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325" r:id="rId4"/>
    <p:sldId id="331" r:id="rId5"/>
    <p:sldId id="326" r:id="rId6"/>
    <p:sldId id="327" r:id="rId7"/>
    <p:sldId id="328" r:id="rId8"/>
    <p:sldId id="329" r:id="rId9"/>
    <p:sldId id="330" r:id="rId10"/>
    <p:sldId id="332" r:id="rId11"/>
    <p:sldId id="333" r:id="rId12"/>
    <p:sldId id="258" r:id="rId13"/>
    <p:sldId id="335" r:id="rId14"/>
    <p:sldId id="336" r:id="rId15"/>
    <p:sldId id="338" r:id="rId16"/>
    <p:sldId id="339" r:id="rId17"/>
    <p:sldId id="340" r:id="rId18"/>
    <p:sldId id="342" r:id="rId19"/>
    <p:sldId id="343" r:id="rId20"/>
    <p:sldId id="344" r:id="rId21"/>
    <p:sldId id="345" r:id="rId22"/>
    <p:sldId id="341" r:id="rId23"/>
    <p:sldId id="260" r:id="rId24"/>
    <p:sldId id="375" r:id="rId25"/>
    <p:sldId id="347" r:id="rId26"/>
    <p:sldId id="348" r:id="rId27"/>
    <p:sldId id="259" r:id="rId28"/>
    <p:sldId id="349" r:id="rId29"/>
    <p:sldId id="373" r:id="rId30"/>
    <p:sldId id="374" r:id="rId31"/>
    <p:sldId id="350" r:id="rId32"/>
    <p:sldId id="351" r:id="rId33"/>
    <p:sldId id="262" r:id="rId34"/>
    <p:sldId id="352" r:id="rId35"/>
    <p:sldId id="353" r:id="rId36"/>
    <p:sldId id="354" r:id="rId37"/>
    <p:sldId id="356" r:id="rId38"/>
    <p:sldId id="357" r:id="rId39"/>
    <p:sldId id="264" r:id="rId40"/>
    <p:sldId id="265" r:id="rId41"/>
    <p:sldId id="360" r:id="rId42"/>
    <p:sldId id="361" r:id="rId43"/>
    <p:sldId id="362" r:id="rId44"/>
    <p:sldId id="363" r:id="rId45"/>
    <p:sldId id="364" r:id="rId46"/>
    <p:sldId id="365" r:id="rId47"/>
    <p:sldId id="366" r:id="rId48"/>
    <p:sldId id="370" r:id="rId49"/>
    <p:sldId id="382" r:id="rId50"/>
    <p:sldId id="376" r:id="rId51"/>
    <p:sldId id="396" r:id="rId52"/>
    <p:sldId id="383" r:id="rId53"/>
    <p:sldId id="384" r:id="rId54"/>
    <p:sldId id="385" r:id="rId55"/>
    <p:sldId id="386" r:id="rId56"/>
    <p:sldId id="387" r:id="rId57"/>
    <p:sldId id="388" r:id="rId58"/>
    <p:sldId id="389" r:id="rId59"/>
    <p:sldId id="390" r:id="rId60"/>
    <p:sldId id="391" r:id="rId61"/>
    <p:sldId id="392" r:id="rId62"/>
    <p:sldId id="393" r:id="rId63"/>
    <p:sldId id="394" r:id="rId64"/>
    <p:sldId id="395" r:id="rId65"/>
    <p:sldId id="378" r:id="rId66"/>
    <p:sldId id="397" r:id="rId67"/>
    <p:sldId id="371" r:id="rId68"/>
    <p:sldId id="398" r:id="rId69"/>
    <p:sldId id="399" r:id="rId70"/>
    <p:sldId id="413" r:id="rId71"/>
    <p:sldId id="400" r:id="rId72"/>
    <p:sldId id="283" r:id="rId73"/>
    <p:sldId id="284" r:id="rId74"/>
    <p:sldId id="285" r:id="rId75"/>
    <p:sldId id="286" r:id="rId76"/>
    <p:sldId id="414" r:id="rId77"/>
    <p:sldId id="401" r:id="rId78"/>
    <p:sldId id="415" r:id="rId79"/>
    <p:sldId id="288" r:id="rId80"/>
    <p:sldId id="402" r:id="rId81"/>
    <p:sldId id="416" r:id="rId82"/>
    <p:sldId id="403" r:id="rId83"/>
    <p:sldId id="417" r:id="rId84"/>
    <p:sldId id="404" r:id="rId85"/>
    <p:sldId id="407" r:id="rId86"/>
    <p:sldId id="405" r:id="rId87"/>
    <p:sldId id="418" r:id="rId88"/>
    <p:sldId id="406" r:id="rId89"/>
    <p:sldId id="419" r:id="rId90"/>
    <p:sldId id="408" r:id="rId91"/>
    <p:sldId id="409" r:id="rId92"/>
    <p:sldId id="420" r:id="rId93"/>
    <p:sldId id="410" r:id="rId94"/>
    <p:sldId id="411" r:id="rId95"/>
    <p:sldId id="421" r:id="rId96"/>
    <p:sldId id="412" r:id="rId97"/>
    <p:sldId id="422" r:id="rId98"/>
    <p:sldId id="423" r:id="rId99"/>
    <p:sldId id="424" r:id="rId100"/>
    <p:sldId id="467" r:id="rId101"/>
    <p:sldId id="468" r:id="rId102"/>
    <p:sldId id="469" r:id="rId103"/>
    <p:sldId id="470" r:id="rId104"/>
    <p:sldId id="471" r:id="rId105"/>
    <p:sldId id="472" r:id="rId106"/>
    <p:sldId id="473" r:id="rId107"/>
    <p:sldId id="475" r:id="rId108"/>
    <p:sldId id="426" r:id="rId109"/>
    <p:sldId id="439" r:id="rId110"/>
    <p:sldId id="440" r:id="rId111"/>
    <p:sldId id="441" r:id="rId112"/>
    <p:sldId id="443" r:id="rId113"/>
    <p:sldId id="444" r:id="rId114"/>
    <p:sldId id="445" r:id="rId115"/>
    <p:sldId id="446" r:id="rId116"/>
    <p:sldId id="447" r:id="rId117"/>
    <p:sldId id="448" r:id="rId118"/>
    <p:sldId id="449" r:id="rId119"/>
    <p:sldId id="450" r:id="rId120"/>
    <p:sldId id="451" r:id="rId121"/>
    <p:sldId id="452" r:id="rId122"/>
    <p:sldId id="508" r:id="rId123"/>
    <p:sldId id="453" r:id="rId124"/>
    <p:sldId id="454" r:id="rId125"/>
    <p:sldId id="455" r:id="rId126"/>
    <p:sldId id="456" r:id="rId127"/>
    <p:sldId id="457" r:id="rId128"/>
    <p:sldId id="509" r:id="rId129"/>
    <p:sldId id="510" r:id="rId130"/>
    <p:sldId id="511" r:id="rId131"/>
    <p:sldId id="512" r:id="rId132"/>
    <p:sldId id="513" r:id="rId133"/>
    <p:sldId id="458" r:id="rId134"/>
    <p:sldId id="459" r:id="rId135"/>
    <p:sldId id="460" r:id="rId136"/>
    <p:sldId id="461" r:id="rId137"/>
    <p:sldId id="462" r:id="rId138"/>
    <p:sldId id="463" r:id="rId139"/>
    <p:sldId id="464" r:id="rId140"/>
    <p:sldId id="465" r:id="rId141"/>
    <p:sldId id="466" r:id="rId142"/>
    <p:sldId id="476" r:id="rId143"/>
    <p:sldId id="477" r:id="rId144"/>
    <p:sldId id="478" r:id="rId145"/>
    <p:sldId id="479" r:id="rId146"/>
    <p:sldId id="480" r:id="rId147"/>
    <p:sldId id="481" r:id="rId148"/>
    <p:sldId id="482" r:id="rId149"/>
    <p:sldId id="483" r:id="rId150"/>
    <p:sldId id="484" r:id="rId151"/>
    <p:sldId id="485" r:id="rId152"/>
    <p:sldId id="486" r:id="rId153"/>
    <p:sldId id="487" r:id="rId154"/>
    <p:sldId id="488" r:id="rId155"/>
    <p:sldId id="489" r:id="rId156"/>
    <p:sldId id="490" r:id="rId157"/>
    <p:sldId id="491" r:id="rId158"/>
    <p:sldId id="492" r:id="rId159"/>
    <p:sldId id="493" r:id="rId160"/>
    <p:sldId id="494" r:id="rId161"/>
    <p:sldId id="495" r:id="rId162"/>
    <p:sldId id="496" r:id="rId163"/>
    <p:sldId id="497" r:id="rId164"/>
    <p:sldId id="498" r:id="rId165"/>
    <p:sldId id="499" r:id="rId166"/>
    <p:sldId id="500" r:id="rId167"/>
    <p:sldId id="501" r:id="rId168"/>
    <p:sldId id="502" r:id="rId169"/>
    <p:sldId id="503" r:id="rId170"/>
    <p:sldId id="504" r:id="rId171"/>
    <p:sldId id="505" r:id="rId172"/>
    <p:sldId id="506" r:id="rId173"/>
    <p:sldId id="507" r:id="rId174"/>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833" y="41"/>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heme" Target="theme/theme1.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E1F7E-EFC3-4D44-8E71-BFC122E55E91}" type="doc">
      <dgm:prSet loTypeId="urn:microsoft.com/office/officeart/2005/8/layout/orgChart1" loCatId="hierarchy" qsTypeId="urn:microsoft.com/office/officeart/2005/8/quickstyle/3d2" qsCatId="3D" csTypeId="urn:microsoft.com/office/officeart/2005/8/colors/accent0_2" csCatId="mainScheme" phldr="1"/>
      <dgm:spPr/>
      <dgm:t>
        <a:bodyPr/>
        <a:lstStyle/>
        <a:p>
          <a:endParaRPr lang="en-IN"/>
        </a:p>
      </dgm:t>
    </dgm:pt>
    <dgm:pt modelId="{6E1AB365-FBB4-4B8E-950C-445F20563429}">
      <dgm:prSet phldrT="[Text]" custT="1"/>
      <dgm:spPr/>
      <dgm:t>
        <a:bodyPr/>
        <a:lstStyle/>
        <a:p>
          <a:r>
            <a:rPr lang="en-IN" sz="2600" dirty="0">
              <a:latin typeface="Times New Roman" pitchFamily="18" charset="0"/>
              <a:cs typeface="Times New Roman" pitchFamily="18" charset="0"/>
            </a:rPr>
            <a:t>Research</a:t>
          </a:r>
        </a:p>
      </dgm:t>
    </dgm:pt>
    <dgm:pt modelId="{C619F2F6-980B-4264-8F41-2B84926965BA}" type="parTrans" cxnId="{94C1EE06-E77B-4259-ABBA-DDA1159A3AA7}">
      <dgm:prSet/>
      <dgm:spPr/>
      <dgm:t>
        <a:bodyPr/>
        <a:lstStyle/>
        <a:p>
          <a:endParaRPr lang="en-IN" sz="2600">
            <a:latin typeface="Times New Roman" pitchFamily="18" charset="0"/>
            <a:cs typeface="Times New Roman" pitchFamily="18" charset="0"/>
          </a:endParaRPr>
        </a:p>
      </dgm:t>
    </dgm:pt>
    <dgm:pt modelId="{D90B9F0C-A5DE-49F3-9947-810CE1A2AE1C}" type="sibTrans" cxnId="{94C1EE06-E77B-4259-ABBA-DDA1159A3AA7}">
      <dgm:prSet/>
      <dgm:spPr/>
      <dgm:t>
        <a:bodyPr/>
        <a:lstStyle/>
        <a:p>
          <a:endParaRPr lang="en-IN" sz="2600">
            <a:latin typeface="Times New Roman" pitchFamily="18" charset="0"/>
            <a:cs typeface="Times New Roman" pitchFamily="18" charset="0"/>
          </a:endParaRPr>
        </a:p>
      </dgm:t>
    </dgm:pt>
    <dgm:pt modelId="{3A23033F-D77E-4136-B341-217D3FF6768D}">
      <dgm:prSet phldrT="[Text]" custT="1"/>
      <dgm:spPr/>
      <dgm:t>
        <a:bodyPr/>
        <a:lstStyle/>
        <a:p>
          <a:r>
            <a:rPr lang="en-IN" sz="2600" dirty="0">
              <a:latin typeface="Times New Roman" pitchFamily="18" charset="0"/>
              <a:cs typeface="Times New Roman" pitchFamily="18" charset="0"/>
            </a:rPr>
            <a:t>Business Decisions</a:t>
          </a:r>
        </a:p>
      </dgm:t>
    </dgm:pt>
    <dgm:pt modelId="{C1CDD39C-2216-4CFB-ABE4-325A1E61FB1A}" type="parTrans" cxnId="{17AA8C79-0440-478D-A054-E1658180684A}">
      <dgm:prSet/>
      <dgm:spPr/>
      <dgm:t>
        <a:bodyPr/>
        <a:lstStyle/>
        <a:p>
          <a:endParaRPr lang="en-IN" sz="2600">
            <a:latin typeface="Times New Roman" pitchFamily="18" charset="0"/>
            <a:cs typeface="Times New Roman" pitchFamily="18" charset="0"/>
          </a:endParaRPr>
        </a:p>
      </dgm:t>
    </dgm:pt>
    <dgm:pt modelId="{84FA328B-0372-458C-AA5A-D4AF0148DADE}" type="sibTrans" cxnId="{17AA8C79-0440-478D-A054-E1658180684A}">
      <dgm:prSet/>
      <dgm:spPr/>
      <dgm:t>
        <a:bodyPr/>
        <a:lstStyle/>
        <a:p>
          <a:endParaRPr lang="en-IN" sz="2600">
            <a:latin typeface="Times New Roman" pitchFamily="18" charset="0"/>
            <a:cs typeface="Times New Roman" pitchFamily="18" charset="0"/>
          </a:endParaRPr>
        </a:p>
      </dgm:t>
    </dgm:pt>
    <dgm:pt modelId="{1D1F4FA4-76F1-497F-A7F5-DE3843C4A16A}">
      <dgm:prSet phldrT="[Text]" custT="1"/>
      <dgm:spPr/>
      <dgm:t>
        <a:bodyPr/>
        <a:lstStyle/>
        <a:p>
          <a:r>
            <a:rPr lang="en-IN" sz="2600" dirty="0">
              <a:latin typeface="Times New Roman" pitchFamily="18" charset="0"/>
              <a:cs typeface="Times New Roman" pitchFamily="18" charset="0"/>
            </a:rPr>
            <a:t>Social Sciences &amp; Research</a:t>
          </a:r>
        </a:p>
      </dgm:t>
    </dgm:pt>
    <dgm:pt modelId="{45C380B6-C2EB-466A-9759-9B3CB002B52E}" type="parTrans" cxnId="{EF2B4B34-F613-469F-9068-12071D2A37FF}">
      <dgm:prSet/>
      <dgm:spPr/>
      <dgm:t>
        <a:bodyPr/>
        <a:lstStyle/>
        <a:p>
          <a:endParaRPr lang="en-IN" sz="2600">
            <a:latin typeface="Times New Roman" pitchFamily="18" charset="0"/>
            <a:cs typeface="Times New Roman" pitchFamily="18" charset="0"/>
          </a:endParaRPr>
        </a:p>
      </dgm:t>
    </dgm:pt>
    <dgm:pt modelId="{AA63642B-3F5C-4A85-9C44-770B9A4C06A6}" type="sibTrans" cxnId="{EF2B4B34-F613-469F-9068-12071D2A37FF}">
      <dgm:prSet/>
      <dgm:spPr/>
      <dgm:t>
        <a:bodyPr/>
        <a:lstStyle/>
        <a:p>
          <a:endParaRPr lang="en-IN" sz="2600">
            <a:latin typeface="Times New Roman" pitchFamily="18" charset="0"/>
            <a:cs typeface="Times New Roman" pitchFamily="18" charset="0"/>
          </a:endParaRPr>
        </a:p>
      </dgm:t>
    </dgm:pt>
    <dgm:pt modelId="{C09AE851-4827-4AE1-8471-4C10DF0B1FC9}">
      <dgm:prSet phldrT="[Text]" custT="1"/>
      <dgm:spPr/>
      <dgm:t>
        <a:bodyPr/>
        <a:lstStyle/>
        <a:p>
          <a:r>
            <a:rPr lang="en-IN" sz="2600" dirty="0">
              <a:latin typeface="Times New Roman" pitchFamily="18" charset="0"/>
              <a:cs typeface="Times New Roman" pitchFamily="18" charset="0"/>
            </a:rPr>
            <a:t>Government Decisions</a:t>
          </a:r>
        </a:p>
      </dgm:t>
    </dgm:pt>
    <dgm:pt modelId="{F31BF052-9B7C-4952-9442-C2DC2DE360E5}" type="parTrans" cxnId="{39AC0226-3006-402B-A875-4CBCFA4CB28D}">
      <dgm:prSet/>
      <dgm:spPr/>
      <dgm:t>
        <a:bodyPr/>
        <a:lstStyle/>
        <a:p>
          <a:endParaRPr lang="en-IN" sz="2600">
            <a:latin typeface="Times New Roman" pitchFamily="18" charset="0"/>
            <a:cs typeface="Times New Roman" pitchFamily="18" charset="0"/>
          </a:endParaRPr>
        </a:p>
      </dgm:t>
    </dgm:pt>
    <dgm:pt modelId="{C0C21381-593A-42BB-A02C-C5EE1060F1DD}" type="sibTrans" cxnId="{39AC0226-3006-402B-A875-4CBCFA4CB28D}">
      <dgm:prSet/>
      <dgm:spPr/>
      <dgm:t>
        <a:bodyPr/>
        <a:lstStyle/>
        <a:p>
          <a:endParaRPr lang="en-IN" sz="2600">
            <a:latin typeface="Times New Roman" pitchFamily="18" charset="0"/>
            <a:cs typeface="Times New Roman" pitchFamily="18" charset="0"/>
          </a:endParaRPr>
        </a:p>
      </dgm:t>
    </dgm:pt>
    <dgm:pt modelId="{D5265EC7-5724-46C6-BB98-123AC6654F16}" type="pres">
      <dgm:prSet presAssocID="{52EE1F7E-EFC3-4D44-8E71-BFC122E55E91}" presName="hierChild1" presStyleCnt="0">
        <dgm:presLayoutVars>
          <dgm:orgChart val="1"/>
          <dgm:chPref val="1"/>
          <dgm:dir/>
          <dgm:animOne val="branch"/>
          <dgm:animLvl val="lvl"/>
          <dgm:resizeHandles/>
        </dgm:presLayoutVars>
      </dgm:prSet>
      <dgm:spPr/>
    </dgm:pt>
    <dgm:pt modelId="{7F3D61EC-FE4F-40E3-87F3-36B1E94FF6A7}" type="pres">
      <dgm:prSet presAssocID="{6E1AB365-FBB4-4B8E-950C-445F20563429}" presName="hierRoot1" presStyleCnt="0">
        <dgm:presLayoutVars>
          <dgm:hierBranch val="init"/>
        </dgm:presLayoutVars>
      </dgm:prSet>
      <dgm:spPr/>
    </dgm:pt>
    <dgm:pt modelId="{BE51405B-B9E0-4CD8-B125-79CB557D036E}" type="pres">
      <dgm:prSet presAssocID="{6E1AB365-FBB4-4B8E-950C-445F20563429}" presName="rootComposite1" presStyleCnt="0"/>
      <dgm:spPr/>
    </dgm:pt>
    <dgm:pt modelId="{2756E4CE-1FDA-460A-A45A-C6B164F9B5A0}" type="pres">
      <dgm:prSet presAssocID="{6E1AB365-FBB4-4B8E-950C-445F20563429}" presName="rootText1" presStyleLbl="node0" presStyleIdx="0" presStyleCnt="1">
        <dgm:presLayoutVars>
          <dgm:chPref val="3"/>
        </dgm:presLayoutVars>
      </dgm:prSet>
      <dgm:spPr/>
    </dgm:pt>
    <dgm:pt modelId="{FE93C731-FF24-4433-990F-8DBB9BD6FB52}" type="pres">
      <dgm:prSet presAssocID="{6E1AB365-FBB4-4B8E-950C-445F20563429}" presName="rootConnector1" presStyleLbl="node1" presStyleIdx="0" presStyleCnt="0"/>
      <dgm:spPr/>
    </dgm:pt>
    <dgm:pt modelId="{233853DA-9D77-49C7-9217-D2878ABCBD3D}" type="pres">
      <dgm:prSet presAssocID="{6E1AB365-FBB4-4B8E-950C-445F20563429}" presName="hierChild2" presStyleCnt="0"/>
      <dgm:spPr/>
    </dgm:pt>
    <dgm:pt modelId="{A99549BD-E18A-4140-AC7E-A6DD5DD102A5}" type="pres">
      <dgm:prSet presAssocID="{C1CDD39C-2216-4CFB-ABE4-325A1E61FB1A}" presName="Name37" presStyleLbl="parChTrans1D2" presStyleIdx="0" presStyleCnt="3"/>
      <dgm:spPr/>
    </dgm:pt>
    <dgm:pt modelId="{7FAC1CF7-73D4-4FF6-B5C5-55A019D3353A}" type="pres">
      <dgm:prSet presAssocID="{3A23033F-D77E-4136-B341-217D3FF6768D}" presName="hierRoot2" presStyleCnt="0">
        <dgm:presLayoutVars>
          <dgm:hierBranch val="init"/>
        </dgm:presLayoutVars>
      </dgm:prSet>
      <dgm:spPr/>
    </dgm:pt>
    <dgm:pt modelId="{52E6DDCC-C807-459F-95F9-9FD498B96529}" type="pres">
      <dgm:prSet presAssocID="{3A23033F-D77E-4136-B341-217D3FF6768D}" presName="rootComposite" presStyleCnt="0"/>
      <dgm:spPr/>
    </dgm:pt>
    <dgm:pt modelId="{462FF1B0-9606-4BC6-9C74-DB435372F971}" type="pres">
      <dgm:prSet presAssocID="{3A23033F-D77E-4136-B341-217D3FF6768D}" presName="rootText" presStyleLbl="node2" presStyleIdx="0" presStyleCnt="3">
        <dgm:presLayoutVars>
          <dgm:chPref val="3"/>
        </dgm:presLayoutVars>
      </dgm:prSet>
      <dgm:spPr/>
    </dgm:pt>
    <dgm:pt modelId="{FA6383BC-5C7E-46F4-B642-AE1D5E76F88B}" type="pres">
      <dgm:prSet presAssocID="{3A23033F-D77E-4136-B341-217D3FF6768D}" presName="rootConnector" presStyleLbl="node2" presStyleIdx="0" presStyleCnt="3"/>
      <dgm:spPr/>
    </dgm:pt>
    <dgm:pt modelId="{CF55A35A-AC0D-4AD6-A402-82B3DFC0BB1D}" type="pres">
      <dgm:prSet presAssocID="{3A23033F-D77E-4136-B341-217D3FF6768D}" presName="hierChild4" presStyleCnt="0"/>
      <dgm:spPr/>
    </dgm:pt>
    <dgm:pt modelId="{FAEE0D6B-8005-43E4-B12B-7AA543C043B5}" type="pres">
      <dgm:prSet presAssocID="{3A23033F-D77E-4136-B341-217D3FF6768D}" presName="hierChild5" presStyleCnt="0"/>
      <dgm:spPr/>
    </dgm:pt>
    <dgm:pt modelId="{77A826B2-C0AB-477D-A2FE-D4DBD1E51F1F}" type="pres">
      <dgm:prSet presAssocID="{45C380B6-C2EB-466A-9759-9B3CB002B52E}" presName="Name37" presStyleLbl="parChTrans1D2" presStyleIdx="1" presStyleCnt="3"/>
      <dgm:spPr/>
    </dgm:pt>
    <dgm:pt modelId="{3824E63E-881B-4354-A729-10C4FBA97439}" type="pres">
      <dgm:prSet presAssocID="{1D1F4FA4-76F1-497F-A7F5-DE3843C4A16A}" presName="hierRoot2" presStyleCnt="0">
        <dgm:presLayoutVars>
          <dgm:hierBranch val="init"/>
        </dgm:presLayoutVars>
      </dgm:prSet>
      <dgm:spPr/>
    </dgm:pt>
    <dgm:pt modelId="{833DE675-32DB-471F-AC23-998AC0B8F6D9}" type="pres">
      <dgm:prSet presAssocID="{1D1F4FA4-76F1-497F-A7F5-DE3843C4A16A}" presName="rootComposite" presStyleCnt="0"/>
      <dgm:spPr/>
    </dgm:pt>
    <dgm:pt modelId="{3904B229-61DD-4492-BA02-94E87984032E}" type="pres">
      <dgm:prSet presAssocID="{1D1F4FA4-76F1-497F-A7F5-DE3843C4A16A}" presName="rootText" presStyleLbl="node2" presStyleIdx="1" presStyleCnt="3">
        <dgm:presLayoutVars>
          <dgm:chPref val="3"/>
        </dgm:presLayoutVars>
      </dgm:prSet>
      <dgm:spPr/>
    </dgm:pt>
    <dgm:pt modelId="{2D1E448E-DE49-4134-8B6B-8F7776FDFCA5}" type="pres">
      <dgm:prSet presAssocID="{1D1F4FA4-76F1-497F-A7F5-DE3843C4A16A}" presName="rootConnector" presStyleLbl="node2" presStyleIdx="1" presStyleCnt="3"/>
      <dgm:spPr/>
    </dgm:pt>
    <dgm:pt modelId="{4FE4380E-31AB-4544-AC1B-E8ECD879BABE}" type="pres">
      <dgm:prSet presAssocID="{1D1F4FA4-76F1-497F-A7F5-DE3843C4A16A}" presName="hierChild4" presStyleCnt="0"/>
      <dgm:spPr/>
    </dgm:pt>
    <dgm:pt modelId="{CBCD3527-F32D-4761-AC27-3D23FD798AB1}" type="pres">
      <dgm:prSet presAssocID="{1D1F4FA4-76F1-497F-A7F5-DE3843C4A16A}" presName="hierChild5" presStyleCnt="0"/>
      <dgm:spPr/>
    </dgm:pt>
    <dgm:pt modelId="{A72C4325-9AF1-4466-BC67-8B62B4028B18}" type="pres">
      <dgm:prSet presAssocID="{F31BF052-9B7C-4952-9442-C2DC2DE360E5}" presName="Name37" presStyleLbl="parChTrans1D2" presStyleIdx="2" presStyleCnt="3"/>
      <dgm:spPr/>
    </dgm:pt>
    <dgm:pt modelId="{B4FFB2B4-C440-4E66-B7DA-7CF79EF48518}" type="pres">
      <dgm:prSet presAssocID="{C09AE851-4827-4AE1-8471-4C10DF0B1FC9}" presName="hierRoot2" presStyleCnt="0">
        <dgm:presLayoutVars>
          <dgm:hierBranch val="init"/>
        </dgm:presLayoutVars>
      </dgm:prSet>
      <dgm:spPr/>
    </dgm:pt>
    <dgm:pt modelId="{AE7D10CC-903A-4CBD-8057-CC6E38FBD932}" type="pres">
      <dgm:prSet presAssocID="{C09AE851-4827-4AE1-8471-4C10DF0B1FC9}" presName="rootComposite" presStyleCnt="0"/>
      <dgm:spPr/>
    </dgm:pt>
    <dgm:pt modelId="{DDDE8189-1342-4DFF-9D05-925D1D939C5E}" type="pres">
      <dgm:prSet presAssocID="{C09AE851-4827-4AE1-8471-4C10DF0B1FC9}" presName="rootText" presStyleLbl="node2" presStyleIdx="2" presStyleCnt="3">
        <dgm:presLayoutVars>
          <dgm:chPref val="3"/>
        </dgm:presLayoutVars>
      </dgm:prSet>
      <dgm:spPr/>
    </dgm:pt>
    <dgm:pt modelId="{48DFF4A7-4E93-407A-BFA8-CE05E6601D91}" type="pres">
      <dgm:prSet presAssocID="{C09AE851-4827-4AE1-8471-4C10DF0B1FC9}" presName="rootConnector" presStyleLbl="node2" presStyleIdx="2" presStyleCnt="3"/>
      <dgm:spPr/>
    </dgm:pt>
    <dgm:pt modelId="{833EFC1F-7AD8-412D-A8B0-96EA71A47337}" type="pres">
      <dgm:prSet presAssocID="{C09AE851-4827-4AE1-8471-4C10DF0B1FC9}" presName="hierChild4" presStyleCnt="0"/>
      <dgm:spPr/>
    </dgm:pt>
    <dgm:pt modelId="{EB225EF5-74E6-45E8-82DF-BAE8F31949C0}" type="pres">
      <dgm:prSet presAssocID="{C09AE851-4827-4AE1-8471-4C10DF0B1FC9}" presName="hierChild5" presStyleCnt="0"/>
      <dgm:spPr/>
    </dgm:pt>
    <dgm:pt modelId="{CF0F6F1C-C2E2-48BB-9202-94D613447F73}" type="pres">
      <dgm:prSet presAssocID="{6E1AB365-FBB4-4B8E-950C-445F20563429}" presName="hierChild3" presStyleCnt="0"/>
      <dgm:spPr/>
    </dgm:pt>
  </dgm:ptLst>
  <dgm:cxnLst>
    <dgm:cxn modelId="{D2881204-08C0-4AAC-9A96-263425A91917}" type="presOf" srcId="{3A23033F-D77E-4136-B341-217D3FF6768D}" destId="{462FF1B0-9606-4BC6-9C74-DB435372F971}" srcOrd="0" destOrd="0" presId="urn:microsoft.com/office/officeart/2005/8/layout/orgChart1"/>
    <dgm:cxn modelId="{94C1EE06-E77B-4259-ABBA-DDA1159A3AA7}" srcId="{52EE1F7E-EFC3-4D44-8E71-BFC122E55E91}" destId="{6E1AB365-FBB4-4B8E-950C-445F20563429}" srcOrd="0" destOrd="0" parTransId="{C619F2F6-980B-4264-8F41-2B84926965BA}" sibTransId="{D90B9F0C-A5DE-49F3-9947-810CE1A2AE1C}"/>
    <dgm:cxn modelId="{B7290520-1568-4A0C-8BCC-E0593CAF464A}" type="presOf" srcId="{1D1F4FA4-76F1-497F-A7F5-DE3843C4A16A}" destId="{3904B229-61DD-4492-BA02-94E87984032E}" srcOrd="0" destOrd="0" presId="urn:microsoft.com/office/officeart/2005/8/layout/orgChart1"/>
    <dgm:cxn modelId="{39AC0226-3006-402B-A875-4CBCFA4CB28D}" srcId="{6E1AB365-FBB4-4B8E-950C-445F20563429}" destId="{C09AE851-4827-4AE1-8471-4C10DF0B1FC9}" srcOrd="2" destOrd="0" parTransId="{F31BF052-9B7C-4952-9442-C2DC2DE360E5}" sibTransId="{C0C21381-593A-42BB-A02C-C5EE1060F1DD}"/>
    <dgm:cxn modelId="{EF2B4B34-F613-469F-9068-12071D2A37FF}" srcId="{6E1AB365-FBB4-4B8E-950C-445F20563429}" destId="{1D1F4FA4-76F1-497F-A7F5-DE3843C4A16A}" srcOrd="1" destOrd="0" parTransId="{45C380B6-C2EB-466A-9759-9B3CB002B52E}" sibTransId="{AA63642B-3F5C-4A85-9C44-770B9A4C06A6}"/>
    <dgm:cxn modelId="{ABDEC63E-3027-40ED-813D-D9A29A6AA177}" type="presOf" srcId="{45C380B6-C2EB-466A-9759-9B3CB002B52E}" destId="{77A826B2-C0AB-477D-A2FE-D4DBD1E51F1F}" srcOrd="0" destOrd="0" presId="urn:microsoft.com/office/officeart/2005/8/layout/orgChart1"/>
    <dgm:cxn modelId="{BCF3054C-B7DD-4725-8922-933267AEFD55}" type="presOf" srcId="{3A23033F-D77E-4136-B341-217D3FF6768D}" destId="{FA6383BC-5C7E-46F4-B642-AE1D5E76F88B}" srcOrd="1" destOrd="0" presId="urn:microsoft.com/office/officeart/2005/8/layout/orgChart1"/>
    <dgm:cxn modelId="{5B478070-7489-48A7-B9D4-A360E32D0372}" type="presOf" srcId="{C1CDD39C-2216-4CFB-ABE4-325A1E61FB1A}" destId="{A99549BD-E18A-4140-AC7E-A6DD5DD102A5}" srcOrd="0" destOrd="0" presId="urn:microsoft.com/office/officeart/2005/8/layout/orgChart1"/>
    <dgm:cxn modelId="{B4AE9D74-BB0A-4662-B0C8-A2B0A7A9103A}" type="presOf" srcId="{C09AE851-4827-4AE1-8471-4C10DF0B1FC9}" destId="{DDDE8189-1342-4DFF-9D05-925D1D939C5E}" srcOrd="0" destOrd="0" presId="urn:microsoft.com/office/officeart/2005/8/layout/orgChart1"/>
    <dgm:cxn modelId="{17AA8C79-0440-478D-A054-E1658180684A}" srcId="{6E1AB365-FBB4-4B8E-950C-445F20563429}" destId="{3A23033F-D77E-4136-B341-217D3FF6768D}" srcOrd="0" destOrd="0" parTransId="{C1CDD39C-2216-4CFB-ABE4-325A1E61FB1A}" sibTransId="{84FA328B-0372-458C-AA5A-D4AF0148DADE}"/>
    <dgm:cxn modelId="{D29EF47F-4710-41DE-8F59-FA9A9CC3C5BF}" type="presOf" srcId="{52EE1F7E-EFC3-4D44-8E71-BFC122E55E91}" destId="{D5265EC7-5724-46C6-BB98-123AC6654F16}" srcOrd="0" destOrd="0" presId="urn:microsoft.com/office/officeart/2005/8/layout/orgChart1"/>
    <dgm:cxn modelId="{48A8D281-2A0B-4ED6-B930-3B889F9612D7}" type="presOf" srcId="{6E1AB365-FBB4-4B8E-950C-445F20563429}" destId="{FE93C731-FF24-4433-990F-8DBB9BD6FB52}" srcOrd="1" destOrd="0" presId="urn:microsoft.com/office/officeart/2005/8/layout/orgChart1"/>
    <dgm:cxn modelId="{FB48C196-BE4E-450E-985E-43B7DDD52998}" type="presOf" srcId="{6E1AB365-FBB4-4B8E-950C-445F20563429}" destId="{2756E4CE-1FDA-460A-A45A-C6B164F9B5A0}" srcOrd="0" destOrd="0" presId="urn:microsoft.com/office/officeart/2005/8/layout/orgChart1"/>
    <dgm:cxn modelId="{392D16B0-BC43-40CD-A640-68E7F4FD5ACB}" type="presOf" srcId="{F31BF052-9B7C-4952-9442-C2DC2DE360E5}" destId="{A72C4325-9AF1-4466-BC67-8B62B4028B18}" srcOrd="0" destOrd="0" presId="urn:microsoft.com/office/officeart/2005/8/layout/orgChart1"/>
    <dgm:cxn modelId="{03FB46D4-3C95-4D00-AABC-2D9B91386792}" type="presOf" srcId="{1D1F4FA4-76F1-497F-A7F5-DE3843C4A16A}" destId="{2D1E448E-DE49-4134-8B6B-8F7776FDFCA5}" srcOrd="1" destOrd="0" presId="urn:microsoft.com/office/officeart/2005/8/layout/orgChart1"/>
    <dgm:cxn modelId="{BB3E9EE2-4CE9-477F-A19C-A3E0FE54127E}" type="presOf" srcId="{C09AE851-4827-4AE1-8471-4C10DF0B1FC9}" destId="{48DFF4A7-4E93-407A-BFA8-CE05E6601D91}" srcOrd="1" destOrd="0" presId="urn:microsoft.com/office/officeart/2005/8/layout/orgChart1"/>
    <dgm:cxn modelId="{7E0F0EF6-AE6B-4B1C-B146-DA48033505C1}" type="presParOf" srcId="{D5265EC7-5724-46C6-BB98-123AC6654F16}" destId="{7F3D61EC-FE4F-40E3-87F3-36B1E94FF6A7}" srcOrd="0" destOrd="0" presId="urn:microsoft.com/office/officeart/2005/8/layout/orgChart1"/>
    <dgm:cxn modelId="{CFB05FC6-F7EC-419F-8D0F-46208657101E}" type="presParOf" srcId="{7F3D61EC-FE4F-40E3-87F3-36B1E94FF6A7}" destId="{BE51405B-B9E0-4CD8-B125-79CB557D036E}" srcOrd="0" destOrd="0" presId="urn:microsoft.com/office/officeart/2005/8/layout/orgChart1"/>
    <dgm:cxn modelId="{C31F5A9C-64CA-42AB-A27A-1C8F68541A2D}" type="presParOf" srcId="{BE51405B-B9E0-4CD8-B125-79CB557D036E}" destId="{2756E4CE-1FDA-460A-A45A-C6B164F9B5A0}" srcOrd="0" destOrd="0" presId="urn:microsoft.com/office/officeart/2005/8/layout/orgChart1"/>
    <dgm:cxn modelId="{ADCC16DA-3A57-44CA-A872-DD0A042A94A8}" type="presParOf" srcId="{BE51405B-B9E0-4CD8-B125-79CB557D036E}" destId="{FE93C731-FF24-4433-990F-8DBB9BD6FB52}" srcOrd="1" destOrd="0" presId="urn:microsoft.com/office/officeart/2005/8/layout/orgChart1"/>
    <dgm:cxn modelId="{BD9DFD68-A5A8-4A43-B4DF-BD770ABB7F80}" type="presParOf" srcId="{7F3D61EC-FE4F-40E3-87F3-36B1E94FF6A7}" destId="{233853DA-9D77-49C7-9217-D2878ABCBD3D}" srcOrd="1" destOrd="0" presId="urn:microsoft.com/office/officeart/2005/8/layout/orgChart1"/>
    <dgm:cxn modelId="{D4A1794B-5FEB-417B-986B-8778E70278EC}" type="presParOf" srcId="{233853DA-9D77-49C7-9217-D2878ABCBD3D}" destId="{A99549BD-E18A-4140-AC7E-A6DD5DD102A5}" srcOrd="0" destOrd="0" presId="urn:microsoft.com/office/officeart/2005/8/layout/orgChart1"/>
    <dgm:cxn modelId="{D5AB53D2-FF19-45D8-B1F6-FCA3283ECFBA}" type="presParOf" srcId="{233853DA-9D77-49C7-9217-D2878ABCBD3D}" destId="{7FAC1CF7-73D4-4FF6-B5C5-55A019D3353A}" srcOrd="1" destOrd="0" presId="urn:microsoft.com/office/officeart/2005/8/layout/orgChart1"/>
    <dgm:cxn modelId="{287D6E92-D499-4176-9709-16574AB5B8F0}" type="presParOf" srcId="{7FAC1CF7-73D4-4FF6-B5C5-55A019D3353A}" destId="{52E6DDCC-C807-459F-95F9-9FD498B96529}" srcOrd="0" destOrd="0" presId="urn:microsoft.com/office/officeart/2005/8/layout/orgChart1"/>
    <dgm:cxn modelId="{4FB8B437-B45B-4AD1-A1D4-0F5CD75C3B37}" type="presParOf" srcId="{52E6DDCC-C807-459F-95F9-9FD498B96529}" destId="{462FF1B0-9606-4BC6-9C74-DB435372F971}" srcOrd="0" destOrd="0" presId="urn:microsoft.com/office/officeart/2005/8/layout/orgChart1"/>
    <dgm:cxn modelId="{E4AC6506-9ADD-4EA6-9075-895A1957BCD5}" type="presParOf" srcId="{52E6DDCC-C807-459F-95F9-9FD498B96529}" destId="{FA6383BC-5C7E-46F4-B642-AE1D5E76F88B}" srcOrd="1" destOrd="0" presId="urn:microsoft.com/office/officeart/2005/8/layout/orgChart1"/>
    <dgm:cxn modelId="{500249C2-564D-4914-9366-73F4CCD70813}" type="presParOf" srcId="{7FAC1CF7-73D4-4FF6-B5C5-55A019D3353A}" destId="{CF55A35A-AC0D-4AD6-A402-82B3DFC0BB1D}" srcOrd="1" destOrd="0" presId="urn:microsoft.com/office/officeart/2005/8/layout/orgChart1"/>
    <dgm:cxn modelId="{0B0E1FFF-6B14-4D36-A083-60EDADBB8DF3}" type="presParOf" srcId="{7FAC1CF7-73D4-4FF6-B5C5-55A019D3353A}" destId="{FAEE0D6B-8005-43E4-B12B-7AA543C043B5}" srcOrd="2" destOrd="0" presId="urn:microsoft.com/office/officeart/2005/8/layout/orgChart1"/>
    <dgm:cxn modelId="{D918A776-8C2F-4C18-A243-29FEFCD7B1C0}" type="presParOf" srcId="{233853DA-9D77-49C7-9217-D2878ABCBD3D}" destId="{77A826B2-C0AB-477D-A2FE-D4DBD1E51F1F}" srcOrd="2" destOrd="0" presId="urn:microsoft.com/office/officeart/2005/8/layout/orgChart1"/>
    <dgm:cxn modelId="{EE547C6B-755B-4DAE-8807-1D9DC53CC5B2}" type="presParOf" srcId="{233853DA-9D77-49C7-9217-D2878ABCBD3D}" destId="{3824E63E-881B-4354-A729-10C4FBA97439}" srcOrd="3" destOrd="0" presId="urn:microsoft.com/office/officeart/2005/8/layout/orgChart1"/>
    <dgm:cxn modelId="{8686FF2D-A4BA-4CD7-9F49-027735E66442}" type="presParOf" srcId="{3824E63E-881B-4354-A729-10C4FBA97439}" destId="{833DE675-32DB-471F-AC23-998AC0B8F6D9}" srcOrd="0" destOrd="0" presId="urn:microsoft.com/office/officeart/2005/8/layout/orgChart1"/>
    <dgm:cxn modelId="{7AFD75FC-EEB0-4A60-A6C3-0152BFF12D10}" type="presParOf" srcId="{833DE675-32DB-471F-AC23-998AC0B8F6D9}" destId="{3904B229-61DD-4492-BA02-94E87984032E}" srcOrd="0" destOrd="0" presId="urn:microsoft.com/office/officeart/2005/8/layout/orgChart1"/>
    <dgm:cxn modelId="{D443D604-7DF8-4DC8-A69E-03945919306A}" type="presParOf" srcId="{833DE675-32DB-471F-AC23-998AC0B8F6D9}" destId="{2D1E448E-DE49-4134-8B6B-8F7776FDFCA5}" srcOrd="1" destOrd="0" presId="urn:microsoft.com/office/officeart/2005/8/layout/orgChart1"/>
    <dgm:cxn modelId="{F155C6A2-8E41-4DEC-B120-ADEABEDD2E06}" type="presParOf" srcId="{3824E63E-881B-4354-A729-10C4FBA97439}" destId="{4FE4380E-31AB-4544-AC1B-E8ECD879BABE}" srcOrd="1" destOrd="0" presId="urn:microsoft.com/office/officeart/2005/8/layout/orgChart1"/>
    <dgm:cxn modelId="{B2172922-CA6F-45CD-B759-A49517E5755A}" type="presParOf" srcId="{3824E63E-881B-4354-A729-10C4FBA97439}" destId="{CBCD3527-F32D-4761-AC27-3D23FD798AB1}" srcOrd="2" destOrd="0" presId="urn:microsoft.com/office/officeart/2005/8/layout/orgChart1"/>
    <dgm:cxn modelId="{267A5871-C85B-40BB-8C2B-9C108974CC5C}" type="presParOf" srcId="{233853DA-9D77-49C7-9217-D2878ABCBD3D}" destId="{A72C4325-9AF1-4466-BC67-8B62B4028B18}" srcOrd="4" destOrd="0" presId="urn:microsoft.com/office/officeart/2005/8/layout/orgChart1"/>
    <dgm:cxn modelId="{6BCD35B0-AD51-4F54-91D1-A106091FC89C}" type="presParOf" srcId="{233853DA-9D77-49C7-9217-D2878ABCBD3D}" destId="{B4FFB2B4-C440-4E66-B7DA-7CF79EF48518}" srcOrd="5" destOrd="0" presId="urn:microsoft.com/office/officeart/2005/8/layout/orgChart1"/>
    <dgm:cxn modelId="{8C019079-478F-44EA-87DB-41009B779554}" type="presParOf" srcId="{B4FFB2B4-C440-4E66-B7DA-7CF79EF48518}" destId="{AE7D10CC-903A-4CBD-8057-CC6E38FBD932}" srcOrd="0" destOrd="0" presId="urn:microsoft.com/office/officeart/2005/8/layout/orgChart1"/>
    <dgm:cxn modelId="{EFE38408-6292-4781-BAF6-EC07ECED5EBC}" type="presParOf" srcId="{AE7D10CC-903A-4CBD-8057-CC6E38FBD932}" destId="{DDDE8189-1342-4DFF-9D05-925D1D939C5E}" srcOrd="0" destOrd="0" presId="urn:microsoft.com/office/officeart/2005/8/layout/orgChart1"/>
    <dgm:cxn modelId="{22C70008-6D7F-4C39-85B9-56C8AD6B0D1D}" type="presParOf" srcId="{AE7D10CC-903A-4CBD-8057-CC6E38FBD932}" destId="{48DFF4A7-4E93-407A-BFA8-CE05E6601D91}" srcOrd="1" destOrd="0" presId="urn:microsoft.com/office/officeart/2005/8/layout/orgChart1"/>
    <dgm:cxn modelId="{0AAD560E-0F4D-4F11-9AFE-F55602937B13}" type="presParOf" srcId="{B4FFB2B4-C440-4E66-B7DA-7CF79EF48518}" destId="{833EFC1F-7AD8-412D-A8B0-96EA71A47337}" srcOrd="1" destOrd="0" presId="urn:microsoft.com/office/officeart/2005/8/layout/orgChart1"/>
    <dgm:cxn modelId="{819E34D1-8375-45F8-A04D-BAAF14CB560C}" type="presParOf" srcId="{B4FFB2B4-C440-4E66-B7DA-7CF79EF48518}" destId="{EB225EF5-74E6-45E8-82DF-BAE8F31949C0}" srcOrd="2" destOrd="0" presId="urn:microsoft.com/office/officeart/2005/8/layout/orgChart1"/>
    <dgm:cxn modelId="{E78E8EC1-17AD-435D-8318-9AD6D593920D}" type="presParOf" srcId="{7F3D61EC-FE4F-40E3-87F3-36B1E94FF6A7}" destId="{CF0F6F1C-C2E2-48BB-9202-94D613447F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a:solidFill>
          <a:srgbClr val="00B050"/>
        </a:solidFill>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864AFD01-5253-41EB-A8AA-4616E474DC5E}" type="presOf" srcId="{3029E345-308B-4C79-8312-101E4EC65676}" destId="{8211CE54-493A-4DBA-A7DA-053EBC59235B}" srcOrd="0" destOrd="0" presId="urn:microsoft.com/office/officeart/2005/8/layout/bProcess4"/>
    <dgm:cxn modelId="{201B0F0B-CFA0-4A9B-91A9-E0A11B819531}" type="presOf" srcId="{DCE534D9-138E-428B-A829-4FE1D307FA5C}" destId="{D06F9A0A-BBBC-458E-8804-C25E3F99E0D1}"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A6A83715-0331-4978-A160-47167ED6CD2C}" type="presOf" srcId="{E0F16531-2EFD-4582-ADF7-87AD849FF4C3}" destId="{D5695FA6-7C92-49FD-989A-C99A7A2698F4}" srcOrd="0" destOrd="0" presId="urn:microsoft.com/office/officeart/2005/8/layout/bProcess4"/>
    <dgm:cxn modelId="{FC511019-871D-46EC-BFB6-6A5FDF0C995B}" srcId="{B643A57F-352C-4ACB-BE36-262AB375F373}" destId="{88EA1BB7-2AE4-43C5-849B-1F0B03D271DF}" srcOrd="9" destOrd="0" parTransId="{0990DCE4-AB72-4BF1-949E-D6F1F4C188FF}" sibTransId="{8759F419-15DF-44A0-9505-C75A303635DD}"/>
    <dgm:cxn modelId="{1CB2F61E-FBCD-42B4-9A59-F55BFFF50B78}" type="presOf" srcId="{690F3AB2-0DEF-44B1-8512-B815258D2AAE}" destId="{8806E101-FD9D-4889-8BA7-F23CA2E3B1A4}" srcOrd="0" destOrd="0" presId="urn:microsoft.com/office/officeart/2005/8/layout/bProcess4"/>
    <dgm:cxn modelId="{C0DBA222-B06C-4986-9CDB-7D31B621789A}" type="presOf" srcId="{298ADF63-3220-4CA1-96E0-7239EC346432}" destId="{900CC32A-73AE-4FFB-8E95-5840EB0C3D0E}"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5AE1F826-6BFA-418F-BB1B-B464B69E40B7}" type="presOf" srcId="{9197D243-7E9B-4FBE-AC28-4B7F2C8C3FB7}" destId="{F41D69B6-5B50-4C64-A745-2EB2EDFD8C98}"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C215A38-33F0-432F-A5DF-57D32A1F8DEA}" type="presOf" srcId="{F672CC2B-DA1C-404F-9DB5-9CA85E0C6766}" destId="{CCFCACE8-9A25-41ED-BCE6-6DD523CCB832}" srcOrd="0" destOrd="0" presId="urn:microsoft.com/office/officeart/2005/8/layout/bProcess4"/>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7D9FEB5B-68E9-4F25-96C2-15A9C7BCAAA4}" type="presOf" srcId="{F2D3082E-8D37-45F9-A41B-FFEEC1FA7A1F}" destId="{17CA5EC4-0F98-4761-9730-E0546209F649}" srcOrd="0" destOrd="0" presId="urn:microsoft.com/office/officeart/2005/8/layout/bProcess4"/>
    <dgm:cxn modelId="{7108DE5D-6148-42FA-8D71-5DF9530FCB9A}" type="presOf" srcId="{FEF95FE6-5EEB-4DF8-8580-D023A370499F}" destId="{8604E325-07B3-46BA-B016-0BE84E61719F}" srcOrd="0" destOrd="0" presId="urn:microsoft.com/office/officeart/2005/8/layout/bProcess4"/>
    <dgm:cxn modelId="{12D29A65-36C9-4075-BB80-311114478CAD}" type="presOf" srcId="{2498C59E-2B1C-4F3B-BA07-BD3676D08A16}" destId="{CC0D62C1-818B-43C6-B3AF-CDC19DA72C2D}" srcOrd="0" destOrd="0" presId="urn:microsoft.com/office/officeart/2005/8/layout/bProcess4"/>
    <dgm:cxn modelId="{AF209048-3D72-4E52-A985-44837CDC01BB}" type="presOf" srcId="{8CDF34E7-7B8C-4E08-831C-1DCE5012BF4C}" destId="{E84345FC-2021-42A9-A654-095A2AF34AD6}" srcOrd="0" destOrd="0" presId="urn:microsoft.com/office/officeart/2005/8/layout/bProcess4"/>
    <dgm:cxn modelId="{4756244A-5868-4F61-8B66-0FA2339EF491}" type="presOf" srcId="{8759F419-15DF-44A0-9505-C75A303635DD}" destId="{7E931200-446A-48DE-8ABB-0C644574ACE2}" srcOrd="0" destOrd="0" presId="urn:microsoft.com/office/officeart/2005/8/layout/bProcess4"/>
    <dgm:cxn modelId="{39CA0E71-8B1B-49AF-A9F6-597423823E32}" type="presOf" srcId="{A24D0AC2-C154-4D34-908D-757F350D04F5}" destId="{D2222172-0627-4B3B-89F7-E6F42E18DCC6}" srcOrd="0" destOrd="0" presId="urn:microsoft.com/office/officeart/2005/8/layout/bProcess4"/>
    <dgm:cxn modelId="{B572DC71-61FC-46D2-A4E4-E292B15E3604}" type="presOf" srcId="{D43C8FA5-1E5C-4791-B560-FF91D18DCABB}" destId="{FF1AFB70-0AFC-40F3-97C9-0CF0B06B9F81}" srcOrd="0" destOrd="0" presId="urn:microsoft.com/office/officeart/2005/8/layout/bProcess4"/>
    <dgm:cxn modelId="{9DA39176-C5C2-4D1C-9BBC-166465FE0C42}" type="presOf" srcId="{CD96FC84-447B-413B-AA48-932F3884D5CE}" destId="{038B771A-40F2-4ABB-9455-1815DBC6F1CF}" srcOrd="0" destOrd="0" presId="urn:microsoft.com/office/officeart/2005/8/layout/bProcess4"/>
    <dgm:cxn modelId="{9EF0BA84-5E40-4BE3-9F9C-2144E73A505B}" type="presOf" srcId="{FBAAC28C-1C99-4346-B90C-26CAB56D752D}" destId="{4A901946-DED9-40BB-90E2-03F8B1621E7A}" srcOrd="0" destOrd="0" presId="urn:microsoft.com/office/officeart/2005/8/layout/bProcess4"/>
    <dgm:cxn modelId="{F2533685-694C-42B8-BCC5-851A3C18F5C4}" type="presOf" srcId="{1F6593D0-2040-4B61-96F3-F1C6EC58F3E1}" destId="{E2A6F664-363A-4F18-8A63-966FD2D211F3}" srcOrd="0" destOrd="0" presId="urn:microsoft.com/office/officeart/2005/8/layout/bProcess4"/>
    <dgm:cxn modelId="{EE212B8C-D4AF-4EC5-ABD5-D5FB815A477F}" type="presOf" srcId="{BDFBB868-95E9-4D4C-900E-712CE0625B22}" destId="{2473644D-4414-430C-A804-2860F0E35BBB}"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BDF0E991-9153-44A9-8880-F3B2A45B303F}" type="presOf" srcId="{7DD8C804-DF91-4D01-A8E7-56B86F8E9260}" destId="{FE428BC1-A288-4D10-9687-93218CA45D09}" srcOrd="0" destOrd="0" presId="urn:microsoft.com/office/officeart/2005/8/layout/bProcess4"/>
    <dgm:cxn modelId="{74413993-6F66-402B-AC47-611278D0FADE}" srcId="{B643A57F-352C-4ACB-BE36-262AB375F373}" destId="{8CDF34E7-7B8C-4E08-831C-1DCE5012BF4C}" srcOrd="10" destOrd="0" parTransId="{74CF45CB-363C-4D96-883B-841525E1D0B1}" sibTransId="{4DB2554A-0AE1-4299-A5BE-7A4C0D5F75B2}"/>
    <dgm:cxn modelId="{71EE4DE0-AAD3-403D-9692-7D1A4BC7842F}" type="presOf" srcId="{88EA1BB7-2AE4-43C5-849B-1F0B03D271DF}" destId="{3A3964D8-0402-4E1C-8221-68F485FDE469}" srcOrd="0" destOrd="0" presId="urn:microsoft.com/office/officeart/2005/8/layout/bProcess4"/>
    <dgm:cxn modelId="{67851DE6-B910-4C08-B6D2-41C9D5C41A8A}" type="presOf" srcId="{F931BB0B-ECA0-4EF9-9122-8DAE7DE9DFEE}" destId="{49E9F4C2-1E5D-441F-8F37-C7DA96CAE525}" srcOrd="0" destOrd="0" presId="urn:microsoft.com/office/officeart/2005/8/layout/bProcess4"/>
    <dgm:cxn modelId="{197D01E8-6938-4357-8C2C-69F040B1C694}" type="presOf" srcId="{F716F107-7D61-4790-8CC6-D324E3E1EC96}" destId="{C943D230-3841-4E55-B9CE-637F67F7BBF4}"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7D36D0EF-5303-4832-ABFC-936D668C0D2A}" type="presOf" srcId="{4DB2554A-0AE1-4299-A5BE-7A4C0D5F75B2}" destId="{F8627D62-2C8C-4D1C-B222-23FE803EF97B}"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64201FFA-FE2F-4BF3-A333-AEAC1ED6AC37}" type="presOf" srcId="{B643A57F-352C-4ACB-BE36-262AB375F373}" destId="{55A1D7D1-2427-4AE1-8DF1-C78FAA2A4B32}"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7BB2BC6E-2C2A-4D84-8A2F-04524D7B6D07}" type="presParOf" srcId="{55A1D7D1-2427-4AE1-8DF1-C78FAA2A4B32}" destId="{D86A68E1-2878-4414-BC28-7AA8DD1FE971}" srcOrd="0" destOrd="0" presId="urn:microsoft.com/office/officeart/2005/8/layout/bProcess4"/>
    <dgm:cxn modelId="{E7BF49D3-BFFE-4440-87D6-F73564974CAE}" type="presParOf" srcId="{D86A68E1-2878-4414-BC28-7AA8DD1FE971}" destId="{CE53919E-66D8-4FFA-9270-E96FF86BB0B0}" srcOrd="0" destOrd="0" presId="urn:microsoft.com/office/officeart/2005/8/layout/bProcess4"/>
    <dgm:cxn modelId="{BC225E25-3E93-4106-9526-67ABDB97B452}" type="presParOf" srcId="{D86A68E1-2878-4414-BC28-7AA8DD1FE971}" destId="{038B771A-40F2-4ABB-9455-1815DBC6F1CF}" srcOrd="1" destOrd="0" presId="urn:microsoft.com/office/officeart/2005/8/layout/bProcess4"/>
    <dgm:cxn modelId="{6DE0233D-0E9F-4A57-9603-014824F3FE55}" type="presParOf" srcId="{55A1D7D1-2427-4AE1-8DF1-C78FAA2A4B32}" destId="{17CA5EC4-0F98-4761-9730-E0546209F649}" srcOrd="1" destOrd="0" presId="urn:microsoft.com/office/officeart/2005/8/layout/bProcess4"/>
    <dgm:cxn modelId="{81693FFD-40E0-4F4E-A1FA-EFCB3677A28D}" type="presParOf" srcId="{55A1D7D1-2427-4AE1-8DF1-C78FAA2A4B32}" destId="{FBBC7429-82FC-4771-B148-306312D77952}" srcOrd="2" destOrd="0" presId="urn:microsoft.com/office/officeart/2005/8/layout/bProcess4"/>
    <dgm:cxn modelId="{0BD46B6F-0A4A-4A8F-B159-F05C46610934}" type="presParOf" srcId="{FBBC7429-82FC-4771-B148-306312D77952}" destId="{B6AFE839-6EE5-49DA-906E-21E84D7DA962}" srcOrd="0" destOrd="0" presId="urn:microsoft.com/office/officeart/2005/8/layout/bProcess4"/>
    <dgm:cxn modelId="{93229DC3-2CAD-4B16-9F55-327F1AC42CC0}" type="presParOf" srcId="{FBBC7429-82FC-4771-B148-306312D77952}" destId="{C943D230-3841-4E55-B9CE-637F67F7BBF4}" srcOrd="1" destOrd="0" presId="urn:microsoft.com/office/officeart/2005/8/layout/bProcess4"/>
    <dgm:cxn modelId="{C0B929A8-4A9D-427D-A83D-F15916654670}" type="presParOf" srcId="{55A1D7D1-2427-4AE1-8DF1-C78FAA2A4B32}" destId="{8604E325-07B3-46BA-B016-0BE84E61719F}" srcOrd="3" destOrd="0" presId="urn:microsoft.com/office/officeart/2005/8/layout/bProcess4"/>
    <dgm:cxn modelId="{4B8FE3D4-6CF7-48D4-8DB9-CC505ACA0F63}" type="presParOf" srcId="{55A1D7D1-2427-4AE1-8DF1-C78FAA2A4B32}" destId="{E62B0CEE-3671-42FE-8733-8323A2240BD7}" srcOrd="4" destOrd="0" presId="urn:microsoft.com/office/officeart/2005/8/layout/bProcess4"/>
    <dgm:cxn modelId="{37110555-B3DD-4FF9-80C6-9B00842877AF}" type="presParOf" srcId="{E62B0CEE-3671-42FE-8733-8323A2240BD7}" destId="{974A13C1-EC49-4EF7-9D1D-AC29E00C076E}" srcOrd="0" destOrd="0" presId="urn:microsoft.com/office/officeart/2005/8/layout/bProcess4"/>
    <dgm:cxn modelId="{16216102-3DA4-4BD6-8AB5-7C33F3317B14}" type="presParOf" srcId="{E62B0CEE-3671-42FE-8733-8323A2240BD7}" destId="{D2222172-0627-4B3B-89F7-E6F42E18DCC6}" srcOrd="1" destOrd="0" presId="urn:microsoft.com/office/officeart/2005/8/layout/bProcess4"/>
    <dgm:cxn modelId="{82B6B05A-CCE2-43A1-A533-04B10D64F422}" type="presParOf" srcId="{55A1D7D1-2427-4AE1-8DF1-C78FAA2A4B32}" destId="{900CC32A-73AE-4FFB-8E95-5840EB0C3D0E}" srcOrd="5" destOrd="0" presId="urn:microsoft.com/office/officeart/2005/8/layout/bProcess4"/>
    <dgm:cxn modelId="{1244153F-6432-48D6-BCDF-83F0B40C397A}" type="presParOf" srcId="{55A1D7D1-2427-4AE1-8DF1-C78FAA2A4B32}" destId="{86C5F03A-7D0A-4D77-974D-2586160051C5}" srcOrd="6" destOrd="0" presId="urn:microsoft.com/office/officeart/2005/8/layout/bProcess4"/>
    <dgm:cxn modelId="{0566BB8A-B7D2-484B-88C3-8DA6A6B4D03F}" type="presParOf" srcId="{86C5F03A-7D0A-4D77-974D-2586160051C5}" destId="{E21F2A8B-920F-4D0B-9080-81157C2A3CF6}" srcOrd="0" destOrd="0" presId="urn:microsoft.com/office/officeart/2005/8/layout/bProcess4"/>
    <dgm:cxn modelId="{939A8502-B546-48E5-A9E8-99557330A7EE}" type="presParOf" srcId="{86C5F03A-7D0A-4D77-974D-2586160051C5}" destId="{CCFCACE8-9A25-41ED-BCE6-6DD523CCB832}" srcOrd="1" destOrd="0" presId="urn:microsoft.com/office/officeart/2005/8/layout/bProcess4"/>
    <dgm:cxn modelId="{4C83998A-1C51-4966-A95F-5F3710EA929E}" type="presParOf" srcId="{55A1D7D1-2427-4AE1-8DF1-C78FAA2A4B32}" destId="{E2A6F664-363A-4F18-8A63-966FD2D211F3}" srcOrd="7" destOrd="0" presId="urn:microsoft.com/office/officeart/2005/8/layout/bProcess4"/>
    <dgm:cxn modelId="{1AC06D6B-FB7C-4C6D-9929-674DFDABE464}" type="presParOf" srcId="{55A1D7D1-2427-4AE1-8DF1-C78FAA2A4B32}" destId="{DDFF0A8B-7024-44ED-9FCC-2A05E6793BFC}" srcOrd="8" destOrd="0" presId="urn:microsoft.com/office/officeart/2005/8/layout/bProcess4"/>
    <dgm:cxn modelId="{E45EF33A-9064-4F91-9997-D59CFDB6331E}" type="presParOf" srcId="{DDFF0A8B-7024-44ED-9FCC-2A05E6793BFC}" destId="{AC383649-88BF-429D-8FA1-3E7416EAAFD7}" srcOrd="0" destOrd="0" presId="urn:microsoft.com/office/officeart/2005/8/layout/bProcess4"/>
    <dgm:cxn modelId="{1512C220-4F1C-4B0F-9E0F-D2EB9AC01C9F}" type="presParOf" srcId="{DDFF0A8B-7024-44ED-9FCC-2A05E6793BFC}" destId="{FE428BC1-A288-4D10-9687-93218CA45D09}" srcOrd="1" destOrd="0" presId="urn:microsoft.com/office/officeart/2005/8/layout/bProcess4"/>
    <dgm:cxn modelId="{BAF4376E-92B3-4D14-95A0-C6E1ECC304D3}" type="presParOf" srcId="{55A1D7D1-2427-4AE1-8DF1-C78FAA2A4B32}" destId="{D06F9A0A-BBBC-458E-8804-C25E3F99E0D1}" srcOrd="9" destOrd="0" presId="urn:microsoft.com/office/officeart/2005/8/layout/bProcess4"/>
    <dgm:cxn modelId="{E2E02684-96F7-4D47-8B46-D207FD3207B2}" type="presParOf" srcId="{55A1D7D1-2427-4AE1-8DF1-C78FAA2A4B32}" destId="{E42E68DA-4497-427A-A035-2E0DCA63E5AC}" srcOrd="10" destOrd="0" presId="urn:microsoft.com/office/officeart/2005/8/layout/bProcess4"/>
    <dgm:cxn modelId="{F1CD5918-8EE5-4A09-BD69-D482A7F01BE4}" type="presParOf" srcId="{E42E68DA-4497-427A-A035-2E0DCA63E5AC}" destId="{79DD5C03-1A5E-4CFF-9E53-FD9D4636DC50}" srcOrd="0" destOrd="0" presId="urn:microsoft.com/office/officeart/2005/8/layout/bProcess4"/>
    <dgm:cxn modelId="{D0398D34-B996-4BD3-B9AB-6D6AD7AA8536}" type="presParOf" srcId="{E42E68DA-4497-427A-A035-2E0DCA63E5AC}" destId="{CC0D62C1-818B-43C6-B3AF-CDC19DA72C2D}" srcOrd="1" destOrd="0" presId="urn:microsoft.com/office/officeart/2005/8/layout/bProcess4"/>
    <dgm:cxn modelId="{20745C80-6856-4F9A-80D1-9B88AD4177BC}" type="presParOf" srcId="{55A1D7D1-2427-4AE1-8DF1-C78FAA2A4B32}" destId="{FF1AFB70-0AFC-40F3-97C9-0CF0B06B9F81}" srcOrd="11" destOrd="0" presId="urn:microsoft.com/office/officeart/2005/8/layout/bProcess4"/>
    <dgm:cxn modelId="{53176B98-2EC9-4975-BE69-8246BF0C43F0}" type="presParOf" srcId="{55A1D7D1-2427-4AE1-8DF1-C78FAA2A4B32}" destId="{FEB497D0-DC98-4DFB-AD61-96F7BE8436F5}" srcOrd="12" destOrd="0" presId="urn:microsoft.com/office/officeart/2005/8/layout/bProcess4"/>
    <dgm:cxn modelId="{64E10D14-AA65-41A9-B35F-1B0F6B5B0262}" type="presParOf" srcId="{FEB497D0-DC98-4DFB-AD61-96F7BE8436F5}" destId="{DE733059-244C-4534-88C8-B6A3442EE50C}" srcOrd="0" destOrd="0" presId="urn:microsoft.com/office/officeart/2005/8/layout/bProcess4"/>
    <dgm:cxn modelId="{516279BA-1F34-4CF4-AAE2-1695ECCA95FC}" type="presParOf" srcId="{FEB497D0-DC98-4DFB-AD61-96F7BE8436F5}" destId="{2473644D-4414-430C-A804-2860F0E35BBB}" srcOrd="1" destOrd="0" presId="urn:microsoft.com/office/officeart/2005/8/layout/bProcess4"/>
    <dgm:cxn modelId="{B0E47BE1-CF89-495D-BF7E-4F4EE674A17F}" type="presParOf" srcId="{55A1D7D1-2427-4AE1-8DF1-C78FAA2A4B32}" destId="{8806E101-FD9D-4889-8BA7-F23CA2E3B1A4}" srcOrd="13" destOrd="0" presId="urn:microsoft.com/office/officeart/2005/8/layout/bProcess4"/>
    <dgm:cxn modelId="{CC0842CD-2ACC-43F3-9B6B-63A369BD726F}" type="presParOf" srcId="{55A1D7D1-2427-4AE1-8DF1-C78FAA2A4B32}" destId="{88FB81C9-8384-493B-B2C4-B9FE968843F8}" srcOrd="14" destOrd="0" presId="urn:microsoft.com/office/officeart/2005/8/layout/bProcess4"/>
    <dgm:cxn modelId="{54404271-0428-4DD7-9973-33B42860EA83}" type="presParOf" srcId="{88FB81C9-8384-493B-B2C4-B9FE968843F8}" destId="{9D1804A1-24D1-447D-B727-6855A98E8A52}" srcOrd="0" destOrd="0" presId="urn:microsoft.com/office/officeart/2005/8/layout/bProcess4"/>
    <dgm:cxn modelId="{D8EC230B-569A-4A8C-A662-4021087BDEB9}" type="presParOf" srcId="{88FB81C9-8384-493B-B2C4-B9FE968843F8}" destId="{F41D69B6-5B50-4C64-A745-2EB2EDFD8C98}" srcOrd="1" destOrd="0" presId="urn:microsoft.com/office/officeart/2005/8/layout/bProcess4"/>
    <dgm:cxn modelId="{4FAD8F8C-5AF4-4C2A-A4DC-974A9AE9C8CC}" type="presParOf" srcId="{55A1D7D1-2427-4AE1-8DF1-C78FAA2A4B32}" destId="{D5695FA6-7C92-49FD-989A-C99A7A2698F4}" srcOrd="15" destOrd="0" presId="urn:microsoft.com/office/officeart/2005/8/layout/bProcess4"/>
    <dgm:cxn modelId="{A5CC634E-872A-434D-9A52-8338556CF032}" type="presParOf" srcId="{55A1D7D1-2427-4AE1-8DF1-C78FAA2A4B32}" destId="{554AD16A-7EFD-4934-B0E0-B46715085BFB}" srcOrd="16" destOrd="0" presId="urn:microsoft.com/office/officeart/2005/8/layout/bProcess4"/>
    <dgm:cxn modelId="{0B310E4B-2FEF-4842-95B2-95F2170DE777}" type="presParOf" srcId="{554AD16A-7EFD-4934-B0E0-B46715085BFB}" destId="{BDE8776E-0160-4963-B931-564D16A2E320}" srcOrd="0" destOrd="0" presId="urn:microsoft.com/office/officeart/2005/8/layout/bProcess4"/>
    <dgm:cxn modelId="{6C0A3A3A-6581-43AE-AE35-55100686AAC8}" type="presParOf" srcId="{554AD16A-7EFD-4934-B0E0-B46715085BFB}" destId="{49E9F4C2-1E5D-441F-8F37-C7DA96CAE525}" srcOrd="1" destOrd="0" presId="urn:microsoft.com/office/officeart/2005/8/layout/bProcess4"/>
    <dgm:cxn modelId="{55F7DFA8-3E4C-45B0-A806-A54D8853DEDC}" type="presParOf" srcId="{55A1D7D1-2427-4AE1-8DF1-C78FAA2A4B32}" destId="{4A901946-DED9-40BB-90E2-03F8B1621E7A}" srcOrd="17" destOrd="0" presId="urn:microsoft.com/office/officeart/2005/8/layout/bProcess4"/>
    <dgm:cxn modelId="{98CD3C38-CF6D-4725-936C-61C52AAF3F0C}" type="presParOf" srcId="{55A1D7D1-2427-4AE1-8DF1-C78FAA2A4B32}" destId="{F925495A-C6DC-4A82-A1BE-17676D53B4E3}" srcOrd="18" destOrd="0" presId="urn:microsoft.com/office/officeart/2005/8/layout/bProcess4"/>
    <dgm:cxn modelId="{2F5C6A68-72B5-4639-8E00-F4B322AC5B6F}" type="presParOf" srcId="{F925495A-C6DC-4A82-A1BE-17676D53B4E3}" destId="{81187668-93F3-48E9-9391-80B53D1900BF}" srcOrd="0" destOrd="0" presId="urn:microsoft.com/office/officeart/2005/8/layout/bProcess4"/>
    <dgm:cxn modelId="{41A235F4-D409-4195-9226-B8BBED711463}" type="presParOf" srcId="{F925495A-C6DC-4A82-A1BE-17676D53B4E3}" destId="{3A3964D8-0402-4E1C-8221-68F485FDE469}" srcOrd="1" destOrd="0" presId="urn:microsoft.com/office/officeart/2005/8/layout/bProcess4"/>
    <dgm:cxn modelId="{3E87146D-ACBC-4A0E-AA13-F25C8587BCEA}" type="presParOf" srcId="{55A1D7D1-2427-4AE1-8DF1-C78FAA2A4B32}" destId="{7E931200-446A-48DE-8ABB-0C644574ACE2}" srcOrd="19" destOrd="0" presId="urn:microsoft.com/office/officeart/2005/8/layout/bProcess4"/>
    <dgm:cxn modelId="{1EFA1B2F-FD8B-4DC7-A347-CEC1034373A2}" type="presParOf" srcId="{55A1D7D1-2427-4AE1-8DF1-C78FAA2A4B32}" destId="{ABAD89C0-8E8F-4A8C-8D22-49FABB1103AB}" srcOrd="20" destOrd="0" presId="urn:microsoft.com/office/officeart/2005/8/layout/bProcess4"/>
    <dgm:cxn modelId="{24C06CA6-CECD-442E-8271-97D05BFFE031}" type="presParOf" srcId="{ABAD89C0-8E8F-4A8C-8D22-49FABB1103AB}" destId="{9BBB0E25-386B-45E8-B8E1-7B36114031B3}" srcOrd="0" destOrd="0" presId="urn:microsoft.com/office/officeart/2005/8/layout/bProcess4"/>
    <dgm:cxn modelId="{E1FC75A2-79B2-4323-B579-2395CA515C8B}" type="presParOf" srcId="{ABAD89C0-8E8F-4A8C-8D22-49FABB1103AB}" destId="{E84345FC-2021-42A9-A654-095A2AF34AD6}" srcOrd="1" destOrd="0" presId="urn:microsoft.com/office/officeart/2005/8/layout/bProcess4"/>
    <dgm:cxn modelId="{BA73F49E-05C0-4761-8F1B-CA71BD8B122D}" type="presParOf" srcId="{55A1D7D1-2427-4AE1-8DF1-C78FAA2A4B32}" destId="{F8627D62-2C8C-4D1C-B222-23FE803EF97B}" srcOrd="21" destOrd="0" presId="urn:microsoft.com/office/officeart/2005/8/layout/bProcess4"/>
    <dgm:cxn modelId="{6E41B535-959D-46F0-85E8-F0E0D6F7123E}" type="presParOf" srcId="{55A1D7D1-2427-4AE1-8DF1-C78FAA2A4B32}" destId="{5214BA11-D148-4546-BBD0-34754775CCA7}" srcOrd="22" destOrd="0" presId="urn:microsoft.com/office/officeart/2005/8/layout/bProcess4"/>
    <dgm:cxn modelId="{2A1D4A59-A0B8-4F05-B5D2-F8983802946F}" type="presParOf" srcId="{5214BA11-D148-4546-BBD0-34754775CCA7}" destId="{232B1C49-513C-45E1-956D-9CBDBAC216B5}" srcOrd="0" destOrd="0" presId="urn:microsoft.com/office/officeart/2005/8/layout/bProcess4"/>
    <dgm:cxn modelId="{27579F3E-4DEF-4B8E-8296-5D7199AA6B37}"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a:solidFill>
          <a:srgbClr val="00B050"/>
        </a:solidFill>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BE9ED310-6EF1-4512-B061-BD30BC6E6DA7}" srcId="{B643A57F-352C-4ACB-BE36-262AB375F373}" destId="{3029E345-308B-4C79-8312-101E4EC65676}" srcOrd="11" destOrd="0" parTransId="{A7F4F4D6-0916-4C7A-A6DB-28A698E8C3C6}" sibTransId="{FE07D73F-CCD5-419E-8B64-B49530198DAB}"/>
    <dgm:cxn modelId="{7A636D13-62E6-49E0-9AB5-73D6077EE9E8}" type="presOf" srcId="{F2D3082E-8D37-45F9-A41B-FFEEC1FA7A1F}" destId="{17CA5EC4-0F98-4761-9730-E0546209F649}" srcOrd="0" destOrd="0" presId="urn:microsoft.com/office/officeart/2005/8/layout/bProcess4"/>
    <dgm:cxn modelId="{FC511019-871D-46EC-BFB6-6A5FDF0C995B}" srcId="{B643A57F-352C-4ACB-BE36-262AB375F373}" destId="{88EA1BB7-2AE4-43C5-849B-1F0B03D271DF}" srcOrd="9" destOrd="0" parTransId="{0990DCE4-AB72-4BF1-949E-D6F1F4C188FF}" sibTransId="{8759F419-15DF-44A0-9505-C75A303635DD}"/>
    <dgm:cxn modelId="{15F9271D-B621-4F4A-9085-B8E9EFE2DA61}" type="presOf" srcId="{F716F107-7D61-4790-8CC6-D324E3E1EC96}" destId="{C943D230-3841-4E55-B9CE-637F67F7BBF4}"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354E7A28-9993-4F6F-9E24-7A67C960F398}" type="presOf" srcId="{7DD8C804-DF91-4D01-A8E7-56B86F8E9260}" destId="{FE428BC1-A288-4D10-9687-93218CA45D09}" srcOrd="0" destOrd="0" presId="urn:microsoft.com/office/officeart/2005/8/layout/bProcess4"/>
    <dgm:cxn modelId="{84C79D35-E9C8-402F-AF56-E89277F092E7}" type="presOf" srcId="{BDFBB868-95E9-4D4C-900E-712CE0625B22}" destId="{2473644D-4414-430C-A804-2860F0E35BBB}"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FAC2CD5B-DA14-41B1-B143-86DB894E9786}" type="presOf" srcId="{DCE534D9-138E-428B-A829-4FE1D307FA5C}" destId="{D06F9A0A-BBBC-458E-8804-C25E3F99E0D1}" srcOrd="0" destOrd="0" presId="urn:microsoft.com/office/officeart/2005/8/layout/bProcess4"/>
    <dgm:cxn modelId="{6ABDEE5B-28BD-4806-AC62-5EA0C9FBFB2B}" type="presOf" srcId="{F931BB0B-ECA0-4EF9-9122-8DAE7DE9DFEE}" destId="{49E9F4C2-1E5D-441F-8F37-C7DA96CAE525}" srcOrd="0" destOrd="0" presId="urn:microsoft.com/office/officeart/2005/8/layout/bProcess4"/>
    <dgm:cxn modelId="{52213E45-C836-44D0-B4C7-28974B53430A}" type="presOf" srcId="{2498C59E-2B1C-4F3B-BA07-BD3676D08A16}" destId="{CC0D62C1-818B-43C6-B3AF-CDC19DA72C2D}" srcOrd="0" destOrd="0" presId="urn:microsoft.com/office/officeart/2005/8/layout/bProcess4"/>
    <dgm:cxn modelId="{C4EACA67-C61E-4202-8119-88B759806F21}" type="presOf" srcId="{9197D243-7E9B-4FBE-AC28-4B7F2C8C3FB7}" destId="{F41D69B6-5B50-4C64-A745-2EB2EDFD8C98}" srcOrd="0" destOrd="0" presId="urn:microsoft.com/office/officeart/2005/8/layout/bProcess4"/>
    <dgm:cxn modelId="{121D4853-04AE-4BC4-B4D4-E888E126CB4E}" type="presOf" srcId="{A24D0AC2-C154-4D34-908D-757F350D04F5}" destId="{D2222172-0627-4B3B-89F7-E6F42E18DCC6}" srcOrd="0" destOrd="0" presId="urn:microsoft.com/office/officeart/2005/8/layout/bProcess4"/>
    <dgm:cxn modelId="{4CD59258-7C5E-4AFB-B60A-BC76DC9A1117}" type="presOf" srcId="{CD96FC84-447B-413B-AA48-932F3884D5CE}" destId="{038B771A-40F2-4ABB-9455-1815DBC6F1CF}" srcOrd="0" destOrd="0" presId="urn:microsoft.com/office/officeart/2005/8/layout/bProcess4"/>
    <dgm:cxn modelId="{778FA678-4A4C-4874-82FB-0228F7CB906D}" type="presOf" srcId="{E0F16531-2EFD-4582-ADF7-87AD849FF4C3}" destId="{D5695FA6-7C92-49FD-989A-C99A7A2698F4}" srcOrd="0" destOrd="0" presId="urn:microsoft.com/office/officeart/2005/8/layout/bProcess4"/>
    <dgm:cxn modelId="{06751079-DF54-4DA5-BA9A-533541EC970D}" type="presOf" srcId="{FEF95FE6-5EEB-4DF8-8580-D023A370499F}" destId="{8604E325-07B3-46BA-B016-0BE84E61719F}" srcOrd="0" destOrd="0" presId="urn:microsoft.com/office/officeart/2005/8/layout/bProcess4"/>
    <dgm:cxn modelId="{08BD8380-8B80-4AD1-8328-53C7C444CCFB}" type="presOf" srcId="{8CDF34E7-7B8C-4E08-831C-1DCE5012BF4C}" destId="{E84345FC-2021-42A9-A654-095A2AF34AD6}" srcOrd="0" destOrd="0" presId="urn:microsoft.com/office/officeart/2005/8/layout/bProcess4"/>
    <dgm:cxn modelId="{43F97E86-DA7C-49D4-B673-B8514100209A}" type="presOf" srcId="{298ADF63-3220-4CA1-96E0-7239EC346432}" destId="{900CC32A-73AE-4FFB-8E95-5840EB0C3D0E}"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64B33A97-6A87-4C38-A0D0-722A8D78C49F}" type="presOf" srcId="{B643A57F-352C-4ACB-BE36-262AB375F373}" destId="{55A1D7D1-2427-4AE1-8DF1-C78FAA2A4B32}" srcOrd="0" destOrd="0" presId="urn:microsoft.com/office/officeart/2005/8/layout/bProcess4"/>
    <dgm:cxn modelId="{8347B29B-25E3-4DC4-8F12-173708D5580F}" type="presOf" srcId="{4DB2554A-0AE1-4299-A5BE-7A4C0D5F75B2}" destId="{F8627D62-2C8C-4D1C-B222-23FE803EF97B}" srcOrd="0" destOrd="0" presId="urn:microsoft.com/office/officeart/2005/8/layout/bProcess4"/>
    <dgm:cxn modelId="{8F5FDFC0-3D03-4438-B1C1-A23EE3FF81FF}" type="presOf" srcId="{FBAAC28C-1C99-4346-B90C-26CAB56D752D}" destId="{4A901946-DED9-40BB-90E2-03F8B1621E7A}" srcOrd="0" destOrd="0" presId="urn:microsoft.com/office/officeart/2005/8/layout/bProcess4"/>
    <dgm:cxn modelId="{CD3DB4C6-CA4B-4C09-A167-33DE2AE94505}" type="presOf" srcId="{8759F419-15DF-44A0-9505-C75A303635DD}" destId="{7E931200-446A-48DE-8ABB-0C644574ACE2}" srcOrd="0" destOrd="0" presId="urn:microsoft.com/office/officeart/2005/8/layout/bProcess4"/>
    <dgm:cxn modelId="{661B51D3-D5ED-49C3-A5D0-34604B42C83D}" type="presOf" srcId="{F672CC2B-DA1C-404F-9DB5-9CA85E0C6766}" destId="{CCFCACE8-9A25-41ED-BCE6-6DD523CCB832}" srcOrd="0" destOrd="0" presId="urn:microsoft.com/office/officeart/2005/8/layout/bProcess4"/>
    <dgm:cxn modelId="{42F30FD9-EF05-45A0-AA57-EFF8685F0990}" type="presOf" srcId="{690F3AB2-0DEF-44B1-8512-B815258D2AAE}" destId="{8806E101-FD9D-4889-8BA7-F23CA2E3B1A4}" srcOrd="0" destOrd="0" presId="urn:microsoft.com/office/officeart/2005/8/layout/bProcess4"/>
    <dgm:cxn modelId="{544776E6-E081-4AC8-8F4C-4BD2DB9E0074}" type="presOf" srcId="{D43C8FA5-1E5C-4791-B560-FF91D18DCABB}" destId="{FF1AFB70-0AFC-40F3-97C9-0CF0B06B9F81}" srcOrd="0" destOrd="0" presId="urn:microsoft.com/office/officeart/2005/8/layout/bProcess4"/>
    <dgm:cxn modelId="{FA5DD7E6-FA48-47CB-9659-7DE7D109D1BD}" type="presOf" srcId="{3029E345-308B-4C79-8312-101E4EC65676}" destId="{8211CE54-493A-4DBA-A7DA-053EBC59235B}" srcOrd="0" destOrd="0" presId="urn:microsoft.com/office/officeart/2005/8/layout/bProcess4"/>
    <dgm:cxn modelId="{79FE76E8-EF5E-407D-A9AA-6FCD96840B01}" type="presOf" srcId="{1F6593D0-2040-4B61-96F3-F1C6EC58F3E1}" destId="{E2A6F664-363A-4F18-8A63-966FD2D211F3}"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532F02EB-02A3-4304-B6C0-1AAF77215462}" type="presOf" srcId="{88EA1BB7-2AE4-43C5-849B-1F0B03D271DF}" destId="{3A3964D8-0402-4E1C-8221-68F485FDE469}" srcOrd="0" destOrd="0" presId="urn:microsoft.com/office/officeart/2005/8/layout/bProcess4"/>
    <dgm:cxn modelId="{816D0EEE-3143-4044-917B-412CB5084E66}" srcId="{B643A57F-352C-4ACB-BE36-262AB375F373}" destId="{F716F107-7D61-4790-8CC6-D324E3E1EC96}" srcOrd="1" destOrd="0" parTransId="{CC907D80-A1B5-4CE4-B5A2-9423DB4CBE1F}" sibTransId="{FEF95FE6-5EEB-4DF8-8580-D023A370499F}"/>
    <dgm:cxn modelId="{2FFB04F9-3737-4017-9F6F-717C843AD890}" srcId="{B643A57F-352C-4ACB-BE36-262AB375F373}" destId="{F672CC2B-DA1C-404F-9DB5-9CA85E0C6766}" srcOrd="3" destOrd="0" parTransId="{7E4EC875-BC79-4DB2-9FBE-36E7E86F9911}" sibTransId="{1F6593D0-2040-4B61-96F3-F1C6EC58F3E1}"/>
    <dgm:cxn modelId="{B30FFBFF-7E2F-4684-9D8D-401633354691}" srcId="{B643A57F-352C-4ACB-BE36-262AB375F373}" destId="{9197D243-7E9B-4FBE-AC28-4B7F2C8C3FB7}" srcOrd="7" destOrd="0" parTransId="{53CCE499-05AF-4A44-8163-E36300F457F2}" sibTransId="{E0F16531-2EFD-4582-ADF7-87AD849FF4C3}"/>
    <dgm:cxn modelId="{EFD78D82-CFA5-4E58-803A-2CE44A2C7A13}" type="presParOf" srcId="{55A1D7D1-2427-4AE1-8DF1-C78FAA2A4B32}" destId="{D86A68E1-2878-4414-BC28-7AA8DD1FE971}" srcOrd="0" destOrd="0" presId="urn:microsoft.com/office/officeart/2005/8/layout/bProcess4"/>
    <dgm:cxn modelId="{350C315C-028F-4C7D-9CA5-BF9C61D7A6EB}" type="presParOf" srcId="{D86A68E1-2878-4414-BC28-7AA8DD1FE971}" destId="{CE53919E-66D8-4FFA-9270-E96FF86BB0B0}" srcOrd="0" destOrd="0" presId="urn:microsoft.com/office/officeart/2005/8/layout/bProcess4"/>
    <dgm:cxn modelId="{5ECD6059-0C04-418C-8B44-9204795F9210}" type="presParOf" srcId="{D86A68E1-2878-4414-BC28-7AA8DD1FE971}" destId="{038B771A-40F2-4ABB-9455-1815DBC6F1CF}" srcOrd="1" destOrd="0" presId="urn:microsoft.com/office/officeart/2005/8/layout/bProcess4"/>
    <dgm:cxn modelId="{0B8D2D45-5A29-4EDC-B182-9D002A97326C}" type="presParOf" srcId="{55A1D7D1-2427-4AE1-8DF1-C78FAA2A4B32}" destId="{17CA5EC4-0F98-4761-9730-E0546209F649}" srcOrd="1" destOrd="0" presId="urn:microsoft.com/office/officeart/2005/8/layout/bProcess4"/>
    <dgm:cxn modelId="{843AC981-5334-471B-B3C0-03F03895BCA2}" type="presParOf" srcId="{55A1D7D1-2427-4AE1-8DF1-C78FAA2A4B32}" destId="{FBBC7429-82FC-4771-B148-306312D77952}" srcOrd="2" destOrd="0" presId="urn:microsoft.com/office/officeart/2005/8/layout/bProcess4"/>
    <dgm:cxn modelId="{7226ABD1-8D0E-4E86-8CA4-4951AED5C1D1}" type="presParOf" srcId="{FBBC7429-82FC-4771-B148-306312D77952}" destId="{B6AFE839-6EE5-49DA-906E-21E84D7DA962}" srcOrd="0" destOrd="0" presId="urn:microsoft.com/office/officeart/2005/8/layout/bProcess4"/>
    <dgm:cxn modelId="{802AA788-858D-4E6F-96E0-D72CCDF4AAFB}" type="presParOf" srcId="{FBBC7429-82FC-4771-B148-306312D77952}" destId="{C943D230-3841-4E55-B9CE-637F67F7BBF4}" srcOrd="1" destOrd="0" presId="urn:microsoft.com/office/officeart/2005/8/layout/bProcess4"/>
    <dgm:cxn modelId="{5B58E053-D9A4-4BFA-9DBF-4EF6A71A78C9}" type="presParOf" srcId="{55A1D7D1-2427-4AE1-8DF1-C78FAA2A4B32}" destId="{8604E325-07B3-46BA-B016-0BE84E61719F}" srcOrd="3" destOrd="0" presId="urn:microsoft.com/office/officeart/2005/8/layout/bProcess4"/>
    <dgm:cxn modelId="{1B08249F-FD5F-42B4-AF7E-6EFC735BDB3F}" type="presParOf" srcId="{55A1D7D1-2427-4AE1-8DF1-C78FAA2A4B32}" destId="{E62B0CEE-3671-42FE-8733-8323A2240BD7}" srcOrd="4" destOrd="0" presId="urn:microsoft.com/office/officeart/2005/8/layout/bProcess4"/>
    <dgm:cxn modelId="{6DCCDEC3-B2CB-4F73-A4A4-A54553F490E2}" type="presParOf" srcId="{E62B0CEE-3671-42FE-8733-8323A2240BD7}" destId="{974A13C1-EC49-4EF7-9D1D-AC29E00C076E}" srcOrd="0" destOrd="0" presId="urn:microsoft.com/office/officeart/2005/8/layout/bProcess4"/>
    <dgm:cxn modelId="{EEF62694-C40D-4E80-9E71-CF375A0C41F6}" type="presParOf" srcId="{E62B0CEE-3671-42FE-8733-8323A2240BD7}" destId="{D2222172-0627-4B3B-89F7-E6F42E18DCC6}" srcOrd="1" destOrd="0" presId="urn:microsoft.com/office/officeart/2005/8/layout/bProcess4"/>
    <dgm:cxn modelId="{087E7242-C8B2-43D7-9B88-A0F41FE2CF23}" type="presParOf" srcId="{55A1D7D1-2427-4AE1-8DF1-C78FAA2A4B32}" destId="{900CC32A-73AE-4FFB-8E95-5840EB0C3D0E}" srcOrd="5" destOrd="0" presId="urn:microsoft.com/office/officeart/2005/8/layout/bProcess4"/>
    <dgm:cxn modelId="{FEE57198-2440-4944-814F-BA2C9A2DAB8C}" type="presParOf" srcId="{55A1D7D1-2427-4AE1-8DF1-C78FAA2A4B32}" destId="{86C5F03A-7D0A-4D77-974D-2586160051C5}" srcOrd="6" destOrd="0" presId="urn:microsoft.com/office/officeart/2005/8/layout/bProcess4"/>
    <dgm:cxn modelId="{CA4BD33C-E640-4D5D-9DA9-2B662BE367C2}" type="presParOf" srcId="{86C5F03A-7D0A-4D77-974D-2586160051C5}" destId="{E21F2A8B-920F-4D0B-9080-81157C2A3CF6}" srcOrd="0" destOrd="0" presId="urn:microsoft.com/office/officeart/2005/8/layout/bProcess4"/>
    <dgm:cxn modelId="{B2543E87-740A-4541-B342-D177B90143BD}" type="presParOf" srcId="{86C5F03A-7D0A-4D77-974D-2586160051C5}" destId="{CCFCACE8-9A25-41ED-BCE6-6DD523CCB832}" srcOrd="1" destOrd="0" presId="urn:microsoft.com/office/officeart/2005/8/layout/bProcess4"/>
    <dgm:cxn modelId="{CE4405B0-7C7A-4E52-8B74-9AA804F3F557}" type="presParOf" srcId="{55A1D7D1-2427-4AE1-8DF1-C78FAA2A4B32}" destId="{E2A6F664-363A-4F18-8A63-966FD2D211F3}" srcOrd="7" destOrd="0" presId="urn:microsoft.com/office/officeart/2005/8/layout/bProcess4"/>
    <dgm:cxn modelId="{F416046B-5882-4E5E-B648-DF3C014095A0}" type="presParOf" srcId="{55A1D7D1-2427-4AE1-8DF1-C78FAA2A4B32}" destId="{DDFF0A8B-7024-44ED-9FCC-2A05E6793BFC}" srcOrd="8" destOrd="0" presId="urn:microsoft.com/office/officeart/2005/8/layout/bProcess4"/>
    <dgm:cxn modelId="{670A3485-0637-4C9C-8EDF-D1B1ACF96070}" type="presParOf" srcId="{DDFF0A8B-7024-44ED-9FCC-2A05E6793BFC}" destId="{AC383649-88BF-429D-8FA1-3E7416EAAFD7}" srcOrd="0" destOrd="0" presId="urn:microsoft.com/office/officeart/2005/8/layout/bProcess4"/>
    <dgm:cxn modelId="{48291CA8-FAB7-45C0-ABFB-2025A5CA4C02}" type="presParOf" srcId="{DDFF0A8B-7024-44ED-9FCC-2A05E6793BFC}" destId="{FE428BC1-A288-4D10-9687-93218CA45D09}" srcOrd="1" destOrd="0" presId="urn:microsoft.com/office/officeart/2005/8/layout/bProcess4"/>
    <dgm:cxn modelId="{F65DB28C-8667-4BEE-A3F0-8740AA196447}" type="presParOf" srcId="{55A1D7D1-2427-4AE1-8DF1-C78FAA2A4B32}" destId="{D06F9A0A-BBBC-458E-8804-C25E3F99E0D1}" srcOrd="9" destOrd="0" presId="urn:microsoft.com/office/officeart/2005/8/layout/bProcess4"/>
    <dgm:cxn modelId="{3B8556DB-0D73-460B-9D4B-13A906245ED2}" type="presParOf" srcId="{55A1D7D1-2427-4AE1-8DF1-C78FAA2A4B32}" destId="{E42E68DA-4497-427A-A035-2E0DCA63E5AC}" srcOrd="10" destOrd="0" presId="urn:microsoft.com/office/officeart/2005/8/layout/bProcess4"/>
    <dgm:cxn modelId="{4B69100D-EF87-44BA-B133-C6B99291C141}" type="presParOf" srcId="{E42E68DA-4497-427A-A035-2E0DCA63E5AC}" destId="{79DD5C03-1A5E-4CFF-9E53-FD9D4636DC50}" srcOrd="0" destOrd="0" presId="urn:microsoft.com/office/officeart/2005/8/layout/bProcess4"/>
    <dgm:cxn modelId="{3760714E-E516-4198-8DC4-ECA38C1BC2D7}" type="presParOf" srcId="{E42E68DA-4497-427A-A035-2E0DCA63E5AC}" destId="{CC0D62C1-818B-43C6-B3AF-CDC19DA72C2D}" srcOrd="1" destOrd="0" presId="urn:microsoft.com/office/officeart/2005/8/layout/bProcess4"/>
    <dgm:cxn modelId="{8A94EEA8-8616-4999-8651-8414AE76BAA7}" type="presParOf" srcId="{55A1D7D1-2427-4AE1-8DF1-C78FAA2A4B32}" destId="{FF1AFB70-0AFC-40F3-97C9-0CF0B06B9F81}" srcOrd="11" destOrd="0" presId="urn:microsoft.com/office/officeart/2005/8/layout/bProcess4"/>
    <dgm:cxn modelId="{D1F2B6DC-C9A1-49B6-9121-A194D7CC3730}" type="presParOf" srcId="{55A1D7D1-2427-4AE1-8DF1-C78FAA2A4B32}" destId="{FEB497D0-DC98-4DFB-AD61-96F7BE8436F5}" srcOrd="12" destOrd="0" presId="urn:microsoft.com/office/officeart/2005/8/layout/bProcess4"/>
    <dgm:cxn modelId="{C24DC5F9-03C9-48E1-BBEB-BD9155CFE63D}" type="presParOf" srcId="{FEB497D0-DC98-4DFB-AD61-96F7BE8436F5}" destId="{DE733059-244C-4534-88C8-B6A3442EE50C}" srcOrd="0" destOrd="0" presId="urn:microsoft.com/office/officeart/2005/8/layout/bProcess4"/>
    <dgm:cxn modelId="{6BEACC56-133D-4B2D-B2DF-9E638FCD5F16}" type="presParOf" srcId="{FEB497D0-DC98-4DFB-AD61-96F7BE8436F5}" destId="{2473644D-4414-430C-A804-2860F0E35BBB}" srcOrd="1" destOrd="0" presId="urn:microsoft.com/office/officeart/2005/8/layout/bProcess4"/>
    <dgm:cxn modelId="{90B06492-958E-4EAB-A14F-041B92583726}" type="presParOf" srcId="{55A1D7D1-2427-4AE1-8DF1-C78FAA2A4B32}" destId="{8806E101-FD9D-4889-8BA7-F23CA2E3B1A4}" srcOrd="13" destOrd="0" presId="urn:microsoft.com/office/officeart/2005/8/layout/bProcess4"/>
    <dgm:cxn modelId="{EB4E43D9-925B-41C2-8F48-D59DAF721405}" type="presParOf" srcId="{55A1D7D1-2427-4AE1-8DF1-C78FAA2A4B32}" destId="{88FB81C9-8384-493B-B2C4-B9FE968843F8}" srcOrd="14" destOrd="0" presId="urn:microsoft.com/office/officeart/2005/8/layout/bProcess4"/>
    <dgm:cxn modelId="{868CBCA4-516A-4060-A107-D9C187856C67}" type="presParOf" srcId="{88FB81C9-8384-493B-B2C4-B9FE968843F8}" destId="{9D1804A1-24D1-447D-B727-6855A98E8A52}" srcOrd="0" destOrd="0" presId="urn:microsoft.com/office/officeart/2005/8/layout/bProcess4"/>
    <dgm:cxn modelId="{C2C99A54-912A-4FB0-9BFE-9B302ED1BEDD}" type="presParOf" srcId="{88FB81C9-8384-493B-B2C4-B9FE968843F8}" destId="{F41D69B6-5B50-4C64-A745-2EB2EDFD8C98}" srcOrd="1" destOrd="0" presId="urn:microsoft.com/office/officeart/2005/8/layout/bProcess4"/>
    <dgm:cxn modelId="{74827C20-7275-4DC4-9BFB-BAF13E9742D7}" type="presParOf" srcId="{55A1D7D1-2427-4AE1-8DF1-C78FAA2A4B32}" destId="{D5695FA6-7C92-49FD-989A-C99A7A2698F4}" srcOrd="15" destOrd="0" presId="urn:microsoft.com/office/officeart/2005/8/layout/bProcess4"/>
    <dgm:cxn modelId="{2A912AF0-AC2B-4678-B57A-5B0CEDF80FF8}" type="presParOf" srcId="{55A1D7D1-2427-4AE1-8DF1-C78FAA2A4B32}" destId="{554AD16A-7EFD-4934-B0E0-B46715085BFB}" srcOrd="16" destOrd="0" presId="urn:microsoft.com/office/officeart/2005/8/layout/bProcess4"/>
    <dgm:cxn modelId="{28F47CDA-5317-4B87-8DF3-7F9989234863}" type="presParOf" srcId="{554AD16A-7EFD-4934-B0E0-B46715085BFB}" destId="{BDE8776E-0160-4963-B931-564D16A2E320}" srcOrd="0" destOrd="0" presId="urn:microsoft.com/office/officeart/2005/8/layout/bProcess4"/>
    <dgm:cxn modelId="{2B51C158-25C5-48F6-965B-10DDAE3837AA}" type="presParOf" srcId="{554AD16A-7EFD-4934-B0E0-B46715085BFB}" destId="{49E9F4C2-1E5D-441F-8F37-C7DA96CAE525}" srcOrd="1" destOrd="0" presId="urn:microsoft.com/office/officeart/2005/8/layout/bProcess4"/>
    <dgm:cxn modelId="{90B8EB91-9FF1-4597-BCBF-C2B83AB1F596}" type="presParOf" srcId="{55A1D7D1-2427-4AE1-8DF1-C78FAA2A4B32}" destId="{4A901946-DED9-40BB-90E2-03F8B1621E7A}" srcOrd="17" destOrd="0" presId="urn:microsoft.com/office/officeart/2005/8/layout/bProcess4"/>
    <dgm:cxn modelId="{79C938C1-5F90-4AAD-A6FB-F57511144FD2}" type="presParOf" srcId="{55A1D7D1-2427-4AE1-8DF1-C78FAA2A4B32}" destId="{F925495A-C6DC-4A82-A1BE-17676D53B4E3}" srcOrd="18" destOrd="0" presId="urn:microsoft.com/office/officeart/2005/8/layout/bProcess4"/>
    <dgm:cxn modelId="{BEA4BD54-5105-42C3-93CF-86331CF2C5F7}" type="presParOf" srcId="{F925495A-C6DC-4A82-A1BE-17676D53B4E3}" destId="{81187668-93F3-48E9-9391-80B53D1900BF}" srcOrd="0" destOrd="0" presId="urn:microsoft.com/office/officeart/2005/8/layout/bProcess4"/>
    <dgm:cxn modelId="{CA894FAA-4890-4CFB-B312-4A982F05ADF3}" type="presParOf" srcId="{F925495A-C6DC-4A82-A1BE-17676D53B4E3}" destId="{3A3964D8-0402-4E1C-8221-68F485FDE469}" srcOrd="1" destOrd="0" presId="urn:microsoft.com/office/officeart/2005/8/layout/bProcess4"/>
    <dgm:cxn modelId="{0988CACC-9408-4D03-8D27-7DB38D524872}" type="presParOf" srcId="{55A1D7D1-2427-4AE1-8DF1-C78FAA2A4B32}" destId="{7E931200-446A-48DE-8ABB-0C644574ACE2}" srcOrd="19" destOrd="0" presId="urn:microsoft.com/office/officeart/2005/8/layout/bProcess4"/>
    <dgm:cxn modelId="{0FC90FA8-27C3-4E38-96F1-9712780F544E}" type="presParOf" srcId="{55A1D7D1-2427-4AE1-8DF1-C78FAA2A4B32}" destId="{ABAD89C0-8E8F-4A8C-8D22-49FABB1103AB}" srcOrd="20" destOrd="0" presId="urn:microsoft.com/office/officeart/2005/8/layout/bProcess4"/>
    <dgm:cxn modelId="{09123BAC-8807-428A-90E7-DA060F05AFD1}" type="presParOf" srcId="{ABAD89C0-8E8F-4A8C-8D22-49FABB1103AB}" destId="{9BBB0E25-386B-45E8-B8E1-7B36114031B3}" srcOrd="0" destOrd="0" presId="urn:microsoft.com/office/officeart/2005/8/layout/bProcess4"/>
    <dgm:cxn modelId="{C218308E-6DCA-4367-9B47-703CFF91E444}" type="presParOf" srcId="{ABAD89C0-8E8F-4A8C-8D22-49FABB1103AB}" destId="{E84345FC-2021-42A9-A654-095A2AF34AD6}" srcOrd="1" destOrd="0" presId="urn:microsoft.com/office/officeart/2005/8/layout/bProcess4"/>
    <dgm:cxn modelId="{EF43BD17-6807-4EA4-A13E-EB95F97CAF44}" type="presParOf" srcId="{55A1D7D1-2427-4AE1-8DF1-C78FAA2A4B32}" destId="{F8627D62-2C8C-4D1C-B222-23FE803EF97B}" srcOrd="21" destOrd="0" presId="urn:microsoft.com/office/officeart/2005/8/layout/bProcess4"/>
    <dgm:cxn modelId="{AE143AFF-78D5-4A62-B874-E4CD9B24AE55}" type="presParOf" srcId="{55A1D7D1-2427-4AE1-8DF1-C78FAA2A4B32}" destId="{5214BA11-D148-4546-BBD0-34754775CCA7}" srcOrd="22" destOrd="0" presId="urn:microsoft.com/office/officeart/2005/8/layout/bProcess4"/>
    <dgm:cxn modelId="{9C0A9762-1FA2-42BA-9419-B7E16E1A5D2A}" type="presParOf" srcId="{5214BA11-D148-4546-BBD0-34754775CCA7}" destId="{232B1C49-513C-45E1-956D-9CBDBAC216B5}" srcOrd="0" destOrd="0" presId="urn:microsoft.com/office/officeart/2005/8/layout/bProcess4"/>
    <dgm:cxn modelId="{2EDA26D5-8453-4C2E-A205-13AE6C57BEE1}"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a:solidFill>
          <a:srgbClr val="00B050"/>
        </a:solidFill>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4DD82507-726F-4FB1-9428-15CFDB3FCC18}" type="presOf" srcId="{DCE534D9-138E-428B-A829-4FE1D307FA5C}" destId="{D06F9A0A-BBBC-458E-8804-C25E3F99E0D1}"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B9633115-B39D-4F63-A247-D947C98CA32B}" type="presOf" srcId="{690F3AB2-0DEF-44B1-8512-B815258D2AAE}" destId="{8806E101-FD9D-4889-8BA7-F23CA2E3B1A4}" srcOrd="0" destOrd="0" presId="urn:microsoft.com/office/officeart/2005/8/layout/bProcess4"/>
    <dgm:cxn modelId="{FC511019-871D-46EC-BFB6-6A5FDF0C995B}" srcId="{B643A57F-352C-4ACB-BE36-262AB375F373}" destId="{88EA1BB7-2AE4-43C5-849B-1F0B03D271DF}" srcOrd="9" destOrd="0" parTransId="{0990DCE4-AB72-4BF1-949E-D6F1F4C188FF}" sibTransId="{8759F419-15DF-44A0-9505-C75A303635DD}"/>
    <dgm:cxn modelId="{2F861B1A-4B39-43FC-8904-FC5F585BC320}" type="presOf" srcId="{88EA1BB7-2AE4-43C5-849B-1F0B03D271DF}" destId="{3A3964D8-0402-4E1C-8221-68F485FDE469}" srcOrd="0" destOrd="0" presId="urn:microsoft.com/office/officeart/2005/8/layout/bProcess4"/>
    <dgm:cxn modelId="{3441361D-CCAF-443A-A441-A06FB7CA575A}" type="presOf" srcId="{E0F16531-2EFD-4582-ADF7-87AD849FF4C3}" destId="{D5695FA6-7C92-49FD-989A-C99A7A2698F4}"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A15E6A33-2686-4E71-A452-C30CE6482964}" type="presOf" srcId="{BDFBB868-95E9-4D4C-900E-712CE0625B22}" destId="{2473644D-4414-430C-A804-2860F0E35BBB}"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D2C24A42-4C5D-4B3B-A97E-16251667EDEE}" type="presOf" srcId="{F2D3082E-8D37-45F9-A41B-FFEEC1FA7A1F}" destId="{17CA5EC4-0F98-4761-9730-E0546209F649}" srcOrd="0" destOrd="0" presId="urn:microsoft.com/office/officeart/2005/8/layout/bProcess4"/>
    <dgm:cxn modelId="{50C05C4B-7174-48E3-98CA-D9EB28068DFB}" type="presOf" srcId="{FEF95FE6-5EEB-4DF8-8580-D023A370499F}" destId="{8604E325-07B3-46BA-B016-0BE84E61719F}" srcOrd="0" destOrd="0" presId="urn:microsoft.com/office/officeart/2005/8/layout/bProcess4"/>
    <dgm:cxn modelId="{CE5D754C-A295-4DC7-AF94-D7E122D4AE2A}" type="presOf" srcId="{2498C59E-2B1C-4F3B-BA07-BD3676D08A16}" destId="{CC0D62C1-818B-43C6-B3AF-CDC19DA72C2D}" srcOrd="0" destOrd="0" presId="urn:microsoft.com/office/officeart/2005/8/layout/bProcess4"/>
    <dgm:cxn modelId="{A90F9870-7993-4799-82F8-F216EB610FA8}" type="presOf" srcId="{3029E345-308B-4C79-8312-101E4EC65676}" destId="{8211CE54-493A-4DBA-A7DA-053EBC59235B}" srcOrd="0" destOrd="0" presId="urn:microsoft.com/office/officeart/2005/8/layout/bProcess4"/>
    <dgm:cxn modelId="{2500E371-C016-4E54-A286-5AA8644E8E3A}" type="presOf" srcId="{F931BB0B-ECA0-4EF9-9122-8DAE7DE9DFEE}" destId="{49E9F4C2-1E5D-441F-8F37-C7DA96CAE525}" srcOrd="0" destOrd="0" presId="urn:microsoft.com/office/officeart/2005/8/layout/bProcess4"/>
    <dgm:cxn modelId="{9CD3C956-DA9C-49C3-A6C9-DA5C96BAED65}" type="presOf" srcId="{1F6593D0-2040-4B61-96F3-F1C6EC58F3E1}" destId="{E2A6F664-363A-4F18-8A63-966FD2D211F3}" srcOrd="0" destOrd="0" presId="urn:microsoft.com/office/officeart/2005/8/layout/bProcess4"/>
    <dgm:cxn modelId="{A2674087-FE13-416D-83D9-3D356B58509E}" type="presOf" srcId="{4DB2554A-0AE1-4299-A5BE-7A4C0D5F75B2}" destId="{F8627D62-2C8C-4D1C-B222-23FE803EF97B}"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C7505599-D8BE-432A-9507-68838EAEF219}" type="presOf" srcId="{F716F107-7D61-4790-8CC6-D324E3E1EC96}" destId="{C943D230-3841-4E55-B9CE-637F67F7BBF4}" srcOrd="0" destOrd="0" presId="urn:microsoft.com/office/officeart/2005/8/layout/bProcess4"/>
    <dgm:cxn modelId="{68FFEEA4-A94F-401F-9660-5B48E603D32C}" type="presOf" srcId="{F672CC2B-DA1C-404F-9DB5-9CA85E0C6766}" destId="{CCFCACE8-9A25-41ED-BCE6-6DD523CCB832}" srcOrd="0" destOrd="0" presId="urn:microsoft.com/office/officeart/2005/8/layout/bProcess4"/>
    <dgm:cxn modelId="{83E030B1-BFB7-4DC0-97C9-5339F163B834}" type="presOf" srcId="{8759F419-15DF-44A0-9505-C75A303635DD}" destId="{7E931200-446A-48DE-8ABB-0C644574ACE2}" srcOrd="0" destOrd="0" presId="urn:microsoft.com/office/officeart/2005/8/layout/bProcess4"/>
    <dgm:cxn modelId="{DE20A1B2-A386-4C46-8F48-CEB6C2988EFE}" type="presOf" srcId="{FBAAC28C-1C99-4346-B90C-26CAB56D752D}" destId="{4A901946-DED9-40BB-90E2-03F8B1621E7A}" srcOrd="0" destOrd="0" presId="urn:microsoft.com/office/officeart/2005/8/layout/bProcess4"/>
    <dgm:cxn modelId="{1BF112B4-838E-4766-ABAC-7AEF2DEDDB0C}" type="presOf" srcId="{D43C8FA5-1E5C-4791-B560-FF91D18DCABB}" destId="{FF1AFB70-0AFC-40F3-97C9-0CF0B06B9F81}" srcOrd="0" destOrd="0" presId="urn:microsoft.com/office/officeart/2005/8/layout/bProcess4"/>
    <dgm:cxn modelId="{A22A8BD2-201F-4886-A257-F0E6EE7E9727}" type="presOf" srcId="{298ADF63-3220-4CA1-96E0-7239EC346432}" destId="{900CC32A-73AE-4FFB-8E95-5840EB0C3D0E}" srcOrd="0" destOrd="0" presId="urn:microsoft.com/office/officeart/2005/8/layout/bProcess4"/>
    <dgm:cxn modelId="{0D5BBDD4-BBBD-4068-AB7D-178A90FF2FE4}" type="presOf" srcId="{9197D243-7E9B-4FBE-AC28-4B7F2C8C3FB7}" destId="{F41D69B6-5B50-4C64-A745-2EB2EDFD8C98}" srcOrd="0" destOrd="0" presId="urn:microsoft.com/office/officeart/2005/8/layout/bProcess4"/>
    <dgm:cxn modelId="{646D39D5-2666-4CB8-94B1-10577C5FE8FA}" type="presOf" srcId="{8CDF34E7-7B8C-4E08-831C-1DCE5012BF4C}" destId="{E84345FC-2021-42A9-A654-095A2AF34AD6}" srcOrd="0" destOrd="0" presId="urn:microsoft.com/office/officeart/2005/8/layout/bProcess4"/>
    <dgm:cxn modelId="{A2ECDED7-19A7-4583-A8BE-E90D6C91FB20}" type="presOf" srcId="{A24D0AC2-C154-4D34-908D-757F350D04F5}" destId="{D2222172-0627-4B3B-89F7-E6F42E18DCC6}" srcOrd="0" destOrd="0" presId="urn:microsoft.com/office/officeart/2005/8/layout/bProcess4"/>
    <dgm:cxn modelId="{F95B80E4-1B1B-4AA8-AE39-5367AB352FDC}" type="presOf" srcId="{7DD8C804-DF91-4D01-A8E7-56B86F8E9260}" destId="{FE428BC1-A288-4D10-9687-93218CA45D09}"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581335F5-0C6E-48B6-A702-6BA3DFA72733}" type="presOf" srcId="{B643A57F-352C-4ACB-BE36-262AB375F373}" destId="{55A1D7D1-2427-4AE1-8DF1-C78FAA2A4B32}"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3385C3FE-9BD7-42B9-9B2E-DE07C0A2F6B8}" type="presOf" srcId="{CD96FC84-447B-413B-AA48-932F3884D5CE}" destId="{038B771A-40F2-4ABB-9455-1815DBC6F1CF}"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9AA97918-601B-4974-BCA9-E1D0D4A98477}" type="presParOf" srcId="{55A1D7D1-2427-4AE1-8DF1-C78FAA2A4B32}" destId="{D86A68E1-2878-4414-BC28-7AA8DD1FE971}" srcOrd="0" destOrd="0" presId="urn:microsoft.com/office/officeart/2005/8/layout/bProcess4"/>
    <dgm:cxn modelId="{8678DAD1-CB20-4437-9354-EB914E6AAA20}" type="presParOf" srcId="{D86A68E1-2878-4414-BC28-7AA8DD1FE971}" destId="{CE53919E-66D8-4FFA-9270-E96FF86BB0B0}" srcOrd="0" destOrd="0" presId="urn:microsoft.com/office/officeart/2005/8/layout/bProcess4"/>
    <dgm:cxn modelId="{B2BC0246-7B5E-4218-89C9-B7ABB6B73074}" type="presParOf" srcId="{D86A68E1-2878-4414-BC28-7AA8DD1FE971}" destId="{038B771A-40F2-4ABB-9455-1815DBC6F1CF}" srcOrd="1" destOrd="0" presId="urn:microsoft.com/office/officeart/2005/8/layout/bProcess4"/>
    <dgm:cxn modelId="{3E5ED17C-7C90-4B01-BD32-3247A7E7B1F2}" type="presParOf" srcId="{55A1D7D1-2427-4AE1-8DF1-C78FAA2A4B32}" destId="{17CA5EC4-0F98-4761-9730-E0546209F649}" srcOrd="1" destOrd="0" presId="urn:microsoft.com/office/officeart/2005/8/layout/bProcess4"/>
    <dgm:cxn modelId="{C0B4B016-3B7B-47F5-935C-C202A790636E}" type="presParOf" srcId="{55A1D7D1-2427-4AE1-8DF1-C78FAA2A4B32}" destId="{FBBC7429-82FC-4771-B148-306312D77952}" srcOrd="2" destOrd="0" presId="urn:microsoft.com/office/officeart/2005/8/layout/bProcess4"/>
    <dgm:cxn modelId="{A1EEE0EA-3BD6-4DBD-98D0-F76B02E7677B}" type="presParOf" srcId="{FBBC7429-82FC-4771-B148-306312D77952}" destId="{B6AFE839-6EE5-49DA-906E-21E84D7DA962}" srcOrd="0" destOrd="0" presId="urn:microsoft.com/office/officeart/2005/8/layout/bProcess4"/>
    <dgm:cxn modelId="{273FDCC9-2182-4CCB-AA37-1A65DAF42645}" type="presParOf" srcId="{FBBC7429-82FC-4771-B148-306312D77952}" destId="{C943D230-3841-4E55-B9CE-637F67F7BBF4}" srcOrd="1" destOrd="0" presId="urn:microsoft.com/office/officeart/2005/8/layout/bProcess4"/>
    <dgm:cxn modelId="{469E74B0-AC24-4837-8A1B-A7C4F09B81E4}" type="presParOf" srcId="{55A1D7D1-2427-4AE1-8DF1-C78FAA2A4B32}" destId="{8604E325-07B3-46BA-B016-0BE84E61719F}" srcOrd="3" destOrd="0" presId="urn:microsoft.com/office/officeart/2005/8/layout/bProcess4"/>
    <dgm:cxn modelId="{5357935E-3FDF-4875-9394-703B660A17AF}" type="presParOf" srcId="{55A1D7D1-2427-4AE1-8DF1-C78FAA2A4B32}" destId="{E62B0CEE-3671-42FE-8733-8323A2240BD7}" srcOrd="4" destOrd="0" presId="urn:microsoft.com/office/officeart/2005/8/layout/bProcess4"/>
    <dgm:cxn modelId="{9D0158D5-1ECB-4C63-96C2-D5C2A9A799E1}" type="presParOf" srcId="{E62B0CEE-3671-42FE-8733-8323A2240BD7}" destId="{974A13C1-EC49-4EF7-9D1D-AC29E00C076E}" srcOrd="0" destOrd="0" presId="urn:microsoft.com/office/officeart/2005/8/layout/bProcess4"/>
    <dgm:cxn modelId="{041FBF9A-5EE1-4B15-AE3D-416A722984E8}" type="presParOf" srcId="{E62B0CEE-3671-42FE-8733-8323A2240BD7}" destId="{D2222172-0627-4B3B-89F7-E6F42E18DCC6}" srcOrd="1" destOrd="0" presId="urn:microsoft.com/office/officeart/2005/8/layout/bProcess4"/>
    <dgm:cxn modelId="{A21F5B54-B596-4323-8C76-69F621406994}" type="presParOf" srcId="{55A1D7D1-2427-4AE1-8DF1-C78FAA2A4B32}" destId="{900CC32A-73AE-4FFB-8E95-5840EB0C3D0E}" srcOrd="5" destOrd="0" presId="urn:microsoft.com/office/officeart/2005/8/layout/bProcess4"/>
    <dgm:cxn modelId="{8637B4BA-C897-4504-AF73-21B15CFE2421}" type="presParOf" srcId="{55A1D7D1-2427-4AE1-8DF1-C78FAA2A4B32}" destId="{86C5F03A-7D0A-4D77-974D-2586160051C5}" srcOrd="6" destOrd="0" presId="urn:microsoft.com/office/officeart/2005/8/layout/bProcess4"/>
    <dgm:cxn modelId="{EE68F578-A971-4B86-B0C2-B1ACFF6B3F39}" type="presParOf" srcId="{86C5F03A-7D0A-4D77-974D-2586160051C5}" destId="{E21F2A8B-920F-4D0B-9080-81157C2A3CF6}" srcOrd="0" destOrd="0" presId="urn:microsoft.com/office/officeart/2005/8/layout/bProcess4"/>
    <dgm:cxn modelId="{D3D37DD4-2E1E-4D81-844A-29C3270301ED}" type="presParOf" srcId="{86C5F03A-7D0A-4D77-974D-2586160051C5}" destId="{CCFCACE8-9A25-41ED-BCE6-6DD523CCB832}" srcOrd="1" destOrd="0" presId="urn:microsoft.com/office/officeart/2005/8/layout/bProcess4"/>
    <dgm:cxn modelId="{F6C567D2-2035-404C-B964-8326A32D53E6}" type="presParOf" srcId="{55A1D7D1-2427-4AE1-8DF1-C78FAA2A4B32}" destId="{E2A6F664-363A-4F18-8A63-966FD2D211F3}" srcOrd="7" destOrd="0" presId="urn:microsoft.com/office/officeart/2005/8/layout/bProcess4"/>
    <dgm:cxn modelId="{EC7E8B3B-85D4-45AA-89BC-BDCF9CCEF13C}" type="presParOf" srcId="{55A1D7D1-2427-4AE1-8DF1-C78FAA2A4B32}" destId="{DDFF0A8B-7024-44ED-9FCC-2A05E6793BFC}" srcOrd="8" destOrd="0" presId="urn:microsoft.com/office/officeart/2005/8/layout/bProcess4"/>
    <dgm:cxn modelId="{12EA8977-40E1-4AEC-8758-2531E271C018}" type="presParOf" srcId="{DDFF0A8B-7024-44ED-9FCC-2A05E6793BFC}" destId="{AC383649-88BF-429D-8FA1-3E7416EAAFD7}" srcOrd="0" destOrd="0" presId="urn:microsoft.com/office/officeart/2005/8/layout/bProcess4"/>
    <dgm:cxn modelId="{768986D3-FA45-4A09-9519-D00D90D1FED4}" type="presParOf" srcId="{DDFF0A8B-7024-44ED-9FCC-2A05E6793BFC}" destId="{FE428BC1-A288-4D10-9687-93218CA45D09}" srcOrd="1" destOrd="0" presId="urn:microsoft.com/office/officeart/2005/8/layout/bProcess4"/>
    <dgm:cxn modelId="{A7544B5F-63E0-4E74-9D9D-A9033D7B935C}" type="presParOf" srcId="{55A1D7D1-2427-4AE1-8DF1-C78FAA2A4B32}" destId="{D06F9A0A-BBBC-458E-8804-C25E3F99E0D1}" srcOrd="9" destOrd="0" presId="urn:microsoft.com/office/officeart/2005/8/layout/bProcess4"/>
    <dgm:cxn modelId="{A4C67F94-7EC4-4343-8D82-8495CD9CC299}" type="presParOf" srcId="{55A1D7D1-2427-4AE1-8DF1-C78FAA2A4B32}" destId="{E42E68DA-4497-427A-A035-2E0DCA63E5AC}" srcOrd="10" destOrd="0" presId="urn:microsoft.com/office/officeart/2005/8/layout/bProcess4"/>
    <dgm:cxn modelId="{ED8ABAF0-6F33-44DA-A05E-DC87323A469D}" type="presParOf" srcId="{E42E68DA-4497-427A-A035-2E0DCA63E5AC}" destId="{79DD5C03-1A5E-4CFF-9E53-FD9D4636DC50}" srcOrd="0" destOrd="0" presId="urn:microsoft.com/office/officeart/2005/8/layout/bProcess4"/>
    <dgm:cxn modelId="{63C0D9F1-BADC-447E-8C7B-298B7E257975}" type="presParOf" srcId="{E42E68DA-4497-427A-A035-2E0DCA63E5AC}" destId="{CC0D62C1-818B-43C6-B3AF-CDC19DA72C2D}" srcOrd="1" destOrd="0" presId="urn:microsoft.com/office/officeart/2005/8/layout/bProcess4"/>
    <dgm:cxn modelId="{B0440FF2-BA17-4718-94E1-6D35C2C32F2E}" type="presParOf" srcId="{55A1D7D1-2427-4AE1-8DF1-C78FAA2A4B32}" destId="{FF1AFB70-0AFC-40F3-97C9-0CF0B06B9F81}" srcOrd="11" destOrd="0" presId="urn:microsoft.com/office/officeart/2005/8/layout/bProcess4"/>
    <dgm:cxn modelId="{29578AE8-10B4-41D4-AB11-FD747E36EEFD}" type="presParOf" srcId="{55A1D7D1-2427-4AE1-8DF1-C78FAA2A4B32}" destId="{FEB497D0-DC98-4DFB-AD61-96F7BE8436F5}" srcOrd="12" destOrd="0" presId="urn:microsoft.com/office/officeart/2005/8/layout/bProcess4"/>
    <dgm:cxn modelId="{CB153F39-45FF-4A42-AA91-C09F513B6037}" type="presParOf" srcId="{FEB497D0-DC98-4DFB-AD61-96F7BE8436F5}" destId="{DE733059-244C-4534-88C8-B6A3442EE50C}" srcOrd="0" destOrd="0" presId="urn:microsoft.com/office/officeart/2005/8/layout/bProcess4"/>
    <dgm:cxn modelId="{5174466D-F85F-4B9A-85D1-FD72E99B2572}" type="presParOf" srcId="{FEB497D0-DC98-4DFB-AD61-96F7BE8436F5}" destId="{2473644D-4414-430C-A804-2860F0E35BBB}" srcOrd="1" destOrd="0" presId="urn:microsoft.com/office/officeart/2005/8/layout/bProcess4"/>
    <dgm:cxn modelId="{D3ABEBF8-25B8-4BD2-A50A-25F024B60556}" type="presParOf" srcId="{55A1D7D1-2427-4AE1-8DF1-C78FAA2A4B32}" destId="{8806E101-FD9D-4889-8BA7-F23CA2E3B1A4}" srcOrd="13" destOrd="0" presId="urn:microsoft.com/office/officeart/2005/8/layout/bProcess4"/>
    <dgm:cxn modelId="{1B404B95-2DC8-43F7-A749-270089E25A6F}" type="presParOf" srcId="{55A1D7D1-2427-4AE1-8DF1-C78FAA2A4B32}" destId="{88FB81C9-8384-493B-B2C4-B9FE968843F8}" srcOrd="14" destOrd="0" presId="urn:microsoft.com/office/officeart/2005/8/layout/bProcess4"/>
    <dgm:cxn modelId="{53E5CE37-621F-4851-93A7-68F1723EDC91}" type="presParOf" srcId="{88FB81C9-8384-493B-B2C4-B9FE968843F8}" destId="{9D1804A1-24D1-447D-B727-6855A98E8A52}" srcOrd="0" destOrd="0" presId="urn:microsoft.com/office/officeart/2005/8/layout/bProcess4"/>
    <dgm:cxn modelId="{B10E379A-3442-4D18-A80D-1A592A1312CB}" type="presParOf" srcId="{88FB81C9-8384-493B-B2C4-B9FE968843F8}" destId="{F41D69B6-5B50-4C64-A745-2EB2EDFD8C98}" srcOrd="1" destOrd="0" presId="urn:microsoft.com/office/officeart/2005/8/layout/bProcess4"/>
    <dgm:cxn modelId="{BABF3857-C9BE-4F03-8F1D-C7B65B7EEDF3}" type="presParOf" srcId="{55A1D7D1-2427-4AE1-8DF1-C78FAA2A4B32}" destId="{D5695FA6-7C92-49FD-989A-C99A7A2698F4}" srcOrd="15" destOrd="0" presId="urn:microsoft.com/office/officeart/2005/8/layout/bProcess4"/>
    <dgm:cxn modelId="{01360915-5EB4-49C1-A514-D5D6421EB114}" type="presParOf" srcId="{55A1D7D1-2427-4AE1-8DF1-C78FAA2A4B32}" destId="{554AD16A-7EFD-4934-B0E0-B46715085BFB}" srcOrd="16" destOrd="0" presId="urn:microsoft.com/office/officeart/2005/8/layout/bProcess4"/>
    <dgm:cxn modelId="{97567D4E-7444-4E41-BF75-265230096CDC}" type="presParOf" srcId="{554AD16A-7EFD-4934-B0E0-B46715085BFB}" destId="{BDE8776E-0160-4963-B931-564D16A2E320}" srcOrd="0" destOrd="0" presId="urn:microsoft.com/office/officeart/2005/8/layout/bProcess4"/>
    <dgm:cxn modelId="{5089EB6F-658B-45D1-8782-67A5ED2EB106}" type="presParOf" srcId="{554AD16A-7EFD-4934-B0E0-B46715085BFB}" destId="{49E9F4C2-1E5D-441F-8F37-C7DA96CAE525}" srcOrd="1" destOrd="0" presId="urn:microsoft.com/office/officeart/2005/8/layout/bProcess4"/>
    <dgm:cxn modelId="{DC03783A-0BB3-4D45-B9BB-DFFF1B640FBC}" type="presParOf" srcId="{55A1D7D1-2427-4AE1-8DF1-C78FAA2A4B32}" destId="{4A901946-DED9-40BB-90E2-03F8B1621E7A}" srcOrd="17" destOrd="0" presId="urn:microsoft.com/office/officeart/2005/8/layout/bProcess4"/>
    <dgm:cxn modelId="{781829BF-6AD8-43D9-BEE8-13D2B028346C}" type="presParOf" srcId="{55A1D7D1-2427-4AE1-8DF1-C78FAA2A4B32}" destId="{F925495A-C6DC-4A82-A1BE-17676D53B4E3}" srcOrd="18" destOrd="0" presId="urn:microsoft.com/office/officeart/2005/8/layout/bProcess4"/>
    <dgm:cxn modelId="{E6FCA521-3C9C-4B01-A643-3C6C962622B2}" type="presParOf" srcId="{F925495A-C6DC-4A82-A1BE-17676D53B4E3}" destId="{81187668-93F3-48E9-9391-80B53D1900BF}" srcOrd="0" destOrd="0" presId="urn:microsoft.com/office/officeart/2005/8/layout/bProcess4"/>
    <dgm:cxn modelId="{F86762C0-056E-4FD5-BBFE-D707548CB2D5}" type="presParOf" srcId="{F925495A-C6DC-4A82-A1BE-17676D53B4E3}" destId="{3A3964D8-0402-4E1C-8221-68F485FDE469}" srcOrd="1" destOrd="0" presId="urn:microsoft.com/office/officeart/2005/8/layout/bProcess4"/>
    <dgm:cxn modelId="{794BCBB2-22B3-4BBF-AA4A-B079151B3294}" type="presParOf" srcId="{55A1D7D1-2427-4AE1-8DF1-C78FAA2A4B32}" destId="{7E931200-446A-48DE-8ABB-0C644574ACE2}" srcOrd="19" destOrd="0" presId="urn:microsoft.com/office/officeart/2005/8/layout/bProcess4"/>
    <dgm:cxn modelId="{A9BDCCD9-6C53-4A0C-9C22-F6D986FD2A3B}" type="presParOf" srcId="{55A1D7D1-2427-4AE1-8DF1-C78FAA2A4B32}" destId="{ABAD89C0-8E8F-4A8C-8D22-49FABB1103AB}" srcOrd="20" destOrd="0" presId="urn:microsoft.com/office/officeart/2005/8/layout/bProcess4"/>
    <dgm:cxn modelId="{E32238FB-FD04-47DA-B419-FF44916327EB}" type="presParOf" srcId="{ABAD89C0-8E8F-4A8C-8D22-49FABB1103AB}" destId="{9BBB0E25-386B-45E8-B8E1-7B36114031B3}" srcOrd="0" destOrd="0" presId="urn:microsoft.com/office/officeart/2005/8/layout/bProcess4"/>
    <dgm:cxn modelId="{425194B4-2EBB-448B-AB70-0835B3546D93}" type="presParOf" srcId="{ABAD89C0-8E8F-4A8C-8D22-49FABB1103AB}" destId="{E84345FC-2021-42A9-A654-095A2AF34AD6}" srcOrd="1" destOrd="0" presId="urn:microsoft.com/office/officeart/2005/8/layout/bProcess4"/>
    <dgm:cxn modelId="{7BE09FC8-53BC-48D2-AAB3-CEBAC7C1B4FD}" type="presParOf" srcId="{55A1D7D1-2427-4AE1-8DF1-C78FAA2A4B32}" destId="{F8627D62-2C8C-4D1C-B222-23FE803EF97B}" srcOrd="21" destOrd="0" presId="urn:microsoft.com/office/officeart/2005/8/layout/bProcess4"/>
    <dgm:cxn modelId="{7B6DA562-D9E1-4660-AA33-426938F17392}" type="presParOf" srcId="{55A1D7D1-2427-4AE1-8DF1-C78FAA2A4B32}" destId="{5214BA11-D148-4546-BBD0-34754775CCA7}" srcOrd="22" destOrd="0" presId="urn:microsoft.com/office/officeart/2005/8/layout/bProcess4"/>
    <dgm:cxn modelId="{015C62C0-AE35-411E-93CA-0C5AA86AFB6D}" type="presParOf" srcId="{5214BA11-D148-4546-BBD0-34754775CCA7}" destId="{232B1C49-513C-45E1-956D-9CBDBAC216B5}" srcOrd="0" destOrd="0" presId="urn:microsoft.com/office/officeart/2005/8/layout/bProcess4"/>
    <dgm:cxn modelId="{03876807-95E7-4192-B776-72FDF672DD1A}"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a:solidFill>
          <a:srgbClr val="00B050"/>
        </a:solidFill>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4DC48210-3CE7-4B46-9CFE-CDA32351BF6C}" type="presOf" srcId="{2498C59E-2B1C-4F3B-BA07-BD3676D08A16}" destId="{CC0D62C1-818B-43C6-B3AF-CDC19DA72C2D}"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FC511019-871D-46EC-BFB6-6A5FDF0C995B}" srcId="{B643A57F-352C-4ACB-BE36-262AB375F373}" destId="{88EA1BB7-2AE4-43C5-849B-1F0B03D271DF}" srcOrd="9" destOrd="0" parTransId="{0990DCE4-AB72-4BF1-949E-D6F1F4C188FF}" sibTransId="{8759F419-15DF-44A0-9505-C75A303635DD}"/>
    <dgm:cxn modelId="{7B09001A-71A7-41C4-B73C-C438C057E1AC}" type="presOf" srcId="{F2D3082E-8D37-45F9-A41B-FFEEC1FA7A1F}" destId="{17CA5EC4-0F98-4761-9730-E0546209F649}"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2F539D2D-3E8C-468E-B2E2-6EB6931961C4}" type="presOf" srcId="{8CDF34E7-7B8C-4E08-831C-1DCE5012BF4C}" destId="{E84345FC-2021-42A9-A654-095A2AF34AD6}" srcOrd="0" destOrd="0" presId="urn:microsoft.com/office/officeart/2005/8/layout/bProcess4"/>
    <dgm:cxn modelId="{EEDB8732-A5F6-4CE4-A410-BDB9F030812C}" type="presOf" srcId="{E0F16531-2EFD-4582-ADF7-87AD849FF4C3}" destId="{D5695FA6-7C92-49FD-989A-C99A7A2698F4}"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088F2B42-0986-4E2D-8397-56DDFC8E5340}" type="presOf" srcId="{F716F107-7D61-4790-8CC6-D324E3E1EC96}" destId="{C943D230-3841-4E55-B9CE-637F67F7BBF4}" srcOrd="0" destOrd="0" presId="urn:microsoft.com/office/officeart/2005/8/layout/bProcess4"/>
    <dgm:cxn modelId="{6DC46864-D693-4CFE-94BE-1CADC9168CC8}" type="presOf" srcId="{690F3AB2-0DEF-44B1-8512-B815258D2AAE}" destId="{8806E101-FD9D-4889-8BA7-F23CA2E3B1A4}" srcOrd="0" destOrd="0" presId="urn:microsoft.com/office/officeart/2005/8/layout/bProcess4"/>
    <dgm:cxn modelId="{DC663867-5D03-4292-880C-25E378154A76}" type="presOf" srcId="{CD96FC84-447B-413B-AA48-932F3884D5CE}" destId="{038B771A-40F2-4ABB-9455-1815DBC6F1CF}" srcOrd="0" destOrd="0" presId="urn:microsoft.com/office/officeart/2005/8/layout/bProcess4"/>
    <dgm:cxn modelId="{38A1BF73-9C42-4C6F-9505-70F5B2010D3B}" type="presOf" srcId="{9197D243-7E9B-4FBE-AC28-4B7F2C8C3FB7}" destId="{F41D69B6-5B50-4C64-A745-2EB2EDFD8C98}" srcOrd="0" destOrd="0" presId="urn:microsoft.com/office/officeart/2005/8/layout/bProcess4"/>
    <dgm:cxn modelId="{81EDD059-907F-498C-ABF6-A38ABF39FE21}" type="presOf" srcId="{1F6593D0-2040-4B61-96F3-F1C6EC58F3E1}" destId="{E2A6F664-363A-4F18-8A63-966FD2D211F3}" srcOrd="0" destOrd="0" presId="urn:microsoft.com/office/officeart/2005/8/layout/bProcess4"/>
    <dgm:cxn modelId="{78758F5A-17C5-481F-AFF1-20BB809E0DB6}" type="presOf" srcId="{A24D0AC2-C154-4D34-908D-757F350D04F5}" destId="{D2222172-0627-4B3B-89F7-E6F42E18DCC6}"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4E1DAD98-8D18-46A6-B71C-5F6A45F44BB2}" type="presOf" srcId="{3029E345-308B-4C79-8312-101E4EC65676}" destId="{8211CE54-493A-4DBA-A7DA-053EBC59235B}" srcOrd="0" destOrd="0" presId="urn:microsoft.com/office/officeart/2005/8/layout/bProcess4"/>
    <dgm:cxn modelId="{FF60469A-6E4D-4EE0-A079-FF172B573CA1}" type="presOf" srcId="{D43C8FA5-1E5C-4791-B560-FF91D18DCABB}" destId="{FF1AFB70-0AFC-40F3-97C9-0CF0B06B9F81}" srcOrd="0" destOrd="0" presId="urn:microsoft.com/office/officeart/2005/8/layout/bProcess4"/>
    <dgm:cxn modelId="{D2EDAAA4-90D1-4770-B67F-FFE401F912EF}" type="presOf" srcId="{7DD8C804-DF91-4D01-A8E7-56B86F8E9260}" destId="{FE428BC1-A288-4D10-9687-93218CA45D09}" srcOrd="0" destOrd="0" presId="urn:microsoft.com/office/officeart/2005/8/layout/bProcess4"/>
    <dgm:cxn modelId="{2192E3A9-8568-44DC-8D00-2DE3E52B403E}" type="presOf" srcId="{8759F419-15DF-44A0-9505-C75A303635DD}" destId="{7E931200-446A-48DE-8ABB-0C644574ACE2}" srcOrd="0" destOrd="0" presId="urn:microsoft.com/office/officeart/2005/8/layout/bProcess4"/>
    <dgm:cxn modelId="{FE7C7EB2-4E3D-4C4B-A4B6-C40A7378A7FA}" type="presOf" srcId="{88EA1BB7-2AE4-43C5-849B-1F0B03D271DF}" destId="{3A3964D8-0402-4E1C-8221-68F485FDE469}" srcOrd="0" destOrd="0" presId="urn:microsoft.com/office/officeart/2005/8/layout/bProcess4"/>
    <dgm:cxn modelId="{74E245C1-B275-4901-9FFC-64931745882B}" type="presOf" srcId="{B643A57F-352C-4ACB-BE36-262AB375F373}" destId="{55A1D7D1-2427-4AE1-8DF1-C78FAA2A4B32}" srcOrd="0" destOrd="0" presId="urn:microsoft.com/office/officeart/2005/8/layout/bProcess4"/>
    <dgm:cxn modelId="{2C33B8C5-B31F-4B27-A2DE-01236A68EA5D}" type="presOf" srcId="{BDFBB868-95E9-4D4C-900E-712CE0625B22}" destId="{2473644D-4414-430C-A804-2860F0E35BBB}" srcOrd="0" destOrd="0" presId="urn:microsoft.com/office/officeart/2005/8/layout/bProcess4"/>
    <dgm:cxn modelId="{74D172CA-2C11-4C63-B6BE-105E5622BF68}" type="presOf" srcId="{4DB2554A-0AE1-4299-A5BE-7A4C0D5F75B2}" destId="{F8627D62-2C8C-4D1C-B222-23FE803EF97B}" srcOrd="0" destOrd="0" presId="urn:microsoft.com/office/officeart/2005/8/layout/bProcess4"/>
    <dgm:cxn modelId="{A0D169D6-FAF8-4005-9C00-7FC804079141}" type="presOf" srcId="{FBAAC28C-1C99-4346-B90C-26CAB56D752D}" destId="{4A901946-DED9-40BB-90E2-03F8B1621E7A}" srcOrd="0" destOrd="0" presId="urn:microsoft.com/office/officeart/2005/8/layout/bProcess4"/>
    <dgm:cxn modelId="{08A71EDF-E3F8-48C0-862F-9500B34025F2}" type="presOf" srcId="{DCE534D9-138E-428B-A829-4FE1D307FA5C}" destId="{D06F9A0A-BBBC-458E-8804-C25E3F99E0D1}" srcOrd="0" destOrd="0" presId="urn:microsoft.com/office/officeart/2005/8/layout/bProcess4"/>
    <dgm:cxn modelId="{93A041DF-B728-41E9-A7F5-EB9610B73184}" type="presOf" srcId="{298ADF63-3220-4CA1-96E0-7239EC346432}" destId="{900CC32A-73AE-4FFB-8E95-5840EB0C3D0E}" srcOrd="0" destOrd="0" presId="urn:microsoft.com/office/officeart/2005/8/layout/bProcess4"/>
    <dgm:cxn modelId="{F269ABE3-D588-4872-8254-B19658CCE913}" type="presOf" srcId="{F931BB0B-ECA0-4EF9-9122-8DAE7DE9DFEE}" destId="{49E9F4C2-1E5D-441F-8F37-C7DA96CAE525}"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0048E1F0-32E6-4E1C-BA00-95AF55F851A3}" type="presOf" srcId="{F672CC2B-DA1C-404F-9DB5-9CA85E0C6766}" destId="{CCFCACE8-9A25-41ED-BCE6-6DD523CCB832}"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14239EFE-CC0B-4E34-977A-D7CCC754610C}" type="presOf" srcId="{FEF95FE6-5EEB-4DF8-8580-D023A370499F}" destId="{8604E325-07B3-46BA-B016-0BE84E61719F}"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5A1E0984-5B45-4AAC-B1B3-8B0325884AD3}" type="presParOf" srcId="{55A1D7D1-2427-4AE1-8DF1-C78FAA2A4B32}" destId="{D86A68E1-2878-4414-BC28-7AA8DD1FE971}" srcOrd="0" destOrd="0" presId="urn:microsoft.com/office/officeart/2005/8/layout/bProcess4"/>
    <dgm:cxn modelId="{9177AB7C-8110-4F3E-9505-F7B26B2CCB92}" type="presParOf" srcId="{D86A68E1-2878-4414-BC28-7AA8DD1FE971}" destId="{CE53919E-66D8-4FFA-9270-E96FF86BB0B0}" srcOrd="0" destOrd="0" presId="urn:microsoft.com/office/officeart/2005/8/layout/bProcess4"/>
    <dgm:cxn modelId="{47DC2DF6-2C53-4D6F-8A68-99B2303D1137}" type="presParOf" srcId="{D86A68E1-2878-4414-BC28-7AA8DD1FE971}" destId="{038B771A-40F2-4ABB-9455-1815DBC6F1CF}" srcOrd="1" destOrd="0" presId="urn:microsoft.com/office/officeart/2005/8/layout/bProcess4"/>
    <dgm:cxn modelId="{931AAB26-CB42-472B-B113-F1D60DA5F386}" type="presParOf" srcId="{55A1D7D1-2427-4AE1-8DF1-C78FAA2A4B32}" destId="{17CA5EC4-0F98-4761-9730-E0546209F649}" srcOrd="1" destOrd="0" presId="urn:microsoft.com/office/officeart/2005/8/layout/bProcess4"/>
    <dgm:cxn modelId="{B72FAD4B-0C69-4494-844B-1EC45AFB9AB9}" type="presParOf" srcId="{55A1D7D1-2427-4AE1-8DF1-C78FAA2A4B32}" destId="{FBBC7429-82FC-4771-B148-306312D77952}" srcOrd="2" destOrd="0" presId="urn:microsoft.com/office/officeart/2005/8/layout/bProcess4"/>
    <dgm:cxn modelId="{D85D3620-7980-4A39-AA89-3E976AAFFB8C}" type="presParOf" srcId="{FBBC7429-82FC-4771-B148-306312D77952}" destId="{B6AFE839-6EE5-49DA-906E-21E84D7DA962}" srcOrd="0" destOrd="0" presId="urn:microsoft.com/office/officeart/2005/8/layout/bProcess4"/>
    <dgm:cxn modelId="{878657F4-CBCF-442F-9055-5B3A496703CE}" type="presParOf" srcId="{FBBC7429-82FC-4771-B148-306312D77952}" destId="{C943D230-3841-4E55-B9CE-637F67F7BBF4}" srcOrd="1" destOrd="0" presId="urn:microsoft.com/office/officeart/2005/8/layout/bProcess4"/>
    <dgm:cxn modelId="{840948FD-F29D-4D7C-A937-BAB278C6799E}" type="presParOf" srcId="{55A1D7D1-2427-4AE1-8DF1-C78FAA2A4B32}" destId="{8604E325-07B3-46BA-B016-0BE84E61719F}" srcOrd="3" destOrd="0" presId="urn:microsoft.com/office/officeart/2005/8/layout/bProcess4"/>
    <dgm:cxn modelId="{44E8C8B3-7E22-46C5-9E6E-1FFEFCD5DC9A}" type="presParOf" srcId="{55A1D7D1-2427-4AE1-8DF1-C78FAA2A4B32}" destId="{E62B0CEE-3671-42FE-8733-8323A2240BD7}" srcOrd="4" destOrd="0" presId="urn:microsoft.com/office/officeart/2005/8/layout/bProcess4"/>
    <dgm:cxn modelId="{74157031-B3AE-437D-9B41-8773FCC0EFCD}" type="presParOf" srcId="{E62B0CEE-3671-42FE-8733-8323A2240BD7}" destId="{974A13C1-EC49-4EF7-9D1D-AC29E00C076E}" srcOrd="0" destOrd="0" presId="urn:microsoft.com/office/officeart/2005/8/layout/bProcess4"/>
    <dgm:cxn modelId="{FB4C4D9E-AB56-420D-AF46-718C407C76B1}" type="presParOf" srcId="{E62B0CEE-3671-42FE-8733-8323A2240BD7}" destId="{D2222172-0627-4B3B-89F7-E6F42E18DCC6}" srcOrd="1" destOrd="0" presId="urn:microsoft.com/office/officeart/2005/8/layout/bProcess4"/>
    <dgm:cxn modelId="{7374747B-DC3A-45CF-AF9C-E92A54E58E45}" type="presParOf" srcId="{55A1D7D1-2427-4AE1-8DF1-C78FAA2A4B32}" destId="{900CC32A-73AE-4FFB-8E95-5840EB0C3D0E}" srcOrd="5" destOrd="0" presId="urn:microsoft.com/office/officeart/2005/8/layout/bProcess4"/>
    <dgm:cxn modelId="{8987C9E9-0916-46E1-9E09-37A890B949BB}" type="presParOf" srcId="{55A1D7D1-2427-4AE1-8DF1-C78FAA2A4B32}" destId="{86C5F03A-7D0A-4D77-974D-2586160051C5}" srcOrd="6" destOrd="0" presId="urn:microsoft.com/office/officeart/2005/8/layout/bProcess4"/>
    <dgm:cxn modelId="{FFFAD36A-21E8-44DB-92A5-5606FC9390BF}" type="presParOf" srcId="{86C5F03A-7D0A-4D77-974D-2586160051C5}" destId="{E21F2A8B-920F-4D0B-9080-81157C2A3CF6}" srcOrd="0" destOrd="0" presId="urn:microsoft.com/office/officeart/2005/8/layout/bProcess4"/>
    <dgm:cxn modelId="{380FAA49-6505-490E-A72A-37A9F4169B8B}" type="presParOf" srcId="{86C5F03A-7D0A-4D77-974D-2586160051C5}" destId="{CCFCACE8-9A25-41ED-BCE6-6DD523CCB832}" srcOrd="1" destOrd="0" presId="urn:microsoft.com/office/officeart/2005/8/layout/bProcess4"/>
    <dgm:cxn modelId="{8BB80741-3BFD-4353-86BC-0DF10E27231E}" type="presParOf" srcId="{55A1D7D1-2427-4AE1-8DF1-C78FAA2A4B32}" destId="{E2A6F664-363A-4F18-8A63-966FD2D211F3}" srcOrd="7" destOrd="0" presId="urn:microsoft.com/office/officeart/2005/8/layout/bProcess4"/>
    <dgm:cxn modelId="{C47086F3-586C-4A21-A4D8-8B11D95BC6B7}" type="presParOf" srcId="{55A1D7D1-2427-4AE1-8DF1-C78FAA2A4B32}" destId="{DDFF0A8B-7024-44ED-9FCC-2A05E6793BFC}" srcOrd="8" destOrd="0" presId="urn:microsoft.com/office/officeart/2005/8/layout/bProcess4"/>
    <dgm:cxn modelId="{F681E4A2-4410-45FB-A9D3-8179F5C27AAD}" type="presParOf" srcId="{DDFF0A8B-7024-44ED-9FCC-2A05E6793BFC}" destId="{AC383649-88BF-429D-8FA1-3E7416EAAFD7}" srcOrd="0" destOrd="0" presId="urn:microsoft.com/office/officeart/2005/8/layout/bProcess4"/>
    <dgm:cxn modelId="{24885283-A3E7-49F1-A8F7-B4A043458024}" type="presParOf" srcId="{DDFF0A8B-7024-44ED-9FCC-2A05E6793BFC}" destId="{FE428BC1-A288-4D10-9687-93218CA45D09}" srcOrd="1" destOrd="0" presId="urn:microsoft.com/office/officeart/2005/8/layout/bProcess4"/>
    <dgm:cxn modelId="{BDA3A73A-0BE2-4400-8E8B-D21235C3AB9A}" type="presParOf" srcId="{55A1D7D1-2427-4AE1-8DF1-C78FAA2A4B32}" destId="{D06F9A0A-BBBC-458E-8804-C25E3F99E0D1}" srcOrd="9" destOrd="0" presId="urn:microsoft.com/office/officeart/2005/8/layout/bProcess4"/>
    <dgm:cxn modelId="{DFF5B03D-5DA5-4A19-ADA7-66ACAE3F0EF2}" type="presParOf" srcId="{55A1D7D1-2427-4AE1-8DF1-C78FAA2A4B32}" destId="{E42E68DA-4497-427A-A035-2E0DCA63E5AC}" srcOrd="10" destOrd="0" presId="urn:microsoft.com/office/officeart/2005/8/layout/bProcess4"/>
    <dgm:cxn modelId="{18EFC4A5-7AE6-48E8-97E8-C16B1C4E94D2}" type="presParOf" srcId="{E42E68DA-4497-427A-A035-2E0DCA63E5AC}" destId="{79DD5C03-1A5E-4CFF-9E53-FD9D4636DC50}" srcOrd="0" destOrd="0" presId="urn:microsoft.com/office/officeart/2005/8/layout/bProcess4"/>
    <dgm:cxn modelId="{C0FC3CC1-8DC9-4BCB-A77E-FEF939FDD519}" type="presParOf" srcId="{E42E68DA-4497-427A-A035-2E0DCA63E5AC}" destId="{CC0D62C1-818B-43C6-B3AF-CDC19DA72C2D}" srcOrd="1" destOrd="0" presId="urn:microsoft.com/office/officeart/2005/8/layout/bProcess4"/>
    <dgm:cxn modelId="{90C134F1-20FF-47C1-8111-0C1F48628A6F}" type="presParOf" srcId="{55A1D7D1-2427-4AE1-8DF1-C78FAA2A4B32}" destId="{FF1AFB70-0AFC-40F3-97C9-0CF0B06B9F81}" srcOrd="11" destOrd="0" presId="urn:microsoft.com/office/officeart/2005/8/layout/bProcess4"/>
    <dgm:cxn modelId="{025BBA8F-3973-4B3B-B640-B9DFC7A8A236}" type="presParOf" srcId="{55A1D7D1-2427-4AE1-8DF1-C78FAA2A4B32}" destId="{FEB497D0-DC98-4DFB-AD61-96F7BE8436F5}" srcOrd="12" destOrd="0" presId="urn:microsoft.com/office/officeart/2005/8/layout/bProcess4"/>
    <dgm:cxn modelId="{454F3591-5D1B-44C3-B8C8-527DE0B18736}" type="presParOf" srcId="{FEB497D0-DC98-4DFB-AD61-96F7BE8436F5}" destId="{DE733059-244C-4534-88C8-B6A3442EE50C}" srcOrd="0" destOrd="0" presId="urn:microsoft.com/office/officeart/2005/8/layout/bProcess4"/>
    <dgm:cxn modelId="{84AEA486-3C1A-4EDB-9FB0-7750BB40DAD3}" type="presParOf" srcId="{FEB497D0-DC98-4DFB-AD61-96F7BE8436F5}" destId="{2473644D-4414-430C-A804-2860F0E35BBB}" srcOrd="1" destOrd="0" presId="urn:microsoft.com/office/officeart/2005/8/layout/bProcess4"/>
    <dgm:cxn modelId="{ECB2D0E2-2949-4A2E-83C9-96A368888ECB}" type="presParOf" srcId="{55A1D7D1-2427-4AE1-8DF1-C78FAA2A4B32}" destId="{8806E101-FD9D-4889-8BA7-F23CA2E3B1A4}" srcOrd="13" destOrd="0" presId="urn:microsoft.com/office/officeart/2005/8/layout/bProcess4"/>
    <dgm:cxn modelId="{BEDCDCE8-1DF5-4E00-B7B1-E31D815219E5}" type="presParOf" srcId="{55A1D7D1-2427-4AE1-8DF1-C78FAA2A4B32}" destId="{88FB81C9-8384-493B-B2C4-B9FE968843F8}" srcOrd="14" destOrd="0" presId="urn:microsoft.com/office/officeart/2005/8/layout/bProcess4"/>
    <dgm:cxn modelId="{991B6C53-ECC3-4C4E-854A-DF1591C92DAD}" type="presParOf" srcId="{88FB81C9-8384-493B-B2C4-B9FE968843F8}" destId="{9D1804A1-24D1-447D-B727-6855A98E8A52}" srcOrd="0" destOrd="0" presId="urn:microsoft.com/office/officeart/2005/8/layout/bProcess4"/>
    <dgm:cxn modelId="{1AB80C11-A881-4584-BE00-77724470C33C}" type="presParOf" srcId="{88FB81C9-8384-493B-B2C4-B9FE968843F8}" destId="{F41D69B6-5B50-4C64-A745-2EB2EDFD8C98}" srcOrd="1" destOrd="0" presId="urn:microsoft.com/office/officeart/2005/8/layout/bProcess4"/>
    <dgm:cxn modelId="{B017E095-646A-452A-BD8B-07927BE6DE9B}" type="presParOf" srcId="{55A1D7D1-2427-4AE1-8DF1-C78FAA2A4B32}" destId="{D5695FA6-7C92-49FD-989A-C99A7A2698F4}" srcOrd="15" destOrd="0" presId="urn:microsoft.com/office/officeart/2005/8/layout/bProcess4"/>
    <dgm:cxn modelId="{2D3CFEF2-1659-4D31-B0E3-25385D2EC01E}" type="presParOf" srcId="{55A1D7D1-2427-4AE1-8DF1-C78FAA2A4B32}" destId="{554AD16A-7EFD-4934-B0E0-B46715085BFB}" srcOrd="16" destOrd="0" presId="urn:microsoft.com/office/officeart/2005/8/layout/bProcess4"/>
    <dgm:cxn modelId="{3190911C-E96B-4ED1-9370-741EC304050F}" type="presParOf" srcId="{554AD16A-7EFD-4934-B0E0-B46715085BFB}" destId="{BDE8776E-0160-4963-B931-564D16A2E320}" srcOrd="0" destOrd="0" presId="urn:microsoft.com/office/officeart/2005/8/layout/bProcess4"/>
    <dgm:cxn modelId="{67519411-24A2-4D6C-B8B5-8D03204671A7}" type="presParOf" srcId="{554AD16A-7EFD-4934-B0E0-B46715085BFB}" destId="{49E9F4C2-1E5D-441F-8F37-C7DA96CAE525}" srcOrd="1" destOrd="0" presId="urn:microsoft.com/office/officeart/2005/8/layout/bProcess4"/>
    <dgm:cxn modelId="{2693C2E2-8108-4400-AA8E-FD2918112DEB}" type="presParOf" srcId="{55A1D7D1-2427-4AE1-8DF1-C78FAA2A4B32}" destId="{4A901946-DED9-40BB-90E2-03F8B1621E7A}" srcOrd="17" destOrd="0" presId="urn:microsoft.com/office/officeart/2005/8/layout/bProcess4"/>
    <dgm:cxn modelId="{1CA702A8-717C-48A3-AD31-01A12B57B0F4}" type="presParOf" srcId="{55A1D7D1-2427-4AE1-8DF1-C78FAA2A4B32}" destId="{F925495A-C6DC-4A82-A1BE-17676D53B4E3}" srcOrd="18" destOrd="0" presId="urn:microsoft.com/office/officeart/2005/8/layout/bProcess4"/>
    <dgm:cxn modelId="{D62B5789-FFE0-4B34-9AC5-EA51D2A394A9}" type="presParOf" srcId="{F925495A-C6DC-4A82-A1BE-17676D53B4E3}" destId="{81187668-93F3-48E9-9391-80B53D1900BF}" srcOrd="0" destOrd="0" presId="urn:microsoft.com/office/officeart/2005/8/layout/bProcess4"/>
    <dgm:cxn modelId="{3E51BB70-C9A1-4AF8-BC9B-FEA11137DFE3}" type="presParOf" srcId="{F925495A-C6DC-4A82-A1BE-17676D53B4E3}" destId="{3A3964D8-0402-4E1C-8221-68F485FDE469}" srcOrd="1" destOrd="0" presId="urn:microsoft.com/office/officeart/2005/8/layout/bProcess4"/>
    <dgm:cxn modelId="{B0AFA99F-D237-48A6-A0CA-802B76954FCA}" type="presParOf" srcId="{55A1D7D1-2427-4AE1-8DF1-C78FAA2A4B32}" destId="{7E931200-446A-48DE-8ABB-0C644574ACE2}" srcOrd="19" destOrd="0" presId="urn:microsoft.com/office/officeart/2005/8/layout/bProcess4"/>
    <dgm:cxn modelId="{B6EDA0A4-AB2E-4FAD-8D1C-11194CEAC2D3}" type="presParOf" srcId="{55A1D7D1-2427-4AE1-8DF1-C78FAA2A4B32}" destId="{ABAD89C0-8E8F-4A8C-8D22-49FABB1103AB}" srcOrd="20" destOrd="0" presId="urn:microsoft.com/office/officeart/2005/8/layout/bProcess4"/>
    <dgm:cxn modelId="{AF8AF65D-7F8D-480A-99ED-05724A87D59F}" type="presParOf" srcId="{ABAD89C0-8E8F-4A8C-8D22-49FABB1103AB}" destId="{9BBB0E25-386B-45E8-B8E1-7B36114031B3}" srcOrd="0" destOrd="0" presId="urn:microsoft.com/office/officeart/2005/8/layout/bProcess4"/>
    <dgm:cxn modelId="{C1660641-C4A1-48BB-BF0C-75CFDA087906}" type="presParOf" srcId="{ABAD89C0-8E8F-4A8C-8D22-49FABB1103AB}" destId="{E84345FC-2021-42A9-A654-095A2AF34AD6}" srcOrd="1" destOrd="0" presId="urn:microsoft.com/office/officeart/2005/8/layout/bProcess4"/>
    <dgm:cxn modelId="{278A7732-5542-4B85-B6E7-03A45D091444}" type="presParOf" srcId="{55A1D7D1-2427-4AE1-8DF1-C78FAA2A4B32}" destId="{F8627D62-2C8C-4D1C-B222-23FE803EF97B}" srcOrd="21" destOrd="0" presId="urn:microsoft.com/office/officeart/2005/8/layout/bProcess4"/>
    <dgm:cxn modelId="{E73C5F8B-38BF-40A6-8FE8-40C9762E8E2E}" type="presParOf" srcId="{55A1D7D1-2427-4AE1-8DF1-C78FAA2A4B32}" destId="{5214BA11-D148-4546-BBD0-34754775CCA7}" srcOrd="22" destOrd="0" presId="urn:microsoft.com/office/officeart/2005/8/layout/bProcess4"/>
    <dgm:cxn modelId="{674A6671-0509-4C44-858C-FA30DDD98B9A}" type="presParOf" srcId="{5214BA11-D148-4546-BBD0-34754775CCA7}" destId="{232B1C49-513C-45E1-956D-9CBDBAC216B5}" srcOrd="0" destOrd="0" presId="urn:microsoft.com/office/officeart/2005/8/layout/bProcess4"/>
    <dgm:cxn modelId="{3E268DFE-B06C-4536-B3CD-3F131A998797}"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26B3A30-D802-4755-8B9C-53ABB0D4CE0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284AAF21-3FEC-4439-91DC-3173EEB3725B}">
      <dgm:prSet phldrT="[Text]" custT="1"/>
      <dgm:spPr/>
      <dgm:t>
        <a:bodyPr/>
        <a:lstStyle/>
        <a:p>
          <a:r>
            <a:rPr lang="en-IN" sz="1800" dirty="0"/>
            <a:t>Hunch or Intuition</a:t>
          </a:r>
        </a:p>
      </dgm:t>
    </dgm:pt>
    <dgm:pt modelId="{60304456-EF13-4B22-B140-5DA5AB63BEFD}" type="parTrans" cxnId="{CBF851A7-11AB-4CE5-9FFA-6F309DAFFAD9}">
      <dgm:prSet/>
      <dgm:spPr/>
      <dgm:t>
        <a:bodyPr/>
        <a:lstStyle/>
        <a:p>
          <a:endParaRPr lang="en-IN"/>
        </a:p>
      </dgm:t>
    </dgm:pt>
    <dgm:pt modelId="{4070DEFB-D4CC-40FF-B85C-29D7FF4ADF67}" type="sibTrans" cxnId="{CBF851A7-11AB-4CE5-9FFA-6F309DAFFAD9}">
      <dgm:prSet/>
      <dgm:spPr/>
      <dgm:t>
        <a:bodyPr/>
        <a:lstStyle/>
        <a:p>
          <a:endParaRPr lang="en-IN"/>
        </a:p>
      </dgm:t>
    </dgm:pt>
    <dgm:pt modelId="{A3EA3833-7225-45F3-8CD2-3D7D224268C3}">
      <dgm:prSet phldrT="[Text]" custT="1"/>
      <dgm:spPr/>
      <dgm:t>
        <a:bodyPr/>
        <a:lstStyle/>
        <a:p>
          <a:r>
            <a:rPr lang="en-IN" sz="1800" dirty="0"/>
            <a:t>Research of others</a:t>
          </a:r>
        </a:p>
      </dgm:t>
    </dgm:pt>
    <dgm:pt modelId="{8178A028-BBC2-43ED-BCF2-E74FDE720D4E}" type="parTrans" cxnId="{75A5B74A-AEF1-4675-BBA6-CB43F81C3BC2}">
      <dgm:prSet/>
      <dgm:spPr/>
      <dgm:t>
        <a:bodyPr/>
        <a:lstStyle/>
        <a:p>
          <a:endParaRPr lang="en-IN"/>
        </a:p>
      </dgm:t>
    </dgm:pt>
    <dgm:pt modelId="{943A015D-AC59-41FD-84CD-4A7967603BA6}" type="sibTrans" cxnId="{75A5B74A-AEF1-4675-BBA6-CB43F81C3BC2}">
      <dgm:prSet/>
      <dgm:spPr/>
      <dgm:t>
        <a:bodyPr/>
        <a:lstStyle/>
        <a:p>
          <a:endParaRPr lang="en-IN"/>
        </a:p>
      </dgm:t>
    </dgm:pt>
    <dgm:pt modelId="{FA5F85A8-B1CB-4180-BD8B-E79ADACAB297}">
      <dgm:prSet phldrT="[Text]" custT="1"/>
      <dgm:spPr/>
      <dgm:t>
        <a:bodyPr/>
        <a:lstStyle/>
        <a:p>
          <a:r>
            <a:rPr lang="en-IN" sz="1800" dirty="0"/>
            <a:t>Consultations </a:t>
          </a:r>
        </a:p>
      </dgm:t>
    </dgm:pt>
    <dgm:pt modelId="{22236569-4C73-46BD-A6E2-AF64D177C73D}" type="parTrans" cxnId="{B1B21DE5-7676-482E-A0A0-3EBA0A7DBAA1}">
      <dgm:prSet/>
      <dgm:spPr/>
      <dgm:t>
        <a:bodyPr/>
        <a:lstStyle/>
        <a:p>
          <a:endParaRPr lang="en-IN"/>
        </a:p>
      </dgm:t>
    </dgm:pt>
    <dgm:pt modelId="{7E144025-1A67-4EAF-A670-0D3A87CFC76E}" type="sibTrans" cxnId="{B1B21DE5-7676-482E-A0A0-3EBA0A7DBAA1}">
      <dgm:prSet/>
      <dgm:spPr/>
      <dgm:t>
        <a:bodyPr/>
        <a:lstStyle/>
        <a:p>
          <a:endParaRPr lang="en-IN"/>
        </a:p>
      </dgm:t>
    </dgm:pt>
    <dgm:pt modelId="{1C76EB7F-682D-4871-969E-971AEDE550D5}">
      <dgm:prSet phldrT="[Text]" custT="1"/>
      <dgm:spPr/>
      <dgm:t>
        <a:bodyPr/>
        <a:lstStyle/>
        <a:p>
          <a:r>
            <a:rPr lang="en-IN" sz="1800" dirty="0"/>
            <a:t>Theory </a:t>
          </a:r>
        </a:p>
      </dgm:t>
    </dgm:pt>
    <dgm:pt modelId="{6BA94A42-FFFE-4923-89E6-16D15B8C5637}" type="parTrans" cxnId="{29CAB2B3-3878-4886-B8DB-1AC232A5C23A}">
      <dgm:prSet/>
      <dgm:spPr/>
      <dgm:t>
        <a:bodyPr/>
        <a:lstStyle/>
        <a:p>
          <a:endParaRPr lang="en-IN"/>
        </a:p>
      </dgm:t>
    </dgm:pt>
    <dgm:pt modelId="{13AB3D5B-D267-453E-A7DC-29010B6FA132}" type="sibTrans" cxnId="{29CAB2B3-3878-4886-B8DB-1AC232A5C23A}">
      <dgm:prSet/>
      <dgm:spPr/>
      <dgm:t>
        <a:bodyPr/>
        <a:lstStyle/>
        <a:p>
          <a:endParaRPr lang="en-IN"/>
        </a:p>
      </dgm:t>
    </dgm:pt>
    <dgm:pt modelId="{A7D4A13F-6785-4899-8761-743B38142B56}">
      <dgm:prSet phldrT="[Text]" custT="1"/>
      <dgm:spPr/>
      <dgm:t>
        <a:bodyPr/>
        <a:lstStyle/>
        <a:p>
          <a:r>
            <a:rPr lang="en-IN" sz="1800" dirty="0"/>
            <a:t>Analogy</a:t>
          </a:r>
        </a:p>
      </dgm:t>
    </dgm:pt>
    <dgm:pt modelId="{796F573D-E87F-4B72-871A-A34BEA6D8B2E}" type="parTrans" cxnId="{B627544D-1407-41E1-A013-7E900304F3C9}">
      <dgm:prSet/>
      <dgm:spPr/>
      <dgm:t>
        <a:bodyPr/>
        <a:lstStyle/>
        <a:p>
          <a:endParaRPr lang="en-IN"/>
        </a:p>
      </dgm:t>
    </dgm:pt>
    <dgm:pt modelId="{A12D3065-1479-4016-ADD9-1816458E0F11}" type="sibTrans" cxnId="{B627544D-1407-41E1-A013-7E900304F3C9}">
      <dgm:prSet/>
      <dgm:spPr/>
      <dgm:t>
        <a:bodyPr/>
        <a:lstStyle/>
        <a:p>
          <a:endParaRPr lang="en-IN"/>
        </a:p>
      </dgm:t>
    </dgm:pt>
    <dgm:pt modelId="{3E9026DD-E421-4999-A89F-C86DC100727A}">
      <dgm:prSet phldrT="[Text]" custT="1"/>
      <dgm:spPr/>
      <dgm:t>
        <a:bodyPr/>
        <a:lstStyle/>
        <a:p>
          <a:r>
            <a:rPr lang="en-IN" sz="1800" dirty="0"/>
            <a:t>Observation </a:t>
          </a:r>
        </a:p>
      </dgm:t>
    </dgm:pt>
    <dgm:pt modelId="{AFEFA098-09A9-493E-A7D5-859C925967FB}" type="parTrans" cxnId="{60ED49F3-3513-40EF-AFE5-32BB72137EA3}">
      <dgm:prSet/>
      <dgm:spPr/>
      <dgm:t>
        <a:bodyPr/>
        <a:lstStyle/>
        <a:p>
          <a:endParaRPr lang="en-IN"/>
        </a:p>
      </dgm:t>
    </dgm:pt>
    <dgm:pt modelId="{3A34CCE4-B09B-4539-87A7-F9032B8FB3A5}" type="sibTrans" cxnId="{60ED49F3-3513-40EF-AFE5-32BB72137EA3}">
      <dgm:prSet/>
      <dgm:spPr/>
      <dgm:t>
        <a:bodyPr/>
        <a:lstStyle/>
        <a:p>
          <a:endParaRPr lang="en-IN"/>
        </a:p>
      </dgm:t>
    </dgm:pt>
    <dgm:pt modelId="{90196399-727E-4E39-9AE4-7E0D4C99B242}">
      <dgm:prSet phldrT="[Text]" custT="1"/>
      <dgm:spPr/>
      <dgm:t>
        <a:bodyPr/>
        <a:lstStyle/>
        <a:p>
          <a:r>
            <a:rPr lang="en-IN" sz="1800" dirty="0"/>
            <a:t>Culture</a:t>
          </a:r>
        </a:p>
      </dgm:t>
    </dgm:pt>
    <dgm:pt modelId="{4CB16DF4-2FDE-4326-B950-640F90186607}" type="parTrans" cxnId="{3D417A6B-0337-42D3-9495-13B694DF17E9}">
      <dgm:prSet/>
      <dgm:spPr/>
      <dgm:t>
        <a:bodyPr/>
        <a:lstStyle/>
        <a:p>
          <a:endParaRPr lang="en-IN"/>
        </a:p>
      </dgm:t>
    </dgm:pt>
    <dgm:pt modelId="{E7FB1F01-AD45-4C61-BFDE-DC2B0C01C821}" type="sibTrans" cxnId="{3D417A6B-0337-42D3-9495-13B694DF17E9}">
      <dgm:prSet/>
      <dgm:spPr/>
      <dgm:t>
        <a:bodyPr/>
        <a:lstStyle/>
        <a:p>
          <a:endParaRPr lang="en-IN"/>
        </a:p>
      </dgm:t>
    </dgm:pt>
    <dgm:pt modelId="{65C7AD5A-4C3F-4B0C-A577-91AC569FDFE3}">
      <dgm:prSet phldrT="[Text]" custT="1"/>
      <dgm:spPr/>
      <dgm:t>
        <a:bodyPr/>
        <a:lstStyle/>
        <a:p>
          <a:r>
            <a:rPr lang="en-IN" sz="1800" dirty="0"/>
            <a:t>Continuity of research</a:t>
          </a:r>
        </a:p>
      </dgm:t>
    </dgm:pt>
    <dgm:pt modelId="{DC6FDA0A-A366-4A54-A44A-B273CAFB3353}" type="parTrans" cxnId="{18D3A350-77AF-409A-9C4E-E565412B8CC0}">
      <dgm:prSet/>
      <dgm:spPr/>
      <dgm:t>
        <a:bodyPr/>
        <a:lstStyle/>
        <a:p>
          <a:endParaRPr lang="en-IN"/>
        </a:p>
      </dgm:t>
    </dgm:pt>
    <dgm:pt modelId="{531B3CCC-EA4C-4807-AFC7-31734AF2E5A7}" type="sibTrans" cxnId="{18D3A350-77AF-409A-9C4E-E565412B8CC0}">
      <dgm:prSet/>
      <dgm:spPr/>
      <dgm:t>
        <a:bodyPr/>
        <a:lstStyle/>
        <a:p>
          <a:endParaRPr lang="en-IN"/>
        </a:p>
      </dgm:t>
    </dgm:pt>
    <dgm:pt modelId="{9FB19009-0FD8-441D-8187-DEE36F432EDC}" type="pres">
      <dgm:prSet presAssocID="{726B3A30-D802-4755-8B9C-53ABB0D4CE02}" presName="linear" presStyleCnt="0">
        <dgm:presLayoutVars>
          <dgm:dir/>
          <dgm:animLvl val="lvl"/>
          <dgm:resizeHandles val="exact"/>
        </dgm:presLayoutVars>
      </dgm:prSet>
      <dgm:spPr/>
    </dgm:pt>
    <dgm:pt modelId="{DE32B287-2743-49C5-816C-E31452E17D91}" type="pres">
      <dgm:prSet presAssocID="{284AAF21-3FEC-4439-91DC-3173EEB3725B}" presName="parentLin" presStyleCnt="0"/>
      <dgm:spPr/>
    </dgm:pt>
    <dgm:pt modelId="{392E796F-7B0C-4E78-B0CB-F422CFB0C3A5}" type="pres">
      <dgm:prSet presAssocID="{284AAF21-3FEC-4439-91DC-3173EEB3725B}" presName="parentLeftMargin" presStyleLbl="node1" presStyleIdx="0" presStyleCnt="8"/>
      <dgm:spPr/>
    </dgm:pt>
    <dgm:pt modelId="{EDADF2EB-36C8-491E-AD44-650773851808}" type="pres">
      <dgm:prSet presAssocID="{284AAF21-3FEC-4439-91DC-3173EEB3725B}" presName="parentText" presStyleLbl="node1" presStyleIdx="0" presStyleCnt="8">
        <dgm:presLayoutVars>
          <dgm:chMax val="0"/>
          <dgm:bulletEnabled val="1"/>
        </dgm:presLayoutVars>
      </dgm:prSet>
      <dgm:spPr/>
    </dgm:pt>
    <dgm:pt modelId="{69321F76-E8F6-4C2D-921C-B016FB0EC7F8}" type="pres">
      <dgm:prSet presAssocID="{284AAF21-3FEC-4439-91DC-3173EEB3725B}" presName="negativeSpace" presStyleCnt="0"/>
      <dgm:spPr/>
    </dgm:pt>
    <dgm:pt modelId="{4C76B4BB-2B4C-4ED3-A931-77A94632B5DA}" type="pres">
      <dgm:prSet presAssocID="{284AAF21-3FEC-4439-91DC-3173EEB3725B}" presName="childText" presStyleLbl="conFgAcc1" presStyleIdx="0" presStyleCnt="8">
        <dgm:presLayoutVars>
          <dgm:bulletEnabled val="1"/>
        </dgm:presLayoutVars>
      </dgm:prSet>
      <dgm:spPr/>
    </dgm:pt>
    <dgm:pt modelId="{8D5DAAAB-A179-4F65-9562-E7D825F5ACE3}" type="pres">
      <dgm:prSet presAssocID="{4070DEFB-D4CC-40FF-B85C-29D7FF4ADF67}" presName="spaceBetweenRectangles" presStyleCnt="0"/>
      <dgm:spPr/>
    </dgm:pt>
    <dgm:pt modelId="{F40E280F-C374-4EBA-B9EC-0346A0E958A5}" type="pres">
      <dgm:prSet presAssocID="{A3EA3833-7225-45F3-8CD2-3D7D224268C3}" presName="parentLin" presStyleCnt="0"/>
      <dgm:spPr/>
    </dgm:pt>
    <dgm:pt modelId="{11D7AB0D-46A4-4310-B5D0-424C7E18B423}" type="pres">
      <dgm:prSet presAssocID="{A3EA3833-7225-45F3-8CD2-3D7D224268C3}" presName="parentLeftMargin" presStyleLbl="node1" presStyleIdx="0" presStyleCnt="8"/>
      <dgm:spPr/>
    </dgm:pt>
    <dgm:pt modelId="{C3003E68-25DE-4102-A60D-CD479F3F27FF}" type="pres">
      <dgm:prSet presAssocID="{A3EA3833-7225-45F3-8CD2-3D7D224268C3}" presName="parentText" presStyleLbl="node1" presStyleIdx="1" presStyleCnt="8">
        <dgm:presLayoutVars>
          <dgm:chMax val="0"/>
          <dgm:bulletEnabled val="1"/>
        </dgm:presLayoutVars>
      </dgm:prSet>
      <dgm:spPr/>
    </dgm:pt>
    <dgm:pt modelId="{42A3A0B3-6AF6-4790-B69A-68C11E32B2D0}" type="pres">
      <dgm:prSet presAssocID="{A3EA3833-7225-45F3-8CD2-3D7D224268C3}" presName="negativeSpace" presStyleCnt="0"/>
      <dgm:spPr/>
    </dgm:pt>
    <dgm:pt modelId="{164509AE-AFB6-45B6-91B6-F464954D8348}" type="pres">
      <dgm:prSet presAssocID="{A3EA3833-7225-45F3-8CD2-3D7D224268C3}" presName="childText" presStyleLbl="conFgAcc1" presStyleIdx="1" presStyleCnt="8">
        <dgm:presLayoutVars>
          <dgm:bulletEnabled val="1"/>
        </dgm:presLayoutVars>
      </dgm:prSet>
      <dgm:spPr/>
    </dgm:pt>
    <dgm:pt modelId="{BFB91A8E-089E-40C2-A363-7CA45D65D471}" type="pres">
      <dgm:prSet presAssocID="{943A015D-AC59-41FD-84CD-4A7967603BA6}" presName="spaceBetweenRectangles" presStyleCnt="0"/>
      <dgm:spPr/>
    </dgm:pt>
    <dgm:pt modelId="{1876E5B7-6C6C-4132-93F5-75FB737A5D71}" type="pres">
      <dgm:prSet presAssocID="{FA5F85A8-B1CB-4180-BD8B-E79ADACAB297}" presName="parentLin" presStyleCnt="0"/>
      <dgm:spPr/>
    </dgm:pt>
    <dgm:pt modelId="{876BF9BC-25CF-48E1-BF4B-85568B92D6CC}" type="pres">
      <dgm:prSet presAssocID="{FA5F85A8-B1CB-4180-BD8B-E79ADACAB297}" presName="parentLeftMargin" presStyleLbl="node1" presStyleIdx="1" presStyleCnt="8"/>
      <dgm:spPr/>
    </dgm:pt>
    <dgm:pt modelId="{37D1DD8E-DA7C-4590-AB74-FC5AF2411791}" type="pres">
      <dgm:prSet presAssocID="{FA5F85A8-B1CB-4180-BD8B-E79ADACAB297}" presName="parentText" presStyleLbl="node1" presStyleIdx="2" presStyleCnt="8">
        <dgm:presLayoutVars>
          <dgm:chMax val="0"/>
          <dgm:bulletEnabled val="1"/>
        </dgm:presLayoutVars>
      </dgm:prSet>
      <dgm:spPr/>
    </dgm:pt>
    <dgm:pt modelId="{AF1CCE78-F194-4605-8BE6-0B9E6000AA72}" type="pres">
      <dgm:prSet presAssocID="{FA5F85A8-B1CB-4180-BD8B-E79ADACAB297}" presName="negativeSpace" presStyleCnt="0"/>
      <dgm:spPr/>
    </dgm:pt>
    <dgm:pt modelId="{6E1132BE-1F23-47F1-883A-4E16060CB40D}" type="pres">
      <dgm:prSet presAssocID="{FA5F85A8-B1CB-4180-BD8B-E79ADACAB297}" presName="childText" presStyleLbl="conFgAcc1" presStyleIdx="2" presStyleCnt="8">
        <dgm:presLayoutVars>
          <dgm:bulletEnabled val="1"/>
        </dgm:presLayoutVars>
      </dgm:prSet>
      <dgm:spPr/>
    </dgm:pt>
    <dgm:pt modelId="{F5A64D20-A1BA-4D57-9110-62BEAF4BD73B}" type="pres">
      <dgm:prSet presAssocID="{7E144025-1A67-4EAF-A670-0D3A87CFC76E}" presName="spaceBetweenRectangles" presStyleCnt="0"/>
      <dgm:spPr/>
    </dgm:pt>
    <dgm:pt modelId="{FE280629-9FA7-44B0-B455-1331ACA0C52E}" type="pres">
      <dgm:prSet presAssocID="{1C76EB7F-682D-4871-969E-971AEDE550D5}" presName="parentLin" presStyleCnt="0"/>
      <dgm:spPr/>
    </dgm:pt>
    <dgm:pt modelId="{89AE983D-1E33-4A65-AC69-94CCCB3AF43E}" type="pres">
      <dgm:prSet presAssocID="{1C76EB7F-682D-4871-969E-971AEDE550D5}" presName="parentLeftMargin" presStyleLbl="node1" presStyleIdx="2" presStyleCnt="8"/>
      <dgm:spPr/>
    </dgm:pt>
    <dgm:pt modelId="{2C9DFC6E-0F24-4400-B970-50E415104072}" type="pres">
      <dgm:prSet presAssocID="{1C76EB7F-682D-4871-969E-971AEDE550D5}" presName="parentText" presStyleLbl="node1" presStyleIdx="3" presStyleCnt="8">
        <dgm:presLayoutVars>
          <dgm:chMax val="0"/>
          <dgm:bulletEnabled val="1"/>
        </dgm:presLayoutVars>
      </dgm:prSet>
      <dgm:spPr/>
    </dgm:pt>
    <dgm:pt modelId="{94B940B0-7C52-42B9-87FD-6802B67C790B}" type="pres">
      <dgm:prSet presAssocID="{1C76EB7F-682D-4871-969E-971AEDE550D5}" presName="negativeSpace" presStyleCnt="0"/>
      <dgm:spPr/>
    </dgm:pt>
    <dgm:pt modelId="{E0869407-1941-482A-9EF6-70B3612C75DC}" type="pres">
      <dgm:prSet presAssocID="{1C76EB7F-682D-4871-969E-971AEDE550D5}" presName="childText" presStyleLbl="conFgAcc1" presStyleIdx="3" presStyleCnt="8">
        <dgm:presLayoutVars>
          <dgm:bulletEnabled val="1"/>
        </dgm:presLayoutVars>
      </dgm:prSet>
      <dgm:spPr/>
    </dgm:pt>
    <dgm:pt modelId="{1B6E4D05-440B-413E-B4F2-9DD039F04F4C}" type="pres">
      <dgm:prSet presAssocID="{13AB3D5B-D267-453E-A7DC-29010B6FA132}" presName="spaceBetweenRectangles" presStyleCnt="0"/>
      <dgm:spPr/>
    </dgm:pt>
    <dgm:pt modelId="{9013F168-E2E0-466D-A80C-E32BBFAA1D37}" type="pres">
      <dgm:prSet presAssocID="{A7D4A13F-6785-4899-8761-743B38142B56}" presName="parentLin" presStyleCnt="0"/>
      <dgm:spPr/>
    </dgm:pt>
    <dgm:pt modelId="{3D0306DA-B449-44E3-8706-FF8081862A91}" type="pres">
      <dgm:prSet presAssocID="{A7D4A13F-6785-4899-8761-743B38142B56}" presName="parentLeftMargin" presStyleLbl="node1" presStyleIdx="3" presStyleCnt="8"/>
      <dgm:spPr/>
    </dgm:pt>
    <dgm:pt modelId="{2610E4B2-265F-4B27-8AF3-09FB0E69D1B3}" type="pres">
      <dgm:prSet presAssocID="{A7D4A13F-6785-4899-8761-743B38142B56}" presName="parentText" presStyleLbl="node1" presStyleIdx="4" presStyleCnt="8">
        <dgm:presLayoutVars>
          <dgm:chMax val="0"/>
          <dgm:bulletEnabled val="1"/>
        </dgm:presLayoutVars>
      </dgm:prSet>
      <dgm:spPr/>
    </dgm:pt>
    <dgm:pt modelId="{1807C66D-CEC8-44EE-9EAF-0A4F48A5CAE3}" type="pres">
      <dgm:prSet presAssocID="{A7D4A13F-6785-4899-8761-743B38142B56}" presName="negativeSpace" presStyleCnt="0"/>
      <dgm:spPr/>
    </dgm:pt>
    <dgm:pt modelId="{40A3BEBF-274E-44FF-B084-D6B54C0628EE}" type="pres">
      <dgm:prSet presAssocID="{A7D4A13F-6785-4899-8761-743B38142B56}" presName="childText" presStyleLbl="conFgAcc1" presStyleIdx="4" presStyleCnt="8">
        <dgm:presLayoutVars>
          <dgm:bulletEnabled val="1"/>
        </dgm:presLayoutVars>
      </dgm:prSet>
      <dgm:spPr/>
    </dgm:pt>
    <dgm:pt modelId="{9C226C38-A289-4322-8107-C171708AF52F}" type="pres">
      <dgm:prSet presAssocID="{A12D3065-1479-4016-ADD9-1816458E0F11}" presName="spaceBetweenRectangles" presStyleCnt="0"/>
      <dgm:spPr/>
    </dgm:pt>
    <dgm:pt modelId="{1894FA33-3C87-4AA0-BBC2-D71FF9C36EEF}" type="pres">
      <dgm:prSet presAssocID="{3E9026DD-E421-4999-A89F-C86DC100727A}" presName="parentLin" presStyleCnt="0"/>
      <dgm:spPr/>
    </dgm:pt>
    <dgm:pt modelId="{106E7EE7-D139-420C-9E7D-EE67A2159950}" type="pres">
      <dgm:prSet presAssocID="{3E9026DD-E421-4999-A89F-C86DC100727A}" presName="parentLeftMargin" presStyleLbl="node1" presStyleIdx="4" presStyleCnt="8"/>
      <dgm:spPr/>
    </dgm:pt>
    <dgm:pt modelId="{94BAC44B-1CBD-4BC3-A527-6ED921E3A7F2}" type="pres">
      <dgm:prSet presAssocID="{3E9026DD-E421-4999-A89F-C86DC100727A}" presName="parentText" presStyleLbl="node1" presStyleIdx="5" presStyleCnt="8">
        <dgm:presLayoutVars>
          <dgm:chMax val="0"/>
          <dgm:bulletEnabled val="1"/>
        </dgm:presLayoutVars>
      </dgm:prSet>
      <dgm:spPr/>
    </dgm:pt>
    <dgm:pt modelId="{8D8621E0-2720-43B4-AE41-8E83F9025B32}" type="pres">
      <dgm:prSet presAssocID="{3E9026DD-E421-4999-A89F-C86DC100727A}" presName="negativeSpace" presStyleCnt="0"/>
      <dgm:spPr/>
    </dgm:pt>
    <dgm:pt modelId="{7B953E43-3E66-48D4-BE09-EEFB000615D7}" type="pres">
      <dgm:prSet presAssocID="{3E9026DD-E421-4999-A89F-C86DC100727A}" presName="childText" presStyleLbl="conFgAcc1" presStyleIdx="5" presStyleCnt="8">
        <dgm:presLayoutVars>
          <dgm:bulletEnabled val="1"/>
        </dgm:presLayoutVars>
      </dgm:prSet>
      <dgm:spPr/>
    </dgm:pt>
    <dgm:pt modelId="{CC11C3C1-89DE-4DA0-AAC4-7007113BD5B3}" type="pres">
      <dgm:prSet presAssocID="{3A34CCE4-B09B-4539-87A7-F9032B8FB3A5}" presName="spaceBetweenRectangles" presStyleCnt="0"/>
      <dgm:spPr/>
    </dgm:pt>
    <dgm:pt modelId="{89C80F1F-1DD6-4F83-9727-AEC7CDF0C399}" type="pres">
      <dgm:prSet presAssocID="{90196399-727E-4E39-9AE4-7E0D4C99B242}" presName="parentLin" presStyleCnt="0"/>
      <dgm:spPr/>
    </dgm:pt>
    <dgm:pt modelId="{DCFAAF21-E797-49DD-B760-51F4F44E9E40}" type="pres">
      <dgm:prSet presAssocID="{90196399-727E-4E39-9AE4-7E0D4C99B242}" presName="parentLeftMargin" presStyleLbl="node1" presStyleIdx="5" presStyleCnt="8"/>
      <dgm:spPr/>
    </dgm:pt>
    <dgm:pt modelId="{68DF4998-9640-4B95-93CA-7393F7BFD0D8}" type="pres">
      <dgm:prSet presAssocID="{90196399-727E-4E39-9AE4-7E0D4C99B242}" presName="parentText" presStyleLbl="node1" presStyleIdx="6" presStyleCnt="8">
        <dgm:presLayoutVars>
          <dgm:chMax val="0"/>
          <dgm:bulletEnabled val="1"/>
        </dgm:presLayoutVars>
      </dgm:prSet>
      <dgm:spPr/>
    </dgm:pt>
    <dgm:pt modelId="{6FA917AB-5EAE-4121-8290-D6742E9864A1}" type="pres">
      <dgm:prSet presAssocID="{90196399-727E-4E39-9AE4-7E0D4C99B242}" presName="negativeSpace" presStyleCnt="0"/>
      <dgm:spPr/>
    </dgm:pt>
    <dgm:pt modelId="{FA8B318C-5C5D-4381-8B9A-5C939992ADE6}" type="pres">
      <dgm:prSet presAssocID="{90196399-727E-4E39-9AE4-7E0D4C99B242}" presName="childText" presStyleLbl="conFgAcc1" presStyleIdx="6" presStyleCnt="8">
        <dgm:presLayoutVars>
          <dgm:bulletEnabled val="1"/>
        </dgm:presLayoutVars>
      </dgm:prSet>
      <dgm:spPr/>
    </dgm:pt>
    <dgm:pt modelId="{DA44C438-706D-45AA-9089-9CCB8ACF1DCB}" type="pres">
      <dgm:prSet presAssocID="{E7FB1F01-AD45-4C61-BFDE-DC2B0C01C821}" presName="spaceBetweenRectangles" presStyleCnt="0"/>
      <dgm:spPr/>
    </dgm:pt>
    <dgm:pt modelId="{3385BDFB-0727-4C4C-AF50-CF2A80E0A4CA}" type="pres">
      <dgm:prSet presAssocID="{65C7AD5A-4C3F-4B0C-A577-91AC569FDFE3}" presName="parentLin" presStyleCnt="0"/>
      <dgm:spPr/>
    </dgm:pt>
    <dgm:pt modelId="{68BC9B65-C882-4A8B-A254-A6A5CE2408ED}" type="pres">
      <dgm:prSet presAssocID="{65C7AD5A-4C3F-4B0C-A577-91AC569FDFE3}" presName="parentLeftMargin" presStyleLbl="node1" presStyleIdx="6" presStyleCnt="8"/>
      <dgm:spPr/>
    </dgm:pt>
    <dgm:pt modelId="{EB8828A4-51C9-4E95-939F-D4BF8E15A779}" type="pres">
      <dgm:prSet presAssocID="{65C7AD5A-4C3F-4B0C-A577-91AC569FDFE3}" presName="parentText" presStyleLbl="node1" presStyleIdx="7" presStyleCnt="8">
        <dgm:presLayoutVars>
          <dgm:chMax val="0"/>
          <dgm:bulletEnabled val="1"/>
        </dgm:presLayoutVars>
      </dgm:prSet>
      <dgm:spPr/>
    </dgm:pt>
    <dgm:pt modelId="{9DBD6C89-5C47-4B04-AAF9-81C46579AA9D}" type="pres">
      <dgm:prSet presAssocID="{65C7AD5A-4C3F-4B0C-A577-91AC569FDFE3}" presName="negativeSpace" presStyleCnt="0"/>
      <dgm:spPr/>
    </dgm:pt>
    <dgm:pt modelId="{735D187C-6A15-4002-862A-836D4EE8D0BB}" type="pres">
      <dgm:prSet presAssocID="{65C7AD5A-4C3F-4B0C-A577-91AC569FDFE3}" presName="childText" presStyleLbl="conFgAcc1" presStyleIdx="7" presStyleCnt="8">
        <dgm:presLayoutVars>
          <dgm:bulletEnabled val="1"/>
        </dgm:presLayoutVars>
      </dgm:prSet>
      <dgm:spPr/>
    </dgm:pt>
  </dgm:ptLst>
  <dgm:cxnLst>
    <dgm:cxn modelId="{79272927-7A5B-4916-A092-5580783C5560}" type="presOf" srcId="{90196399-727E-4E39-9AE4-7E0D4C99B242}" destId="{DCFAAF21-E797-49DD-B760-51F4F44E9E40}" srcOrd="0" destOrd="0" presId="urn:microsoft.com/office/officeart/2005/8/layout/list1"/>
    <dgm:cxn modelId="{C260942A-8C28-4E9D-B495-3942AB592D87}" type="presOf" srcId="{A3EA3833-7225-45F3-8CD2-3D7D224268C3}" destId="{C3003E68-25DE-4102-A60D-CD479F3F27FF}" srcOrd="1" destOrd="0" presId="urn:microsoft.com/office/officeart/2005/8/layout/list1"/>
    <dgm:cxn modelId="{CD77252F-89D6-4087-8FF7-24A60AACD14A}" type="presOf" srcId="{FA5F85A8-B1CB-4180-BD8B-E79ADACAB297}" destId="{37D1DD8E-DA7C-4590-AB74-FC5AF2411791}" srcOrd="1" destOrd="0" presId="urn:microsoft.com/office/officeart/2005/8/layout/list1"/>
    <dgm:cxn modelId="{0B94D05C-463E-4E6B-8571-A169A4C56869}" type="presOf" srcId="{65C7AD5A-4C3F-4B0C-A577-91AC569FDFE3}" destId="{68BC9B65-C882-4A8B-A254-A6A5CE2408ED}" srcOrd="0" destOrd="0" presId="urn:microsoft.com/office/officeart/2005/8/layout/list1"/>
    <dgm:cxn modelId="{CD0B7841-23E8-4A74-8825-C5B7044CC94E}" type="presOf" srcId="{90196399-727E-4E39-9AE4-7E0D4C99B242}" destId="{68DF4998-9640-4B95-93CA-7393F7BFD0D8}" srcOrd="1" destOrd="0" presId="urn:microsoft.com/office/officeart/2005/8/layout/list1"/>
    <dgm:cxn modelId="{75A5B74A-AEF1-4675-BBA6-CB43F81C3BC2}" srcId="{726B3A30-D802-4755-8B9C-53ABB0D4CE02}" destId="{A3EA3833-7225-45F3-8CD2-3D7D224268C3}" srcOrd="1" destOrd="0" parTransId="{8178A028-BBC2-43ED-BCF2-E74FDE720D4E}" sibTransId="{943A015D-AC59-41FD-84CD-4A7967603BA6}"/>
    <dgm:cxn modelId="{3D417A6B-0337-42D3-9495-13B694DF17E9}" srcId="{726B3A30-D802-4755-8B9C-53ABB0D4CE02}" destId="{90196399-727E-4E39-9AE4-7E0D4C99B242}" srcOrd="6" destOrd="0" parTransId="{4CB16DF4-2FDE-4326-B950-640F90186607}" sibTransId="{E7FB1F01-AD45-4C61-BFDE-DC2B0C01C821}"/>
    <dgm:cxn modelId="{B627544D-1407-41E1-A013-7E900304F3C9}" srcId="{726B3A30-D802-4755-8B9C-53ABB0D4CE02}" destId="{A7D4A13F-6785-4899-8761-743B38142B56}" srcOrd="4" destOrd="0" parTransId="{796F573D-E87F-4B72-871A-A34BEA6D8B2E}" sibTransId="{A12D3065-1479-4016-ADD9-1816458E0F11}"/>
    <dgm:cxn modelId="{86AD0D4F-3351-4286-96C8-C87046EDFBA1}" type="presOf" srcId="{1C76EB7F-682D-4871-969E-971AEDE550D5}" destId="{2C9DFC6E-0F24-4400-B970-50E415104072}" srcOrd="1" destOrd="0" presId="urn:microsoft.com/office/officeart/2005/8/layout/list1"/>
    <dgm:cxn modelId="{18D3A350-77AF-409A-9C4E-E565412B8CC0}" srcId="{726B3A30-D802-4755-8B9C-53ABB0D4CE02}" destId="{65C7AD5A-4C3F-4B0C-A577-91AC569FDFE3}" srcOrd="7" destOrd="0" parTransId="{DC6FDA0A-A366-4A54-A44A-B273CAFB3353}" sibTransId="{531B3CCC-EA4C-4807-AFC7-31734AF2E5A7}"/>
    <dgm:cxn modelId="{68460B73-79CA-4E30-8AE4-4E66079D40E2}" type="presOf" srcId="{FA5F85A8-B1CB-4180-BD8B-E79ADACAB297}" destId="{876BF9BC-25CF-48E1-BF4B-85568B92D6CC}" srcOrd="0" destOrd="0" presId="urn:microsoft.com/office/officeart/2005/8/layout/list1"/>
    <dgm:cxn modelId="{71200854-D69A-4F3E-B69D-3C7F9BA231D0}" type="presOf" srcId="{284AAF21-3FEC-4439-91DC-3173EEB3725B}" destId="{EDADF2EB-36C8-491E-AD44-650773851808}" srcOrd="1" destOrd="0" presId="urn:microsoft.com/office/officeart/2005/8/layout/list1"/>
    <dgm:cxn modelId="{66A80158-5BAF-489E-AE08-2E4C955810C6}" type="presOf" srcId="{A7D4A13F-6785-4899-8761-743B38142B56}" destId="{2610E4B2-265F-4B27-8AF3-09FB0E69D1B3}" srcOrd="1" destOrd="0" presId="urn:microsoft.com/office/officeart/2005/8/layout/list1"/>
    <dgm:cxn modelId="{FCC7D47E-2C13-41A0-BEC3-E1E8D652E94E}" type="presOf" srcId="{3E9026DD-E421-4999-A89F-C86DC100727A}" destId="{94BAC44B-1CBD-4BC3-A527-6ED921E3A7F2}" srcOrd="1" destOrd="0" presId="urn:microsoft.com/office/officeart/2005/8/layout/list1"/>
    <dgm:cxn modelId="{0C88288B-D03C-4953-8211-FBBB2791B6F5}" type="presOf" srcId="{A3EA3833-7225-45F3-8CD2-3D7D224268C3}" destId="{11D7AB0D-46A4-4310-B5D0-424C7E18B423}" srcOrd="0" destOrd="0" presId="urn:microsoft.com/office/officeart/2005/8/layout/list1"/>
    <dgm:cxn modelId="{C14C168F-47A5-42BB-B8EB-1E54092C8E7D}" type="presOf" srcId="{3E9026DD-E421-4999-A89F-C86DC100727A}" destId="{106E7EE7-D139-420C-9E7D-EE67A2159950}" srcOrd="0" destOrd="0" presId="urn:microsoft.com/office/officeart/2005/8/layout/list1"/>
    <dgm:cxn modelId="{58743EA0-F958-46E4-9DA9-508FBCC50DBE}" type="presOf" srcId="{726B3A30-D802-4755-8B9C-53ABB0D4CE02}" destId="{9FB19009-0FD8-441D-8187-DEE36F432EDC}" srcOrd="0" destOrd="0" presId="urn:microsoft.com/office/officeart/2005/8/layout/list1"/>
    <dgm:cxn modelId="{CBF851A7-11AB-4CE5-9FFA-6F309DAFFAD9}" srcId="{726B3A30-D802-4755-8B9C-53ABB0D4CE02}" destId="{284AAF21-3FEC-4439-91DC-3173EEB3725B}" srcOrd="0" destOrd="0" parTransId="{60304456-EF13-4B22-B140-5DA5AB63BEFD}" sibTransId="{4070DEFB-D4CC-40FF-B85C-29D7FF4ADF67}"/>
    <dgm:cxn modelId="{29CAB2B3-3878-4886-B8DB-1AC232A5C23A}" srcId="{726B3A30-D802-4755-8B9C-53ABB0D4CE02}" destId="{1C76EB7F-682D-4871-969E-971AEDE550D5}" srcOrd="3" destOrd="0" parTransId="{6BA94A42-FFFE-4923-89E6-16D15B8C5637}" sibTransId="{13AB3D5B-D267-453E-A7DC-29010B6FA132}"/>
    <dgm:cxn modelId="{A58329D9-4F83-4599-AD47-FB577248C80B}" type="presOf" srcId="{A7D4A13F-6785-4899-8761-743B38142B56}" destId="{3D0306DA-B449-44E3-8706-FF8081862A91}" srcOrd="0" destOrd="0" presId="urn:microsoft.com/office/officeart/2005/8/layout/list1"/>
    <dgm:cxn modelId="{B1B21DE5-7676-482E-A0A0-3EBA0A7DBAA1}" srcId="{726B3A30-D802-4755-8B9C-53ABB0D4CE02}" destId="{FA5F85A8-B1CB-4180-BD8B-E79ADACAB297}" srcOrd="2" destOrd="0" parTransId="{22236569-4C73-46BD-A6E2-AF64D177C73D}" sibTransId="{7E144025-1A67-4EAF-A670-0D3A87CFC76E}"/>
    <dgm:cxn modelId="{A77FD0F0-E3E4-4EE9-B847-A399C3B7F45E}" type="presOf" srcId="{284AAF21-3FEC-4439-91DC-3173EEB3725B}" destId="{392E796F-7B0C-4E78-B0CB-F422CFB0C3A5}" srcOrd="0" destOrd="0" presId="urn:microsoft.com/office/officeart/2005/8/layout/list1"/>
    <dgm:cxn modelId="{60ED49F3-3513-40EF-AFE5-32BB72137EA3}" srcId="{726B3A30-D802-4755-8B9C-53ABB0D4CE02}" destId="{3E9026DD-E421-4999-A89F-C86DC100727A}" srcOrd="5" destOrd="0" parTransId="{AFEFA098-09A9-493E-A7D5-859C925967FB}" sibTransId="{3A34CCE4-B09B-4539-87A7-F9032B8FB3A5}"/>
    <dgm:cxn modelId="{670D77F8-656B-41D6-A182-83C875706A0F}" type="presOf" srcId="{65C7AD5A-4C3F-4B0C-A577-91AC569FDFE3}" destId="{EB8828A4-51C9-4E95-939F-D4BF8E15A779}" srcOrd="1" destOrd="0" presId="urn:microsoft.com/office/officeart/2005/8/layout/list1"/>
    <dgm:cxn modelId="{D722F7F9-051A-413E-B610-F2D0EC296041}" type="presOf" srcId="{1C76EB7F-682D-4871-969E-971AEDE550D5}" destId="{89AE983D-1E33-4A65-AC69-94CCCB3AF43E}" srcOrd="0" destOrd="0" presId="urn:microsoft.com/office/officeart/2005/8/layout/list1"/>
    <dgm:cxn modelId="{3F2CB9D8-34B5-4093-BAE4-C26EB74C86D5}" type="presParOf" srcId="{9FB19009-0FD8-441D-8187-DEE36F432EDC}" destId="{DE32B287-2743-49C5-816C-E31452E17D91}" srcOrd="0" destOrd="0" presId="urn:microsoft.com/office/officeart/2005/8/layout/list1"/>
    <dgm:cxn modelId="{5D87C22E-DFEE-42CC-87D6-56D2AE882225}" type="presParOf" srcId="{DE32B287-2743-49C5-816C-E31452E17D91}" destId="{392E796F-7B0C-4E78-B0CB-F422CFB0C3A5}" srcOrd="0" destOrd="0" presId="urn:microsoft.com/office/officeart/2005/8/layout/list1"/>
    <dgm:cxn modelId="{E6452A8C-27F1-4FBA-A6CA-B661EE854301}" type="presParOf" srcId="{DE32B287-2743-49C5-816C-E31452E17D91}" destId="{EDADF2EB-36C8-491E-AD44-650773851808}" srcOrd="1" destOrd="0" presId="urn:microsoft.com/office/officeart/2005/8/layout/list1"/>
    <dgm:cxn modelId="{14BB1545-873E-4E64-8F2D-CF7A9E8C6294}" type="presParOf" srcId="{9FB19009-0FD8-441D-8187-DEE36F432EDC}" destId="{69321F76-E8F6-4C2D-921C-B016FB0EC7F8}" srcOrd="1" destOrd="0" presId="urn:microsoft.com/office/officeart/2005/8/layout/list1"/>
    <dgm:cxn modelId="{19603E0E-AB78-4823-963B-C7E335BEB5D2}" type="presParOf" srcId="{9FB19009-0FD8-441D-8187-DEE36F432EDC}" destId="{4C76B4BB-2B4C-4ED3-A931-77A94632B5DA}" srcOrd="2" destOrd="0" presId="urn:microsoft.com/office/officeart/2005/8/layout/list1"/>
    <dgm:cxn modelId="{2A711C5E-E81C-4BAD-9B09-7EAAF86C4212}" type="presParOf" srcId="{9FB19009-0FD8-441D-8187-DEE36F432EDC}" destId="{8D5DAAAB-A179-4F65-9562-E7D825F5ACE3}" srcOrd="3" destOrd="0" presId="urn:microsoft.com/office/officeart/2005/8/layout/list1"/>
    <dgm:cxn modelId="{5031C9A1-C405-42A4-9601-EA96ADE571C3}" type="presParOf" srcId="{9FB19009-0FD8-441D-8187-DEE36F432EDC}" destId="{F40E280F-C374-4EBA-B9EC-0346A0E958A5}" srcOrd="4" destOrd="0" presId="urn:microsoft.com/office/officeart/2005/8/layout/list1"/>
    <dgm:cxn modelId="{512A26E2-ECEB-4117-8002-B464A1DA49B3}" type="presParOf" srcId="{F40E280F-C374-4EBA-B9EC-0346A0E958A5}" destId="{11D7AB0D-46A4-4310-B5D0-424C7E18B423}" srcOrd="0" destOrd="0" presId="urn:microsoft.com/office/officeart/2005/8/layout/list1"/>
    <dgm:cxn modelId="{3DE5A8B0-4D5F-44BD-B408-A67E1CA4B78F}" type="presParOf" srcId="{F40E280F-C374-4EBA-B9EC-0346A0E958A5}" destId="{C3003E68-25DE-4102-A60D-CD479F3F27FF}" srcOrd="1" destOrd="0" presId="urn:microsoft.com/office/officeart/2005/8/layout/list1"/>
    <dgm:cxn modelId="{CB8E065A-6336-479F-BC9B-89CB412AE6EF}" type="presParOf" srcId="{9FB19009-0FD8-441D-8187-DEE36F432EDC}" destId="{42A3A0B3-6AF6-4790-B69A-68C11E32B2D0}" srcOrd="5" destOrd="0" presId="urn:microsoft.com/office/officeart/2005/8/layout/list1"/>
    <dgm:cxn modelId="{16A6EC1A-C7F3-4274-9C58-36D0ED5084B3}" type="presParOf" srcId="{9FB19009-0FD8-441D-8187-DEE36F432EDC}" destId="{164509AE-AFB6-45B6-91B6-F464954D8348}" srcOrd="6" destOrd="0" presId="urn:microsoft.com/office/officeart/2005/8/layout/list1"/>
    <dgm:cxn modelId="{2AAC440D-BFB7-4DC4-99D8-4BD9024AB8E5}" type="presParOf" srcId="{9FB19009-0FD8-441D-8187-DEE36F432EDC}" destId="{BFB91A8E-089E-40C2-A363-7CA45D65D471}" srcOrd="7" destOrd="0" presId="urn:microsoft.com/office/officeart/2005/8/layout/list1"/>
    <dgm:cxn modelId="{CDAC7023-AE18-4CAC-BC0B-8594E5C2F508}" type="presParOf" srcId="{9FB19009-0FD8-441D-8187-DEE36F432EDC}" destId="{1876E5B7-6C6C-4132-93F5-75FB737A5D71}" srcOrd="8" destOrd="0" presId="urn:microsoft.com/office/officeart/2005/8/layout/list1"/>
    <dgm:cxn modelId="{4EA1C5D2-7660-4519-851B-120AA53DBFD4}" type="presParOf" srcId="{1876E5B7-6C6C-4132-93F5-75FB737A5D71}" destId="{876BF9BC-25CF-48E1-BF4B-85568B92D6CC}" srcOrd="0" destOrd="0" presId="urn:microsoft.com/office/officeart/2005/8/layout/list1"/>
    <dgm:cxn modelId="{C77B0357-87F1-4B68-B886-D68FFC19D45A}" type="presParOf" srcId="{1876E5B7-6C6C-4132-93F5-75FB737A5D71}" destId="{37D1DD8E-DA7C-4590-AB74-FC5AF2411791}" srcOrd="1" destOrd="0" presId="urn:microsoft.com/office/officeart/2005/8/layout/list1"/>
    <dgm:cxn modelId="{82D9CEDC-75B4-4E2A-A699-3C88390ED456}" type="presParOf" srcId="{9FB19009-0FD8-441D-8187-DEE36F432EDC}" destId="{AF1CCE78-F194-4605-8BE6-0B9E6000AA72}" srcOrd="9" destOrd="0" presId="urn:microsoft.com/office/officeart/2005/8/layout/list1"/>
    <dgm:cxn modelId="{C952914A-FF5B-4061-957C-381EC3BF0DBA}" type="presParOf" srcId="{9FB19009-0FD8-441D-8187-DEE36F432EDC}" destId="{6E1132BE-1F23-47F1-883A-4E16060CB40D}" srcOrd="10" destOrd="0" presId="urn:microsoft.com/office/officeart/2005/8/layout/list1"/>
    <dgm:cxn modelId="{69BB8B61-E278-48BE-BE51-D6765C082FCE}" type="presParOf" srcId="{9FB19009-0FD8-441D-8187-DEE36F432EDC}" destId="{F5A64D20-A1BA-4D57-9110-62BEAF4BD73B}" srcOrd="11" destOrd="0" presId="urn:microsoft.com/office/officeart/2005/8/layout/list1"/>
    <dgm:cxn modelId="{D6D213DD-6EC2-469A-A905-58D22A17DB9A}" type="presParOf" srcId="{9FB19009-0FD8-441D-8187-DEE36F432EDC}" destId="{FE280629-9FA7-44B0-B455-1331ACA0C52E}" srcOrd="12" destOrd="0" presId="urn:microsoft.com/office/officeart/2005/8/layout/list1"/>
    <dgm:cxn modelId="{6408C957-C9B1-42DC-8661-5A587D461DD0}" type="presParOf" srcId="{FE280629-9FA7-44B0-B455-1331ACA0C52E}" destId="{89AE983D-1E33-4A65-AC69-94CCCB3AF43E}" srcOrd="0" destOrd="0" presId="urn:microsoft.com/office/officeart/2005/8/layout/list1"/>
    <dgm:cxn modelId="{2805E2FF-1188-4D99-858E-89F74E9C7F0A}" type="presParOf" srcId="{FE280629-9FA7-44B0-B455-1331ACA0C52E}" destId="{2C9DFC6E-0F24-4400-B970-50E415104072}" srcOrd="1" destOrd="0" presId="urn:microsoft.com/office/officeart/2005/8/layout/list1"/>
    <dgm:cxn modelId="{21100943-7683-46D0-A43B-A12017E635DA}" type="presParOf" srcId="{9FB19009-0FD8-441D-8187-DEE36F432EDC}" destId="{94B940B0-7C52-42B9-87FD-6802B67C790B}" srcOrd="13" destOrd="0" presId="urn:microsoft.com/office/officeart/2005/8/layout/list1"/>
    <dgm:cxn modelId="{4E4C70F4-3F1C-4761-BDCB-66BF20F5F4BE}" type="presParOf" srcId="{9FB19009-0FD8-441D-8187-DEE36F432EDC}" destId="{E0869407-1941-482A-9EF6-70B3612C75DC}" srcOrd="14" destOrd="0" presId="urn:microsoft.com/office/officeart/2005/8/layout/list1"/>
    <dgm:cxn modelId="{3D40D0AD-6C71-420A-BF79-7CF405018C34}" type="presParOf" srcId="{9FB19009-0FD8-441D-8187-DEE36F432EDC}" destId="{1B6E4D05-440B-413E-B4F2-9DD039F04F4C}" srcOrd="15" destOrd="0" presId="urn:microsoft.com/office/officeart/2005/8/layout/list1"/>
    <dgm:cxn modelId="{433BA824-0A8B-4254-BB8F-E43111706122}" type="presParOf" srcId="{9FB19009-0FD8-441D-8187-DEE36F432EDC}" destId="{9013F168-E2E0-466D-A80C-E32BBFAA1D37}" srcOrd="16" destOrd="0" presId="urn:microsoft.com/office/officeart/2005/8/layout/list1"/>
    <dgm:cxn modelId="{88B15F87-1404-4CE0-9C99-6A549E3CD67D}" type="presParOf" srcId="{9013F168-E2E0-466D-A80C-E32BBFAA1D37}" destId="{3D0306DA-B449-44E3-8706-FF8081862A91}" srcOrd="0" destOrd="0" presId="urn:microsoft.com/office/officeart/2005/8/layout/list1"/>
    <dgm:cxn modelId="{41948F45-E136-42F0-892F-A24DF699448D}" type="presParOf" srcId="{9013F168-E2E0-466D-A80C-E32BBFAA1D37}" destId="{2610E4B2-265F-4B27-8AF3-09FB0E69D1B3}" srcOrd="1" destOrd="0" presId="urn:microsoft.com/office/officeart/2005/8/layout/list1"/>
    <dgm:cxn modelId="{C3CE3367-FC1D-4DF5-8C07-1FAA3213E76F}" type="presParOf" srcId="{9FB19009-0FD8-441D-8187-DEE36F432EDC}" destId="{1807C66D-CEC8-44EE-9EAF-0A4F48A5CAE3}" srcOrd="17" destOrd="0" presId="urn:microsoft.com/office/officeart/2005/8/layout/list1"/>
    <dgm:cxn modelId="{1ACF839E-AB27-4B8B-8FE7-8DD5DD4D548A}" type="presParOf" srcId="{9FB19009-0FD8-441D-8187-DEE36F432EDC}" destId="{40A3BEBF-274E-44FF-B084-D6B54C0628EE}" srcOrd="18" destOrd="0" presId="urn:microsoft.com/office/officeart/2005/8/layout/list1"/>
    <dgm:cxn modelId="{8778928F-6377-4443-BDAC-E9876EC829BC}" type="presParOf" srcId="{9FB19009-0FD8-441D-8187-DEE36F432EDC}" destId="{9C226C38-A289-4322-8107-C171708AF52F}" srcOrd="19" destOrd="0" presId="urn:microsoft.com/office/officeart/2005/8/layout/list1"/>
    <dgm:cxn modelId="{7FBEC506-61B7-4525-A24E-750A28AEB863}" type="presParOf" srcId="{9FB19009-0FD8-441D-8187-DEE36F432EDC}" destId="{1894FA33-3C87-4AA0-BBC2-D71FF9C36EEF}" srcOrd="20" destOrd="0" presId="urn:microsoft.com/office/officeart/2005/8/layout/list1"/>
    <dgm:cxn modelId="{A70E5644-3698-4333-8B1E-35C72B0827A9}" type="presParOf" srcId="{1894FA33-3C87-4AA0-BBC2-D71FF9C36EEF}" destId="{106E7EE7-D139-420C-9E7D-EE67A2159950}" srcOrd="0" destOrd="0" presId="urn:microsoft.com/office/officeart/2005/8/layout/list1"/>
    <dgm:cxn modelId="{BF963B87-D0E1-4812-A320-9D14DE7A7C91}" type="presParOf" srcId="{1894FA33-3C87-4AA0-BBC2-D71FF9C36EEF}" destId="{94BAC44B-1CBD-4BC3-A527-6ED921E3A7F2}" srcOrd="1" destOrd="0" presId="urn:microsoft.com/office/officeart/2005/8/layout/list1"/>
    <dgm:cxn modelId="{0B73B2D6-0DE2-44C7-A421-96D8D745893D}" type="presParOf" srcId="{9FB19009-0FD8-441D-8187-DEE36F432EDC}" destId="{8D8621E0-2720-43B4-AE41-8E83F9025B32}" srcOrd="21" destOrd="0" presId="urn:microsoft.com/office/officeart/2005/8/layout/list1"/>
    <dgm:cxn modelId="{68FE66EE-6BF9-4C18-995F-5D2299560E31}" type="presParOf" srcId="{9FB19009-0FD8-441D-8187-DEE36F432EDC}" destId="{7B953E43-3E66-48D4-BE09-EEFB000615D7}" srcOrd="22" destOrd="0" presId="urn:microsoft.com/office/officeart/2005/8/layout/list1"/>
    <dgm:cxn modelId="{0F938D84-1868-400E-9624-1D183D8035B9}" type="presParOf" srcId="{9FB19009-0FD8-441D-8187-DEE36F432EDC}" destId="{CC11C3C1-89DE-4DA0-AAC4-7007113BD5B3}" srcOrd="23" destOrd="0" presId="urn:microsoft.com/office/officeart/2005/8/layout/list1"/>
    <dgm:cxn modelId="{F0B3173D-6474-43A8-8DC3-7927E4A100E8}" type="presParOf" srcId="{9FB19009-0FD8-441D-8187-DEE36F432EDC}" destId="{89C80F1F-1DD6-4F83-9727-AEC7CDF0C399}" srcOrd="24" destOrd="0" presId="urn:microsoft.com/office/officeart/2005/8/layout/list1"/>
    <dgm:cxn modelId="{BF13C025-82A5-4039-B81F-89B45C3B9F0E}" type="presParOf" srcId="{89C80F1F-1DD6-4F83-9727-AEC7CDF0C399}" destId="{DCFAAF21-E797-49DD-B760-51F4F44E9E40}" srcOrd="0" destOrd="0" presId="urn:microsoft.com/office/officeart/2005/8/layout/list1"/>
    <dgm:cxn modelId="{395DFFA8-998C-41C0-9545-F052D098F901}" type="presParOf" srcId="{89C80F1F-1DD6-4F83-9727-AEC7CDF0C399}" destId="{68DF4998-9640-4B95-93CA-7393F7BFD0D8}" srcOrd="1" destOrd="0" presId="urn:microsoft.com/office/officeart/2005/8/layout/list1"/>
    <dgm:cxn modelId="{6E5864E3-2035-4E59-8F25-2BD088475913}" type="presParOf" srcId="{9FB19009-0FD8-441D-8187-DEE36F432EDC}" destId="{6FA917AB-5EAE-4121-8290-D6742E9864A1}" srcOrd="25" destOrd="0" presId="urn:microsoft.com/office/officeart/2005/8/layout/list1"/>
    <dgm:cxn modelId="{73DE871B-1D9F-4F88-AE05-B0EA85834F8B}" type="presParOf" srcId="{9FB19009-0FD8-441D-8187-DEE36F432EDC}" destId="{FA8B318C-5C5D-4381-8B9A-5C939992ADE6}" srcOrd="26" destOrd="0" presId="urn:microsoft.com/office/officeart/2005/8/layout/list1"/>
    <dgm:cxn modelId="{F5635A37-E73E-4874-AE17-079F0DDAF077}" type="presParOf" srcId="{9FB19009-0FD8-441D-8187-DEE36F432EDC}" destId="{DA44C438-706D-45AA-9089-9CCB8ACF1DCB}" srcOrd="27" destOrd="0" presId="urn:microsoft.com/office/officeart/2005/8/layout/list1"/>
    <dgm:cxn modelId="{702C6660-BA3D-4EC9-942B-00F0BD15959E}" type="presParOf" srcId="{9FB19009-0FD8-441D-8187-DEE36F432EDC}" destId="{3385BDFB-0727-4C4C-AF50-CF2A80E0A4CA}" srcOrd="28" destOrd="0" presId="urn:microsoft.com/office/officeart/2005/8/layout/list1"/>
    <dgm:cxn modelId="{353DCF94-87E8-4B64-B664-4DCD143FB279}" type="presParOf" srcId="{3385BDFB-0727-4C4C-AF50-CF2A80E0A4CA}" destId="{68BC9B65-C882-4A8B-A254-A6A5CE2408ED}" srcOrd="0" destOrd="0" presId="urn:microsoft.com/office/officeart/2005/8/layout/list1"/>
    <dgm:cxn modelId="{6E21603B-1505-44E8-B6E2-DC5B3F46075F}" type="presParOf" srcId="{3385BDFB-0727-4C4C-AF50-CF2A80E0A4CA}" destId="{EB8828A4-51C9-4E95-939F-D4BF8E15A779}" srcOrd="1" destOrd="0" presId="urn:microsoft.com/office/officeart/2005/8/layout/list1"/>
    <dgm:cxn modelId="{1D7235FF-8128-4CDD-B7F9-DA93A0E7C17C}" type="presParOf" srcId="{9FB19009-0FD8-441D-8187-DEE36F432EDC}" destId="{9DBD6C89-5C47-4B04-AAF9-81C46579AA9D}" srcOrd="29" destOrd="0" presId="urn:microsoft.com/office/officeart/2005/8/layout/list1"/>
    <dgm:cxn modelId="{89A48E5F-5987-4295-9A3C-97F5D29FBD98}" type="presParOf" srcId="{9FB19009-0FD8-441D-8187-DEE36F432EDC}" destId="{735D187C-6A15-4002-862A-836D4EE8D0BB}"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9435F41-4B60-4E4D-8FFE-B0F76E0FE2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599927E7-79A8-4A07-8363-36F1E2A50078}">
      <dgm:prSet phldrT="[Text]" custT="1"/>
      <dgm:spPr/>
      <dgm:t>
        <a:bodyPr/>
        <a:lstStyle/>
        <a:p>
          <a:r>
            <a:rPr lang="en-IN" sz="2400" dirty="0"/>
            <a:t>Decide data need</a:t>
          </a:r>
        </a:p>
      </dgm:t>
    </dgm:pt>
    <dgm:pt modelId="{696BD834-F924-4D1F-8D3F-33D281C7A794}" type="parTrans" cxnId="{D0F9A3B5-9C7C-4BBD-98C0-FEF4A96B627D}">
      <dgm:prSet/>
      <dgm:spPr/>
      <dgm:t>
        <a:bodyPr/>
        <a:lstStyle/>
        <a:p>
          <a:endParaRPr lang="en-IN"/>
        </a:p>
      </dgm:t>
    </dgm:pt>
    <dgm:pt modelId="{83E6AC49-C6A8-45A0-B459-463A80C82B50}" type="sibTrans" cxnId="{D0F9A3B5-9C7C-4BBD-98C0-FEF4A96B627D}">
      <dgm:prSet/>
      <dgm:spPr/>
      <dgm:t>
        <a:bodyPr/>
        <a:lstStyle/>
        <a:p>
          <a:endParaRPr lang="en-IN"/>
        </a:p>
      </dgm:t>
    </dgm:pt>
    <dgm:pt modelId="{2303D572-BA68-45C5-B01C-65B13559DEFB}">
      <dgm:prSet phldrT="[Text]" custT="1"/>
      <dgm:spPr/>
      <dgm:t>
        <a:bodyPr/>
        <a:lstStyle/>
        <a:p>
          <a:r>
            <a:rPr lang="en-IN" sz="2400" dirty="0"/>
            <a:t>Decide the geographical area</a:t>
          </a:r>
        </a:p>
      </dgm:t>
    </dgm:pt>
    <dgm:pt modelId="{3D53C92A-7640-44B1-890E-955F06448F16}" type="parTrans" cxnId="{8CB58D61-4F90-4314-98F5-131AD6D92902}">
      <dgm:prSet/>
      <dgm:spPr/>
      <dgm:t>
        <a:bodyPr/>
        <a:lstStyle/>
        <a:p>
          <a:endParaRPr lang="en-IN"/>
        </a:p>
      </dgm:t>
    </dgm:pt>
    <dgm:pt modelId="{D153506A-A85D-4F87-96CD-7791849329C2}" type="sibTrans" cxnId="{8CB58D61-4F90-4314-98F5-131AD6D92902}">
      <dgm:prSet/>
      <dgm:spPr/>
      <dgm:t>
        <a:bodyPr/>
        <a:lstStyle/>
        <a:p>
          <a:endParaRPr lang="en-IN"/>
        </a:p>
      </dgm:t>
    </dgm:pt>
    <dgm:pt modelId="{A648C8B4-5ABD-4C77-8796-E27FDC60BAF8}">
      <dgm:prSet phldrT="[Text]" custT="1"/>
      <dgm:spPr/>
      <dgm:t>
        <a:bodyPr/>
        <a:lstStyle/>
        <a:p>
          <a:r>
            <a:rPr lang="en-IN" sz="2400" dirty="0"/>
            <a:t>Define the population</a:t>
          </a:r>
        </a:p>
      </dgm:t>
    </dgm:pt>
    <dgm:pt modelId="{3743F059-3B52-425B-BE0F-238128A0753C}" type="parTrans" cxnId="{CBBF3133-2491-467D-B5FB-04A4C99D30BC}">
      <dgm:prSet/>
      <dgm:spPr/>
      <dgm:t>
        <a:bodyPr/>
        <a:lstStyle/>
        <a:p>
          <a:endParaRPr lang="en-IN"/>
        </a:p>
      </dgm:t>
    </dgm:pt>
    <dgm:pt modelId="{8CD0CE82-00C7-45FF-9AD5-A859A5943F8F}" type="sibTrans" cxnId="{CBBF3133-2491-467D-B5FB-04A4C99D30BC}">
      <dgm:prSet/>
      <dgm:spPr/>
      <dgm:t>
        <a:bodyPr/>
        <a:lstStyle/>
        <a:p>
          <a:endParaRPr lang="en-IN"/>
        </a:p>
      </dgm:t>
    </dgm:pt>
    <dgm:pt modelId="{79CE2A86-0DC6-4DA8-AF44-D63A40C3194F}">
      <dgm:prSet phldrT="[Text]" custT="1"/>
      <dgm:spPr/>
      <dgm:t>
        <a:bodyPr/>
        <a:lstStyle/>
        <a:p>
          <a:r>
            <a:rPr lang="en-IN" sz="2400" dirty="0"/>
            <a:t>Select the sampling frame</a:t>
          </a:r>
        </a:p>
      </dgm:t>
    </dgm:pt>
    <dgm:pt modelId="{C2CE94EE-0827-45CC-A1E3-1309B4437D83}" type="parTrans" cxnId="{024ABDED-AF3E-491B-9541-C5FEE05987F7}">
      <dgm:prSet/>
      <dgm:spPr/>
      <dgm:t>
        <a:bodyPr/>
        <a:lstStyle/>
        <a:p>
          <a:endParaRPr lang="en-IN"/>
        </a:p>
      </dgm:t>
    </dgm:pt>
    <dgm:pt modelId="{EA91B740-F456-4A63-BBE7-EF3BACD9DFCA}" type="sibTrans" cxnId="{024ABDED-AF3E-491B-9541-C5FEE05987F7}">
      <dgm:prSet/>
      <dgm:spPr/>
      <dgm:t>
        <a:bodyPr/>
        <a:lstStyle/>
        <a:p>
          <a:endParaRPr lang="en-IN"/>
        </a:p>
      </dgm:t>
    </dgm:pt>
    <dgm:pt modelId="{BD3C2CE8-5D7F-43ED-BB85-CCD40984D4E6}">
      <dgm:prSet phldrT="[Text]" custT="1"/>
      <dgm:spPr/>
      <dgm:t>
        <a:bodyPr/>
        <a:lstStyle/>
        <a:p>
          <a:r>
            <a:rPr lang="en-IN" sz="2400" dirty="0"/>
            <a:t>Select the sampling unit</a:t>
          </a:r>
        </a:p>
      </dgm:t>
    </dgm:pt>
    <dgm:pt modelId="{3E8F8870-CD28-4E1E-B5EC-3D138A572203}" type="parTrans" cxnId="{5473B284-0B46-4AD3-AA1B-189F247E3DD4}">
      <dgm:prSet/>
      <dgm:spPr/>
      <dgm:t>
        <a:bodyPr/>
        <a:lstStyle/>
        <a:p>
          <a:endParaRPr lang="en-IN"/>
        </a:p>
      </dgm:t>
    </dgm:pt>
    <dgm:pt modelId="{CE27FDEF-63C7-4071-BB60-2A3009E56A22}" type="sibTrans" cxnId="{5473B284-0B46-4AD3-AA1B-189F247E3DD4}">
      <dgm:prSet/>
      <dgm:spPr/>
      <dgm:t>
        <a:bodyPr/>
        <a:lstStyle/>
        <a:p>
          <a:endParaRPr lang="en-IN"/>
        </a:p>
      </dgm:t>
    </dgm:pt>
    <dgm:pt modelId="{C54EB324-E24B-46A7-9475-C03D3D3AD029}">
      <dgm:prSet phldrT="[Text]" custT="1"/>
      <dgm:spPr/>
      <dgm:t>
        <a:bodyPr/>
        <a:lstStyle/>
        <a:p>
          <a:r>
            <a:rPr lang="en-IN" sz="2400" dirty="0"/>
            <a:t>Select the sampling method</a:t>
          </a:r>
        </a:p>
      </dgm:t>
    </dgm:pt>
    <dgm:pt modelId="{2D643F63-F324-4B7F-8965-66462D9B4328}" type="parTrans" cxnId="{432EC2F5-4389-4455-8843-82993A1886A7}">
      <dgm:prSet/>
      <dgm:spPr/>
      <dgm:t>
        <a:bodyPr/>
        <a:lstStyle/>
        <a:p>
          <a:endParaRPr lang="en-IN"/>
        </a:p>
      </dgm:t>
    </dgm:pt>
    <dgm:pt modelId="{4122DE7D-6073-49AC-9064-EF62007C8416}" type="sibTrans" cxnId="{432EC2F5-4389-4455-8843-82993A1886A7}">
      <dgm:prSet/>
      <dgm:spPr/>
      <dgm:t>
        <a:bodyPr/>
        <a:lstStyle/>
        <a:p>
          <a:endParaRPr lang="en-IN"/>
        </a:p>
      </dgm:t>
    </dgm:pt>
    <dgm:pt modelId="{967A5AE4-C4EA-4FDD-8726-35F711ABA998}">
      <dgm:prSet phldrT="[Text]" custT="1"/>
      <dgm:spPr/>
      <dgm:t>
        <a:bodyPr/>
        <a:lstStyle/>
        <a:p>
          <a:r>
            <a:rPr lang="en-IN" sz="2400" dirty="0"/>
            <a:t>Select the sample size</a:t>
          </a:r>
        </a:p>
      </dgm:t>
    </dgm:pt>
    <dgm:pt modelId="{4ABDCD2F-47AC-4DC0-9E57-BF1754BF0B27}" type="parTrans" cxnId="{C21EA20F-936F-4684-9234-04B8F24FE631}">
      <dgm:prSet/>
      <dgm:spPr/>
      <dgm:t>
        <a:bodyPr/>
        <a:lstStyle/>
        <a:p>
          <a:endParaRPr lang="en-IN"/>
        </a:p>
      </dgm:t>
    </dgm:pt>
    <dgm:pt modelId="{B761A67E-5907-4325-BDFA-EA06F8D28C82}" type="sibTrans" cxnId="{C21EA20F-936F-4684-9234-04B8F24FE631}">
      <dgm:prSet/>
      <dgm:spPr/>
      <dgm:t>
        <a:bodyPr/>
        <a:lstStyle/>
        <a:p>
          <a:endParaRPr lang="en-IN"/>
        </a:p>
      </dgm:t>
    </dgm:pt>
    <dgm:pt modelId="{6E08D6AF-589C-47DC-8066-9DC0AB5AB4F5}">
      <dgm:prSet phldrT="[Text]" custT="1"/>
      <dgm:spPr/>
      <dgm:t>
        <a:bodyPr/>
        <a:lstStyle/>
        <a:p>
          <a:r>
            <a:rPr lang="en-IN" sz="2400" dirty="0"/>
            <a:t>Select the sample</a:t>
          </a:r>
        </a:p>
      </dgm:t>
    </dgm:pt>
    <dgm:pt modelId="{A6341AF5-C0D5-49D6-9007-DADC63DB0C4D}" type="parTrans" cxnId="{34575077-1A81-4A01-8F2B-B5A6DD52B7F5}">
      <dgm:prSet/>
      <dgm:spPr/>
      <dgm:t>
        <a:bodyPr/>
        <a:lstStyle/>
        <a:p>
          <a:endParaRPr lang="en-IN"/>
        </a:p>
      </dgm:t>
    </dgm:pt>
    <dgm:pt modelId="{E4817480-67B5-42B6-A17E-59920B6FF5CD}" type="sibTrans" cxnId="{34575077-1A81-4A01-8F2B-B5A6DD52B7F5}">
      <dgm:prSet/>
      <dgm:spPr/>
      <dgm:t>
        <a:bodyPr/>
        <a:lstStyle/>
        <a:p>
          <a:endParaRPr lang="en-IN"/>
        </a:p>
      </dgm:t>
    </dgm:pt>
    <dgm:pt modelId="{AF20C956-02A5-48A1-AC5A-DBF82950B620}" type="pres">
      <dgm:prSet presAssocID="{69435F41-4B60-4E4D-8FFE-B0F76E0FE260}" presName="linear" presStyleCnt="0">
        <dgm:presLayoutVars>
          <dgm:dir/>
          <dgm:animLvl val="lvl"/>
          <dgm:resizeHandles val="exact"/>
        </dgm:presLayoutVars>
      </dgm:prSet>
      <dgm:spPr/>
    </dgm:pt>
    <dgm:pt modelId="{BCC74A8C-273B-43C4-A765-75E2452941C8}" type="pres">
      <dgm:prSet presAssocID="{599927E7-79A8-4A07-8363-36F1E2A50078}" presName="parentLin" presStyleCnt="0"/>
      <dgm:spPr/>
    </dgm:pt>
    <dgm:pt modelId="{1EF6182B-58EE-4A32-834A-4F8FDB7540FB}" type="pres">
      <dgm:prSet presAssocID="{599927E7-79A8-4A07-8363-36F1E2A50078}" presName="parentLeftMargin" presStyleLbl="node1" presStyleIdx="0" presStyleCnt="8"/>
      <dgm:spPr/>
    </dgm:pt>
    <dgm:pt modelId="{0FF1E632-D77D-445D-AC62-AF7F373D63CC}" type="pres">
      <dgm:prSet presAssocID="{599927E7-79A8-4A07-8363-36F1E2A50078}" presName="parentText" presStyleLbl="node1" presStyleIdx="0" presStyleCnt="8">
        <dgm:presLayoutVars>
          <dgm:chMax val="0"/>
          <dgm:bulletEnabled val="1"/>
        </dgm:presLayoutVars>
      </dgm:prSet>
      <dgm:spPr/>
    </dgm:pt>
    <dgm:pt modelId="{6FE4D2C9-8BFD-4E95-8728-91A8B64735A6}" type="pres">
      <dgm:prSet presAssocID="{599927E7-79A8-4A07-8363-36F1E2A50078}" presName="negativeSpace" presStyleCnt="0"/>
      <dgm:spPr/>
    </dgm:pt>
    <dgm:pt modelId="{CE10310B-9E60-4BC2-B032-D440A00EBDFE}" type="pres">
      <dgm:prSet presAssocID="{599927E7-79A8-4A07-8363-36F1E2A50078}" presName="childText" presStyleLbl="conFgAcc1" presStyleIdx="0" presStyleCnt="8">
        <dgm:presLayoutVars>
          <dgm:bulletEnabled val="1"/>
        </dgm:presLayoutVars>
      </dgm:prSet>
      <dgm:spPr/>
    </dgm:pt>
    <dgm:pt modelId="{658C1013-1BC3-49F3-8B79-BFDE9C5422DD}" type="pres">
      <dgm:prSet presAssocID="{83E6AC49-C6A8-45A0-B459-463A80C82B50}" presName="spaceBetweenRectangles" presStyleCnt="0"/>
      <dgm:spPr/>
    </dgm:pt>
    <dgm:pt modelId="{B1B3C329-0CF2-4D20-8A3E-A54098490A6B}" type="pres">
      <dgm:prSet presAssocID="{2303D572-BA68-45C5-B01C-65B13559DEFB}" presName="parentLin" presStyleCnt="0"/>
      <dgm:spPr/>
    </dgm:pt>
    <dgm:pt modelId="{07C83F7F-ED1E-4ADA-9F86-7B9B7249E107}" type="pres">
      <dgm:prSet presAssocID="{2303D572-BA68-45C5-B01C-65B13559DEFB}" presName="parentLeftMargin" presStyleLbl="node1" presStyleIdx="0" presStyleCnt="8"/>
      <dgm:spPr/>
    </dgm:pt>
    <dgm:pt modelId="{B36FEBD1-AD98-4F54-B1C6-913B426D7AD3}" type="pres">
      <dgm:prSet presAssocID="{2303D572-BA68-45C5-B01C-65B13559DEFB}" presName="parentText" presStyleLbl="node1" presStyleIdx="1" presStyleCnt="8">
        <dgm:presLayoutVars>
          <dgm:chMax val="0"/>
          <dgm:bulletEnabled val="1"/>
        </dgm:presLayoutVars>
      </dgm:prSet>
      <dgm:spPr/>
    </dgm:pt>
    <dgm:pt modelId="{6B14997A-B887-4A2B-9D1C-761A8E55AA5A}" type="pres">
      <dgm:prSet presAssocID="{2303D572-BA68-45C5-B01C-65B13559DEFB}" presName="negativeSpace" presStyleCnt="0"/>
      <dgm:spPr/>
    </dgm:pt>
    <dgm:pt modelId="{6EDCB80D-EEA0-4FF6-8FC0-1D4EB8A42430}" type="pres">
      <dgm:prSet presAssocID="{2303D572-BA68-45C5-B01C-65B13559DEFB}" presName="childText" presStyleLbl="conFgAcc1" presStyleIdx="1" presStyleCnt="8">
        <dgm:presLayoutVars>
          <dgm:bulletEnabled val="1"/>
        </dgm:presLayoutVars>
      </dgm:prSet>
      <dgm:spPr/>
    </dgm:pt>
    <dgm:pt modelId="{781D7812-35F3-4A6D-9CF5-8BF741A9156E}" type="pres">
      <dgm:prSet presAssocID="{D153506A-A85D-4F87-96CD-7791849329C2}" presName="spaceBetweenRectangles" presStyleCnt="0"/>
      <dgm:spPr/>
    </dgm:pt>
    <dgm:pt modelId="{D79F2A2F-373F-4A04-94C2-91EFBC47DA6C}" type="pres">
      <dgm:prSet presAssocID="{A648C8B4-5ABD-4C77-8796-E27FDC60BAF8}" presName="parentLin" presStyleCnt="0"/>
      <dgm:spPr/>
    </dgm:pt>
    <dgm:pt modelId="{D4EEBB75-6454-4F2E-9E7A-E5ED020EE9A6}" type="pres">
      <dgm:prSet presAssocID="{A648C8B4-5ABD-4C77-8796-E27FDC60BAF8}" presName="parentLeftMargin" presStyleLbl="node1" presStyleIdx="1" presStyleCnt="8"/>
      <dgm:spPr/>
    </dgm:pt>
    <dgm:pt modelId="{DCFD4C5E-AB14-4F43-B93B-56A09E89DD1E}" type="pres">
      <dgm:prSet presAssocID="{A648C8B4-5ABD-4C77-8796-E27FDC60BAF8}" presName="parentText" presStyleLbl="node1" presStyleIdx="2" presStyleCnt="8">
        <dgm:presLayoutVars>
          <dgm:chMax val="0"/>
          <dgm:bulletEnabled val="1"/>
        </dgm:presLayoutVars>
      </dgm:prSet>
      <dgm:spPr/>
    </dgm:pt>
    <dgm:pt modelId="{2BD0C177-933A-4156-A30B-08ECE53A6259}" type="pres">
      <dgm:prSet presAssocID="{A648C8B4-5ABD-4C77-8796-E27FDC60BAF8}" presName="negativeSpace" presStyleCnt="0"/>
      <dgm:spPr/>
    </dgm:pt>
    <dgm:pt modelId="{5E656343-321E-4CB5-93C3-5B8A3D452134}" type="pres">
      <dgm:prSet presAssocID="{A648C8B4-5ABD-4C77-8796-E27FDC60BAF8}" presName="childText" presStyleLbl="conFgAcc1" presStyleIdx="2" presStyleCnt="8">
        <dgm:presLayoutVars>
          <dgm:bulletEnabled val="1"/>
        </dgm:presLayoutVars>
      </dgm:prSet>
      <dgm:spPr/>
    </dgm:pt>
    <dgm:pt modelId="{CD16C5B4-FB1D-4FF7-A9E8-45FDB4CD7F6A}" type="pres">
      <dgm:prSet presAssocID="{8CD0CE82-00C7-45FF-9AD5-A859A5943F8F}" presName="spaceBetweenRectangles" presStyleCnt="0"/>
      <dgm:spPr/>
    </dgm:pt>
    <dgm:pt modelId="{754B2E1D-6622-48CB-8E5A-C6835DF71AC1}" type="pres">
      <dgm:prSet presAssocID="{79CE2A86-0DC6-4DA8-AF44-D63A40C3194F}" presName="parentLin" presStyleCnt="0"/>
      <dgm:spPr/>
    </dgm:pt>
    <dgm:pt modelId="{4030A157-30B3-4D9C-AA48-9F7B02AF6D45}" type="pres">
      <dgm:prSet presAssocID="{79CE2A86-0DC6-4DA8-AF44-D63A40C3194F}" presName="parentLeftMargin" presStyleLbl="node1" presStyleIdx="2" presStyleCnt="8"/>
      <dgm:spPr/>
    </dgm:pt>
    <dgm:pt modelId="{F310A199-1B77-4F56-8421-D634FC15A78E}" type="pres">
      <dgm:prSet presAssocID="{79CE2A86-0DC6-4DA8-AF44-D63A40C3194F}" presName="parentText" presStyleLbl="node1" presStyleIdx="3" presStyleCnt="8">
        <dgm:presLayoutVars>
          <dgm:chMax val="0"/>
          <dgm:bulletEnabled val="1"/>
        </dgm:presLayoutVars>
      </dgm:prSet>
      <dgm:spPr/>
    </dgm:pt>
    <dgm:pt modelId="{AC9D12E0-7E18-4CFE-BA01-0941892E8E80}" type="pres">
      <dgm:prSet presAssocID="{79CE2A86-0DC6-4DA8-AF44-D63A40C3194F}" presName="negativeSpace" presStyleCnt="0"/>
      <dgm:spPr/>
    </dgm:pt>
    <dgm:pt modelId="{70466F1D-1326-41B8-88A7-3FE6B379561A}" type="pres">
      <dgm:prSet presAssocID="{79CE2A86-0DC6-4DA8-AF44-D63A40C3194F}" presName="childText" presStyleLbl="conFgAcc1" presStyleIdx="3" presStyleCnt="8">
        <dgm:presLayoutVars>
          <dgm:bulletEnabled val="1"/>
        </dgm:presLayoutVars>
      </dgm:prSet>
      <dgm:spPr/>
    </dgm:pt>
    <dgm:pt modelId="{68EEB42D-C052-4D2C-AD41-31170CCF7677}" type="pres">
      <dgm:prSet presAssocID="{EA91B740-F456-4A63-BBE7-EF3BACD9DFCA}" presName="spaceBetweenRectangles" presStyleCnt="0"/>
      <dgm:spPr/>
    </dgm:pt>
    <dgm:pt modelId="{1C109988-7D55-41F7-8F6C-797A546EA994}" type="pres">
      <dgm:prSet presAssocID="{BD3C2CE8-5D7F-43ED-BB85-CCD40984D4E6}" presName="parentLin" presStyleCnt="0"/>
      <dgm:spPr/>
    </dgm:pt>
    <dgm:pt modelId="{C6DC47C2-F605-4D06-AE55-05E513798AF4}" type="pres">
      <dgm:prSet presAssocID="{BD3C2CE8-5D7F-43ED-BB85-CCD40984D4E6}" presName="parentLeftMargin" presStyleLbl="node1" presStyleIdx="3" presStyleCnt="8"/>
      <dgm:spPr/>
    </dgm:pt>
    <dgm:pt modelId="{D6BA0A6C-8424-44DD-830E-272058A5F791}" type="pres">
      <dgm:prSet presAssocID="{BD3C2CE8-5D7F-43ED-BB85-CCD40984D4E6}" presName="parentText" presStyleLbl="node1" presStyleIdx="4" presStyleCnt="8">
        <dgm:presLayoutVars>
          <dgm:chMax val="0"/>
          <dgm:bulletEnabled val="1"/>
        </dgm:presLayoutVars>
      </dgm:prSet>
      <dgm:spPr/>
    </dgm:pt>
    <dgm:pt modelId="{7970DBCC-FF23-46DF-9D9E-7B092C0AAAC8}" type="pres">
      <dgm:prSet presAssocID="{BD3C2CE8-5D7F-43ED-BB85-CCD40984D4E6}" presName="negativeSpace" presStyleCnt="0"/>
      <dgm:spPr/>
    </dgm:pt>
    <dgm:pt modelId="{2E674A2E-E559-4A7D-AC12-79ED3645C3CD}" type="pres">
      <dgm:prSet presAssocID="{BD3C2CE8-5D7F-43ED-BB85-CCD40984D4E6}" presName="childText" presStyleLbl="conFgAcc1" presStyleIdx="4" presStyleCnt="8" custLinFactY="100000" custLinFactNeighborY="171401">
        <dgm:presLayoutVars>
          <dgm:bulletEnabled val="1"/>
        </dgm:presLayoutVars>
      </dgm:prSet>
      <dgm:spPr/>
    </dgm:pt>
    <dgm:pt modelId="{0B5B2869-15C2-4996-946F-BC7AC8208FC4}" type="pres">
      <dgm:prSet presAssocID="{CE27FDEF-63C7-4071-BB60-2A3009E56A22}" presName="spaceBetweenRectangles" presStyleCnt="0"/>
      <dgm:spPr/>
    </dgm:pt>
    <dgm:pt modelId="{E82800CD-597B-4316-889D-CBD0CC2EA7FA}" type="pres">
      <dgm:prSet presAssocID="{C54EB324-E24B-46A7-9475-C03D3D3AD029}" presName="parentLin" presStyleCnt="0"/>
      <dgm:spPr/>
    </dgm:pt>
    <dgm:pt modelId="{1990733E-1412-4227-9C06-C5062AB1524D}" type="pres">
      <dgm:prSet presAssocID="{C54EB324-E24B-46A7-9475-C03D3D3AD029}" presName="parentLeftMargin" presStyleLbl="node1" presStyleIdx="4" presStyleCnt="8"/>
      <dgm:spPr/>
    </dgm:pt>
    <dgm:pt modelId="{41159EC6-48B3-43EA-84F4-25FB47897B8D}" type="pres">
      <dgm:prSet presAssocID="{C54EB324-E24B-46A7-9475-C03D3D3AD029}" presName="parentText" presStyleLbl="node1" presStyleIdx="5" presStyleCnt="8">
        <dgm:presLayoutVars>
          <dgm:chMax val="0"/>
          <dgm:bulletEnabled val="1"/>
        </dgm:presLayoutVars>
      </dgm:prSet>
      <dgm:spPr/>
    </dgm:pt>
    <dgm:pt modelId="{57CBF9DC-05A9-4E7E-8411-CDDE98832002}" type="pres">
      <dgm:prSet presAssocID="{C54EB324-E24B-46A7-9475-C03D3D3AD029}" presName="negativeSpace" presStyleCnt="0"/>
      <dgm:spPr/>
    </dgm:pt>
    <dgm:pt modelId="{083622A5-47D0-438A-BE4B-F27B68C18BF9}" type="pres">
      <dgm:prSet presAssocID="{C54EB324-E24B-46A7-9475-C03D3D3AD029}" presName="childText" presStyleLbl="conFgAcc1" presStyleIdx="5" presStyleCnt="8">
        <dgm:presLayoutVars>
          <dgm:bulletEnabled val="1"/>
        </dgm:presLayoutVars>
      </dgm:prSet>
      <dgm:spPr/>
    </dgm:pt>
    <dgm:pt modelId="{458AF7FE-F715-4913-9E9C-771158246CB5}" type="pres">
      <dgm:prSet presAssocID="{4122DE7D-6073-49AC-9064-EF62007C8416}" presName="spaceBetweenRectangles" presStyleCnt="0"/>
      <dgm:spPr/>
    </dgm:pt>
    <dgm:pt modelId="{D0856750-3BD5-4786-BD9D-C6F90F2F4913}" type="pres">
      <dgm:prSet presAssocID="{967A5AE4-C4EA-4FDD-8726-35F711ABA998}" presName="parentLin" presStyleCnt="0"/>
      <dgm:spPr/>
    </dgm:pt>
    <dgm:pt modelId="{2F0A6ABB-4622-49A2-8ECE-B7F314A684FF}" type="pres">
      <dgm:prSet presAssocID="{967A5AE4-C4EA-4FDD-8726-35F711ABA998}" presName="parentLeftMargin" presStyleLbl="node1" presStyleIdx="5" presStyleCnt="8"/>
      <dgm:spPr/>
    </dgm:pt>
    <dgm:pt modelId="{6C7DA1B5-327A-46C8-9803-3D10B91553B6}" type="pres">
      <dgm:prSet presAssocID="{967A5AE4-C4EA-4FDD-8726-35F711ABA998}" presName="parentText" presStyleLbl="node1" presStyleIdx="6" presStyleCnt="8">
        <dgm:presLayoutVars>
          <dgm:chMax val="0"/>
          <dgm:bulletEnabled val="1"/>
        </dgm:presLayoutVars>
      </dgm:prSet>
      <dgm:spPr/>
    </dgm:pt>
    <dgm:pt modelId="{5EAD261F-0BBC-4515-8E65-EF4FB651A411}" type="pres">
      <dgm:prSet presAssocID="{967A5AE4-C4EA-4FDD-8726-35F711ABA998}" presName="negativeSpace" presStyleCnt="0"/>
      <dgm:spPr/>
    </dgm:pt>
    <dgm:pt modelId="{DF4A026C-F872-463C-9FB9-E6D4B80927FD}" type="pres">
      <dgm:prSet presAssocID="{967A5AE4-C4EA-4FDD-8726-35F711ABA998}" presName="childText" presStyleLbl="conFgAcc1" presStyleIdx="6" presStyleCnt="8">
        <dgm:presLayoutVars>
          <dgm:bulletEnabled val="1"/>
        </dgm:presLayoutVars>
      </dgm:prSet>
      <dgm:spPr/>
    </dgm:pt>
    <dgm:pt modelId="{75F0642F-F565-4AFB-A95D-3A13AA7F47AE}" type="pres">
      <dgm:prSet presAssocID="{B761A67E-5907-4325-BDFA-EA06F8D28C82}" presName="spaceBetweenRectangles" presStyleCnt="0"/>
      <dgm:spPr/>
    </dgm:pt>
    <dgm:pt modelId="{E0288CB3-FF81-4544-8FA5-5BBD8EEB6844}" type="pres">
      <dgm:prSet presAssocID="{6E08D6AF-589C-47DC-8066-9DC0AB5AB4F5}" presName="parentLin" presStyleCnt="0"/>
      <dgm:spPr/>
    </dgm:pt>
    <dgm:pt modelId="{94530238-0203-4D89-AC8C-F251A6A9C5C5}" type="pres">
      <dgm:prSet presAssocID="{6E08D6AF-589C-47DC-8066-9DC0AB5AB4F5}" presName="parentLeftMargin" presStyleLbl="node1" presStyleIdx="6" presStyleCnt="8"/>
      <dgm:spPr/>
    </dgm:pt>
    <dgm:pt modelId="{8ECD36CF-745B-45F6-970D-B8D8652D9221}" type="pres">
      <dgm:prSet presAssocID="{6E08D6AF-589C-47DC-8066-9DC0AB5AB4F5}" presName="parentText" presStyleLbl="node1" presStyleIdx="7" presStyleCnt="8">
        <dgm:presLayoutVars>
          <dgm:chMax val="0"/>
          <dgm:bulletEnabled val="1"/>
        </dgm:presLayoutVars>
      </dgm:prSet>
      <dgm:spPr/>
    </dgm:pt>
    <dgm:pt modelId="{062C2D51-E1A2-46C9-BA92-F127DF99651D}" type="pres">
      <dgm:prSet presAssocID="{6E08D6AF-589C-47DC-8066-9DC0AB5AB4F5}" presName="negativeSpace" presStyleCnt="0"/>
      <dgm:spPr/>
    </dgm:pt>
    <dgm:pt modelId="{FEE2C5D3-FAAB-4BF8-A581-C6FD3C424CE9}" type="pres">
      <dgm:prSet presAssocID="{6E08D6AF-589C-47DC-8066-9DC0AB5AB4F5}" presName="childText" presStyleLbl="conFgAcc1" presStyleIdx="7" presStyleCnt="8">
        <dgm:presLayoutVars>
          <dgm:bulletEnabled val="1"/>
        </dgm:presLayoutVars>
      </dgm:prSet>
      <dgm:spPr/>
    </dgm:pt>
  </dgm:ptLst>
  <dgm:cxnLst>
    <dgm:cxn modelId="{B1BCF80A-028E-4344-9349-C7381B166740}" type="presOf" srcId="{C54EB324-E24B-46A7-9475-C03D3D3AD029}" destId="{41159EC6-48B3-43EA-84F4-25FB47897B8D}" srcOrd="1" destOrd="0" presId="urn:microsoft.com/office/officeart/2005/8/layout/list1"/>
    <dgm:cxn modelId="{D2AD6D0C-7D6B-4BE9-BC0A-034E21D4A1AE}" type="presOf" srcId="{2303D572-BA68-45C5-B01C-65B13559DEFB}" destId="{07C83F7F-ED1E-4ADA-9F86-7B9B7249E107}" srcOrd="0" destOrd="0" presId="urn:microsoft.com/office/officeart/2005/8/layout/list1"/>
    <dgm:cxn modelId="{C21EA20F-936F-4684-9234-04B8F24FE631}" srcId="{69435F41-4B60-4E4D-8FFE-B0F76E0FE260}" destId="{967A5AE4-C4EA-4FDD-8726-35F711ABA998}" srcOrd="6" destOrd="0" parTransId="{4ABDCD2F-47AC-4DC0-9E57-BF1754BF0B27}" sibTransId="{B761A67E-5907-4325-BDFA-EA06F8D28C82}"/>
    <dgm:cxn modelId="{18602017-90DB-44A7-9086-41F0099358B4}" type="presOf" srcId="{BD3C2CE8-5D7F-43ED-BB85-CCD40984D4E6}" destId="{D6BA0A6C-8424-44DD-830E-272058A5F791}" srcOrd="1" destOrd="0" presId="urn:microsoft.com/office/officeart/2005/8/layout/list1"/>
    <dgm:cxn modelId="{4F78DF19-A0EA-40FD-A304-983A4888A642}" type="presOf" srcId="{6E08D6AF-589C-47DC-8066-9DC0AB5AB4F5}" destId="{8ECD36CF-745B-45F6-970D-B8D8652D9221}" srcOrd="1" destOrd="0" presId="urn:microsoft.com/office/officeart/2005/8/layout/list1"/>
    <dgm:cxn modelId="{41A5C71F-A018-4377-80F4-327013D1DE46}" type="presOf" srcId="{599927E7-79A8-4A07-8363-36F1E2A50078}" destId="{1EF6182B-58EE-4A32-834A-4F8FDB7540FB}" srcOrd="0" destOrd="0" presId="urn:microsoft.com/office/officeart/2005/8/layout/list1"/>
    <dgm:cxn modelId="{306AEE21-5978-4352-ABCB-05D14F1D0E37}" type="presOf" srcId="{BD3C2CE8-5D7F-43ED-BB85-CCD40984D4E6}" destId="{C6DC47C2-F605-4D06-AE55-05E513798AF4}" srcOrd="0" destOrd="0" presId="urn:microsoft.com/office/officeart/2005/8/layout/list1"/>
    <dgm:cxn modelId="{CBBF3133-2491-467D-B5FB-04A4C99D30BC}" srcId="{69435F41-4B60-4E4D-8FFE-B0F76E0FE260}" destId="{A648C8B4-5ABD-4C77-8796-E27FDC60BAF8}" srcOrd="2" destOrd="0" parTransId="{3743F059-3B52-425B-BE0F-238128A0753C}" sibTransId="{8CD0CE82-00C7-45FF-9AD5-A859A5943F8F}"/>
    <dgm:cxn modelId="{AA8E9E3F-4701-4791-B3E0-D5E521B1AF82}" type="presOf" srcId="{6E08D6AF-589C-47DC-8066-9DC0AB5AB4F5}" destId="{94530238-0203-4D89-AC8C-F251A6A9C5C5}" srcOrd="0" destOrd="0" presId="urn:microsoft.com/office/officeart/2005/8/layout/list1"/>
    <dgm:cxn modelId="{7E08675C-78F7-4DEF-8B5E-0ADD0D62C883}" type="presOf" srcId="{967A5AE4-C4EA-4FDD-8726-35F711ABA998}" destId="{2F0A6ABB-4622-49A2-8ECE-B7F314A684FF}" srcOrd="0" destOrd="0" presId="urn:microsoft.com/office/officeart/2005/8/layout/list1"/>
    <dgm:cxn modelId="{8CB58D61-4F90-4314-98F5-131AD6D92902}" srcId="{69435F41-4B60-4E4D-8FFE-B0F76E0FE260}" destId="{2303D572-BA68-45C5-B01C-65B13559DEFB}" srcOrd="1" destOrd="0" parTransId="{3D53C92A-7640-44B1-890E-955F06448F16}" sibTransId="{D153506A-A85D-4F87-96CD-7791849329C2}"/>
    <dgm:cxn modelId="{044E5464-54B6-454D-83B0-FE84E990C38C}" type="presOf" srcId="{C54EB324-E24B-46A7-9475-C03D3D3AD029}" destId="{1990733E-1412-4227-9C06-C5062AB1524D}" srcOrd="0" destOrd="0" presId="urn:microsoft.com/office/officeart/2005/8/layout/list1"/>
    <dgm:cxn modelId="{5B573545-001F-4337-868B-6EF7BD343E81}" type="presOf" srcId="{79CE2A86-0DC6-4DA8-AF44-D63A40C3194F}" destId="{F310A199-1B77-4F56-8421-D634FC15A78E}" srcOrd="1" destOrd="0" presId="urn:microsoft.com/office/officeart/2005/8/layout/list1"/>
    <dgm:cxn modelId="{2A08F146-91AA-4C24-A4EE-B79CBB320F9B}" type="presOf" srcId="{A648C8B4-5ABD-4C77-8796-E27FDC60BAF8}" destId="{D4EEBB75-6454-4F2E-9E7A-E5ED020EE9A6}" srcOrd="0" destOrd="0" presId="urn:microsoft.com/office/officeart/2005/8/layout/list1"/>
    <dgm:cxn modelId="{34575077-1A81-4A01-8F2B-B5A6DD52B7F5}" srcId="{69435F41-4B60-4E4D-8FFE-B0F76E0FE260}" destId="{6E08D6AF-589C-47DC-8066-9DC0AB5AB4F5}" srcOrd="7" destOrd="0" parTransId="{A6341AF5-C0D5-49D6-9007-DADC63DB0C4D}" sibTransId="{E4817480-67B5-42B6-A17E-59920B6FF5CD}"/>
    <dgm:cxn modelId="{56DD3084-208A-46BA-8BC4-AA6FAF3BCA22}" type="presOf" srcId="{69435F41-4B60-4E4D-8FFE-B0F76E0FE260}" destId="{AF20C956-02A5-48A1-AC5A-DBF82950B620}" srcOrd="0" destOrd="0" presId="urn:microsoft.com/office/officeart/2005/8/layout/list1"/>
    <dgm:cxn modelId="{5473B284-0B46-4AD3-AA1B-189F247E3DD4}" srcId="{69435F41-4B60-4E4D-8FFE-B0F76E0FE260}" destId="{BD3C2CE8-5D7F-43ED-BB85-CCD40984D4E6}" srcOrd="4" destOrd="0" parTransId="{3E8F8870-CD28-4E1E-B5EC-3D138A572203}" sibTransId="{CE27FDEF-63C7-4071-BB60-2A3009E56A22}"/>
    <dgm:cxn modelId="{77DA1090-C744-4F33-98C2-138E7336EAF1}" type="presOf" srcId="{599927E7-79A8-4A07-8363-36F1E2A50078}" destId="{0FF1E632-D77D-445D-AC62-AF7F373D63CC}" srcOrd="1" destOrd="0" presId="urn:microsoft.com/office/officeart/2005/8/layout/list1"/>
    <dgm:cxn modelId="{A509089A-B1AC-4EFD-90C5-B3BD92D3AD1E}" type="presOf" srcId="{A648C8B4-5ABD-4C77-8796-E27FDC60BAF8}" destId="{DCFD4C5E-AB14-4F43-B93B-56A09E89DD1E}" srcOrd="1" destOrd="0" presId="urn:microsoft.com/office/officeart/2005/8/layout/list1"/>
    <dgm:cxn modelId="{3598ECAD-75F6-4B9F-8B84-03BFE2F69DE3}" type="presOf" srcId="{2303D572-BA68-45C5-B01C-65B13559DEFB}" destId="{B36FEBD1-AD98-4F54-B1C6-913B426D7AD3}" srcOrd="1" destOrd="0" presId="urn:microsoft.com/office/officeart/2005/8/layout/list1"/>
    <dgm:cxn modelId="{D0F9A3B5-9C7C-4BBD-98C0-FEF4A96B627D}" srcId="{69435F41-4B60-4E4D-8FFE-B0F76E0FE260}" destId="{599927E7-79A8-4A07-8363-36F1E2A50078}" srcOrd="0" destOrd="0" parTransId="{696BD834-F924-4D1F-8D3F-33D281C7A794}" sibTransId="{83E6AC49-C6A8-45A0-B459-463A80C82B50}"/>
    <dgm:cxn modelId="{A6EDBDCB-CB05-45B7-B71D-E847D89318A9}" type="presOf" srcId="{79CE2A86-0DC6-4DA8-AF44-D63A40C3194F}" destId="{4030A157-30B3-4D9C-AA48-9F7B02AF6D45}" srcOrd="0" destOrd="0" presId="urn:microsoft.com/office/officeart/2005/8/layout/list1"/>
    <dgm:cxn modelId="{024ABDED-AF3E-491B-9541-C5FEE05987F7}" srcId="{69435F41-4B60-4E4D-8FFE-B0F76E0FE260}" destId="{79CE2A86-0DC6-4DA8-AF44-D63A40C3194F}" srcOrd="3" destOrd="0" parTransId="{C2CE94EE-0827-45CC-A1E3-1309B4437D83}" sibTransId="{EA91B740-F456-4A63-BBE7-EF3BACD9DFCA}"/>
    <dgm:cxn modelId="{370B60F4-52B9-4A58-BC3C-66C955E9441D}" type="presOf" srcId="{967A5AE4-C4EA-4FDD-8726-35F711ABA998}" destId="{6C7DA1B5-327A-46C8-9803-3D10B91553B6}" srcOrd="1" destOrd="0" presId="urn:microsoft.com/office/officeart/2005/8/layout/list1"/>
    <dgm:cxn modelId="{432EC2F5-4389-4455-8843-82993A1886A7}" srcId="{69435F41-4B60-4E4D-8FFE-B0F76E0FE260}" destId="{C54EB324-E24B-46A7-9475-C03D3D3AD029}" srcOrd="5" destOrd="0" parTransId="{2D643F63-F324-4B7F-8965-66462D9B4328}" sibTransId="{4122DE7D-6073-49AC-9064-EF62007C8416}"/>
    <dgm:cxn modelId="{981DFD22-7824-4A4B-9E6B-509D212B8264}" type="presParOf" srcId="{AF20C956-02A5-48A1-AC5A-DBF82950B620}" destId="{BCC74A8C-273B-43C4-A765-75E2452941C8}" srcOrd="0" destOrd="0" presId="urn:microsoft.com/office/officeart/2005/8/layout/list1"/>
    <dgm:cxn modelId="{076B4EA0-8CE5-4C89-8841-7F6BA1FBB397}" type="presParOf" srcId="{BCC74A8C-273B-43C4-A765-75E2452941C8}" destId="{1EF6182B-58EE-4A32-834A-4F8FDB7540FB}" srcOrd="0" destOrd="0" presId="urn:microsoft.com/office/officeart/2005/8/layout/list1"/>
    <dgm:cxn modelId="{A165F22C-DB75-4C63-B5CE-88504DF6B1D1}" type="presParOf" srcId="{BCC74A8C-273B-43C4-A765-75E2452941C8}" destId="{0FF1E632-D77D-445D-AC62-AF7F373D63CC}" srcOrd="1" destOrd="0" presId="urn:microsoft.com/office/officeart/2005/8/layout/list1"/>
    <dgm:cxn modelId="{7B901CF2-A731-47AB-94A2-533D658DB790}" type="presParOf" srcId="{AF20C956-02A5-48A1-AC5A-DBF82950B620}" destId="{6FE4D2C9-8BFD-4E95-8728-91A8B64735A6}" srcOrd="1" destOrd="0" presId="urn:microsoft.com/office/officeart/2005/8/layout/list1"/>
    <dgm:cxn modelId="{8CFFB5FD-504C-4A32-81BE-F88FAE291860}" type="presParOf" srcId="{AF20C956-02A5-48A1-AC5A-DBF82950B620}" destId="{CE10310B-9E60-4BC2-B032-D440A00EBDFE}" srcOrd="2" destOrd="0" presId="urn:microsoft.com/office/officeart/2005/8/layout/list1"/>
    <dgm:cxn modelId="{E4BF9F6E-CF09-4FDF-BAE5-2A037C641A8F}" type="presParOf" srcId="{AF20C956-02A5-48A1-AC5A-DBF82950B620}" destId="{658C1013-1BC3-49F3-8B79-BFDE9C5422DD}" srcOrd="3" destOrd="0" presId="urn:microsoft.com/office/officeart/2005/8/layout/list1"/>
    <dgm:cxn modelId="{4E7A86FD-4ABB-4793-9A34-4AEA0F291E00}" type="presParOf" srcId="{AF20C956-02A5-48A1-AC5A-DBF82950B620}" destId="{B1B3C329-0CF2-4D20-8A3E-A54098490A6B}" srcOrd="4" destOrd="0" presId="urn:microsoft.com/office/officeart/2005/8/layout/list1"/>
    <dgm:cxn modelId="{483E7B66-7CF1-48F9-89BC-D67D063FEFE6}" type="presParOf" srcId="{B1B3C329-0CF2-4D20-8A3E-A54098490A6B}" destId="{07C83F7F-ED1E-4ADA-9F86-7B9B7249E107}" srcOrd="0" destOrd="0" presId="urn:microsoft.com/office/officeart/2005/8/layout/list1"/>
    <dgm:cxn modelId="{583C50BD-1DD0-4454-9EDD-072DFFAFA179}" type="presParOf" srcId="{B1B3C329-0CF2-4D20-8A3E-A54098490A6B}" destId="{B36FEBD1-AD98-4F54-B1C6-913B426D7AD3}" srcOrd="1" destOrd="0" presId="urn:microsoft.com/office/officeart/2005/8/layout/list1"/>
    <dgm:cxn modelId="{C1F454B1-70BF-451E-ACED-B4A49807A673}" type="presParOf" srcId="{AF20C956-02A5-48A1-AC5A-DBF82950B620}" destId="{6B14997A-B887-4A2B-9D1C-761A8E55AA5A}" srcOrd="5" destOrd="0" presId="urn:microsoft.com/office/officeart/2005/8/layout/list1"/>
    <dgm:cxn modelId="{218604B7-E6B0-4952-A6FB-59935844B2E0}" type="presParOf" srcId="{AF20C956-02A5-48A1-AC5A-DBF82950B620}" destId="{6EDCB80D-EEA0-4FF6-8FC0-1D4EB8A42430}" srcOrd="6" destOrd="0" presId="urn:microsoft.com/office/officeart/2005/8/layout/list1"/>
    <dgm:cxn modelId="{E6129AC3-CFA0-4D85-9AF7-69A0F0340CCC}" type="presParOf" srcId="{AF20C956-02A5-48A1-AC5A-DBF82950B620}" destId="{781D7812-35F3-4A6D-9CF5-8BF741A9156E}" srcOrd="7" destOrd="0" presId="urn:microsoft.com/office/officeart/2005/8/layout/list1"/>
    <dgm:cxn modelId="{30B0630C-56AB-49CE-BAAF-1FA1479F45CB}" type="presParOf" srcId="{AF20C956-02A5-48A1-AC5A-DBF82950B620}" destId="{D79F2A2F-373F-4A04-94C2-91EFBC47DA6C}" srcOrd="8" destOrd="0" presId="urn:microsoft.com/office/officeart/2005/8/layout/list1"/>
    <dgm:cxn modelId="{EBA0CD69-34A1-4369-A9C9-A217D1A74CB0}" type="presParOf" srcId="{D79F2A2F-373F-4A04-94C2-91EFBC47DA6C}" destId="{D4EEBB75-6454-4F2E-9E7A-E5ED020EE9A6}" srcOrd="0" destOrd="0" presId="urn:microsoft.com/office/officeart/2005/8/layout/list1"/>
    <dgm:cxn modelId="{86C2FD7A-39C9-42B3-9BA7-B153E1181CA6}" type="presParOf" srcId="{D79F2A2F-373F-4A04-94C2-91EFBC47DA6C}" destId="{DCFD4C5E-AB14-4F43-B93B-56A09E89DD1E}" srcOrd="1" destOrd="0" presId="urn:microsoft.com/office/officeart/2005/8/layout/list1"/>
    <dgm:cxn modelId="{67601882-EE04-4EC6-8398-8D7E2B94BAD1}" type="presParOf" srcId="{AF20C956-02A5-48A1-AC5A-DBF82950B620}" destId="{2BD0C177-933A-4156-A30B-08ECE53A6259}" srcOrd="9" destOrd="0" presId="urn:microsoft.com/office/officeart/2005/8/layout/list1"/>
    <dgm:cxn modelId="{0335D54F-A3F0-4573-92D8-B78651F2D161}" type="presParOf" srcId="{AF20C956-02A5-48A1-AC5A-DBF82950B620}" destId="{5E656343-321E-4CB5-93C3-5B8A3D452134}" srcOrd="10" destOrd="0" presId="urn:microsoft.com/office/officeart/2005/8/layout/list1"/>
    <dgm:cxn modelId="{DDEB90B6-AFC3-4924-A73E-03EB675CCD7B}" type="presParOf" srcId="{AF20C956-02A5-48A1-AC5A-DBF82950B620}" destId="{CD16C5B4-FB1D-4FF7-A9E8-45FDB4CD7F6A}" srcOrd="11" destOrd="0" presId="urn:microsoft.com/office/officeart/2005/8/layout/list1"/>
    <dgm:cxn modelId="{2E1995FC-1507-4D8F-9991-D79B07F8D9DC}" type="presParOf" srcId="{AF20C956-02A5-48A1-AC5A-DBF82950B620}" destId="{754B2E1D-6622-48CB-8E5A-C6835DF71AC1}" srcOrd="12" destOrd="0" presId="urn:microsoft.com/office/officeart/2005/8/layout/list1"/>
    <dgm:cxn modelId="{13573193-96D0-44F6-B2D8-8E9E57DF6378}" type="presParOf" srcId="{754B2E1D-6622-48CB-8E5A-C6835DF71AC1}" destId="{4030A157-30B3-4D9C-AA48-9F7B02AF6D45}" srcOrd="0" destOrd="0" presId="urn:microsoft.com/office/officeart/2005/8/layout/list1"/>
    <dgm:cxn modelId="{2DFEA101-4D3D-4167-949C-6BD4E1808A9B}" type="presParOf" srcId="{754B2E1D-6622-48CB-8E5A-C6835DF71AC1}" destId="{F310A199-1B77-4F56-8421-D634FC15A78E}" srcOrd="1" destOrd="0" presId="urn:microsoft.com/office/officeart/2005/8/layout/list1"/>
    <dgm:cxn modelId="{7F2FED7D-7843-4405-8FA4-35DE50A0B9FC}" type="presParOf" srcId="{AF20C956-02A5-48A1-AC5A-DBF82950B620}" destId="{AC9D12E0-7E18-4CFE-BA01-0941892E8E80}" srcOrd="13" destOrd="0" presId="urn:microsoft.com/office/officeart/2005/8/layout/list1"/>
    <dgm:cxn modelId="{78714939-C086-4347-B36E-49888419F013}" type="presParOf" srcId="{AF20C956-02A5-48A1-AC5A-DBF82950B620}" destId="{70466F1D-1326-41B8-88A7-3FE6B379561A}" srcOrd="14" destOrd="0" presId="urn:microsoft.com/office/officeart/2005/8/layout/list1"/>
    <dgm:cxn modelId="{D6017A22-FB6A-4CBF-A882-C0902BFC0D4D}" type="presParOf" srcId="{AF20C956-02A5-48A1-AC5A-DBF82950B620}" destId="{68EEB42D-C052-4D2C-AD41-31170CCF7677}" srcOrd="15" destOrd="0" presId="urn:microsoft.com/office/officeart/2005/8/layout/list1"/>
    <dgm:cxn modelId="{054C6E59-81A4-457C-831D-9873A7D3F0B2}" type="presParOf" srcId="{AF20C956-02A5-48A1-AC5A-DBF82950B620}" destId="{1C109988-7D55-41F7-8F6C-797A546EA994}" srcOrd="16" destOrd="0" presId="urn:microsoft.com/office/officeart/2005/8/layout/list1"/>
    <dgm:cxn modelId="{A40D21AD-B80D-4AB3-8E4C-B37CF658D3B0}" type="presParOf" srcId="{1C109988-7D55-41F7-8F6C-797A546EA994}" destId="{C6DC47C2-F605-4D06-AE55-05E513798AF4}" srcOrd="0" destOrd="0" presId="urn:microsoft.com/office/officeart/2005/8/layout/list1"/>
    <dgm:cxn modelId="{1CEB7C43-0C9B-4B0A-8D30-59ED2BE03CAA}" type="presParOf" srcId="{1C109988-7D55-41F7-8F6C-797A546EA994}" destId="{D6BA0A6C-8424-44DD-830E-272058A5F791}" srcOrd="1" destOrd="0" presId="urn:microsoft.com/office/officeart/2005/8/layout/list1"/>
    <dgm:cxn modelId="{EED428F2-F03D-47CA-83B9-6A4F0C653F25}" type="presParOf" srcId="{AF20C956-02A5-48A1-AC5A-DBF82950B620}" destId="{7970DBCC-FF23-46DF-9D9E-7B092C0AAAC8}" srcOrd="17" destOrd="0" presId="urn:microsoft.com/office/officeart/2005/8/layout/list1"/>
    <dgm:cxn modelId="{F0DC459E-B9CE-4386-A84A-15F52BFCD68B}" type="presParOf" srcId="{AF20C956-02A5-48A1-AC5A-DBF82950B620}" destId="{2E674A2E-E559-4A7D-AC12-79ED3645C3CD}" srcOrd="18" destOrd="0" presId="urn:microsoft.com/office/officeart/2005/8/layout/list1"/>
    <dgm:cxn modelId="{A028D303-3ABB-433F-B9AF-C144598D20A7}" type="presParOf" srcId="{AF20C956-02A5-48A1-AC5A-DBF82950B620}" destId="{0B5B2869-15C2-4996-946F-BC7AC8208FC4}" srcOrd="19" destOrd="0" presId="urn:microsoft.com/office/officeart/2005/8/layout/list1"/>
    <dgm:cxn modelId="{33634B67-9369-4E5E-B69A-5BAB6833BCA8}" type="presParOf" srcId="{AF20C956-02A5-48A1-AC5A-DBF82950B620}" destId="{E82800CD-597B-4316-889D-CBD0CC2EA7FA}" srcOrd="20" destOrd="0" presId="urn:microsoft.com/office/officeart/2005/8/layout/list1"/>
    <dgm:cxn modelId="{756F8156-FA7A-47ED-BC22-5EDE8D8E1CAE}" type="presParOf" srcId="{E82800CD-597B-4316-889D-CBD0CC2EA7FA}" destId="{1990733E-1412-4227-9C06-C5062AB1524D}" srcOrd="0" destOrd="0" presId="urn:microsoft.com/office/officeart/2005/8/layout/list1"/>
    <dgm:cxn modelId="{5AE80DAD-5912-425D-A331-093C922CD670}" type="presParOf" srcId="{E82800CD-597B-4316-889D-CBD0CC2EA7FA}" destId="{41159EC6-48B3-43EA-84F4-25FB47897B8D}" srcOrd="1" destOrd="0" presId="urn:microsoft.com/office/officeart/2005/8/layout/list1"/>
    <dgm:cxn modelId="{79FD865F-84F8-496A-96CF-7FE68C2A863D}" type="presParOf" srcId="{AF20C956-02A5-48A1-AC5A-DBF82950B620}" destId="{57CBF9DC-05A9-4E7E-8411-CDDE98832002}" srcOrd="21" destOrd="0" presId="urn:microsoft.com/office/officeart/2005/8/layout/list1"/>
    <dgm:cxn modelId="{21B02620-2DFB-400C-A3E8-EC1B21A517EF}" type="presParOf" srcId="{AF20C956-02A5-48A1-AC5A-DBF82950B620}" destId="{083622A5-47D0-438A-BE4B-F27B68C18BF9}" srcOrd="22" destOrd="0" presId="urn:microsoft.com/office/officeart/2005/8/layout/list1"/>
    <dgm:cxn modelId="{56BCF5CF-4803-4E91-B1A5-3967C8524F94}" type="presParOf" srcId="{AF20C956-02A5-48A1-AC5A-DBF82950B620}" destId="{458AF7FE-F715-4913-9E9C-771158246CB5}" srcOrd="23" destOrd="0" presId="urn:microsoft.com/office/officeart/2005/8/layout/list1"/>
    <dgm:cxn modelId="{FE42061A-24A4-4AE3-A05E-581197038162}" type="presParOf" srcId="{AF20C956-02A5-48A1-AC5A-DBF82950B620}" destId="{D0856750-3BD5-4786-BD9D-C6F90F2F4913}" srcOrd="24" destOrd="0" presId="urn:microsoft.com/office/officeart/2005/8/layout/list1"/>
    <dgm:cxn modelId="{92E85BB5-E1CC-4ED4-BDE4-1B2516A40407}" type="presParOf" srcId="{D0856750-3BD5-4786-BD9D-C6F90F2F4913}" destId="{2F0A6ABB-4622-49A2-8ECE-B7F314A684FF}" srcOrd="0" destOrd="0" presId="urn:microsoft.com/office/officeart/2005/8/layout/list1"/>
    <dgm:cxn modelId="{D39734E0-0E75-43DF-8D9B-7C773AFCFAC9}" type="presParOf" srcId="{D0856750-3BD5-4786-BD9D-C6F90F2F4913}" destId="{6C7DA1B5-327A-46C8-9803-3D10B91553B6}" srcOrd="1" destOrd="0" presId="urn:microsoft.com/office/officeart/2005/8/layout/list1"/>
    <dgm:cxn modelId="{945926A9-6E52-4EFC-AFFD-F5681BB6AE58}" type="presParOf" srcId="{AF20C956-02A5-48A1-AC5A-DBF82950B620}" destId="{5EAD261F-0BBC-4515-8E65-EF4FB651A411}" srcOrd="25" destOrd="0" presId="urn:microsoft.com/office/officeart/2005/8/layout/list1"/>
    <dgm:cxn modelId="{456187B3-E4E7-41BB-84B6-059310D2A0E7}" type="presParOf" srcId="{AF20C956-02A5-48A1-AC5A-DBF82950B620}" destId="{DF4A026C-F872-463C-9FB9-E6D4B80927FD}" srcOrd="26" destOrd="0" presId="urn:microsoft.com/office/officeart/2005/8/layout/list1"/>
    <dgm:cxn modelId="{C7214173-EB89-42C7-9786-B05BEA3B9FCE}" type="presParOf" srcId="{AF20C956-02A5-48A1-AC5A-DBF82950B620}" destId="{75F0642F-F565-4AFB-A95D-3A13AA7F47AE}" srcOrd="27" destOrd="0" presId="urn:microsoft.com/office/officeart/2005/8/layout/list1"/>
    <dgm:cxn modelId="{0307920C-15CD-4C9B-94C4-1E946AC091B5}" type="presParOf" srcId="{AF20C956-02A5-48A1-AC5A-DBF82950B620}" destId="{E0288CB3-FF81-4544-8FA5-5BBD8EEB6844}" srcOrd="28" destOrd="0" presId="urn:microsoft.com/office/officeart/2005/8/layout/list1"/>
    <dgm:cxn modelId="{123862FA-0580-4F2D-A31A-675954F2A1BA}" type="presParOf" srcId="{E0288CB3-FF81-4544-8FA5-5BBD8EEB6844}" destId="{94530238-0203-4D89-AC8C-F251A6A9C5C5}" srcOrd="0" destOrd="0" presId="urn:microsoft.com/office/officeart/2005/8/layout/list1"/>
    <dgm:cxn modelId="{F3C3C4BB-8F31-4D37-84A1-285B76E421DC}" type="presParOf" srcId="{E0288CB3-FF81-4544-8FA5-5BBD8EEB6844}" destId="{8ECD36CF-745B-45F6-970D-B8D8652D9221}" srcOrd="1" destOrd="0" presId="urn:microsoft.com/office/officeart/2005/8/layout/list1"/>
    <dgm:cxn modelId="{548DC1A3-1D95-4A76-84FB-3A7B0432AFD6}" type="presParOf" srcId="{AF20C956-02A5-48A1-AC5A-DBF82950B620}" destId="{062C2D51-E1A2-46C9-BA92-F127DF99651D}" srcOrd="29" destOrd="0" presId="urn:microsoft.com/office/officeart/2005/8/layout/list1"/>
    <dgm:cxn modelId="{2C407AD8-91EF-4693-B3F8-8C6BC9D3012A}" type="presParOf" srcId="{AF20C956-02A5-48A1-AC5A-DBF82950B620}" destId="{FEE2C5D3-FAAB-4BF8-A581-C6FD3C424CE9}"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9435F41-4B60-4E4D-8FFE-B0F76E0FE2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599927E7-79A8-4A07-8363-36F1E2A50078}">
      <dgm:prSet phldrT="[Text]" custT="1"/>
      <dgm:spPr/>
      <dgm:t>
        <a:bodyPr/>
        <a:lstStyle/>
        <a:p>
          <a:r>
            <a:rPr lang="en-IN" sz="2400" dirty="0"/>
            <a:t>Decide data need</a:t>
          </a:r>
        </a:p>
      </dgm:t>
    </dgm:pt>
    <dgm:pt modelId="{696BD834-F924-4D1F-8D3F-33D281C7A794}" type="parTrans" cxnId="{D0F9A3B5-9C7C-4BBD-98C0-FEF4A96B627D}">
      <dgm:prSet/>
      <dgm:spPr/>
      <dgm:t>
        <a:bodyPr/>
        <a:lstStyle/>
        <a:p>
          <a:endParaRPr lang="en-IN"/>
        </a:p>
      </dgm:t>
    </dgm:pt>
    <dgm:pt modelId="{83E6AC49-C6A8-45A0-B459-463A80C82B50}" type="sibTrans" cxnId="{D0F9A3B5-9C7C-4BBD-98C0-FEF4A96B627D}">
      <dgm:prSet/>
      <dgm:spPr/>
      <dgm:t>
        <a:bodyPr/>
        <a:lstStyle/>
        <a:p>
          <a:endParaRPr lang="en-IN"/>
        </a:p>
      </dgm:t>
    </dgm:pt>
    <dgm:pt modelId="{2303D572-BA68-45C5-B01C-65B13559DEFB}">
      <dgm:prSet phldrT="[Text]" custT="1"/>
      <dgm:spPr/>
      <dgm:t>
        <a:bodyPr/>
        <a:lstStyle/>
        <a:p>
          <a:r>
            <a:rPr lang="en-IN" sz="2400" dirty="0"/>
            <a:t>Decide the geographical area</a:t>
          </a:r>
        </a:p>
      </dgm:t>
    </dgm:pt>
    <dgm:pt modelId="{3D53C92A-7640-44B1-890E-955F06448F16}" type="parTrans" cxnId="{8CB58D61-4F90-4314-98F5-131AD6D92902}">
      <dgm:prSet/>
      <dgm:spPr/>
      <dgm:t>
        <a:bodyPr/>
        <a:lstStyle/>
        <a:p>
          <a:endParaRPr lang="en-IN"/>
        </a:p>
      </dgm:t>
    </dgm:pt>
    <dgm:pt modelId="{D153506A-A85D-4F87-96CD-7791849329C2}" type="sibTrans" cxnId="{8CB58D61-4F90-4314-98F5-131AD6D92902}">
      <dgm:prSet/>
      <dgm:spPr/>
      <dgm:t>
        <a:bodyPr/>
        <a:lstStyle/>
        <a:p>
          <a:endParaRPr lang="en-IN"/>
        </a:p>
      </dgm:t>
    </dgm:pt>
    <dgm:pt modelId="{A648C8B4-5ABD-4C77-8796-E27FDC60BAF8}">
      <dgm:prSet phldrT="[Text]" custT="1"/>
      <dgm:spPr/>
      <dgm:t>
        <a:bodyPr/>
        <a:lstStyle/>
        <a:p>
          <a:r>
            <a:rPr lang="en-IN" sz="2400" dirty="0"/>
            <a:t>Define the population</a:t>
          </a:r>
        </a:p>
      </dgm:t>
    </dgm:pt>
    <dgm:pt modelId="{3743F059-3B52-425B-BE0F-238128A0753C}" type="parTrans" cxnId="{CBBF3133-2491-467D-B5FB-04A4C99D30BC}">
      <dgm:prSet/>
      <dgm:spPr/>
      <dgm:t>
        <a:bodyPr/>
        <a:lstStyle/>
        <a:p>
          <a:endParaRPr lang="en-IN"/>
        </a:p>
      </dgm:t>
    </dgm:pt>
    <dgm:pt modelId="{8CD0CE82-00C7-45FF-9AD5-A859A5943F8F}" type="sibTrans" cxnId="{CBBF3133-2491-467D-B5FB-04A4C99D30BC}">
      <dgm:prSet/>
      <dgm:spPr/>
      <dgm:t>
        <a:bodyPr/>
        <a:lstStyle/>
        <a:p>
          <a:endParaRPr lang="en-IN"/>
        </a:p>
      </dgm:t>
    </dgm:pt>
    <dgm:pt modelId="{79CE2A86-0DC6-4DA8-AF44-D63A40C3194F}">
      <dgm:prSet phldrT="[Text]" custT="1"/>
      <dgm:spPr/>
      <dgm:t>
        <a:bodyPr/>
        <a:lstStyle/>
        <a:p>
          <a:r>
            <a:rPr lang="en-IN" sz="2400" dirty="0"/>
            <a:t>Select the sampling frame</a:t>
          </a:r>
        </a:p>
      </dgm:t>
    </dgm:pt>
    <dgm:pt modelId="{C2CE94EE-0827-45CC-A1E3-1309B4437D83}" type="parTrans" cxnId="{024ABDED-AF3E-491B-9541-C5FEE05987F7}">
      <dgm:prSet/>
      <dgm:spPr/>
      <dgm:t>
        <a:bodyPr/>
        <a:lstStyle/>
        <a:p>
          <a:endParaRPr lang="en-IN"/>
        </a:p>
      </dgm:t>
    </dgm:pt>
    <dgm:pt modelId="{EA91B740-F456-4A63-BBE7-EF3BACD9DFCA}" type="sibTrans" cxnId="{024ABDED-AF3E-491B-9541-C5FEE05987F7}">
      <dgm:prSet/>
      <dgm:spPr/>
      <dgm:t>
        <a:bodyPr/>
        <a:lstStyle/>
        <a:p>
          <a:endParaRPr lang="en-IN"/>
        </a:p>
      </dgm:t>
    </dgm:pt>
    <dgm:pt modelId="{BD3C2CE8-5D7F-43ED-BB85-CCD40984D4E6}">
      <dgm:prSet phldrT="[Text]" custT="1"/>
      <dgm:spPr/>
      <dgm:t>
        <a:bodyPr/>
        <a:lstStyle/>
        <a:p>
          <a:r>
            <a:rPr lang="en-IN" sz="2400" dirty="0"/>
            <a:t>Select the sampling unit</a:t>
          </a:r>
        </a:p>
      </dgm:t>
    </dgm:pt>
    <dgm:pt modelId="{3E8F8870-CD28-4E1E-B5EC-3D138A572203}" type="parTrans" cxnId="{5473B284-0B46-4AD3-AA1B-189F247E3DD4}">
      <dgm:prSet/>
      <dgm:spPr/>
      <dgm:t>
        <a:bodyPr/>
        <a:lstStyle/>
        <a:p>
          <a:endParaRPr lang="en-IN"/>
        </a:p>
      </dgm:t>
    </dgm:pt>
    <dgm:pt modelId="{CE27FDEF-63C7-4071-BB60-2A3009E56A22}" type="sibTrans" cxnId="{5473B284-0B46-4AD3-AA1B-189F247E3DD4}">
      <dgm:prSet/>
      <dgm:spPr/>
      <dgm:t>
        <a:bodyPr/>
        <a:lstStyle/>
        <a:p>
          <a:endParaRPr lang="en-IN"/>
        </a:p>
      </dgm:t>
    </dgm:pt>
    <dgm:pt modelId="{C54EB324-E24B-46A7-9475-C03D3D3AD029}">
      <dgm:prSet phldrT="[Text]" custT="1"/>
      <dgm:spPr/>
      <dgm:t>
        <a:bodyPr/>
        <a:lstStyle/>
        <a:p>
          <a:r>
            <a:rPr lang="en-IN" sz="2400" dirty="0"/>
            <a:t>Select the sampling method</a:t>
          </a:r>
        </a:p>
      </dgm:t>
    </dgm:pt>
    <dgm:pt modelId="{2D643F63-F324-4B7F-8965-66462D9B4328}" type="parTrans" cxnId="{432EC2F5-4389-4455-8843-82993A1886A7}">
      <dgm:prSet/>
      <dgm:spPr/>
      <dgm:t>
        <a:bodyPr/>
        <a:lstStyle/>
        <a:p>
          <a:endParaRPr lang="en-IN"/>
        </a:p>
      </dgm:t>
    </dgm:pt>
    <dgm:pt modelId="{4122DE7D-6073-49AC-9064-EF62007C8416}" type="sibTrans" cxnId="{432EC2F5-4389-4455-8843-82993A1886A7}">
      <dgm:prSet/>
      <dgm:spPr/>
      <dgm:t>
        <a:bodyPr/>
        <a:lstStyle/>
        <a:p>
          <a:endParaRPr lang="en-IN"/>
        </a:p>
      </dgm:t>
    </dgm:pt>
    <dgm:pt modelId="{967A5AE4-C4EA-4FDD-8726-35F711ABA998}">
      <dgm:prSet phldrT="[Text]" custT="1"/>
      <dgm:spPr/>
      <dgm:t>
        <a:bodyPr/>
        <a:lstStyle/>
        <a:p>
          <a:r>
            <a:rPr lang="en-IN" sz="2400" dirty="0"/>
            <a:t>Select the sample size</a:t>
          </a:r>
        </a:p>
      </dgm:t>
    </dgm:pt>
    <dgm:pt modelId="{4ABDCD2F-47AC-4DC0-9E57-BF1754BF0B27}" type="parTrans" cxnId="{C21EA20F-936F-4684-9234-04B8F24FE631}">
      <dgm:prSet/>
      <dgm:spPr/>
      <dgm:t>
        <a:bodyPr/>
        <a:lstStyle/>
        <a:p>
          <a:endParaRPr lang="en-IN"/>
        </a:p>
      </dgm:t>
    </dgm:pt>
    <dgm:pt modelId="{B761A67E-5907-4325-BDFA-EA06F8D28C82}" type="sibTrans" cxnId="{C21EA20F-936F-4684-9234-04B8F24FE631}">
      <dgm:prSet/>
      <dgm:spPr/>
      <dgm:t>
        <a:bodyPr/>
        <a:lstStyle/>
        <a:p>
          <a:endParaRPr lang="en-IN"/>
        </a:p>
      </dgm:t>
    </dgm:pt>
    <dgm:pt modelId="{6E08D6AF-589C-47DC-8066-9DC0AB5AB4F5}">
      <dgm:prSet phldrT="[Text]" custT="1"/>
      <dgm:spPr/>
      <dgm:t>
        <a:bodyPr/>
        <a:lstStyle/>
        <a:p>
          <a:r>
            <a:rPr lang="en-IN" sz="2400" dirty="0"/>
            <a:t>Select the sample</a:t>
          </a:r>
        </a:p>
      </dgm:t>
    </dgm:pt>
    <dgm:pt modelId="{A6341AF5-C0D5-49D6-9007-DADC63DB0C4D}" type="parTrans" cxnId="{34575077-1A81-4A01-8F2B-B5A6DD52B7F5}">
      <dgm:prSet/>
      <dgm:spPr/>
      <dgm:t>
        <a:bodyPr/>
        <a:lstStyle/>
        <a:p>
          <a:endParaRPr lang="en-IN"/>
        </a:p>
      </dgm:t>
    </dgm:pt>
    <dgm:pt modelId="{E4817480-67B5-42B6-A17E-59920B6FF5CD}" type="sibTrans" cxnId="{34575077-1A81-4A01-8F2B-B5A6DD52B7F5}">
      <dgm:prSet/>
      <dgm:spPr/>
      <dgm:t>
        <a:bodyPr/>
        <a:lstStyle/>
        <a:p>
          <a:endParaRPr lang="en-IN"/>
        </a:p>
      </dgm:t>
    </dgm:pt>
    <dgm:pt modelId="{AF20C956-02A5-48A1-AC5A-DBF82950B620}" type="pres">
      <dgm:prSet presAssocID="{69435F41-4B60-4E4D-8FFE-B0F76E0FE260}" presName="linear" presStyleCnt="0">
        <dgm:presLayoutVars>
          <dgm:dir/>
          <dgm:animLvl val="lvl"/>
          <dgm:resizeHandles val="exact"/>
        </dgm:presLayoutVars>
      </dgm:prSet>
      <dgm:spPr/>
    </dgm:pt>
    <dgm:pt modelId="{BCC74A8C-273B-43C4-A765-75E2452941C8}" type="pres">
      <dgm:prSet presAssocID="{599927E7-79A8-4A07-8363-36F1E2A50078}" presName="parentLin" presStyleCnt="0"/>
      <dgm:spPr/>
    </dgm:pt>
    <dgm:pt modelId="{1EF6182B-58EE-4A32-834A-4F8FDB7540FB}" type="pres">
      <dgm:prSet presAssocID="{599927E7-79A8-4A07-8363-36F1E2A50078}" presName="parentLeftMargin" presStyleLbl="node1" presStyleIdx="0" presStyleCnt="8"/>
      <dgm:spPr/>
    </dgm:pt>
    <dgm:pt modelId="{0FF1E632-D77D-445D-AC62-AF7F373D63CC}" type="pres">
      <dgm:prSet presAssocID="{599927E7-79A8-4A07-8363-36F1E2A50078}" presName="parentText" presStyleLbl="node1" presStyleIdx="0" presStyleCnt="8">
        <dgm:presLayoutVars>
          <dgm:chMax val="0"/>
          <dgm:bulletEnabled val="1"/>
        </dgm:presLayoutVars>
      </dgm:prSet>
      <dgm:spPr/>
    </dgm:pt>
    <dgm:pt modelId="{6FE4D2C9-8BFD-4E95-8728-91A8B64735A6}" type="pres">
      <dgm:prSet presAssocID="{599927E7-79A8-4A07-8363-36F1E2A50078}" presName="negativeSpace" presStyleCnt="0"/>
      <dgm:spPr/>
    </dgm:pt>
    <dgm:pt modelId="{CE10310B-9E60-4BC2-B032-D440A00EBDFE}" type="pres">
      <dgm:prSet presAssocID="{599927E7-79A8-4A07-8363-36F1E2A50078}" presName="childText" presStyleLbl="conFgAcc1" presStyleIdx="0" presStyleCnt="8">
        <dgm:presLayoutVars>
          <dgm:bulletEnabled val="1"/>
        </dgm:presLayoutVars>
      </dgm:prSet>
      <dgm:spPr/>
    </dgm:pt>
    <dgm:pt modelId="{658C1013-1BC3-49F3-8B79-BFDE9C5422DD}" type="pres">
      <dgm:prSet presAssocID="{83E6AC49-C6A8-45A0-B459-463A80C82B50}" presName="spaceBetweenRectangles" presStyleCnt="0"/>
      <dgm:spPr/>
    </dgm:pt>
    <dgm:pt modelId="{B1B3C329-0CF2-4D20-8A3E-A54098490A6B}" type="pres">
      <dgm:prSet presAssocID="{2303D572-BA68-45C5-B01C-65B13559DEFB}" presName="parentLin" presStyleCnt="0"/>
      <dgm:spPr/>
    </dgm:pt>
    <dgm:pt modelId="{07C83F7F-ED1E-4ADA-9F86-7B9B7249E107}" type="pres">
      <dgm:prSet presAssocID="{2303D572-BA68-45C5-B01C-65B13559DEFB}" presName="parentLeftMargin" presStyleLbl="node1" presStyleIdx="0" presStyleCnt="8"/>
      <dgm:spPr/>
    </dgm:pt>
    <dgm:pt modelId="{B36FEBD1-AD98-4F54-B1C6-913B426D7AD3}" type="pres">
      <dgm:prSet presAssocID="{2303D572-BA68-45C5-B01C-65B13559DEFB}" presName="parentText" presStyleLbl="node1" presStyleIdx="1" presStyleCnt="8">
        <dgm:presLayoutVars>
          <dgm:chMax val="0"/>
          <dgm:bulletEnabled val="1"/>
        </dgm:presLayoutVars>
      </dgm:prSet>
      <dgm:spPr/>
    </dgm:pt>
    <dgm:pt modelId="{6B14997A-B887-4A2B-9D1C-761A8E55AA5A}" type="pres">
      <dgm:prSet presAssocID="{2303D572-BA68-45C5-B01C-65B13559DEFB}" presName="negativeSpace" presStyleCnt="0"/>
      <dgm:spPr/>
    </dgm:pt>
    <dgm:pt modelId="{6EDCB80D-EEA0-4FF6-8FC0-1D4EB8A42430}" type="pres">
      <dgm:prSet presAssocID="{2303D572-BA68-45C5-B01C-65B13559DEFB}" presName="childText" presStyleLbl="conFgAcc1" presStyleIdx="1" presStyleCnt="8">
        <dgm:presLayoutVars>
          <dgm:bulletEnabled val="1"/>
        </dgm:presLayoutVars>
      </dgm:prSet>
      <dgm:spPr/>
    </dgm:pt>
    <dgm:pt modelId="{781D7812-35F3-4A6D-9CF5-8BF741A9156E}" type="pres">
      <dgm:prSet presAssocID="{D153506A-A85D-4F87-96CD-7791849329C2}" presName="spaceBetweenRectangles" presStyleCnt="0"/>
      <dgm:spPr/>
    </dgm:pt>
    <dgm:pt modelId="{D79F2A2F-373F-4A04-94C2-91EFBC47DA6C}" type="pres">
      <dgm:prSet presAssocID="{A648C8B4-5ABD-4C77-8796-E27FDC60BAF8}" presName="parentLin" presStyleCnt="0"/>
      <dgm:spPr/>
    </dgm:pt>
    <dgm:pt modelId="{D4EEBB75-6454-4F2E-9E7A-E5ED020EE9A6}" type="pres">
      <dgm:prSet presAssocID="{A648C8B4-5ABD-4C77-8796-E27FDC60BAF8}" presName="parentLeftMargin" presStyleLbl="node1" presStyleIdx="1" presStyleCnt="8"/>
      <dgm:spPr/>
    </dgm:pt>
    <dgm:pt modelId="{DCFD4C5E-AB14-4F43-B93B-56A09E89DD1E}" type="pres">
      <dgm:prSet presAssocID="{A648C8B4-5ABD-4C77-8796-E27FDC60BAF8}" presName="parentText" presStyleLbl="node1" presStyleIdx="2" presStyleCnt="8">
        <dgm:presLayoutVars>
          <dgm:chMax val="0"/>
          <dgm:bulletEnabled val="1"/>
        </dgm:presLayoutVars>
      </dgm:prSet>
      <dgm:spPr/>
    </dgm:pt>
    <dgm:pt modelId="{2BD0C177-933A-4156-A30B-08ECE53A6259}" type="pres">
      <dgm:prSet presAssocID="{A648C8B4-5ABD-4C77-8796-E27FDC60BAF8}" presName="negativeSpace" presStyleCnt="0"/>
      <dgm:spPr/>
    </dgm:pt>
    <dgm:pt modelId="{5E656343-321E-4CB5-93C3-5B8A3D452134}" type="pres">
      <dgm:prSet presAssocID="{A648C8B4-5ABD-4C77-8796-E27FDC60BAF8}" presName="childText" presStyleLbl="conFgAcc1" presStyleIdx="2" presStyleCnt="8">
        <dgm:presLayoutVars>
          <dgm:bulletEnabled val="1"/>
        </dgm:presLayoutVars>
      </dgm:prSet>
      <dgm:spPr/>
    </dgm:pt>
    <dgm:pt modelId="{CD16C5B4-FB1D-4FF7-A9E8-45FDB4CD7F6A}" type="pres">
      <dgm:prSet presAssocID="{8CD0CE82-00C7-45FF-9AD5-A859A5943F8F}" presName="spaceBetweenRectangles" presStyleCnt="0"/>
      <dgm:spPr/>
    </dgm:pt>
    <dgm:pt modelId="{754B2E1D-6622-48CB-8E5A-C6835DF71AC1}" type="pres">
      <dgm:prSet presAssocID="{79CE2A86-0DC6-4DA8-AF44-D63A40C3194F}" presName="parentLin" presStyleCnt="0"/>
      <dgm:spPr/>
    </dgm:pt>
    <dgm:pt modelId="{4030A157-30B3-4D9C-AA48-9F7B02AF6D45}" type="pres">
      <dgm:prSet presAssocID="{79CE2A86-0DC6-4DA8-AF44-D63A40C3194F}" presName="parentLeftMargin" presStyleLbl="node1" presStyleIdx="2" presStyleCnt="8"/>
      <dgm:spPr/>
    </dgm:pt>
    <dgm:pt modelId="{F310A199-1B77-4F56-8421-D634FC15A78E}" type="pres">
      <dgm:prSet presAssocID="{79CE2A86-0DC6-4DA8-AF44-D63A40C3194F}" presName="parentText" presStyleLbl="node1" presStyleIdx="3" presStyleCnt="8">
        <dgm:presLayoutVars>
          <dgm:chMax val="0"/>
          <dgm:bulletEnabled val="1"/>
        </dgm:presLayoutVars>
      </dgm:prSet>
      <dgm:spPr/>
    </dgm:pt>
    <dgm:pt modelId="{AC9D12E0-7E18-4CFE-BA01-0941892E8E80}" type="pres">
      <dgm:prSet presAssocID="{79CE2A86-0DC6-4DA8-AF44-D63A40C3194F}" presName="negativeSpace" presStyleCnt="0"/>
      <dgm:spPr/>
    </dgm:pt>
    <dgm:pt modelId="{70466F1D-1326-41B8-88A7-3FE6B379561A}" type="pres">
      <dgm:prSet presAssocID="{79CE2A86-0DC6-4DA8-AF44-D63A40C3194F}" presName="childText" presStyleLbl="conFgAcc1" presStyleIdx="3" presStyleCnt="8">
        <dgm:presLayoutVars>
          <dgm:bulletEnabled val="1"/>
        </dgm:presLayoutVars>
      </dgm:prSet>
      <dgm:spPr/>
    </dgm:pt>
    <dgm:pt modelId="{68EEB42D-C052-4D2C-AD41-31170CCF7677}" type="pres">
      <dgm:prSet presAssocID="{EA91B740-F456-4A63-BBE7-EF3BACD9DFCA}" presName="spaceBetweenRectangles" presStyleCnt="0"/>
      <dgm:spPr/>
    </dgm:pt>
    <dgm:pt modelId="{1C109988-7D55-41F7-8F6C-797A546EA994}" type="pres">
      <dgm:prSet presAssocID="{BD3C2CE8-5D7F-43ED-BB85-CCD40984D4E6}" presName="parentLin" presStyleCnt="0"/>
      <dgm:spPr/>
    </dgm:pt>
    <dgm:pt modelId="{C6DC47C2-F605-4D06-AE55-05E513798AF4}" type="pres">
      <dgm:prSet presAssocID="{BD3C2CE8-5D7F-43ED-BB85-CCD40984D4E6}" presName="parentLeftMargin" presStyleLbl="node1" presStyleIdx="3" presStyleCnt="8"/>
      <dgm:spPr/>
    </dgm:pt>
    <dgm:pt modelId="{D6BA0A6C-8424-44DD-830E-272058A5F791}" type="pres">
      <dgm:prSet presAssocID="{BD3C2CE8-5D7F-43ED-BB85-CCD40984D4E6}" presName="parentText" presStyleLbl="node1" presStyleIdx="4" presStyleCnt="8">
        <dgm:presLayoutVars>
          <dgm:chMax val="0"/>
          <dgm:bulletEnabled val="1"/>
        </dgm:presLayoutVars>
      </dgm:prSet>
      <dgm:spPr/>
    </dgm:pt>
    <dgm:pt modelId="{7970DBCC-FF23-46DF-9D9E-7B092C0AAAC8}" type="pres">
      <dgm:prSet presAssocID="{BD3C2CE8-5D7F-43ED-BB85-CCD40984D4E6}" presName="negativeSpace" presStyleCnt="0"/>
      <dgm:spPr/>
    </dgm:pt>
    <dgm:pt modelId="{2E674A2E-E559-4A7D-AC12-79ED3645C3CD}" type="pres">
      <dgm:prSet presAssocID="{BD3C2CE8-5D7F-43ED-BB85-CCD40984D4E6}" presName="childText" presStyleLbl="conFgAcc1" presStyleIdx="4" presStyleCnt="8" custLinFactY="100000" custLinFactNeighborY="171401">
        <dgm:presLayoutVars>
          <dgm:bulletEnabled val="1"/>
        </dgm:presLayoutVars>
      </dgm:prSet>
      <dgm:spPr/>
    </dgm:pt>
    <dgm:pt modelId="{0B5B2869-15C2-4996-946F-BC7AC8208FC4}" type="pres">
      <dgm:prSet presAssocID="{CE27FDEF-63C7-4071-BB60-2A3009E56A22}" presName="spaceBetweenRectangles" presStyleCnt="0"/>
      <dgm:spPr/>
    </dgm:pt>
    <dgm:pt modelId="{E82800CD-597B-4316-889D-CBD0CC2EA7FA}" type="pres">
      <dgm:prSet presAssocID="{C54EB324-E24B-46A7-9475-C03D3D3AD029}" presName="parentLin" presStyleCnt="0"/>
      <dgm:spPr/>
    </dgm:pt>
    <dgm:pt modelId="{1990733E-1412-4227-9C06-C5062AB1524D}" type="pres">
      <dgm:prSet presAssocID="{C54EB324-E24B-46A7-9475-C03D3D3AD029}" presName="parentLeftMargin" presStyleLbl="node1" presStyleIdx="4" presStyleCnt="8"/>
      <dgm:spPr/>
    </dgm:pt>
    <dgm:pt modelId="{41159EC6-48B3-43EA-84F4-25FB47897B8D}" type="pres">
      <dgm:prSet presAssocID="{C54EB324-E24B-46A7-9475-C03D3D3AD029}" presName="parentText" presStyleLbl="node1" presStyleIdx="5" presStyleCnt="8">
        <dgm:presLayoutVars>
          <dgm:chMax val="0"/>
          <dgm:bulletEnabled val="1"/>
        </dgm:presLayoutVars>
      </dgm:prSet>
      <dgm:spPr/>
    </dgm:pt>
    <dgm:pt modelId="{57CBF9DC-05A9-4E7E-8411-CDDE98832002}" type="pres">
      <dgm:prSet presAssocID="{C54EB324-E24B-46A7-9475-C03D3D3AD029}" presName="negativeSpace" presStyleCnt="0"/>
      <dgm:spPr/>
    </dgm:pt>
    <dgm:pt modelId="{083622A5-47D0-438A-BE4B-F27B68C18BF9}" type="pres">
      <dgm:prSet presAssocID="{C54EB324-E24B-46A7-9475-C03D3D3AD029}" presName="childText" presStyleLbl="conFgAcc1" presStyleIdx="5" presStyleCnt="8">
        <dgm:presLayoutVars>
          <dgm:bulletEnabled val="1"/>
        </dgm:presLayoutVars>
      </dgm:prSet>
      <dgm:spPr/>
    </dgm:pt>
    <dgm:pt modelId="{458AF7FE-F715-4913-9E9C-771158246CB5}" type="pres">
      <dgm:prSet presAssocID="{4122DE7D-6073-49AC-9064-EF62007C8416}" presName="spaceBetweenRectangles" presStyleCnt="0"/>
      <dgm:spPr/>
    </dgm:pt>
    <dgm:pt modelId="{D0856750-3BD5-4786-BD9D-C6F90F2F4913}" type="pres">
      <dgm:prSet presAssocID="{967A5AE4-C4EA-4FDD-8726-35F711ABA998}" presName="parentLin" presStyleCnt="0"/>
      <dgm:spPr/>
    </dgm:pt>
    <dgm:pt modelId="{2F0A6ABB-4622-49A2-8ECE-B7F314A684FF}" type="pres">
      <dgm:prSet presAssocID="{967A5AE4-C4EA-4FDD-8726-35F711ABA998}" presName="parentLeftMargin" presStyleLbl="node1" presStyleIdx="5" presStyleCnt="8"/>
      <dgm:spPr/>
    </dgm:pt>
    <dgm:pt modelId="{6C7DA1B5-327A-46C8-9803-3D10B91553B6}" type="pres">
      <dgm:prSet presAssocID="{967A5AE4-C4EA-4FDD-8726-35F711ABA998}" presName="parentText" presStyleLbl="node1" presStyleIdx="6" presStyleCnt="8">
        <dgm:presLayoutVars>
          <dgm:chMax val="0"/>
          <dgm:bulletEnabled val="1"/>
        </dgm:presLayoutVars>
      </dgm:prSet>
      <dgm:spPr/>
    </dgm:pt>
    <dgm:pt modelId="{5EAD261F-0BBC-4515-8E65-EF4FB651A411}" type="pres">
      <dgm:prSet presAssocID="{967A5AE4-C4EA-4FDD-8726-35F711ABA998}" presName="negativeSpace" presStyleCnt="0"/>
      <dgm:spPr/>
    </dgm:pt>
    <dgm:pt modelId="{DF4A026C-F872-463C-9FB9-E6D4B80927FD}" type="pres">
      <dgm:prSet presAssocID="{967A5AE4-C4EA-4FDD-8726-35F711ABA998}" presName="childText" presStyleLbl="conFgAcc1" presStyleIdx="6" presStyleCnt="8">
        <dgm:presLayoutVars>
          <dgm:bulletEnabled val="1"/>
        </dgm:presLayoutVars>
      </dgm:prSet>
      <dgm:spPr/>
    </dgm:pt>
    <dgm:pt modelId="{75F0642F-F565-4AFB-A95D-3A13AA7F47AE}" type="pres">
      <dgm:prSet presAssocID="{B761A67E-5907-4325-BDFA-EA06F8D28C82}" presName="spaceBetweenRectangles" presStyleCnt="0"/>
      <dgm:spPr/>
    </dgm:pt>
    <dgm:pt modelId="{E0288CB3-FF81-4544-8FA5-5BBD8EEB6844}" type="pres">
      <dgm:prSet presAssocID="{6E08D6AF-589C-47DC-8066-9DC0AB5AB4F5}" presName="parentLin" presStyleCnt="0"/>
      <dgm:spPr/>
    </dgm:pt>
    <dgm:pt modelId="{94530238-0203-4D89-AC8C-F251A6A9C5C5}" type="pres">
      <dgm:prSet presAssocID="{6E08D6AF-589C-47DC-8066-9DC0AB5AB4F5}" presName="parentLeftMargin" presStyleLbl="node1" presStyleIdx="6" presStyleCnt="8"/>
      <dgm:spPr/>
    </dgm:pt>
    <dgm:pt modelId="{8ECD36CF-745B-45F6-970D-B8D8652D9221}" type="pres">
      <dgm:prSet presAssocID="{6E08D6AF-589C-47DC-8066-9DC0AB5AB4F5}" presName="parentText" presStyleLbl="node1" presStyleIdx="7" presStyleCnt="8">
        <dgm:presLayoutVars>
          <dgm:chMax val="0"/>
          <dgm:bulletEnabled val="1"/>
        </dgm:presLayoutVars>
      </dgm:prSet>
      <dgm:spPr/>
    </dgm:pt>
    <dgm:pt modelId="{062C2D51-E1A2-46C9-BA92-F127DF99651D}" type="pres">
      <dgm:prSet presAssocID="{6E08D6AF-589C-47DC-8066-9DC0AB5AB4F5}" presName="negativeSpace" presStyleCnt="0"/>
      <dgm:spPr/>
    </dgm:pt>
    <dgm:pt modelId="{FEE2C5D3-FAAB-4BF8-A581-C6FD3C424CE9}" type="pres">
      <dgm:prSet presAssocID="{6E08D6AF-589C-47DC-8066-9DC0AB5AB4F5}" presName="childText" presStyleLbl="conFgAcc1" presStyleIdx="7" presStyleCnt="8">
        <dgm:presLayoutVars>
          <dgm:bulletEnabled val="1"/>
        </dgm:presLayoutVars>
      </dgm:prSet>
      <dgm:spPr/>
    </dgm:pt>
  </dgm:ptLst>
  <dgm:cxnLst>
    <dgm:cxn modelId="{C21EA20F-936F-4684-9234-04B8F24FE631}" srcId="{69435F41-4B60-4E4D-8FFE-B0F76E0FE260}" destId="{967A5AE4-C4EA-4FDD-8726-35F711ABA998}" srcOrd="6" destOrd="0" parTransId="{4ABDCD2F-47AC-4DC0-9E57-BF1754BF0B27}" sibTransId="{B761A67E-5907-4325-BDFA-EA06F8D28C82}"/>
    <dgm:cxn modelId="{5B6AA714-D98C-4B4E-8F72-54A7451C8BC6}" type="presOf" srcId="{79CE2A86-0DC6-4DA8-AF44-D63A40C3194F}" destId="{F310A199-1B77-4F56-8421-D634FC15A78E}" srcOrd="1" destOrd="0" presId="urn:microsoft.com/office/officeart/2005/8/layout/list1"/>
    <dgm:cxn modelId="{C2553524-1C76-4A22-A41B-4A418EE16498}" type="presOf" srcId="{69435F41-4B60-4E4D-8FFE-B0F76E0FE260}" destId="{AF20C956-02A5-48A1-AC5A-DBF82950B620}" srcOrd="0" destOrd="0" presId="urn:microsoft.com/office/officeart/2005/8/layout/list1"/>
    <dgm:cxn modelId="{99D7EF30-78C3-40EC-9AAD-5DA0BD4DD202}" type="presOf" srcId="{6E08D6AF-589C-47DC-8066-9DC0AB5AB4F5}" destId="{8ECD36CF-745B-45F6-970D-B8D8652D9221}" srcOrd="1" destOrd="0" presId="urn:microsoft.com/office/officeart/2005/8/layout/list1"/>
    <dgm:cxn modelId="{CBBF3133-2491-467D-B5FB-04A4C99D30BC}" srcId="{69435F41-4B60-4E4D-8FFE-B0F76E0FE260}" destId="{A648C8B4-5ABD-4C77-8796-E27FDC60BAF8}" srcOrd="2" destOrd="0" parTransId="{3743F059-3B52-425B-BE0F-238128A0753C}" sibTransId="{8CD0CE82-00C7-45FF-9AD5-A859A5943F8F}"/>
    <dgm:cxn modelId="{B8707B33-A815-4227-A423-4AA72C3330B0}" type="presOf" srcId="{A648C8B4-5ABD-4C77-8796-E27FDC60BAF8}" destId="{D4EEBB75-6454-4F2E-9E7A-E5ED020EE9A6}" srcOrd="0" destOrd="0" presId="urn:microsoft.com/office/officeart/2005/8/layout/list1"/>
    <dgm:cxn modelId="{25A4B139-F8F3-40D9-A8E9-60061534118D}" type="presOf" srcId="{2303D572-BA68-45C5-B01C-65B13559DEFB}" destId="{B36FEBD1-AD98-4F54-B1C6-913B426D7AD3}" srcOrd="1" destOrd="0" presId="urn:microsoft.com/office/officeart/2005/8/layout/list1"/>
    <dgm:cxn modelId="{FC0F623E-3EAD-42B4-A5C7-9A32DCEAC1D2}" type="presOf" srcId="{C54EB324-E24B-46A7-9475-C03D3D3AD029}" destId="{41159EC6-48B3-43EA-84F4-25FB47897B8D}" srcOrd="1" destOrd="0" presId="urn:microsoft.com/office/officeart/2005/8/layout/list1"/>
    <dgm:cxn modelId="{8CB58D61-4F90-4314-98F5-131AD6D92902}" srcId="{69435F41-4B60-4E4D-8FFE-B0F76E0FE260}" destId="{2303D572-BA68-45C5-B01C-65B13559DEFB}" srcOrd="1" destOrd="0" parTransId="{3D53C92A-7640-44B1-890E-955F06448F16}" sibTransId="{D153506A-A85D-4F87-96CD-7791849329C2}"/>
    <dgm:cxn modelId="{19C3DD62-18F2-41F1-A011-65E1B4F4086B}" type="presOf" srcId="{A648C8B4-5ABD-4C77-8796-E27FDC60BAF8}" destId="{DCFD4C5E-AB14-4F43-B93B-56A09E89DD1E}" srcOrd="1" destOrd="0" presId="urn:microsoft.com/office/officeart/2005/8/layout/list1"/>
    <dgm:cxn modelId="{782E8C44-2977-408D-BC8F-E57518748D7F}" type="presOf" srcId="{6E08D6AF-589C-47DC-8066-9DC0AB5AB4F5}" destId="{94530238-0203-4D89-AC8C-F251A6A9C5C5}" srcOrd="0" destOrd="0" presId="urn:microsoft.com/office/officeart/2005/8/layout/list1"/>
    <dgm:cxn modelId="{5928B644-C20F-42D2-AE34-1A3C176573BE}" type="presOf" srcId="{BD3C2CE8-5D7F-43ED-BB85-CCD40984D4E6}" destId="{C6DC47C2-F605-4D06-AE55-05E513798AF4}" srcOrd="0" destOrd="0" presId="urn:microsoft.com/office/officeart/2005/8/layout/list1"/>
    <dgm:cxn modelId="{579C2B4A-75FC-4054-B526-4CD1D86F6FD9}" type="presOf" srcId="{599927E7-79A8-4A07-8363-36F1E2A50078}" destId="{0FF1E632-D77D-445D-AC62-AF7F373D63CC}" srcOrd="1" destOrd="0" presId="urn:microsoft.com/office/officeart/2005/8/layout/list1"/>
    <dgm:cxn modelId="{E552F86B-964C-4D31-9CA4-67AF184820CA}" type="presOf" srcId="{79CE2A86-0DC6-4DA8-AF44-D63A40C3194F}" destId="{4030A157-30B3-4D9C-AA48-9F7B02AF6D45}" srcOrd="0" destOrd="0" presId="urn:microsoft.com/office/officeart/2005/8/layout/list1"/>
    <dgm:cxn modelId="{FB78FA51-F942-4A02-B2A3-D502FA50CE11}" type="presOf" srcId="{967A5AE4-C4EA-4FDD-8726-35F711ABA998}" destId="{2F0A6ABB-4622-49A2-8ECE-B7F314A684FF}" srcOrd="0" destOrd="0" presId="urn:microsoft.com/office/officeart/2005/8/layout/list1"/>
    <dgm:cxn modelId="{7522E774-F7E6-434E-9E99-77910DA6252D}" type="presOf" srcId="{2303D572-BA68-45C5-B01C-65B13559DEFB}" destId="{07C83F7F-ED1E-4ADA-9F86-7B9B7249E107}" srcOrd="0" destOrd="0" presId="urn:microsoft.com/office/officeart/2005/8/layout/list1"/>
    <dgm:cxn modelId="{CBC50175-49C6-4D62-912D-3A4F88392C82}" type="presOf" srcId="{BD3C2CE8-5D7F-43ED-BB85-CCD40984D4E6}" destId="{D6BA0A6C-8424-44DD-830E-272058A5F791}" srcOrd="1" destOrd="0" presId="urn:microsoft.com/office/officeart/2005/8/layout/list1"/>
    <dgm:cxn modelId="{0BCD6976-6FE2-4806-AA75-82804658C5AF}" type="presOf" srcId="{599927E7-79A8-4A07-8363-36F1E2A50078}" destId="{1EF6182B-58EE-4A32-834A-4F8FDB7540FB}" srcOrd="0" destOrd="0" presId="urn:microsoft.com/office/officeart/2005/8/layout/list1"/>
    <dgm:cxn modelId="{34575077-1A81-4A01-8F2B-B5A6DD52B7F5}" srcId="{69435F41-4B60-4E4D-8FFE-B0F76E0FE260}" destId="{6E08D6AF-589C-47DC-8066-9DC0AB5AB4F5}" srcOrd="7" destOrd="0" parTransId="{A6341AF5-C0D5-49D6-9007-DADC63DB0C4D}" sibTransId="{E4817480-67B5-42B6-A17E-59920B6FF5CD}"/>
    <dgm:cxn modelId="{5473B284-0B46-4AD3-AA1B-189F247E3DD4}" srcId="{69435F41-4B60-4E4D-8FFE-B0F76E0FE260}" destId="{BD3C2CE8-5D7F-43ED-BB85-CCD40984D4E6}" srcOrd="4" destOrd="0" parTransId="{3E8F8870-CD28-4E1E-B5EC-3D138A572203}" sibTransId="{CE27FDEF-63C7-4071-BB60-2A3009E56A22}"/>
    <dgm:cxn modelId="{D0F9A3B5-9C7C-4BBD-98C0-FEF4A96B627D}" srcId="{69435F41-4B60-4E4D-8FFE-B0F76E0FE260}" destId="{599927E7-79A8-4A07-8363-36F1E2A50078}" srcOrd="0" destOrd="0" parTransId="{696BD834-F924-4D1F-8D3F-33D281C7A794}" sibTransId="{83E6AC49-C6A8-45A0-B459-463A80C82B50}"/>
    <dgm:cxn modelId="{68D1ADC4-ABE3-4337-A5BD-07684F2840DF}" type="presOf" srcId="{967A5AE4-C4EA-4FDD-8726-35F711ABA998}" destId="{6C7DA1B5-327A-46C8-9803-3D10B91553B6}" srcOrd="1" destOrd="0" presId="urn:microsoft.com/office/officeart/2005/8/layout/list1"/>
    <dgm:cxn modelId="{D9B8D5D0-D8AA-4FD7-B6FD-91B7D8CF469C}" type="presOf" srcId="{C54EB324-E24B-46A7-9475-C03D3D3AD029}" destId="{1990733E-1412-4227-9C06-C5062AB1524D}" srcOrd="0" destOrd="0" presId="urn:microsoft.com/office/officeart/2005/8/layout/list1"/>
    <dgm:cxn modelId="{024ABDED-AF3E-491B-9541-C5FEE05987F7}" srcId="{69435F41-4B60-4E4D-8FFE-B0F76E0FE260}" destId="{79CE2A86-0DC6-4DA8-AF44-D63A40C3194F}" srcOrd="3" destOrd="0" parTransId="{C2CE94EE-0827-45CC-A1E3-1309B4437D83}" sibTransId="{EA91B740-F456-4A63-BBE7-EF3BACD9DFCA}"/>
    <dgm:cxn modelId="{432EC2F5-4389-4455-8843-82993A1886A7}" srcId="{69435F41-4B60-4E4D-8FFE-B0F76E0FE260}" destId="{C54EB324-E24B-46A7-9475-C03D3D3AD029}" srcOrd="5" destOrd="0" parTransId="{2D643F63-F324-4B7F-8965-66462D9B4328}" sibTransId="{4122DE7D-6073-49AC-9064-EF62007C8416}"/>
    <dgm:cxn modelId="{2995105E-6BC4-48E2-A5D2-FD493F6E993E}" type="presParOf" srcId="{AF20C956-02A5-48A1-AC5A-DBF82950B620}" destId="{BCC74A8C-273B-43C4-A765-75E2452941C8}" srcOrd="0" destOrd="0" presId="urn:microsoft.com/office/officeart/2005/8/layout/list1"/>
    <dgm:cxn modelId="{5D74556E-6CF5-49A8-B1F5-D42A32127D71}" type="presParOf" srcId="{BCC74A8C-273B-43C4-A765-75E2452941C8}" destId="{1EF6182B-58EE-4A32-834A-4F8FDB7540FB}" srcOrd="0" destOrd="0" presId="urn:microsoft.com/office/officeart/2005/8/layout/list1"/>
    <dgm:cxn modelId="{3DAA8B9D-E4EB-441C-A356-D81EF9D61EEC}" type="presParOf" srcId="{BCC74A8C-273B-43C4-A765-75E2452941C8}" destId="{0FF1E632-D77D-445D-AC62-AF7F373D63CC}" srcOrd="1" destOrd="0" presId="urn:microsoft.com/office/officeart/2005/8/layout/list1"/>
    <dgm:cxn modelId="{B2836F96-E619-4A48-BC01-73309EEBB355}" type="presParOf" srcId="{AF20C956-02A5-48A1-AC5A-DBF82950B620}" destId="{6FE4D2C9-8BFD-4E95-8728-91A8B64735A6}" srcOrd="1" destOrd="0" presId="urn:microsoft.com/office/officeart/2005/8/layout/list1"/>
    <dgm:cxn modelId="{593E991A-1E10-4CA6-96C7-4F56F3656D2F}" type="presParOf" srcId="{AF20C956-02A5-48A1-AC5A-DBF82950B620}" destId="{CE10310B-9E60-4BC2-B032-D440A00EBDFE}" srcOrd="2" destOrd="0" presId="urn:microsoft.com/office/officeart/2005/8/layout/list1"/>
    <dgm:cxn modelId="{47B13295-F1EB-470A-B661-8BFC0F63BF20}" type="presParOf" srcId="{AF20C956-02A5-48A1-AC5A-DBF82950B620}" destId="{658C1013-1BC3-49F3-8B79-BFDE9C5422DD}" srcOrd="3" destOrd="0" presId="urn:microsoft.com/office/officeart/2005/8/layout/list1"/>
    <dgm:cxn modelId="{C513131D-965A-470B-A725-B3294C2F164A}" type="presParOf" srcId="{AF20C956-02A5-48A1-AC5A-DBF82950B620}" destId="{B1B3C329-0CF2-4D20-8A3E-A54098490A6B}" srcOrd="4" destOrd="0" presId="urn:microsoft.com/office/officeart/2005/8/layout/list1"/>
    <dgm:cxn modelId="{3E17CC97-2F75-401E-8365-571DBE0FF880}" type="presParOf" srcId="{B1B3C329-0CF2-4D20-8A3E-A54098490A6B}" destId="{07C83F7F-ED1E-4ADA-9F86-7B9B7249E107}" srcOrd="0" destOrd="0" presId="urn:microsoft.com/office/officeart/2005/8/layout/list1"/>
    <dgm:cxn modelId="{0D8CB926-CD1F-42F0-B1A8-A8327B72E500}" type="presParOf" srcId="{B1B3C329-0CF2-4D20-8A3E-A54098490A6B}" destId="{B36FEBD1-AD98-4F54-B1C6-913B426D7AD3}" srcOrd="1" destOrd="0" presId="urn:microsoft.com/office/officeart/2005/8/layout/list1"/>
    <dgm:cxn modelId="{72BDCA8F-A6DA-43E7-8F87-3B8960742393}" type="presParOf" srcId="{AF20C956-02A5-48A1-AC5A-DBF82950B620}" destId="{6B14997A-B887-4A2B-9D1C-761A8E55AA5A}" srcOrd="5" destOrd="0" presId="urn:microsoft.com/office/officeart/2005/8/layout/list1"/>
    <dgm:cxn modelId="{FB671DB3-9607-48D7-B02C-5D2A4CD16961}" type="presParOf" srcId="{AF20C956-02A5-48A1-AC5A-DBF82950B620}" destId="{6EDCB80D-EEA0-4FF6-8FC0-1D4EB8A42430}" srcOrd="6" destOrd="0" presId="urn:microsoft.com/office/officeart/2005/8/layout/list1"/>
    <dgm:cxn modelId="{38C0444E-8691-4C00-A635-CC3F8D745D4F}" type="presParOf" srcId="{AF20C956-02A5-48A1-AC5A-DBF82950B620}" destId="{781D7812-35F3-4A6D-9CF5-8BF741A9156E}" srcOrd="7" destOrd="0" presId="urn:microsoft.com/office/officeart/2005/8/layout/list1"/>
    <dgm:cxn modelId="{0D031AE0-98F6-4932-B4E2-D28ECB8D2B50}" type="presParOf" srcId="{AF20C956-02A5-48A1-AC5A-DBF82950B620}" destId="{D79F2A2F-373F-4A04-94C2-91EFBC47DA6C}" srcOrd="8" destOrd="0" presId="urn:microsoft.com/office/officeart/2005/8/layout/list1"/>
    <dgm:cxn modelId="{0F2CE379-B39B-4A62-85DD-0188E2B82010}" type="presParOf" srcId="{D79F2A2F-373F-4A04-94C2-91EFBC47DA6C}" destId="{D4EEBB75-6454-4F2E-9E7A-E5ED020EE9A6}" srcOrd="0" destOrd="0" presId="urn:microsoft.com/office/officeart/2005/8/layout/list1"/>
    <dgm:cxn modelId="{70DCE8E6-6868-46A0-AB25-DF1F94890886}" type="presParOf" srcId="{D79F2A2F-373F-4A04-94C2-91EFBC47DA6C}" destId="{DCFD4C5E-AB14-4F43-B93B-56A09E89DD1E}" srcOrd="1" destOrd="0" presId="urn:microsoft.com/office/officeart/2005/8/layout/list1"/>
    <dgm:cxn modelId="{7BA49950-C19F-40D0-80EE-7F6281CF6C22}" type="presParOf" srcId="{AF20C956-02A5-48A1-AC5A-DBF82950B620}" destId="{2BD0C177-933A-4156-A30B-08ECE53A6259}" srcOrd="9" destOrd="0" presId="urn:microsoft.com/office/officeart/2005/8/layout/list1"/>
    <dgm:cxn modelId="{9365E57E-B497-4AE7-A42B-6D105AD27A9E}" type="presParOf" srcId="{AF20C956-02A5-48A1-AC5A-DBF82950B620}" destId="{5E656343-321E-4CB5-93C3-5B8A3D452134}" srcOrd="10" destOrd="0" presId="urn:microsoft.com/office/officeart/2005/8/layout/list1"/>
    <dgm:cxn modelId="{D994B71A-C05C-4892-9C83-F0FFF39F0953}" type="presParOf" srcId="{AF20C956-02A5-48A1-AC5A-DBF82950B620}" destId="{CD16C5B4-FB1D-4FF7-A9E8-45FDB4CD7F6A}" srcOrd="11" destOrd="0" presId="urn:microsoft.com/office/officeart/2005/8/layout/list1"/>
    <dgm:cxn modelId="{6E2E3415-8FB9-494B-8E44-9AE5D0E0AD2E}" type="presParOf" srcId="{AF20C956-02A5-48A1-AC5A-DBF82950B620}" destId="{754B2E1D-6622-48CB-8E5A-C6835DF71AC1}" srcOrd="12" destOrd="0" presId="urn:microsoft.com/office/officeart/2005/8/layout/list1"/>
    <dgm:cxn modelId="{3A40FB15-3B6C-47F0-B2A1-49A35A2272D7}" type="presParOf" srcId="{754B2E1D-6622-48CB-8E5A-C6835DF71AC1}" destId="{4030A157-30B3-4D9C-AA48-9F7B02AF6D45}" srcOrd="0" destOrd="0" presId="urn:microsoft.com/office/officeart/2005/8/layout/list1"/>
    <dgm:cxn modelId="{401A3FC0-C16F-456A-B309-66FD00CED308}" type="presParOf" srcId="{754B2E1D-6622-48CB-8E5A-C6835DF71AC1}" destId="{F310A199-1B77-4F56-8421-D634FC15A78E}" srcOrd="1" destOrd="0" presId="urn:microsoft.com/office/officeart/2005/8/layout/list1"/>
    <dgm:cxn modelId="{E7E2D3EA-7426-4A4F-8F34-24451D6270A9}" type="presParOf" srcId="{AF20C956-02A5-48A1-AC5A-DBF82950B620}" destId="{AC9D12E0-7E18-4CFE-BA01-0941892E8E80}" srcOrd="13" destOrd="0" presId="urn:microsoft.com/office/officeart/2005/8/layout/list1"/>
    <dgm:cxn modelId="{E7F2A671-A390-4E2D-B9F1-AD00F98E09F5}" type="presParOf" srcId="{AF20C956-02A5-48A1-AC5A-DBF82950B620}" destId="{70466F1D-1326-41B8-88A7-3FE6B379561A}" srcOrd="14" destOrd="0" presId="urn:microsoft.com/office/officeart/2005/8/layout/list1"/>
    <dgm:cxn modelId="{63C6FBFA-C748-46DA-A1F9-2B06B8962D50}" type="presParOf" srcId="{AF20C956-02A5-48A1-AC5A-DBF82950B620}" destId="{68EEB42D-C052-4D2C-AD41-31170CCF7677}" srcOrd="15" destOrd="0" presId="urn:microsoft.com/office/officeart/2005/8/layout/list1"/>
    <dgm:cxn modelId="{5E0ED55E-77F2-4215-AFC3-7EFD16BC9B3C}" type="presParOf" srcId="{AF20C956-02A5-48A1-AC5A-DBF82950B620}" destId="{1C109988-7D55-41F7-8F6C-797A546EA994}" srcOrd="16" destOrd="0" presId="urn:microsoft.com/office/officeart/2005/8/layout/list1"/>
    <dgm:cxn modelId="{2270AB14-E4CE-439C-A790-0AB41A91CB6C}" type="presParOf" srcId="{1C109988-7D55-41F7-8F6C-797A546EA994}" destId="{C6DC47C2-F605-4D06-AE55-05E513798AF4}" srcOrd="0" destOrd="0" presId="urn:microsoft.com/office/officeart/2005/8/layout/list1"/>
    <dgm:cxn modelId="{71E09238-B7B4-4A0E-AA1D-84177829B201}" type="presParOf" srcId="{1C109988-7D55-41F7-8F6C-797A546EA994}" destId="{D6BA0A6C-8424-44DD-830E-272058A5F791}" srcOrd="1" destOrd="0" presId="urn:microsoft.com/office/officeart/2005/8/layout/list1"/>
    <dgm:cxn modelId="{614727E9-5188-4139-8C77-23D1A41F2EDA}" type="presParOf" srcId="{AF20C956-02A5-48A1-AC5A-DBF82950B620}" destId="{7970DBCC-FF23-46DF-9D9E-7B092C0AAAC8}" srcOrd="17" destOrd="0" presId="urn:microsoft.com/office/officeart/2005/8/layout/list1"/>
    <dgm:cxn modelId="{D283EBA1-DF3C-4D8F-9A5C-E0416F854C74}" type="presParOf" srcId="{AF20C956-02A5-48A1-AC5A-DBF82950B620}" destId="{2E674A2E-E559-4A7D-AC12-79ED3645C3CD}" srcOrd="18" destOrd="0" presId="urn:microsoft.com/office/officeart/2005/8/layout/list1"/>
    <dgm:cxn modelId="{53A4904B-9757-4DF2-BDB2-390A3D3CF233}" type="presParOf" srcId="{AF20C956-02A5-48A1-AC5A-DBF82950B620}" destId="{0B5B2869-15C2-4996-946F-BC7AC8208FC4}" srcOrd="19" destOrd="0" presId="urn:microsoft.com/office/officeart/2005/8/layout/list1"/>
    <dgm:cxn modelId="{98D097E0-DE6E-4251-9B72-B116417E1B6D}" type="presParOf" srcId="{AF20C956-02A5-48A1-AC5A-DBF82950B620}" destId="{E82800CD-597B-4316-889D-CBD0CC2EA7FA}" srcOrd="20" destOrd="0" presId="urn:microsoft.com/office/officeart/2005/8/layout/list1"/>
    <dgm:cxn modelId="{677D96F5-24A8-42A2-A428-1F20C59824B0}" type="presParOf" srcId="{E82800CD-597B-4316-889D-CBD0CC2EA7FA}" destId="{1990733E-1412-4227-9C06-C5062AB1524D}" srcOrd="0" destOrd="0" presId="urn:microsoft.com/office/officeart/2005/8/layout/list1"/>
    <dgm:cxn modelId="{ADEB547F-2FC6-4BC8-86EF-9E95C828A9C4}" type="presParOf" srcId="{E82800CD-597B-4316-889D-CBD0CC2EA7FA}" destId="{41159EC6-48B3-43EA-84F4-25FB47897B8D}" srcOrd="1" destOrd="0" presId="urn:microsoft.com/office/officeart/2005/8/layout/list1"/>
    <dgm:cxn modelId="{0ED8CE23-CA40-43A8-ABE7-7A852EF25022}" type="presParOf" srcId="{AF20C956-02A5-48A1-AC5A-DBF82950B620}" destId="{57CBF9DC-05A9-4E7E-8411-CDDE98832002}" srcOrd="21" destOrd="0" presId="urn:microsoft.com/office/officeart/2005/8/layout/list1"/>
    <dgm:cxn modelId="{2E586752-E54A-4EEA-8248-89F98D1D146E}" type="presParOf" srcId="{AF20C956-02A5-48A1-AC5A-DBF82950B620}" destId="{083622A5-47D0-438A-BE4B-F27B68C18BF9}" srcOrd="22" destOrd="0" presId="urn:microsoft.com/office/officeart/2005/8/layout/list1"/>
    <dgm:cxn modelId="{700655AF-B53E-454D-9035-97DCEE4FECAF}" type="presParOf" srcId="{AF20C956-02A5-48A1-AC5A-DBF82950B620}" destId="{458AF7FE-F715-4913-9E9C-771158246CB5}" srcOrd="23" destOrd="0" presId="urn:microsoft.com/office/officeart/2005/8/layout/list1"/>
    <dgm:cxn modelId="{0AB15DB6-1625-42FA-96C4-27CEC3D29A6A}" type="presParOf" srcId="{AF20C956-02A5-48A1-AC5A-DBF82950B620}" destId="{D0856750-3BD5-4786-BD9D-C6F90F2F4913}" srcOrd="24" destOrd="0" presId="urn:microsoft.com/office/officeart/2005/8/layout/list1"/>
    <dgm:cxn modelId="{FE44EFAD-5592-4027-857E-885F4B6E7F1F}" type="presParOf" srcId="{D0856750-3BD5-4786-BD9D-C6F90F2F4913}" destId="{2F0A6ABB-4622-49A2-8ECE-B7F314A684FF}" srcOrd="0" destOrd="0" presId="urn:microsoft.com/office/officeart/2005/8/layout/list1"/>
    <dgm:cxn modelId="{4C71FB57-CD7E-47EF-A3CF-47E9CCFE40E4}" type="presParOf" srcId="{D0856750-3BD5-4786-BD9D-C6F90F2F4913}" destId="{6C7DA1B5-327A-46C8-9803-3D10B91553B6}" srcOrd="1" destOrd="0" presId="urn:microsoft.com/office/officeart/2005/8/layout/list1"/>
    <dgm:cxn modelId="{E963D3EE-096F-4EE9-AE98-FB148D63C69D}" type="presParOf" srcId="{AF20C956-02A5-48A1-AC5A-DBF82950B620}" destId="{5EAD261F-0BBC-4515-8E65-EF4FB651A411}" srcOrd="25" destOrd="0" presId="urn:microsoft.com/office/officeart/2005/8/layout/list1"/>
    <dgm:cxn modelId="{DB7A7CF2-6186-4661-A7E0-C1F4F3A1278D}" type="presParOf" srcId="{AF20C956-02A5-48A1-AC5A-DBF82950B620}" destId="{DF4A026C-F872-463C-9FB9-E6D4B80927FD}" srcOrd="26" destOrd="0" presId="urn:microsoft.com/office/officeart/2005/8/layout/list1"/>
    <dgm:cxn modelId="{AE9231D7-9C21-4B1E-9D50-6D088897B71E}" type="presParOf" srcId="{AF20C956-02A5-48A1-AC5A-DBF82950B620}" destId="{75F0642F-F565-4AFB-A95D-3A13AA7F47AE}" srcOrd="27" destOrd="0" presId="urn:microsoft.com/office/officeart/2005/8/layout/list1"/>
    <dgm:cxn modelId="{A0D89686-E32C-4090-892C-7AD1F496BA57}" type="presParOf" srcId="{AF20C956-02A5-48A1-AC5A-DBF82950B620}" destId="{E0288CB3-FF81-4544-8FA5-5BBD8EEB6844}" srcOrd="28" destOrd="0" presId="urn:microsoft.com/office/officeart/2005/8/layout/list1"/>
    <dgm:cxn modelId="{101A9955-7D7A-4CC6-94CC-268EC4AF9AA7}" type="presParOf" srcId="{E0288CB3-FF81-4544-8FA5-5BBD8EEB6844}" destId="{94530238-0203-4D89-AC8C-F251A6A9C5C5}" srcOrd="0" destOrd="0" presId="urn:microsoft.com/office/officeart/2005/8/layout/list1"/>
    <dgm:cxn modelId="{43766AF0-696C-48EF-83C5-EA2FBF58F8C6}" type="presParOf" srcId="{E0288CB3-FF81-4544-8FA5-5BBD8EEB6844}" destId="{8ECD36CF-745B-45F6-970D-B8D8652D9221}" srcOrd="1" destOrd="0" presId="urn:microsoft.com/office/officeart/2005/8/layout/list1"/>
    <dgm:cxn modelId="{B6D35C57-9661-43E5-8B10-C524B785ECC3}" type="presParOf" srcId="{AF20C956-02A5-48A1-AC5A-DBF82950B620}" destId="{062C2D51-E1A2-46C9-BA92-F127DF99651D}" srcOrd="29" destOrd="0" presId="urn:microsoft.com/office/officeart/2005/8/layout/list1"/>
    <dgm:cxn modelId="{3F67D644-72F0-4B52-89AC-0A93D8C53B7D}" type="presParOf" srcId="{AF20C956-02A5-48A1-AC5A-DBF82950B620}" destId="{FEE2C5D3-FAAB-4BF8-A581-C6FD3C424CE9}"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45D5BA-5ABB-4EC8-95DD-F39527225E70}"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en-IN"/>
        </a:p>
      </dgm:t>
    </dgm:pt>
    <dgm:pt modelId="{689C4F7D-7596-469B-9792-8A87ECA80DF4}">
      <dgm:prSet phldrT="[Text]"/>
      <dgm:spPr/>
      <dgm:t>
        <a:bodyPr/>
        <a:lstStyle/>
        <a:p>
          <a:r>
            <a:rPr lang="en-IN" dirty="0"/>
            <a:t>Pure</a:t>
          </a:r>
        </a:p>
      </dgm:t>
    </dgm:pt>
    <dgm:pt modelId="{05BE6174-5B48-45EF-8FB8-41DF798D72F8}" type="parTrans" cxnId="{CD444314-BCDF-4BD6-88A1-65F9DFDE4328}">
      <dgm:prSet/>
      <dgm:spPr/>
      <dgm:t>
        <a:bodyPr/>
        <a:lstStyle/>
        <a:p>
          <a:endParaRPr lang="en-IN"/>
        </a:p>
      </dgm:t>
    </dgm:pt>
    <dgm:pt modelId="{C456E216-0CB5-48D1-86F6-CD2827FEB6F0}" type="sibTrans" cxnId="{CD444314-BCDF-4BD6-88A1-65F9DFDE4328}">
      <dgm:prSet/>
      <dgm:spPr/>
      <dgm:t>
        <a:bodyPr/>
        <a:lstStyle/>
        <a:p>
          <a:endParaRPr lang="en-IN"/>
        </a:p>
      </dgm:t>
    </dgm:pt>
    <dgm:pt modelId="{7891F361-2996-46C3-8EF7-754D2914C2D4}">
      <dgm:prSet phldrT="[Text]"/>
      <dgm:spPr/>
      <dgm:t>
        <a:bodyPr/>
        <a:lstStyle/>
        <a:p>
          <a:r>
            <a:rPr lang="en-IN" dirty="0"/>
            <a:t>Empirical</a:t>
          </a:r>
        </a:p>
      </dgm:t>
    </dgm:pt>
    <dgm:pt modelId="{0BD264CB-E222-43B5-BFE4-632186882A22}" type="parTrans" cxnId="{2A92284E-7D0B-48AC-97C4-49F3EAD5561D}">
      <dgm:prSet/>
      <dgm:spPr/>
      <dgm:t>
        <a:bodyPr/>
        <a:lstStyle/>
        <a:p>
          <a:endParaRPr lang="en-IN"/>
        </a:p>
      </dgm:t>
    </dgm:pt>
    <dgm:pt modelId="{9BF7C97A-6FEE-4882-BB3B-51B2CAD029AC}" type="sibTrans" cxnId="{2A92284E-7D0B-48AC-97C4-49F3EAD5561D}">
      <dgm:prSet/>
      <dgm:spPr/>
      <dgm:t>
        <a:bodyPr/>
        <a:lstStyle/>
        <a:p>
          <a:endParaRPr lang="en-IN"/>
        </a:p>
      </dgm:t>
    </dgm:pt>
    <dgm:pt modelId="{3CFA39F6-5524-4FF0-8F15-616CB9B46A15}">
      <dgm:prSet phldrT="[Text]"/>
      <dgm:spPr/>
      <dgm:t>
        <a:bodyPr/>
        <a:lstStyle/>
        <a:p>
          <a:r>
            <a:rPr lang="en-IN" dirty="0"/>
            <a:t>Scientific &amp; Social Research</a:t>
          </a:r>
        </a:p>
      </dgm:t>
    </dgm:pt>
    <dgm:pt modelId="{EE62B8DD-5EEC-4658-BB09-367647032CE3}" type="parTrans" cxnId="{A9824C3C-6955-4B3B-8200-4046E6EBB9C8}">
      <dgm:prSet/>
      <dgm:spPr/>
      <dgm:t>
        <a:bodyPr/>
        <a:lstStyle/>
        <a:p>
          <a:endParaRPr lang="en-IN"/>
        </a:p>
      </dgm:t>
    </dgm:pt>
    <dgm:pt modelId="{2731ADB0-2E31-4A85-9572-2B629529DCDE}" type="sibTrans" cxnId="{A9824C3C-6955-4B3B-8200-4046E6EBB9C8}">
      <dgm:prSet/>
      <dgm:spPr/>
      <dgm:t>
        <a:bodyPr/>
        <a:lstStyle/>
        <a:p>
          <a:endParaRPr lang="en-IN"/>
        </a:p>
      </dgm:t>
    </dgm:pt>
    <dgm:pt modelId="{AD0477C8-F568-4BE9-84A5-2831A65463CD}">
      <dgm:prSet phldrT="[Text]"/>
      <dgm:spPr/>
      <dgm:t>
        <a:bodyPr/>
        <a:lstStyle/>
        <a:p>
          <a:r>
            <a:rPr lang="en-IN" dirty="0"/>
            <a:t>Conceptual</a:t>
          </a:r>
        </a:p>
      </dgm:t>
    </dgm:pt>
    <dgm:pt modelId="{5E960AC8-6652-4B5E-B46B-AE270596990E}" type="parTrans" cxnId="{29A2B3CA-D7FB-401A-BB57-0C6D4D9655AE}">
      <dgm:prSet/>
      <dgm:spPr/>
      <dgm:t>
        <a:bodyPr/>
        <a:lstStyle/>
        <a:p>
          <a:endParaRPr lang="en-IN"/>
        </a:p>
      </dgm:t>
    </dgm:pt>
    <dgm:pt modelId="{BAAA29B3-CFDB-4D23-99A9-1260B4407F24}" type="sibTrans" cxnId="{29A2B3CA-D7FB-401A-BB57-0C6D4D9655AE}">
      <dgm:prSet/>
      <dgm:spPr/>
      <dgm:t>
        <a:bodyPr/>
        <a:lstStyle/>
        <a:p>
          <a:endParaRPr lang="en-IN"/>
        </a:p>
      </dgm:t>
    </dgm:pt>
    <dgm:pt modelId="{33BCFA7C-3A21-4251-B560-68BCCE04712C}">
      <dgm:prSet phldrT="[Text]"/>
      <dgm:spPr/>
      <dgm:t>
        <a:bodyPr/>
        <a:lstStyle/>
        <a:p>
          <a:r>
            <a:rPr lang="en-IN" dirty="0"/>
            <a:t>Historical</a:t>
          </a:r>
        </a:p>
      </dgm:t>
    </dgm:pt>
    <dgm:pt modelId="{CED2E541-5A96-4256-80D9-1F2AFFB39A69}" type="parTrans" cxnId="{3AEB1E56-B619-4D20-B2D5-5EC776E70707}">
      <dgm:prSet/>
      <dgm:spPr/>
      <dgm:t>
        <a:bodyPr/>
        <a:lstStyle/>
        <a:p>
          <a:endParaRPr lang="en-IN"/>
        </a:p>
      </dgm:t>
    </dgm:pt>
    <dgm:pt modelId="{16960E92-093B-42BB-8433-2759E8F27182}" type="sibTrans" cxnId="{3AEB1E56-B619-4D20-B2D5-5EC776E70707}">
      <dgm:prSet/>
      <dgm:spPr/>
      <dgm:t>
        <a:bodyPr/>
        <a:lstStyle/>
        <a:p>
          <a:endParaRPr lang="en-IN"/>
        </a:p>
      </dgm:t>
    </dgm:pt>
    <dgm:pt modelId="{A80F315E-2E77-4F99-8838-B9FA27602AC0}">
      <dgm:prSet phldrT="[Text]"/>
      <dgm:spPr/>
      <dgm:t>
        <a:bodyPr/>
        <a:lstStyle/>
        <a:p>
          <a:r>
            <a:rPr lang="en-IN" dirty="0"/>
            <a:t>Applied</a:t>
          </a:r>
        </a:p>
      </dgm:t>
    </dgm:pt>
    <dgm:pt modelId="{9965C532-A4C6-4590-BEA9-49470DC6279F}" type="parTrans" cxnId="{119493FF-516E-472F-8163-B9753A2CC439}">
      <dgm:prSet/>
      <dgm:spPr/>
      <dgm:t>
        <a:bodyPr/>
        <a:lstStyle/>
        <a:p>
          <a:endParaRPr lang="en-IN"/>
        </a:p>
      </dgm:t>
    </dgm:pt>
    <dgm:pt modelId="{56811C2D-B1AB-4A94-97A3-F170DABA7FC9}" type="sibTrans" cxnId="{119493FF-516E-472F-8163-B9753A2CC439}">
      <dgm:prSet/>
      <dgm:spPr/>
      <dgm:t>
        <a:bodyPr/>
        <a:lstStyle/>
        <a:p>
          <a:endParaRPr lang="en-IN"/>
        </a:p>
      </dgm:t>
    </dgm:pt>
    <dgm:pt modelId="{63AB0A8A-9336-4991-A816-F3AFCB4DF21F}">
      <dgm:prSet phldrT="[Text]"/>
      <dgm:spPr/>
      <dgm:t>
        <a:bodyPr/>
        <a:lstStyle/>
        <a:p>
          <a:r>
            <a:rPr lang="en-IN" dirty="0"/>
            <a:t>Descriptive</a:t>
          </a:r>
        </a:p>
      </dgm:t>
    </dgm:pt>
    <dgm:pt modelId="{5381571A-32D5-4693-85F0-D10B84E89911}" type="parTrans" cxnId="{1550F961-28DA-4427-8FB8-0E94417BAB0E}">
      <dgm:prSet/>
      <dgm:spPr/>
      <dgm:t>
        <a:bodyPr/>
        <a:lstStyle/>
        <a:p>
          <a:endParaRPr lang="en-IN"/>
        </a:p>
      </dgm:t>
    </dgm:pt>
    <dgm:pt modelId="{DCBAAAFB-4E21-4F9D-9AE0-D74F56D0A1C7}" type="sibTrans" cxnId="{1550F961-28DA-4427-8FB8-0E94417BAB0E}">
      <dgm:prSet/>
      <dgm:spPr/>
      <dgm:t>
        <a:bodyPr/>
        <a:lstStyle/>
        <a:p>
          <a:endParaRPr lang="en-IN"/>
        </a:p>
      </dgm:t>
    </dgm:pt>
    <dgm:pt modelId="{35098816-695E-4CF2-8C49-0AE455641518}">
      <dgm:prSet phldrT="[Text]"/>
      <dgm:spPr/>
      <dgm:t>
        <a:bodyPr/>
        <a:lstStyle/>
        <a:p>
          <a:r>
            <a:rPr lang="en-IN" dirty="0"/>
            <a:t>Analytical</a:t>
          </a:r>
        </a:p>
      </dgm:t>
    </dgm:pt>
    <dgm:pt modelId="{E16A6A08-B5CB-49FA-98E4-6833537ADDE4}" type="parTrans" cxnId="{DEA4C6E6-6C68-4D15-8B9D-2A8A7E4BD035}">
      <dgm:prSet/>
      <dgm:spPr/>
      <dgm:t>
        <a:bodyPr/>
        <a:lstStyle/>
        <a:p>
          <a:endParaRPr lang="en-IN"/>
        </a:p>
      </dgm:t>
    </dgm:pt>
    <dgm:pt modelId="{B076B503-5440-41D7-9C0B-8C2988728F6C}" type="sibTrans" cxnId="{DEA4C6E6-6C68-4D15-8B9D-2A8A7E4BD035}">
      <dgm:prSet/>
      <dgm:spPr/>
      <dgm:t>
        <a:bodyPr/>
        <a:lstStyle/>
        <a:p>
          <a:endParaRPr lang="en-IN"/>
        </a:p>
      </dgm:t>
    </dgm:pt>
    <dgm:pt modelId="{BB10310F-E0ED-4957-A37F-984020F76250}">
      <dgm:prSet phldrT="[Text]"/>
      <dgm:spPr/>
      <dgm:t>
        <a:bodyPr/>
        <a:lstStyle/>
        <a:p>
          <a:r>
            <a:rPr lang="en-IN" dirty="0"/>
            <a:t>Exploratory</a:t>
          </a:r>
        </a:p>
      </dgm:t>
    </dgm:pt>
    <dgm:pt modelId="{72BBB80B-0CB6-4B57-B6AE-E6AAB6AE51B5}" type="parTrans" cxnId="{82187301-D37E-4BB8-8549-C9C34AD57B25}">
      <dgm:prSet/>
      <dgm:spPr/>
      <dgm:t>
        <a:bodyPr/>
        <a:lstStyle/>
        <a:p>
          <a:endParaRPr lang="en-IN"/>
        </a:p>
      </dgm:t>
    </dgm:pt>
    <dgm:pt modelId="{64D320BF-31DE-4286-BBA8-556FC2891E54}" type="sibTrans" cxnId="{82187301-D37E-4BB8-8549-C9C34AD57B25}">
      <dgm:prSet/>
      <dgm:spPr/>
      <dgm:t>
        <a:bodyPr/>
        <a:lstStyle/>
        <a:p>
          <a:endParaRPr lang="en-IN"/>
        </a:p>
      </dgm:t>
    </dgm:pt>
    <dgm:pt modelId="{C47E414D-4368-49E8-9113-9079AEE8CC26}">
      <dgm:prSet phldrT="[Text]"/>
      <dgm:spPr/>
      <dgm:t>
        <a:bodyPr/>
        <a:lstStyle/>
        <a:p>
          <a:r>
            <a:rPr lang="en-IN" dirty="0"/>
            <a:t>Causal Research</a:t>
          </a:r>
        </a:p>
      </dgm:t>
    </dgm:pt>
    <dgm:pt modelId="{3B37A98F-2C02-4D6D-BDC2-C596620EB79F}" type="parTrans" cxnId="{1D86B58B-8485-4B1E-A51D-4FA2918B90B9}">
      <dgm:prSet/>
      <dgm:spPr/>
      <dgm:t>
        <a:bodyPr/>
        <a:lstStyle/>
        <a:p>
          <a:endParaRPr lang="en-IN"/>
        </a:p>
      </dgm:t>
    </dgm:pt>
    <dgm:pt modelId="{2AA6924D-CA95-4F5A-8389-1CA3BC78A81C}" type="sibTrans" cxnId="{1D86B58B-8485-4B1E-A51D-4FA2918B90B9}">
      <dgm:prSet/>
      <dgm:spPr/>
      <dgm:t>
        <a:bodyPr/>
        <a:lstStyle/>
        <a:p>
          <a:endParaRPr lang="en-IN"/>
        </a:p>
      </dgm:t>
    </dgm:pt>
    <dgm:pt modelId="{8951E16F-48D6-4CC7-80BB-84DDE3E52524}">
      <dgm:prSet phldrT="[Text]"/>
      <dgm:spPr/>
      <dgm:t>
        <a:bodyPr/>
        <a:lstStyle/>
        <a:p>
          <a:r>
            <a:rPr lang="en-IN" dirty="0"/>
            <a:t>Ex-post facto Research</a:t>
          </a:r>
        </a:p>
      </dgm:t>
    </dgm:pt>
    <dgm:pt modelId="{D3F69B1A-0027-4CE1-9290-FBF4C742B236}" type="parTrans" cxnId="{8724764E-454F-4337-92AC-53F4A316E78D}">
      <dgm:prSet/>
      <dgm:spPr/>
      <dgm:t>
        <a:bodyPr/>
        <a:lstStyle/>
        <a:p>
          <a:endParaRPr lang="en-IN"/>
        </a:p>
      </dgm:t>
    </dgm:pt>
    <dgm:pt modelId="{81E7CCA6-DCFC-4BC6-A191-D563894B0222}" type="sibTrans" cxnId="{8724764E-454F-4337-92AC-53F4A316E78D}">
      <dgm:prSet/>
      <dgm:spPr/>
      <dgm:t>
        <a:bodyPr/>
        <a:lstStyle/>
        <a:p>
          <a:endParaRPr lang="en-IN"/>
        </a:p>
      </dgm:t>
    </dgm:pt>
    <dgm:pt modelId="{416D4C3A-C366-4661-A5A6-B3E70A21D3FB}" type="pres">
      <dgm:prSet presAssocID="{B545D5BA-5ABB-4EC8-95DD-F39527225E70}" presName="diagram" presStyleCnt="0">
        <dgm:presLayoutVars>
          <dgm:dir/>
          <dgm:resizeHandles val="exact"/>
        </dgm:presLayoutVars>
      </dgm:prSet>
      <dgm:spPr/>
    </dgm:pt>
    <dgm:pt modelId="{2BBF4F28-B765-410C-85C0-288EA3119D54}" type="pres">
      <dgm:prSet presAssocID="{689C4F7D-7596-469B-9792-8A87ECA80DF4}" presName="node" presStyleLbl="node1" presStyleIdx="0" presStyleCnt="11">
        <dgm:presLayoutVars>
          <dgm:bulletEnabled val="1"/>
        </dgm:presLayoutVars>
      </dgm:prSet>
      <dgm:spPr/>
    </dgm:pt>
    <dgm:pt modelId="{ED73C7BA-BB3E-4F22-964C-D75C8857B5EE}" type="pres">
      <dgm:prSet presAssocID="{C456E216-0CB5-48D1-86F6-CD2827FEB6F0}" presName="sibTrans" presStyleCnt="0"/>
      <dgm:spPr/>
    </dgm:pt>
    <dgm:pt modelId="{5A818D22-CAC1-4D95-9190-09B81CE25488}" type="pres">
      <dgm:prSet presAssocID="{A80F315E-2E77-4F99-8838-B9FA27602AC0}" presName="node" presStyleLbl="node1" presStyleIdx="1" presStyleCnt="11">
        <dgm:presLayoutVars>
          <dgm:bulletEnabled val="1"/>
        </dgm:presLayoutVars>
      </dgm:prSet>
      <dgm:spPr/>
    </dgm:pt>
    <dgm:pt modelId="{C81869FF-9907-4B18-B8D6-F3D5F077830E}" type="pres">
      <dgm:prSet presAssocID="{56811C2D-B1AB-4A94-97A3-F170DABA7FC9}" presName="sibTrans" presStyleCnt="0"/>
      <dgm:spPr/>
    </dgm:pt>
    <dgm:pt modelId="{48D15D99-4C3B-4EFA-B2A1-6A6F35570C63}" type="pres">
      <dgm:prSet presAssocID="{63AB0A8A-9336-4991-A816-F3AFCB4DF21F}" presName="node" presStyleLbl="node1" presStyleIdx="2" presStyleCnt="11">
        <dgm:presLayoutVars>
          <dgm:bulletEnabled val="1"/>
        </dgm:presLayoutVars>
      </dgm:prSet>
      <dgm:spPr/>
    </dgm:pt>
    <dgm:pt modelId="{2601DF52-F7F5-4728-B811-9DEFDF213202}" type="pres">
      <dgm:prSet presAssocID="{DCBAAAFB-4E21-4F9D-9AE0-D74F56D0A1C7}" presName="sibTrans" presStyleCnt="0"/>
      <dgm:spPr/>
    </dgm:pt>
    <dgm:pt modelId="{60515A6A-5B9A-4F44-94E4-74CEDA07EDA1}" type="pres">
      <dgm:prSet presAssocID="{35098816-695E-4CF2-8C49-0AE455641518}" presName="node" presStyleLbl="node1" presStyleIdx="3" presStyleCnt="11">
        <dgm:presLayoutVars>
          <dgm:bulletEnabled val="1"/>
        </dgm:presLayoutVars>
      </dgm:prSet>
      <dgm:spPr/>
    </dgm:pt>
    <dgm:pt modelId="{D0BB07B6-8557-4E75-8134-C7C20884181B}" type="pres">
      <dgm:prSet presAssocID="{B076B503-5440-41D7-9C0B-8C2988728F6C}" presName="sibTrans" presStyleCnt="0"/>
      <dgm:spPr/>
    </dgm:pt>
    <dgm:pt modelId="{59A96250-BC11-480E-AA05-6B8D2AD444B3}" type="pres">
      <dgm:prSet presAssocID="{7891F361-2996-46C3-8EF7-754D2914C2D4}" presName="node" presStyleLbl="node1" presStyleIdx="4" presStyleCnt="11">
        <dgm:presLayoutVars>
          <dgm:bulletEnabled val="1"/>
        </dgm:presLayoutVars>
      </dgm:prSet>
      <dgm:spPr/>
    </dgm:pt>
    <dgm:pt modelId="{088F59BE-843F-4CFE-884B-114482668F3E}" type="pres">
      <dgm:prSet presAssocID="{9BF7C97A-6FEE-4882-BB3B-51B2CAD029AC}" presName="sibTrans" presStyleCnt="0"/>
      <dgm:spPr/>
    </dgm:pt>
    <dgm:pt modelId="{6450F244-02BF-4371-BB99-65DE8CCD4777}" type="pres">
      <dgm:prSet presAssocID="{3CFA39F6-5524-4FF0-8F15-616CB9B46A15}" presName="node" presStyleLbl="node1" presStyleIdx="5" presStyleCnt="11">
        <dgm:presLayoutVars>
          <dgm:bulletEnabled val="1"/>
        </dgm:presLayoutVars>
      </dgm:prSet>
      <dgm:spPr/>
    </dgm:pt>
    <dgm:pt modelId="{35DA0286-1474-40F1-87ED-3187811434B4}" type="pres">
      <dgm:prSet presAssocID="{2731ADB0-2E31-4A85-9572-2B629529DCDE}" presName="sibTrans" presStyleCnt="0"/>
      <dgm:spPr/>
    </dgm:pt>
    <dgm:pt modelId="{E4DABDB9-670C-43CC-AA31-6918E96D5C44}" type="pres">
      <dgm:prSet presAssocID="{AD0477C8-F568-4BE9-84A5-2831A65463CD}" presName="node" presStyleLbl="node1" presStyleIdx="6" presStyleCnt="11">
        <dgm:presLayoutVars>
          <dgm:bulletEnabled val="1"/>
        </dgm:presLayoutVars>
      </dgm:prSet>
      <dgm:spPr/>
    </dgm:pt>
    <dgm:pt modelId="{59335C5A-B197-44E7-99C6-94117391A7F2}" type="pres">
      <dgm:prSet presAssocID="{BAAA29B3-CFDB-4D23-99A9-1260B4407F24}" presName="sibTrans" presStyleCnt="0"/>
      <dgm:spPr/>
    </dgm:pt>
    <dgm:pt modelId="{DF15F705-83C7-4932-A937-3D2BF5326241}" type="pres">
      <dgm:prSet presAssocID="{33BCFA7C-3A21-4251-B560-68BCCE04712C}" presName="node" presStyleLbl="node1" presStyleIdx="7" presStyleCnt="11">
        <dgm:presLayoutVars>
          <dgm:bulletEnabled val="1"/>
        </dgm:presLayoutVars>
      </dgm:prSet>
      <dgm:spPr/>
    </dgm:pt>
    <dgm:pt modelId="{F99E9EA1-D39A-4A0E-A75E-4DD660D139F9}" type="pres">
      <dgm:prSet presAssocID="{16960E92-093B-42BB-8433-2759E8F27182}" presName="sibTrans" presStyleCnt="0"/>
      <dgm:spPr/>
    </dgm:pt>
    <dgm:pt modelId="{F9BD0B16-180E-464B-B595-5F6AE52A1B43}" type="pres">
      <dgm:prSet presAssocID="{BB10310F-E0ED-4957-A37F-984020F76250}" presName="node" presStyleLbl="node1" presStyleIdx="8" presStyleCnt="11">
        <dgm:presLayoutVars>
          <dgm:bulletEnabled val="1"/>
        </dgm:presLayoutVars>
      </dgm:prSet>
      <dgm:spPr/>
    </dgm:pt>
    <dgm:pt modelId="{7560EE93-9B29-468B-9AAB-FB6944FE2EDA}" type="pres">
      <dgm:prSet presAssocID="{64D320BF-31DE-4286-BBA8-556FC2891E54}" presName="sibTrans" presStyleCnt="0"/>
      <dgm:spPr/>
    </dgm:pt>
    <dgm:pt modelId="{8255A3F3-44B8-4BC0-A79A-20BBED093185}" type="pres">
      <dgm:prSet presAssocID="{C47E414D-4368-49E8-9113-9079AEE8CC26}" presName="node" presStyleLbl="node1" presStyleIdx="9" presStyleCnt="11">
        <dgm:presLayoutVars>
          <dgm:bulletEnabled val="1"/>
        </dgm:presLayoutVars>
      </dgm:prSet>
      <dgm:spPr/>
    </dgm:pt>
    <dgm:pt modelId="{AEAB3402-98DD-4712-87A6-5A0FDF72C17A}" type="pres">
      <dgm:prSet presAssocID="{2AA6924D-CA95-4F5A-8389-1CA3BC78A81C}" presName="sibTrans" presStyleCnt="0"/>
      <dgm:spPr/>
    </dgm:pt>
    <dgm:pt modelId="{122A8A9D-4F41-46A8-96EB-B751869BAFC2}" type="pres">
      <dgm:prSet presAssocID="{8951E16F-48D6-4CC7-80BB-84DDE3E52524}" presName="node" presStyleLbl="node1" presStyleIdx="10" presStyleCnt="11">
        <dgm:presLayoutVars>
          <dgm:bulletEnabled val="1"/>
        </dgm:presLayoutVars>
      </dgm:prSet>
      <dgm:spPr/>
    </dgm:pt>
  </dgm:ptLst>
  <dgm:cxnLst>
    <dgm:cxn modelId="{82187301-D37E-4BB8-8549-C9C34AD57B25}" srcId="{B545D5BA-5ABB-4EC8-95DD-F39527225E70}" destId="{BB10310F-E0ED-4957-A37F-984020F76250}" srcOrd="8" destOrd="0" parTransId="{72BBB80B-0CB6-4B57-B6AE-E6AAB6AE51B5}" sibTransId="{64D320BF-31DE-4286-BBA8-556FC2891E54}"/>
    <dgm:cxn modelId="{FEF74012-0E8F-4989-9BB1-2F4E1F331EC4}" type="presOf" srcId="{B545D5BA-5ABB-4EC8-95DD-F39527225E70}" destId="{416D4C3A-C366-4661-A5A6-B3E70A21D3FB}" srcOrd="0" destOrd="0" presId="urn:microsoft.com/office/officeart/2005/8/layout/default"/>
    <dgm:cxn modelId="{CD444314-BCDF-4BD6-88A1-65F9DFDE4328}" srcId="{B545D5BA-5ABB-4EC8-95DD-F39527225E70}" destId="{689C4F7D-7596-469B-9792-8A87ECA80DF4}" srcOrd="0" destOrd="0" parTransId="{05BE6174-5B48-45EF-8FB8-41DF798D72F8}" sibTransId="{C456E216-0CB5-48D1-86F6-CD2827FEB6F0}"/>
    <dgm:cxn modelId="{9B39381B-93A1-43EF-B3F5-7F0A835FA42B}" type="presOf" srcId="{8951E16F-48D6-4CC7-80BB-84DDE3E52524}" destId="{122A8A9D-4F41-46A8-96EB-B751869BAFC2}" srcOrd="0" destOrd="0" presId="urn:microsoft.com/office/officeart/2005/8/layout/default"/>
    <dgm:cxn modelId="{099D731B-88AC-4CB5-973C-0EDD6CEEB666}" type="presOf" srcId="{BB10310F-E0ED-4957-A37F-984020F76250}" destId="{F9BD0B16-180E-464B-B595-5F6AE52A1B43}" srcOrd="0" destOrd="0" presId="urn:microsoft.com/office/officeart/2005/8/layout/default"/>
    <dgm:cxn modelId="{A9824C3C-6955-4B3B-8200-4046E6EBB9C8}" srcId="{B545D5BA-5ABB-4EC8-95DD-F39527225E70}" destId="{3CFA39F6-5524-4FF0-8F15-616CB9B46A15}" srcOrd="5" destOrd="0" parTransId="{EE62B8DD-5EEC-4658-BB09-367647032CE3}" sibTransId="{2731ADB0-2E31-4A85-9572-2B629529DCDE}"/>
    <dgm:cxn modelId="{1550F961-28DA-4427-8FB8-0E94417BAB0E}" srcId="{B545D5BA-5ABB-4EC8-95DD-F39527225E70}" destId="{63AB0A8A-9336-4991-A816-F3AFCB4DF21F}" srcOrd="2" destOrd="0" parTransId="{5381571A-32D5-4693-85F0-D10B84E89911}" sibTransId="{DCBAAAFB-4E21-4F9D-9AE0-D74F56D0A1C7}"/>
    <dgm:cxn modelId="{DB266749-8291-41AF-8A2F-ECFDD02790A4}" type="presOf" srcId="{7891F361-2996-46C3-8EF7-754D2914C2D4}" destId="{59A96250-BC11-480E-AA05-6B8D2AD444B3}" srcOrd="0" destOrd="0" presId="urn:microsoft.com/office/officeart/2005/8/layout/default"/>
    <dgm:cxn modelId="{2A92284E-7D0B-48AC-97C4-49F3EAD5561D}" srcId="{B545D5BA-5ABB-4EC8-95DD-F39527225E70}" destId="{7891F361-2996-46C3-8EF7-754D2914C2D4}" srcOrd="4" destOrd="0" parTransId="{0BD264CB-E222-43B5-BFE4-632186882A22}" sibTransId="{9BF7C97A-6FEE-4882-BB3B-51B2CAD029AC}"/>
    <dgm:cxn modelId="{8724764E-454F-4337-92AC-53F4A316E78D}" srcId="{B545D5BA-5ABB-4EC8-95DD-F39527225E70}" destId="{8951E16F-48D6-4CC7-80BB-84DDE3E52524}" srcOrd="10" destOrd="0" parTransId="{D3F69B1A-0027-4CE1-9290-FBF4C742B236}" sibTransId="{81E7CCA6-DCFC-4BC6-A191-D563894B0222}"/>
    <dgm:cxn modelId="{3AEB1E56-B619-4D20-B2D5-5EC776E70707}" srcId="{B545D5BA-5ABB-4EC8-95DD-F39527225E70}" destId="{33BCFA7C-3A21-4251-B560-68BCCE04712C}" srcOrd="7" destOrd="0" parTransId="{CED2E541-5A96-4256-80D9-1F2AFFB39A69}" sibTransId="{16960E92-093B-42BB-8433-2759E8F27182}"/>
    <dgm:cxn modelId="{F721947A-6795-4F87-8BDD-B406993DBB96}" type="presOf" srcId="{63AB0A8A-9336-4991-A816-F3AFCB4DF21F}" destId="{48D15D99-4C3B-4EFA-B2A1-6A6F35570C63}" srcOrd="0" destOrd="0" presId="urn:microsoft.com/office/officeart/2005/8/layout/default"/>
    <dgm:cxn modelId="{290C2986-CE5A-47A0-8E33-C9BD95E10229}" type="presOf" srcId="{689C4F7D-7596-469B-9792-8A87ECA80DF4}" destId="{2BBF4F28-B765-410C-85C0-288EA3119D54}" srcOrd="0" destOrd="0" presId="urn:microsoft.com/office/officeart/2005/8/layout/default"/>
    <dgm:cxn modelId="{1D86B58B-8485-4B1E-A51D-4FA2918B90B9}" srcId="{B545D5BA-5ABB-4EC8-95DD-F39527225E70}" destId="{C47E414D-4368-49E8-9113-9079AEE8CC26}" srcOrd="9" destOrd="0" parTransId="{3B37A98F-2C02-4D6D-BDC2-C596620EB79F}" sibTransId="{2AA6924D-CA95-4F5A-8389-1CA3BC78A81C}"/>
    <dgm:cxn modelId="{8465E293-3E3C-4019-A030-CD58A58C90DE}" type="presOf" srcId="{35098816-695E-4CF2-8C49-0AE455641518}" destId="{60515A6A-5B9A-4F44-94E4-74CEDA07EDA1}" srcOrd="0" destOrd="0" presId="urn:microsoft.com/office/officeart/2005/8/layout/default"/>
    <dgm:cxn modelId="{9E816396-4E30-43E6-B235-F7F6FC4ECB08}" type="presOf" srcId="{AD0477C8-F568-4BE9-84A5-2831A65463CD}" destId="{E4DABDB9-670C-43CC-AA31-6918E96D5C44}" srcOrd="0" destOrd="0" presId="urn:microsoft.com/office/officeart/2005/8/layout/default"/>
    <dgm:cxn modelId="{A3DAFFA2-BE1C-4580-9B62-F57C4C4B0665}" type="presOf" srcId="{A80F315E-2E77-4F99-8838-B9FA27602AC0}" destId="{5A818D22-CAC1-4D95-9190-09B81CE25488}" srcOrd="0" destOrd="0" presId="urn:microsoft.com/office/officeart/2005/8/layout/default"/>
    <dgm:cxn modelId="{E71C24A8-032D-48DF-BD83-F51042C74DF2}" type="presOf" srcId="{C47E414D-4368-49E8-9113-9079AEE8CC26}" destId="{8255A3F3-44B8-4BC0-A79A-20BBED093185}" srcOrd="0" destOrd="0" presId="urn:microsoft.com/office/officeart/2005/8/layout/default"/>
    <dgm:cxn modelId="{C3459AC8-FB34-4A4C-8AD8-80C51DFA3B59}" type="presOf" srcId="{33BCFA7C-3A21-4251-B560-68BCCE04712C}" destId="{DF15F705-83C7-4932-A937-3D2BF5326241}" srcOrd="0" destOrd="0" presId="urn:microsoft.com/office/officeart/2005/8/layout/default"/>
    <dgm:cxn modelId="{29A2B3CA-D7FB-401A-BB57-0C6D4D9655AE}" srcId="{B545D5BA-5ABB-4EC8-95DD-F39527225E70}" destId="{AD0477C8-F568-4BE9-84A5-2831A65463CD}" srcOrd="6" destOrd="0" parTransId="{5E960AC8-6652-4B5E-B46B-AE270596990E}" sibTransId="{BAAA29B3-CFDB-4D23-99A9-1260B4407F24}"/>
    <dgm:cxn modelId="{E5BB0EE0-BF7B-436F-BC76-0CDBE18BAEFA}" type="presOf" srcId="{3CFA39F6-5524-4FF0-8F15-616CB9B46A15}" destId="{6450F244-02BF-4371-BB99-65DE8CCD4777}" srcOrd="0" destOrd="0" presId="urn:microsoft.com/office/officeart/2005/8/layout/default"/>
    <dgm:cxn modelId="{DEA4C6E6-6C68-4D15-8B9D-2A8A7E4BD035}" srcId="{B545D5BA-5ABB-4EC8-95DD-F39527225E70}" destId="{35098816-695E-4CF2-8C49-0AE455641518}" srcOrd="3" destOrd="0" parTransId="{E16A6A08-B5CB-49FA-98E4-6833537ADDE4}" sibTransId="{B076B503-5440-41D7-9C0B-8C2988728F6C}"/>
    <dgm:cxn modelId="{119493FF-516E-472F-8163-B9753A2CC439}" srcId="{B545D5BA-5ABB-4EC8-95DD-F39527225E70}" destId="{A80F315E-2E77-4F99-8838-B9FA27602AC0}" srcOrd="1" destOrd="0" parTransId="{9965C532-A4C6-4590-BEA9-49470DC6279F}" sibTransId="{56811C2D-B1AB-4A94-97A3-F170DABA7FC9}"/>
    <dgm:cxn modelId="{C9E5EF6F-5CB3-4ED7-97D1-E0CBADB6BB9B}" type="presParOf" srcId="{416D4C3A-C366-4661-A5A6-B3E70A21D3FB}" destId="{2BBF4F28-B765-410C-85C0-288EA3119D54}" srcOrd="0" destOrd="0" presId="urn:microsoft.com/office/officeart/2005/8/layout/default"/>
    <dgm:cxn modelId="{1213B784-F949-454C-ABB8-DEC01502282D}" type="presParOf" srcId="{416D4C3A-C366-4661-A5A6-B3E70A21D3FB}" destId="{ED73C7BA-BB3E-4F22-964C-D75C8857B5EE}" srcOrd="1" destOrd="0" presId="urn:microsoft.com/office/officeart/2005/8/layout/default"/>
    <dgm:cxn modelId="{278D1A0E-DD55-40B9-9DEE-40DF2A9C947E}" type="presParOf" srcId="{416D4C3A-C366-4661-A5A6-B3E70A21D3FB}" destId="{5A818D22-CAC1-4D95-9190-09B81CE25488}" srcOrd="2" destOrd="0" presId="urn:microsoft.com/office/officeart/2005/8/layout/default"/>
    <dgm:cxn modelId="{891BBE8D-7C29-4E44-9B02-EF6AA48802E5}" type="presParOf" srcId="{416D4C3A-C366-4661-A5A6-B3E70A21D3FB}" destId="{C81869FF-9907-4B18-B8D6-F3D5F077830E}" srcOrd="3" destOrd="0" presId="urn:microsoft.com/office/officeart/2005/8/layout/default"/>
    <dgm:cxn modelId="{FFFC7389-FED8-4006-BFC9-225B082FFCA1}" type="presParOf" srcId="{416D4C3A-C366-4661-A5A6-B3E70A21D3FB}" destId="{48D15D99-4C3B-4EFA-B2A1-6A6F35570C63}" srcOrd="4" destOrd="0" presId="urn:microsoft.com/office/officeart/2005/8/layout/default"/>
    <dgm:cxn modelId="{0351FE1E-7466-446E-8CF5-B745D481CA05}" type="presParOf" srcId="{416D4C3A-C366-4661-A5A6-B3E70A21D3FB}" destId="{2601DF52-F7F5-4728-B811-9DEFDF213202}" srcOrd="5" destOrd="0" presId="urn:microsoft.com/office/officeart/2005/8/layout/default"/>
    <dgm:cxn modelId="{9CAEBFC1-25B8-4C5A-87F0-7CBC3761D5CB}" type="presParOf" srcId="{416D4C3A-C366-4661-A5A6-B3E70A21D3FB}" destId="{60515A6A-5B9A-4F44-94E4-74CEDA07EDA1}" srcOrd="6" destOrd="0" presId="urn:microsoft.com/office/officeart/2005/8/layout/default"/>
    <dgm:cxn modelId="{A1AE3603-D2D9-4C0A-94ED-F920DE099A7F}" type="presParOf" srcId="{416D4C3A-C366-4661-A5A6-B3E70A21D3FB}" destId="{D0BB07B6-8557-4E75-8134-C7C20884181B}" srcOrd="7" destOrd="0" presId="urn:microsoft.com/office/officeart/2005/8/layout/default"/>
    <dgm:cxn modelId="{9D9B164E-FA8F-4A5E-87B1-983AC55D9FD5}" type="presParOf" srcId="{416D4C3A-C366-4661-A5A6-B3E70A21D3FB}" destId="{59A96250-BC11-480E-AA05-6B8D2AD444B3}" srcOrd="8" destOrd="0" presId="urn:microsoft.com/office/officeart/2005/8/layout/default"/>
    <dgm:cxn modelId="{031EB6FA-AC9F-455E-B19C-23B406DC80D9}" type="presParOf" srcId="{416D4C3A-C366-4661-A5A6-B3E70A21D3FB}" destId="{088F59BE-843F-4CFE-884B-114482668F3E}" srcOrd="9" destOrd="0" presId="urn:microsoft.com/office/officeart/2005/8/layout/default"/>
    <dgm:cxn modelId="{EDA27AE9-69FC-45D1-AFF4-FB15C747A4C3}" type="presParOf" srcId="{416D4C3A-C366-4661-A5A6-B3E70A21D3FB}" destId="{6450F244-02BF-4371-BB99-65DE8CCD4777}" srcOrd="10" destOrd="0" presId="urn:microsoft.com/office/officeart/2005/8/layout/default"/>
    <dgm:cxn modelId="{27ABFD66-225E-490D-A058-8BCF23898D98}" type="presParOf" srcId="{416D4C3A-C366-4661-A5A6-B3E70A21D3FB}" destId="{35DA0286-1474-40F1-87ED-3187811434B4}" srcOrd="11" destOrd="0" presId="urn:microsoft.com/office/officeart/2005/8/layout/default"/>
    <dgm:cxn modelId="{AF73AEFE-AE9A-4AF5-9BC3-66B92CC8E680}" type="presParOf" srcId="{416D4C3A-C366-4661-A5A6-B3E70A21D3FB}" destId="{E4DABDB9-670C-43CC-AA31-6918E96D5C44}" srcOrd="12" destOrd="0" presId="urn:microsoft.com/office/officeart/2005/8/layout/default"/>
    <dgm:cxn modelId="{7D42252E-F1CC-4782-89DA-DB645E8CBB7A}" type="presParOf" srcId="{416D4C3A-C366-4661-A5A6-B3E70A21D3FB}" destId="{59335C5A-B197-44E7-99C6-94117391A7F2}" srcOrd="13" destOrd="0" presId="urn:microsoft.com/office/officeart/2005/8/layout/default"/>
    <dgm:cxn modelId="{CDE51E28-19FC-4C24-B208-E8AA86861F3B}" type="presParOf" srcId="{416D4C3A-C366-4661-A5A6-B3E70A21D3FB}" destId="{DF15F705-83C7-4932-A937-3D2BF5326241}" srcOrd="14" destOrd="0" presId="urn:microsoft.com/office/officeart/2005/8/layout/default"/>
    <dgm:cxn modelId="{48C42A9F-EBE5-412E-98B4-5FB21D0B4A73}" type="presParOf" srcId="{416D4C3A-C366-4661-A5A6-B3E70A21D3FB}" destId="{F99E9EA1-D39A-4A0E-A75E-4DD660D139F9}" srcOrd="15" destOrd="0" presId="urn:microsoft.com/office/officeart/2005/8/layout/default"/>
    <dgm:cxn modelId="{544DB17A-68CE-4E59-BAF2-20EEAB37C8AB}" type="presParOf" srcId="{416D4C3A-C366-4661-A5A6-B3E70A21D3FB}" destId="{F9BD0B16-180E-464B-B595-5F6AE52A1B43}" srcOrd="16" destOrd="0" presId="urn:microsoft.com/office/officeart/2005/8/layout/default"/>
    <dgm:cxn modelId="{0C5D72AB-925B-45B2-9E58-0EBDC75263DC}" type="presParOf" srcId="{416D4C3A-C366-4661-A5A6-B3E70A21D3FB}" destId="{7560EE93-9B29-468B-9AAB-FB6944FE2EDA}" srcOrd="17" destOrd="0" presId="urn:microsoft.com/office/officeart/2005/8/layout/default"/>
    <dgm:cxn modelId="{161AF8D3-786C-4E60-85D4-7164921307C4}" type="presParOf" srcId="{416D4C3A-C366-4661-A5A6-B3E70A21D3FB}" destId="{8255A3F3-44B8-4BC0-A79A-20BBED093185}" srcOrd="18" destOrd="0" presId="urn:microsoft.com/office/officeart/2005/8/layout/default"/>
    <dgm:cxn modelId="{05A53F70-507E-48CF-B491-0D342C08B679}" type="presParOf" srcId="{416D4C3A-C366-4661-A5A6-B3E70A21D3FB}" destId="{AEAB3402-98DD-4712-87A6-5A0FDF72C17A}" srcOrd="19" destOrd="0" presId="urn:microsoft.com/office/officeart/2005/8/layout/default"/>
    <dgm:cxn modelId="{03C11C6A-D6C8-4F9A-969F-4562BC653CEB}" type="presParOf" srcId="{416D4C3A-C366-4661-A5A6-B3E70A21D3FB}" destId="{122A8A9D-4F41-46A8-96EB-B751869BAFC2}"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2DB11708-1F09-4A7B-BF94-AB5B97B8C8C7}" type="presOf" srcId="{690F3AB2-0DEF-44B1-8512-B815258D2AAE}" destId="{8806E101-FD9D-4889-8BA7-F23CA2E3B1A4}" srcOrd="0" destOrd="0" presId="urn:microsoft.com/office/officeart/2005/8/layout/bProcess4"/>
    <dgm:cxn modelId="{4CD21F0B-5A15-4F7E-B7A0-6DD98403602D}" type="presOf" srcId="{FEF95FE6-5EEB-4DF8-8580-D023A370499F}" destId="{8604E325-07B3-46BA-B016-0BE84E61719F}"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61582917-E1D1-4CD5-9105-439F99473CB9}" type="presOf" srcId="{D43C8FA5-1E5C-4791-B560-FF91D18DCABB}" destId="{FF1AFB70-0AFC-40F3-97C9-0CF0B06B9F81}" srcOrd="0" destOrd="0" presId="urn:microsoft.com/office/officeart/2005/8/layout/bProcess4"/>
    <dgm:cxn modelId="{FC511019-871D-46EC-BFB6-6A5FDF0C995B}" srcId="{B643A57F-352C-4ACB-BE36-262AB375F373}" destId="{88EA1BB7-2AE4-43C5-849B-1F0B03D271DF}" srcOrd="9" destOrd="0" parTransId="{0990DCE4-AB72-4BF1-949E-D6F1F4C188FF}" sibTransId="{8759F419-15DF-44A0-9505-C75A303635DD}"/>
    <dgm:cxn modelId="{FD002323-E868-4CAF-BFDF-AD446BAF0915}" type="presOf" srcId="{3029E345-308B-4C79-8312-101E4EC65676}" destId="{8211CE54-493A-4DBA-A7DA-053EBC59235B}" srcOrd="0" destOrd="0" presId="urn:microsoft.com/office/officeart/2005/8/layout/bProcess4"/>
    <dgm:cxn modelId="{2B930F24-5061-401D-A03A-053D19C9F8BF}" type="presOf" srcId="{DCE534D9-138E-428B-A829-4FE1D307FA5C}" destId="{D06F9A0A-BBBC-458E-8804-C25E3F99E0D1}"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CEC7B732-A1FD-4B6E-B3E8-64C2C99D09EE}" type="presOf" srcId="{CD96FC84-447B-413B-AA48-932F3884D5CE}" destId="{038B771A-40F2-4ABB-9455-1815DBC6F1CF}" srcOrd="0" destOrd="0" presId="urn:microsoft.com/office/officeart/2005/8/layout/bProcess4"/>
    <dgm:cxn modelId="{6927DC32-72F0-4176-85DD-55741CD69CA1}" type="presOf" srcId="{A24D0AC2-C154-4D34-908D-757F350D04F5}" destId="{D2222172-0627-4B3B-89F7-E6F42E18DCC6}"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AEB3663A-A3D6-4739-B4BA-464ABEFFBA9D}" type="presOf" srcId="{2498C59E-2B1C-4F3B-BA07-BD3676D08A16}" destId="{CC0D62C1-818B-43C6-B3AF-CDC19DA72C2D}" srcOrd="0" destOrd="0" presId="urn:microsoft.com/office/officeart/2005/8/layout/bProcess4"/>
    <dgm:cxn modelId="{448FAF3B-8C8A-4A0E-86B4-9FE407ACF9C6}" srcId="{B643A57F-352C-4ACB-BE36-262AB375F373}" destId="{F931BB0B-ECA0-4EF9-9122-8DAE7DE9DFEE}" srcOrd="8" destOrd="0" parTransId="{A20E3B6E-4184-46B0-B7B0-A57C3B23A04C}" sibTransId="{FBAAC28C-1C99-4346-B90C-26CAB56D752D}"/>
    <dgm:cxn modelId="{521BF847-3E6F-45FD-9DB2-48DAC033FC49}" type="presOf" srcId="{F2D3082E-8D37-45F9-A41B-FFEEC1FA7A1F}" destId="{17CA5EC4-0F98-4761-9730-E0546209F649}" srcOrd="0" destOrd="0" presId="urn:microsoft.com/office/officeart/2005/8/layout/bProcess4"/>
    <dgm:cxn modelId="{C9C55548-4EF3-4AE6-83F9-20A24AF7D1A8}" type="presOf" srcId="{F672CC2B-DA1C-404F-9DB5-9CA85E0C6766}" destId="{CCFCACE8-9A25-41ED-BCE6-6DD523CCB832}" srcOrd="0" destOrd="0" presId="urn:microsoft.com/office/officeart/2005/8/layout/bProcess4"/>
    <dgm:cxn modelId="{16E7BF71-E70E-46E4-930B-7D35E7147275}" type="presOf" srcId="{F931BB0B-ECA0-4EF9-9122-8DAE7DE9DFEE}" destId="{49E9F4C2-1E5D-441F-8F37-C7DA96CAE525}" srcOrd="0" destOrd="0" presId="urn:microsoft.com/office/officeart/2005/8/layout/bProcess4"/>
    <dgm:cxn modelId="{75387573-9A35-41F2-AFF1-A914314DD686}" type="presOf" srcId="{E0F16531-2EFD-4582-ADF7-87AD849FF4C3}" destId="{D5695FA6-7C92-49FD-989A-C99A7A2698F4}" srcOrd="0" destOrd="0" presId="urn:microsoft.com/office/officeart/2005/8/layout/bProcess4"/>
    <dgm:cxn modelId="{99374B76-76FF-4870-8787-B3702EA134BF}" type="presOf" srcId="{298ADF63-3220-4CA1-96E0-7239EC346432}" destId="{900CC32A-73AE-4FFB-8E95-5840EB0C3D0E}" srcOrd="0" destOrd="0" presId="urn:microsoft.com/office/officeart/2005/8/layout/bProcess4"/>
    <dgm:cxn modelId="{8CABF57C-95C1-4141-BF84-D90555D129FA}" type="presOf" srcId="{1F6593D0-2040-4B61-96F3-F1C6EC58F3E1}" destId="{E2A6F664-363A-4F18-8A63-966FD2D211F3}" srcOrd="0" destOrd="0" presId="urn:microsoft.com/office/officeart/2005/8/layout/bProcess4"/>
    <dgm:cxn modelId="{21F60382-8551-403D-8D4A-B51A51C36D42}" type="presOf" srcId="{B643A57F-352C-4ACB-BE36-262AB375F373}" destId="{55A1D7D1-2427-4AE1-8DF1-C78FAA2A4B32}" srcOrd="0" destOrd="0" presId="urn:microsoft.com/office/officeart/2005/8/layout/bProcess4"/>
    <dgm:cxn modelId="{D4134F86-39BF-4CE7-B13A-185323E0AF36}" type="presOf" srcId="{F716F107-7D61-4790-8CC6-D324E3E1EC96}" destId="{C943D230-3841-4E55-B9CE-637F67F7BBF4}"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6D92F29C-C349-46FC-B7C3-672DE0A464D8}" type="presOf" srcId="{88EA1BB7-2AE4-43C5-849B-1F0B03D271DF}" destId="{3A3964D8-0402-4E1C-8221-68F485FDE469}" srcOrd="0" destOrd="0" presId="urn:microsoft.com/office/officeart/2005/8/layout/bProcess4"/>
    <dgm:cxn modelId="{4775A2B9-B8EE-4E76-877A-67CEFF76B5C7}" type="presOf" srcId="{8CDF34E7-7B8C-4E08-831C-1DCE5012BF4C}" destId="{E84345FC-2021-42A9-A654-095A2AF34AD6}" srcOrd="0" destOrd="0" presId="urn:microsoft.com/office/officeart/2005/8/layout/bProcess4"/>
    <dgm:cxn modelId="{430D43BB-A06C-41B4-B108-FE1FEF960B2B}" type="presOf" srcId="{4DB2554A-0AE1-4299-A5BE-7A4C0D5F75B2}" destId="{F8627D62-2C8C-4D1C-B222-23FE803EF97B}" srcOrd="0" destOrd="0" presId="urn:microsoft.com/office/officeart/2005/8/layout/bProcess4"/>
    <dgm:cxn modelId="{4020B2DA-4C49-4DF6-9A08-0103D94B2861}" type="presOf" srcId="{BDFBB868-95E9-4D4C-900E-712CE0625B22}" destId="{2473644D-4414-430C-A804-2860F0E35BBB}" srcOrd="0" destOrd="0" presId="urn:microsoft.com/office/officeart/2005/8/layout/bProcess4"/>
    <dgm:cxn modelId="{F4EA2ADC-4E8F-4206-9F81-FDFBD234CE72}" type="presOf" srcId="{8759F419-15DF-44A0-9505-C75A303635DD}" destId="{7E931200-446A-48DE-8ABB-0C644574ACE2}" srcOrd="0" destOrd="0" presId="urn:microsoft.com/office/officeart/2005/8/layout/bProcess4"/>
    <dgm:cxn modelId="{F7D209DD-D0C8-4A21-8653-00363CC91D00}" type="presOf" srcId="{7DD8C804-DF91-4D01-A8E7-56B86F8E9260}" destId="{FE428BC1-A288-4D10-9687-93218CA45D09}"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CACFD4F5-4EBC-4730-96AE-83B1768D89EF}" type="presOf" srcId="{FBAAC28C-1C99-4346-B90C-26CAB56D752D}" destId="{4A901946-DED9-40BB-90E2-03F8B1621E7A}"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9BC079FF-C54C-4110-95FC-6CC5E7602F15}" type="presOf" srcId="{9197D243-7E9B-4FBE-AC28-4B7F2C8C3FB7}" destId="{F41D69B6-5B50-4C64-A745-2EB2EDFD8C98}"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22FEF0E1-4250-4F8B-9215-C50F714FAB37}" type="presParOf" srcId="{55A1D7D1-2427-4AE1-8DF1-C78FAA2A4B32}" destId="{D86A68E1-2878-4414-BC28-7AA8DD1FE971}" srcOrd="0" destOrd="0" presId="urn:microsoft.com/office/officeart/2005/8/layout/bProcess4"/>
    <dgm:cxn modelId="{B30D2565-C792-420C-A673-97AB082D0201}" type="presParOf" srcId="{D86A68E1-2878-4414-BC28-7AA8DD1FE971}" destId="{CE53919E-66D8-4FFA-9270-E96FF86BB0B0}" srcOrd="0" destOrd="0" presId="urn:microsoft.com/office/officeart/2005/8/layout/bProcess4"/>
    <dgm:cxn modelId="{0287EA6C-FDE5-4AD3-B66F-47ECAD960AF3}" type="presParOf" srcId="{D86A68E1-2878-4414-BC28-7AA8DD1FE971}" destId="{038B771A-40F2-4ABB-9455-1815DBC6F1CF}" srcOrd="1" destOrd="0" presId="urn:microsoft.com/office/officeart/2005/8/layout/bProcess4"/>
    <dgm:cxn modelId="{E229508A-1773-4B10-97E4-B06BEB0A4C6F}" type="presParOf" srcId="{55A1D7D1-2427-4AE1-8DF1-C78FAA2A4B32}" destId="{17CA5EC4-0F98-4761-9730-E0546209F649}" srcOrd="1" destOrd="0" presId="urn:microsoft.com/office/officeart/2005/8/layout/bProcess4"/>
    <dgm:cxn modelId="{B03E786E-93F3-4273-93FD-4FFEC6158793}" type="presParOf" srcId="{55A1D7D1-2427-4AE1-8DF1-C78FAA2A4B32}" destId="{FBBC7429-82FC-4771-B148-306312D77952}" srcOrd="2" destOrd="0" presId="urn:microsoft.com/office/officeart/2005/8/layout/bProcess4"/>
    <dgm:cxn modelId="{5B797BC5-AA84-47F9-9165-99A4AAFD0D6C}" type="presParOf" srcId="{FBBC7429-82FC-4771-B148-306312D77952}" destId="{B6AFE839-6EE5-49DA-906E-21E84D7DA962}" srcOrd="0" destOrd="0" presId="urn:microsoft.com/office/officeart/2005/8/layout/bProcess4"/>
    <dgm:cxn modelId="{C9488E4C-C162-403F-BCEF-8F8BC5DE1B96}" type="presParOf" srcId="{FBBC7429-82FC-4771-B148-306312D77952}" destId="{C943D230-3841-4E55-B9CE-637F67F7BBF4}" srcOrd="1" destOrd="0" presId="urn:microsoft.com/office/officeart/2005/8/layout/bProcess4"/>
    <dgm:cxn modelId="{F26918D2-6B29-4A32-9AB3-769D825219EB}" type="presParOf" srcId="{55A1D7D1-2427-4AE1-8DF1-C78FAA2A4B32}" destId="{8604E325-07B3-46BA-B016-0BE84E61719F}" srcOrd="3" destOrd="0" presId="urn:microsoft.com/office/officeart/2005/8/layout/bProcess4"/>
    <dgm:cxn modelId="{FEFDD4A7-82C8-498B-BC11-B76DBB84FD54}" type="presParOf" srcId="{55A1D7D1-2427-4AE1-8DF1-C78FAA2A4B32}" destId="{E62B0CEE-3671-42FE-8733-8323A2240BD7}" srcOrd="4" destOrd="0" presId="urn:microsoft.com/office/officeart/2005/8/layout/bProcess4"/>
    <dgm:cxn modelId="{6E8F9354-42F8-45F7-B77F-4421444B6766}" type="presParOf" srcId="{E62B0CEE-3671-42FE-8733-8323A2240BD7}" destId="{974A13C1-EC49-4EF7-9D1D-AC29E00C076E}" srcOrd="0" destOrd="0" presId="urn:microsoft.com/office/officeart/2005/8/layout/bProcess4"/>
    <dgm:cxn modelId="{7745FFC9-C44A-4ECA-B4D9-F309F00B7542}" type="presParOf" srcId="{E62B0CEE-3671-42FE-8733-8323A2240BD7}" destId="{D2222172-0627-4B3B-89F7-E6F42E18DCC6}" srcOrd="1" destOrd="0" presId="urn:microsoft.com/office/officeart/2005/8/layout/bProcess4"/>
    <dgm:cxn modelId="{3FF35B54-991E-42E1-AFEB-16F240D9FF9F}" type="presParOf" srcId="{55A1D7D1-2427-4AE1-8DF1-C78FAA2A4B32}" destId="{900CC32A-73AE-4FFB-8E95-5840EB0C3D0E}" srcOrd="5" destOrd="0" presId="urn:microsoft.com/office/officeart/2005/8/layout/bProcess4"/>
    <dgm:cxn modelId="{58C0EB86-EC82-4679-A90D-CC190EF45ABE}" type="presParOf" srcId="{55A1D7D1-2427-4AE1-8DF1-C78FAA2A4B32}" destId="{86C5F03A-7D0A-4D77-974D-2586160051C5}" srcOrd="6" destOrd="0" presId="urn:microsoft.com/office/officeart/2005/8/layout/bProcess4"/>
    <dgm:cxn modelId="{6077EEE3-8FC8-4016-85C0-1347DA0DA165}" type="presParOf" srcId="{86C5F03A-7D0A-4D77-974D-2586160051C5}" destId="{E21F2A8B-920F-4D0B-9080-81157C2A3CF6}" srcOrd="0" destOrd="0" presId="urn:microsoft.com/office/officeart/2005/8/layout/bProcess4"/>
    <dgm:cxn modelId="{509511FB-A9FE-400F-BA28-914153FCBC38}" type="presParOf" srcId="{86C5F03A-7D0A-4D77-974D-2586160051C5}" destId="{CCFCACE8-9A25-41ED-BCE6-6DD523CCB832}" srcOrd="1" destOrd="0" presId="urn:microsoft.com/office/officeart/2005/8/layout/bProcess4"/>
    <dgm:cxn modelId="{B5CEBFD3-BBC6-4140-9D80-0EB63CFAC041}" type="presParOf" srcId="{55A1D7D1-2427-4AE1-8DF1-C78FAA2A4B32}" destId="{E2A6F664-363A-4F18-8A63-966FD2D211F3}" srcOrd="7" destOrd="0" presId="urn:microsoft.com/office/officeart/2005/8/layout/bProcess4"/>
    <dgm:cxn modelId="{D7F5DBC0-B9F7-490D-90DD-DA0616EE2B21}" type="presParOf" srcId="{55A1D7D1-2427-4AE1-8DF1-C78FAA2A4B32}" destId="{DDFF0A8B-7024-44ED-9FCC-2A05E6793BFC}" srcOrd="8" destOrd="0" presId="urn:microsoft.com/office/officeart/2005/8/layout/bProcess4"/>
    <dgm:cxn modelId="{53B67230-DF86-451E-80E3-3C51F9FFCC2E}" type="presParOf" srcId="{DDFF0A8B-7024-44ED-9FCC-2A05E6793BFC}" destId="{AC383649-88BF-429D-8FA1-3E7416EAAFD7}" srcOrd="0" destOrd="0" presId="urn:microsoft.com/office/officeart/2005/8/layout/bProcess4"/>
    <dgm:cxn modelId="{06AB8BB8-BC5A-477E-885E-F7B45FB90880}" type="presParOf" srcId="{DDFF0A8B-7024-44ED-9FCC-2A05E6793BFC}" destId="{FE428BC1-A288-4D10-9687-93218CA45D09}" srcOrd="1" destOrd="0" presId="urn:microsoft.com/office/officeart/2005/8/layout/bProcess4"/>
    <dgm:cxn modelId="{8ED245FA-C8F8-4BF0-AF41-338EB8C249B4}" type="presParOf" srcId="{55A1D7D1-2427-4AE1-8DF1-C78FAA2A4B32}" destId="{D06F9A0A-BBBC-458E-8804-C25E3F99E0D1}" srcOrd="9" destOrd="0" presId="urn:microsoft.com/office/officeart/2005/8/layout/bProcess4"/>
    <dgm:cxn modelId="{BB836A7C-615B-4CEF-9DD8-A67FFD06CE0B}" type="presParOf" srcId="{55A1D7D1-2427-4AE1-8DF1-C78FAA2A4B32}" destId="{E42E68DA-4497-427A-A035-2E0DCA63E5AC}" srcOrd="10" destOrd="0" presId="urn:microsoft.com/office/officeart/2005/8/layout/bProcess4"/>
    <dgm:cxn modelId="{3C1E1C4A-0B7A-4A1C-976F-50D7B16B8958}" type="presParOf" srcId="{E42E68DA-4497-427A-A035-2E0DCA63E5AC}" destId="{79DD5C03-1A5E-4CFF-9E53-FD9D4636DC50}" srcOrd="0" destOrd="0" presId="urn:microsoft.com/office/officeart/2005/8/layout/bProcess4"/>
    <dgm:cxn modelId="{651B4A1D-3177-4ABF-9B98-6FCCFE1B9DBC}" type="presParOf" srcId="{E42E68DA-4497-427A-A035-2E0DCA63E5AC}" destId="{CC0D62C1-818B-43C6-B3AF-CDC19DA72C2D}" srcOrd="1" destOrd="0" presId="urn:microsoft.com/office/officeart/2005/8/layout/bProcess4"/>
    <dgm:cxn modelId="{AD8ACA73-FD1C-42A1-92A2-30D0F991F40B}" type="presParOf" srcId="{55A1D7D1-2427-4AE1-8DF1-C78FAA2A4B32}" destId="{FF1AFB70-0AFC-40F3-97C9-0CF0B06B9F81}" srcOrd="11" destOrd="0" presId="urn:microsoft.com/office/officeart/2005/8/layout/bProcess4"/>
    <dgm:cxn modelId="{651E6583-6C0F-4F1F-80CB-F8C9C52B9270}" type="presParOf" srcId="{55A1D7D1-2427-4AE1-8DF1-C78FAA2A4B32}" destId="{FEB497D0-DC98-4DFB-AD61-96F7BE8436F5}" srcOrd="12" destOrd="0" presId="urn:microsoft.com/office/officeart/2005/8/layout/bProcess4"/>
    <dgm:cxn modelId="{6C21A1A4-40DC-4F7A-88C1-426556C65530}" type="presParOf" srcId="{FEB497D0-DC98-4DFB-AD61-96F7BE8436F5}" destId="{DE733059-244C-4534-88C8-B6A3442EE50C}" srcOrd="0" destOrd="0" presId="urn:microsoft.com/office/officeart/2005/8/layout/bProcess4"/>
    <dgm:cxn modelId="{1970B879-B065-483E-815D-DBB672757FFC}" type="presParOf" srcId="{FEB497D0-DC98-4DFB-AD61-96F7BE8436F5}" destId="{2473644D-4414-430C-A804-2860F0E35BBB}" srcOrd="1" destOrd="0" presId="urn:microsoft.com/office/officeart/2005/8/layout/bProcess4"/>
    <dgm:cxn modelId="{F5565FC1-3379-4232-A57F-CB878E6A10BF}" type="presParOf" srcId="{55A1D7D1-2427-4AE1-8DF1-C78FAA2A4B32}" destId="{8806E101-FD9D-4889-8BA7-F23CA2E3B1A4}" srcOrd="13" destOrd="0" presId="urn:microsoft.com/office/officeart/2005/8/layout/bProcess4"/>
    <dgm:cxn modelId="{F280046D-5DB9-43EE-93F2-5E0E993C0A06}" type="presParOf" srcId="{55A1D7D1-2427-4AE1-8DF1-C78FAA2A4B32}" destId="{88FB81C9-8384-493B-B2C4-B9FE968843F8}" srcOrd="14" destOrd="0" presId="urn:microsoft.com/office/officeart/2005/8/layout/bProcess4"/>
    <dgm:cxn modelId="{A32B1B7F-A54B-4BE1-9D45-EBCB7908348F}" type="presParOf" srcId="{88FB81C9-8384-493B-B2C4-B9FE968843F8}" destId="{9D1804A1-24D1-447D-B727-6855A98E8A52}" srcOrd="0" destOrd="0" presId="urn:microsoft.com/office/officeart/2005/8/layout/bProcess4"/>
    <dgm:cxn modelId="{95514F01-BB95-4581-AFC3-707A95C4A7CA}" type="presParOf" srcId="{88FB81C9-8384-493B-B2C4-B9FE968843F8}" destId="{F41D69B6-5B50-4C64-A745-2EB2EDFD8C98}" srcOrd="1" destOrd="0" presId="urn:microsoft.com/office/officeart/2005/8/layout/bProcess4"/>
    <dgm:cxn modelId="{821D2F9D-8132-4EC9-B63C-B41FA236DFAD}" type="presParOf" srcId="{55A1D7D1-2427-4AE1-8DF1-C78FAA2A4B32}" destId="{D5695FA6-7C92-49FD-989A-C99A7A2698F4}" srcOrd="15" destOrd="0" presId="urn:microsoft.com/office/officeart/2005/8/layout/bProcess4"/>
    <dgm:cxn modelId="{0CD278DE-5676-4CBB-A0A7-F560626AE114}" type="presParOf" srcId="{55A1D7D1-2427-4AE1-8DF1-C78FAA2A4B32}" destId="{554AD16A-7EFD-4934-B0E0-B46715085BFB}" srcOrd="16" destOrd="0" presId="urn:microsoft.com/office/officeart/2005/8/layout/bProcess4"/>
    <dgm:cxn modelId="{740EDE4D-4A0B-4B3C-A805-2A2CB125BC62}" type="presParOf" srcId="{554AD16A-7EFD-4934-B0E0-B46715085BFB}" destId="{BDE8776E-0160-4963-B931-564D16A2E320}" srcOrd="0" destOrd="0" presId="urn:microsoft.com/office/officeart/2005/8/layout/bProcess4"/>
    <dgm:cxn modelId="{4FBE7504-6738-49CC-BD08-37456F608873}" type="presParOf" srcId="{554AD16A-7EFD-4934-B0E0-B46715085BFB}" destId="{49E9F4C2-1E5D-441F-8F37-C7DA96CAE525}" srcOrd="1" destOrd="0" presId="urn:microsoft.com/office/officeart/2005/8/layout/bProcess4"/>
    <dgm:cxn modelId="{E9FDC61C-E58C-452B-9C49-D7BF5CC0F04B}" type="presParOf" srcId="{55A1D7D1-2427-4AE1-8DF1-C78FAA2A4B32}" destId="{4A901946-DED9-40BB-90E2-03F8B1621E7A}" srcOrd="17" destOrd="0" presId="urn:microsoft.com/office/officeart/2005/8/layout/bProcess4"/>
    <dgm:cxn modelId="{FC23E8A7-BE6F-4B5C-B421-D76F7FCF82BA}" type="presParOf" srcId="{55A1D7D1-2427-4AE1-8DF1-C78FAA2A4B32}" destId="{F925495A-C6DC-4A82-A1BE-17676D53B4E3}" srcOrd="18" destOrd="0" presId="urn:microsoft.com/office/officeart/2005/8/layout/bProcess4"/>
    <dgm:cxn modelId="{F48E9857-2078-4909-A115-CE2BF72B2DB6}" type="presParOf" srcId="{F925495A-C6DC-4A82-A1BE-17676D53B4E3}" destId="{81187668-93F3-48E9-9391-80B53D1900BF}" srcOrd="0" destOrd="0" presId="urn:microsoft.com/office/officeart/2005/8/layout/bProcess4"/>
    <dgm:cxn modelId="{AF51BADA-6F5F-4DB6-B1EF-9C687A383399}" type="presParOf" srcId="{F925495A-C6DC-4A82-A1BE-17676D53B4E3}" destId="{3A3964D8-0402-4E1C-8221-68F485FDE469}" srcOrd="1" destOrd="0" presId="urn:microsoft.com/office/officeart/2005/8/layout/bProcess4"/>
    <dgm:cxn modelId="{5C62BF10-0E96-409B-81EA-0BAF6081B318}" type="presParOf" srcId="{55A1D7D1-2427-4AE1-8DF1-C78FAA2A4B32}" destId="{7E931200-446A-48DE-8ABB-0C644574ACE2}" srcOrd="19" destOrd="0" presId="urn:microsoft.com/office/officeart/2005/8/layout/bProcess4"/>
    <dgm:cxn modelId="{245D1A44-EB04-4341-9E3B-35DB04FD0558}" type="presParOf" srcId="{55A1D7D1-2427-4AE1-8DF1-C78FAA2A4B32}" destId="{ABAD89C0-8E8F-4A8C-8D22-49FABB1103AB}" srcOrd="20" destOrd="0" presId="urn:microsoft.com/office/officeart/2005/8/layout/bProcess4"/>
    <dgm:cxn modelId="{42585143-88D8-4C9A-A711-E6BDB3CC0C58}" type="presParOf" srcId="{ABAD89C0-8E8F-4A8C-8D22-49FABB1103AB}" destId="{9BBB0E25-386B-45E8-B8E1-7B36114031B3}" srcOrd="0" destOrd="0" presId="urn:microsoft.com/office/officeart/2005/8/layout/bProcess4"/>
    <dgm:cxn modelId="{3E94AA76-6591-49E6-963D-AB8E77999668}" type="presParOf" srcId="{ABAD89C0-8E8F-4A8C-8D22-49FABB1103AB}" destId="{E84345FC-2021-42A9-A654-095A2AF34AD6}" srcOrd="1" destOrd="0" presId="urn:microsoft.com/office/officeart/2005/8/layout/bProcess4"/>
    <dgm:cxn modelId="{6E68F77B-F6DA-4B47-BB22-2B5890B98950}" type="presParOf" srcId="{55A1D7D1-2427-4AE1-8DF1-C78FAA2A4B32}" destId="{F8627D62-2C8C-4D1C-B222-23FE803EF97B}" srcOrd="21" destOrd="0" presId="urn:microsoft.com/office/officeart/2005/8/layout/bProcess4"/>
    <dgm:cxn modelId="{CDF0F5A1-EE45-44B7-9E83-D6725A29B4EC}" type="presParOf" srcId="{55A1D7D1-2427-4AE1-8DF1-C78FAA2A4B32}" destId="{5214BA11-D148-4546-BBD0-34754775CCA7}" srcOrd="22" destOrd="0" presId="urn:microsoft.com/office/officeart/2005/8/layout/bProcess4"/>
    <dgm:cxn modelId="{79035315-F5EB-41F6-AE0E-A8230FE523AF}" type="presParOf" srcId="{5214BA11-D148-4546-BBD0-34754775CCA7}" destId="{232B1C49-513C-45E1-956D-9CBDBAC216B5}" srcOrd="0" destOrd="0" presId="urn:microsoft.com/office/officeart/2005/8/layout/bProcess4"/>
    <dgm:cxn modelId="{D93E69CB-37AA-4C3B-8DBB-99C27630714B}"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3D0E46-9543-4B96-AF22-E3A0A8EAA6E6}" type="doc">
      <dgm:prSet loTypeId="urn:microsoft.com/office/officeart/2005/8/layout/orgChart1" loCatId="hierarchy" qsTypeId="urn:microsoft.com/office/officeart/2005/8/quickstyle/3d2" qsCatId="3D" csTypeId="urn:microsoft.com/office/officeart/2005/8/colors/accent1_2" csCatId="accent1" phldr="1"/>
      <dgm:spPr/>
      <dgm:t>
        <a:bodyPr/>
        <a:lstStyle/>
        <a:p>
          <a:endParaRPr lang="en-IN"/>
        </a:p>
      </dgm:t>
    </dgm:pt>
    <dgm:pt modelId="{7D7A5447-6927-4723-9F56-06F177CB5C52}">
      <dgm:prSet phldrT="[Text]"/>
      <dgm:spPr/>
      <dgm:t>
        <a:bodyPr/>
        <a:lstStyle/>
        <a:p>
          <a:r>
            <a:rPr lang="en-IN" dirty="0"/>
            <a:t>Research Problem</a:t>
          </a:r>
        </a:p>
      </dgm:t>
    </dgm:pt>
    <dgm:pt modelId="{2595F7B4-E028-435F-A77A-D51D9607DEE7}" type="parTrans" cxnId="{E2795D1D-71AB-493E-9593-012FBA7430D4}">
      <dgm:prSet/>
      <dgm:spPr/>
      <dgm:t>
        <a:bodyPr/>
        <a:lstStyle/>
        <a:p>
          <a:endParaRPr lang="en-IN"/>
        </a:p>
      </dgm:t>
    </dgm:pt>
    <dgm:pt modelId="{47FDADA3-AC16-4AFF-B62F-921E7E6EB71F}" type="sibTrans" cxnId="{E2795D1D-71AB-493E-9593-012FBA7430D4}">
      <dgm:prSet/>
      <dgm:spPr/>
      <dgm:t>
        <a:bodyPr/>
        <a:lstStyle/>
        <a:p>
          <a:endParaRPr lang="en-IN"/>
        </a:p>
      </dgm:t>
    </dgm:pt>
    <dgm:pt modelId="{FE85DB54-655F-469E-9770-1A8F20F1844D}">
      <dgm:prSet phldrT="[Text]"/>
      <dgm:spPr/>
      <dgm:t>
        <a:bodyPr/>
        <a:lstStyle/>
        <a:p>
          <a:r>
            <a:rPr lang="en-IN" dirty="0"/>
            <a:t>Those related to state of nature</a:t>
          </a:r>
        </a:p>
      </dgm:t>
    </dgm:pt>
    <dgm:pt modelId="{C685EFB2-A569-4F1A-B6B2-1A382B907B46}" type="parTrans" cxnId="{34F14069-FAB2-4DBB-BC41-2969E7B49862}">
      <dgm:prSet/>
      <dgm:spPr/>
      <dgm:t>
        <a:bodyPr/>
        <a:lstStyle/>
        <a:p>
          <a:endParaRPr lang="en-IN"/>
        </a:p>
      </dgm:t>
    </dgm:pt>
    <dgm:pt modelId="{6C9A6665-CD19-4D6F-81F4-0C7D1D5FE185}" type="sibTrans" cxnId="{34F14069-FAB2-4DBB-BC41-2969E7B49862}">
      <dgm:prSet/>
      <dgm:spPr/>
      <dgm:t>
        <a:bodyPr/>
        <a:lstStyle/>
        <a:p>
          <a:endParaRPr lang="en-IN"/>
        </a:p>
      </dgm:t>
    </dgm:pt>
    <dgm:pt modelId="{69C070EA-1BEB-4C3D-AD35-45A2EAB64826}">
      <dgm:prSet phldrT="[Text]"/>
      <dgm:spPr/>
      <dgm:t>
        <a:bodyPr/>
        <a:lstStyle/>
        <a:p>
          <a:r>
            <a:rPr lang="en-IN" dirty="0"/>
            <a:t>Those related to relationship between variables</a:t>
          </a:r>
        </a:p>
      </dgm:t>
    </dgm:pt>
    <dgm:pt modelId="{AC6538A6-E209-4765-87DC-74EEFF3855C2}" type="parTrans" cxnId="{D4DE969F-DC64-41F8-9403-7F943C9CD003}">
      <dgm:prSet/>
      <dgm:spPr/>
      <dgm:t>
        <a:bodyPr/>
        <a:lstStyle/>
        <a:p>
          <a:endParaRPr lang="en-IN"/>
        </a:p>
      </dgm:t>
    </dgm:pt>
    <dgm:pt modelId="{3D5262FB-12E0-40D8-9DDA-67E31F74BED5}" type="sibTrans" cxnId="{D4DE969F-DC64-41F8-9403-7F943C9CD003}">
      <dgm:prSet/>
      <dgm:spPr/>
      <dgm:t>
        <a:bodyPr/>
        <a:lstStyle/>
        <a:p>
          <a:endParaRPr lang="en-IN"/>
        </a:p>
      </dgm:t>
    </dgm:pt>
    <dgm:pt modelId="{044A756E-1265-4B33-B2B9-CC997CC9ECBA}" type="pres">
      <dgm:prSet presAssocID="{463D0E46-9543-4B96-AF22-E3A0A8EAA6E6}" presName="hierChild1" presStyleCnt="0">
        <dgm:presLayoutVars>
          <dgm:orgChart val="1"/>
          <dgm:chPref val="1"/>
          <dgm:dir/>
          <dgm:animOne val="branch"/>
          <dgm:animLvl val="lvl"/>
          <dgm:resizeHandles/>
        </dgm:presLayoutVars>
      </dgm:prSet>
      <dgm:spPr/>
    </dgm:pt>
    <dgm:pt modelId="{F1534A25-BE2D-46B3-8C35-FFD8B6B81605}" type="pres">
      <dgm:prSet presAssocID="{7D7A5447-6927-4723-9F56-06F177CB5C52}" presName="hierRoot1" presStyleCnt="0">
        <dgm:presLayoutVars>
          <dgm:hierBranch val="init"/>
        </dgm:presLayoutVars>
      </dgm:prSet>
      <dgm:spPr/>
    </dgm:pt>
    <dgm:pt modelId="{E141A0A2-A6E4-4903-B23D-5199402D6257}" type="pres">
      <dgm:prSet presAssocID="{7D7A5447-6927-4723-9F56-06F177CB5C52}" presName="rootComposite1" presStyleCnt="0"/>
      <dgm:spPr/>
    </dgm:pt>
    <dgm:pt modelId="{B5FF6DFA-45A3-4D4F-BF15-65F10E2890E4}" type="pres">
      <dgm:prSet presAssocID="{7D7A5447-6927-4723-9F56-06F177CB5C52}" presName="rootText1" presStyleLbl="node0" presStyleIdx="0" presStyleCnt="1">
        <dgm:presLayoutVars>
          <dgm:chPref val="3"/>
        </dgm:presLayoutVars>
      </dgm:prSet>
      <dgm:spPr/>
    </dgm:pt>
    <dgm:pt modelId="{FA0E6EE8-F9DA-4C44-A9AC-07628AC3F4A4}" type="pres">
      <dgm:prSet presAssocID="{7D7A5447-6927-4723-9F56-06F177CB5C52}" presName="rootConnector1" presStyleLbl="node1" presStyleIdx="0" presStyleCnt="0"/>
      <dgm:spPr/>
    </dgm:pt>
    <dgm:pt modelId="{A4D30765-B32C-4D1A-BE14-28D30172AC78}" type="pres">
      <dgm:prSet presAssocID="{7D7A5447-6927-4723-9F56-06F177CB5C52}" presName="hierChild2" presStyleCnt="0"/>
      <dgm:spPr/>
    </dgm:pt>
    <dgm:pt modelId="{D85542DC-D7EC-497E-8B83-B29D462FB96E}" type="pres">
      <dgm:prSet presAssocID="{C685EFB2-A569-4F1A-B6B2-1A382B907B46}" presName="Name37" presStyleLbl="parChTrans1D2" presStyleIdx="0" presStyleCnt="2"/>
      <dgm:spPr/>
    </dgm:pt>
    <dgm:pt modelId="{D31B68AD-BD01-434D-815B-C026E8DF296F}" type="pres">
      <dgm:prSet presAssocID="{FE85DB54-655F-469E-9770-1A8F20F1844D}" presName="hierRoot2" presStyleCnt="0">
        <dgm:presLayoutVars>
          <dgm:hierBranch val="init"/>
        </dgm:presLayoutVars>
      </dgm:prSet>
      <dgm:spPr/>
    </dgm:pt>
    <dgm:pt modelId="{857B336F-0121-4D4D-ACAF-74E9D4576865}" type="pres">
      <dgm:prSet presAssocID="{FE85DB54-655F-469E-9770-1A8F20F1844D}" presName="rootComposite" presStyleCnt="0"/>
      <dgm:spPr/>
    </dgm:pt>
    <dgm:pt modelId="{642CB192-632D-40B7-BEA7-3D24AC74F43B}" type="pres">
      <dgm:prSet presAssocID="{FE85DB54-655F-469E-9770-1A8F20F1844D}" presName="rootText" presStyleLbl="node2" presStyleIdx="0" presStyleCnt="2">
        <dgm:presLayoutVars>
          <dgm:chPref val="3"/>
        </dgm:presLayoutVars>
      </dgm:prSet>
      <dgm:spPr/>
    </dgm:pt>
    <dgm:pt modelId="{7FC36C9D-298E-4F89-AAA0-DE31805EBF95}" type="pres">
      <dgm:prSet presAssocID="{FE85DB54-655F-469E-9770-1A8F20F1844D}" presName="rootConnector" presStyleLbl="node2" presStyleIdx="0" presStyleCnt="2"/>
      <dgm:spPr/>
    </dgm:pt>
    <dgm:pt modelId="{DD08930D-8357-45E2-9416-4E286BBF13D4}" type="pres">
      <dgm:prSet presAssocID="{FE85DB54-655F-469E-9770-1A8F20F1844D}" presName="hierChild4" presStyleCnt="0"/>
      <dgm:spPr/>
    </dgm:pt>
    <dgm:pt modelId="{6EE194A6-CEFF-4CF5-A974-633C386052DD}" type="pres">
      <dgm:prSet presAssocID="{FE85DB54-655F-469E-9770-1A8F20F1844D}" presName="hierChild5" presStyleCnt="0"/>
      <dgm:spPr/>
    </dgm:pt>
    <dgm:pt modelId="{DFA0A11B-CC24-4EEA-86DA-7D935983C3CE}" type="pres">
      <dgm:prSet presAssocID="{AC6538A6-E209-4765-87DC-74EEFF3855C2}" presName="Name37" presStyleLbl="parChTrans1D2" presStyleIdx="1" presStyleCnt="2"/>
      <dgm:spPr/>
    </dgm:pt>
    <dgm:pt modelId="{2B953188-450F-4CB5-89A4-C5ED8106B822}" type="pres">
      <dgm:prSet presAssocID="{69C070EA-1BEB-4C3D-AD35-45A2EAB64826}" presName="hierRoot2" presStyleCnt="0">
        <dgm:presLayoutVars>
          <dgm:hierBranch val="init"/>
        </dgm:presLayoutVars>
      </dgm:prSet>
      <dgm:spPr/>
    </dgm:pt>
    <dgm:pt modelId="{639C1831-6B59-4F34-80D0-F136485C3B11}" type="pres">
      <dgm:prSet presAssocID="{69C070EA-1BEB-4C3D-AD35-45A2EAB64826}" presName="rootComposite" presStyleCnt="0"/>
      <dgm:spPr/>
    </dgm:pt>
    <dgm:pt modelId="{040FA0FA-BF66-482C-B5BA-B537351EA512}" type="pres">
      <dgm:prSet presAssocID="{69C070EA-1BEB-4C3D-AD35-45A2EAB64826}" presName="rootText" presStyleLbl="node2" presStyleIdx="1" presStyleCnt="2">
        <dgm:presLayoutVars>
          <dgm:chPref val="3"/>
        </dgm:presLayoutVars>
      </dgm:prSet>
      <dgm:spPr/>
    </dgm:pt>
    <dgm:pt modelId="{69636CED-5E22-47AF-9098-9137BE7577B0}" type="pres">
      <dgm:prSet presAssocID="{69C070EA-1BEB-4C3D-AD35-45A2EAB64826}" presName="rootConnector" presStyleLbl="node2" presStyleIdx="1" presStyleCnt="2"/>
      <dgm:spPr/>
    </dgm:pt>
    <dgm:pt modelId="{F23CFEE0-3374-4E7F-801F-7BAEDD378C28}" type="pres">
      <dgm:prSet presAssocID="{69C070EA-1BEB-4C3D-AD35-45A2EAB64826}" presName="hierChild4" presStyleCnt="0"/>
      <dgm:spPr/>
    </dgm:pt>
    <dgm:pt modelId="{BF577CC4-A2B9-4719-A5AD-23BC20BC58FB}" type="pres">
      <dgm:prSet presAssocID="{69C070EA-1BEB-4C3D-AD35-45A2EAB64826}" presName="hierChild5" presStyleCnt="0"/>
      <dgm:spPr/>
    </dgm:pt>
    <dgm:pt modelId="{4D69075B-BFCC-4AAB-8FEF-D4E3F367DD55}" type="pres">
      <dgm:prSet presAssocID="{7D7A5447-6927-4723-9F56-06F177CB5C52}" presName="hierChild3" presStyleCnt="0"/>
      <dgm:spPr/>
    </dgm:pt>
  </dgm:ptLst>
  <dgm:cxnLst>
    <dgm:cxn modelId="{67A79C14-E68F-4049-A1D0-B7B83890D3BA}" type="presOf" srcId="{FE85DB54-655F-469E-9770-1A8F20F1844D}" destId="{7FC36C9D-298E-4F89-AAA0-DE31805EBF95}" srcOrd="1" destOrd="0" presId="urn:microsoft.com/office/officeart/2005/8/layout/orgChart1"/>
    <dgm:cxn modelId="{E2795D1D-71AB-493E-9593-012FBA7430D4}" srcId="{463D0E46-9543-4B96-AF22-E3A0A8EAA6E6}" destId="{7D7A5447-6927-4723-9F56-06F177CB5C52}" srcOrd="0" destOrd="0" parTransId="{2595F7B4-E028-435F-A77A-D51D9607DEE7}" sibTransId="{47FDADA3-AC16-4AFF-B62F-921E7E6EB71F}"/>
    <dgm:cxn modelId="{D3D04620-B44A-4763-B85D-DC71153780B4}" type="presOf" srcId="{69C070EA-1BEB-4C3D-AD35-45A2EAB64826}" destId="{69636CED-5E22-47AF-9098-9137BE7577B0}" srcOrd="1" destOrd="0" presId="urn:microsoft.com/office/officeart/2005/8/layout/orgChart1"/>
    <dgm:cxn modelId="{53490847-2269-4C91-A93C-559805560432}" type="presOf" srcId="{FE85DB54-655F-469E-9770-1A8F20F1844D}" destId="{642CB192-632D-40B7-BEA7-3D24AC74F43B}" srcOrd="0" destOrd="0" presId="urn:microsoft.com/office/officeart/2005/8/layout/orgChart1"/>
    <dgm:cxn modelId="{34F14069-FAB2-4DBB-BC41-2969E7B49862}" srcId="{7D7A5447-6927-4723-9F56-06F177CB5C52}" destId="{FE85DB54-655F-469E-9770-1A8F20F1844D}" srcOrd="0" destOrd="0" parTransId="{C685EFB2-A569-4F1A-B6B2-1A382B907B46}" sibTransId="{6C9A6665-CD19-4D6F-81F4-0C7D1D5FE185}"/>
    <dgm:cxn modelId="{26B89A8D-B1D9-44D1-963D-FE3C58DDEECF}" type="presOf" srcId="{69C070EA-1BEB-4C3D-AD35-45A2EAB64826}" destId="{040FA0FA-BF66-482C-B5BA-B537351EA512}" srcOrd="0" destOrd="0" presId="urn:microsoft.com/office/officeart/2005/8/layout/orgChart1"/>
    <dgm:cxn modelId="{D4DE969F-DC64-41F8-9403-7F943C9CD003}" srcId="{7D7A5447-6927-4723-9F56-06F177CB5C52}" destId="{69C070EA-1BEB-4C3D-AD35-45A2EAB64826}" srcOrd="1" destOrd="0" parTransId="{AC6538A6-E209-4765-87DC-74EEFF3855C2}" sibTransId="{3D5262FB-12E0-40D8-9DDA-67E31F74BED5}"/>
    <dgm:cxn modelId="{E2EACEB1-6055-4D6F-AF30-7178A32F0382}" type="presOf" srcId="{463D0E46-9543-4B96-AF22-E3A0A8EAA6E6}" destId="{044A756E-1265-4B33-B2B9-CC997CC9ECBA}" srcOrd="0" destOrd="0" presId="urn:microsoft.com/office/officeart/2005/8/layout/orgChart1"/>
    <dgm:cxn modelId="{178D93E4-98C1-4BF4-BD67-3D9CEAA6A8CE}" type="presOf" srcId="{7D7A5447-6927-4723-9F56-06F177CB5C52}" destId="{FA0E6EE8-F9DA-4C44-A9AC-07628AC3F4A4}" srcOrd="1" destOrd="0" presId="urn:microsoft.com/office/officeart/2005/8/layout/orgChart1"/>
    <dgm:cxn modelId="{F685C4ED-0753-4CAA-B03E-B12575AF46D9}" type="presOf" srcId="{C685EFB2-A569-4F1A-B6B2-1A382B907B46}" destId="{D85542DC-D7EC-497E-8B83-B29D462FB96E}" srcOrd="0" destOrd="0" presId="urn:microsoft.com/office/officeart/2005/8/layout/orgChart1"/>
    <dgm:cxn modelId="{33CB58F7-6AA5-4F09-9257-65A54BA7A6C7}" type="presOf" srcId="{AC6538A6-E209-4765-87DC-74EEFF3855C2}" destId="{DFA0A11B-CC24-4EEA-86DA-7D935983C3CE}" srcOrd="0" destOrd="0" presId="urn:microsoft.com/office/officeart/2005/8/layout/orgChart1"/>
    <dgm:cxn modelId="{1776C3FD-C1BA-49C8-9585-1D7DB46B9A4B}" type="presOf" srcId="{7D7A5447-6927-4723-9F56-06F177CB5C52}" destId="{B5FF6DFA-45A3-4D4F-BF15-65F10E2890E4}" srcOrd="0" destOrd="0" presId="urn:microsoft.com/office/officeart/2005/8/layout/orgChart1"/>
    <dgm:cxn modelId="{4AC9A3FE-7D23-49EF-82CE-CF656D9DE269}" type="presParOf" srcId="{044A756E-1265-4B33-B2B9-CC997CC9ECBA}" destId="{F1534A25-BE2D-46B3-8C35-FFD8B6B81605}" srcOrd="0" destOrd="0" presId="urn:microsoft.com/office/officeart/2005/8/layout/orgChart1"/>
    <dgm:cxn modelId="{BA09EA7C-0A3C-4344-BB27-D0E4174430A3}" type="presParOf" srcId="{F1534A25-BE2D-46B3-8C35-FFD8B6B81605}" destId="{E141A0A2-A6E4-4903-B23D-5199402D6257}" srcOrd="0" destOrd="0" presId="urn:microsoft.com/office/officeart/2005/8/layout/orgChart1"/>
    <dgm:cxn modelId="{B5DE8BA0-1758-45F9-B827-E509ACEC1B44}" type="presParOf" srcId="{E141A0A2-A6E4-4903-B23D-5199402D6257}" destId="{B5FF6DFA-45A3-4D4F-BF15-65F10E2890E4}" srcOrd="0" destOrd="0" presId="urn:microsoft.com/office/officeart/2005/8/layout/orgChart1"/>
    <dgm:cxn modelId="{334F03C2-17E7-4B6C-9124-6D2B32695553}" type="presParOf" srcId="{E141A0A2-A6E4-4903-B23D-5199402D6257}" destId="{FA0E6EE8-F9DA-4C44-A9AC-07628AC3F4A4}" srcOrd="1" destOrd="0" presId="urn:microsoft.com/office/officeart/2005/8/layout/orgChart1"/>
    <dgm:cxn modelId="{E98BCF81-A367-40B0-8311-61F320370EB4}" type="presParOf" srcId="{F1534A25-BE2D-46B3-8C35-FFD8B6B81605}" destId="{A4D30765-B32C-4D1A-BE14-28D30172AC78}" srcOrd="1" destOrd="0" presId="urn:microsoft.com/office/officeart/2005/8/layout/orgChart1"/>
    <dgm:cxn modelId="{E6EF0FA2-213E-4819-A510-4D388FEBF674}" type="presParOf" srcId="{A4D30765-B32C-4D1A-BE14-28D30172AC78}" destId="{D85542DC-D7EC-497E-8B83-B29D462FB96E}" srcOrd="0" destOrd="0" presId="urn:microsoft.com/office/officeart/2005/8/layout/orgChart1"/>
    <dgm:cxn modelId="{7545C378-6F07-4D47-AFCF-0BAAE5D94C10}" type="presParOf" srcId="{A4D30765-B32C-4D1A-BE14-28D30172AC78}" destId="{D31B68AD-BD01-434D-815B-C026E8DF296F}" srcOrd="1" destOrd="0" presId="urn:microsoft.com/office/officeart/2005/8/layout/orgChart1"/>
    <dgm:cxn modelId="{E9CB593C-A11F-4422-A7D3-92CD1498C5D5}" type="presParOf" srcId="{D31B68AD-BD01-434D-815B-C026E8DF296F}" destId="{857B336F-0121-4D4D-ACAF-74E9D4576865}" srcOrd="0" destOrd="0" presId="urn:microsoft.com/office/officeart/2005/8/layout/orgChart1"/>
    <dgm:cxn modelId="{5B0D2358-8ECD-4CFF-84D2-F9DECCC0CC9D}" type="presParOf" srcId="{857B336F-0121-4D4D-ACAF-74E9D4576865}" destId="{642CB192-632D-40B7-BEA7-3D24AC74F43B}" srcOrd="0" destOrd="0" presId="urn:microsoft.com/office/officeart/2005/8/layout/orgChart1"/>
    <dgm:cxn modelId="{A30980EC-35B5-4B85-8C3D-A7D8151B90B9}" type="presParOf" srcId="{857B336F-0121-4D4D-ACAF-74E9D4576865}" destId="{7FC36C9D-298E-4F89-AAA0-DE31805EBF95}" srcOrd="1" destOrd="0" presId="urn:microsoft.com/office/officeart/2005/8/layout/orgChart1"/>
    <dgm:cxn modelId="{4D3FCFA5-9279-4BC1-98A3-75BAF19B5181}" type="presParOf" srcId="{D31B68AD-BD01-434D-815B-C026E8DF296F}" destId="{DD08930D-8357-45E2-9416-4E286BBF13D4}" srcOrd="1" destOrd="0" presId="urn:microsoft.com/office/officeart/2005/8/layout/orgChart1"/>
    <dgm:cxn modelId="{027B349E-09D4-4D4F-A60A-E5C7138352E9}" type="presParOf" srcId="{D31B68AD-BD01-434D-815B-C026E8DF296F}" destId="{6EE194A6-CEFF-4CF5-A974-633C386052DD}" srcOrd="2" destOrd="0" presId="urn:microsoft.com/office/officeart/2005/8/layout/orgChart1"/>
    <dgm:cxn modelId="{0DC209C9-AEB0-4604-A2B7-541427734381}" type="presParOf" srcId="{A4D30765-B32C-4D1A-BE14-28D30172AC78}" destId="{DFA0A11B-CC24-4EEA-86DA-7D935983C3CE}" srcOrd="2" destOrd="0" presId="urn:microsoft.com/office/officeart/2005/8/layout/orgChart1"/>
    <dgm:cxn modelId="{74645EFA-D76F-4E68-B544-43E73AD49E86}" type="presParOf" srcId="{A4D30765-B32C-4D1A-BE14-28D30172AC78}" destId="{2B953188-450F-4CB5-89A4-C5ED8106B822}" srcOrd="3" destOrd="0" presId="urn:microsoft.com/office/officeart/2005/8/layout/orgChart1"/>
    <dgm:cxn modelId="{AE5B9DAC-12B0-4E53-95A4-449D66DE15A9}" type="presParOf" srcId="{2B953188-450F-4CB5-89A4-C5ED8106B822}" destId="{639C1831-6B59-4F34-80D0-F136485C3B11}" srcOrd="0" destOrd="0" presId="urn:microsoft.com/office/officeart/2005/8/layout/orgChart1"/>
    <dgm:cxn modelId="{42158100-FDC2-4850-8024-4B3230C2186F}" type="presParOf" srcId="{639C1831-6B59-4F34-80D0-F136485C3B11}" destId="{040FA0FA-BF66-482C-B5BA-B537351EA512}" srcOrd="0" destOrd="0" presId="urn:microsoft.com/office/officeart/2005/8/layout/orgChart1"/>
    <dgm:cxn modelId="{36FC6067-3FF8-42A4-966F-EA38F53C5A3E}" type="presParOf" srcId="{639C1831-6B59-4F34-80D0-F136485C3B11}" destId="{69636CED-5E22-47AF-9098-9137BE7577B0}" srcOrd="1" destOrd="0" presId="urn:microsoft.com/office/officeart/2005/8/layout/orgChart1"/>
    <dgm:cxn modelId="{70FAADA3-5FE0-468E-A4C0-1676BD84CB07}" type="presParOf" srcId="{2B953188-450F-4CB5-89A4-C5ED8106B822}" destId="{F23CFEE0-3374-4E7F-801F-7BAEDD378C28}" srcOrd="1" destOrd="0" presId="urn:microsoft.com/office/officeart/2005/8/layout/orgChart1"/>
    <dgm:cxn modelId="{78C424E4-75B2-4704-B8B2-A01B9C7648C9}" type="presParOf" srcId="{2B953188-450F-4CB5-89A4-C5ED8106B822}" destId="{BF577CC4-A2B9-4719-A5AD-23BC20BC58FB}" srcOrd="2" destOrd="0" presId="urn:microsoft.com/office/officeart/2005/8/layout/orgChart1"/>
    <dgm:cxn modelId="{C0DF91E2-DBE0-4E76-BAFF-E900E932B9E2}" type="presParOf" srcId="{F1534A25-BE2D-46B3-8C35-FFD8B6B81605}" destId="{4D69075B-BFCC-4AAB-8FEF-D4E3F367DD5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a:solidFill>
          <a:srgbClr val="00B050"/>
        </a:solidFill>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578E460C-C61C-4869-A6DC-A47A5BCAE53C}" type="presOf" srcId="{7DD8C804-DF91-4D01-A8E7-56B86F8E9260}" destId="{FE428BC1-A288-4D10-9687-93218CA45D09}"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FC511019-871D-46EC-BFB6-6A5FDF0C995B}" srcId="{B643A57F-352C-4ACB-BE36-262AB375F373}" destId="{88EA1BB7-2AE4-43C5-849B-1F0B03D271DF}" srcOrd="9" destOrd="0" parTransId="{0990DCE4-AB72-4BF1-949E-D6F1F4C188FF}" sibTransId="{8759F419-15DF-44A0-9505-C75A303635DD}"/>
    <dgm:cxn modelId="{BE68321B-1939-4499-B21B-7BA152D2BC43}" type="presOf" srcId="{9197D243-7E9B-4FBE-AC28-4B7F2C8C3FB7}" destId="{F41D69B6-5B50-4C64-A745-2EB2EDFD8C98}" srcOrd="0" destOrd="0" presId="urn:microsoft.com/office/officeart/2005/8/layout/bProcess4"/>
    <dgm:cxn modelId="{B8754E20-A02F-4544-BF4F-2A40199ACDEF}" type="presOf" srcId="{8759F419-15DF-44A0-9505-C75A303635DD}" destId="{7E931200-446A-48DE-8ABB-0C644574ACE2}"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D5CF052A-05D4-4287-9075-B3103EEE1BEB}" type="presOf" srcId="{B643A57F-352C-4ACB-BE36-262AB375F373}" destId="{55A1D7D1-2427-4AE1-8DF1-C78FAA2A4B32}"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B733355C-7C68-4985-ACCA-7ECDE951D1F7}" type="presOf" srcId="{D43C8FA5-1E5C-4791-B560-FF91D18DCABB}" destId="{FF1AFB70-0AFC-40F3-97C9-0CF0B06B9F81}" srcOrd="0" destOrd="0" presId="urn:microsoft.com/office/officeart/2005/8/layout/bProcess4"/>
    <dgm:cxn modelId="{1E8CFA62-DFCD-4DD3-9CFC-9083CE4824AE}" type="presOf" srcId="{F716F107-7D61-4790-8CC6-D324E3E1EC96}" destId="{C943D230-3841-4E55-B9CE-637F67F7BBF4}" srcOrd="0" destOrd="0" presId="urn:microsoft.com/office/officeart/2005/8/layout/bProcess4"/>
    <dgm:cxn modelId="{4F41D264-E893-4D14-8734-5C6890BEA2E6}" type="presOf" srcId="{4DB2554A-0AE1-4299-A5BE-7A4C0D5F75B2}" destId="{F8627D62-2C8C-4D1C-B222-23FE803EF97B}" srcOrd="0" destOrd="0" presId="urn:microsoft.com/office/officeart/2005/8/layout/bProcess4"/>
    <dgm:cxn modelId="{E2207166-B781-48DB-8538-DBBC60B736A9}" type="presOf" srcId="{F931BB0B-ECA0-4EF9-9122-8DAE7DE9DFEE}" destId="{49E9F4C2-1E5D-441F-8F37-C7DA96CAE525}" srcOrd="0" destOrd="0" presId="urn:microsoft.com/office/officeart/2005/8/layout/bProcess4"/>
    <dgm:cxn modelId="{2DDD0569-CA13-4641-91DD-22DD6BF9B673}" type="presOf" srcId="{FEF95FE6-5EEB-4DF8-8580-D023A370499F}" destId="{8604E325-07B3-46BA-B016-0BE84E61719F}" srcOrd="0" destOrd="0" presId="urn:microsoft.com/office/officeart/2005/8/layout/bProcess4"/>
    <dgm:cxn modelId="{8F23ED49-8606-4284-9307-A65EA244630E}" type="presOf" srcId="{E0F16531-2EFD-4582-ADF7-87AD849FF4C3}" destId="{D5695FA6-7C92-49FD-989A-C99A7A2698F4}" srcOrd="0" destOrd="0" presId="urn:microsoft.com/office/officeart/2005/8/layout/bProcess4"/>
    <dgm:cxn modelId="{7DA5FD4A-6B1C-40A2-AF31-493B91B78482}" type="presOf" srcId="{690F3AB2-0DEF-44B1-8512-B815258D2AAE}" destId="{8806E101-FD9D-4889-8BA7-F23CA2E3B1A4}" srcOrd="0" destOrd="0" presId="urn:microsoft.com/office/officeart/2005/8/layout/bProcess4"/>
    <dgm:cxn modelId="{B6965B4C-C82C-4860-AA81-C76950B56296}" type="presOf" srcId="{1F6593D0-2040-4B61-96F3-F1C6EC58F3E1}" destId="{E2A6F664-363A-4F18-8A63-966FD2D211F3}" srcOrd="0" destOrd="0" presId="urn:microsoft.com/office/officeart/2005/8/layout/bProcess4"/>
    <dgm:cxn modelId="{82A5F64D-A181-4319-8070-40CB7721A580}" type="presOf" srcId="{88EA1BB7-2AE4-43C5-849B-1F0B03D271DF}" destId="{3A3964D8-0402-4E1C-8221-68F485FDE469}" srcOrd="0" destOrd="0" presId="urn:microsoft.com/office/officeart/2005/8/layout/bProcess4"/>
    <dgm:cxn modelId="{D9B87571-934A-4EA2-9BF5-8B0F757541AB}" type="presOf" srcId="{8CDF34E7-7B8C-4E08-831C-1DCE5012BF4C}" destId="{E84345FC-2021-42A9-A654-095A2AF34AD6}"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25C0139F-A3BA-4C3B-A97C-20D712BE6F58}" type="presOf" srcId="{CD96FC84-447B-413B-AA48-932F3884D5CE}" destId="{038B771A-40F2-4ABB-9455-1815DBC6F1CF}" srcOrd="0" destOrd="0" presId="urn:microsoft.com/office/officeart/2005/8/layout/bProcess4"/>
    <dgm:cxn modelId="{09BD76B7-2CDD-4A60-AA3C-4AD784FA7638}" type="presOf" srcId="{298ADF63-3220-4CA1-96E0-7239EC346432}" destId="{900CC32A-73AE-4FFB-8E95-5840EB0C3D0E}" srcOrd="0" destOrd="0" presId="urn:microsoft.com/office/officeart/2005/8/layout/bProcess4"/>
    <dgm:cxn modelId="{29BBC6B9-3C6A-484F-AA0D-517888E45D11}" type="presOf" srcId="{F2D3082E-8D37-45F9-A41B-FFEEC1FA7A1F}" destId="{17CA5EC4-0F98-4761-9730-E0546209F649}" srcOrd="0" destOrd="0" presId="urn:microsoft.com/office/officeart/2005/8/layout/bProcess4"/>
    <dgm:cxn modelId="{A039C9C9-6FE4-4A71-8D23-D09713C3306B}" type="presOf" srcId="{2498C59E-2B1C-4F3B-BA07-BD3676D08A16}" destId="{CC0D62C1-818B-43C6-B3AF-CDC19DA72C2D}" srcOrd="0" destOrd="0" presId="urn:microsoft.com/office/officeart/2005/8/layout/bProcess4"/>
    <dgm:cxn modelId="{46995CD3-2F65-4261-956F-D42BFF9833B0}" type="presOf" srcId="{BDFBB868-95E9-4D4C-900E-712CE0625B22}" destId="{2473644D-4414-430C-A804-2860F0E35BBB}" srcOrd="0" destOrd="0" presId="urn:microsoft.com/office/officeart/2005/8/layout/bProcess4"/>
    <dgm:cxn modelId="{C7DC3ED4-14A0-4346-B62A-63856A6B2879}" type="presOf" srcId="{F672CC2B-DA1C-404F-9DB5-9CA85E0C6766}" destId="{CCFCACE8-9A25-41ED-BCE6-6DD523CCB832}" srcOrd="0" destOrd="0" presId="urn:microsoft.com/office/officeart/2005/8/layout/bProcess4"/>
    <dgm:cxn modelId="{52110ED7-3F5C-4C8E-8B16-874E13A75A23}" type="presOf" srcId="{DCE534D9-138E-428B-A829-4FE1D307FA5C}" destId="{D06F9A0A-BBBC-458E-8804-C25E3F99E0D1}" srcOrd="0" destOrd="0" presId="urn:microsoft.com/office/officeart/2005/8/layout/bProcess4"/>
    <dgm:cxn modelId="{550E3BE6-7665-4BF7-A763-83A6D8784864}" type="presOf" srcId="{3029E345-308B-4C79-8312-101E4EC65676}" destId="{8211CE54-493A-4DBA-A7DA-053EBC59235B}" srcOrd="0" destOrd="0" presId="urn:microsoft.com/office/officeart/2005/8/layout/bProcess4"/>
    <dgm:cxn modelId="{B49872E8-E309-4DF9-95E8-9207D35F6F03}" type="presOf" srcId="{A24D0AC2-C154-4D34-908D-757F350D04F5}" destId="{D2222172-0627-4B3B-89F7-E6F42E18DCC6}"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843290F8-62E4-4F67-AD9B-1971EC255F50}" type="presOf" srcId="{FBAAC28C-1C99-4346-B90C-26CAB56D752D}" destId="{4A901946-DED9-40BB-90E2-03F8B1621E7A}"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B30FFBFF-7E2F-4684-9D8D-401633354691}" srcId="{B643A57F-352C-4ACB-BE36-262AB375F373}" destId="{9197D243-7E9B-4FBE-AC28-4B7F2C8C3FB7}" srcOrd="7" destOrd="0" parTransId="{53CCE499-05AF-4A44-8163-E36300F457F2}" sibTransId="{E0F16531-2EFD-4582-ADF7-87AD849FF4C3}"/>
    <dgm:cxn modelId="{E9D7FFF5-9F28-4484-BCB6-869F35355ACB}" type="presParOf" srcId="{55A1D7D1-2427-4AE1-8DF1-C78FAA2A4B32}" destId="{D86A68E1-2878-4414-BC28-7AA8DD1FE971}" srcOrd="0" destOrd="0" presId="urn:microsoft.com/office/officeart/2005/8/layout/bProcess4"/>
    <dgm:cxn modelId="{BDBA154A-134A-4AF7-B0EF-ADA2D2A590EB}" type="presParOf" srcId="{D86A68E1-2878-4414-BC28-7AA8DD1FE971}" destId="{CE53919E-66D8-4FFA-9270-E96FF86BB0B0}" srcOrd="0" destOrd="0" presId="urn:microsoft.com/office/officeart/2005/8/layout/bProcess4"/>
    <dgm:cxn modelId="{4E9B4A96-721A-466F-A6C8-C81EBA8A606D}" type="presParOf" srcId="{D86A68E1-2878-4414-BC28-7AA8DD1FE971}" destId="{038B771A-40F2-4ABB-9455-1815DBC6F1CF}" srcOrd="1" destOrd="0" presId="urn:microsoft.com/office/officeart/2005/8/layout/bProcess4"/>
    <dgm:cxn modelId="{462AAFF5-489E-4545-B90C-91825A19C89B}" type="presParOf" srcId="{55A1D7D1-2427-4AE1-8DF1-C78FAA2A4B32}" destId="{17CA5EC4-0F98-4761-9730-E0546209F649}" srcOrd="1" destOrd="0" presId="urn:microsoft.com/office/officeart/2005/8/layout/bProcess4"/>
    <dgm:cxn modelId="{12B6362A-AC6C-48B7-8291-174C10A0B6E8}" type="presParOf" srcId="{55A1D7D1-2427-4AE1-8DF1-C78FAA2A4B32}" destId="{FBBC7429-82FC-4771-B148-306312D77952}" srcOrd="2" destOrd="0" presId="urn:microsoft.com/office/officeart/2005/8/layout/bProcess4"/>
    <dgm:cxn modelId="{04B5CB34-234E-44A9-A979-A4E795E95B0E}" type="presParOf" srcId="{FBBC7429-82FC-4771-B148-306312D77952}" destId="{B6AFE839-6EE5-49DA-906E-21E84D7DA962}" srcOrd="0" destOrd="0" presId="urn:microsoft.com/office/officeart/2005/8/layout/bProcess4"/>
    <dgm:cxn modelId="{5DFFC5AE-6201-4072-8D19-55B404A5BD94}" type="presParOf" srcId="{FBBC7429-82FC-4771-B148-306312D77952}" destId="{C943D230-3841-4E55-B9CE-637F67F7BBF4}" srcOrd="1" destOrd="0" presId="urn:microsoft.com/office/officeart/2005/8/layout/bProcess4"/>
    <dgm:cxn modelId="{B59AE7AB-3F19-40D8-BD40-0EF131A97A87}" type="presParOf" srcId="{55A1D7D1-2427-4AE1-8DF1-C78FAA2A4B32}" destId="{8604E325-07B3-46BA-B016-0BE84E61719F}" srcOrd="3" destOrd="0" presId="urn:microsoft.com/office/officeart/2005/8/layout/bProcess4"/>
    <dgm:cxn modelId="{872B67AD-EB07-4292-AB17-F24A367548A4}" type="presParOf" srcId="{55A1D7D1-2427-4AE1-8DF1-C78FAA2A4B32}" destId="{E62B0CEE-3671-42FE-8733-8323A2240BD7}" srcOrd="4" destOrd="0" presId="urn:microsoft.com/office/officeart/2005/8/layout/bProcess4"/>
    <dgm:cxn modelId="{8C7D9302-0F03-4382-8AF9-D02694F0411D}" type="presParOf" srcId="{E62B0CEE-3671-42FE-8733-8323A2240BD7}" destId="{974A13C1-EC49-4EF7-9D1D-AC29E00C076E}" srcOrd="0" destOrd="0" presId="urn:microsoft.com/office/officeart/2005/8/layout/bProcess4"/>
    <dgm:cxn modelId="{DB9BF146-6294-4A7B-998F-AEF65E205EFA}" type="presParOf" srcId="{E62B0CEE-3671-42FE-8733-8323A2240BD7}" destId="{D2222172-0627-4B3B-89F7-E6F42E18DCC6}" srcOrd="1" destOrd="0" presId="urn:microsoft.com/office/officeart/2005/8/layout/bProcess4"/>
    <dgm:cxn modelId="{B2AC6CB7-916C-43CF-A03E-A91EB7800FB1}" type="presParOf" srcId="{55A1D7D1-2427-4AE1-8DF1-C78FAA2A4B32}" destId="{900CC32A-73AE-4FFB-8E95-5840EB0C3D0E}" srcOrd="5" destOrd="0" presId="urn:microsoft.com/office/officeart/2005/8/layout/bProcess4"/>
    <dgm:cxn modelId="{1E444A29-A47D-4268-B5C6-6499836F8527}" type="presParOf" srcId="{55A1D7D1-2427-4AE1-8DF1-C78FAA2A4B32}" destId="{86C5F03A-7D0A-4D77-974D-2586160051C5}" srcOrd="6" destOrd="0" presId="urn:microsoft.com/office/officeart/2005/8/layout/bProcess4"/>
    <dgm:cxn modelId="{65F691D7-0ED4-4F50-9223-713B368FCD78}" type="presParOf" srcId="{86C5F03A-7D0A-4D77-974D-2586160051C5}" destId="{E21F2A8B-920F-4D0B-9080-81157C2A3CF6}" srcOrd="0" destOrd="0" presId="urn:microsoft.com/office/officeart/2005/8/layout/bProcess4"/>
    <dgm:cxn modelId="{D5FA0CA8-222F-4CC4-ADA6-D8169B384EA2}" type="presParOf" srcId="{86C5F03A-7D0A-4D77-974D-2586160051C5}" destId="{CCFCACE8-9A25-41ED-BCE6-6DD523CCB832}" srcOrd="1" destOrd="0" presId="urn:microsoft.com/office/officeart/2005/8/layout/bProcess4"/>
    <dgm:cxn modelId="{979B115D-D463-4BA0-AF96-E828A4B2798F}" type="presParOf" srcId="{55A1D7D1-2427-4AE1-8DF1-C78FAA2A4B32}" destId="{E2A6F664-363A-4F18-8A63-966FD2D211F3}" srcOrd="7" destOrd="0" presId="urn:microsoft.com/office/officeart/2005/8/layout/bProcess4"/>
    <dgm:cxn modelId="{874668DC-68D3-4358-8AF6-AB726DC6682B}" type="presParOf" srcId="{55A1D7D1-2427-4AE1-8DF1-C78FAA2A4B32}" destId="{DDFF0A8B-7024-44ED-9FCC-2A05E6793BFC}" srcOrd="8" destOrd="0" presId="urn:microsoft.com/office/officeart/2005/8/layout/bProcess4"/>
    <dgm:cxn modelId="{B446263D-BA8E-446A-B1C5-C780AAEF618F}" type="presParOf" srcId="{DDFF0A8B-7024-44ED-9FCC-2A05E6793BFC}" destId="{AC383649-88BF-429D-8FA1-3E7416EAAFD7}" srcOrd="0" destOrd="0" presId="urn:microsoft.com/office/officeart/2005/8/layout/bProcess4"/>
    <dgm:cxn modelId="{28AC6E13-482F-40BE-855F-02481A802A23}" type="presParOf" srcId="{DDFF0A8B-7024-44ED-9FCC-2A05E6793BFC}" destId="{FE428BC1-A288-4D10-9687-93218CA45D09}" srcOrd="1" destOrd="0" presId="urn:microsoft.com/office/officeart/2005/8/layout/bProcess4"/>
    <dgm:cxn modelId="{31220C95-FADC-4572-80A2-A331625B53ED}" type="presParOf" srcId="{55A1D7D1-2427-4AE1-8DF1-C78FAA2A4B32}" destId="{D06F9A0A-BBBC-458E-8804-C25E3F99E0D1}" srcOrd="9" destOrd="0" presId="urn:microsoft.com/office/officeart/2005/8/layout/bProcess4"/>
    <dgm:cxn modelId="{64AEB34C-C1FC-4430-93B0-47EC197008AC}" type="presParOf" srcId="{55A1D7D1-2427-4AE1-8DF1-C78FAA2A4B32}" destId="{E42E68DA-4497-427A-A035-2E0DCA63E5AC}" srcOrd="10" destOrd="0" presId="urn:microsoft.com/office/officeart/2005/8/layout/bProcess4"/>
    <dgm:cxn modelId="{3EF36158-7EF1-432F-9917-713433B717BD}" type="presParOf" srcId="{E42E68DA-4497-427A-A035-2E0DCA63E5AC}" destId="{79DD5C03-1A5E-4CFF-9E53-FD9D4636DC50}" srcOrd="0" destOrd="0" presId="urn:microsoft.com/office/officeart/2005/8/layout/bProcess4"/>
    <dgm:cxn modelId="{12C8757B-D478-4664-BF2E-DF596942CF09}" type="presParOf" srcId="{E42E68DA-4497-427A-A035-2E0DCA63E5AC}" destId="{CC0D62C1-818B-43C6-B3AF-CDC19DA72C2D}" srcOrd="1" destOrd="0" presId="urn:microsoft.com/office/officeart/2005/8/layout/bProcess4"/>
    <dgm:cxn modelId="{277A23AE-85BE-457C-9FBC-D75571602C25}" type="presParOf" srcId="{55A1D7D1-2427-4AE1-8DF1-C78FAA2A4B32}" destId="{FF1AFB70-0AFC-40F3-97C9-0CF0B06B9F81}" srcOrd="11" destOrd="0" presId="urn:microsoft.com/office/officeart/2005/8/layout/bProcess4"/>
    <dgm:cxn modelId="{27BF7664-D3F4-4CC5-A76E-43101AEF3915}" type="presParOf" srcId="{55A1D7D1-2427-4AE1-8DF1-C78FAA2A4B32}" destId="{FEB497D0-DC98-4DFB-AD61-96F7BE8436F5}" srcOrd="12" destOrd="0" presId="urn:microsoft.com/office/officeart/2005/8/layout/bProcess4"/>
    <dgm:cxn modelId="{BAC65771-15B8-4BEA-B472-EB0E2A566395}" type="presParOf" srcId="{FEB497D0-DC98-4DFB-AD61-96F7BE8436F5}" destId="{DE733059-244C-4534-88C8-B6A3442EE50C}" srcOrd="0" destOrd="0" presId="urn:microsoft.com/office/officeart/2005/8/layout/bProcess4"/>
    <dgm:cxn modelId="{3C012F6C-7BC6-4D30-B78D-B654F193ACC1}" type="presParOf" srcId="{FEB497D0-DC98-4DFB-AD61-96F7BE8436F5}" destId="{2473644D-4414-430C-A804-2860F0E35BBB}" srcOrd="1" destOrd="0" presId="urn:microsoft.com/office/officeart/2005/8/layout/bProcess4"/>
    <dgm:cxn modelId="{D26EEF15-257C-4152-962E-74B959624A32}" type="presParOf" srcId="{55A1D7D1-2427-4AE1-8DF1-C78FAA2A4B32}" destId="{8806E101-FD9D-4889-8BA7-F23CA2E3B1A4}" srcOrd="13" destOrd="0" presId="urn:microsoft.com/office/officeart/2005/8/layout/bProcess4"/>
    <dgm:cxn modelId="{7D1DFF5D-D703-4AD6-9241-BCDB43B40818}" type="presParOf" srcId="{55A1D7D1-2427-4AE1-8DF1-C78FAA2A4B32}" destId="{88FB81C9-8384-493B-B2C4-B9FE968843F8}" srcOrd="14" destOrd="0" presId="urn:microsoft.com/office/officeart/2005/8/layout/bProcess4"/>
    <dgm:cxn modelId="{FE364064-1BB4-4E36-8329-29AD8B071B1D}" type="presParOf" srcId="{88FB81C9-8384-493B-B2C4-B9FE968843F8}" destId="{9D1804A1-24D1-447D-B727-6855A98E8A52}" srcOrd="0" destOrd="0" presId="urn:microsoft.com/office/officeart/2005/8/layout/bProcess4"/>
    <dgm:cxn modelId="{2640FC44-7429-4C8F-B81F-DA238FE49E0B}" type="presParOf" srcId="{88FB81C9-8384-493B-B2C4-B9FE968843F8}" destId="{F41D69B6-5B50-4C64-A745-2EB2EDFD8C98}" srcOrd="1" destOrd="0" presId="urn:microsoft.com/office/officeart/2005/8/layout/bProcess4"/>
    <dgm:cxn modelId="{483EAB88-B009-4791-91E7-B12583D94BC6}" type="presParOf" srcId="{55A1D7D1-2427-4AE1-8DF1-C78FAA2A4B32}" destId="{D5695FA6-7C92-49FD-989A-C99A7A2698F4}" srcOrd="15" destOrd="0" presId="urn:microsoft.com/office/officeart/2005/8/layout/bProcess4"/>
    <dgm:cxn modelId="{A622D1CA-3B60-4CEE-99CF-3B0FD830EAC6}" type="presParOf" srcId="{55A1D7D1-2427-4AE1-8DF1-C78FAA2A4B32}" destId="{554AD16A-7EFD-4934-B0E0-B46715085BFB}" srcOrd="16" destOrd="0" presId="urn:microsoft.com/office/officeart/2005/8/layout/bProcess4"/>
    <dgm:cxn modelId="{BF71F8D5-C5FB-4A62-8224-1D036CCABF08}" type="presParOf" srcId="{554AD16A-7EFD-4934-B0E0-B46715085BFB}" destId="{BDE8776E-0160-4963-B931-564D16A2E320}" srcOrd="0" destOrd="0" presId="urn:microsoft.com/office/officeart/2005/8/layout/bProcess4"/>
    <dgm:cxn modelId="{245E6F62-A111-4412-88A6-ED4EB532F0FD}" type="presParOf" srcId="{554AD16A-7EFD-4934-B0E0-B46715085BFB}" destId="{49E9F4C2-1E5D-441F-8F37-C7DA96CAE525}" srcOrd="1" destOrd="0" presId="urn:microsoft.com/office/officeart/2005/8/layout/bProcess4"/>
    <dgm:cxn modelId="{09043A8A-FD03-433B-84AD-A37948E66C3D}" type="presParOf" srcId="{55A1D7D1-2427-4AE1-8DF1-C78FAA2A4B32}" destId="{4A901946-DED9-40BB-90E2-03F8B1621E7A}" srcOrd="17" destOrd="0" presId="urn:microsoft.com/office/officeart/2005/8/layout/bProcess4"/>
    <dgm:cxn modelId="{D521D9D9-C5FF-4A59-A2DD-C24C5A3C7C6F}" type="presParOf" srcId="{55A1D7D1-2427-4AE1-8DF1-C78FAA2A4B32}" destId="{F925495A-C6DC-4A82-A1BE-17676D53B4E3}" srcOrd="18" destOrd="0" presId="urn:microsoft.com/office/officeart/2005/8/layout/bProcess4"/>
    <dgm:cxn modelId="{2B3E62BB-6965-4393-B3EC-AA16E4598AD6}" type="presParOf" srcId="{F925495A-C6DC-4A82-A1BE-17676D53B4E3}" destId="{81187668-93F3-48E9-9391-80B53D1900BF}" srcOrd="0" destOrd="0" presId="urn:microsoft.com/office/officeart/2005/8/layout/bProcess4"/>
    <dgm:cxn modelId="{A75EF564-368B-40B3-978C-FA2A2DE53129}" type="presParOf" srcId="{F925495A-C6DC-4A82-A1BE-17676D53B4E3}" destId="{3A3964D8-0402-4E1C-8221-68F485FDE469}" srcOrd="1" destOrd="0" presId="urn:microsoft.com/office/officeart/2005/8/layout/bProcess4"/>
    <dgm:cxn modelId="{1F9B2480-9A8D-4473-A80E-45A70E5A00DF}" type="presParOf" srcId="{55A1D7D1-2427-4AE1-8DF1-C78FAA2A4B32}" destId="{7E931200-446A-48DE-8ABB-0C644574ACE2}" srcOrd="19" destOrd="0" presId="urn:microsoft.com/office/officeart/2005/8/layout/bProcess4"/>
    <dgm:cxn modelId="{388E60F4-DBBD-4048-A3B8-6CDEB2097B8D}" type="presParOf" srcId="{55A1D7D1-2427-4AE1-8DF1-C78FAA2A4B32}" destId="{ABAD89C0-8E8F-4A8C-8D22-49FABB1103AB}" srcOrd="20" destOrd="0" presId="urn:microsoft.com/office/officeart/2005/8/layout/bProcess4"/>
    <dgm:cxn modelId="{03531E4C-B2CC-4B86-93D3-C24A02D04346}" type="presParOf" srcId="{ABAD89C0-8E8F-4A8C-8D22-49FABB1103AB}" destId="{9BBB0E25-386B-45E8-B8E1-7B36114031B3}" srcOrd="0" destOrd="0" presId="urn:microsoft.com/office/officeart/2005/8/layout/bProcess4"/>
    <dgm:cxn modelId="{F363637E-2594-4156-AB90-1AF4265202E8}" type="presParOf" srcId="{ABAD89C0-8E8F-4A8C-8D22-49FABB1103AB}" destId="{E84345FC-2021-42A9-A654-095A2AF34AD6}" srcOrd="1" destOrd="0" presId="urn:microsoft.com/office/officeart/2005/8/layout/bProcess4"/>
    <dgm:cxn modelId="{590B8B44-F723-42D7-9CD4-91404CC2BA3D}" type="presParOf" srcId="{55A1D7D1-2427-4AE1-8DF1-C78FAA2A4B32}" destId="{F8627D62-2C8C-4D1C-B222-23FE803EF97B}" srcOrd="21" destOrd="0" presId="urn:microsoft.com/office/officeart/2005/8/layout/bProcess4"/>
    <dgm:cxn modelId="{654B9169-4624-435E-972B-7593CC760042}" type="presParOf" srcId="{55A1D7D1-2427-4AE1-8DF1-C78FAA2A4B32}" destId="{5214BA11-D148-4546-BBD0-34754775CCA7}" srcOrd="22" destOrd="0" presId="urn:microsoft.com/office/officeart/2005/8/layout/bProcess4"/>
    <dgm:cxn modelId="{0E546073-47BA-4DC9-8F9A-564EC26E6D55}" type="presParOf" srcId="{5214BA11-D148-4546-BBD0-34754775CCA7}" destId="{232B1C49-513C-45E1-956D-9CBDBAC216B5}" srcOrd="0" destOrd="0" presId="urn:microsoft.com/office/officeart/2005/8/layout/bProcess4"/>
    <dgm:cxn modelId="{656839E1-A050-4ECC-8A5E-77DE89B3B7D7}"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a:solidFill>
          <a:srgbClr val="00B050"/>
        </a:solidFill>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AEF8930C-106B-4D33-B943-B8F2B619A3CE}" type="presOf" srcId="{BDFBB868-95E9-4D4C-900E-712CE0625B22}" destId="{2473644D-4414-430C-A804-2860F0E35BBB}"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FC511019-871D-46EC-BFB6-6A5FDF0C995B}" srcId="{B643A57F-352C-4ACB-BE36-262AB375F373}" destId="{88EA1BB7-2AE4-43C5-849B-1F0B03D271DF}" srcOrd="9" destOrd="0" parTransId="{0990DCE4-AB72-4BF1-949E-D6F1F4C188FF}" sibTransId="{8759F419-15DF-44A0-9505-C75A303635DD}"/>
    <dgm:cxn modelId="{0DC6F622-8668-483D-BB6C-9CB0772CBFAC}" type="presOf" srcId="{9197D243-7E9B-4FBE-AC28-4B7F2C8C3FB7}" destId="{F41D69B6-5B50-4C64-A745-2EB2EDFD8C98}"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DDC6EE2A-A35B-468D-A101-3758C707DAD7}" type="presOf" srcId="{F672CC2B-DA1C-404F-9DB5-9CA85E0C6766}" destId="{CCFCACE8-9A25-41ED-BCE6-6DD523CCB832}" srcOrd="0" destOrd="0" presId="urn:microsoft.com/office/officeart/2005/8/layout/bProcess4"/>
    <dgm:cxn modelId="{1CD58C32-034A-4F25-9789-1D121033CD6D}" type="presOf" srcId="{4DB2554A-0AE1-4299-A5BE-7A4C0D5F75B2}" destId="{F8627D62-2C8C-4D1C-B222-23FE803EF97B}"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AA67A35C-4EEF-41F6-B084-9E975F35D7F7}" type="presOf" srcId="{8CDF34E7-7B8C-4E08-831C-1DCE5012BF4C}" destId="{E84345FC-2021-42A9-A654-095A2AF34AD6}" srcOrd="0" destOrd="0" presId="urn:microsoft.com/office/officeart/2005/8/layout/bProcess4"/>
    <dgm:cxn modelId="{42BCD65C-C961-4C2E-ADAC-10296CAF9A8C}" type="presOf" srcId="{F2D3082E-8D37-45F9-A41B-FFEEC1FA7A1F}" destId="{17CA5EC4-0F98-4761-9730-E0546209F649}" srcOrd="0" destOrd="0" presId="urn:microsoft.com/office/officeart/2005/8/layout/bProcess4"/>
    <dgm:cxn modelId="{7A039560-C3F6-44A9-9CC0-E3AE96DBDB15}" type="presOf" srcId="{7DD8C804-DF91-4D01-A8E7-56B86F8E9260}" destId="{FE428BC1-A288-4D10-9687-93218CA45D09}" srcOrd="0" destOrd="0" presId="urn:microsoft.com/office/officeart/2005/8/layout/bProcess4"/>
    <dgm:cxn modelId="{D05C2C46-1D07-49FB-90DD-6042887619DC}" type="presOf" srcId="{FEF95FE6-5EEB-4DF8-8580-D023A370499F}" destId="{8604E325-07B3-46BA-B016-0BE84E61719F}" srcOrd="0" destOrd="0" presId="urn:microsoft.com/office/officeart/2005/8/layout/bProcess4"/>
    <dgm:cxn modelId="{E1C6D14C-00FA-4AFB-9988-0822DD1E3B8B}" type="presOf" srcId="{2498C59E-2B1C-4F3B-BA07-BD3676D08A16}" destId="{CC0D62C1-818B-43C6-B3AF-CDC19DA72C2D}" srcOrd="0" destOrd="0" presId="urn:microsoft.com/office/officeart/2005/8/layout/bProcess4"/>
    <dgm:cxn modelId="{7557F96C-EEB8-4ECD-9A49-7C3C80A3E1D3}" type="presOf" srcId="{690F3AB2-0DEF-44B1-8512-B815258D2AAE}" destId="{8806E101-FD9D-4889-8BA7-F23CA2E3B1A4}" srcOrd="0" destOrd="0" presId="urn:microsoft.com/office/officeart/2005/8/layout/bProcess4"/>
    <dgm:cxn modelId="{0E561F51-D481-4931-A545-E9C55F2A478D}" type="presOf" srcId="{CD96FC84-447B-413B-AA48-932F3884D5CE}" destId="{038B771A-40F2-4ABB-9455-1815DBC6F1CF}" srcOrd="0" destOrd="0" presId="urn:microsoft.com/office/officeart/2005/8/layout/bProcess4"/>
    <dgm:cxn modelId="{AD5E8C72-BE10-43BD-B775-15FA1D6AD34C}" type="presOf" srcId="{D43C8FA5-1E5C-4791-B560-FF91D18DCABB}" destId="{FF1AFB70-0AFC-40F3-97C9-0CF0B06B9F81}" srcOrd="0" destOrd="0" presId="urn:microsoft.com/office/officeart/2005/8/layout/bProcess4"/>
    <dgm:cxn modelId="{580E4455-14EF-40BC-84FD-05E400C96743}" type="presOf" srcId="{F716F107-7D61-4790-8CC6-D324E3E1EC96}" destId="{C943D230-3841-4E55-B9CE-637F67F7BBF4}" srcOrd="0" destOrd="0" presId="urn:microsoft.com/office/officeart/2005/8/layout/bProcess4"/>
    <dgm:cxn modelId="{446F8256-61E8-4C2F-A821-1077553FFA3A}" type="presOf" srcId="{3029E345-308B-4C79-8312-101E4EC65676}" destId="{8211CE54-493A-4DBA-A7DA-053EBC59235B}" srcOrd="0" destOrd="0" presId="urn:microsoft.com/office/officeart/2005/8/layout/bProcess4"/>
    <dgm:cxn modelId="{463D8E7D-4510-4505-BCDD-342A1C2F5628}" type="presOf" srcId="{E0F16531-2EFD-4582-ADF7-87AD849FF4C3}" destId="{D5695FA6-7C92-49FD-989A-C99A7A2698F4}" srcOrd="0" destOrd="0" presId="urn:microsoft.com/office/officeart/2005/8/layout/bProcess4"/>
    <dgm:cxn modelId="{A8C1F886-49AB-466D-839C-F887679F58F2}" type="presOf" srcId="{A24D0AC2-C154-4D34-908D-757F350D04F5}" destId="{D2222172-0627-4B3B-89F7-E6F42E18DCC6}"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00F1208F-4E85-4724-849E-B93550085EF9}" type="presOf" srcId="{1F6593D0-2040-4B61-96F3-F1C6EC58F3E1}" destId="{E2A6F664-363A-4F18-8A63-966FD2D211F3}" srcOrd="0" destOrd="0" presId="urn:microsoft.com/office/officeart/2005/8/layout/bProcess4"/>
    <dgm:cxn modelId="{DD04B590-E97F-4208-B60F-36B5AC3B5C18}" type="presOf" srcId="{FBAAC28C-1C99-4346-B90C-26CAB56D752D}" destId="{4A901946-DED9-40BB-90E2-03F8B1621E7A}" srcOrd="0" destOrd="0" presId="urn:microsoft.com/office/officeart/2005/8/layout/bProcess4"/>
    <dgm:cxn modelId="{74413993-6F66-402B-AC47-611278D0FADE}" srcId="{B643A57F-352C-4ACB-BE36-262AB375F373}" destId="{8CDF34E7-7B8C-4E08-831C-1DCE5012BF4C}" srcOrd="10" destOrd="0" parTransId="{74CF45CB-363C-4D96-883B-841525E1D0B1}" sibTransId="{4DB2554A-0AE1-4299-A5BE-7A4C0D5F75B2}"/>
    <dgm:cxn modelId="{F1B0B99E-5628-4E32-82FF-47E4E4587017}" type="presOf" srcId="{8759F419-15DF-44A0-9505-C75A303635DD}" destId="{7E931200-446A-48DE-8ABB-0C644574ACE2}" srcOrd="0" destOrd="0" presId="urn:microsoft.com/office/officeart/2005/8/layout/bProcess4"/>
    <dgm:cxn modelId="{6813C89E-64D9-4134-A668-D1311A991EFB}" type="presOf" srcId="{88EA1BB7-2AE4-43C5-849B-1F0B03D271DF}" destId="{3A3964D8-0402-4E1C-8221-68F485FDE469}" srcOrd="0" destOrd="0" presId="urn:microsoft.com/office/officeart/2005/8/layout/bProcess4"/>
    <dgm:cxn modelId="{1989AED7-7BB4-4EB7-9812-244553F48F6B}" type="presOf" srcId="{B643A57F-352C-4ACB-BE36-262AB375F373}" destId="{55A1D7D1-2427-4AE1-8DF1-C78FAA2A4B32}" srcOrd="0" destOrd="0" presId="urn:microsoft.com/office/officeart/2005/8/layout/bProcess4"/>
    <dgm:cxn modelId="{E1787EDF-2594-4BF9-96AD-F2CAC8AF777A}" type="presOf" srcId="{DCE534D9-138E-428B-A829-4FE1D307FA5C}" destId="{D06F9A0A-BBBC-458E-8804-C25E3F99E0D1}"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29304BF5-513F-41F3-B3FD-8CAC08772B80}" type="presOf" srcId="{298ADF63-3220-4CA1-96E0-7239EC346432}" destId="{900CC32A-73AE-4FFB-8E95-5840EB0C3D0E}"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99593AFC-D371-413B-AC72-E879A4887ECD}" type="presOf" srcId="{F931BB0B-ECA0-4EF9-9122-8DAE7DE9DFEE}" destId="{49E9F4C2-1E5D-441F-8F37-C7DA96CAE525}"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8C387338-0929-43A5-A530-AC9DE3067D55}" type="presParOf" srcId="{55A1D7D1-2427-4AE1-8DF1-C78FAA2A4B32}" destId="{D86A68E1-2878-4414-BC28-7AA8DD1FE971}" srcOrd="0" destOrd="0" presId="urn:microsoft.com/office/officeart/2005/8/layout/bProcess4"/>
    <dgm:cxn modelId="{0B2DC236-E092-44F9-B9A1-76CBCDE1F0A7}" type="presParOf" srcId="{D86A68E1-2878-4414-BC28-7AA8DD1FE971}" destId="{CE53919E-66D8-4FFA-9270-E96FF86BB0B0}" srcOrd="0" destOrd="0" presId="urn:microsoft.com/office/officeart/2005/8/layout/bProcess4"/>
    <dgm:cxn modelId="{77A10391-58AC-443A-B68B-6A76762F9042}" type="presParOf" srcId="{D86A68E1-2878-4414-BC28-7AA8DD1FE971}" destId="{038B771A-40F2-4ABB-9455-1815DBC6F1CF}" srcOrd="1" destOrd="0" presId="urn:microsoft.com/office/officeart/2005/8/layout/bProcess4"/>
    <dgm:cxn modelId="{20FDD4C6-ECA4-469D-B22F-F8794DAE8147}" type="presParOf" srcId="{55A1D7D1-2427-4AE1-8DF1-C78FAA2A4B32}" destId="{17CA5EC4-0F98-4761-9730-E0546209F649}" srcOrd="1" destOrd="0" presId="urn:microsoft.com/office/officeart/2005/8/layout/bProcess4"/>
    <dgm:cxn modelId="{74AA82E6-E222-44FD-B6B2-058364443BE2}" type="presParOf" srcId="{55A1D7D1-2427-4AE1-8DF1-C78FAA2A4B32}" destId="{FBBC7429-82FC-4771-B148-306312D77952}" srcOrd="2" destOrd="0" presId="urn:microsoft.com/office/officeart/2005/8/layout/bProcess4"/>
    <dgm:cxn modelId="{FDA837D0-722B-46C8-99D4-7A89A3CC17B1}" type="presParOf" srcId="{FBBC7429-82FC-4771-B148-306312D77952}" destId="{B6AFE839-6EE5-49DA-906E-21E84D7DA962}" srcOrd="0" destOrd="0" presId="urn:microsoft.com/office/officeart/2005/8/layout/bProcess4"/>
    <dgm:cxn modelId="{FB9D9ECE-7E10-41AC-B741-2EAF762D6FE6}" type="presParOf" srcId="{FBBC7429-82FC-4771-B148-306312D77952}" destId="{C943D230-3841-4E55-B9CE-637F67F7BBF4}" srcOrd="1" destOrd="0" presId="urn:microsoft.com/office/officeart/2005/8/layout/bProcess4"/>
    <dgm:cxn modelId="{5568663C-9BF2-4D10-9851-03D1EDFD9288}" type="presParOf" srcId="{55A1D7D1-2427-4AE1-8DF1-C78FAA2A4B32}" destId="{8604E325-07B3-46BA-B016-0BE84E61719F}" srcOrd="3" destOrd="0" presId="urn:microsoft.com/office/officeart/2005/8/layout/bProcess4"/>
    <dgm:cxn modelId="{36C0C2B2-70FE-46CF-AB74-699D8E7B01B1}" type="presParOf" srcId="{55A1D7D1-2427-4AE1-8DF1-C78FAA2A4B32}" destId="{E62B0CEE-3671-42FE-8733-8323A2240BD7}" srcOrd="4" destOrd="0" presId="urn:microsoft.com/office/officeart/2005/8/layout/bProcess4"/>
    <dgm:cxn modelId="{2B04C162-81EB-4C23-8B16-35D0ED58F3FD}" type="presParOf" srcId="{E62B0CEE-3671-42FE-8733-8323A2240BD7}" destId="{974A13C1-EC49-4EF7-9D1D-AC29E00C076E}" srcOrd="0" destOrd="0" presId="urn:microsoft.com/office/officeart/2005/8/layout/bProcess4"/>
    <dgm:cxn modelId="{BFBDC8D5-3142-43D0-AFDB-F00A9D0FF6EF}" type="presParOf" srcId="{E62B0CEE-3671-42FE-8733-8323A2240BD7}" destId="{D2222172-0627-4B3B-89F7-E6F42E18DCC6}" srcOrd="1" destOrd="0" presId="urn:microsoft.com/office/officeart/2005/8/layout/bProcess4"/>
    <dgm:cxn modelId="{0C4D0619-6BF4-4D0E-8C6B-7A889DEB66AE}" type="presParOf" srcId="{55A1D7D1-2427-4AE1-8DF1-C78FAA2A4B32}" destId="{900CC32A-73AE-4FFB-8E95-5840EB0C3D0E}" srcOrd="5" destOrd="0" presId="urn:microsoft.com/office/officeart/2005/8/layout/bProcess4"/>
    <dgm:cxn modelId="{12C00E6D-B591-400C-A4BB-9027778BC9C5}" type="presParOf" srcId="{55A1D7D1-2427-4AE1-8DF1-C78FAA2A4B32}" destId="{86C5F03A-7D0A-4D77-974D-2586160051C5}" srcOrd="6" destOrd="0" presId="urn:microsoft.com/office/officeart/2005/8/layout/bProcess4"/>
    <dgm:cxn modelId="{EDA55C98-6367-4584-B545-DC26007C4989}" type="presParOf" srcId="{86C5F03A-7D0A-4D77-974D-2586160051C5}" destId="{E21F2A8B-920F-4D0B-9080-81157C2A3CF6}" srcOrd="0" destOrd="0" presId="urn:microsoft.com/office/officeart/2005/8/layout/bProcess4"/>
    <dgm:cxn modelId="{50F57552-1D00-4FBC-976E-1052CAEC28D0}" type="presParOf" srcId="{86C5F03A-7D0A-4D77-974D-2586160051C5}" destId="{CCFCACE8-9A25-41ED-BCE6-6DD523CCB832}" srcOrd="1" destOrd="0" presId="urn:microsoft.com/office/officeart/2005/8/layout/bProcess4"/>
    <dgm:cxn modelId="{E34E9B3A-64E4-4FD7-AAA1-F3342567FCC8}" type="presParOf" srcId="{55A1D7D1-2427-4AE1-8DF1-C78FAA2A4B32}" destId="{E2A6F664-363A-4F18-8A63-966FD2D211F3}" srcOrd="7" destOrd="0" presId="urn:microsoft.com/office/officeart/2005/8/layout/bProcess4"/>
    <dgm:cxn modelId="{5201D610-B3C9-4DBE-B290-42D4CFAF98BE}" type="presParOf" srcId="{55A1D7D1-2427-4AE1-8DF1-C78FAA2A4B32}" destId="{DDFF0A8B-7024-44ED-9FCC-2A05E6793BFC}" srcOrd="8" destOrd="0" presId="urn:microsoft.com/office/officeart/2005/8/layout/bProcess4"/>
    <dgm:cxn modelId="{EAA36C1E-ED85-4225-A1C7-8EB177292BAB}" type="presParOf" srcId="{DDFF0A8B-7024-44ED-9FCC-2A05E6793BFC}" destId="{AC383649-88BF-429D-8FA1-3E7416EAAFD7}" srcOrd="0" destOrd="0" presId="urn:microsoft.com/office/officeart/2005/8/layout/bProcess4"/>
    <dgm:cxn modelId="{A280E923-9388-4C43-8F82-B5B7E1F1227C}" type="presParOf" srcId="{DDFF0A8B-7024-44ED-9FCC-2A05E6793BFC}" destId="{FE428BC1-A288-4D10-9687-93218CA45D09}" srcOrd="1" destOrd="0" presId="urn:microsoft.com/office/officeart/2005/8/layout/bProcess4"/>
    <dgm:cxn modelId="{C79A77E5-FC95-4F50-99B9-F23279E4DAD9}" type="presParOf" srcId="{55A1D7D1-2427-4AE1-8DF1-C78FAA2A4B32}" destId="{D06F9A0A-BBBC-458E-8804-C25E3F99E0D1}" srcOrd="9" destOrd="0" presId="urn:microsoft.com/office/officeart/2005/8/layout/bProcess4"/>
    <dgm:cxn modelId="{90D0B405-704F-4EFD-92E6-DB0CC751C451}" type="presParOf" srcId="{55A1D7D1-2427-4AE1-8DF1-C78FAA2A4B32}" destId="{E42E68DA-4497-427A-A035-2E0DCA63E5AC}" srcOrd="10" destOrd="0" presId="urn:microsoft.com/office/officeart/2005/8/layout/bProcess4"/>
    <dgm:cxn modelId="{1D870269-006A-4350-8300-02230DE0277C}" type="presParOf" srcId="{E42E68DA-4497-427A-A035-2E0DCA63E5AC}" destId="{79DD5C03-1A5E-4CFF-9E53-FD9D4636DC50}" srcOrd="0" destOrd="0" presId="urn:microsoft.com/office/officeart/2005/8/layout/bProcess4"/>
    <dgm:cxn modelId="{69306251-26F7-483E-8A30-1F098CF2F44F}" type="presParOf" srcId="{E42E68DA-4497-427A-A035-2E0DCA63E5AC}" destId="{CC0D62C1-818B-43C6-B3AF-CDC19DA72C2D}" srcOrd="1" destOrd="0" presId="urn:microsoft.com/office/officeart/2005/8/layout/bProcess4"/>
    <dgm:cxn modelId="{C3E2A917-2768-415D-ADBC-D5C678548042}" type="presParOf" srcId="{55A1D7D1-2427-4AE1-8DF1-C78FAA2A4B32}" destId="{FF1AFB70-0AFC-40F3-97C9-0CF0B06B9F81}" srcOrd="11" destOrd="0" presId="urn:microsoft.com/office/officeart/2005/8/layout/bProcess4"/>
    <dgm:cxn modelId="{749C9A34-F3D8-457D-8617-13BD831816FE}" type="presParOf" srcId="{55A1D7D1-2427-4AE1-8DF1-C78FAA2A4B32}" destId="{FEB497D0-DC98-4DFB-AD61-96F7BE8436F5}" srcOrd="12" destOrd="0" presId="urn:microsoft.com/office/officeart/2005/8/layout/bProcess4"/>
    <dgm:cxn modelId="{87D6867A-4FB8-485F-8938-100D1282C62D}" type="presParOf" srcId="{FEB497D0-DC98-4DFB-AD61-96F7BE8436F5}" destId="{DE733059-244C-4534-88C8-B6A3442EE50C}" srcOrd="0" destOrd="0" presId="urn:microsoft.com/office/officeart/2005/8/layout/bProcess4"/>
    <dgm:cxn modelId="{A1A653A0-F13F-4205-A23F-1DE2FC8ABC43}" type="presParOf" srcId="{FEB497D0-DC98-4DFB-AD61-96F7BE8436F5}" destId="{2473644D-4414-430C-A804-2860F0E35BBB}" srcOrd="1" destOrd="0" presId="urn:microsoft.com/office/officeart/2005/8/layout/bProcess4"/>
    <dgm:cxn modelId="{B59DB80D-4EDB-41DB-8C34-69EDDB39F3D8}" type="presParOf" srcId="{55A1D7D1-2427-4AE1-8DF1-C78FAA2A4B32}" destId="{8806E101-FD9D-4889-8BA7-F23CA2E3B1A4}" srcOrd="13" destOrd="0" presId="urn:microsoft.com/office/officeart/2005/8/layout/bProcess4"/>
    <dgm:cxn modelId="{3374B50B-F417-48A3-AE38-26B4332F6953}" type="presParOf" srcId="{55A1D7D1-2427-4AE1-8DF1-C78FAA2A4B32}" destId="{88FB81C9-8384-493B-B2C4-B9FE968843F8}" srcOrd="14" destOrd="0" presId="urn:microsoft.com/office/officeart/2005/8/layout/bProcess4"/>
    <dgm:cxn modelId="{78D3E339-17A9-48DB-A9EF-CB172EAFC21E}" type="presParOf" srcId="{88FB81C9-8384-493B-B2C4-B9FE968843F8}" destId="{9D1804A1-24D1-447D-B727-6855A98E8A52}" srcOrd="0" destOrd="0" presId="urn:microsoft.com/office/officeart/2005/8/layout/bProcess4"/>
    <dgm:cxn modelId="{6489562A-5DCD-4422-B406-ADAFBE74C30D}" type="presParOf" srcId="{88FB81C9-8384-493B-B2C4-B9FE968843F8}" destId="{F41D69B6-5B50-4C64-A745-2EB2EDFD8C98}" srcOrd="1" destOrd="0" presId="urn:microsoft.com/office/officeart/2005/8/layout/bProcess4"/>
    <dgm:cxn modelId="{0B4336A5-1B17-4F74-A83C-F32E0C8631A9}" type="presParOf" srcId="{55A1D7D1-2427-4AE1-8DF1-C78FAA2A4B32}" destId="{D5695FA6-7C92-49FD-989A-C99A7A2698F4}" srcOrd="15" destOrd="0" presId="urn:microsoft.com/office/officeart/2005/8/layout/bProcess4"/>
    <dgm:cxn modelId="{D1E6EEC4-CB07-4BF9-8C0A-7A6939217F78}" type="presParOf" srcId="{55A1D7D1-2427-4AE1-8DF1-C78FAA2A4B32}" destId="{554AD16A-7EFD-4934-B0E0-B46715085BFB}" srcOrd="16" destOrd="0" presId="urn:microsoft.com/office/officeart/2005/8/layout/bProcess4"/>
    <dgm:cxn modelId="{ADFA2F23-FA76-486A-83D5-D19BE0CD7D73}" type="presParOf" srcId="{554AD16A-7EFD-4934-B0E0-B46715085BFB}" destId="{BDE8776E-0160-4963-B931-564D16A2E320}" srcOrd="0" destOrd="0" presId="urn:microsoft.com/office/officeart/2005/8/layout/bProcess4"/>
    <dgm:cxn modelId="{9F10AE78-391D-483C-8E84-6C147D4ECD93}" type="presParOf" srcId="{554AD16A-7EFD-4934-B0E0-B46715085BFB}" destId="{49E9F4C2-1E5D-441F-8F37-C7DA96CAE525}" srcOrd="1" destOrd="0" presId="urn:microsoft.com/office/officeart/2005/8/layout/bProcess4"/>
    <dgm:cxn modelId="{DD8C25FC-D628-4E4E-BE13-DDE01786811F}" type="presParOf" srcId="{55A1D7D1-2427-4AE1-8DF1-C78FAA2A4B32}" destId="{4A901946-DED9-40BB-90E2-03F8B1621E7A}" srcOrd="17" destOrd="0" presId="urn:microsoft.com/office/officeart/2005/8/layout/bProcess4"/>
    <dgm:cxn modelId="{0EA21082-9683-4DA3-9854-01FEAADA8257}" type="presParOf" srcId="{55A1D7D1-2427-4AE1-8DF1-C78FAA2A4B32}" destId="{F925495A-C6DC-4A82-A1BE-17676D53B4E3}" srcOrd="18" destOrd="0" presId="urn:microsoft.com/office/officeart/2005/8/layout/bProcess4"/>
    <dgm:cxn modelId="{ECEDF497-B1E3-402E-B885-056A9A6C65ED}" type="presParOf" srcId="{F925495A-C6DC-4A82-A1BE-17676D53B4E3}" destId="{81187668-93F3-48E9-9391-80B53D1900BF}" srcOrd="0" destOrd="0" presId="urn:microsoft.com/office/officeart/2005/8/layout/bProcess4"/>
    <dgm:cxn modelId="{833E23D7-76C3-483B-81E8-718A719FCB4D}" type="presParOf" srcId="{F925495A-C6DC-4A82-A1BE-17676D53B4E3}" destId="{3A3964D8-0402-4E1C-8221-68F485FDE469}" srcOrd="1" destOrd="0" presId="urn:microsoft.com/office/officeart/2005/8/layout/bProcess4"/>
    <dgm:cxn modelId="{ECF1F77B-7799-4BBD-A714-E27D10E93D43}" type="presParOf" srcId="{55A1D7D1-2427-4AE1-8DF1-C78FAA2A4B32}" destId="{7E931200-446A-48DE-8ABB-0C644574ACE2}" srcOrd="19" destOrd="0" presId="urn:microsoft.com/office/officeart/2005/8/layout/bProcess4"/>
    <dgm:cxn modelId="{E97B05AF-A5D5-4BCF-BF00-7BF3F6A2469A}" type="presParOf" srcId="{55A1D7D1-2427-4AE1-8DF1-C78FAA2A4B32}" destId="{ABAD89C0-8E8F-4A8C-8D22-49FABB1103AB}" srcOrd="20" destOrd="0" presId="urn:microsoft.com/office/officeart/2005/8/layout/bProcess4"/>
    <dgm:cxn modelId="{44EA71FB-CEF1-44E5-8509-325A8589C2F8}" type="presParOf" srcId="{ABAD89C0-8E8F-4A8C-8D22-49FABB1103AB}" destId="{9BBB0E25-386B-45E8-B8E1-7B36114031B3}" srcOrd="0" destOrd="0" presId="urn:microsoft.com/office/officeart/2005/8/layout/bProcess4"/>
    <dgm:cxn modelId="{AF607B4F-24E7-4945-96F6-AB72D49BE387}" type="presParOf" srcId="{ABAD89C0-8E8F-4A8C-8D22-49FABB1103AB}" destId="{E84345FC-2021-42A9-A654-095A2AF34AD6}" srcOrd="1" destOrd="0" presId="urn:microsoft.com/office/officeart/2005/8/layout/bProcess4"/>
    <dgm:cxn modelId="{7D70AA3D-F0AF-4AF3-B71F-26C5FA81DF30}" type="presParOf" srcId="{55A1D7D1-2427-4AE1-8DF1-C78FAA2A4B32}" destId="{F8627D62-2C8C-4D1C-B222-23FE803EF97B}" srcOrd="21" destOrd="0" presId="urn:microsoft.com/office/officeart/2005/8/layout/bProcess4"/>
    <dgm:cxn modelId="{E48F462C-DD42-4DC9-9270-629F01AAAD36}" type="presParOf" srcId="{55A1D7D1-2427-4AE1-8DF1-C78FAA2A4B32}" destId="{5214BA11-D148-4546-BBD0-34754775CCA7}" srcOrd="22" destOrd="0" presId="urn:microsoft.com/office/officeart/2005/8/layout/bProcess4"/>
    <dgm:cxn modelId="{9CD1B994-1393-4CAB-A147-F6D02F53877E}" type="presParOf" srcId="{5214BA11-D148-4546-BBD0-34754775CCA7}" destId="{232B1C49-513C-45E1-956D-9CBDBAC216B5}" srcOrd="0" destOrd="0" presId="urn:microsoft.com/office/officeart/2005/8/layout/bProcess4"/>
    <dgm:cxn modelId="{D6601E12-992A-4A4B-A008-0BCBAF354962}"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a:solidFill>
          <a:srgbClr val="00B050"/>
        </a:solidFill>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13962E02-9103-45E3-8A9A-171D77ACD716}" type="presOf" srcId="{D43C8FA5-1E5C-4791-B560-FF91D18DCABB}" destId="{FF1AFB70-0AFC-40F3-97C9-0CF0B06B9F81}" srcOrd="0" destOrd="0" presId="urn:microsoft.com/office/officeart/2005/8/layout/bProcess4"/>
    <dgm:cxn modelId="{E9256003-54E0-4F89-8A38-F663531CE69A}" type="presOf" srcId="{8CDF34E7-7B8C-4E08-831C-1DCE5012BF4C}" destId="{E84345FC-2021-42A9-A654-095A2AF34AD6}" srcOrd="0" destOrd="0" presId="urn:microsoft.com/office/officeart/2005/8/layout/bProcess4"/>
    <dgm:cxn modelId="{93E0B70F-3016-414B-9321-825E93BA44E1}" type="presOf" srcId="{F2D3082E-8D37-45F9-A41B-FFEEC1FA7A1F}" destId="{17CA5EC4-0F98-4761-9730-E0546209F649}"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FC511019-871D-46EC-BFB6-6A5FDF0C995B}" srcId="{B643A57F-352C-4ACB-BE36-262AB375F373}" destId="{88EA1BB7-2AE4-43C5-849B-1F0B03D271DF}" srcOrd="9" destOrd="0" parTransId="{0990DCE4-AB72-4BF1-949E-D6F1F4C188FF}" sibTransId="{8759F419-15DF-44A0-9505-C75A303635DD}"/>
    <dgm:cxn modelId="{DE71A319-F066-4EB2-87B8-09D4532EF5A4}" type="presOf" srcId="{F716F107-7D61-4790-8CC6-D324E3E1EC96}" destId="{C943D230-3841-4E55-B9CE-637F67F7BBF4}" srcOrd="0" destOrd="0" presId="urn:microsoft.com/office/officeart/2005/8/layout/bProcess4"/>
    <dgm:cxn modelId="{8666F61C-6A1F-4883-94F9-33860E2CDAD5}" type="presOf" srcId="{4DB2554A-0AE1-4299-A5BE-7A4C0D5F75B2}" destId="{F8627D62-2C8C-4D1C-B222-23FE803EF97B}"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D092D425-1657-4AFD-91B9-8623FEE094C5}" type="presOf" srcId="{F931BB0B-ECA0-4EF9-9122-8DAE7DE9DFEE}" destId="{49E9F4C2-1E5D-441F-8F37-C7DA96CAE525}" srcOrd="0" destOrd="0" presId="urn:microsoft.com/office/officeart/2005/8/layout/bProcess4"/>
    <dgm:cxn modelId="{9FDD832B-EE78-42C9-A70C-687CA6950645}" type="presOf" srcId="{7DD8C804-DF91-4D01-A8E7-56B86F8E9260}" destId="{FE428BC1-A288-4D10-9687-93218CA45D09}" srcOrd="0" destOrd="0" presId="urn:microsoft.com/office/officeart/2005/8/layout/bProcess4"/>
    <dgm:cxn modelId="{268DB630-E594-4763-9D5E-C8BC01BAE563}" type="presOf" srcId="{A24D0AC2-C154-4D34-908D-757F350D04F5}" destId="{D2222172-0627-4B3B-89F7-E6F42E18DCC6}"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C854EF60-A984-4DEA-8E55-84AF36109B4A}" type="presOf" srcId="{298ADF63-3220-4CA1-96E0-7239EC346432}" destId="{900CC32A-73AE-4FFB-8E95-5840EB0C3D0E}" srcOrd="0" destOrd="0" presId="urn:microsoft.com/office/officeart/2005/8/layout/bProcess4"/>
    <dgm:cxn modelId="{A7322863-CF97-4685-9B36-5E62AF1C0028}" type="presOf" srcId="{8759F419-15DF-44A0-9505-C75A303635DD}" destId="{7E931200-446A-48DE-8ABB-0C644574ACE2}" srcOrd="0" destOrd="0" presId="urn:microsoft.com/office/officeart/2005/8/layout/bProcess4"/>
    <dgm:cxn modelId="{A8B6B46A-E414-451D-88F1-E2077D8A7A8C}" type="presOf" srcId="{88EA1BB7-2AE4-43C5-849B-1F0B03D271DF}" destId="{3A3964D8-0402-4E1C-8221-68F485FDE469}" srcOrd="0" destOrd="0" presId="urn:microsoft.com/office/officeart/2005/8/layout/bProcess4"/>
    <dgm:cxn modelId="{C79F9173-9700-48F7-AF41-AB10748DAE62}" type="presOf" srcId="{9197D243-7E9B-4FBE-AC28-4B7F2C8C3FB7}" destId="{F41D69B6-5B50-4C64-A745-2EB2EDFD8C98}" srcOrd="0" destOrd="0" presId="urn:microsoft.com/office/officeart/2005/8/layout/bProcess4"/>
    <dgm:cxn modelId="{0CCB6582-DF43-41DF-A1FE-86AE6AB5551F}" type="presOf" srcId="{3029E345-308B-4C79-8312-101E4EC65676}" destId="{8211CE54-493A-4DBA-A7DA-053EBC59235B}"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3AE6D48F-C86A-4A65-9447-74F7F2D3545C}" type="presOf" srcId="{CD96FC84-447B-413B-AA48-932F3884D5CE}" destId="{038B771A-40F2-4ABB-9455-1815DBC6F1CF}" srcOrd="0" destOrd="0" presId="urn:microsoft.com/office/officeart/2005/8/layout/bProcess4"/>
    <dgm:cxn modelId="{74413993-6F66-402B-AC47-611278D0FADE}" srcId="{B643A57F-352C-4ACB-BE36-262AB375F373}" destId="{8CDF34E7-7B8C-4E08-831C-1DCE5012BF4C}" srcOrd="10" destOrd="0" parTransId="{74CF45CB-363C-4D96-883B-841525E1D0B1}" sibTransId="{4DB2554A-0AE1-4299-A5BE-7A4C0D5F75B2}"/>
    <dgm:cxn modelId="{B6F546A5-1BA2-44A3-864E-1C4D6BD6275A}" type="presOf" srcId="{B643A57F-352C-4ACB-BE36-262AB375F373}" destId="{55A1D7D1-2427-4AE1-8DF1-C78FAA2A4B32}" srcOrd="0" destOrd="0" presId="urn:microsoft.com/office/officeart/2005/8/layout/bProcess4"/>
    <dgm:cxn modelId="{E73F79A9-D1CF-4776-A941-8B20AFE59E61}" type="presOf" srcId="{1F6593D0-2040-4B61-96F3-F1C6EC58F3E1}" destId="{E2A6F664-363A-4F18-8A63-966FD2D211F3}" srcOrd="0" destOrd="0" presId="urn:microsoft.com/office/officeart/2005/8/layout/bProcess4"/>
    <dgm:cxn modelId="{7AD294B7-C98F-4FEA-A07F-856D41C49923}" type="presOf" srcId="{F672CC2B-DA1C-404F-9DB5-9CA85E0C6766}" destId="{CCFCACE8-9A25-41ED-BCE6-6DD523CCB832}" srcOrd="0" destOrd="0" presId="urn:microsoft.com/office/officeart/2005/8/layout/bProcess4"/>
    <dgm:cxn modelId="{020463BC-7CFF-4FBE-9E33-74B61D8EFE44}" type="presOf" srcId="{E0F16531-2EFD-4582-ADF7-87AD849FF4C3}" destId="{D5695FA6-7C92-49FD-989A-C99A7A2698F4}" srcOrd="0" destOrd="0" presId="urn:microsoft.com/office/officeart/2005/8/layout/bProcess4"/>
    <dgm:cxn modelId="{C2EBA2BF-22B1-4EBA-9236-AC37262C9830}" type="presOf" srcId="{BDFBB868-95E9-4D4C-900E-712CE0625B22}" destId="{2473644D-4414-430C-A804-2860F0E35BBB}" srcOrd="0" destOrd="0" presId="urn:microsoft.com/office/officeart/2005/8/layout/bProcess4"/>
    <dgm:cxn modelId="{A21DF1BF-01C1-4E08-94A6-24887C4F0B56}" type="presOf" srcId="{FBAAC28C-1C99-4346-B90C-26CAB56D752D}" destId="{4A901946-DED9-40BB-90E2-03F8B1621E7A}" srcOrd="0" destOrd="0" presId="urn:microsoft.com/office/officeart/2005/8/layout/bProcess4"/>
    <dgm:cxn modelId="{00BFC7DB-C8FA-4B21-90CB-44E362EE245D}" type="presOf" srcId="{2498C59E-2B1C-4F3B-BA07-BD3676D08A16}" destId="{CC0D62C1-818B-43C6-B3AF-CDC19DA72C2D}" srcOrd="0" destOrd="0" presId="urn:microsoft.com/office/officeart/2005/8/layout/bProcess4"/>
    <dgm:cxn modelId="{856E4DE6-5BBD-4730-878B-BCE8948EA7E6}" type="presOf" srcId="{FEF95FE6-5EEB-4DF8-8580-D023A370499F}" destId="{8604E325-07B3-46BA-B016-0BE84E61719F}"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AA166EF5-8A17-446E-A78F-E9900589E334}" type="presOf" srcId="{DCE534D9-138E-428B-A829-4FE1D307FA5C}" destId="{D06F9A0A-BBBC-458E-8804-C25E3F99E0D1}"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AF8A8FFD-F57A-485A-BE52-8A2E5D9A1AB5}" type="presOf" srcId="{690F3AB2-0DEF-44B1-8512-B815258D2AAE}" destId="{8806E101-FD9D-4889-8BA7-F23CA2E3B1A4}"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A8152318-3594-4A53-9256-1A2D63D376F3}" type="presParOf" srcId="{55A1D7D1-2427-4AE1-8DF1-C78FAA2A4B32}" destId="{D86A68E1-2878-4414-BC28-7AA8DD1FE971}" srcOrd="0" destOrd="0" presId="urn:microsoft.com/office/officeart/2005/8/layout/bProcess4"/>
    <dgm:cxn modelId="{CBAABE7B-A7A4-42A0-9419-B6221AE8369F}" type="presParOf" srcId="{D86A68E1-2878-4414-BC28-7AA8DD1FE971}" destId="{CE53919E-66D8-4FFA-9270-E96FF86BB0B0}" srcOrd="0" destOrd="0" presId="urn:microsoft.com/office/officeart/2005/8/layout/bProcess4"/>
    <dgm:cxn modelId="{5673117B-593D-46B5-9355-2931587855C0}" type="presParOf" srcId="{D86A68E1-2878-4414-BC28-7AA8DD1FE971}" destId="{038B771A-40F2-4ABB-9455-1815DBC6F1CF}" srcOrd="1" destOrd="0" presId="urn:microsoft.com/office/officeart/2005/8/layout/bProcess4"/>
    <dgm:cxn modelId="{BB2C08C4-97F2-4C5B-A5A1-F14C5CA4B29D}" type="presParOf" srcId="{55A1D7D1-2427-4AE1-8DF1-C78FAA2A4B32}" destId="{17CA5EC4-0F98-4761-9730-E0546209F649}" srcOrd="1" destOrd="0" presId="urn:microsoft.com/office/officeart/2005/8/layout/bProcess4"/>
    <dgm:cxn modelId="{328E3643-E9F7-4C7A-ACFF-8B75027AE9C7}" type="presParOf" srcId="{55A1D7D1-2427-4AE1-8DF1-C78FAA2A4B32}" destId="{FBBC7429-82FC-4771-B148-306312D77952}" srcOrd="2" destOrd="0" presId="urn:microsoft.com/office/officeart/2005/8/layout/bProcess4"/>
    <dgm:cxn modelId="{8AE96C96-9511-4BC2-9EBD-58ACCC052616}" type="presParOf" srcId="{FBBC7429-82FC-4771-B148-306312D77952}" destId="{B6AFE839-6EE5-49DA-906E-21E84D7DA962}" srcOrd="0" destOrd="0" presId="urn:microsoft.com/office/officeart/2005/8/layout/bProcess4"/>
    <dgm:cxn modelId="{A8735F85-5B48-427B-855D-86DE2106FE94}" type="presParOf" srcId="{FBBC7429-82FC-4771-B148-306312D77952}" destId="{C943D230-3841-4E55-B9CE-637F67F7BBF4}" srcOrd="1" destOrd="0" presId="urn:microsoft.com/office/officeart/2005/8/layout/bProcess4"/>
    <dgm:cxn modelId="{AEB56F0E-72F4-40A9-A45F-189C0D71BC0F}" type="presParOf" srcId="{55A1D7D1-2427-4AE1-8DF1-C78FAA2A4B32}" destId="{8604E325-07B3-46BA-B016-0BE84E61719F}" srcOrd="3" destOrd="0" presId="urn:microsoft.com/office/officeart/2005/8/layout/bProcess4"/>
    <dgm:cxn modelId="{142D11F9-144E-41A2-A269-CA52E85D6C84}" type="presParOf" srcId="{55A1D7D1-2427-4AE1-8DF1-C78FAA2A4B32}" destId="{E62B0CEE-3671-42FE-8733-8323A2240BD7}" srcOrd="4" destOrd="0" presId="urn:microsoft.com/office/officeart/2005/8/layout/bProcess4"/>
    <dgm:cxn modelId="{526B82B5-02D3-42C6-8615-C2A97038B7E2}" type="presParOf" srcId="{E62B0CEE-3671-42FE-8733-8323A2240BD7}" destId="{974A13C1-EC49-4EF7-9D1D-AC29E00C076E}" srcOrd="0" destOrd="0" presId="urn:microsoft.com/office/officeart/2005/8/layout/bProcess4"/>
    <dgm:cxn modelId="{221F3B78-52BD-41FE-A6EC-AF02203FD0C4}" type="presParOf" srcId="{E62B0CEE-3671-42FE-8733-8323A2240BD7}" destId="{D2222172-0627-4B3B-89F7-E6F42E18DCC6}" srcOrd="1" destOrd="0" presId="urn:microsoft.com/office/officeart/2005/8/layout/bProcess4"/>
    <dgm:cxn modelId="{1280A323-8609-4CEF-8EC5-509A751F2092}" type="presParOf" srcId="{55A1D7D1-2427-4AE1-8DF1-C78FAA2A4B32}" destId="{900CC32A-73AE-4FFB-8E95-5840EB0C3D0E}" srcOrd="5" destOrd="0" presId="urn:microsoft.com/office/officeart/2005/8/layout/bProcess4"/>
    <dgm:cxn modelId="{9D7623DF-72AC-4850-9013-DCEF2B634AEE}" type="presParOf" srcId="{55A1D7D1-2427-4AE1-8DF1-C78FAA2A4B32}" destId="{86C5F03A-7D0A-4D77-974D-2586160051C5}" srcOrd="6" destOrd="0" presId="urn:microsoft.com/office/officeart/2005/8/layout/bProcess4"/>
    <dgm:cxn modelId="{98B948F0-7CAF-42E1-BD47-0D9A14CD75C6}" type="presParOf" srcId="{86C5F03A-7D0A-4D77-974D-2586160051C5}" destId="{E21F2A8B-920F-4D0B-9080-81157C2A3CF6}" srcOrd="0" destOrd="0" presId="urn:microsoft.com/office/officeart/2005/8/layout/bProcess4"/>
    <dgm:cxn modelId="{EC3C4B81-A7F9-4839-9D0F-E0586681ADC6}" type="presParOf" srcId="{86C5F03A-7D0A-4D77-974D-2586160051C5}" destId="{CCFCACE8-9A25-41ED-BCE6-6DD523CCB832}" srcOrd="1" destOrd="0" presId="urn:microsoft.com/office/officeart/2005/8/layout/bProcess4"/>
    <dgm:cxn modelId="{A6E5A36F-FA3A-4AB9-8E98-B05CD534F67B}" type="presParOf" srcId="{55A1D7D1-2427-4AE1-8DF1-C78FAA2A4B32}" destId="{E2A6F664-363A-4F18-8A63-966FD2D211F3}" srcOrd="7" destOrd="0" presId="urn:microsoft.com/office/officeart/2005/8/layout/bProcess4"/>
    <dgm:cxn modelId="{D1F900EE-CF92-4D14-992D-C27381EDBF6D}" type="presParOf" srcId="{55A1D7D1-2427-4AE1-8DF1-C78FAA2A4B32}" destId="{DDFF0A8B-7024-44ED-9FCC-2A05E6793BFC}" srcOrd="8" destOrd="0" presId="urn:microsoft.com/office/officeart/2005/8/layout/bProcess4"/>
    <dgm:cxn modelId="{4E8A1F67-A3AD-4D26-9B83-2F582A440D50}" type="presParOf" srcId="{DDFF0A8B-7024-44ED-9FCC-2A05E6793BFC}" destId="{AC383649-88BF-429D-8FA1-3E7416EAAFD7}" srcOrd="0" destOrd="0" presId="urn:microsoft.com/office/officeart/2005/8/layout/bProcess4"/>
    <dgm:cxn modelId="{1FCF958A-64DA-47DB-9ADA-E2084016250D}" type="presParOf" srcId="{DDFF0A8B-7024-44ED-9FCC-2A05E6793BFC}" destId="{FE428BC1-A288-4D10-9687-93218CA45D09}" srcOrd="1" destOrd="0" presId="urn:microsoft.com/office/officeart/2005/8/layout/bProcess4"/>
    <dgm:cxn modelId="{9DC4BF18-3D78-49AD-AEFC-24E18DCCCE98}" type="presParOf" srcId="{55A1D7D1-2427-4AE1-8DF1-C78FAA2A4B32}" destId="{D06F9A0A-BBBC-458E-8804-C25E3F99E0D1}" srcOrd="9" destOrd="0" presId="urn:microsoft.com/office/officeart/2005/8/layout/bProcess4"/>
    <dgm:cxn modelId="{FEE66C91-5E7A-4C60-97C9-BC8E50E0E127}" type="presParOf" srcId="{55A1D7D1-2427-4AE1-8DF1-C78FAA2A4B32}" destId="{E42E68DA-4497-427A-A035-2E0DCA63E5AC}" srcOrd="10" destOrd="0" presId="urn:microsoft.com/office/officeart/2005/8/layout/bProcess4"/>
    <dgm:cxn modelId="{6A755C41-33D2-4573-9BB9-E08AF95EC721}" type="presParOf" srcId="{E42E68DA-4497-427A-A035-2E0DCA63E5AC}" destId="{79DD5C03-1A5E-4CFF-9E53-FD9D4636DC50}" srcOrd="0" destOrd="0" presId="urn:microsoft.com/office/officeart/2005/8/layout/bProcess4"/>
    <dgm:cxn modelId="{CA9EA7D9-24DC-44B4-8775-1114702C5338}" type="presParOf" srcId="{E42E68DA-4497-427A-A035-2E0DCA63E5AC}" destId="{CC0D62C1-818B-43C6-B3AF-CDC19DA72C2D}" srcOrd="1" destOrd="0" presId="urn:microsoft.com/office/officeart/2005/8/layout/bProcess4"/>
    <dgm:cxn modelId="{6EEE60AB-ADFF-4656-855C-45175B49D316}" type="presParOf" srcId="{55A1D7D1-2427-4AE1-8DF1-C78FAA2A4B32}" destId="{FF1AFB70-0AFC-40F3-97C9-0CF0B06B9F81}" srcOrd="11" destOrd="0" presId="urn:microsoft.com/office/officeart/2005/8/layout/bProcess4"/>
    <dgm:cxn modelId="{971B3E82-71E9-4714-99D9-9592BA5D9130}" type="presParOf" srcId="{55A1D7D1-2427-4AE1-8DF1-C78FAA2A4B32}" destId="{FEB497D0-DC98-4DFB-AD61-96F7BE8436F5}" srcOrd="12" destOrd="0" presId="urn:microsoft.com/office/officeart/2005/8/layout/bProcess4"/>
    <dgm:cxn modelId="{DD7BFE54-25DC-41C4-9B60-FC3FFE8E2008}" type="presParOf" srcId="{FEB497D0-DC98-4DFB-AD61-96F7BE8436F5}" destId="{DE733059-244C-4534-88C8-B6A3442EE50C}" srcOrd="0" destOrd="0" presId="urn:microsoft.com/office/officeart/2005/8/layout/bProcess4"/>
    <dgm:cxn modelId="{38A0E1E3-D832-4862-9C74-8F299E008AE9}" type="presParOf" srcId="{FEB497D0-DC98-4DFB-AD61-96F7BE8436F5}" destId="{2473644D-4414-430C-A804-2860F0E35BBB}" srcOrd="1" destOrd="0" presId="urn:microsoft.com/office/officeart/2005/8/layout/bProcess4"/>
    <dgm:cxn modelId="{8E867692-D4A8-4138-A571-78484E82BA40}" type="presParOf" srcId="{55A1D7D1-2427-4AE1-8DF1-C78FAA2A4B32}" destId="{8806E101-FD9D-4889-8BA7-F23CA2E3B1A4}" srcOrd="13" destOrd="0" presId="urn:microsoft.com/office/officeart/2005/8/layout/bProcess4"/>
    <dgm:cxn modelId="{B3CA5DEE-B71B-474E-85A2-D99A4C28B1E0}" type="presParOf" srcId="{55A1D7D1-2427-4AE1-8DF1-C78FAA2A4B32}" destId="{88FB81C9-8384-493B-B2C4-B9FE968843F8}" srcOrd="14" destOrd="0" presId="urn:microsoft.com/office/officeart/2005/8/layout/bProcess4"/>
    <dgm:cxn modelId="{70BDBDA5-0506-4D0E-ADDF-48E0C678A6C5}" type="presParOf" srcId="{88FB81C9-8384-493B-B2C4-B9FE968843F8}" destId="{9D1804A1-24D1-447D-B727-6855A98E8A52}" srcOrd="0" destOrd="0" presId="urn:microsoft.com/office/officeart/2005/8/layout/bProcess4"/>
    <dgm:cxn modelId="{6E52ED28-638A-4CF8-A1A7-F9D896E16DC0}" type="presParOf" srcId="{88FB81C9-8384-493B-B2C4-B9FE968843F8}" destId="{F41D69B6-5B50-4C64-A745-2EB2EDFD8C98}" srcOrd="1" destOrd="0" presId="urn:microsoft.com/office/officeart/2005/8/layout/bProcess4"/>
    <dgm:cxn modelId="{BFA37068-1590-4456-B339-57E22E5F81BC}" type="presParOf" srcId="{55A1D7D1-2427-4AE1-8DF1-C78FAA2A4B32}" destId="{D5695FA6-7C92-49FD-989A-C99A7A2698F4}" srcOrd="15" destOrd="0" presId="urn:microsoft.com/office/officeart/2005/8/layout/bProcess4"/>
    <dgm:cxn modelId="{2DCF34E8-9CC5-4E55-8AC0-A0B96BC894C8}" type="presParOf" srcId="{55A1D7D1-2427-4AE1-8DF1-C78FAA2A4B32}" destId="{554AD16A-7EFD-4934-B0E0-B46715085BFB}" srcOrd="16" destOrd="0" presId="urn:microsoft.com/office/officeart/2005/8/layout/bProcess4"/>
    <dgm:cxn modelId="{E5D6DC0F-122D-4E2E-BD84-DA70DDDFFD06}" type="presParOf" srcId="{554AD16A-7EFD-4934-B0E0-B46715085BFB}" destId="{BDE8776E-0160-4963-B931-564D16A2E320}" srcOrd="0" destOrd="0" presId="urn:microsoft.com/office/officeart/2005/8/layout/bProcess4"/>
    <dgm:cxn modelId="{8919ED65-1B0E-40AE-B270-83C005841D4F}" type="presParOf" srcId="{554AD16A-7EFD-4934-B0E0-B46715085BFB}" destId="{49E9F4C2-1E5D-441F-8F37-C7DA96CAE525}" srcOrd="1" destOrd="0" presId="urn:microsoft.com/office/officeart/2005/8/layout/bProcess4"/>
    <dgm:cxn modelId="{18971E6C-1F7B-4FDC-A86B-358E8383F631}" type="presParOf" srcId="{55A1D7D1-2427-4AE1-8DF1-C78FAA2A4B32}" destId="{4A901946-DED9-40BB-90E2-03F8B1621E7A}" srcOrd="17" destOrd="0" presId="urn:microsoft.com/office/officeart/2005/8/layout/bProcess4"/>
    <dgm:cxn modelId="{8F20DCC1-3860-4E60-BCBC-E3A2DAAF0189}" type="presParOf" srcId="{55A1D7D1-2427-4AE1-8DF1-C78FAA2A4B32}" destId="{F925495A-C6DC-4A82-A1BE-17676D53B4E3}" srcOrd="18" destOrd="0" presId="urn:microsoft.com/office/officeart/2005/8/layout/bProcess4"/>
    <dgm:cxn modelId="{33F5A6FC-BEF7-429B-BE8B-1E9CF5C705B0}" type="presParOf" srcId="{F925495A-C6DC-4A82-A1BE-17676D53B4E3}" destId="{81187668-93F3-48E9-9391-80B53D1900BF}" srcOrd="0" destOrd="0" presId="urn:microsoft.com/office/officeart/2005/8/layout/bProcess4"/>
    <dgm:cxn modelId="{CF8C29F2-73F8-4A0B-A747-3F09394F8B90}" type="presParOf" srcId="{F925495A-C6DC-4A82-A1BE-17676D53B4E3}" destId="{3A3964D8-0402-4E1C-8221-68F485FDE469}" srcOrd="1" destOrd="0" presId="urn:microsoft.com/office/officeart/2005/8/layout/bProcess4"/>
    <dgm:cxn modelId="{B80C413D-8DA8-4AF9-AE49-58AC2394B94F}" type="presParOf" srcId="{55A1D7D1-2427-4AE1-8DF1-C78FAA2A4B32}" destId="{7E931200-446A-48DE-8ABB-0C644574ACE2}" srcOrd="19" destOrd="0" presId="urn:microsoft.com/office/officeart/2005/8/layout/bProcess4"/>
    <dgm:cxn modelId="{7C4D280F-9B48-4E42-ADD0-2F196132CD72}" type="presParOf" srcId="{55A1D7D1-2427-4AE1-8DF1-C78FAA2A4B32}" destId="{ABAD89C0-8E8F-4A8C-8D22-49FABB1103AB}" srcOrd="20" destOrd="0" presId="urn:microsoft.com/office/officeart/2005/8/layout/bProcess4"/>
    <dgm:cxn modelId="{94FE9A6F-F505-478E-97F7-DAD60AC2D4BB}" type="presParOf" srcId="{ABAD89C0-8E8F-4A8C-8D22-49FABB1103AB}" destId="{9BBB0E25-386B-45E8-B8E1-7B36114031B3}" srcOrd="0" destOrd="0" presId="urn:microsoft.com/office/officeart/2005/8/layout/bProcess4"/>
    <dgm:cxn modelId="{893AA079-0D0A-4742-ABF9-A9DB3CBDACBE}" type="presParOf" srcId="{ABAD89C0-8E8F-4A8C-8D22-49FABB1103AB}" destId="{E84345FC-2021-42A9-A654-095A2AF34AD6}" srcOrd="1" destOrd="0" presId="urn:microsoft.com/office/officeart/2005/8/layout/bProcess4"/>
    <dgm:cxn modelId="{4F1AF911-1A5B-468E-8B3C-1B00BD0C305C}" type="presParOf" srcId="{55A1D7D1-2427-4AE1-8DF1-C78FAA2A4B32}" destId="{F8627D62-2C8C-4D1C-B222-23FE803EF97B}" srcOrd="21" destOrd="0" presId="urn:microsoft.com/office/officeart/2005/8/layout/bProcess4"/>
    <dgm:cxn modelId="{DC9D2EAA-378D-4956-9456-8AF82A847A04}" type="presParOf" srcId="{55A1D7D1-2427-4AE1-8DF1-C78FAA2A4B32}" destId="{5214BA11-D148-4546-BBD0-34754775CCA7}" srcOrd="22" destOrd="0" presId="urn:microsoft.com/office/officeart/2005/8/layout/bProcess4"/>
    <dgm:cxn modelId="{1D9ED86E-FD64-4B1B-ABFA-47C04DC93AD1}" type="presParOf" srcId="{5214BA11-D148-4546-BBD0-34754775CCA7}" destId="{232B1C49-513C-45E1-956D-9CBDBAC216B5}" srcOrd="0" destOrd="0" presId="urn:microsoft.com/office/officeart/2005/8/layout/bProcess4"/>
    <dgm:cxn modelId="{4742718F-92F3-4417-9DC2-58B8D271CAC7}"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a:solidFill>
          <a:srgbClr val="00B050"/>
        </a:solidFill>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71D9A20B-BC1D-4126-89E1-FAC42D08CF92}" type="presOf" srcId="{2498C59E-2B1C-4F3B-BA07-BD3676D08A16}" destId="{CC0D62C1-818B-43C6-B3AF-CDC19DA72C2D}"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E1086216-B0B5-4AC8-960C-AC32705F8D9F}" type="presOf" srcId="{BDFBB868-95E9-4D4C-900E-712CE0625B22}" destId="{2473644D-4414-430C-A804-2860F0E35BBB}" srcOrd="0" destOrd="0" presId="urn:microsoft.com/office/officeart/2005/8/layout/bProcess4"/>
    <dgm:cxn modelId="{A057A518-D2C7-417C-BB0B-1B9E5B0620CE}" type="presOf" srcId="{FEF95FE6-5EEB-4DF8-8580-D023A370499F}" destId="{8604E325-07B3-46BA-B016-0BE84E61719F}" srcOrd="0" destOrd="0" presId="urn:microsoft.com/office/officeart/2005/8/layout/bProcess4"/>
    <dgm:cxn modelId="{FC511019-871D-46EC-BFB6-6A5FDF0C995B}" srcId="{B643A57F-352C-4ACB-BE36-262AB375F373}" destId="{88EA1BB7-2AE4-43C5-849B-1F0B03D271DF}" srcOrd="9" destOrd="0" parTransId="{0990DCE4-AB72-4BF1-949E-D6F1F4C188FF}" sibTransId="{8759F419-15DF-44A0-9505-C75A303635DD}"/>
    <dgm:cxn modelId="{6169BD1B-A9C0-425B-BEB1-4850D9CA22EA}" type="presOf" srcId="{298ADF63-3220-4CA1-96E0-7239EC346432}" destId="{900CC32A-73AE-4FFB-8E95-5840EB0C3D0E}"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40C51026-A3A7-45B8-9812-5BFF4B3BB697}" type="presOf" srcId="{A24D0AC2-C154-4D34-908D-757F350D04F5}" destId="{D2222172-0627-4B3B-89F7-E6F42E18DCC6}" srcOrd="0" destOrd="0" presId="urn:microsoft.com/office/officeart/2005/8/layout/bProcess4"/>
    <dgm:cxn modelId="{815DC327-4FA4-4186-A899-68A6F1C09AB3}" type="presOf" srcId="{88EA1BB7-2AE4-43C5-849B-1F0B03D271DF}" destId="{3A3964D8-0402-4E1C-8221-68F485FDE469}" srcOrd="0" destOrd="0" presId="urn:microsoft.com/office/officeart/2005/8/layout/bProcess4"/>
    <dgm:cxn modelId="{7600AE34-7600-4991-8CE0-17FEB0D55368}" type="presOf" srcId="{F716F107-7D61-4790-8CC6-D324E3E1EC96}" destId="{C943D230-3841-4E55-B9CE-637F67F7BBF4}"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FA790A64-51A3-4CE4-AC63-18CF65006BEF}" type="presOf" srcId="{DCE534D9-138E-428B-A829-4FE1D307FA5C}" destId="{D06F9A0A-BBBC-458E-8804-C25E3F99E0D1}" srcOrd="0" destOrd="0" presId="urn:microsoft.com/office/officeart/2005/8/layout/bProcess4"/>
    <dgm:cxn modelId="{20A40B45-AF10-48CD-AAB2-6510BB258F19}" type="presOf" srcId="{F672CC2B-DA1C-404F-9DB5-9CA85E0C6766}" destId="{CCFCACE8-9A25-41ED-BCE6-6DD523CCB832}" srcOrd="0" destOrd="0" presId="urn:microsoft.com/office/officeart/2005/8/layout/bProcess4"/>
    <dgm:cxn modelId="{AC0CA053-57D3-4A19-9F3A-DA30B48236E1}" type="presOf" srcId="{8759F419-15DF-44A0-9505-C75A303635DD}" destId="{7E931200-446A-48DE-8ABB-0C644574ACE2}" srcOrd="0" destOrd="0" presId="urn:microsoft.com/office/officeart/2005/8/layout/bProcess4"/>
    <dgm:cxn modelId="{F65F8F55-6D13-4509-A0BF-0623C4CFA67D}" type="presOf" srcId="{4DB2554A-0AE1-4299-A5BE-7A4C0D5F75B2}" destId="{F8627D62-2C8C-4D1C-B222-23FE803EF97B}"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183C8C90-BE57-44DB-99BC-A7BAF14B33F8}" type="presOf" srcId="{CD96FC84-447B-413B-AA48-932F3884D5CE}" destId="{038B771A-40F2-4ABB-9455-1815DBC6F1CF}" srcOrd="0" destOrd="0" presId="urn:microsoft.com/office/officeart/2005/8/layout/bProcess4"/>
    <dgm:cxn modelId="{012AF390-6F8B-46B7-AFB0-4F4B66873A25}" type="presOf" srcId="{F2D3082E-8D37-45F9-A41B-FFEEC1FA7A1F}" destId="{17CA5EC4-0F98-4761-9730-E0546209F649}" srcOrd="0" destOrd="0" presId="urn:microsoft.com/office/officeart/2005/8/layout/bProcess4"/>
    <dgm:cxn modelId="{74413993-6F66-402B-AC47-611278D0FADE}" srcId="{B643A57F-352C-4ACB-BE36-262AB375F373}" destId="{8CDF34E7-7B8C-4E08-831C-1DCE5012BF4C}" srcOrd="10" destOrd="0" parTransId="{74CF45CB-363C-4D96-883B-841525E1D0B1}" sibTransId="{4DB2554A-0AE1-4299-A5BE-7A4C0D5F75B2}"/>
    <dgm:cxn modelId="{5BC6D3A7-6137-4B2A-A96A-00D4C583D339}" type="presOf" srcId="{1F6593D0-2040-4B61-96F3-F1C6EC58F3E1}" destId="{E2A6F664-363A-4F18-8A63-966FD2D211F3}" srcOrd="0" destOrd="0" presId="urn:microsoft.com/office/officeart/2005/8/layout/bProcess4"/>
    <dgm:cxn modelId="{8FF0DABF-0381-46A5-940E-581786E62953}" type="presOf" srcId="{3029E345-308B-4C79-8312-101E4EC65676}" destId="{8211CE54-493A-4DBA-A7DA-053EBC59235B}" srcOrd="0" destOrd="0" presId="urn:microsoft.com/office/officeart/2005/8/layout/bProcess4"/>
    <dgm:cxn modelId="{54F83EC1-5F88-46B7-A88D-15AE8333EA8C}" type="presOf" srcId="{E0F16531-2EFD-4582-ADF7-87AD849FF4C3}" destId="{D5695FA6-7C92-49FD-989A-C99A7A2698F4}" srcOrd="0" destOrd="0" presId="urn:microsoft.com/office/officeart/2005/8/layout/bProcess4"/>
    <dgm:cxn modelId="{EFCF47C3-9416-4B32-9FD2-404C8981D555}" type="presOf" srcId="{9197D243-7E9B-4FBE-AC28-4B7F2C8C3FB7}" destId="{F41D69B6-5B50-4C64-A745-2EB2EDFD8C98}" srcOrd="0" destOrd="0" presId="urn:microsoft.com/office/officeart/2005/8/layout/bProcess4"/>
    <dgm:cxn modelId="{399E6DCF-A8CF-4781-961E-E0B9930607DE}" type="presOf" srcId="{7DD8C804-DF91-4D01-A8E7-56B86F8E9260}" destId="{FE428BC1-A288-4D10-9687-93218CA45D09}" srcOrd="0" destOrd="0" presId="urn:microsoft.com/office/officeart/2005/8/layout/bProcess4"/>
    <dgm:cxn modelId="{C9DA01D6-8D40-47F9-9376-0FE6A0F0DB0D}" type="presOf" srcId="{FBAAC28C-1C99-4346-B90C-26CAB56D752D}" destId="{4A901946-DED9-40BB-90E2-03F8B1621E7A}" srcOrd="0" destOrd="0" presId="urn:microsoft.com/office/officeart/2005/8/layout/bProcess4"/>
    <dgm:cxn modelId="{2304C5DA-BE01-41A5-858B-A08C05267CC6}" type="presOf" srcId="{D43C8FA5-1E5C-4791-B560-FF91D18DCABB}" destId="{FF1AFB70-0AFC-40F3-97C9-0CF0B06B9F81}" srcOrd="0" destOrd="0" presId="urn:microsoft.com/office/officeart/2005/8/layout/bProcess4"/>
    <dgm:cxn modelId="{B92EA8DF-E8E0-4A9D-A7DD-DC271A43410A}" type="presOf" srcId="{8CDF34E7-7B8C-4E08-831C-1DCE5012BF4C}" destId="{E84345FC-2021-42A9-A654-095A2AF34AD6}"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BE18DDF7-A47F-47A6-9716-F0D14F66E524}" type="presOf" srcId="{690F3AB2-0DEF-44B1-8512-B815258D2AAE}" destId="{8806E101-FD9D-4889-8BA7-F23CA2E3B1A4}" srcOrd="0" destOrd="0" presId="urn:microsoft.com/office/officeart/2005/8/layout/bProcess4"/>
    <dgm:cxn modelId="{2FFB04F9-3737-4017-9F6F-717C843AD890}" srcId="{B643A57F-352C-4ACB-BE36-262AB375F373}" destId="{F672CC2B-DA1C-404F-9DB5-9CA85E0C6766}" srcOrd="3" destOrd="0" parTransId="{7E4EC875-BC79-4DB2-9FBE-36E7E86F9911}" sibTransId="{1F6593D0-2040-4B61-96F3-F1C6EC58F3E1}"/>
    <dgm:cxn modelId="{8DE988FB-4CD8-4182-8939-F6F7D1482E93}" type="presOf" srcId="{F931BB0B-ECA0-4EF9-9122-8DAE7DE9DFEE}" destId="{49E9F4C2-1E5D-441F-8F37-C7DA96CAE525}" srcOrd="0" destOrd="0" presId="urn:microsoft.com/office/officeart/2005/8/layout/bProcess4"/>
    <dgm:cxn modelId="{F65EB7FE-2C9B-4BD8-A1AF-DAD9960F03AC}" type="presOf" srcId="{B643A57F-352C-4ACB-BE36-262AB375F373}" destId="{55A1D7D1-2427-4AE1-8DF1-C78FAA2A4B32}"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5E47F6E7-E138-47B5-8EBE-CCD52BADDDAC}" type="presParOf" srcId="{55A1D7D1-2427-4AE1-8DF1-C78FAA2A4B32}" destId="{D86A68E1-2878-4414-BC28-7AA8DD1FE971}" srcOrd="0" destOrd="0" presId="urn:microsoft.com/office/officeart/2005/8/layout/bProcess4"/>
    <dgm:cxn modelId="{C3A87C54-D7A4-4A52-8555-F51841A1EF54}" type="presParOf" srcId="{D86A68E1-2878-4414-BC28-7AA8DD1FE971}" destId="{CE53919E-66D8-4FFA-9270-E96FF86BB0B0}" srcOrd="0" destOrd="0" presId="urn:microsoft.com/office/officeart/2005/8/layout/bProcess4"/>
    <dgm:cxn modelId="{D1353E10-A89D-44A2-8EDA-13EFB43AD1B6}" type="presParOf" srcId="{D86A68E1-2878-4414-BC28-7AA8DD1FE971}" destId="{038B771A-40F2-4ABB-9455-1815DBC6F1CF}" srcOrd="1" destOrd="0" presId="urn:microsoft.com/office/officeart/2005/8/layout/bProcess4"/>
    <dgm:cxn modelId="{31A81E09-846F-4158-8A59-19E575B56735}" type="presParOf" srcId="{55A1D7D1-2427-4AE1-8DF1-C78FAA2A4B32}" destId="{17CA5EC4-0F98-4761-9730-E0546209F649}" srcOrd="1" destOrd="0" presId="urn:microsoft.com/office/officeart/2005/8/layout/bProcess4"/>
    <dgm:cxn modelId="{124A4C42-FF05-495C-9F19-46ABC7066908}" type="presParOf" srcId="{55A1D7D1-2427-4AE1-8DF1-C78FAA2A4B32}" destId="{FBBC7429-82FC-4771-B148-306312D77952}" srcOrd="2" destOrd="0" presId="urn:microsoft.com/office/officeart/2005/8/layout/bProcess4"/>
    <dgm:cxn modelId="{DB11854B-8B5B-4D64-8B41-EF543A5FFB5F}" type="presParOf" srcId="{FBBC7429-82FC-4771-B148-306312D77952}" destId="{B6AFE839-6EE5-49DA-906E-21E84D7DA962}" srcOrd="0" destOrd="0" presId="urn:microsoft.com/office/officeart/2005/8/layout/bProcess4"/>
    <dgm:cxn modelId="{775A895C-F732-4A30-B448-1471E6F5C333}" type="presParOf" srcId="{FBBC7429-82FC-4771-B148-306312D77952}" destId="{C943D230-3841-4E55-B9CE-637F67F7BBF4}" srcOrd="1" destOrd="0" presId="urn:microsoft.com/office/officeart/2005/8/layout/bProcess4"/>
    <dgm:cxn modelId="{09169C1D-95B6-486C-A871-470AF4810655}" type="presParOf" srcId="{55A1D7D1-2427-4AE1-8DF1-C78FAA2A4B32}" destId="{8604E325-07B3-46BA-B016-0BE84E61719F}" srcOrd="3" destOrd="0" presId="urn:microsoft.com/office/officeart/2005/8/layout/bProcess4"/>
    <dgm:cxn modelId="{80B89DD5-AC4C-48D6-BD4E-57EA10FFEDEC}" type="presParOf" srcId="{55A1D7D1-2427-4AE1-8DF1-C78FAA2A4B32}" destId="{E62B0CEE-3671-42FE-8733-8323A2240BD7}" srcOrd="4" destOrd="0" presId="urn:microsoft.com/office/officeart/2005/8/layout/bProcess4"/>
    <dgm:cxn modelId="{C921D6D0-E316-4F30-8D33-D47776A43B83}" type="presParOf" srcId="{E62B0CEE-3671-42FE-8733-8323A2240BD7}" destId="{974A13C1-EC49-4EF7-9D1D-AC29E00C076E}" srcOrd="0" destOrd="0" presId="urn:microsoft.com/office/officeart/2005/8/layout/bProcess4"/>
    <dgm:cxn modelId="{70D19992-4161-4378-AE7C-57AE39065290}" type="presParOf" srcId="{E62B0CEE-3671-42FE-8733-8323A2240BD7}" destId="{D2222172-0627-4B3B-89F7-E6F42E18DCC6}" srcOrd="1" destOrd="0" presId="urn:microsoft.com/office/officeart/2005/8/layout/bProcess4"/>
    <dgm:cxn modelId="{0785A8A3-7D6B-462B-BF36-AD1DA1BDB114}" type="presParOf" srcId="{55A1D7D1-2427-4AE1-8DF1-C78FAA2A4B32}" destId="{900CC32A-73AE-4FFB-8E95-5840EB0C3D0E}" srcOrd="5" destOrd="0" presId="urn:microsoft.com/office/officeart/2005/8/layout/bProcess4"/>
    <dgm:cxn modelId="{076576E3-43AB-4AA5-975D-7206A2A4A5BD}" type="presParOf" srcId="{55A1D7D1-2427-4AE1-8DF1-C78FAA2A4B32}" destId="{86C5F03A-7D0A-4D77-974D-2586160051C5}" srcOrd="6" destOrd="0" presId="urn:microsoft.com/office/officeart/2005/8/layout/bProcess4"/>
    <dgm:cxn modelId="{6B092898-A2FF-4480-B157-BC734D3C924A}" type="presParOf" srcId="{86C5F03A-7D0A-4D77-974D-2586160051C5}" destId="{E21F2A8B-920F-4D0B-9080-81157C2A3CF6}" srcOrd="0" destOrd="0" presId="urn:microsoft.com/office/officeart/2005/8/layout/bProcess4"/>
    <dgm:cxn modelId="{78E9AC5F-2199-4BC7-8215-6A2A3865301C}" type="presParOf" srcId="{86C5F03A-7D0A-4D77-974D-2586160051C5}" destId="{CCFCACE8-9A25-41ED-BCE6-6DD523CCB832}" srcOrd="1" destOrd="0" presId="urn:microsoft.com/office/officeart/2005/8/layout/bProcess4"/>
    <dgm:cxn modelId="{BDB0BD6B-DC7C-4781-B9D3-0A78D9C89380}" type="presParOf" srcId="{55A1D7D1-2427-4AE1-8DF1-C78FAA2A4B32}" destId="{E2A6F664-363A-4F18-8A63-966FD2D211F3}" srcOrd="7" destOrd="0" presId="urn:microsoft.com/office/officeart/2005/8/layout/bProcess4"/>
    <dgm:cxn modelId="{37BFE812-81F6-4608-8ED9-2DD17F37C94C}" type="presParOf" srcId="{55A1D7D1-2427-4AE1-8DF1-C78FAA2A4B32}" destId="{DDFF0A8B-7024-44ED-9FCC-2A05E6793BFC}" srcOrd="8" destOrd="0" presId="urn:microsoft.com/office/officeart/2005/8/layout/bProcess4"/>
    <dgm:cxn modelId="{629C082F-6D29-4AE0-B416-3E74F4543C91}" type="presParOf" srcId="{DDFF0A8B-7024-44ED-9FCC-2A05E6793BFC}" destId="{AC383649-88BF-429D-8FA1-3E7416EAAFD7}" srcOrd="0" destOrd="0" presId="urn:microsoft.com/office/officeart/2005/8/layout/bProcess4"/>
    <dgm:cxn modelId="{070EEA28-77F9-44D9-97BA-FEDFE36E5F7C}" type="presParOf" srcId="{DDFF0A8B-7024-44ED-9FCC-2A05E6793BFC}" destId="{FE428BC1-A288-4D10-9687-93218CA45D09}" srcOrd="1" destOrd="0" presId="urn:microsoft.com/office/officeart/2005/8/layout/bProcess4"/>
    <dgm:cxn modelId="{F0399208-1267-4865-BE65-8EFCD10C4D88}" type="presParOf" srcId="{55A1D7D1-2427-4AE1-8DF1-C78FAA2A4B32}" destId="{D06F9A0A-BBBC-458E-8804-C25E3F99E0D1}" srcOrd="9" destOrd="0" presId="urn:microsoft.com/office/officeart/2005/8/layout/bProcess4"/>
    <dgm:cxn modelId="{94DCEAAB-0FD6-449D-B249-D3ED99228D42}" type="presParOf" srcId="{55A1D7D1-2427-4AE1-8DF1-C78FAA2A4B32}" destId="{E42E68DA-4497-427A-A035-2E0DCA63E5AC}" srcOrd="10" destOrd="0" presId="urn:microsoft.com/office/officeart/2005/8/layout/bProcess4"/>
    <dgm:cxn modelId="{CD52124E-B2E7-4C58-9B0B-6BFC88415EEB}" type="presParOf" srcId="{E42E68DA-4497-427A-A035-2E0DCA63E5AC}" destId="{79DD5C03-1A5E-4CFF-9E53-FD9D4636DC50}" srcOrd="0" destOrd="0" presId="urn:microsoft.com/office/officeart/2005/8/layout/bProcess4"/>
    <dgm:cxn modelId="{0F61230C-3531-46F7-9A26-45C2C1C1EFF5}" type="presParOf" srcId="{E42E68DA-4497-427A-A035-2E0DCA63E5AC}" destId="{CC0D62C1-818B-43C6-B3AF-CDC19DA72C2D}" srcOrd="1" destOrd="0" presId="urn:microsoft.com/office/officeart/2005/8/layout/bProcess4"/>
    <dgm:cxn modelId="{BCA140EE-87D5-4E4D-8A5D-246E8AD07AAE}" type="presParOf" srcId="{55A1D7D1-2427-4AE1-8DF1-C78FAA2A4B32}" destId="{FF1AFB70-0AFC-40F3-97C9-0CF0B06B9F81}" srcOrd="11" destOrd="0" presId="urn:microsoft.com/office/officeart/2005/8/layout/bProcess4"/>
    <dgm:cxn modelId="{5DB3E9DD-3E64-42F9-BF22-6E1727D67EB8}" type="presParOf" srcId="{55A1D7D1-2427-4AE1-8DF1-C78FAA2A4B32}" destId="{FEB497D0-DC98-4DFB-AD61-96F7BE8436F5}" srcOrd="12" destOrd="0" presId="urn:microsoft.com/office/officeart/2005/8/layout/bProcess4"/>
    <dgm:cxn modelId="{DCD714CD-5CF9-4243-8308-27D3BAD74164}" type="presParOf" srcId="{FEB497D0-DC98-4DFB-AD61-96F7BE8436F5}" destId="{DE733059-244C-4534-88C8-B6A3442EE50C}" srcOrd="0" destOrd="0" presId="urn:microsoft.com/office/officeart/2005/8/layout/bProcess4"/>
    <dgm:cxn modelId="{A3D8475A-A891-490A-A7DA-0132DD4C4AAA}" type="presParOf" srcId="{FEB497D0-DC98-4DFB-AD61-96F7BE8436F5}" destId="{2473644D-4414-430C-A804-2860F0E35BBB}" srcOrd="1" destOrd="0" presId="urn:microsoft.com/office/officeart/2005/8/layout/bProcess4"/>
    <dgm:cxn modelId="{F0875203-6E72-4F6B-9AF2-9A309E21CF9E}" type="presParOf" srcId="{55A1D7D1-2427-4AE1-8DF1-C78FAA2A4B32}" destId="{8806E101-FD9D-4889-8BA7-F23CA2E3B1A4}" srcOrd="13" destOrd="0" presId="urn:microsoft.com/office/officeart/2005/8/layout/bProcess4"/>
    <dgm:cxn modelId="{8D52C825-1EF3-4353-AEB9-D16F97AE66D6}" type="presParOf" srcId="{55A1D7D1-2427-4AE1-8DF1-C78FAA2A4B32}" destId="{88FB81C9-8384-493B-B2C4-B9FE968843F8}" srcOrd="14" destOrd="0" presId="urn:microsoft.com/office/officeart/2005/8/layout/bProcess4"/>
    <dgm:cxn modelId="{FB6076AD-CBA9-4DB0-B4C8-96198B1B2F69}" type="presParOf" srcId="{88FB81C9-8384-493B-B2C4-B9FE968843F8}" destId="{9D1804A1-24D1-447D-B727-6855A98E8A52}" srcOrd="0" destOrd="0" presId="urn:microsoft.com/office/officeart/2005/8/layout/bProcess4"/>
    <dgm:cxn modelId="{FE86AEE6-522F-41DC-B8CA-E1A608ACA9E4}" type="presParOf" srcId="{88FB81C9-8384-493B-B2C4-B9FE968843F8}" destId="{F41D69B6-5B50-4C64-A745-2EB2EDFD8C98}" srcOrd="1" destOrd="0" presId="urn:microsoft.com/office/officeart/2005/8/layout/bProcess4"/>
    <dgm:cxn modelId="{C94F028F-82A3-4F48-94CF-CE26601831CF}" type="presParOf" srcId="{55A1D7D1-2427-4AE1-8DF1-C78FAA2A4B32}" destId="{D5695FA6-7C92-49FD-989A-C99A7A2698F4}" srcOrd="15" destOrd="0" presId="urn:microsoft.com/office/officeart/2005/8/layout/bProcess4"/>
    <dgm:cxn modelId="{70683A47-803B-4538-8D12-BA2361EC356A}" type="presParOf" srcId="{55A1D7D1-2427-4AE1-8DF1-C78FAA2A4B32}" destId="{554AD16A-7EFD-4934-B0E0-B46715085BFB}" srcOrd="16" destOrd="0" presId="urn:microsoft.com/office/officeart/2005/8/layout/bProcess4"/>
    <dgm:cxn modelId="{A2763CD4-505C-4E2F-B971-C77EF8923149}" type="presParOf" srcId="{554AD16A-7EFD-4934-B0E0-B46715085BFB}" destId="{BDE8776E-0160-4963-B931-564D16A2E320}" srcOrd="0" destOrd="0" presId="urn:microsoft.com/office/officeart/2005/8/layout/bProcess4"/>
    <dgm:cxn modelId="{EA02C549-5DD9-46E7-851B-E5DCAD10122B}" type="presParOf" srcId="{554AD16A-7EFD-4934-B0E0-B46715085BFB}" destId="{49E9F4C2-1E5D-441F-8F37-C7DA96CAE525}" srcOrd="1" destOrd="0" presId="urn:microsoft.com/office/officeart/2005/8/layout/bProcess4"/>
    <dgm:cxn modelId="{90DCA627-C7FC-4D38-8BD8-430C4A34E43F}" type="presParOf" srcId="{55A1D7D1-2427-4AE1-8DF1-C78FAA2A4B32}" destId="{4A901946-DED9-40BB-90E2-03F8B1621E7A}" srcOrd="17" destOrd="0" presId="urn:microsoft.com/office/officeart/2005/8/layout/bProcess4"/>
    <dgm:cxn modelId="{B7C7E384-CB55-4E4C-A225-59DC296B3CAC}" type="presParOf" srcId="{55A1D7D1-2427-4AE1-8DF1-C78FAA2A4B32}" destId="{F925495A-C6DC-4A82-A1BE-17676D53B4E3}" srcOrd="18" destOrd="0" presId="urn:microsoft.com/office/officeart/2005/8/layout/bProcess4"/>
    <dgm:cxn modelId="{4FB91A9E-CCE5-4475-AA1B-95C51F541D03}" type="presParOf" srcId="{F925495A-C6DC-4A82-A1BE-17676D53B4E3}" destId="{81187668-93F3-48E9-9391-80B53D1900BF}" srcOrd="0" destOrd="0" presId="urn:microsoft.com/office/officeart/2005/8/layout/bProcess4"/>
    <dgm:cxn modelId="{15957550-28A9-411C-9F0B-4663A1BDF678}" type="presParOf" srcId="{F925495A-C6DC-4A82-A1BE-17676D53B4E3}" destId="{3A3964D8-0402-4E1C-8221-68F485FDE469}" srcOrd="1" destOrd="0" presId="urn:microsoft.com/office/officeart/2005/8/layout/bProcess4"/>
    <dgm:cxn modelId="{8A563254-91FF-4ED1-8F73-B801A54A66B6}" type="presParOf" srcId="{55A1D7D1-2427-4AE1-8DF1-C78FAA2A4B32}" destId="{7E931200-446A-48DE-8ABB-0C644574ACE2}" srcOrd="19" destOrd="0" presId="urn:microsoft.com/office/officeart/2005/8/layout/bProcess4"/>
    <dgm:cxn modelId="{38FB4710-01F8-4EFD-B8D6-B1C60EE49FEF}" type="presParOf" srcId="{55A1D7D1-2427-4AE1-8DF1-C78FAA2A4B32}" destId="{ABAD89C0-8E8F-4A8C-8D22-49FABB1103AB}" srcOrd="20" destOrd="0" presId="urn:microsoft.com/office/officeart/2005/8/layout/bProcess4"/>
    <dgm:cxn modelId="{5CDB2A95-5DD4-44F9-8A19-6E9F41D97A97}" type="presParOf" srcId="{ABAD89C0-8E8F-4A8C-8D22-49FABB1103AB}" destId="{9BBB0E25-386B-45E8-B8E1-7B36114031B3}" srcOrd="0" destOrd="0" presId="urn:microsoft.com/office/officeart/2005/8/layout/bProcess4"/>
    <dgm:cxn modelId="{96DDA697-AAEB-4C95-ABB2-043584285D03}" type="presParOf" srcId="{ABAD89C0-8E8F-4A8C-8D22-49FABB1103AB}" destId="{E84345FC-2021-42A9-A654-095A2AF34AD6}" srcOrd="1" destOrd="0" presId="urn:microsoft.com/office/officeart/2005/8/layout/bProcess4"/>
    <dgm:cxn modelId="{483ABF45-5373-4F87-BBC9-8407C8F5BC35}" type="presParOf" srcId="{55A1D7D1-2427-4AE1-8DF1-C78FAA2A4B32}" destId="{F8627D62-2C8C-4D1C-B222-23FE803EF97B}" srcOrd="21" destOrd="0" presId="urn:microsoft.com/office/officeart/2005/8/layout/bProcess4"/>
    <dgm:cxn modelId="{A119D449-A7FF-4F42-8EA1-3D4B30343FCD}" type="presParOf" srcId="{55A1D7D1-2427-4AE1-8DF1-C78FAA2A4B32}" destId="{5214BA11-D148-4546-BBD0-34754775CCA7}" srcOrd="22" destOrd="0" presId="urn:microsoft.com/office/officeart/2005/8/layout/bProcess4"/>
    <dgm:cxn modelId="{6DCD8DB7-A1FD-4F56-A166-3C1FB7D24B22}" type="presParOf" srcId="{5214BA11-D148-4546-BBD0-34754775CCA7}" destId="{232B1C49-513C-45E1-956D-9CBDBAC216B5}" srcOrd="0" destOrd="0" presId="urn:microsoft.com/office/officeart/2005/8/layout/bProcess4"/>
    <dgm:cxn modelId="{AE5DE65E-3482-4CBD-A952-540E47C7F69F}"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43A57F-352C-4ACB-BE36-262AB375F373}" type="doc">
      <dgm:prSet loTypeId="urn:microsoft.com/office/officeart/2005/8/layout/bProcess4" loCatId="process" qsTypeId="urn:microsoft.com/office/officeart/2005/8/quickstyle/3d2" qsCatId="3D" csTypeId="urn:microsoft.com/office/officeart/2005/8/colors/accent5_2" csCatId="accent5" phldr="1"/>
      <dgm:spPr/>
      <dgm:t>
        <a:bodyPr/>
        <a:lstStyle/>
        <a:p>
          <a:endParaRPr lang="en-IN"/>
        </a:p>
      </dgm:t>
    </dgm:pt>
    <dgm:pt modelId="{CD96FC84-447B-413B-AA48-932F3884D5CE}">
      <dgm:prSet phldrT="[Text]"/>
      <dgm:spPr/>
      <dgm:t>
        <a:bodyPr/>
        <a:lstStyle/>
        <a:p>
          <a:r>
            <a:rPr lang="en-IN" dirty="0"/>
            <a:t>Formulating the Research problem</a:t>
          </a:r>
        </a:p>
      </dgm:t>
    </dgm:pt>
    <dgm:pt modelId="{F3BB1DAA-98F3-4337-9AF3-4DAF451380B2}" type="parTrans" cxnId="{62E23E24-E809-4246-8422-CD5F32E60829}">
      <dgm:prSet/>
      <dgm:spPr/>
      <dgm:t>
        <a:bodyPr/>
        <a:lstStyle/>
        <a:p>
          <a:endParaRPr lang="en-IN"/>
        </a:p>
      </dgm:t>
    </dgm:pt>
    <dgm:pt modelId="{F2D3082E-8D37-45F9-A41B-FFEEC1FA7A1F}" type="sibTrans" cxnId="{62E23E24-E809-4246-8422-CD5F32E60829}">
      <dgm:prSet/>
      <dgm:spPr/>
      <dgm:t>
        <a:bodyPr/>
        <a:lstStyle/>
        <a:p>
          <a:endParaRPr lang="en-IN"/>
        </a:p>
      </dgm:t>
    </dgm:pt>
    <dgm:pt modelId="{F716F107-7D61-4790-8CC6-D324E3E1EC96}">
      <dgm:prSet phldrT="[Text]"/>
      <dgm:spPr/>
      <dgm:t>
        <a:bodyPr/>
        <a:lstStyle/>
        <a:p>
          <a:r>
            <a:rPr lang="en-IN" dirty="0"/>
            <a:t>Decide the Objectives of Research</a:t>
          </a:r>
        </a:p>
      </dgm:t>
    </dgm:pt>
    <dgm:pt modelId="{CC907D80-A1B5-4CE4-B5A2-9423DB4CBE1F}" type="parTrans" cxnId="{816D0EEE-3143-4044-917B-412CB5084E66}">
      <dgm:prSet/>
      <dgm:spPr/>
      <dgm:t>
        <a:bodyPr/>
        <a:lstStyle/>
        <a:p>
          <a:endParaRPr lang="en-IN"/>
        </a:p>
      </dgm:t>
    </dgm:pt>
    <dgm:pt modelId="{FEF95FE6-5EEB-4DF8-8580-D023A370499F}" type="sibTrans" cxnId="{816D0EEE-3143-4044-917B-412CB5084E66}">
      <dgm:prSet/>
      <dgm:spPr/>
      <dgm:t>
        <a:bodyPr/>
        <a:lstStyle/>
        <a:p>
          <a:endParaRPr lang="en-IN"/>
        </a:p>
      </dgm:t>
    </dgm:pt>
    <dgm:pt modelId="{F672CC2B-DA1C-404F-9DB5-9CA85E0C6766}">
      <dgm:prSet phldrT="[Text]"/>
      <dgm:spPr/>
      <dgm:t>
        <a:bodyPr/>
        <a:lstStyle/>
        <a:p>
          <a:r>
            <a:rPr lang="en-IN" dirty="0"/>
            <a:t>Developing the Hypothesis</a:t>
          </a:r>
        </a:p>
      </dgm:t>
    </dgm:pt>
    <dgm:pt modelId="{7E4EC875-BC79-4DB2-9FBE-36E7E86F9911}" type="parTrans" cxnId="{2FFB04F9-3737-4017-9F6F-717C843AD890}">
      <dgm:prSet/>
      <dgm:spPr/>
      <dgm:t>
        <a:bodyPr/>
        <a:lstStyle/>
        <a:p>
          <a:endParaRPr lang="en-IN"/>
        </a:p>
      </dgm:t>
    </dgm:pt>
    <dgm:pt modelId="{1F6593D0-2040-4B61-96F3-F1C6EC58F3E1}" type="sibTrans" cxnId="{2FFB04F9-3737-4017-9F6F-717C843AD890}">
      <dgm:prSet/>
      <dgm:spPr/>
      <dgm:t>
        <a:bodyPr/>
        <a:lstStyle/>
        <a:p>
          <a:endParaRPr lang="en-IN"/>
        </a:p>
      </dgm:t>
    </dgm:pt>
    <dgm:pt modelId="{7DD8C804-DF91-4D01-A8E7-56B86F8E9260}">
      <dgm:prSet phldrT="[Text]"/>
      <dgm:spPr/>
      <dgm:t>
        <a:bodyPr/>
        <a:lstStyle/>
        <a:p>
          <a:r>
            <a:rPr lang="en-IN" dirty="0"/>
            <a:t>Preparing the Research Design</a:t>
          </a:r>
        </a:p>
      </dgm:t>
    </dgm:pt>
    <dgm:pt modelId="{7CB8A00E-B96D-4600-8C32-43B491F137DA}" type="parTrans" cxnId="{4BB7F4E8-4704-4EBB-8656-0AA0EC170D01}">
      <dgm:prSet/>
      <dgm:spPr/>
      <dgm:t>
        <a:bodyPr/>
        <a:lstStyle/>
        <a:p>
          <a:endParaRPr lang="en-IN"/>
        </a:p>
      </dgm:t>
    </dgm:pt>
    <dgm:pt modelId="{DCE534D9-138E-428B-A829-4FE1D307FA5C}" type="sibTrans" cxnId="{4BB7F4E8-4704-4EBB-8656-0AA0EC170D01}">
      <dgm:prSet/>
      <dgm:spPr/>
      <dgm:t>
        <a:bodyPr/>
        <a:lstStyle/>
        <a:p>
          <a:endParaRPr lang="en-IN"/>
        </a:p>
      </dgm:t>
    </dgm:pt>
    <dgm:pt modelId="{2498C59E-2B1C-4F3B-BA07-BD3676D08A16}">
      <dgm:prSet phldrT="[Text]"/>
      <dgm:spPr/>
      <dgm:t>
        <a:bodyPr/>
        <a:lstStyle/>
        <a:p>
          <a:r>
            <a:rPr lang="en-IN" dirty="0"/>
            <a:t>Determine Sample Design</a:t>
          </a:r>
        </a:p>
      </dgm:t>
    </dgm:pt>
    <dgm:pt modelId="{465AAF1F-AC1C-4BA0-8D5B-E1CAEFE895D6}" type="parTrans" cxnId="{97F3FB38-3BA4-4D21-A511-DF5481929165}">
      <dgm:prSet/>
      <dgm:spPr/>
      <dgm:t>
        <a:bodyPr/>
        <a:lstStyle/>
        <a:p>
          <a:endParaRPr lang="en-IN"/>
        </a:p>
      </dgm:t>
    </dgm:pt>
    <dgm:pt modelId="{D43C8FA5-1E5C-4791-B560-FF91D18DCABB}" type="sibTrans" cxnId="{97F3FB38-3BA4-4D21-A511-DF5481929165}">
      <dgm:prSet/>
      <dgm:spPr/>
      <dgm:t>
        <a:bodyPr/>
        <a:lstStyle/>
        <a:p>
          <a:endParaRPr lang="en-IN"/>
        </a:p>
      </dgm:t>
    </dgm:pt>
    <dgm:pt modelId="{BDFBB868-95E9-4D4C-900E-712CE0625B22}">
      <dgm:prSet phldrT="[Text]"/>
      <dgm:spPr>
        <a:solidFill>
          <a:srgbClr val="00B050"/>
        </a:solidFill>
      </dgm:spPr>
      <dgm:t>
        <a:bodyPr/>
        <a:lstStyle/>
        <a:p>
          <a:r>
            <a:rPr lang="en-IN" dirty="0"/>
            <a:t>Collecting the Data</a:t>
          </a:r>
        </a:p>
      </dgm:t>
    </dgm:pt>
    <dgm:pt modelId="{85C38B27-DC13-488D-86AC-A69AD3DCAE6B}" type="parTrans" cxnId="{A672498D-D548-4524-8335-3A7EF4A05AB8}">
      <dgm:prSet/>
      <dgm:spPr/>
      <dgm:t>
        <a:bodyPr/>
        <a:lstStyle/>
        <a:p>
          <a:endParaRPr lang="en-IN"/>
        </a:p>
      </dgm:t>
    </dgm:pt>
    <dgm:pt modelId="{690F3AB2-0DEF-44B1-8512-B815258D2AAE}" type="sibTrans" cxnId="{A672498D-D548-4524-8335-3A7EF4A05AB8}">
      <dgm:prSet/>
      <dgm:spPr/>
      <dgm:t>
        <a:bodyPr/>
        <a:lstStyle/>
        <a:p>
          <a:endParaRPr lang="en-IN"/>
        </a:p>
      </dgm:t>
    </dgm:pt>
    <dgm:pt modelId="{9197D243-7E9B-4FBE-AC28-4B7F2C8C3FB7}">
      <dgm:prSet phldrT="[Text]"/>
      <dgm:spPr/>
      <dgm:t>
        <a:bodyPr/>
        <a:lstStyle/>
        <a:p>
          <a:r>
            <a:rPr lang="en-IN" dirty="0"/>
            <a:t>Processing of Data</a:t>
          </a:r>
        </a:p>
      </dgm:t>
    </dgm:pt>
    <dgm:pt modelId="{53CCE499-05AF-4A44-8163-E36300F457F2}" type="parTrans" cxnId="{B30FFBFF-7E2F-4684-9D8D-401633354691}">
      <dgm:prSet/>
      <dgm:spPr/>
      <dgm:t>
        <a:bodyPr/>
        <a:lstStyle/>
        <a:p>
          <a:endParaRPr lang="en-IN"/>
        </a:p>
      </dgm:t>
    </dgm:pt>
    <dgm:pt modelId="{E0F16531-2EFD-4582-ADF7-87AD849FF4C3}" type="sibTrans" cxnId="{B30FFBFF-7E2F-4684-9D8D-401633354691}">
      <dgm:prSet/>
      <dgm:spPr/>
      <dgm:t>
        <a:bodyPr/>
        <a:lstStyle/>
        <a:p>
          <a:endParaRPr lang="en-IN"/>
        </a:p>
      </dgm:t>
    </dgm:pt>
    <dgm:pt modelId="{F931BB0B-ECA0-4EF9-9122-8DAE7DE9DFEE}">
      <dgm:prSet phldrT="[Text]"/>
      <dgm:spPr/>
      <dgm:t>
        <a:bodyPr/>
        <a:lstStyle/>
        <a:p>
          <a:r>
            <a:rPr lang="en-IN" dirty="0"/>
            <a:t>Analysis &amp; Interpretation  of Data</a:t>
          </a:r>
        </a:p>
      </dgm:t>
    </dgm:pt>
    <dgm:pt modelId="{A20E3B6E-4184-46B0-B7B0-A57C3B23A04C}" type="parTrans" cxnId="{448FAF3B-8C8A-4A0E-86B4-9FE407ACF9C6}">
      <dgm:prSet/>
      <dgm:spPr/>
      <dgm:t>
        <a:bodyPr/>
        <a:lstStyle/>
        <a:p>
          <a:endParaRPr lang="en-IN"/>
        </a:p>
      </dgm:t>
    </dgm:pt>
    <dgm:pt modelId="{FBAAC28C-1C99-4346-B90C-26CAB56D752D}" type="sibTrans" cxnId="{448FAF3B-8C8A-4A0E-86B4-9FE407ACF9C6}">
      <dgm:prSet/>
      <dgm:spPr/>
      <dgm:t>
        <a:bodyPr/>
        <a:lstStyle/>
        <a:p>
          <a:endParaRPr lang="en-IN"/>
        </a:p>
      </dgm:t>
    </dgm:pt>
    <dgm:pt modelId="{88EA1BB7-2AE4-43C5-849B-1F0B03D271DF}">
      <dgm:prSet phldrT="[Text]"/>
      <dgm:spPr/>
      <dgm:t>
        <a:bodyPr/>
        <a:lstStyle/>
        <a:p>
          <a:r>
            <a:rPr lang="en-IN" dirty="0"/>
            <a:t>Hypothesis testing</a:t>
          </a:r>
        </a:p>
      </dgm:t>
    </dgm:pt>
    <dgm:pt modelId="{0990DCE4-AB72-4BF1-949E-D6F1F4C188FF}" type="parTrans" cxnId="{FC511019-871D-46EC-BFB6-6A5FDF0C995B}">
      <dgm:prSet/>
      <dgm:spPr/>
      <dgm:t>
        <a:bodyPr/>
        <a:lstStyle/>
        <a:p>
          <a:endParaRPr lang="en-IN"/>
        </a:p>
      </dgm:t>
    </dgm:pt>
    <dgm:pt modelId="{8759F419-15DF-44A0-9505-C75A303635DD}" type="sibTrans" cxnId="{FC511019-871D-46EC-BFB6-6A5FDF0C995B}">
      <dgm:prSet/>
      <dgm:spPr/>
      <dgm:t>
        <a:bodyPr/>
        <a:lstStyle/>
        <a:p>
          <a:endParaRPr lang="en-IN"/>
        </a:p>
      </dgm:t>
    </dgm:pt>
    <dgm:pt modelId="{8CDF34E7-7B8C-4E08-831C-1DCE5012BF4C}">
      <dgm:prSet phldrT="[Text]"/>
      <dgm:spPr/>
      <dgm:t>
        <a:bodyPr/>
        <a:lstStyle/>
        <a:p>
          <a:r>
            <a:rPr lang="en-IN" dirty="0"/>
            <a:t>Generalizations &amp; Interpretations</a:t>
          </a:r>
        </a:p>
      </dgm:t>
    </dgm:pt>
    <dgm:pt modelId="{74CF45CB-363C-4D96-883B-841525E1D0B1}" type="parTrans" cxnId="{74413993-6F66-402B-AC47-611278D0FADE}">
      <dgm:prSet/>
      <dgm:spPr/>
      <dgm:t>
        <a:bodyPr/>
        <a:lstStyle/>
        <a:p>
          <a:endParaRPr lang="en-IN"/>
        </a:p>
      </dgm:t>
    </dgm:pt>
    <dgm:pt modelId="{4DB2554A-0AE1-4299-A5BE-7A4C0D5F75B2}" type="sibTrans" cxnId="{74413993-6F66-402B-AC47-611278D0FADE}">
      <dgm:prSet/>
      <dgm:spPr/>
      <dgm:t>
        <a:bodyPr/>
        <a:lstStyle/>
        <a:p>
          <a:endParaRPr lang="en-IN"/>
        </a:p>
      </dgm:t>
    </dgm:pt>
    <dgm:pt modelId="{3029E345-308B-4C79-8312-101E4EC65676}">
      <dgm:prSet phldrT="[Text]"/>
      <dgm:spPr/>
      <dgm:t>
        <a:bodyPr/>
        <a:lstStyle/>
        <a:p>
          <a:r>
            <a:rPr lang="en-IN" dirty="0"/>
            <a:t>Report Preparation</a:t>
          </a:r>
        </a:p>
      </dgm:t>
    </dgm:pt>
    <dgm:pt modelId="{A7F4F4D6-0916-4C7A-A6DB-28A698E8C3C6}" type="parTrans" cxnId="{BE9ED310-6EF1-4512-B061-BD30BC6E6DA7}">
      <dgm:prSet/>
      <dgm:spPr/>
      <dgm:t>
        <a:bodyPr/>
        <a:lstStyle/>
        <a:p>
          <a:endParaRPr lang="en-IN"/>
        </a:p>
      </dgm:t>
    </dgm:pt>
    <dgm:pt modelId="{FE07D73F-CCD5-419E-8B64-B49530198DAB}" type="sibTrans" cxnId="{BE9ED310-6EF1-4512-B061-BD30BC6E6DA7}">
      <dgm:prSet/>
      <dgm:spPr/>
      <dgm:t>
        <a:bodyPr/>
        <a:lstStyle/>
        <a:p>
          <a:endParaRPr lang="en-IN"/>
        </a:p>
      </dgm:t>
    </dgm:pt>
    <dgm:pt modelId="{A24D0AC2-C154-4D34-908D-757F350D04F5}">
      <dgm:prSet phldrT="[Text]"/>
      <dgm:spPr/>
      <dgm:t>
        <a:bodyPr/>
        <a:lstStyle/>
        <a:p>
          <a:r>
            <a:rPr lang="en-IN" dirty="0"/>
            <a:t>Extensive Literature Survey</a:t>
          </a:r>
        </a:p>
      </dgm:t>
    </dgm:pt>
    <dgm:pt modelId="{060DCA23-5FE8-43DA-9CFF-B0D9AC101910}" type="parTrans" cxnId="{AE0F3936-9279-40FC-87FD-46CA4E68603A}">
      <dgm:prSet/>
      <dgm:spPr/>
      <dgm:t>
        <a:bodyPr/>
        <a:lstStyle/>
        <a:p>
          <a:endParaRPr lang="en-IN"/>
        </a:p>
      </dgm:t>
    </dgm:pt>
    <dgm:pt modelId="{298ADF63-3220-4CA1-96E0-7239EC346432}" type="sibTrans" cxnId="{AE0F3936-9279-40FC-87FD-46CA4E68603A}">
      <dgm:prSet/>
      <dgm:spPr/>
      <dgm:t>
        <a:bodyPr/>
        <a:lstStyle/>
        <a:p>
          <a:endParaRPr lang="en-IN"/>
        </a:p>
      </dgm:t>
    </dgm:pt>
    <dgm:pt modelId="{55A1D7D1-2427-4AE1-8DF1-C78FAA2A4B32}" type="pres">
      <dgm:prSet presAssocID="{B643A57F-352C-4ACB-BE36-262AB375F373}" presName="Name0" presStyleCnt="0">
        <dgm:presLayoutVars>
          <dgm:dir/>
          <dgm:resizeHandles/>
        </dgm:presLayoutVars>
      </dgm:prSet>
      <dgm:spPr/>
    </dgm:pt>
    <dgm:pt modelId="{D86A68E1-2878-4414-BC28-7AA8DD1FE971}" type="pres">
      <dgm:prSet presAssocID="{CD96FC84-447B-413B-AA48-932F3884D5CE}" presName="compNode" presStyleCnt="0"/>
      <dgm:spPr/>
    </dgm:pt>
    <dgm:pt modelId="{CE53919E-66D8-4FFA-9270-E96FF86BB0B0}" type="pres">
      <dgm:prSet presAssocID="{CD96FC84-447B-413B-AA48-932F3884D5CE}" presName="dummyConnPt" presStyleCnt="0"/>
      <dgm:spPr/>
    </dgm:pt>
    <dgm:pt modelId="{038B771A-40F2-4ABB-9455-1815DBC6F1CF}" type="pres">
      <dgm:prSet presAssocID="{CD96FC84-447B-413B-AA48-932F3884D5CE}" presName="node" presStyleLbl="node1" presStyleIdx="0" presStyleCnt="12" custScaleX="140349">
        <dgm:presLayoutVars>
          <dgm:bulletEnabled val="1"/>
        </dgm:presLayoutVars>
      </dgm:prSet>
      <dgm:spPr/>
    </dgm:pt>
    <dgm:pt modelId="{17CA5EC4-0F98-4761-9730-E0546209F649}" type="pres">
      <dgm:prSet presAssocID="{F2D3082E-8D37-45F9-A41B-FFEEC1FA7A1F}" presName="sibTrans" presStyleLbl="bgSibTrans2D1" presStyleIdx="0" presStyleCnt="11"/>
      <dgm:spPr/>
    </dgm:pt>
    <dgm:pt modelId="{FBBC7429-82FC-4771-B148-306312D77952}" type="pres">
      <dgm:prSet presAssocID="{F716F107-7D61-4790-8CC6-D324E3E1EC96}" presName="compNode" presStyleCnt="0"/>
      <dgm:spPr/>
    </dgm:pt>
    <dgm:pt modelId="{B6AFE839-6EE5-49DA-906E-21E84D7DA962}" type="pres">
      <dgm:prSet presAssocID="{F716F107-7D61-4790-8CC6-D324E3E1EC96}" presName="dummyConnPt" presStyleCnt="0"/>
      <dgm:spPr/>
    </dgm:pt>
    <dgm:pt modelId="{C943D230-3841-4E55-B9CE-637F67F7BBF4}" type="pres">
      <dgm:prSet presAssocID="{F716F107-7D61-4790-8CC6-D324E3E1EC96}" presName="node" presStyleLbl="node1" presStyleIdx="1" presStyleCnt="12" custScaleX="140349">
        <dgm:presLayoutVars>
          <dgm:bulletEnabled val="1"/>
        </dgm:presLayoutVars>
      </dgm:prSet>
      <dgm:spPr/>
    </dgm:pt>
    <dgm:pt modelId="{8604E325-07B3-46BA-B016-0BE84E61719F}" type="pres">
      <dgm:prSet presAssocID="{FEF95FE6-5EEB-4DF8-8580-D023A370499F}" presName="sibTrans" presStyleLbl="bgSibTrans2D1" presStyleIdx="1" presStyleCnt="11"/>
      <dgm:spPr/>
    </dgm:pt>
    <dgm:pt modelId="{E62B0CEE-3671-42FE-8733-8323A2240BD7}" type="pres">
      <dgm:prSet presAssocID="{A24D0AC2-C154-4D34-908D-757F350D04F5}" presName="compNode" presStyleCnt="0"/>
      <dgm:spPr/>
    </dgm:pt>
    <dgm:pt modelId="{974A13C1-EC49-4EF7-9D1D-AC29E00C076E}" type="pres">
      <dgm:prSet presAssocID="{A24D0AC2-C154-4D34-908D-757F350D04F5}" presName="dummyConnPt" presStyleCnt="0"/>
      <dgm:spPr/>
    </dgm:pt>
    <dgm:pt modelId="{D2222172-0627-4B3B-89F7-E6F42E18DCC6}" type="pres">
      <dgm:prSet presAssocID="{A24D0AC2-C154-4D34-908D-757F350D04F5}" presName="node" presStyleLbl="node1" presStyleIdx="2" presStyleCnt="12" custScaleX="140349">
        <dgm:presLayoutVars>
          <dgm:bulletEnabled val="1"/>
        </dgm:presLayoutVars>
      </dgm:prSet>
      <dgm:spPr/>
    </dgm:pt>
    <dgm:pt modelId="{900CC32A-73AE-4FFB-8E95-5840EB0C3D0E}" type="pres">
      <dgm:prSet presAssocID="{298ADF63-3220-4CA1-96E0-7239EC346432}" presName="sibTrans" presStyleLbl="bgSibTrans2D1" presStyleIdx="2" presStyleCnt="11"/>
      <dgm:spPr/>
    </dgm:pt>
    <dgm:pt modelId="{86C5F03A-7D0A-4D77-974D-2586160051C5}" type="pres">
      <dgm:prSet presAssocID="{F672CC2B-DA1C-404F-9DB5-9CA85E0C6766}" presName="compNode" presStyleCnt="0"/>
      <dgm:spPr/>
    </dgm:pt>
    <dgm:pt modelId="{E21F2A8B-920F-4D0B-9080-81157C2A3CF6}" type="pres">
      <dgm:prSet presAssocID="{F672CC2B-DA1C-404F-9DB5-9CA85E0C6766}" presName="dummyConnPt" presStyleCnt="0"/>
      <dgm:spPr/>
    </dgm:pt>
    <dgm:pt modelId="{CCFCACE8-9A25-41ED-BCE6-6DD523CCB832}" type="pres">
      <dgm:prSet presAssocID="{F672CC2B-DA1C-404F-9DB5-9CA85E0C6766}" presName="node" presStyleLbl="node1" presStyleIdx="3" presStyleCnt="12" custScaleX="140349">
        <dgm:presLayoutVars>
          <dgm:bulletEnabled val="1"/>
        </dgm:presLayoutVars>
      </dgm:prSet>
      <dgm:spPr/>
    </dgm:pt>
    <dgm:pt modelId="{E2A6F664-363A-4F18-8A63-966FD2D211F3}" type="pres">
      <dgm:prSet presAssocID="{1F6593D0-2040-4B61-96F3-F1C6EC58F3E1}" presName="sibTrans" presStyleLbl="bgSibTrans2D1" presStyleIdx="3" presStyleCnt="11"/>
      <dgm:spPr/>
    </dgm:pt>
    <dgm:pt modelId="{DDFF0A8B-7024-44ED-9FCC-2A05E6793BFC}" type="pres">
      <dgm:prSet presAssocID="{7DD8C804-DF91-4D01-A8E7-56B86F8E9260}" presName="compNode" presStyleCnt="0"/>
      <dgm:spPr/>
    </dgm:pt>
    <dgm:pt modelId="{AC383649-88BF-429D-8FA1-3E7416EAAFD7}" type="pres">
      <dgm:prSet presAssocID="{7DD8C804-DF91-4D01-A8E7-56B86F8E9260}" presName="dummyConnPt" presStyleCnt="0"/>
      <dgm:spPr/>
    </dgm:pt>
    <dgm:pt modelId="{FE428BC1-A288-4D10-9687-93218CA45D09}" type="pres">
      <dgm:prSet presAssocID="{7DD8C804-DF91-4D01-A8E7-56B86F8E9260}" presName="node" presStyleLbl="node1" presStyleIdx="4" presStyleCnt="12" custScaleX="140349">
        <dgm:presLayoutVars>
          <dgm:bulletEnabled val="1"/>
        </dgm:presLayoutVars>
      </dgm:prSet>
      <dgm:spPr/>
    </dgm:pt>
    <dgm:pt modelId="{D06F9A0A-BBBC-458E-8804-C25E3F99E0D1}" type="pres">
      <dgm:prSet presAssocID="{DCE534D9-138E-428B-A829-4FE1D307FA5C}" presName="sibTrans" presStyleLbl="bgSibTrans2D1" presStyleIdx="4" presStyleCnt="11"/>
      <dgm:spPr/>
    </dgm:pt>
    <dgm:pt modelId="{E42E68DA-4497-427A-A035-2E0DCA63E5AC}" type="pres">
      <dgm:prSet presAssocID="{2498C59E-2B1C-4F3B-BA07-BD3676D08A16}" presName="compNode" presStyleCnt="0"/>
      <dgm:spPr/>
    </dgm:pt>
    <dgm:pt modelId="{79DD5C03-1A5E-4CFF-9E53-FD9D4636DC50}" type="pres">
      <dgm:prSet presAssocID="{2498C59E-2B1C-4F3B-BA07-BD3676D08A16}" presName="dummyConnPt" presStyleCnt="0"/>
      <dgm:spPr/>
    </dgm:pt>
    <dgm:pt modelId="{CC0D62C1-818B-43C6-B3AF-CDC19DA72C2D}" type="pres">
      <dgm:prSet presAssocID="{2498C59E-2B1C-4F3B-BA07-BD3676D08A16}" presName="node" presStyleLbl="node1" presStyleIdx="5" presStyleCnt="12" custScaleX="140349">
        <dgm:presLayoutVars>
          <dgm:bulletEnabled val="1"/>
        </dgm:presLayoutVars>
      </dgm:prSet>
      <dgm:spPr/>
    </dgm:pt>
    <dgm:pt modelId="{FF1AFB70-0AFC-40F3-97C9-0CF0B06B9F81}" type="pres">
      <dgm:prSet presAssocID="{D43C8FA5-1E5C-4791-B560-FF91D18DCABB}" presName="sibTrans" presStyleLbl="bgSibTrans2D1" presStyleIdx="5" presStyleCnt="11"/>
      <dgm:spPr/>
    </dgm:pt>
    <dgm:pt modelId="{FEB497D0-DC98-4DFB-AD61-96F7BE8436F5}" type="pres">
      <dgm:prSet presAssocID="{BDFBB868-95E9-4D4C-900E-712CE0625B22}" presName="compNode" presStyleCnt="0"/>
      <dgm:spPr/>
    </dgm:pt>
    <dgm:pt modelId="{DE733059-244C-4534-88C8-B6A3442EE50C}" type="pres">
      <dgm:prSet presAssocID="{BDFBB868-95E9-4D4C-900E-712CE0625B22}" presName="dummyConnPt" presStyleCnt="0"/>
      <dgm:spPr/>
    </dgm:pt>
    <dgm:pt modelId="{2473644D-4414-430C-A804-2860F0E35BBB}" type="pres">
      <dgm:prSet presAssocID="{BDFBB868-95E9-4D4C-900E-712CE0625B22}" presName="node" presStyleLbl="node1" presStyleIdx="6" presStyleCnt="12" custScaleX="140349">
        <dgm:presLayoutVars>
          <dgm:bulletEnabled val="1"/>
        </dgm:presLayoutVars>
      </dgm:prSet>
      <dgm:spPr/>
    </dgm:pt>
    <dgm:pt modelId="{8806E101-FD9D-4889-8BA7-F23CA2E3B1A4}" type="pres">
      <dgm:prSet presAssocID="{690F3AB2-0DEF-44B1-8512-B815258D2AAE}" presName="sibTrans" presStyleLbl="bgSibTrans2D1" presStyleIdx="6" presStyleCnt="11"/>
      <dgm:spPr/>
    </dgm:pt>
    <dgm:pt modelId="{88FB81C9-8384-493B-B2C4-B9FE968843F8}" type="pres">
      <dgm:prSet presAssocID="{9197D243-7E9B-4FBE-AC28-4B7F2C8C3FB7}" presName="compNode" presStyleCnt="0"/>
      <dgm:spPr/>
    </dgm:pt>
    <dgm:pt modelId="{9D1804A1-24D1-447D-B727-6855A98E8A52}" type="pres">
      <dgm:prSet presAssocID="{9197D243-7E9B-4FBE-AC28-4B7F2C8C3FB7}" presName="dummyConnPt" presStyleCnt="0"/>
      <dgm:spPr/>
    </dgm:pt>
    <dgm:pt modelId="{F41D69B6-5B50-4C64-A745-2EB2EDFD8C98}" type="pres">
      <dgm:prSet presAssocID="{9197D243-7E9B-4FBE-AC28-4B7F2C8C3FB7}" presName="node" presStyleLbl="node1" presStyleIdx="7" presStyleCnt="12" custScaleX="140349">
        <dgm:presLayoutVars>
          <dgm:bulletEnabled val="1"/>
        </dgm:presLayoutVars>
      </dgm:prSet>
      <dgm:spPr/>
    </dgm:pt>
    <dgm:pt modelId="{D5695FA6-7C92-49FD-989A-C99A7A2698F4}" type="pres">
      <dgm:prSet presAssocID="{E0F16531-2EFD-4582-ADF7-87AD849FF4C3}" presName="sibTrans" presStyleLbl="bgSibTrans2D1" presStyleIdx="7" presStyleCnt="11"/>
      <dgm:spPr/>
    </dgm:pt>
    <dgm:pt modelId="{554AD16A-7EFD-4934-B0E0-B46715085BFB}" type="pres">
      <dgm:prSet presAssocID="{F931BB0B-ECA0-4EF9-9122-8DAE7DE9DFEE}" presName="compNode" presStyleCnt="0"/>
      <dgm:spPr/>
    </dgm:pt>
    <dgm:pt modelId="{BDE8776E-0160-4963-B931-564D16A2E320}" type="pres">
      <dgm:prSet presAssocID="{F931BB0B-ECA0-4EF9-9122-8DAE7DE9DFEE}" presName="dummyConnPt" presStyleCnt="0"/>
      <dgm:spPr/>
    </dgm:pt>
    <dgm:pt modelId="{49E9F4C2-1E5D-441F-8F37-C7DA96CAE525}" type="pres">
      <dgm:prSet presAssocID="{F931BB0B-ECA0-4EF9-9122-8DAE7DE9DFEE}" presName="node" presStyleLbl="node1" presStyleIdx="8" presStyleCnt="12" custScaleX="140349">
        <dgm:presLayoutVars>
          <dgm:bulletEnabled val="1"/>
        </dgm:presLayoutVars>
      </dgm:prSet>
      <dgm:spPr/>
    </dgm:pt>
    <dgm:pt modelId="{4A901946-DED9-40BB-90E2-03F8B1621E7A}" type="pres">
      <dgm:prSet presAssocID="{FBAAC28C-1C99-4346-B90C-26CAB56D752D}" presName="sibTrans" presStyleLbl="bgSibTrans2D1" presStyleIdx="8" presStyleCnt="11"/>
      <dgm:spPr/>
    </dgm:pt>
    <dgm:pt modelId="{F925495A-C6DC-4A82-A1BE-17676D53B4E3}" type="pres">
      <dgm:prSet presAssocID="{88EA1BB7-2AE4-43C5-849B-1F0B03D271DF}" presName="compNode" presStyleCnt="0"/>
      <dgm:spPr/>
    </dgm:pt>
    <dgm:pt modelId="{81187668-93F3-48E9-9391-80B53D1900BF}" type="pres">
      <dgm:prSet presAssocID="{88EA1BB7-2AE4-43C5-849B-1F0B03D271DF}" presName="dummyConnPt" presStyleCnt="0"/>
      <dgm:spPr/>
    </dgm:pt>
    <dgm:pt modelId="{3A3964D8-0402-4E1C-8221-68F485FDE469}" type="pres">
      <dgm:prSet presAssocID="{88EA1BB7-2AE4-43C5-849B-1F0B03D271DF}" presName="node" presStyleLbl="node1" presStyleIdx="9" presStyleCnt="12" custScaleX="140349">
        <dgm:presLayoutVars>
          <dgm:bulletEnabled val="1"/>
        </dgm:presLayoutVars>
      </dgm:prSet>
      <dgm:spPr/>
    </dgm:pt>
    <dgm:pt modelId="{7E931200-446A-48DE-8ABB-0C644574ACE2}" type="pres">
      <dgm:prSet presAssocID="{8759F419-15DF-44A0-9505-C75A303635DD}" presName="sibTrans" presStyleLbl="bgSibTrans2D1" presStyleIdx="9" presStyleCnt="11"/>
      <dgm:spPr/>
    </dgm:pt>
    <dgm:pt modelId="{ABAD89C0-8E8F-4A8C-8D22-49FABB1103AB}" type="pres">
      <dgm:prSet presAssocID="{8CDF34E7-7B8C-4E08-831C-1DCE5012BF4C}" presName="compNode" presStyleCnt="0"/>
      <dgm:spPr/>
    </dgm:pt>
    <dgm:pt modelId="{9BBB0E25-386B-45E8-B8E1-7B36114031B3}" type="pres">
      <dgm:prSet presAssocID="{8CDF34E7-7B8C-4E08-831C-1DCE5012BF4C}" presName="dummyConnPt" presStyleCnt="0"/>
      <dgm:spPr/>
    </dgm:pt>
    <dgm:pt modelId="{E84345FC-2021-42A9-A654-095A2AF34AD6}" type="pres">
      <dgm:prSet presAssocID="{8CDF34E7-7B8C-4E08-831C-1DCE5012BF4C}" presName="node" presStyleLbl="node1" presStyleIdx="10" presStyleCnt="12" custScaleX="140349">
        <dgm:presLayoutVars>
          <dgm:bulletEnabled val="1"/>
        </dgm:presLayoutVars>
      </dgm:prSet>
      <dgm:spPr/>
    </dgm:pt>
    <dgm:pt modelId="{F8627D62-2C8C-4D1C-B222-23FE803EF97B}" type="pres">
      <dgm:prSet presAssocID="{4DB2554A-0AE1-4299-A5BE-7A4C0D5F75B2}" presName="sibTrans" presStyleLbl="bgSibTrans2D1" presStyleIdx="10" presStyleCnt="11"/>
      <dgm:spPr/>
    </dgm:pt>
    <dgm:pt modelId="{5214BA11-D148-4546-BBD0-34754775CCA7}" type="pres">
      <dgm:prSet presAssocID="{3029E345-308B-4C79-8312-101E4EC65676}" presName="compNode" presStyleCnt="0"/>
      <dgm:spPr/>
    </dgm:pt>
    <dgm:pt modelId="{232B1C49-513C-45E1-956D-9CBDBAC216B5}" type="pres">
      <dgm:prSet presAssocID="{3029E345-308B-4C79-8312-101E4EC65676}" presName="dummyConnPt" presStyleCnt="0"/>
      <dgm:spPr/>
    </dgm:pt>
    <dgm:pt modelId="{8211CE54-493A-4DBA-A7DA-053EBC59235B}" type="pres">
      <dgm:prSet presAssocID="{3029E345-308B-4C79-8312-101E4EC65676}" presName="node" presStyleLbl="node1" presStyleIdx="11" presStyleCnt="12" custScaleX="140349">
        <dgm:presLayoutVars>
          <dgm:bulletEnabled val="1"/>
        </dgm:presLayoutVars>
      </dgm:prSet>
      <dgm:spPr/>
    </dgm:pt>
  </dgm:ptLst>
  <dgm:cxnLst>
    <dgm:cxn modelId="{BE190902-2D25-48CC-956E-D21FA9BE4A60}" type="presOf" srcId="{F716F107-7D61-4790-8CC6-D324E3E1EC96}" destId="{C943D230-3841-4E55-B9CE-637F67F7BBF4}" srcOrd="0" destOrd="0" presId="urn:microsoft.com/office/officeart/2005/8/layout/bProcess4"/>
    <dgm:cxn modelId="{120A0B05-FA9A-4B56-B728-0204273C306C}" type="presOf" srcId="{4DB2554A-0AE1-4299-A5BE-7A4C0D5F75B2}" destId="{F8627D62-2C8C-4D1C-B222-23FE803EF97B}" srcOrd="0" destOrd="0" presId="urn:microsoft.com/office/officeart/2005/8/layout/bProcess4"/>
    <dgm:cxn modelId="{082A2E0B-9481-4665-8423-E496E857B7DA}" type="presOf" srcId="{CD96FC84-447B-413B-AA48-932F3884D5CE}" destId="{038B771A-40F2-4ABB-9455-1815DBC6F1CF}" srcOrd="0" destOrd="0" presId="urn:microsoft.com/office/officeart/2005/8/layout/bProcess4"/>
    <dgm:cxn modelId="{BE9ED310-6EF1-4512-B061-BD30BC6E6DA7}" srcId="{B643A57F-352C-4ACB-BE36-262AB375F373}" destId="{3029E345-308B-4C79-8312-101E4EC65676}" srcOrd="11" destOrd="0" parTransId="{A7F4F4D6-0916-4C7A-A6DB-28A698E8C3C6}" sibTransId="{FE07D73F-CCD5-419E-8B64-B49530198DAB}"/>
    <dgm:cxn modelId="{FC511019-871D-46EC-BFB6-6A5FDF0C995B}" srcId="{B643A57F-352C-4ACB-BE36-262AB375F373}" destId="{88EA1BB7-2AE4-43C5-849B-1F0B03D271DF}" srcOrd="9" destOrd="0" parTransId="{0990DCE4-AB72-4BF1-949E-D6F1F4C188FF}" sibTransId="{8759F419-15DF-44A0-9505-C75A303635DD}"/>
    <dgm:cxn modelId="{ED5D9A19-F2DA-4AD1-B24D-597373B21A10}" type="presOf" srcId="{3029E345-308B-4C79-8312-101E4EC65676}" destId="{8211CE54-493A-4DBA-A7DA-053EBC59235B}" srcOrd="0" destOrd="0" presId="urn:microsoft.com/office/officeart/2005/8/layout/bProcess4"/>
    <dgm:cxn modelId="{62E23E24-E809-4246-8422-CD5F32E60829}" srcId="{B643A57F-352C-4ACB-BE36-262AB375F373}" destId="{CD96FC84-447B-413B-AA48-932F3884D5CE}" srcOrd="0" destOrd="0" parTransId="{F3BB1DAA-98F3-4337-9AF3-4DAF451380B2}" sibTransId="{F2D3082E-8D37-45F9-A41B-FFEEC1FA7A1F}"/>
    <dgm:cxn modelId="{F973AE24-7BCD-40B0-9FA5-B654253D28CB}" type="presOf" srcId="{FEF95FE6-5EEB-4DF8-8580-D023A370499F}" destId="{8604E325-07B3-46BA-B016-0BE84E61719F}" srcOrd="0" destOrd="0" presId="urn:microsoft.com/office/officeart/2005/8/layout/bProcess4"/>
    <dgm:cxn modelId="{457F2528-EBFC-4E15-8F56-F126CF9184AA}" type="presOf" srcId="{DCE534D9-138E-428B-A829-4FE1D307FA5C}" destId="{D06F9A0A-BBBC-458E-8804-C25E3F99E0D1}" srcOrd="0" destOrd="0" presId="urn:microsoft.com/office/officeart/2005/8/layout/bProcess4"/>
    <dgm:cxn modelId="{EF3B552D-D7CA-4B48-81ED-93944A78A73E}" type="presOf" srcId="{F931BB0B-ECA0-4EF9-9122-8DAE7DE9DFEE}" destId="{49E9F4C2-1E5D-441F-8F37-C7DA96CAE525}" srcOrd="0" destOrd="0" presId="urn:microsoft.com/office/officeart/2005/8/layout/bProcess4"/>
    <dgm:cxn modelId="{7EE37D2F-4AF4-4F83-B7A1-E1CBEB685D82}" type="presOf" srcId="{7DD8C804-DF91-4D01-A8E7-56B86F8E9260}" destId="{FE428BC1-A288-4D10-9687-93218CA45D09}" srcOrd="0" destOrd="0" presId="urn:microsoft.com/office/officeart/2005/8/layout/bProcess4"/>
    <dgm:cxn modelId="{A0CEA732-3CC6-494F-874E-42C9ADD88FD9}" type="presOf" srcId="{A24D0AC2-C154-4D34-908D-757F350D04F5}" destId="{D2222172-0627-4B3B-89F7-E6F42E18DCC6}" srcOrd="0" destOrd="0" presId="urn:microsoft.com/office/officeart/2005/8/layout/bProcess4"/>
    <dgm:cxn modelId="{596AE435-C93A-4396-BF90-37107E4E54C7}" type="presOf" srcId="{690F3AB2-0DEF-44B1-8512-B815258D2AAE}" destId="{8806E101-FD9D-4889-8BA7-F23CA2E3B1A4}" srcOrd="0" destOrd="0" presId="urn:microsoft.com/office/officeart/2005/8/layout/bProcess4"/>
    <dgm:cxn modelId="{AE0F3936-9279-40FC-87FD-46CA4E68603A}" srcId="{B643A57F-352C-4ACB-BE36-262AB375F373}" destId="{A24D0AC2-C154-4D34-908D-757F350D04F5}" srcOrd="2" destOrd="0" parTransId="{060DCA23-5FE8-43DA-9CFF-B0D9AC101910}" sibTransId="{298ADF63-3220-4CA1-96E0-7239EC346432}"/>
    <dgm:cxn modelId="{97F3FB38-3BA4-4D21-A511-DF5481929165}" srcId="{B643A57F-352C-4ACB-BE36-262AB375F373}" destId="{2498C59E-2B1C-4F3B-BA07-BD3676D08A16}" srcOrd="5" destOrd="0" parTransId="{465AAF1F-AC1C-4BA0-8D5B-E1CAEFE895D6}" sibTransId="{D43C8FA5-1E5C-4791-B560-FF91D18DCABB}"/>
    <dgm:cxn modelId="{448FAF3B-8C8A-4A0E-86B4-9FE407ACF9C6}" srcId="{B643A57F-352C-4ACB-BE36-262AB375F373}" destId="{F931BB0B-ECA0-4EF9-9122-8DAE7DE9DFEE}" srcOrd="8" destOrd="0" parTransId="{A20E3B6E-4184-46B0-B7B0-A57C3B23A04C}" sibTransId="{FBAAC28C-1C99-4346-B90C-26CAB56D752D}"/>
    <dgm:cxn modelId="{D0B2AE3C-3F77-47D5-903E-C2542B0C5C35}" type="presOf" srcId="{B643A57F-352C-4ACB-BE36-262AB375F373}" destId="{55A1D7D1-2427-4AE1-8DF1-C78FAA2A4B32}" srcOrd="0" destOrd="0" presId="urn:microsoft.com/office/officeart/2005/8/layout/bProcess4"/>
    <dgm:cxn modelId="{99BAE040-BF5F-4D7A-83C5-60D922106B93}" type="presOf" srcId="{2498C59E-2B1C-4F3B-BA07-BD3676D08A16}" destId="{CC0D62C1-818B-43C6-B3AF-CDC19DA72C2D}" srcOrd="0" destOrd="0" presId="urn:microsoft.com/office/officeart/2005/8/layout/bProcess4"/>
    <dgm:cxn modelId="{1B0ADC5E-3148-4C40-AC9A-D4296A4C28A5}" type="presOf" srcId="{E0F16531-2EFD-4582-ADF7-87AD849FF4C3}" destId="{D5695FA6-7C92-49FD-989A-C99A7A2698F4}" srcOrd="0" destOrd="0" presId="urn:microsoft.com/office/officeart/2005/8/layout/bProcess4"/>
    <dgm:cxn modelId="{F36A9C5F-FCC3-4C95-A0E7-5D8BC4B5E9A8}" type="presOf" srcId="{1F6593D0-2040-4B61-96F3-F1C6EC58F3E1}" destId="{E2A6F664-363A-4F18-8A63-966FD2D211F3}" srcOrd="0" destOrd="0" presId="urn:microsoft.com/office/officeart/2005/8/layout/bProcess4"/>
    <dgm:cxn modelId="{1EDF4944-6B73-45EA-8A45-5631DF6D42FF}" type="presOf" srcId="{8759F419-15DF-44A0-9505-C75A303635DD}" destId="{7E931200-446A-48DE-8ABB-0C644574ACE2}" srcOrd="0" destOrd="0" presId="urn:microsoft.com/office/officeart/2005/8/layout/bProcess4"/>
    <dgm:cxn modelId="{6C75DF47-8F77-4255-A004-8707432DB61E}" type="presOf" srcId="{88EA1BB7-2AE4-43C5-849B-1F0B03D271DF}" destId="{3A3964D8-0402-4E1C-8221-68F485FDE469}" srcOrd="0" destOrd="0" presId="urn:microsoft.com/office/officeart/2005/8/layout/bProcess4"/>
    <dgm:cxn modelId="{B8ED2E76-4AC8-4417-92F1-F0BDD7A860BF}" type="presOf" srcId="{298ADF63-3220-4CA1-96E0-7239EC346432}" destId="{900CC32A-73AE-4FFB-8E95-5840EB0C3D0E}" srcOrd="0" destOrd="0" presId="urn:microsoft.com/office/officeart/2005/8/layout/bProcess4"/>
    <dgm:cxn modelId="{8B701177-6271-406B-A1CE-6290F250D287}" type="presOf" srcId="{9197D243-7E9B-4FBE-AC28-4B7F2C8C3FB7}" destId="{F41D69B6-5B50-4C64-A745-2EB2EDFD8C98}" srcOrd="0" destOrd="0" presId="urn:microsoft.com/office/officeart/2005/8/layout/bProcess4"/>
    <dgm:cxn modelId="{DFA0C382-2F08-4F68-B053-E3C0743642F2}" type="presOf" srcId="{F2D3082E-8D37-45F9-A41B-FFEEC1FA7A1F}" destId="{17CA5EC4-0F98-4761-9730-E0546209F649}" srcOrd="0" destOrd="0" presId="urn:microsoft.com/office/officeart/2005/8/layout/bProcess4"/>
    <dgm:cxn modelId="{A672498D-D548-4524-8335-3A7EF4A05AB8}" srcId="{B643A57F-352C-4ACB-BE36-262AB375F373}" destId="{BDFBB868-95E9-4D4C-900E-712CE0625B22}" srcOrd="6" destOrd="0" parTransId="{85C38B27-DC13-488D-86AC-A69AD3DCAE6B}" sibTransId="{690F3AB2-0DEF-44B1-8512-B815258D2AAE}"/>
    <dgm:cxn modelId="{74413993-6F66-402B-AC47-611278D0FADE}" srcId="{B643A57F-352C-4ACB-BE36-262AB375F373}" destId="{8CDF34E7-7B8C-4E08-831C-1DCE5012BF4C}" srcOrd="10" destOrd="0" parTransId="{74CF45CB-363C-4D96-883B-841525E1D0B1}" sibTransId="{4DB2554A-0AE1-4299-A5BE-7A4C0D5F75B2}"/>
    <dgm:cxn modelId="{7987569A-6764-465F-A445-C11197E98B41}" type="presOf" srcId="{D43C8FA5-1E5C-4791-B560-FF91D18DCABB}" destId="{FF1AFB70-0AFC-40F3-97C9-0CF0B06B9F81}" srcOrd="0" destOrd="0" presId="urn:microsoft.com/office/officeart/2005/8/layout/bProcess4"/>
    <dgm:cxn modelId="{582BA59F-B0C1-4616-9DF9-8E83ADAA1759}" type="presOf" srcId="{F672CC2B-DA1C-404F-9DB5-9CA85E0C6766}" destId="{CCFCACE8-9A25-41ED-BCE6-6DD523CCB832}" srcOrd="0" destOrd="0" presId="urn:microsoft.com/office/officeart/2005/8/layout/bProcess4"/>
    <dgm:cxn modelId="{EF1297DF-952E-43CF-A4C8-97EFBBF404A7}" type="presOf" srcId="{8CDF34E7-7B8C-4E08-831C-1DCE5012BF4C}" destId="{E84345FC-2021-42A9-A654-095A2AF34AD6}" srcOrd="0" destOrd="0" presId="urn:microsoft.com/office/officeart/2005/8/layout/bProcess4"/>
    <dgm:cxn modelId="{2B261FE6-32AB-4758-B05A-84C02F38999E}" type="presOf" srcId="{BDFBB868-95E9-4D4C-900E-712CE0625B22}" destId="{2473644D-4414-430C-A804-2860F0E35BBB}" srcOrd="0" destOrd="0" presId="urn:microsoft.com/office/officeart/2005/8/layout/bProcess4"/>
    <dgm:cxn modelId="{4BB7F4E8-4704-4EBB-8656-0AA0EC170D01}" srcId="{B643A57F-352C-4ACB-BE36-262AB375F373}" destId="{7DD8C804-DF91-4D01-A8E7-56B86F8E9260}" srcOrd="4" destOrd="0" parTransId="{7CB8A00E-B96D-4600-8C32-43B491F137DA}" sibTransId="{DCE534D9-138E-428B-A829-4FE1D307FA5C}"/>
    <dgm:cxn modelId="{816D0EEE-3143-4044-917B-412CB5084E66}" srcId="{B643A57F-352C-4ACB-BE36-262AB375F373}" destId="{F716F107-7D61-4790-8CC6-D324E3E1EC96}" srcOrd="1" destOrd="0" parTransId="{CC907D80-A1B5-4CE4-B5A2-9423DB4CBE1F}" sibTransId="{FEF95FE6-5EEB-4DF8-8580-D023A370499F}"/>
    <dgm:cxn modelId="{2FFB04F9-3737-4017-9F6F-717C843AD890}" srcId="{B643A57F-352C-4ACB-BE36-262AB375F373}" destId="{F672CC2B-DA1C-404F-9DB5-9CA85E0C6766}" srcOrd="3" destOrd="0" parTransId="{7E4EC875-BC79-4DB2-9FBE-36E7E86F9911}" sibTransId="{1F6593D0-2040-4B61-96F3-F1C6EC58F3E1}"/>
    <dgm:cxn modelId="{4E23C3FC-0FB3-4167-9885-FCD556AD56FE}" type="presOf" srcId="{FBAAC28C-1C99-4346-B90C-26CAB56D752D}" destId="{4A901946-DED9-40BB-90E2-03F8B1621E7A}" srcOrd="0" destOrd="0" presId="urn:microsoft.com/office/officeart/2005/8/layout/bProcess4"/>
    <dgm:cxn modelId="{B30FFBFF-7E2F-4684-9D8D-401633354691}" srcId="{B643A57F-352C-4ACB-BE36-262AB375F373}" destId="{9197D243-7E9B-4FBE-AC28-4B7F2C8C3FB7}" srcOrd="7" destOrd="0" parTransId="{53CCE499-05AF-4A44-8163-E36300F457F2}" sibTransId="{E0F16531-2EFD-4582-ADF7-87AD849FF4C3}"/>
    <dgm:cxn modelId="{9C529EA9-ED56-4A73-A14A-DA031906045C}" type="presParOf" srcId="{55A1D7D1-2427-4AE1-8DF1-C78FAA2A4B32}" destId="{D86A68E1-2878-4414-BC28-7AA8DD1FE971}" srcOrd="0" destOrd="0" presId="urn:microsoft.com/office/officeart/2005/8/layout/bProcess4"/>
    <dgm:cxn modelId="{C0C1FB6A-1837-4C84-831B-0C786F601167}" type="presParOf" srcId="{D86A68E1-2878-4414-BC28-7AA8DD1FE971}" destId="{CE53919E-66D8-4FFA-9270-E96FF86BB0B0}" srcOrd="0" destOrd="0" presId="urn:microsoft.com/office/officeart/2005/8/layout/bProcess4"/>
    <dgm:cxn modelId="{E7CF7FFF-7F9F-488B-ADDB-E388C9E6077E}" type="presParOf" srcId="{D86A68E1-2878-4414-BC28-7AA8DD1FE971}" destId="{038B771A-40F2-4ABB-9455-1815DBC6F1CF}" srcOrd="1" destOrd="0" presId="urn:microsoft.com/office/officeart/2005/8/layout/bProcess4"/>
    <dgm:cxn modelId="{A2CBD5D4-D9A6-4963-9577-955CDFAB4EBA}" type="presParOf" srcId="{55A1D7D1-2427-4AE1-8DF1-C78FAA2A4B32}" destId="{17CA5EC4-0F98-4761-9730-E0546209F649}" srcOrd="1" destOrd="0" presId="urn:microsoft.com/office/officeart/2005/8/layout/bProcess4"/>
    <dgm:cxn modelId="{8E01E5BF-AB66-4859-9AA0-9272B34D18D6}" type="presParOf" srcId="{55A1D7D1-2427-4AE1-8DF1-C78FAA2A4B32}" destId="{FBBC7429-82FC-4771-B148-306312D77952}" srcOrd="2" destOrd="0" presId="urn:microsoft.com/office/officeart/2005/8/layout/bProcess4"/>
    <dgm:cxn modelId="{0ED97FBF-F494-4D53-A2B0-27A2256C7D95}" type="presParOf" srcId="{FBBC7429-82FC-4771-B148-306312D77952}" destId="{B6AFE839-6EE5-49DA-906E-21E84D7DA962}" srcOrd="0" destOrd="0" presId="urn:microsoft.com/office/officeart/2005/8/layout/bProcess4"/>
    <dgm:cxn modelId="{D2887A46-A7C8-4EB3-96D0-5CD8931FD718}" type="presParOf" srcId="{FBBC7429-82FC-4771-B148-306312D77952}" destId="{C943D230-3841-4E55-B9CE-637F67F7BBF4}" srcOrd="1" destOrd="0" presId="urn:microsoft.com/office/officeart/2005/8/layout/bProcess4"/>
    <dgm:cxn modelId="{B16558FD-50D1-4657-83EF-4ED0CDBCC2D5}" type="presParOf" srcId="{55A1D7D1-2427-4AE1-8DF1-C78FAA2A4B32}" destId="{8604E325-07B3-46BA-B016-0BE84E61719F}" srcOrd="3" destOrd="0" presId="urn:microsoft.com/office/officeart/2005/8/layout/bProcess4"/>
    <dgm:cxn modelId="{354182E3-7EB8-40E6-8EA3-6EDA77A80497}" type="presParOf" srcId="{55A1D7D1-2427-4AE1-8DF1-C78FAA2A4B32}" destId="{E62B0CEE-3671-42FE-8733-8323A2240BD7}" srcOrd="4" destOrd="0" presId="urn:microsoft.com/office/officeart/2005/8/layout/bProcess4"/>
    <dgm:cxn modelId="{4B2BC63A-522F-4EDF-B6DD-D5BAD927EEDF}" type="presParOf" srcId="{E62B0CEE-3671-42FE-8733-8323A2240BD7}" destId="{974A13C1-EC49-4EF7-9D1D-AC29E00C076E}" srcOrd="0" destOrd="0" presId="urn:microsoft.com/office/officeart/2005/8/layout/bProcess4"/>
    <dgm:cxn modelId="{D502A124-F261-4122-B0C0-4F3F31F23BD7}" type="presParOf" srcId="{E62B0CEE-3671-42FE-8733-8323A2240BD7}" destId="{D2222172-0627-4B3B-89F7-E6F42E18DCC6}" srcOrd="1" destOrd="0" presId="urn:microsoft.com/office/officeart/2005/8/layout/bProcess4"/>
    <dgm:cxn modelId="{8EA447B9-0EBF-4241-A071-B9816DB833D0}" type="presParOf" srcId="{55A1D7D1-2427-4AE1-8DF1-C78FAA2A4B32}" destId="{900CC32A-73AE-4FFB-8E95-5840EB0C3D0E}" srcOrd="5" destOrd="0" presId="urn:microsoft.com/office/officeart/2005/8/layout/bProcess4"/>
    <dgm:cxn modelId="{55939376-96B5-47D0-A34E-B78C0E937B77}" type="presParOf" srcId="{55A1D7D1-2427-4AE1-8DF1-C78FAA2A4B32}" destId="{86C5F03A-7D0A-4D77-974D-2586160051C5}" srcOrd="6" destOrd="0" presId="urn:microsoft.com/office/officeart/2005/8/layout/bProcess4"/>
    <dgm:cxn modelId="{7036254C-2F60-4E9C-AEC4-1A2C93445B8A}" type="presParOf" srcId="{86C5F03A-7D0A-4D77-974D-2586160051C5}" destId="{E21F2A8B-920F-4D0B-9080-81157C2A3CF6}" srcOrd="0" destOrd="0" presId="urn:microsoft.com/office/officeart/2005/8/layout/bProcess4"/>
    <dgm:cxn modelId="{38B080C1-98C6-4D21-AD47-F42195B28525}" type="presParOf" srcId="{86C5F03A-7D0A-4D77-974D-2586160051C5}" destId="{CCFCACE8-9A25-41ED-BCE6-6DD523CCB832}" srcOrd="1" destOrd="0" presId="urn:microsoft.com/office/officeart/2005/8/layout/bProcess4"/>
    <dgm:cxn modelId="{EBC0672F-4E19-4EB9-8BC0-A1951A34BE0A}" type="presParOf" srcId="{55A1D7D1-2427-4AE1-8DF1-C78FAA2A4B32}" destId="{E2A6F664-363A-4F18-8A63-966FD2D211F3}" srcOrd="7" destOrd="0" presId="urn:microsoft.com/office/officeart/2005/8/layout/bProcess4"/>
    <dgm:cxn modelId="{83AA2481-627D-4061-91E6-8FEF0FDCE210}" type="presParOf" srcId="{55A1D7D1-2427-4AE1-8DF1-C78FAA2A4B32}" destId="{DDFF0A8B-7024-44ED-9FCC-2A05E6793BFC}" srcOrd="8" destOrd="0" presId="urn:microsoft.com/office/officeart/2005/8/layout/bProcess4"/>
    <dgm:cxn modelId="{06C54F32-D3BB-4971-BF42-AA16CF234285}" type="presParOf" srcId="{DDFF0A8B-7024-44ED-9FCC-2A05E6793BFC}" destId="{AC383649-88BF-429D-8FA1-3E7416EAAFD7}" srcOrd="0" destOrd="0" presId="urn:microsoft.com/office/officeart/2005/8/layout/bProcess4"/>
    <dgm:cxn modelId="{F1C01793-0E7F-425F-A0CD-422854A68A8C}" type="presParOf" srcId="{DDFF0A8B-7024-44ED-9FCC-2A05E6793BFC}" destId="{FE428BC1-A288-4D10-9687-93218CA45D09}" srcOrd="1" destOrd="0" presId="urn:microsoft.com/office/officeart/2005/8/layout/bProcess4"/>
    <dgm:cxn modelId="{844C34E8-BE76-47E2-AA93-D684FC6CB8D7}" type="presParOf" srcId="{55A1D7D1-2427-4AE1-8DF1-C78FAA2A4B32}" destId="{D06F9A0A-BBBC-458E-8804-C25E3F99E0D1}" srcOrd="9" destOrd="0" presId="urn:microsoft.com/office/officeart/2005/8/layout/bProcess4"/>
    <dgm:cxn modelId="{F7ED7F42-FD15-46BC-8E3F-394152C88745}" type="presParOf" srcId="{55A1D7D1-2427-4AE1-8DF1-C78FAA2A4B32}" destId="{E42E68DA-4497-427A-A035-2E0DCA63E5AC}" srcOrd="10" destOrd="0" presId="urn:microsoft.com/office/officeart/2005/8/layout/bProcess4"/>
    <dgm:cxn modelId="{5FB5F910-C86D-41C9-B4EA-AA5042F855CF}" type="presParOf" srcId="{E42E68DA-4497-427A-A035-2E0DCA63E5AC}" destId="{79DD5C03-1A5E-4CFF-9E53-FD9D4636DC50}" srcOrd="0" destOrd="0" presId="urn:microsoft.com/office/officeart/2005/8/layout/bProcess4"/>
    <dgm:cxn modelId="{0D8674E8-7B37-4E90-9773-5F543D73B65D}" type="presParOf" srcId="{E42E68DA-4497-427A-A035-2E0DCA63E5AC}" destId="{CC0D62C1-818B-43C6-B3AF-CDC19DA72C2D}" srcOrd="1" destOrd="0" presId="urn:microsoft.com/office/officeart/2005/8/layout/bProcess4"/>
    <dgm:cxn modelId="{835183E8-4DE4-4D0D-ABAD-72CBABBC2E04}" type="presParOf" srcId="{55A1D7D1-2427-4AE1-8DF1-C78FAA2A4B32}" destId="{FF1AFB70-0AFC-40F3-97C9-0CF0B06B9F81}" srcOrd="11" destOrd="0" presId="urn:microsoft.com/office/officeart/2005/8/layout/bProcess4"/>
    <dgm:cxn modelId="{1D3083EE-6AAE-4CEC-A3E6-268CE35ED422}" type="presParOf" srcId="{55A1D7D1-2427-4AE1-8DF1-C78FAA2A4B32}" destId="{FEB497D0-DC98-4DFB-AD61-96F7BE8436F5}" srcOrd="12" destOrd="0" presId="urn:microsoft.com/office/officeart/2005/8/layout/bProcess4"/>
    <dgm:cxn modelId="{B5C167A1-F028-4AE1-99C0-E22C89733C83}" type="presParOf" srcId="{FEB497D0-DC98-4DFB-AD61-96F7BE8436F5}" destId="{DE733059-244C-4534-88C8-B6A3442EE50C}" srcOrd="0" destOrd="0" presId="urn:microsoft.com/office/officeart/2005/8/layout/bProcess4"/>
    <dgm:cxn modelId="{D55A1EED-4E5A-4866-AEAA-D8F432AB85A7}" type="presParOf" srcId="{FEB497D0-DC98-4DFB-AD61-96F7BE8436F5}" destId="{2473644D-4414-430C-A804-2860F0E35BBB}" srcOrd="1" destOrd="0" presId="urn:microsoft.com/office/officeart/2005/8/layout/bProcess4"/>
    <dgm:cxn modelId="{4F6FEAD2-8682-46D0-8FF4-F0C9B8B7BD6B}" type="presParOf" srcId="{55A1D7D1-2427-4AE1-8DF1-C78FAA2A4B32}" destId="{8806E101-FD9D-4889-8BA7-F23CA2E3B1A4}" srcOrd="13" destOrd="0" presId="urn:microsoft.com/office/officeart/2005/8/layout/bProcess4"/>
    <dgm:cxn modelId="{F48CBDF4-36DF-40B4-8E31-D65CE9B7110D}" type="presParOf" srcId="{55A1D7D1-2427-4AE1-8DF1-C78FAA2A4B32}" destId="{88FB81C9-8384-493B-B2C4-B9FE968843F8}" srcOrd="14" destOrd="0" presId="urn:microsoft.com/office/officeart/2005/8/layout/bProcess4"/>
    <dgm:cxn modelId="{592857E4-F282-48EE-9E5B-0350BA834351}" type="presParOf" srcId="{88FB81C9-8384-493B-B2C4-B9FE968843F8}" destId="{9D1804A1-24D1-447D-B727-6855A98E8A52}" srcOrd="0" destOrd="0" presId="urn:microsoft.com/office/officeart/2005/8/layout/bProcess4"/>
    <dgm:cxn modelId="{BB274E56-33FC-4710-9399-64F00CDEEDA4}" type="presParOf" srcId="{88FB81C9-8384-493B-B2C4-B9FE968843F8}" destId="{F41D69B6-5B50-4C64-A745-2EB2EDFD8C98}" srcOrd="1" destOrd="0" presId="urn:microsoft.com/office/officeart/2005/8/layout/bProcess4"/>
    <dgm:cxn modelId="{029690EA-5883-4DCA-B93B-BB486D88CD4E}" type="presParOf" srcId="{55A1D7D1-2427-4AE1-8DF1-C78FAA2A4B32}" destId="{D5695FA6-7C92-49FD-989A-C99A7A2698F4}" srcOrd="15" destOrd="0" presId="urn:microsoft.com/office/officeart/2005/8/layout/bProcess4"/>
    <dgm:cxn modelId="{9730DE60-DFB5-409B-BCDE-736CAD7A9BC2}" type="presParOf" srcId="{55A1D7D1-2427-4AE1-8DF1-C78FAA2A4B32}" destId="{554AD16A-7EFD-4934-B0E0-B46715085BFB}" srcOrd="16" destOrd="0" presId="urn:microsoft.com/office/officeart/2005/8/layout/bProcess4"/>
    <dgm:cxn modelId="{795E7A4C-AC14-4AF8-BA0F-90542DF69A99}" type="presParOf" srcId="{554AD16A-7EFD-4934-B0E0-B46715085BFB}" destId="{BDE8776E-0160-4963-B931-564D16A2E320}" srcOrd="0" destOrd="0" presId="urn:microsoft.com/office/officeart/2005/8/layout/bProcess4"/>
    <dgm:cxn modelId="{35F3363A-D51B-4595-B30E-8D0FAFE58F50}" type="presParOf" srcId="{554AD16A-7EFD-4934-B0E0-B46715085BFB}" destId="{49E9F4C2-1E5D-441F-8F37-C7DA96CAE525}" srcOrd="1" destOrd="0" presId="urn:microsoft.com/office/officeart/2005/8/layout/bProcess4"/>
    <dgm:cxn modelId="{1C0AFAF1-705A-4D5D-9FAE-0D2094967168}" type="presParOf" srcId="{55A1D7D1-2427-4AE1-8DF1-C78FAA2A4B32}" destId="{4A901946-DED9-40BB-90E2-03F8B1621E7A}" srcOrd="17" destOrd="0" presId="urn:microsoft.com/office/officeart/2005/8/layout/bProcess4"/>
    <dgm:cxn modelId="{BB6E5CBF-E696-4179-97B4-4FB2F963D3F8}" type="presParOf" srcId="{55A1D7D1-2427-4AE1-8DF1-C78FAA2A4B32}" destId="{F925495A-C6DC-4A82-A1BE-17676D53B4E3}" srcOrd="18" destOrd="0" presId="urn:microsoft.com/office/officeart/2005/8/layout/bProcess4"/>
    <dgm:cxn modelId="{65D31245-32F7-466C-912C-68BEF5DA10B1}" type="presParOf" srcId="{F925495A-C6DC-4A82-A1BE-17676D53B4E3}" destId="{81187668-93F3-48E9-9391-80B53D1900BF}" srcOrd="0" destOrd="0" presId="urn:microsoft.com/office/officeart/2005/8/layout/bProcess4"/>
    <dgm:cxn modelId="{365544DC-4DD6-4EF5-90FF-3717219DDDB9}" type="presParOf" srcId="{F925495A-C6DC-4A82-A1BE-17676D53B4E3}" destId="{3A3964D8-0402-4E1C-8221-68F485FDE469}" srcOrd="1" destOrd="0" presId="urn:microsoft.com/office/officeart/2005/8/layout/bProcess4"/>
    <dgm:cxn modelId="{09432AE3-3FA2-4783-B1B6-1630A11E8985}" type="presParOf" srcId="{55A1D7D1-2427-4AE1-8DF1-C78FAA2A4B32}" destId="{7E931200-446A-48DE-8ABB-0C644574ACE2}" srcOrd="19" destOrd="0" presId="urn:microsoft.com/office/officeart/2005/8/layout/bProcess4"/>
    <dgm:cxn modelId="{3C894D7B-3C30-4D82-B3BF-239B6A65EE49}" type="presParOf" srcId="{55A1D7D1-2427-4AE1-8DF1-C78FAA2A4B32}" destId="{ABAD89C0-8E8F-4A8C-8D22-49FABB1103AB}" srcOrd="20" destOrd="0" presId="urn:microsoft.com/office/officeart/2005/8/layout/bProcess4"/>
    <dgm:cxn modelId="{453C1A9C-3ABB-4640-9D18-9310F5794157}" type="presParOf" srcId="{ABAD89C0-8E8F-4A8C-8D22-49FABB1103AB}" destId="{9BBB0E25-386B-45E8-B8E1-7B36114031B3}" srcOrd="0" destOrd="0" presId="urn:microsoft.com/office/officeart/2005/8/layout/bProcess4"/>
    <dgm:cxn modelId="{AAD4253C-8F98-4375-BBB8-825D24A83DA0}" type="presParOf" srcId="{ABAD89C0-8E8F-4A8C-8D22-49FABB1103AB}" destId="{E84345FC-2021-42A9-A654-095A2AF34AD6}" srcOrd="1" destOrd="0" presId="urn:microsoft.com/office/officeart/2005/8/layout/bProcess4"/>
    <dgm:cxn modelId="{B7125565-BE96-40C5-8910-02AD6A45D307}" type="presParOf" srcId="{55A1D7D1-2427-4AE1-8DF1-C78FAA2A4B32}" destId="{F8627D62-2C8C-4D1C-B222-23FE803EF97B}" srcOrd="21" destOrd="0" presId="urn:microsoft.com/office/officeart/2005/8/layout/bProcess4"/>
    <dgm:cxn modelId="{8EAF5DE4-6B7A-471D-A2DF-72620070F3D1}" type="presParOf" srcId="{55A1D7D1-2427-4AE1-8DF1-C78FAA2A4B32}" destId="{5214BA11-D148-4546-BBD0-34754775CCA7}" srcOrd="22" destOrd="0" presId="urn:microsoft.com/office/officeart/2005/8/layout/bProcess4"/>
    <dgm:cxn modelId="{7B40AAAE-EB53-4A18-84AC-141BE82021F2}" type="presParOf" srcId="{5214BA11-D148-4546-BBD0-34754775CCA7}" destId="{232B1C49-513C-45E1-956D-9CBDBAC216B5}" srcOrd="0" destOrd="0" presId="urn:microsoft.com/office/officeart/2005/8/layout/bProcess4"/>
    <dgm:cxn modelId="{06045C4E-38C2-4611-A0F7-EDA37E8D58B5}" type="presParOf" srcId="{5214BA11-D148-4546-BBD0-34754775CCA7}" destId="{8211CE54-493A-4DBA-A7DA-053EBC59235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C4325-9AF1-4466-BC67-8B62B4028B18}">
      <dsp:nvSpPr>
        <dsp:cNvPr id="0" name=""/>
        <dsp:cNvSpPr/>
      </dsp:nvSpPr>
      <dsp:spPr>
        <a:xfrm>
          <a:off x="4305300" y="1526374"/>
          <a:ext cx="3046031" cy="528650"/>
        </a:xfrm>
        <a:custGeom>
          <a:avLst/>
          <a:gdLst/>
          <a:ahLst/>
          <a:cxnLst/>
          <a:rect l="0" t="0" r="0" b="0"/>
          <a:pathLst>
            <a:path>
              <a:moveTo>
                <a:pt x="0" y="0"/>
              </a:moveTo>
              <a:lnTo>
                <a:pt x="0" y="264325"/>
              </a:lnTo>
              <a:lnTo>
                <a:pt x="3046031" y="264325"/>
              </a:lnTo>
              <a:lnTo>
                <a:pt x="3046031" y="528650"/>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7A826B2-C0AB-477D-A2FE-D4DBD1E51F1F}">
      <dsp:nvSpPr>
        <dsp:cNvPr id="0" name=""/>
        <dsp:cNvSpPr/>
      </dsp:nvSpPr>
      <dsp:spPr>
        <a:xfrm>
          <a:off x="4259579" y="1526374"/>
          <a:ext cx="91440" cy="528650"/>
        </a:xfrm>
        <a:custGeom>
          <a:avLst/>
          <a:gdLst/>
          <a:ahLst/>
          <a:cxnLst/>
          <a:rect l="0" t="0" r="0" b="0"/>
          <a:pathLst>
            <a:path>
              <a:moveTo>
                <a:pt x="45720" y="0"/>
              </a:moveTo>
              <a:lnTo>
                <a:pt x="45720" y="528650"/>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99549BD-E18A-4140-AC7E-A6DD5DD102A5}">
      <dsp:nvSpPr>
        <dsp:cNvPr id="0" name=""/>
        <dsp:cNvSpPr/>
      </dsp:nvSpPr>
      <dsp:spPr>
        <a:xfrm>
          <a:off x="1259268" y="1526374"/>
          <a:ext cx="3046031" cy="528650"/>
        </a:xfrm>
        <a:custGeom>
          <a:avLst/>
          <a:gdLst/>
          <a:ahLst/>
          <a:cxnLst/>
          <a:rect l="0" t="0" r="0" b="0"/>
          <a:pathLst>
            <a:path>
              <a:moveTo>
                <a:pt x="3046031" y="0"/>
              </a:moveTo>
              <a:lnTo>
                <a:pt x="3046031" y="264325"/>
              </a:lnTo>
              <a:lnTo>
                <a:pt x="0" y="264325"/>
              </a:lnTo>
              <a:lnTo>
                <a:pt x="0" y="528650"/>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756E4CE-1FDA-460A-A45A-C6B164F9B5A0}">
      <dsp:nvSpPr>
        <dsp:cNvPr id="0" name=""/>
        <dsp:cNvSpPr/>
      </dsp:nvSpPr>
      <dsp:spPr>
        <a:xfrm>
          <a:off x="3046609" y="267684"/>
          <a:ext cx="2517381" cy="125869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kern="1200" dirty="0">
              <a:latin typeface="Times New Roman" pitchFamily="18" charset="0"/>
              <a:cs typeface="Times New Roman" pitchFamily="18" charset="0"/>
            </a:rPr>
            <a:t>Research</a:t>
          </a:r>
        </a:p>
      </dsp:txBody>
      <dsp:txXfrm>
        <a:off x="3046609" y="267684"/>
        <a:ext cx="2517381" cy="1258690"/>
      </dsp:txXfrm>
    </dsp:sp>
    <dsp:sp modelId="{462FF1B0-9606-4BC6-9C74-DB435372F971}">
      <dsp:nvSpPr>
        <dsp:cNvPr id="0" name=""/>
        <dsp:cNvSpPr/>
      </dsp:nvSpPr>
      <dsp:spPr>
        <a:xfrm>
          <a:off x="578" y="2055025"/>
          <a:ext cx="2517381" cy="125869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kern="1200" dirty="0">
              <a:latin typeface="Times New Roman" pitchFamily="18" charset="0"/>
              <a:cs typeface="Times New Roman" pitchFamily="18" charset="0"/>
            </a:rPr>
            <a:t>Business Decisions</a:t>
          </a:r>
        </a:p>
      </dsp:txBody>
      <dsp:txXfrm>
        <a:off x="578" y="2055025"/>
        <a:ext cx="2517381" cy="1258690"/>
      </dsp:txXfrm>
    </dsp:sp>
    <dsp:sp modelId="{3904B229-61DD-4492-BA02-94E87984032E}">
      <dsp:nvSpPr>
        <dsp:cNvPr id="0" name=""/>
        <dsp:cNvSpPr/>
      </dsp:nvSpPr>
      <dsp:spPr>
        <a:xfrm>
          <a:off x="3046609" y="2055025"/>
          <a:ext cx="2517381" cy="125869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kern="1200" dirty="0">
              <a:latin typeface="Times New Roman" pitchFamily="18" charset="0"/>
              <a:cs typeface="Times New Roman" pitchFamily="18" charset="0"/>
            </a:rPr>
            <a:t>Social Sciences &amp; Research</a:t>
          </a:r>
        </a:p>
      </dsp:txBody>
      <dsp:txXfrm>
        <a:off x="3046609" y="2055025"/>
        <a:ext cx="2517381" cy="1258690"/>
      </dsp:txXfrm>
    </dsp:sp>
    <dsp:sp modelId="{DDDE8189-1342-4DFF-9D05-925D1D939C5E}">
      <dsp:nvSpPr>
        <dsp:cNvPr id="0" name=""/>
        <dsp:cNvSpPr/>
      </dsp:nvSpPr>
      <dsp:spPr>
        <a:xfrm>
          <a:off x="6092640" y="2055025"/>
          <a:ext cx="2517381" cy="125869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kern="1200" dirty="0">
              <a:latin typeface="Times New Roman" pitchFamily="18" charset="0"/>
              <a:cs typeface="Times New Roman" pitchFamily="18" charset="0"/>
            </a:rPr>
            <a:t>Government Decisions</a:t>
          </a:r>
        </a:p>
      </dsp:txBody>
      <dsp:txXfrm>
        <a:off x="6092640" y="2055025"/>
        <a:ext cx="2517381" cy="12586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6B4BB-2B4C-4ED3-A931-77A94632B5DA}">
      <dsp:nvSpPr>
        <dsp:cNvPr id="0" name=""/>
        <dsp:cNvSpPr/>
      </dsp:nvSpPr>
      <dsp:spPr>
        <a:xfrm>
          <a:off x="0" y="1796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ADF2EB-36C8-491E-AD44-650773851808}">
      <dsp:nvSpPr>
        <dsp:cNvPr id="0" name=""/>
        <dsp:cNvSpPr/>
      </dsp:nvSpPr>
      <dsp:spPr>
        <a:xfrm>
          <a:off x="394335" y="320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Hunch or Intuition</a:t>
          </a:r>
        </a:p>
      </dsp:txBody>
      <dsp:txXfrm>
        <a:off x="408745" y="46414"/>
        <a:ext cx="5491870" cy="266380"/>
      </dsp:txXfrm>
    </dsp:sp>
    <dsp:sp modelId="{164509AE-AFB6-45B6-91B6-F464954D8348}">
      <dsp:nvSpPr>
        <dsp:cNvPr id="0" name=""/>
        <dsp:cNvSpPr/>
      </dsp:nvSpPr>
      <dsp:spPr>
        <a:xfrm>
          <a:off x="0" y="6332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003E68-25DE-4102-A60D-CD479F3F27FF}">
      <dsp:nvSpPr>
        <dsp:cNvPr id="0" name=""/>
        <dsp:cNvSpPr/>
      </dsp:nvSpPr>
      <dsp:spPr>
        <a:xfrm>
          <a:off x="394335" y="4856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Research of others</a:t>
          </a:r>
        </a:p>
      </dsp:txBody>
      <dsp:txXfrm>
        <a:off x="408745" y="500014"/>
        <a:ext cx="5491870" cy="266380"/>
      </dsp:txXfrm>
    </dsp:sp>
    <dsp:sp modelId="{6E1132BE-1F23-47F1-883A-4E16060CB40D}">
      <dsp:nvSpPr>
        <dsp:cNvPr id="0" name=""/>
        <dsp:cNvSpPr/>
      </dsp:nvSpPr>
      <dsp:spPr>
        <a:xfrm>
          <a:off x="0" y="10868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1DD8E-DA7C-4590-AB74-FC5AF2411791}">
      <dsp:nvSpPr>
        <dsp:cNvPr id="0" name=""/>
        <dsp:cNvSpPr/>
      </dsp:nvSpPr>
      <dsp:spPr>
        <a:xfrm>
          <a:off x="394335" y="9392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Consultations </a:t>
          </a:r>
        </a:p>
      </dsp:txBody>
      <dsp:txXfrm>
        <a:off x="408745" y="953614"/>
        <a:ext cx="5491870" cy="266380"/>
      </dsp:txXfrm>
    </dsp:sp>
    <dsp:sp modelId="{E0869407-1941-482A-9EF6-70B3612C75DC}">
      <dsp:nvSpPr>
        <dsp:cNvPr id="0" name=""/>
        <dsp:cNvSpPr/>
      </dsp:nvSpPr>
      <dsp:spPr>
        <a:xfrm>
          <a:off x="0" y="15404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9DFC6E-0F24-4400-B970-50E415104072}">
      <dsp:nvSpPr>
        <dsp:cNvPr id="0" name=""/>
        <dsp:cNvSpPr/>
      </dsp:nvSpPr>
      <dsp:spPr>
        <a:xfrm>
          <a:off x="394335" y="13928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Theory </a:t>
          </a:r>
        </a:p>
      </dsp:txBody>
      <dsp:txXfrm>
        <a:off x="408745" y="1407214"/>
        <a:ext cx="5491870" cy="266380"/>
      </dsp:txXfrm>
    </dsp:sp>
    <dsp:sp modelId="{40A3BEBF-274E-44FF-B084-D6B54C0628EE}">
      <dsp:nvSpPr>
        <dsp:cNvPr id="0" name=""/>
        <dsp:cNvSpPr/>
      </dsp:nvSpPr>
      <dsp:spPr>
        <a:xfrm>
          <a:off x="0" y="19940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10E4B2-265F-4B27-8AF3-09FB0E69D1B3}">
      <dsp:nvSpPr>
        <dsp:cNvPr id="0" name=""/>
        <dsp:cNvSpPr/>
      </dsp:nvSpPr>
      <dsp:spPr>
        <a:xfrm>
          <a:off x="394335" y="18464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Analogy</a:t>
          </a:r>
        </a:p>
      </dsp:txBody>
      <dsp:txXfrm>
        <a:off x="408745" y="1860814"/>
        <a:ext cx="5491870" cy="266380"/>
      </dsp:txXfrm>
    </dsp:sp>
    <dsp:sp modelId="{7B953E43-3E66-48D4-BE09-EEFB000615D7}">
      <dsp:nvSpPr>
        <dsp:cNvPr id="0" name=""/>
        <dsp:cNvSpPr/>
      </dsp:nvSpPr>
      <dsp:spPr>
        <a:xfrm>
          <a:off x="0" y="2447605"/>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BAC44B-1CBD-4BC3-A527-6ED921E3A7F2}">
      <dsp:nvSpPr>
        <dsp:cNvPr id="0" name=""/>
        <dsp:cNvSpPr/>
      </dsp:nvSpPr>
      <dsp:spPr>
        <a:xfrm>
          <a:off x="394335" y="23000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Observation </a:t>
          </a:r>
        </a:p>
      </dsp:txBody>
      <dsp:txXfrm>
        <a:off x="408745" y="2314414"/>
        <a:ext cx="5491870" cy="266380"/>
      </dsp:txXfrm>
    </dsp:sp>
    <dsp:sp modelId="{FA8B318C-5C5D-4381-8B9A-5C939992ADE6}">
      <dsp:nvSpPr>
        <dsp:cNvPr id="0" name=""/>
        <dsp:cNvSpPr/>
      </dsp:nvSpPr>
      <dsp:spPr>
        <a:xfrm>
          <a:off x="0" y="2901204"/>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F4998-9640-4B95-93CA-7393F7BFD0D8}">
      <dsp:nvSpPr>
        <dsp:cNvPr id="0" name=""/>
        <dsp:cNvSpPr/>
      </dsp:nvSpPr>
      <dsp:spPr>
        <a:xfrm>
          <a:off x="394335" y="2753605"/>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Culture</a:t>
          </a:r>
        </a:p>
      </dsp:txBody>
      <dsp:txXfrm>
        <a:off x="408745" y="2768015"/>
        <a:ext cx="5491870" cy="266380"/>
      </dsp:txXfrm>
    </dsp:sp>
    <dsp:sp modelId="{735D187C-6A15-4002-862A-836D4EE8D0BB}">
      <dsp:nvSpPr>
        <dsp:cNvPr id="0" name=""/>
        <dsp:cNvSpPr/>
      </dsp:nvSpPr>
      <dsp:spPr>
        <a:xfrm>
          <a:off x="0" y="3354805"/>
          <a:ext cx="788670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8828A4-51C9-4E95-939F-D4BF8E15A779}">
      <dsp:nvSpPr>
        <dsp:cNvPr id="0" name=""/>
        <dsp:cNvSpPr/>
      </dsp:nvSpPr>
      <dsp:spPr>
        <a:xfrm>
          <a:off x="394335" y="3207204"/>
          <a:ext cx="5520690"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800100">
            <a:lnSpc>
              <a:spcPct val="90000"/>
            </a:lnSpc>
            <a:spcBef>
              <a:spcPct val="0"/>
            </a:spcBef>
            <a:spcAft>
              <a:spcPct val="35000"/>
            </a:spcAft>
            <a:buNone/>
          </a:pPr>
          <a:r>
            <a:rPr lang="en-IN" sz="1800" kern="1200" dirty="0"/>
            <a:t>Continuity of research</a:t>
          </a:r>
        </a:p>
      </dsp:txBody>
      <dsp:txXfrm>
        <a:off x="408745" y="3221614"/>
        <a:ext cx="5491870" cy="2663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0310B-9E60-4BC2-B032-D440A00EBDFE}">
      <dsp:nvSpPr>
        <dsp:cNvPr id="0" name=""/>
        <dsp:cNvSpPr/>
      </dsp:nvSpPr>
      <dsp:spPr>
        <a:xfrm>
          <a:off x="0" y="22821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F1E632-D77D-445D-AC62-AF7F373D63CC}">
      <dsp:nvSpPr>
        <dsp:cNvPr id="0" name=""/>
        <dsp:cNvSpPr/>
      </dsp:nvSpPr>
      <dsp:spPr>
        <a:xfrm>
          <a:off x="304800" y="65859"/>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Decide data need</a:t>
          </a:r>
        </a:p>
      </dsp:txBody>
      <dsp:txXfrm>
        <a:off x="320652" y="81711"/>
        <a:ext cx="4235496" cy="293016"/>
      </dsp:txXfrm>
    </dsp:sp>
    <dsp:sp modelId="{6EDCB80D-EEA0-4FF6-8FC0-1D4EB8A42430}">
      <dsp:nvSpPr>
        <dsp:cNvPr id="0" name=""/>
        <dsp:cNvSpPr/>
      </dsp:nvSpPr>
      <dsp:spPr>
        <a:xfrm>
          <a:off x="0" y="72717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6FEBD1-AD98-4F54-B1C6-913B426D7AD3}">
      <dsp:nvSpPr>
        <dsp:cNvPr id="0" name=""/>
        <dsp:cNvSpPr/>
      </dsp:nvSpPr>
      <dsp:spPr>
        <a:xfrm>
          <a:off x="304800" y="564819"/>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Decide the geographical area</a:t>
          </a:r>
        </a:p>
      </dsp:txBody>
      <dsp:txXfrm>
        <a:off x="320652" y="580671"/>
        <a:ext cx="4235496" cy="293016"/>
      </dsp:txXfrm>
    </dsp:sp>
    <dsp:sp modelId="{5E656343-321E-4CB5-93C3-5B8A3D452134}">
      <dsp:nvSpPr>
        <dsp:cNvPr id="0" name=""/>
        <dsp:cNvSpPr/>
      </dsp:nvSpPr>
      <dsp:spPr>
        <a:xfrm>
          <a:off x="0" y="122614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FD4C5E-AB14-4F43-B93B-56A09E89DD1E}">
      <dsp:nvSpPr>
        <dsp:cNvPr id="0" name=""/>
        <dsp:cNvSpPr/>
      </dsp:nvSpPr>
      <dsp:spPr>
        <a:xfrm>
          <a:off x="304800" y="106378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Define the population</a:t>
          </a:r>
        </a:p>
      </dsp:txBody>
      <dsp:txXfrm>
        <a:off x="320652" y="1079632"/>
        <a:ext cx="4235496" cy="293016"/>
      </dsp:txXfrm>
    </dsp:sp>
    <dsp:sp modelId="{70466F1D-1326-41B8-88A7-3FE6B379561A}">
      <dsp:nvSpPr>
        <dsp:cNvPr id="0" name=""/>
        <dsp:cNvSpPr/>
      </dsp:nvSpPr>
      <dsp:spPr>
        <a:xfrm>
          <a:off x="0" y="172510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10A199-1B77-4F56-8421-D634FC15A78E}">
      <dsp:nvSpPr>
        <dsp:cNvPr id="0" name=""/>
        <dsp:cNvSpPr/>
      </dsp:nvSpPr>
      <dsp:spPr>
        <a:xfrm>
          <a:off x="304800" y="156274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frame</a:t>
          </a:r>
        </a:p>
      </dsp:txBody>
      <dsp:txXfrm>
        <a:off x="320652" y="1578592"/>
        <a:ext cx="4235496" cy="293016"/>
      </dsp:txXfrm>
    </dsp:sp>
    <dsp:sp modelId="{2E674A2E-E559-4A7D-AC12-79ED3645C3CD}">
      <dsp:nvSpPr>
        <dsp:cNvPr id="0" name=""/>
        <dsp:cNvSpPr/>
      </dsp:nvSpPr>
      <dsp:spPr>
        <a:xfrm>
          <a:off x="0" y="2603072"/>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BA0A6C-8424-44DD-830E-272058A5F791}">
      <dsp:nvSpPr>
        <dsp:cNvPr id="0" name=""/>
        <dsp:cNvSpPr/>
      </dsp:nvSpPr>
      <dsp:spPr>
        <a:xfrm>
          <a:off x="304800" y="206170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unit</a:t>
          </a:r>
        </a:p>
      </dsp:txBody>
      <dsp:txXfrm>
        <a:off x="320652" y="2077552"/>
        <a:ext cx="4235496" cy="293016"/>
      </dsp:txXfrm>
    </dsp:sp>
    <dsp:sp modelId="{083622A5-47D0-438A-BE4B-F27B68C18BF9}">
      <dsp:nvSpPr>
        <dsp:cNvPr id="0" name=""/>
        <dsp:cNvSpPr/>
      </dsp:nvSpPr>
      <dsp:spPr>
        <a:xfrm>
          <a:off x="0" y="272302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159EC6-48B3-43EA-84F4-25FB47897B8D}">
      <dsp:nvSpPr>
        <dsp:cNvPr id="0" name=""/>
        <dsp:cNvSpPr/>
      </dsp:nvSpPr>
      <dsp:spPr>
        <a:xfrm>
          <a:off x="304800" y="256066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method</a:t>
          </a:r>
        </a:p>
      </dsp:txBody>
      <dsp:txXfrm>
        <a:off x="320652" y="2576512"/>
        <a:ext cx="4235496" cy="293016"/>
      </dsp:txXfrm>
    </dsp:sp>
    <dsp:sp modelId="{DF4A026C-F872-463C-9FB9-E6D4B80927FD}">
      <dsp:nvSpPr>
        <dsp:cNvPr id="0" name=""/>
        <dsp:cNvSpPr/>
      </dsp:nvSpPr>
      <dsp:spPr>
        <a:xfrm>
          <a:off x="0" y="322197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DA1B5-327A-46C8-9803-3D10B91553B6}">
      <dsp:nvSpPr>
        <dsp:cNvPr id="0" name=""/>
        <dsp:cNvSpPr/>
      </dsp:nvSpPr>
      <dsp:spPr>
        <a:xfrm>
          <a:off x="304800" y="305962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sample size</a:t>
          </a:r>
        </a:p>
      </dsp:txBody>
      <dsp:txXfrm>
        <a:off x="320652" y="3075472"/>
        <a:ext cx="4235496" cy="293016"/>
      </dsp:txXfrm>
    </dsp:sp>
    <dsp:sp modelId="{FEE2C5D3-FAAB-4BF8-A581-C6FD3C424CE9}">
      <dsp:nvSpPr>
        <dsp:cNvPr id="0" name=""/>
        <dsp:cNvSpPr/>
      </dsp:nvSpPr>
      <dsp:spPr>
        <a:xfrm>
          <a:off x="0" y="372094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CD36CF-745B-45F6-970D-B8D8652D9221}">
      <dsp:nvSpPr>
        <dsp:cNvPr id="0" name=""/>
        <dsp:cNvSpPr/>
      </dsp:nvSpPr>
      <dsp:spPr>
        <a:xfrm>
          <a:off x="304800" y="355858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sample</a:t>
          </a:r>
        </a:p>
      </dsp:txBody>
      <dsp:txXfrm>
        <a:off x="320652" y="3574432"/>
        <a:ext cx="4235496" cy="2930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0310B-9E60-4BC2-B032-D440A00EBDFE}">
      <dsp:nvSpPr>
        <dsp:cNvPr id="0" name=""/>
        <dsp:cNvSpPr/>
      </dsp:nvSpPr>
      <dsp:spPr>
        <a:xfrm>
          <a:off x="0" y="22821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F1E632-D77D-445D-AC62-AF7F373D63CC}">
      <dsp:nvSpPr>
        <dsp:cNvPr id="0" name=""/>
        <dsp:cNvSpPr/>
      </dsp:nvSpPr>
      <dsp:spPr>
        <a:xfrm>
          <a:off x="304800" y="65859"/>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Decide data need</a:t>
          </a:r>
        </a:p>
      </dsp:txBody>
      <dsp:txXfrm>
        <a:off x="320652" y="81711"/>
        <a:ext cx="4235496" cy="293016"/>
      </dsp:txXfrm>
    </dsp:sp>
    <dsp:sp modelId="{6EDCB80D-EEA0-4FF6-8FC0-1D4EB8A42430}">
      <dsp:nvSpPr>
        <dsp:cNvPr id="0" name=""/>
        <dsp:cNvSpPr/>
      </dsp:nvSpPr>
      <dsp:spPr>
        <a:xfrm>
          <a:off x="0" y="72717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6FEBD1-AD98-4F54-B1C6-913B426D7AD3}">
      <dsp:nvSpPr>
        <dsp:cNvPr id="0" name=""/>
        <dsp:cNvSpPr/>
      </dsp:nvSpPr>
      <dsp:spPr>
        <a:xfrm>
          <a:off x="304800" y="564819"/>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Decide the geographical area</a:t>
          </a:r>
        </a:p>
      </dsp:txBody>
      <dsp:txXfrm>
        <a:off x="320652" y="580671"/>
        <a:ext cx="4235496" cy="293016"/>
      </dsp:txXfrm>
    </dsp:sp>
    <dsp:sp modelId="{5E656343-321E-4CB5-93C3-5B8A3D452134}">
      <dsp:nvSpPr>
        <dsp:cNvPr id="0" name=""/>
        <dsp:cNvSpPr/>
      </dsp:nvSpPr>
      <dsp:spPr>
        <a:xfrm>
          <a:off x="0" y="122614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FD4C5E-AB14-4F43-B93B-56A09E89DD1E}">
      <dsp:nvSpPr>
        <dsp:cNvPr id="0" name=""/>
        <dsp:cNvSpPr/>
      </dsp:nvSpPr>
      <dsp:spPr>
        <a:xfrm>
          <a:off x="304800" y="106378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Define the population</a:t>
          </a:r>
        </a:p>
      </dsp:txBody>
      <dsp:txXfrm>
        <a:off x="320652" y="1079632"/>
        <a:ext cx="4235496" cy="293016"/>
      </dsp:txXfrm>
    </dsp:sp>
    <dsp:sp modelId="{70466F1D-1326-41B8-88A7-3FE6B379561A}">
      <dsp:nvSpPr>
        <dsp:cNvPr id="0" name=""/>
        <dsp:cNvSpPr/>
      </dsp:nvSpPr>
      <dsp:spPr>
        <a:xfrm>
          <a:off x="0" y="172510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10A199-1B77-4F56-8421-D634FC15A78E}">
      <dsp:nvSpPr>
        <dsp:cNvPr id="0" name=""/>
        <dsp:cNvSpPr/>
      </dsp:nvSpPr>
      <dsp:spPr>
        <a:xfrm>
          <a:off x="304800" y="156274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frame</a:t>
          </a:r>
        </a:p>
      </dsp:txBody>
      <dsp:txXfrm>
        <a:off x="320652" y="1578592"/>
        <a:ext cx="4235496" cy="293016"/>
      </dsp:txXfrm>
    </dsp:sp>
    <dsp:sp modelId="{2E674A2E-E559-4A7D-AC12-79ED3645C3CD}">
      <dsp:nvSpPr>
        <dsp:cNvPr id="0" name=""/>
        <dsp:cNvSpPr/>
      </dsp:nvSpPr>
      <dsp:spPr>
        <a:xfrm>
          <a:off x="0" y="2603072"/>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BA0A6C-8424-44DD-830E-272058A5F791}">
      <dsp:nvSpPr>
        <dsp:cNvPr id="0" name=""/>
        <dsp:cNvSpPr/>
      </dsp:nvSpPr>
      <dsp:spPr>
        <a:xfrm>
          <a:off x="304800" y="206170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unit</a:t>
          </a:r>
        </a:p>
      </dsp:txBody>
      <dsp:txXfrm>
        <a:off x="320652" y="2077552"/>
        <a:ext cx="4235496" cy="293016"/>
      </dsp:txXfrm>
    </dsp:sp>
    <dsp:sp modelId="{083622A5-47D0-438A-BE4B-F27B68C18BF9}">
      <dsp:nvSpPr>
        <dsp:cNvPr id="0" name=""/>
        <dsp:cNvSpPr/>
      </dsp:nvSpPr>
      <dsp:spPr>
        <a:xfrm>
          <a:off x="0" y="272302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159EC6-48B3-43EA-84F4-25FB47897B8D}">
      <dsp:nvSpPr>
        <dsp:cNvPr id="0" name=""/>
        <dsp:cNvSpPr/>
      </dsp:nvSpPr>
      <dsp:spPr>
        <a:xfrm>
          <a:off x="304800" y="256066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sampling method</a:t>
          </a:r>
        </a:p>
      </dsp:txBody>
      <dsp:txXfrm>
        <a:off x="320652" y="2576512"/>
        <a:ext cx="4235496" cy="293016"/>
      </dsp:txXfrm>
    </dsp:sp>
    <dsp:sp modelId="{DF4A026C-F872-463C-9FB9-E6D4B80927FD}">
      <dsp:nvSpPr>
        <dsp:cNvPr id="0" name=""/>
        <dsp:cNvSpPr/>
      </dsp:nvSpPr>
      <dsp:spPr>
        <a:xfrm>
          <a:off x="0" y="3221979"/>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DA1B5-327A-46C8-9803-3D10B91553B6}">
      <dsp:nvSpPr>
        <dsp:cNvPr id="0" name=""/>
        <dsp:cNvSpPr/>
      </dsp:nvSpPr>
      <dsp:spPr>
        <a:xfrm>
          <a:off x="304800" y="305962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sample size</a:t>
          </a:r>
        </a:p>
      </dsp:txBody>
      <dsp:txXfrm>
        <a:off x="320652" y="3075472"/>
        <a:ext cx="4235496" cy="293016"/>
      </dsp:txXfrm>
    </dsp:sp>
    <dsp:sp modelId="{FEE2C5D3-FAAB-4BF8-A581-C6FD3C424CE9}">
      <dsp:nvSpPr>
        <dsp:cNvPr id="0" name=""/>
        <dsp:cNvSpPr/>
      </dsp:nvSpPr>
      <dsp:spPr>
        <a:xfrm>
          <a:off x="0" y="3720940"/>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CD36CF-745B-45F6-970D-B8D8652D9221}">
      <dsp:nvSpPr>
        <dsp:cNvPr id="0" name=""/>
        <dsp:cNvSpPr/>
      </dsp:nvSpPr>
      <dsp:spPr>
        <a:xfrm>
          <a:off x="304800" y="3558580"/>
          <a:ext cx="426720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IN" sz="2400" kern="1200" dirty="0"/>
            <a:t>Select the sample</a:t>
          </a:r>
        </a:p>
      </dsp:txBody>
      <dsp:txXfrm>
        <a:off x="320652" y="3574432"/>
        <a:ext cx="4235496"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F4F28-B765-410C-85C0-288EA3119D54}">
      <dsp:nvSpPr>
        <dsp:cNvPr id="0" name=""/>
        <dsp:cNvSpPr/>
      </dsp:nvSpPr>
      <dsp:spPr>
        <a:xfrm>
          <a:off x="659144" y="89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Pure</a:t>
          </a:r>
        </a:p>
      </dsp:txBody>
      <dsp:txXfrm>
        <a:off x="659144" y="892"/>
        <a:ext cx="1713607" cy="1028164"/>
      </dsp:txXfrm>
    </dsp:sp>
    <dsp:sp modelId="{5A818D22-CAC1-4D95-9190-09B81CE25488}">
      <dsp:nvSpPr>
        <dsp:cNvPr id="0" name=""/>
        <dsp:cNvSpPr/>
      </dsp:nvSpPr>
      <dsp:spPr>
        <a:xfrm>
          <a:off x="2544112" y="89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Applied</a:t>
          </a:r>
        </a:p>
      </dsp:txBody>
      <dsp:txXfrm>
        <a:off x="2544112" y="892"/>
        <a:ext cx="1713607" cy="1028164"/>
      </dsp:txXfrm>
    </dsp:sp>
    <dsp:sp modelId="{48D15D99-4C3B-4EFA-B2A1-6A6F35570C63}">
      <dsp:nvSpPr>
        <dsp:cNvPr id="0" name=""/>
        <dsp:cNvSpPr/>
      </dsp:nvSpPr>
      <dsp:spPr>
        <a:xfrm>
          <a:off x="4429080" y="89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Descriptive</a:t>
          </a:r>
        </a:p>
      </dsp:txBody>
      <dsp:txXfrm>
        <a:off x="4429080" y="892"/>
        <a:ext cx="1713607" cy="1028164"/>
      </dsp:txXfrm>
    </dsp:sp>
    <dsp:sp modelId="{60515A6A-5B9A-4F44-94E4-74CEDA07EDA1}">
      <dsp:nvSpPr>
        <dsp:cNvPr id="0" name=""/>
        <dsp:cNvSpPr/>
      </dsp:nvSpPr>
      <dsp:spPr>
        <a:xfrm>
          <a:off x="6314048" y="89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Analytical</a:t>
          </a:r>
        </a:p>
      </dsp:txBody>
      <dsp:txXfrm>
        <a:off x="6314048" y="892"/>
        <a:ext cx="1713607" cy="1028164"/>
      </dsp:txXfrm>
    </dsp:sp>
    <dsp:sp modelId="{59A96250-BC11-480E-AA05-6B8D2AD444B3}">
      <dsp:nvSpPr>
        <dsp:cNvPr id="0" name=""/>
        <dsp:cNvSpPr/>
      </dsp:nvSpPr>
      <dsp:spPr>
        <a:xfrm>
          <a:off x="659144" y="1200417"/>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Empirical</a:t>
          </a:r>
        </a:p>
      </dsp:txBody>
      <dsp:txXfrm>
        <a:off x="659144" y="1200417"/>
        <a:ext cx="1713607" cy="1028164"/>
      </dsp:txXfrm>
    </dsp:sp>
    <dsp:sp modelId="{6450F244-02BF-4371-BB99-65DE8CCD4777}">
      <dsp:nvSpPr>
        <dsp:cNvPr id="0" name=""/>
        <dsp:cNvSpPr/>
      </dsp:nvSpPr>
      <dsp:spPr>
        <a:xfrm>
          <a:off x="2544112" y="1200417"/>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Scientific &amp; Social Research</a:t>
          </a:r>
        </a:p>
      </dsp:txBody>
      <dsp:txXfrm>
        <a:off x="2544112" y="1200417"/>
        <a:ext cx="1713607" cy="1028164"/>
      </dsp:txXfrm>
    </dsp:sp>
    <dsp:sp modelId="{E4DABDB9-670C-43CC-AA31-6918E96D5C44}">
      <dsp:nvSpPr>
        <dsp:cNvPr id="0" name=""/>
        <dsp:cNvSpPr/>
      </dsp:nvSpPr>
      <dsp:spPr>
        <a:xfrm>
          <a:off x="4429080" y="1200417"/>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Conceptual</a:t>
          </a:r>
        </a:p>
      </dsp:txBody>
      <dsp:txXfrm>
        <a:off x="4429080" y="1200417"/>
        <a:ext cx="1713607" cy="1028164"/>
      </dsp:txXfrm>
    </dsp:sp>
    <dsp:sp modelId="{DF15F705-83C7-4932-A937-3D2BF5326241}">
      <dsp:nvSpPr>
        <dsp:cNvPr id="0" name=""/>
        <dsp:cNvSpPr/>
      </dsp:nvSpPr>
      <dsp:spPr>
        <a:xfrm>
          <a:off x="6314048" y="1200417"/>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Historical</a:t>
          </a:r>
        </a:p>
      </dsp:txBody>
      <dsp:txXfrm>
        <a:off x="6314048" y="1200417"/>
        <a:ext cx="1713607" cy="1028164"/>
      </dsp:txXfrm>
    </dsp:sp>
    <dsp:sp modelId="{F9BD0B16-180E-464B-B595-5F6AE52A1B43}">
      <dsp:nvSpPr>
        <dsp:cNvPr id="0" name=""/>
        <dsp:cNvSpPr/>
      </dsp:nvSpPr>
      <dsp:spPr>
        <a:xfrm>
          <a:off x="1601628" y="239994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Exploratory</a:t>
          </a:r>
        </a:p>
      </dsp:txBody>
      <dsp:txXfrm>
        <a:off x="1601628" y="2399942"/>
        <a:ext cx="1713607" cy="1028164"/>
      </dsp:txXfrm>
    </dsp:sp>
    <dsp:sp modelId="{8255A3F3-44B8-4BC0-A79A-20BBED093185}">
      <dsp:nvSpPr>
        <dsp:cNvPr id="0" name=""/>
        <dsp:cNvSpPr/>
      </dsp:nvSpPr>
      <dsp:spPr>
        <a:xfrm>
          <a:off x="3486596" y="239994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Causal Research</a:t>
          </a:r>
        </a:p>
      </dsp:txBody>
      <dsp:txXfrm>
        <a:off x="3486596" y="2399942"/>
        <a:ext cx="1713607" cy="1028164"/>
      </dsp:txXfrm>
    </dsp:sp>
    <dsp:sp modelId="{122A8A9D-4F41-46A8-96EB-B751869BAFC2}">
      <dsp:nvSpPr>
        <dsp:cNvPr id="0" name=""/>
        <dsp:cNvSpPr/>
      </dsp:nvSpPr>
      <dsp:spPr>
        <a:xfrm>
          <a:off x="5371564" y="2399942"/>
          <a:ext cx="1713607" cy="10281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Ex-post facto Research</a:t>
          </a:r>
        </a:p>
      </dsp:txBody>
      <dsp:txXfrm>
        <a:off x="5371564" y="2399942"/>
        <a:ext cx="1713607" cy="10281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0A11B-CC24-4EEA-86DA-7D935983C3CE}">
      <dsp:nvSpPr>
        <dsp:cNvPr id="0" name=""/>
        <dsp:cNvSpPr/>
      </dsp:nvSpPr>
      <dsp:spPr>
        <a:xfrm>
          <a:off x="3048000" y="1513910"/>
          <a:ext cx="1668009" cy="578978"/>
        </a:xfrm>
        <a:custGeom>
          <a:avLst/>
          <a:gdLst/>
          <a:ahLst/>
          <a:cxnLst/>
          <a:rect l="0" t="0" r="0" b="0"/>
          <a:pathLst>
            <a:path>
              <a:moveTo>
                <a:pt x="0" y="0"/>
              </a:moveTo>
              <a:lnTo>
                <a:pt x="0" y="289489"/>
              </a:lnTo>
              <a:lnTo>
                <a:pt x="1668009" y="289489"/>
              </a:lnTo>
              <a:lnTo>
                <a:pt x="1668009" y="57897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85542DC-D7EC-497E-8B83-B29D462FB96E}">
      <dsp:nvSpPr>
        <dsp:cNvPr id="0" name=""/>
        <dsp:cNvSpPr/>
      </dsp:nvSpPr>
      <dsp:spPr>
        <a:xfrm>
          <a:off x="1379990" y="1513910"/>
          <a:ext cx="1668009" cy="578978"/>
        </a:xfrm>
        <a:custGeom>
          <a:avLst/>
          <a:gdLst/>
          <a:ahLst/>
          <a:cxnLst/>
          <a:rect l="0" t="0" r="0" b="0"/>
          <a:pathLst>
            <a:path>
              <a:moveTo>
                <a:pt x="1668009" y="0"/>
              </a:moveTo>
              <a:lnTo>
                <a:pt x="1668009" y="289489"/>
              </a:lnTo>
              <a:lnTo>
                <a:pt x="0" y="289489"/>
              </a:lnTo>
              <a:lnTo>
                <a:pt x="0" y="57897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5FF6DFA-45A3-4D4F-BF15-65F10E2890E4}">
      <dsp:nvSpPr>
        <dsp:cNvPr id="0" name=""/>
        <dsp:cNvSpPr/>
      </dsp:nvSpPr>
      <dsp:spPr>
        <a:xfrm>
          <a:off x="1669479" y="135390"/>
          <a:ext cx="2757041" cy="137852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kern="1200" dirty="0"/>
            <a:t>Research Problem</a:t>
          </a:r>
        </a:p>
      </dsp:txBody>
      <dsp:txXfrm>
        <a:off x="1669479" y="135390"/>
        <a:ext cx="2757041" cy="1378520"/>
      </dsp:txXfrm>
    </dsp:sp>
    <dsp:sp modelId="{642CB192-632D-40B7-BEA7-3D24AC74F43B}">
      <dsp:nvSpPr>
        <dsp:cNvPr id="0" name=""/>
        <dsp:cNvSpPr/>
      </dsp:nvSpPr>
      <dsp:spPr>
        <a:xfrm>
          <a:off x="1469" y="2092889"/>
          <a:ext cx="2757041" cy="137852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kern="1200" dirty="0"/>
            <a:t>Those related to state of nature</a:t>
          </a:r>
        </a:p>
      </dsp:txBody>
      <dsp:txXfrm>
        <a:off x="1469" y="2092889"/>
        <a:ext cx="2757041" cy="1378520"/>
      </dsp:txXfrm>
    </dsp:sp>
    <dsp:sp modelId="{040FA0FA-BF66-482C-B5BA-B537351EA512}">
      <dsp:nvSpPr>
        <dsp:cNvPr id="0" name=""/>
        <dsp:cNvSpPr/>
      </dsp:nvSpPr>
      <dsp:spPr>
        <a:xfrm>
          <a:off x="3337489" y="2092889"/>
          <a:ext cx="2757041" cy="137852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kern="1200" dirty="0"/>
            <a:t>Those related to relationship between variables</a:t>
          </a:r>
        </a:p>
      </dsp:txBody>
      <dsp:txXfrm>
        <a:off x="3337489" y="2092889"/>
        <a:ext cx="2757041" cy="13785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A5EC4-0F98-4761-9730-E0546209F649}">
      <dsp:nvSpPr>
        <dsp:cNvPr id="0" name=""/>
        <dsp:cNvSpPr/>
      </dsp:nvSpPr>
      <dsp:spPr>
        <a:xfrm rot="5400000">
          <a:off x="916778"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38B771A-40F2-4ABB-9455-1815DBC6F1CF}">
      <dsp:nvSpPr>
        <dsp:cNvPr id="0" name=""/>
        <dsp:cNvSpPr/>
      </dsp:nvSpPr>
      <dsp:spPr>
        <a:xfrm>
          <a:off x="872756"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Formulating the Research problem</a:t>
          </a:r>
        </a:p>
      </dsp:txBody>
      <dsp:txXfrm>
        <a:off x="897801" y="26166"/>
        <a:ext cx="1950133" cy="805016"/>
      </dsp:txXfrm>
    </dsp:sp>
    <dsp:sp modelId="{8604E325-07B3-46BA-B016-0BE84E61719F}">
      <dsp:nvSpPr>
        <dsp:cNvPr id="0" name=""/>
        <dsp:cNvSpPr/>
      </dsp:nvSpPr>
      <dsp:spPr>
        <a:xfrm rot="5400000">
          <a:off x="916778"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943D230-3841-4E55-B9CE-637F67F7BBF4}">
      <dsp:nvSpPr>
        <dsp:cNvPr id="0" name=""/>
        <dsp:cNvSpPr/>
      </dsp:nvSpPr>
      <dsp:spPr>
        <a:xfrm>
          <a:off x="872756"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Decide the Objectives of Research</a:t>
          </a:r>
        </a:p>
      </dsp:txBody>
      <dsp:txXfrm>
        <a:off x="897801" y="1095049"/>
        <a:ext cx="1950133" cy="805016"/>
      </dsp:txXfrm>
    </dsp:sp>
    <dsp:sp modelId="{900CC32A-73AE-4FFB-8E95-5840EB0C3D0E}">
      <dsp:nvSpPr>
        <dsp:cNvPr id="0" name=""/>
        <dsp:cNvSpPr/>
      </dsp:nvSpPr>
      <dsp:spPr>
        <a:xfrm rot="5400000">
          <a:off x="916778"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2222172-0627-4B3B-89F7-E6F42E18DCC6}">
      <dsp:nvSpPr>
        <dsp:cNvPr id="0" name=""/>
        <dsp:cNvSpPr/>
      </dsp:nvSpPr>
      <dsp:spPr>
        <a:xfrm>
          <a:off x="872756"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Extensive Literature Survey</a:t>
          </a:r>
        </a:p>
      </dsp:txBody>
      <dsp:txXfrm>
        <a:off x="897801" y="2163933"/>
        <a:ext cx="1950133" cy="805016"/>
      </dsp:txXfrm>
    </dsp:sp>
    <dsp:sp modelId="{E2A6F664-363A-4F18-8A63-966FD2D211F3}">
      <dsp:nvSpPr>
        <dsp:cNvPr id="0" name=""/>
        <dsp:cNvSpPr/>
      </dsp:nvSpPr>
      <dsp:spPr>
        <a:xfrm>
          <a:off x="1452412" y="335324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FCACE8-9A25-41ED-BCE6-6DD523CCB832}">
      <dsp:nvSpPr>
        <dsp:cNvPr id="0" name=""/>
        <dsp:cNvSpPr/>
      </dsp:nvSpPr>
      <dsp:spPr>
        <a:xfrm>
          <a:off x="872756"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Developing the Hypothesis</a:t>
          </a:r>
        </a:p>
      </dsp:txBody>
      <dsp:txXfrm>
        <a:off x="897801" y="3232816"/>
        <a:ext cx="1950133" cy="805016"/>
      </dsp:txXfrm>
    </dsp:sp>
    <dsp:sp modelId="{D06F9A0A-BBBC-458E-8804-C25E3F99E0D1}">
      <dsp:nvSpPr>
        <dsp:cNvPr id="0" name=""/>
        <dsp:cNvSpPr/>
      </dsp:nvSpPr>
      <dsp:spPr>
        <a:xfrm rot="16200000">
          <a:off x="3387311"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E428BC1-A288-4D10-9687-93218CA45D09}">
      <dsp:nvSpPr>
        <dsp:cNvPr id="0" name=""/>
        <dsp:cNvSpPr/>
      </dsp:nvSpPr>
      <dsp:spPr>
        <a:xfrm>
          <a:off x="3343288"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Preparing the Research Design</a:t>
          </a:r>
        </a:p>
      </dsp:txBody>
      <dsp:txXfrm>
        <a:off x="3368333" y="3232816"/>
        <a:ext cx="1950133" cy="805016"/>
      </dsp:txXfrm>
    </dsp:sp>
    <dsp:sp modelId="{FF1AFB70-0AFC-40F3-97C9-0CF0B06B9F81}">
      <dsp:nvSpPr>
        <dsp:cNvPr id="0" name=""/>
        <dsp:cNvSpPr/>
      </dsp:nvSpPr>
      <dsp:spPr>
        <a:xfrm rot="16200000">
          <a:off x="3387311"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0D62C1-818B-43C6-B3AF-CDC19DA72C2D}">
      <dsp:nvSpPr>
        <dsp:cNvPr id="0" name=""/>
        <dsp:cNvSpPr/>
      </dsp:nvSpPr>
      <dsp:spPr>
        <a:xfrm>
          <a:off x="3343288"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Determine Sample Design</a:t>
          </a:r>
        </a:p>
      </dsp:txBody>
      <dsp:txXfrm>
        <a:off x="3368333" y="2163933"/>
        <a:ext cx="1950133" cy="805016"/>
      </dsp:txXfrm>
    </dsp:sp>
    <dsp:sp modelId="{8806E101-FD9D-4889-8BA7-F23CA2E3B1A4}">
      <dsp:nvSpPr>
        <dsp:cNvPr id="0" name=""/>
        <dsp:cNvSpPr/>
      </dsp:nvSpPr>
      <dsp:spPr>
        <a:xfrm rot="16200000">
          <a:off x="3387311"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473644D-4414-430C-A804-2860F0E35BBB}">
      <dsp:nvSpPr>
        <dsp:cNvPr id="0" name=""/>
        <dsp:cNvSpPr/>
      </dsp:nvSpPr>
      <dsp:spPr>
        <a:xfrm>
          <a:off x="3343288" y="1070004"/>
          <a:ext cx="2000223" cy="85510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Collecting the Data</a:t>
          </a:r>
        </a:p>
      </dsp:txBody>
      <dsp:txXfrm>
        <a:off x="3368333" y="1095049"/>
        <a:ext cx="1950133" cy="805016"/>
      </dsp:txXfrm>
    </dsp:sp>
    <dsp:sp modelId="{D5695FA6-7C92-49FD-989A-C99A7A2698F4}">
      <dsp:nvSpPr>
        <dsp:cNvPr id="0" name=""/>
        <dsp:cNvSpPr/>
      </dsp:nvSpPr>
      <dsp:spPr>
        <a:xfrm>
          <a:off x="3922944" y="146592"/>
          <a:ext cx="2462242"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41D69B6-5B50-4C64-A745-2EB2EDFD8C98}">
      <dsp:nvSpPr>
        <dsp:cNvPr id="0" name=""/>
        <dsp:cNvSpPr/>
      </dsp:nvSpPr>
      <dsp:spPr>
        <a:xfrm>
          <a:off x="3343288"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Processing of Data</a:t>
          </a:r>
        </a:p>
      </dsp:txBody>
      <dsp:txXfrm>
        <a:off x="3368333" y="26166"/>
        <a:ext cx="1950133" cy="805016"/>
      </dsp:txXfrm>
    </dsp:sp>
    <dsp:sp modelId="{4A901946-DED9-40BB-90E2-03F8B1621E7A}">
      <dsp:nvSpPr>
        <dsp:cNvPr id="0" name=""/>
        <dsp:cNvSpPr/>
      </dsp:nvSpPr>
      <dsp:spPr>
        <a:xfrm rot="5400000">
          <a:off x="5857843" y="681033"/>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9E9F4C2-1E5D-441F-8F37-C7DA96CAE525}">
      <dsp:nvSpPr>
        <dsp:cNvPr id="0" name=""/>
        <dsp:cNvSpPr/>
      </dsp:nvSpPr>
      <dsp:spPr>
        <a:xfrm>
          <a:off x="5813820" y="112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Analysis &amp; Interpretation  of Data</a:t>
          </a:r>
        </a:p>
      </dsp:txBody>
      <dsp:txXfrm>
        <a:off x="5838865" y="26166"/>
        <a:ext cx="1950133" cy="805016"/>
      </dsp:txXfrm>
    </dsp:sp>
    <dsp:sp modelId="{7E931200-446A-48DE-8ABB-0C644574ACE2}">
      <dsp:nvSpPr>
        <dsp:cNvPr id="0" name=""/>
        <dsp:cNvSpPr/>
      </dsp:nvSpPr>
      <dsp:spPr>
        <a:xfrm rot="5400000">
          <a:off x="5857843" y="1749917"/>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A3964D8-0402-4E1C-8221-68F485FDE469}">
      <dsp:nvSpPr>
        <dsp:cNvPr id="0" name=""/>
        <dsp:cNvSpPr/>
      </dsp:nvSpPr>
      <dsp:spPr>
        <a:xfrm>
          <a:off x="5813820" y="1070004"/>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Hypothesis testing</a:t>
          </a:r>
        </a:p>
      </dsp:txBody>
      <dsp:txXfrm>
        <a:off x="5838865" y="1095049"/>
        <a:ext cx="1950133" cy="805016"/>
      </dsp:txXfrm>
    </dsp:sp>
    <dsp:sp modelId="{F8627D62-2C8C-4D1C-B222-23FE803EF97B}">
      <dsp:nvSpPr>
        <dsp:cNvPr id="0" name=""/>
        <dsp:cNvSpPr/>
      </dsp:nvSpPr>
      <dsp:spPr>
        <a:xfrm rot="5400000">
          <a:off x="5857843" y="2818801"/>
          <a:ext cx="1062977" cy="128266"/>
        </a:xfrm>
        <a:prstGeom prst="rect">
          <a:avLst/>
        </a:prstGeom>
        <a:solidFill>
          <a:schemeClr val="accent5">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4345FC-2021-42A9-A654-095A2AF34AD6}">
      <dsp:nvSpPr>
        <dsp:cNvPr id="0" name=""/>
        <dsp:cNvSpPr/>
      </dsp:nvSpPr>
      <dsp:spPr>
        <a:xfrm>
          <a:off x="5813820" y="2138888"/>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Generalizations &amp; Interpretations</a:t>
          </a:r>
        </a:p>
      </dsp:txBody>
      <dsp:txXfrm>
        <a:off x="5838865" y="2163933"/>
        <a:ext cx="1950133" cy="805016"/>
      </dsp:txXfrm>
    </dsp:sp>
    <dsp:sp modelId="{8211CE54-493A-4DBA-A7DA-053EBC59235B}">
      <dsp:nvSpPr>
        <dsp:cNvPr id="0" name=""/>
        <dsp:cNvSpPr/>
      </dsp:nvSpPr>
      <dsp:spPr>
        <a:xfrm>
          <a:off x="5813820" y="3207771"/>
          <a:ext cx="2000223" cy="85510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Report Preparation</a:t>
          </a:r>
        </a:p>
      </dsp:txBody>
      <dsp:txXfrm>
        <a:off x="5838865" y="3232816"/>
        <a:ext cx="1950133" cy="8050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64646"/>
                </a:solidFill>
                <a:latin typeface="Arimo"/>
                <a:cs typeface="Arimo"/>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Arimo"/>
                <a:cs typeface="Arim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64646"/>
                </a:solidFill>
                <a:latin typeface="Arimo"/>
                <a:cs typeface="Arimo"/>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64646"/>
                </a:solidFill>
                <a:latin typeface="Arimo"/>
                <a:cs typeface="Arim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129411"/>
            <a:ext cx="533400" cy="171450"/>
          </a:xfrm>
          <a:custGeom>
            <a:avLst/>
            <a:gdLst/>
            <a:ahLst/>
            <a:cxnLst/>
            <a:rect l="l" t="t" r="r" b="b"/>
            <a:pathLst>
              <a:path w="533400" h="171450">
                <a:moveTo>
                  <a:pt x="533400" y="0"/>
                </a:moveTo>
                <a:lnTo>
                  <a:pt x="0" y="0"/>
                </a:lnTo>
                <a:lnTo>
                  <a:pt x="0" y="171450"/>
                </a:lnTo>
                <a:lnTo>
                  <a:pt x="533400" y="171450"/>
                </a:lnTo>
                <a:lnTo>
                  <a:pt x="533400" y="0"/>
                </a:lnTo>
                <a:close/>
              </a:path>
            </a:pathLst>
          </a:custGeom>
          <a:solidFill>
            <a:srgbClr val="DA1F28"/>
          </a:solidFill>
        </p:spPr>
        <p:txBody>
          <a:bodyPr wrap="square" lIns="0" tIns="0" rIns="0" bIns="0" rtlCol="0"/>
          <a:lstStyle/>
          <a:p>
            <a:endParaRPr/>
          </a:p>
        </p:txBody>
      </p:sp>
      <p:sp>
        <p:nvSpPr>
          <p:cNvPr id="17" name="bg object 17"/>
          <p:cNvSpPr/>
          <p:nvPr/>
        </p:nvSpPr>
        <p:spPr>
          <a:xfrm>
            <a:off x="590550" y="1129411"/>
            <a:ext cx="8553450" cy="171450"/>
          </a:xfrm>
          <a:custGeom>
            <a:avLst/>
            <a:gdLst/>
            <a:ahLst/>
            <a:cxnLst/>
            <a:rect l="l" t="t" r="r" b="b"/>
            <a:pathLst>
              <a:path w="8553450" h="171450">
                <a:moveTo>
                  <a:pt x="8553450" y="0"/>
                </a:moveTo>
                <a:lnTo>
                  <a:pt x="0" y="0"/>
                </a:lnTo>
                <a:lnTo>
                  <a:pt x="0" y="171450"/>
                </a:lnTo>
                <a:lnTo>
                  <a:pt x="8553450" y="171450"/>
                </a:lnTo>
                <a:lnTo>
                  <a:pt x="8553450" y="0"/>
                </a:lnTo>
                <a:close/>
              </a:path>
            </a:pathLst>
          </a:custGeom>
          <a:solidFill>
            <a:srgbClr val="2CA1BE"/>
          </a:solidFill>
        </p:spPr>
        <p:txBody>
          <a:bodyPr wrap="square" lIns="0" tIns="0" rIns="0" bIns="0" rtlCol="0"/>
          <a:lstStyle/>
          <a:p>
            <a:endParaRPr/>
          </a:p>
        </p:txBody>
      </p:sp>
      <p:sp>
        <p:nvSpPr>
          <p:cNvPr id="2" name="Holder 2"/>
          <p:cNvSpPr>
            <a:spLocks noGrp="1"/>
          </p:cNvSpPr>
          <p:nvPr>
            <p:ph type="title"/>
          </p:nvPr>
        </p:nvSpPr>
        <p:spPr>
          <a:xfrm>
            <a:off x="365759" y="491109"/>
            <a:ext cx="8412480" cy="574040"/>
          </a:xfrm>
          <a:prstGeom prst="rect">
            <a:avLst/>
          </a:prstGeom>
        </p:spPr>
        <p:txBody>
          <a:bodyPr wrap="square" lIns="0" tIns="0" rIns="0" bIns="0">
            <a:spAutoFit/>
          </a:bodyPr>
          <a:lstStyle>
            <a:lvl1pPr>
              <a:defRPr sz="3600" b="0" i="0">
                <a:solidFill>
                  <a:srgbClr val="464646"/>
                </a:solidFill>
                <a:latin typeface="Arimo"/>
                <a:cs typeface="Arimo"/>
              </a:defRPr>
            </a:lvl1pPr>
          </a:lstStyle>
          <a:p>
            <a:endParaRPr/>
          </a:p>
        </p:txBody>
      </p:sp>
      <p:sp>
        <p:nvSpPr>
          <p:cNvPr id="3" name="Holder 3"/>
          <p:cNvSpPr>
            <a:spLocks noGrp="1"/>
          </p:cNvSpPr>
          <p:nvPr>
            <p:ph type="body" idx="1"/>
          </p:nvPr>
        </p:nvSpPr>
        <p:spPr>
          <a:xfrm>
            <a:off x="458469" y="1328326"/>
            <a:ext cx="8227060" cy="2415540"/>
          </a:xfrm>
          <a:prstGeom prst="rect">
            <a:avLst/>
          </a:prstGeom>
        </p:spPr>
        <p:txBody>
          <a:bodyPr wrap="square" lIns="0" tIns="0" rIns="0" bIns="0">
            <a:spAutoFit/>
          </a:bodyPr>
          <a:lstStyle>
            <a:lvl1pPr>
              <a:defRPr sz="2400" b="0" i="0">
                <a:solidFill>
                  <a:schemeClr val="tx1"/>
                </a:solidFill>
                <a:latin typeface="Arimo"/>
                <a:cs typeface="Arimo"/>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1/14/2022</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EEuul8hBip8"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0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5.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hyperlink" Target="https://www.youtube.com/watch?v=Gs-gLeYuDZw" TargetMode="External"/><Relationship Id="rId2" Type="http://schemas.openxmlformats.org/officeDocument/2006/relationships/hyperlink" Target="https://www.youtube.com/watch?v=pTuj57uXWlk" TargetMode="Externa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5.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hyperlink" Target="https://www.youtube.com/watch?v=Gs-gLeYuDZw" TargetMode="External"/><Relationship Id="rId2" Type="http://schemas.openxmlformats.org/officeDocument/2006/relationships/hyperlink" Target="https://www.youtube.com/watch?v=pTuj57uXWlk" TargetMode="External"/><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hyperlink" Target="https://www.questionpro.com/audience/" TargetMode="Externa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hyperlink" Target="https://pediaa.com/difference-between-quantitative-and-qualitative-research/" TargetMode="Externa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7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4478655"/>
          </a:xfrm>
          <a:custGeom>
            <a:avLst/>
            <a:gdLst/>
            <a:ahLst/>
            <a:cxnLst/>
            <a:rect l="l" t="t" r="r" b="b"/>
            <a:pathLst>
              <a:path w="9144000" h="4478655">
                <a:moveTo>
                  <a:pt x="0" y="4478274"/>
                </a:moveTo>
                <a:lnTo>
                  <a:pt x="9144000" y="4478274"/>
                </a:lnTo>
                <a:lnTo>
                  <a:pt x="9144000" y="0"/>
                </a:lnTo>
                <a:lnTo>
                  <a:pt x="0" y="0"/>
                </a:lnTo>
                <a:lnTo>
                  <a:pt x="0" y="4478274"/>
                </a:lnTo>
                <a:close/>
              </a:path>
            </a:pathLst>
          </a:custGeom>
          <a:solidFill>
            <a:srgbClr val="464646"/>
          </a:solidFill>
        </p:spPr>
        <p:txBody>
          <a:bodyPr wrap="square" lIns="0" tIns="0" rIns="0" bIns="0" rtlCol="0"/>
          <a:lstStyle/>
          <a:p>
            <a:endParaRPr/>
          </a:p>
        </p:txBody>
      </p:sp>
      <p:grpSp>
        <p:nvGrpSpPr>
          <p:cNvPr id="3" name="object 3"/>
          <p:cNvGrpSpPr/>
          <p:nvPr/>
        </p:nvGrpSpPr>
        <p:grpSpPr>
          <a:xfrm>
            <a:off x="0" y="4478273"/>
            <a:ext cx="9144000" cy="665480"/>
            <a:chOff x="0" y="4478273"/>
            <a:chExt cx="9144000" cy="665480"/>
          </a:xfrm>
        </p:grpSpPr>
        <p:sp>
          <p:nvSpPr>
            <p:cNvPr id="4" name="object 4"/>
            <p:cNvSpPr/>
            <p:nvPr/>
          </p:nvSpPr>
          <p:spPr>
            <a:xfrm>
              <a:off x="0" y="4478273"/>
              <a:ext cx="9144000" cy="665480"/>
            </a:xfrm>
            <a:custGeom>
              <a:avLst/>
              <a:gdLst/>
              <a:ahLst/>
              <a:cxnLst/>
              <a:rect l="l" t="t" r="r" b="b"/>
              <a:pathLst>
                <a:path w="9144000" h="665479">
                  <a:moveTo>
                    <a:pt x="9144000" y="0"/>
                  </a:moveTo>
                  <a:lnTo>
                    <a:pt x="0" y="0"/>
                  </a:lnTo>
                  <a:lnTo>
                    <a:pt x="0" y="665226"/>
                  </a:lnTo>
                  <a:lnTo>
                    <a:pt x="9144000" y="665226"/>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0" y="4539995"/>
              <a:ext cx="2240280" cy="535305"/>
            </a:xfrm>
            <a:custGeom>
              <a:avLst/>
              <a:gdLst/>
              <a:ahLst/>
              <a:cxnLst/>
              <a:rect l="l" t="t" r="r" b="b"/>
              <a:pathLst>
                <a:path w="2240280" h="535304">
                  <a:moveTo>
                    <a:pt x="2240280" y="0"/>
                  </a:moveTo>
                  <a:lnTo>
                    <a:pt x="0" y="0"/>
                  </a:lnTo>
                  <a:lnTo>
                    <a:pt x="0" y="534923"/>
                  </a:lnTo>
                  <a:lnTo>
                    <a:pt x="2240280" y="534923"/>
                  </a:lnTo>
                  <a:lnTo>
                    <a:pt x="2240280" y="0"/>
                  </a:lnTo>
                  <a:close/>
                </a:path>
              </a:pathLst>
            </a:custGeom>
            <a:solidFill>
              <a:srgbClr val="DA1F28"/>
            </a:solidFill>
          </p:spPr>
          <p:txBody>
            <a:bodyPr wrap="square" lIns="0" tIns="0" rIns="0" bIns="0" rtlCol="0"/>
            <a:lstStyle/>
            <a:p>
              <a:endParaRPr/>
            </a:p>
          </p:txBody>
        </p:sp>
        <p:sp>
          <p:nvSpPr>
            <p:cNvPr id="6" name="object 6"/>
            <p:cNvSpPr/>
            <p:nvPr/>
          </p:nvSpPr>
          <p:spPr>
            <a:xfrm>
              <a:off x="2359151" y="4533137"/>
              <a:ext cx="6784975" cy="535305"/>
            </a:xfrm>
            <a:custGeom>
              <a:avLst/>
              <a:gdLst/>
              <a:ahLst/>
              <a:cxnLst/>
              <a:rect l="l" t="t" r="r" b="b"/>
              <a:pathLst>
                <a:path w="6784975" h="535304">
                  <a:moveTo>
                    <a:pt x="6784848" y="0"/>
                  </a:moveTo>
                  <a:lnTo>
                    <a:pt x="0" y="0"/>
                  </a:lnTo>
                  <a:lnTo>
                    <a:pt x="0" y="534924"/>
                  </a:lnTo>
                  <a:lnTo>
                    <a:pt x="6784848" y="534924"/>
                  </a:lnTo>
                  <a:lnTo>
                    <a:pt x="6784848" y="0"/>
                  </a:lnTo>
                  <a:close/>
                </a:path>
              </a:pathLst>
            </a:custGeom>
            <a:solidFill>
              <a:srgbClr val="2CA1BE"/>
            </a:solidFill>
          </p:spPr>
          <p:txBody>
            <a:bodyPr wrap="square" lIns="0" tIns="0" rIns="0" bIns="0" rtlCol="0"/>
            <a:lstStyle/>
            <a:p>
              <a:endParaRPr/>
            </a:p>
          </p:txBody>
        </p:sp>
      </p:grpSp>
      <p:sp>
        <p:nvSpPr>
          <p:cNvPr id="7" name="object 7"/>
          <p:cNvSpPr txBox="1"/>
          <p:nvPr/>
        </p:nvSpPr>
        <p:spPr>
          <a:xfrm>
            <a:off x="1537017" y="1428750"/>
            <a:ext cx="6069965" cy="1305486"/>
          </a:xfrm>
          <a:prstGeom prst="rect">
            <a:avLst/>
          </a:prstGeom>
        </p:spPr>
        <p:txBody>
          <a:bodyPr vert="horz" wrap="square" lIns="0" tIns="12700" rIns="0" bIns="0" rtlCol="0">
            <a:spAutoFit/>
          </a:bodyPr>
          <a:lstStyle/>
          <a:p>
            <a:pPr marL="12700" algn="ctr">
              <a:lnSpc>
                <a:spcPct val="100000"/>
              </a:lnSpc>
              <a:spcBef>
                <a:spcPts val="100"/>
              </a:spcBef>
            </a:pPr>
            <a:r>
              <a:rPr lang="en-IN" sz="4200" b="1" dirty="0">
                <a:solidFill>
                  <a:srgbClr val="DEF5F9"/>
                </a:solidFill>
                <a:latin typeface="Times New Roman" pitchFamily="18" charset="0"/>
                <a:cs typeface="Times New Roman" pitchFamily="18" charset="0"/>
              </a:rPr>
              <a:t>BUSINESS RESEARCH METHODS</a:t>
            </a:r>
            <a:endParaRPr sz="4200" b="1" dirty="0">
              <a:latin typeface="Times New Roman" pitchFamily="18" charset="0"/>
              <a:cs typeface="Times New Roman" pitchFamily="18" charset="0"/>
            </a:endParaRPr>
          </a:p>
        </p:txBody>
      </p:sp>
      <p:sp>
        <p:nvSpPr>
          <p:cNvPr id="8" name="object 8"/>
          <p:cNvSpPr txBox="1"/>
          <p:nvPr/>
        </p:nvSpPr>
        <p:spPr>
          <a:xfrm>
            <a:off x="6324600" y="4528820"/>
            <a:ext cx="2677413" cy="443070"/>
          </a:xfrm>
          <a:prstGeom prst="rect">
            <a:avLst/>
          </a:prstGeom>
        </p:spPr>
        <p:txBody>
          <a:bodyPr vert="horz" wrap="square" lIns="0" tIns="12065" rIns="0" bIns="0" rtlCol="0">
            <a:spAutoFit/>
          </a:bodyPr>
          <a:lstStyle/>
          <a:p>
            <a:pPr marL="12700">
              <a:lnSpc>
                <a:spcPct val="100000"/>
              </a:lnSpc>
              <a:spcBef>
                <a:spcPts val="95"/>
              </a:spcBef>
            </a:pPr>
            <a:r>
              <a:rPr lang="en-IN" sz="2800" spc="-180" dirty="0" err="1">
                <a:solidFill>
                  <a:srgbClr val="FFFFFF"/>
                </a:solidFill>
                <a:latin typeface="Arimo"/>
                <a:cs typeface="Arimo"/>
              </a:rPr>
              <a:t>Dr.Rupal</a:t>
            </a:r>
            <a:r>
              <a:rPr lang="en-IN" sz="2800" spc="-180" dirty="0">
                <a:solidFill>
                  <a:srgbClr val="FFFFFF"/>
                </a:solidFill>
                <a:latin typeface="Arimo"/>
                <a:cs typeface="Arimo"/>
              </a:rPr>
              <a:t> </a:t>
            </a:r>
            <a:r>
              <a:rPr lang="en-IN" sz="2800" spc="-180" dirty="0" err="1">
                <a:solidFill>
                  <a:srgbClr val="FFFFFF"/>
                </a:solidFill>
                <a:latin typeface="Arimo"/>
                <a:cs typeface="Arimo"/>
              </a:rPr>
              <a:t>Shroff</a:t>
            </a:r>
            <a:endParaRPr sz="2800" dirty="0">
              <a:latin typeface="Arimo"/>
              <a:cs typeface="Arim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What is Research ????</a:t>
            </a:r>
          </a:p>
        </p:txBody>
      </p:sp>
      <p:sp>
        <p:nvSpPr>
          <p:cNvPr id="3" name="Text Placeholder 2"/>
          <p:cNvSpPr>
            <a:spLocks noGrp="1"/>
          </p:cNvSpPr>
          <p:nvPr>
            <p:ph type="body" idx="1"/>
          </p:nvPr>
        </p:nvSpPr>
        <p:spPr>
          <a:xfrm>
            <a:off x="457200" y="2114550"/>
            <a:ext cx="8227060" cy="2954655"/>
          </a:xfrm>
        </p:spPr>
        <p:txBody>
          <a:bodyPr/>
          <a:lstStyle/>
          <a:p>
            <a:r>
              <a:rPr lang="en-IN" b="1" dirty="0"/>
              <a:t>RE…….</a:t>
            </a:r>
          </a:p>
          <a:p>
            <a:endParaRPr lang="en-IN" b="1" dirty="0"/>
          </a:p>
          <a:p>
            <a:endParaRPr lang="en-IN" b="1" dirty="0"/>
          </a:p>
          <a:p>
            <a:endParaRPr lang="en-IN" b="1" dirty="0"/>
          </a:p>
          <a:p>
            <a:r>
              <a:rPr lang="en-IN" b="1" dirty="0"/>
              <a:t>………………SEARCH</a:t>
            </a:r>
          </a:p>
          <a:p>
            <a:r>
              <a:rPr lang="en-IN" b="1" dirty="0">
                <a:hlinkClick r:id="rId2"/>
              </a:rPr>
              <a:t>https://www.youtube.com/watch?v=EEuul8hBip8</a:t>
            </a:r>
            <a:endParaRPr lang="en-IN" b="1" dirty="0"/>
          </a:p>
          <a:p>
            <a:endParaRPr lang="en-IN" b="1" dirty="0"/>
          </a:p>
          <a:p>
            <a:r>
              <a:rPr lang="en-IN" b="1" dirty="0"/>
              <a:t>https://www.youtube.com/watch?v=v50ct9xJVKE</a:t>
            </a:r>
          </a:p>
        </p:txBody>
      </p:sp>
    </p:spTree>
    <p:extLst>
      <p:ext uri="{BB962C8B-B14F-4D97-AF65-F5344CB8AC3E}">
        <p14:creationId xmlns:p14="http://schemas.microsoft.com/office/powerpoint/2010/main" val="11476319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F8683F-CFDB-4F5D-9061-AE6456A2C47C}"/>
              </a:ext>
            </a:extLst>
          </p:cNvPr>
          <p:cNvSpPr/>
          <p:nvPr/>
        </p:nvSpPr>
        <p:spPr>
          <a:xfrm>
            <a:off x="590107" y="701749"/>
            <a:ext cx="7575698" cy="102072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The goal of exploratory research is to discover ideas and insights</a:t>
            </a:r>
          </a:p>
        </p:txBody>
      </p:sp>
      <p:sp>
        <p:nvSpPr>
          <p:cNvPr id="3" name="Rectangle 2">
            <a:extLst>
              <a:ext uri="{FF2B5EF4-FFF2-40B4-BE49-F238E27FC236}">
                <a16:creationId xmlns:a16="http://schemas.microsoft.com/office/drawing/2014/main" id="{B91D032F-8BDF-41A9-8B74-E6620C8C59E7}"/>
              </a:ext>
            </a:extLst>
          </p:cNvPr>
          <p:cNvSpPr/>
          <p:nvPr/>
        </p:nvSpPr>
        <p:spPr>
          <a:xfrm>
            <a:off x="717697" y="2089298"/>
            <a:ext cx="7448108" cy="10207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Descriptive research is usually concerned with describing a population with respect to important variables</a:t>
            </a:r>
          </a:p>
        </p:txBody>
      </p:sp>
      <p:sp>
        <p:nvSpPr>
          <p:cNvPr id="4" name="Rectangle 3">
            <a:extLst>
              <a:ext uri="{FF2B5EF4-FFF2-40B4-BE49-F238E27FC236}">
                <a16:creationId xmlns:a16="http://schemas.microsoft.com/office/drawing/2014/main" id="{04431587-3CBA-476F-A115-64BF9B71E302}"/>
              </a:ext>
            </a:extLst>
          </p:cNvPr>
          <p:cNvSpPr/>
          <p:nvPr/>
        </p:nvSpPr>
        <p:spPr>
          <a:xfrm>
            <a:off x="717697" y="3476846"/>
            <a:ext cx="7448108" cy="96490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dirty="0"/>
              <a:t>Causal research is used to establish cause and effect </a:t>
            </a:r>
            <a:r>
              <a:rPr lang="en-IN" sz="2100" dirty="0" err="1"/>
              <a:t>relatinships</a:t>
            </a:r>
            <a:r>
              <a:rPr lang="en-IN" sz="2100" dirty="0"/>
              <a:t> between variables</a:t>
            </a:r>
          </a:p>
        </p:txBody>
      </p:sp>
    </p:spTree>
    <p:extLst>
      <p:ext uri="{BB962C8B-B14F-4D97-AF65-F5344CB8AC3E}">
        <p14:creationId xmlns:p14="http://schemas.microsoft.com/office/powerpoint/2010/main" val="23698681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B7A54C-6294-42E1-A981-688736B0DD1F}"/>
              </a:ext>
            </a:extLst>
          </p:cNvPr>
          <p:cNvSpPr/>
          <p:nvPr/>
        </p:nvSpPr>
        <p:spPr>
          <a:xfrm>
            <a:off x="606056" y="305108"/>
            <a:ext cx="8006317" cy="733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700" b="1" dirty="0"/>
              <a:t>Exploratory Research Design</a:t>
            </a:r>
          </a:p>
        </p:txBody>
      </p:sp>
      <p:sp>
        <p:nvSpPr>
          <p:cNvPr id="3" name="Rectangle: Rounded Corners 2">
            <a:extLst>
              <a:ext uri="{FF2B5EF4-FFF2-40B4-BE49-F238E27FC236}">
                <a16:creationId xmlns:a16="http://schemas.microsoft.com/office/drawing/2014/main" id="{03935CEB-0325-44F6-BAC5-D5E72ED449B7}"/>
              </a:ext>
            </a:extLst>
          </p:cNvPr>
          <p:cNvSpPr/>
          <p:nvPr/>
        </p:nvSpPr>
        <p:spPr>
          <a:xfrm>
            <a:off x="382772" y="1499191"/>
            <a:ext cx="8229600" cy="3309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257175" indent="-257175">
              <a:buFont typeface="Arial" panose="020B0604020202020204" pitchFamily="34" charset="0"/>
              <a:buChar char="•"/>
            </a:pPr>
            <a:r>
              <a:rPr lang="en-IN" sz="2100" dirty="0"/>
              <a:t>Conducted for gaining better insight into a problem</a:t>
            </a:r>
          </a:p>
          <a:p>
            <a:pPr marL="257175" indent="-257175">
              <a:buFont typeface="Arial" panose="020B0604020202020204" pitchFamily="34" charset="0"/>
              <a:buChar char="•"/>
            </a:pPr>
            <a:r>
              <a:rPr lang="en-IN" sz="2100" dirty="0"/>
              <a:t>Evaluate feasibility of a research project</a:t>
            </a:r>
          </a:p>
          <a:p>
            <a:pPr marL="257175" indent="-257175">
              <a:buFont typeface="Arial" panose="020B0604020202020204" pitchFamily="34" charset="0"/>
              <a:buChar char="•"/>
            </a:pPr>
            <a:r>
              <a:rPr lang="en-IN" sz="2100" dirty="0"/>
              <a:t>Formulation of a statement</a:t>
            </a:r>
          </a:p>
          <a:p>
            <a:pPr marL="257175" indent="-257175">
              <a:buFont typeface="Arial" panose="020B0604020202020204" pitchFamily="34" charset="0"/>
              <a:buChar char="•"/>
            </a:pPr>
            <a:r>
              <a:rPr lang="en-IN" sz="2100" dirty="0"/>
              <a:t>Provide theoretical basis to a hypothesis.</a:t>
            </a:r>
          </a:p>
          <a:p>
            <a:pPr marL="257175" indent="-257175">
              <a:buFont typeface="Arial" panose="020B0604020202020204" pitchFamily="34" charset="0"/>
              <a:buChar char="•"/>
            </a:pPr>
            <a:r>
              <a:rPr lang="en-IN" sz="2100" dirty="0"/>
              <a:t>Provide alternative approaches to the problem</a:t>
            </a:r>
          </a:p>
          <a:p>
            <a:pPr marL="257175" indent="-257175">
              <a:buFont typeface="Arial" panose="020B0604020202020204" pitchFamily="34" charset="0"/>
              <a:buChar char="•"/>
            </a:pPr>
            <a:r>
              <a:rPr lang="en-IN" sz="2100" dirty="0"/>
              <a:t>Establish possibilities for further research</a:t>
            </a:r>
          </a:p>
          <a:p>
            <a:pPr marL="257175" indent="-257175">
              <a:buFont typeface="Arial" panose="020B0604020202020204" pitchFamily="34" charset="0"/>
              <a:buChar char="•"/>
            </a:pPr>
            <a:r>
              <a:rPr lang="en-IN" sz="2100" dirty="0"/>
              <a:t>Used when researcher has vague idea about the study</a:t>
            </a:r>
          </a:p>
          <a:p>
            <a:pPr marL="257175" indent="-257175">
              <a:buFont typeface="Arial" panose="020B0604020202020204" pitchFamily="34" charset="0"/>
              <a:buChar char="•"/>
            </a:pPr>
            <a:r>
              <a:rPr lang="en-IN" sz="2100" dirty="0"/>
              <a:t>Help in saving time and money.</a:t>
            </a:r>
          </a:p>
          <a:p>
            <a:pPr marL="257175" indent="-257175">
              <a:buFont typeface="Arial" panose="020B0604020202020204" pitchFamily="34" charset="0"/>
              <a:buChar char="•"/>
            </a:pPr>
            <a:r>
              <a:rPr lang="en-IN" sz="2100" dirty="0"/>
              <a:t>Example: exploring possibility of selling particular juice in an area.</a:t>
            </a:r>
          </a:p>
        </p:txBody>
      </p:sp>
    </p:spTree>
    <p:extLst>
      <p:ext uri="{BB962C8B-B14F-4D97-AF65-F5344CB8AC3E}">
        <p14:creationId xmlns:p14="http://schemas.microsoft.com/office/powerpoint/2010/main" val="11254652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earch design in case of&#10;exploratory research studies&#10; Exploratory research is conducted to provide a better understand...">
            <a:extLst>
              <a:ext uri="{FF2B5EF4-FFF2-40B4-BE49-F238E27FC236}">
                <a16:creationId xmlns:a16="http://schemas.microsoft.com/office/drawing/2014/main" id="{357C2633-07A9-44A2-B5AB-F7301B75FE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747" b="12698"/>
          <a:stretch/>
        </p:blipFill>
        <p:spPr bwMode="auto">
          <a:xfrm>
            <a:off x="337930" y="1204324"/>
            <a:ext cx="7891670" cy="154937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83026E8-CE85-47D3-9026-4DEA17B974F0}"/>
              </a:ext>
            </a:extLst>
          </p:cNvPr>
          <p:cNvSpPr/>
          <p:nvPr/>
        </p:nvSpPr>
        <p:spPr>
          <a:xfrm>
            <a:off x="556591" y="447261"/>
            <a:ext cx="7891670" cy="70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Examples of exploratory research</a:t>
            </a:r>
          </a:p>
        </p:txBody>
      </p:sp>
      <p:pic>
        <p:nvPicPr>
          <p:cNvPr id="3" name="Picture 2">
            <a:extLst>
              <a:ext uri="{FF2B5EF4-FFF2-40B4-BE49-F238E27FC236}">
                <a16:creationId xmlns:a16="http://schemas.microsoft.com/office/drawing/2014/main" id="{18E5BB5F-B3F2-4707-85C6-B2219FC9318B}"/>
              </a:ext>
            </a:extLst>
          </p:cNvPr>
          <p:cNvPicPr>
            <a:picLocks noChangeAspect="1"/>
          </p:cNvPicPr>
          <p:nvPr/>
        </p:nvPicPr>
        <p:blipFill>
          <a:blip r:embed="rId3"/>
          <a:stretch>
            <a:fillRect/>
          </a:stretch>
        </p:blipFill>
        <p:spPr>
          <a:xfrm>
            <a:off x="1461054" y="2571750"/>
            <a:ext cx="5874025" cy="1549379"/>
          </a:xfrm>
          <a:prstGeom prst="rect">
            <a:avLst/>
          </a:prstGeom>
        </p:spPr>
      </p:pic>
    </p:spTree>
    <p:extLst>
      <p:ext uri="{BB962C8B-B14F-4D97-AF65-F5344CB8AC3E}">
        <p14:creationId xmlns:p14="http://schemas.microsoft.com/office/powerpoint/2010/main" val="23649029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Literature search: A search of popular press (newspapers,&#10;magazines, etc.), trade literature, academic literature, or pu...">
            <a:extLst>
              <a:ext uri="{FF2B5EF4-FFF2-40B4-BE49-F238E27FC236}">
                <a16:creationId xmlns:a16="http://schemas.microsoft.com/office/drawing/2014/main" id="{095263F0-C39B-4B65-AA25-6F89129AB2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2949" b="1"/>
          <a:stretch/>
        </p:blipFill>
        <p:spPr bwMode="auto">
          <a:xfrm>
            <a:off x="1" y="1132367"/>
            <a:ext cx="9143999" cy="40111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6B92CF3-BDC4-4693-BBA4-0F4B8AA71626}"/>
              </a:ext>
            </a:extLst>
          </p:cNvPr>
          <p:cNvSpPr/>
          <p:nvPr/>
        </p:nvSpPr>
        <p:spPr>
          <a:xfrm>
            <a:off x="255182" y="191386"/>
            <a:ext cx="8676167" cy="940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METHODS AVAILABLE TO CONDUCT EXPLORATORY RESEARCH</a:t>
            </a:r>
          </a:p>
        </p:txBody>
      </p:sp>
    </p:spTree>
    <p:extLst>
      <p:ext uri="{BB962C8B-B14F-4D97-AF65-F5344CB8AC3E}">
        <p14:creationId xmlns:p14="http://schemas.microsoft.com/office/powerpoint/2010/main" val="21584023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907B11-C051-4346-A085-A4714077B3BA}"/>
              </a:ext>
            </a:extLst>
          </p:cNvPr>
          <p:cNvSpPr/>
          <p:nvPr/>
        </p:nvSpPr>
        <p:spPr>
          <a:xfrm>
            <a:off x="749595" y="446568"/>
            <a:ext cx="7591647" cy="669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DESCRIPTIVE RESEARCH DESIGN</a:t>
            </a:r>
          </a:p>
        </p:txBody>
      </p:sp>
      <p:sp>
        <p:nvSpPr>
          <p:cNvPr id="3" name="Rectangle 2">
            <a:extLst>
              <a:ext uri="{FF2B5EF4-FFF2-40B4-BE49-F238E27FC236}">
                <a16:creationId xmlns:a16="http://schemas.microsoft.com/office/drawing/2014/main" id="{E74C1D36-D7FD-4EFB-A257-97E8A18AB3C1}"/>
              </a:ext>
            </a:extLst>
          </p:cNvPr>
          <p:cNvSpPr/>
          <p:nvPr/>
        </p:nvSpPr>
        <p:spPr>
          <a:xfrm>
            <a:off x="802758" y="1451345"/>
            <a:ext cx="7426842" cy="3078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214313" indent="-214313">
              <a:buFont typeface="Arial" panose="020B0604020202020204" pitchFamily="34" charset="0"/>
              <a:buChar char="•"/>
            </a:pPr>
            <a:r>
              <a:rPr lang="en-IN" sz="1500" dirty="0"/>
              <a:t>Descriptive research is typically concerned with describing problem and its solution.</a:t>
            </a:r>
          </a:p>
          <a:p>
            <a:pPr marL="214313" indent="-214313">
              <a:buFont typeface="Arial" panose="020B0604020202020204" pitchFamily="34" charset="0"/>
              <a:buChar char="•"/>
            </a:pPr>
            <a:r>
              <a:rPr lang="en-IN" sz="1500" dirty="0"/>
              <a:t>Descriptive research requires clear specification of who, what, when, where and how of the research. Descriptive design is directed to answer these questions.</a:t>
            </a:r>
          </a:p>
          <a:p>
            <a:r>
              <a:rPr lang="en-IN" sz="1500" dirty="0"/>
              <a:t>        </a:t>
            </a:r>
          </a:p>
          <a:p>
            <a:r>
              <a:rPr lang="en-IN" b="1" dirty="0"/>
              <a:t>Methods of descriptive design</a:t>
            </a:r>
          </a:p>
          <a:p>
            <a:pPr marL="214313" indent="-214313">
              <a:buFont typeface="Arial" panose="020B0604020202020204" pitchFamily="34" charset="0"/>
              <a:buChar char="•"/>
            </a:pPr>
            <a:r>
              <a:rPr lang="en-IN" sz="1500" dirty="0"/>
              <a:t>Case study</a:t>
            </a:r>
          </a:p>
          <a:p>
            <a:pPr marL="214313" indent="-214313">
              <a:buFont typeface="Arial" panose="020B0604020202020204" pitchFamily="34" charset="0"/>
              <a:buChar char="•"/>
            </a:pPr>
            <a:r>
              <a:rPr lang="en-IN" sz="1500" dirty="0"/>
              <a:t>Naturalistic observation</a:t>
            </a:r>
          </a:p>
          <a:p>
            <a:pPr marL="214313" indent="-214313">
              <a:buFont typeface="Arial" panose="020B0604020202020204" pitchFamily="34" charset="0"/>
              <a:buChar char="•"/>
            </a:pPr>
            <a:r>
              <a:rPr lang="en-IN" sz="1500" dirty="0"/>
              <a:t>Survey.</a:t>
            </a:r>
          </a:p>
          <a:p>
            <a:endParaRPr lang="en-IN" dirty="0"/>
          </a:p>
          <a:p>
            <a:pPr marL="214313" indent="-214313" algn="ctr">
              <a:buFont typeface="Arial" panose="020B0604020202020204" pitchFamily="34" charset="0"/>
              <a:buChar char="•"/>
            </a:pPr>
            <a:endParaRPr lang="en-IN" dirty="0"/>
          </a:p>
        </p:txBody>
      </p:sp>
    </p:spTree>
    <p:extLst>
      <p:ext uri="{BB962C8B-B14F-4D97-AF65-F5344CB8AC3E}">
        <p14:creationId xmlns:p14="http://schemas.microsoft.com/office/powerpoint/2010/main" val="26746878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213277-8EC5-48F5-85FB-576D378E24A2}"/>
              </a:ext>
            </a:extLst>
          </p:cNvPr>
          <p:cNvSpPr/>
          <p:nvPr/>
        </p:nvSpPr>
        <p:spPr>
          <a:xfrm>
            <a:off x="781494" y="398722"/>
            <a:ext cx="7814930" cy="733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700" b="1" dirty="0"/>
              <a:t>PURPOSE FOR USING DESCRIPTIVE RESEARCH ARE</a:t>
            </a:r>
          </a:p>
        </p:txBody>
      </p:sp>
      <p:sp>
        <p:nvSpPr>
          <p:cNvPr id="3" name="TextBox 2">
            <a:extLst>
              <a:ext uri="{FF2B5EF4-FFF2-40B4-BE49-F238E27FC236}">
                <a16:creationId xmlns:a16="http://schemas.microsoft.com/office/drawing/2014/main" id="{55026988-8C05-4017-800B-9C4F8A656856}"/>
              </a:ext>
            </a:extLst>
          </p:cNvPr>
          <p:cNvSpPr txBox="1"/>
          <p:nvPr/>
        </p:nvSpPr>
        <p:spPr>
          <a:xfrm>
            <a:off x="781494" y="1531088"/>
            <a:ext cx="7814930" cy="2654573"/>
          </a:xfrm>
          <a:prstGeom prst="rect">
            <a:avLst/>
          </a:prstGeom>
          <a:noFill/>
        </p:spPr>
        <p:txBody>
          <a:bodyPr wrap="square" lIns="68580" tIns="34290" rIns="68580" bIns="34290" rtlCol="0">
            <a:spAutoFit/>
          </a:bodyPr>
          <a:lstStyle/>
          <a:p>
            <a:pPr marL="257175" indent="-257175">
              <a:buAutoNum type="arabicPeriod"/>
            </a:pPr>
            <a:r>
              <a:rPr lang="en-IN" sz="2400" dirty="0"/>
              <a:t>TO describe something </a:t>
            </a:r>
            <a:r>
              <a:rPr lang="en-IN" sz="2400" dirty="0" err="1"/>
              <a:t>eg</a:t>
            </a:r>
            <a:r>
              <a:rPr lang="en-IN" sz="2400" dirty="0"/>
              <a:t> market characteristics and functions.</a:t>
            </a:r>
          </a:p>
          <a:p>
            <a:pPr marL="257175" indent="-257175">
              <a:buAutoNum type="arabicPeriod"/>
            </a:pPr>
            <a:r>
              <a:rPr lang="en-IN" sz="2400" dirty="0"/>
              <a:t>To describe characteristics of certain group.</a:t>
            </a:r>
          </a:p>
          <a:p>
            <a:pPr marL="257175" indent="-257175">
              <a:buAutoNum type="arabicPeriod"/>
            </a:pPr>
            <a:r>
              <a:rPr lang="en-IN" sz="2400" dirty="0"/>
              <a:t>To determine proportion of people who behave in a certain way.</a:t>
            </a:r>
          </a:p>
          <a:p>
            <a:pPr marL="257175" indent="-257175">
              <a:buAutoNum type="arabicPeriod"/>
            </a:pPr>
            <a:r>
              <a:rPr lang="en-IN" sz="2400" dirty="0"/>
              <a:t>To make specific predictions.</a:t>
            </a:r>
          </a:p>
          <a:p>
            <a:pPr marL="257175" indent="-257175">
              <a:buAutoNum type="arabicPeriod"/>
            </a:pPr>
            <a:r>
              <a:rPr lang="en-IN" sz="2400" dirty="0"/>
              <a:t>To determine relationships between variables</a:t>
            </a:r>
          </a:p>
        </p:txBody>
      </p:sp>
    </p:spTree>
    <p:extLst>
      <p:ext uri="{BB962C8B-B14F-4D97-AF65-F5344CB8AC3E}">
        <p14:creationId xmlns:p14="http://schemas.microsoft.com/office/powerpoint/2010/main" val="10362243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ypothesis-testing research&#10;studies&#10; Hypothesis-testing research studies are known as experimental&#10;studies&#10; tests the hy...">
            <a:extLst>
              <a:ext uri="{FF2B5EF4-FFF2-40B4-BE49-F238E27FC236}">
                <a16:creationId xmlns:a16="http://schemas.microsoft.com/office/drawing/2014/main" id="{E0489AAC-4FB4-4F6F-8323-6F399B19FF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844"/>
          <a:stretch/>
        </p:blipFill>
        <p:spPr bwMode="auto">
          <a:xfrm>
            <a:off x="347870" y="874644"/>
            <a:ext cx="8448261" cy="405516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2CCE578-994F-4706-9DC7-94B7A6ED7C65}"/>
              </a:ext>
            </a:extLst>
          </p:cNvPr>
          <p:cNvSpPr/>
          <p:nvPr/>
        </p:nvSpPr>
        <p:spPr>
          <a:xfrm>
            <a:off x="944218" y="213691"/>
            <a:ext cx="7126356" cy="710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700" b="1" dirty="0"/>
              <a:t>TYPE OF DESCRIPTIVE RESEARCH DESIGN</a:t>
            </a:r>
          </a:p>
        </p:txBody>
      </p:sp>
    </p:spTree>
    <p:extLst>
      <p:ext uri="{BB962C8B-B14F-4D97-AF65-F5344CB8AC3E}">
        <p14:creationId xmlns:p14="http://schemas.microsoft.com/office/powerpoint/2010/main" val="23275824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3CB6CF-E751-48B0-AAA0-1B410E5A42B0}"/>
              </a:ext>
            </a:extLst>
          </p:cNvPr>
          <p:cNvSpPr/>
          <p:nvPr/>
        </p:nvSpPr>
        <p:spPr>
          <a:xfrm>
            <a:off x="792126" y="414670"/>
            <a:ext cx="7559749" cy="7655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700" b="1" dirty="0"/>
              <a:t>EXPLANATORY RESEARCH DESIGN</a:t>
            </a:r>
          </a:p>
        </p:txBody>
      </p:sp>
      <p:sp>
        <p:nvSpPr>
          <p:cNvPr id="3" name="Rectangle 2">
            <a:extLst>
              <a:ext uri="{FF2B5EF4-FFF2-40B4-BE49-F238E27FC236}">
                <a16:creationId xmlns:a16="http://schemas.microsoft.com/office/drawing/2014/main" id="{97D51C7D-AF57-4333-93AB-85828CFD4D00}"/>
              </a:ext>
            </a:extLst>
          </p:cNvPr>
          <p:cNvSpPr/>
          <p:nvPr/>
        </p:nvSpPr>
        <p:spPr>
          <a:xfrm>
            <a:off x="765545" y="1531088"/>
            <a:ext cx="7559749" cy="3197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214313" indent="-214313">
              <a:buFont typeface="Arial" panose="020B0604020202020204" pitchFamily="34" charset="0"/>
              <a:buChar char="•"/>
            </a:pPr>
            <a:r>
              <a:rPr lang="en-IN" sz="2100" dirty="0"/>
              <a:t>Main aim of research design is to identify any casual links between the factors or variables that pertain to research problem.</a:t>
            </a:r>
          </a:p>
          <a:p>
            <a:pPr marL="214313" indent="-214313">
              <a:buFont typeface="Arial" panose="020B0604020202020204" pitchFamily="34" charset="0"/>
              <a:buChar char="•"/>
            </a:pPr>
            <a:r>
              <a:rPr lang="en-IN" sz="2100" dirty="0"/>
              <a:t>Sometime it is refer to as analytical study.</a:t>
            </a:r>
          </a:p>
          <a:p>
            <a:pPr marL="214313" indent="-214313">
              <a:buFont typeface="Arial" panose="020B0604020202020204" pitchFamily="34" charset="0"/>
              <a:buChar char="•"/>
            </a:pPr>
            <a:r>
              <a:rPr lang="en-IN" sz="2100" dirty="0"/>
              <a:t>Explanatory research design focuses on explaining the structure in detailed manner.</a:t>
            </a:r>
          </a:p>
          <a:p>
            <a:pPr marL="214313" indent="-214313">
              <a:buFont typeface="Arial" panose="020B0604020202020204" pitchFamily="34" charset="0"/>
              <a:buChar char="•"/>
            </a:pPr>
            <a:r>
              <a:rPr lang="en-IN" sz="2100" dirty="0"/>
              <a:t>Purpose of explanatory research is to</a:t>
            </a:r>
          </a:p>
          <a:p>
            <a:r>
              <a:rPr lang="en-IN" sz="2100" dirty="0"/>
              <a:t>Increasing understanding</a:t>
            </a:r>
          </a:p>
          <a:p>
            <a:r>
              <a:rPr lang="en-IN" sz="2100" dirty="0"/>
              <a:t>The flexibility of sources.</a:t>
            </a:r>
          </a:p>
          <a:p>
            <a:r>
              <a:rPr lang="en-IN" sz="2100" dirty="0"/>
              <a:t>Better conclusion.</a:t>
            </a:r>
          </a:p>
        </p:txBody>
      </p:sp>
    </p:spTree>
    <p:extLst>
      <p:ext uri="{BB962C8B-B14F-4D97-AF65-F5344CB8AC3E}">
        <p14:creationId xmlns:p14="http://schemas.microsoft.com/office/powerpoint/2010/main" val="36851419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E9DC6-CA0A-45D2-8114-B832973A2ABE}"/>
              </a:ext>
            </a:extLst>
          </p:cNvPr>
          <p:cNvSpPr>
            <a:spLocks noGrp="1"/>
          </p:cNvSpPr>
          <p:nvPr>
            <p:ph type="title"/>
          </p:nvPr>
        </p:nvSpPr>
        <p:spPr/>
        <p:txBody>
          <a:bodyPr/>
          <a:lstStyle/>
          <a:p>
            <a:r>
              <a:rPr lang="en-IN" dirty="0"/>
              <a:t>Sources of hypothesis</a:t>
            </a:r>
          </a:p>
        </p:txBody>
      </p:sp>
      <p:graphicFrame>
        <p:nvGraphicFramePr>
          <p:cNvPr id="5" name="Content Placeholder 4">
            <a:extLst>
              <a:ext uri="{FF2B5EF4-FFF2-40B4-BE49-F238E27FC236}">
                <a16:creationId xmlns:a16="http://schemas.microsoft.com/office/drawing/2014/main" id="{7A1E571A-4A01-4786-8CF7-E2F2366B0836}"/>
              </a:ext>
            </a:extLst>
          </p:cNvPr>
          <p:cNvGraphicFramePr>
            <a:graphicFrameLocks noGrp="1"/>
          </p:cNvGraphicFramePr>
          <p:nvPr>
            <p:ph idx="1"/>
            <p:extLst>
              <p:ext uri="{D42A27DB-BD31-4B8C-83A1-F6EECF244321}">
                <p14:modId xmlns:p14="http://schemas.microsoft.com/office/powerpoint/2010/main" val="3095069809"/>
              </p:ext>
            </p:extLst>
          </p:nvPr>
        </p:nvGraphicFramePr>
        <p:xfrm>
          <a:off x="628650" y="993913"/>
          <a:ext cx="7886700" cy="3638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21981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ampling [Introduction, Steps in sampling, Types of sampling] - Bioscience  Notes">
            <a:extLst>
              <a:ext uri="{FF2B5EF4-FFF2-40B4-BE49-F238E27FC236}">
                <a16:creationId xmlns:a16="http://schemas.microsoft.com/office/drawing/2014/main" id="{A894CE52-C354-4BCE-B2E4-9025FEF86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042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57150"/>
            <a:ext cx="8991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74905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AC77BB-7670-4027-AD82-060726CCBEF9}"/>
              </a:ext>
            </a:extLst>
          </p:cNvPr>
          <p:cNvPicPr>
            <a:picLocks noChangeAspect="1"/>
          </p:cNvPicPr>
          <p:nvPr/>
        </p:nvPicPr>
        <p:blipFill rotWithShape="1">
          <a:blip r:embed="rId2"/>
          <a:srcRect r="11183"/>
          <a:stretch/>
        </p:blipFill>
        <p:spPr>
          <a:xfrm>
            <a:off x="119270" y="0"/>
            <a:ext cx="8915399" cy="5143500"/>
          </a:xfrm>
          <a:prstGeom prst="rect">
            <a:avLst/>
          </a:prstGeom>
        </p:spPr>
      </p:pic>
    </p:spTree>
    <p:extLst>
      <p:ext uri="{BB962C8B-B14F-4D97-AF65-F5344CB8AC3E}">
        <p14:creationId xmlns:p14="http://schemas.microsoft.com/office/powerpoint/2010/main" val="4331751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MPLING BREAKDOWN&#10; ">
            <a:extLst>
              <a:ext uri="{FF2B5EF4-FFF2-40B4-BE49-F238E27FC236}">
                <a16:creationId xmlns:a16="http://schemas.microsoft.com/office/drawing/2014/main" id="{9ACBEFD6-31B1-4372-9D57-4EEFB42FA6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7"/>
          <a:stretch/>
        </p:blipFill>
        <p:spPr bwMode="auto">
          <a:xfrm>
            <a:off x="1" y="89453"/>
            <a:ext cx="9143999" cy="5054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6227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Biasedness: Chances of biased selection leading&#10;to incorrect conclusion&#10; Selection of true representative sample:&#10;Somet...">
            <a:extLst>
              <a:ext uri="{FF2B5EF4-FFF2-40B4-BE49-F238E27FC236}">
                <a16:creationId xmlns:a16="http://schemas.microsoft.com/office/drawing/2014/main" id="{316AECEC-D2D3-4D87-8849-CB1AA3067D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944"/>
          <a:stretch/>
        </p:blipFill>
        <p:spPr bwMode="auto">
          <a:xfrm>
            <a:off x="89453" y="0"/>
            <a:ext cx="9054547" cy="4721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5663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A true representative of the population.&#10; Free from error due to bias.&#10; Adequate in size for being reliable.&#10; Units o...">
            <a:extLst>
              <a:ext uri="{FF2B5EF4-FFF2-40B4-BE49-F238E27FC236}">
                <a16:creationId xmlns:a16="http://schemas.microsoft.com/office/drawing/2014/main" id="{C39E8005-E712-4430-A289-F1AAE71559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234"/>
          <a:stretch/>
        </p:blipFill>
        <p:spPr bwMode="auto">
          <a:xfrm>
            <a:off x="119270" y="109331"/>
            <a:ext cx="8905460" cy="4810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2642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DF3864-BE65-4068-95A9-4AFB4E538672}"/>
              </a:ext>
            </a:extLst>
          </p:cNvPr>
          <p:cNvPicPr>
            <a:picLocks noChangeAspect="1"/>
          </p:cNvPicPr>
          <p:nvPr/>
        </p:nvPicPr>
        <p:blipFill rotWithShape="1">
          <a:blip r:embed="rId2"/>
          <a:srcRect b="10716"/>
          <a:stretch/>
        </p:blipFill>
        <p:spPr>
          <a:xfrm>
            <a:off x="0" y="69574"/>
            <a:ext cx="9034669" cy="4760843"/>
          </a:xfrm>
          <a:prstGeom prst="rect">
            <a:avLst/>
          </a:prstGeom>
        </p:spPr>
      </p:pic>
    </p:spTree>
    <p:extLst>
      <p:ext uri="{BB962C8B-B14F-4D97-AF65-F5344CB8AC3E}">
        <p14:creationId xmlns:p14="http://schemas.microsoft.com/office/powerpoint/2010/main" val="17200038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AA451-1BC5-4399-B911-ADF032A0E26C}"/>
              </a:ext>
            </a:extLst>
          </p:cNvPr>
          <p:cNvPicPr>
            <a:picLocks noChangeAspect="1"/>
          </p:cNvPicPr>
          <p:nvPr/>
        </p:nvPicPr>
        <p:blipFill rotWithShape="1">
          <a:blip r:embed="rId2"/>
          <a:srcRect b="13330"/>
          <a:stretch/>
        </p:blipFill>
        <p:spPr>
          <a:xfrm>
            <a:off x="168966" y="34804"/>
            <a:ext cx="8666921" cy="4984458"/>
          </a:xfrm>
          <a:prstGeom prst="rect">
            <a:avLst/>
          </a:prstGeom>
        </p:spPr>
      </p:pic>
    </p:spTree>
    <p:extLst>
      <p:ext uri="{BB962C8B-B14F-4D97-AF65-F5344CB8AC3E}">
        <p14:creationId xmlns:p14="http://schemas.microsoft.com/office/powerpoint/2010/main" val="23817007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Sampling | Types of Sampling Techniques">
            <a:extLst>
              <a:ext uri="{FF2B5EF4-FFF2-40B4-BE49-F238E27FC236}">
                <a16:creationId xmlns:a16="http://schemas.microsoft.com/office/drawing/2014/main" id="{DC85753C-4558-4FAE-A68D-898A2536B5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606287"/>
            <a:ext cx="8160026" cy="419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6432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mpling Methods | Types and Techniques Explained">
            <a:extLst>
              <a:ext uri="{FF2B5EF4-FFF2-40B4-BE49-F238E27FC236}">
                <a16:creationId xmlns:a16="http://schemas.microsoft.com/office/drawing/2014/main" id="{3B425021-0286-4A7B-9825-008FCE8B7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87" y="318053"/>
            <a:ext cx="8686800" cy="453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44857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E64E8D-C18B-460B-BD39-90A9549C7992}"/>
              </a:ext>
            </a:extLst>
          </p:cNvPr>
          <p:cNvPicPr>
            <a:picLocks noChangeAspect="1"/>
          </p:cNvPicPr>
          <p:nvPr/>
        </p:nvPicPr>
        <p:blipFill rotWithShape="1">
          <a:blip r:embed="rId2"/>
          <a:srcRect b="15072"/>
          <a:stretch/>
        </p:blipFill>
        <p:spPr>
          <a:xfrm>
            <a:off x="159027" y="188844"/>
            <a:ext cx="8627165" cy="4522304"/>
          </a:xfrm>
          <a:prstGeom prst="rect">
            <a:avLst/>
          </a:prstGeom>
        </p:spPr>
      </p:pic>
    </p:spTree>
    <p:extLst>
      <p:ext uri="{BB962C8B-B14F-4D97-AF65-F5344CB8AC3E}">
        <p14:creationId xmlns:p14="http://schemas.microsoft.com/office/powerpoint/2010/main" val="40856136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2. Convenience Sampling : It refers to the&#10;procedures of obtaining units or members&#10;who are most conveniently available. I...">
            <a:extLst>
              <a:ext uri="{FF2B5EF4-FFF2-40B4-BE49-F238E27FC236}">
                <a16:creationId xmlns:a16="http://schemas.microsoft.com/office/drawing/2014/main" id="{992B3597-F717-4C22-AFCB-BA3F44FBC8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b="11877"/>
          <a:stretch/>
        </p:blipFill>
        <p:spPr bwMode="auto">
          <a:xfrm>
            <a:off x="327992" y="278296"/>
            <a:ext cx="852777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411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1922145" cy="659155"/>
          </a:xfrm>
          <a:prstGeom prst="rect">
            <a:avLst/>
          </a:prstGeom>
        </p:spPr>
        <p:txBody>
          <a:bodyPr vert="horz" wrap="square" lIns="0" tIns="12700" rIns="0" bIns="0" rtlCol="0">
            <a:spAutoFit/>
          </a:bodyPr>
          <a:lstStyle/>
          <a:p>
            <a:pPr marL="12700">
              <a:lnSpc>
                <a:spcPct val="100000"/>
              </a:lnSpc>
              <a:spcBef>
                <a:spcPts val="100"/>
              </a:spcBef>
            </a:pPr>
            <a:r>
              <a:rPr sz="4200" spc="-385" dirty="0"/>
              <a:t>Research</a:t>
            </a:r>
            <a:endParaRPr sz="4200" dirty="0"/>
          </a:p>
        </p:txBody>
      </p:sp>
      <p:sp>
        <p:nvSpPr>
          <p:cNvPr id="3" name="object 3"/>
          <p:cNvSpPr txBox="1"/>
          <p:nvPr/>
        </p:nvSpPr>
        <p:spPr>
          <a:xfrm>
            <a:off x="381000" y="1442720"/>
            <a:ext cx="7997825" cy="2880276"/>
          </a:xfrm>
          <a:prstGeom prst="rect">
            <a:avLst/>
          </a:prstGeom>
        </p:spPr>
        <p:txBody>
          <a:bodyPr vert="horz" wrap="square" lIns="0" tIns="63500" rIns="0" bIns="0" rtlCol="0">
            <a:spAutoFit/>
          </a:bodyPr>
          <a:lstStyle/>
          <a:p>
            <a:pPr marL="332740" marR="5080" indent="-320675" algn="just">
              <a:lnSpc>
                <a:spcPts val="3130"/>
              </a:lnSpc>
              <a:spcBef>
                <a:spcPts val="500"/>
              </a:spcBef>
              <a:buClr>
                <a:srgbClr val="DA1F28"/>
              </a:buClr>
              <a:buSzPct val="118965"/>
              <a:buFont typeface="Wingdings"/>
              <a:buChar char=""/>
              <a:tabLst>
                <a:tab pos="333375" algn="l"/>
              </a:tabLst>
            </a:pPr>
            <a:r>
              <a:rPr sz="2800" spc="-335" dirty="0">
                <a:latin typeface="Times New Roman" pitchFamily="18" charset="0"/>
                <a:cs typeface="Times New Roman" pitchFamily="18" charset="0"/>
              </a:rPr>
              <a:t>The </a:t>
            </a:r>
            <a:r>
              <a:rPr sz="2800" spc="-200" dirty="0">
                <a:latin typeface="Times New Roman" pitchFamily="18" charset="0"/>
                <a:cs typeface="Times New Roman" pitchFamily="18" charset="0"/>
              </a:rPr>
              <a:t>systematic, </a:t>
            </a:r>
            <a:r>
              <a:rPr sz="2800" spc="-155" dirty="0">
                <a:latin typeface="Times New Roman" pitchFamily="18" charset="0"/>
                <a:cs typeface="Times New Roman" pitchFamily="18" charset="0"/>
              </a:rPr>
              <a:t>rigorous </a:t>
            </a:r>
            <a:r>
              <a:rPr sz="2800" spc="-150" dirty="0">
                <a:latin typeface="Times New Roman" pitchFamily="18" charset="0"/>
                <a:cs typeface="Times New Roman" pitchFamily="18" charset="0"/>
              </a:rPr>
              <a:t>investigation </a:t>
            </a:r>
            <a:r>
              <a:rPr sz="2800" spc="-10" dirty="0">
                <a:latin typeface="Times New Roman" pitchFamily="18" charset="0"/>
                <a:cs typeface="Times New Roman" pitchFamily="18" charset="0"/>
              </a:rPr>
              <a:t>of </a:t>
            </a:r>
            <a:r>
              <a:rPr sz="2800" spc="-15" dirty="0">
                <a:latin typeface="Times New Roman" pitchFamily="18" charset="0"/>
                <a:cs typeface="Times New Roman" pitchFamily="18" charset="0"/>
              </a:rPr>
              <a:t>a </a:t>
            </a:r>
            <a:r>
              <a:rPr sz="2800" spc="-155" dirty="0">
                <a:latin typeface="Times New Roman" pitchFamily="18" charset="0"/>
                <a:cs typeface="Times New Roman" pitchFamily="18" charset="0"/>
              </a:rPr>
              <a:t>situation  </a:t>
            </a:r>
            <a:r>
              <a:rPr sz="2800" spc="-85" dirty="0">
                <a:latin typeface="Times New Roman" pitchFamily="18" charset="0"/>
                <a:cs typeface="Times New Roman" pitchFamily="18" charset="0"/>
              </a:rPr>
              <a:t>or </a:t>
            </a:r>
            <a:r>
              <a:rPr sz="2800" spc="-130" dirty="0">
                <a:latin typeface="Times New Roman" pitchFamily="18" charset="0"/>
                <a:cs typeface="Times New Roman" pitchFamily="18" charset="0"/>
              </a:rPr>
              <a:t>problem </a:t>
            </a:r>
            <a:r>
              <a:rPr sz="2800" spc="-180" dirty="0">
                <a:latin typeface="Times New Roman" pitchFamily="18" charset="0"/>
                <a:cs typeface="Times New Roman" pitchFamily="18" charset="0"/>
              </a:rPr>
              <a:t>in </a:t>
            </a:r>
            <a:r>
              <a:rPr sz="2800" spc="-70" dirty="0">
                <a:latin typeface="Times New Roman" pitchFamily="18" charset="0"/>
                <a:cs typeface="Times New Roman" pitchFamily="18" charset="0"/>
              </a:rPr>
              <a:t>order </a:t>
            </a:r>
            <a:r>
              <a:rPr sz="2800" spc="-90" dirty="0">
                <a:latin typeface="Times New Roman" pitchFamily="18" charset="0"/>
                <a:cs typeface="Times New Roman" pitchFamily="18" charset="0"/>
              </a:rPr>
              <a:t>to </a:t>
            </a:r>
            <a:r>
              <a:rPr sz="2800" spc="-120" dirty="0">
                <a:latin typeface="Times New Roman" pitchFamily="18" charset="0"/>
                <a:cs typeface="Times New Roman" pitchFamily="18" charset="0"/>
              </a:rPr>
              <a:t>generate </a:t>
            </a:r>
            <a:r>
              <a:rPr sz="2800" spc="-245" dirty="0">
                <a:latin typeface="Times New Roman" pitchFamily="18" charset="0"/>
                <a:cs typeface="Times New Roman" pitchFamily="18" charset="0"/>
              </a:rPr>
              <a:t>new </a:t>
            </a:r>
            <a:r>
              <a:rPr sz="2800" spc="-150" dirty="0">
                <a:latin typeface="Times New Roman" pitchFamily="18" charset="0"/>
                <a:cs typeface="Times New Roman" pitchFamily="18" charset="0"/>
              </a:rPr>
              <a:t>knowledge </a:t>
            </a:r>
            <a:r>
              <a:rPr sz="2800" spc="-85" dirty="0">
                <a:latin typeface="Times New Roman" pitchFamily="18" charset="0"/>
                <a:cs typeface="Times New Roman" pitchFamily="18" charset="0"/>
              </a:rPr>
              <a:t>or  </a:t>
            </a:r>
            <a:r>
              <a:rPr sz="2800" spc="-60" dirty="0">
                <a:latin typeface="Times New Roman" pitchFamily="18" charset="0"/>
                <a:cs typeface="Times New Roman" pitchFamily="18" charset="0"/>
              </a:rPr>
              <a:t>validate </a:t>
            </a:r>
            <a:r>
              <a:rPr sz="2800" spc="-140" dirty="0">
                <a:latin typeface="Times New Roman" pitchFamily="18" charset="0"/>
                <a:cs typeface="Times New Roman" pitchFamily="18" charset="0"/>
              </a:rPr>
              <a:t>existing</a:t>
            </a:r>
            <a:r>
              <a:rPr sz="2800" spc="15" dirty="0">
                <a:latin typeface="Times New Roman" pitchFamily="18" charset="0"/>
                <a:cs typeface="Times New Roman" pitchFamily="18" charset="0"/>
              </a:rPr>
              <a:t> </a:t>
            </a:r>
            <a:r>
              <a:rPr sz="2800" spc="-155" dirty="0">
                <a:latin typeface="Times New Roman" pitchFamily="18" charset="0"/>
                <a:cs typeface="Times New Roman" pitchFamily="18" charset="0"/>
              </a:rPr>
              <a:t>knowledge.</a:t>
            </a:r>
            <a:endParaRPr sz="2800" dirty="0">
              <a:latin typeface="Times New Roman" pitchFamily="18" charset="0"/>
              <a:cs typeface="Times New Roman" pitchFamily="18" charset="0"/>
            </a:endParaRPr>
          </a:p>
          <a:p>
            <a:pPr>
              <a:lnSpc>
                <a:spcPct val="100000"/>
              </a:lnSpc>
              <a:buClr>
                <a:srgbClr val="DA1F28"/>
              </a:buClr>
              <a:buFont typeface="Wingdings"/>
              <a:buChar char=""/>
            </a:pPr>
            <a:endParaRPr sz="2800" dirty="0">
              <a:latin typeface="Times New Roman" pitchFamily="18" charset="0"/>
              <a:cs typeface="Times New Roman" pitchFamily="18" charset="0"/>
            </a:endParaRPr>
          </a:p>
          <a:p>
            <a:pPr marL="332740" marR="5080" indent="-320675" algn="just">
              <a:lnSpc>
                <a:spcPts val="3130"/>
              </a:lnSpc>
              <a:buClr>
                <a:srgbClr val="DA1F28"/>
              </a:buClr>
              <a:buSzPct val="118965"/>
              <a:buFont typeface="Wingdings"/>
              <a:buChar char=""/>
              <a:tabLst>
                <a:tab pos="333375" algn="l"/>
              </a:tabLst>
            </a:pPr>
            <a:r>
              <a:rPr sz="2800" spc="-265" dirty="0">
                <a:latin typeface="Times New Roman" pitchFamily="18" charset="0"/>
                <a:cs typeface="Times New Roman" pitchFamily="18" charset="0"/>
              </a:rPr>
              <a:t>An </a:t>
            </a:r>
            <a:r>
              <a:rPr sz="2800" spc="-160" dirty="0">
                <a:latin typeface="Times New Roman" pitchFamily="18" charset="0"/>
                <a:cs typeface="Times New Roman" pitchFamily="18" charset="0"/>
              </a:rPr>
              <a:t>endeavour </a:t>
            </a:r>
            <a:r>
              <a:rPr sz="2800" spc="-90" dirty="0">
                <a:latin typeface="Times New Roman" pitchFamily="18" charset="0"/>
                <a:cs typeface="Times New Roman" pitchFamily="18" charset="0"/>
              </a:rPr>
              <a:t>to </a:t>
            </a:r>
            <a:r>
              <a:rPr sz="2800" spc="-180" dirty="0">
                <a:latin typeface="Times New Roman" pitchFamily="18" charset="0"/>
                <a:cs typeface="Times New Roman" pitchFamily="18" charset="0"/>
              </a:rPr>
              <a:t>discover </a:t>
            </a:r>
            <a:r>
              <a:rPr sz="2800" spc="-250" dirty="0">
                <a:latin typeface="Times New Roman" pitchFamily="18" charset="0"/>
                <a:cs typeface="Times New Roman" pitchFamily="18" charset="0"/>
              </a:rPr>
              <a:t>new </a:t>
            </a:r>
            <a:r>
              <a:rPr sz="2800" spc="-85" dirty="0">
                <a:latin typeface="Times New Roman" pitchFamily="18" charset="0"/>
                <a:cs typeface="Times New Roman" pitchFamily="18" charset="0"/>
              </a:rPr>
              <a:t>or </a:t>
            </a:r>
            <a:r>
              <a:rPr sz="2800" spc="-105" dirty="0">
                <a:latin typeface="Times New Roman" pitchFamily="18" charset="0"/>
                <a:cs typeface="Times New Roman" pitchFamily="18" charset="0"/>
              </a:rPr>
              <a:t>collate </a:t>
            </a:r>
            <a:r>
              <a:rPr sz="2800" spc="-65" dirty="0">
                <a:latin typeface="Times New Roman" pitchFamily="18" charset="0"/>
                <a:cs typeface="Times New Roman" pitchFamily="18" charset="0"/>
              </a:rPr>
              <a:t>old </a:t>
            </a:r>
            <a:r>
              <a:rPr sz="2800" spc="-145" dirty="0">
                <a:latin typeface="Times New Roman" pitchFamily="18" charset="0"/>
                <a:cs typeface="Times New Roman" pitchFamily="18" charset="0"/>
              </a:rPr>
              <a:t>facts  </a:t>
            </a:r>
            <a:r>
              <a:rPr sz="2800" spc="-175" dirty="0">
                <a:latin typeface="Times New Roman" pitchFamily="18" charset="0"/>
                <a:cs typeface="Times New Roman" pitchFamily="18" charset="0"/>
              </a:rPr>
              <a:t>etc </a:t>
            </a:r>
            <a:r>
              <a:rPr sz="2800" spc="-75" dirty="0">
                <a:latin typeface="Times New Roman" pitchFamily="18" charset="0"/>
                <a:cs typeface="Times New Roman" pitchFamily="18" charset="0"/>
              </a:rPr>
              <a:t>by </a:t>
            </a:r>
            <a:r>
              <a:rPr sz="2800" spc="-175" dirty="0">
                <a:latin typeface="Times New Roman" pitchFamily="18" charset="0"/>
                <a:cs typeface="Times New Roman" pitchFamily="18" charset="0"/>
              </a:rPr>
              <a:t>the </a:t>
            </a:r>
            <a:r>
              <a:rPr sz="2800" spc="-155" dirty="0">
                <a:latin typeface="Times New Roman" pitchFamily="18" charset="0"/>
                <a:cs typeface="Times New Roman" pitchFamily="18" charset="0"/>
              </a:rPr>
              <a:t>scientific </a:t>
            </a:r>
            <a:r>
              <a:rPr sz="2800" spc="-190" dirty="0">
                <a:latin typeface="Times New Roman" pitchFamily="18" charset="0"/>
                <a:cs typeface="Times New Roman" pitchFamily="18" charset="0"/>
              </a:rPr>
              <a:t>study </a:t>
            </a:r>
            <a:r>
              <a:rPr sz="2800" spc="-10" dirty="0">
                <a:latin typeface="Times New Roman" pitchFamily="18" charset="0"/>
                <a:cs typeface="Times New Roman" pitchFamily="18" charset="0"/>
              </a:rPr>
              <a:t>of </a:t>
            </a:r>
            <a:r>
              <a:rPr sz="2800" spc="-15" dirty="0">
                <a:latin typeface="Times New Roman" pitchFamily="18" charset="0"/>
                <a:cs typeface="Times New Roman" pitchFamily="18" charset="0"/>
              </a:rPr>
              <a:t>a </a:t>
            </a:r>
            <a:r>
              <a:rPr sz="2800" spc="-195" dirty="0">
                <a:latin typeface="Times New Roman" pitchFamily="18" charset="0"/>
                <a:cs typeface="Times New Roman" pitchFamily="18" charset="0"/>
              </a:rPr>
              <a:t>subject </a:t>
            </a:r>
            <a:r>
              <a:rPr sz="2800" spc="-90" dirty="0">
                <a:latin typeface="Times New Roman" pitchFamily="18" charset="0"/>
                <a:cs typeface="Times New Roman" pitchFamily="18" charset="0"/>
              </a:rPr>
              <a:t>or </a:t>
            </a:r>
            <a:r>
              <a:rPr sz="2800" spc="-75" dirty="0">
                <a:latin typeface="Times New Roman" pitchFamily="18" charset="0"/>
                <a:cs typeface="Times New Roman" pitchFamily="18" charset="0"/>
              </a:rPr>
              <a:t>by </a:t>
            </a:r>
            <a:r>
              <a:rPr sz="2800" spc="-15" dirty="0">
                <a:latin typeface="Times New Roman" pitchFamily="18" charset="0"/>
                <a:cs typeface="Times New Roman" pitchFamily="18" charset="0"/>
              </a:rPr>
              <a:t>a </a:t>
            </a:r>
            <a:r>
              <a:rPr sz="2800" spc="-250" dirty="0">
                <a:latin typeface="Times New Roman" pitchFamily="18" charset="0"/>
                <a:cs typeface="Times New Roman" pitchFamily="18" charset="0"/>
              </a:rPr>
              <a:t>course  </a:t>
            </a:r>
            <a:r>
              <a:rPr sz="2800" dirty="0">
                <a:latin typeface="Times New Roman" pitchFamily="18" charset="0"/>
                <a:cs typeface="Times New Roman" pitchFamily="18" charset="0"/>
              </a:rPr>
              <a:t>of </a:t>
            </a:r>
            <a:r>
              <a:rPr sz="2800" spc="-90" dirty="0">
                <a:latin typeface="Times New Roman" pitchFamily="18" charset="0"/>
                <a:cs typeface="Times New Roman" pitchFamily="18" charset="0"/>
              </a:rPr>
              <a:t>critical</a:t>
            </a:r>
            <a:r>
              <a:rPr sz="2800" spc="35" dirty="0">
                <a:latin typeface="Times New Roman" pitchFamily="18" charset="0"/>
                <a:cs typeface="Times New Roman" pitchFamily="18" charset="0"/>
              </a:rPr>
              <a:t> </a:t>
            </a:r>
            <a:r>
              <a:rPr sz="2800" spc="-150" dirty="0">
                <a:latin typeface="Times New Roman" pitchFamily="18" charset="0"/>
                <a:cs typeface="Times New Roman" pitchFamily="18" charset="0"/>
              </a:rPr>
              <a:t>investigation</a:t>
            </a:r>
            <a:endParaRPr sz="2800" dirty="0">
              <a:latin typeface="Times New Roman" pitchFamily="18" charset="0"/>
              <a:cs typeface="Times New Roman" pitchFamily="18" charset="0"/>
            </a:endParaRPr>
          </a:p>
        </p:txBody>
      </p:sp>
      <p:sp>
        <p:nvSpPr>
          <p:cNvPr id="4" name="object 4"/>
          <p:cNvSpPr/>
          <p:nvPr/>
        </p:nvSpPr>
        <p:spPr>
          <a:xfrm>
            <a:off x="7315200" y="0"/>
            <a:ext cx="1828799" cy="142875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D3EDD916-022A-4C78-8FA7-72395FE5DC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910"/>
          <a:stretch/>
        </p:blipFill>
        <p:spPr bwMode="auto">
          <a:xfrm>
            <a:off x="506897" y="218661"/>
            <a:ext cx="8547651" cy="4412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921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4. Snowball Sampling:&#10; In snowball sampling, the researcher&#10;Identifying and selecting available&#10;respondents who meet the ...">
            <a:extLst>
              <a:ext uri="{FF2B5EF4-FFF2-40B4-BE49-F238E27FC236}">
                <a16:creationId xmlns:a16="http://schemas.microsoft.com/office/drawing/2014/main" id="{B3BD73DC-9DE6-4055-AB91-36B67BA9AC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396"/>
          <a:stretch/>
        </p:blipFill>
        <p:spPr bwMode="auto">
          <a:xfrm>
            <a:off x="149087" y="99391"/>
            <a:ext cx="8686800" cy="463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159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EC9A79-4A7C-4278-81BD-073BE703B351}"/>
              </a:ext>
            </a:extLst>
          </p:cNvPr>
          <p:cNvPicPr>
            <a:picLocks noChangeAspect="1"/>
          </p:cNvPicPr>
          <p:nvPr/>
        </p:nvPicPr>
        <p:blipFill>
          <a:blip r:embed="rId2"/>
          <a:stretch>
            <a:fillRect/>
          </a:stretch>
        </p:blipFill>
        <p:spPr>
          <a:xfrm>
            <a:off x="228600" y="252412"/>
            <a:ext cx="8458200" cy="4638675"/>
          </a:xfrm>
          <a:prstGeom prst="rect">
            <a:avLst/>
          </a:prstGeom>
        </p:spPr>
      </p:pic>
    </p:spTree>
    <p:extLst>
      <p:ext uri="{BB962C8B-B14F-4D97-AF65-F5344CB8AC3E}">
        <p14:creationId xmlns:p14="http://schemas.microsoft.com/office/powerpoint/2010/main" val="21426521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3761EA-720F-4F85-B80F-9DEDDC482673}"/>
              </a:ext>
            </a:extLst>
          </p:cNvPr>
          <p:cNvPicPr>
            <a:picLocks noChangeAspect="1"/>
          </p:cNvPicPr>
          <p:nvPr/>
        </p:nvPicPr>
        <p:blipFill>
          <a:blip r:embed="rId2"/>
          <a:stretch>
            <a:fillRect/>
          </a:stretch>
        </p:blipFill>
        <p:spPr>
          <a:xfrm>
            <a:off x="228601" y="228600"/>
            <a:ext cx="8696738" cy="4820478"/>
          </a:xfrm>
          <a:prstGeom prst="rect">
            <a:avLst/>
          </a:prstGeom>
        </p:spPr>
      </p:pic>
    </p:spTree>
    <p:extLst>
      <p:ext uri="{BB962C8B-B14F-4D97-AF65-F5344CB8AC3E}">
        <p14:creationId xmlns:p14="http://schemas.microsoft.com/office/powerpoint/2010/main" val="339378060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72A486-7A73-44FF-B8B6-F9EF918004E3}"/>
              </a:ext>
            </a:extLst>
          </p:cNvPr>
          <p:cNvPicPr>
            <a:picLocks noChangeAspect="1"/>
          </p:cNvPicPr>
          <p:nvPr/>
        </p:nvPicPr>
        <p:blipFill>
          <a:blip r:embed="rId2"/>
          <a:stretch>
            <a:fillRect/>
          </a:stretch>
        </p:blipFill>
        <p:spPr>
          <a:xfrm>
            <a:off x="467140" y="99392"/>
            <a:ext cx="8468138" cy="4880113"/>
          </a:xfrm>
          <a:prstGeom prst="rect">
            <a:avLst/>
          </a:prstGeom>
        </p:spPr>
      </p:pic>
    </p:spTree>
    <p:extLst>
      <p:ext uri="{BB962C8B-B14F-4D97-AF65-F5344CB8AC3E}">
        <p14:creationId xmlns:p14="http://schemas.microsoft.com/office/powerpoint/2010/main" val="2152975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ampling &amp; Its Types">
            <a:extLst>
              <a:ext uri="{FF2B5EF4-FFF2-40B4-BE49-F238E27FC236}">
                <a16:creationId xmlns:a16="http://schemas.microsoft.com/office/drawing/2014/main" id="{F7430AB3-9BA0-4716-A518-ECED4A4E9F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192"/>
          <a:stretch/>
        </p:blipFill>
        <p:spPr bwMode="auto">
          <a:xfrm>
            <a:off x="377687" y="79513"/>
            <a:ext cx="8507895" cy="4740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79590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ampling &amp; Its Types">
            <a:extLst>
              <a:ext uri="{FF2B5EF4-FFF2-40B4-BE49-F238E27FC236}">
                <a16:creationId xmlns:a16="http://schemas.microsoft.com/office/drawing/2014/main" id="{37902255-62AF-41BC-A44C-F6C658C80B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749"/>
          <a:stretch/>
        </p:blipFill>
        <p:spPr bwMode="auto">
          <a:xfrm>
            <a:off x="387627" y="238539"/>
            <a:ext cx="8408504" cy="45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3682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ampling &amp; Its Types">
            <a:extLst>
              <a:ext uri="{FF2B5EF4-FFF2-40B4-BE49-F238E27FC236}">
                <a16:creationId xmlns:a16="http://schemas.microsoft.com/office/drawing/2014/main" id="{3248CDAF-927E-4805-B9F6-FD49FC28B0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82"/>
          <a:stretch/>
        </p:blipFill>
        <p:spPr bwMode="auto">
          <a:xfrm>
            <a:off x="477078" y="308112"/>
            <a:ext cx="8269357" cy="4691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1026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415F4-1C46-4D07-A669-9DB116D10437}"/>
              </a:ext>
            </a:extLst>
          </p:cNvPr>
          <p:cNvPicPr>
            <a:picLocks noChangeAspect="1"/>
          </p:cNvPicPr>
          <p:nvPr/>
        </p:nvPicPr>
        <p:blipFill>
          <a:blip r:embed="rId2"/>
          <a:stretch>
            <a:fillRect/>
          </a:stretch>
        </p:blipFill>
        <p:spPr>
          <a:xfrm>
            <a:off x="304800" y="0"/>
            <a:ext cx="8229600" cy="5143500"/>
          </a:xfrm>
          <a:prstGeom prst="rect">
            <a:avLst/>
          </a:prstGeom>
        </p:spPr>
      </p:pic>
    </p:spTree>
    <p:extLst>
      <p:ext uri="{BB962C8B-B14F-4D97-AF65-F5344CB8AC3E}">
        <p14:creationId xmlns:p14="http://schemas.microsoft.com/office/powerpoint/2010/main" val="22937029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D5CEC4-CAC0-4E13-9A3B-51B255E72926}"/>
              </a:ext>
            </a:extLst>
          </p:cNvPr>
          <p:cNvPicPr>
            <a:picLocks noChangeAspect="1"/>
          </p:cNvPicPr>
          <p:nvPr/>
        </p:nvPicPr>
        <p:blipFill>
          <a:blip r:embed="rId2"/>
          <a:stretch>
            <a:fillRect/>
          </a:stretch>
        </p:blipFill>
        <p:spPr>
          <a:xfrm>
            <a:off x="277091" y="0"/>
            <a:ext cx="8589818" cy="5143500"/>
          </a:xfrm>
          <a:prstGeom prst="rect">
            <a:avLst/>
          </a:prstGeom>
        </p:spPr>
      </p:pic>
    </p:spTree>
    <p:extLst>
      <p:ext uri="{BB962C8B-B14F-4D97-AF65-F5344CB8AC3E}">
        <p14:creationId xmlns:p14="http://schemas.microsoft.com/office/powerpoint/2010/main" val="3729865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326707"/>
            <a:ext cx="8412480" cy="492443"/>
          </a:xfrm>
        </p:spPr>
        <p:txBody>
          <a:bodyPr/>
          <a:lstStyle/>
          <a:p>
            <a:r>
              <a:rPr lang="en-IN" sz="3200" b="1" dirty="0">
                <a:latin typeface="Times New Roman" pitchFamily="18" charset="0"/>
                <a:cs typeface="Times New Roman" pitchFamily="18" charset="0"/>
              </a:rPr>
              <a:t>Nature/ Features/ Characteristics of Research</a:t>
            </a:r>
          </a:p>
        </p:txBody>
      </p:sp>
      <p:sp>
        <p:nvSpPr>
          <p:cNvPr id="3" name="Text Placeholder 2"/>
          <p:cNvSpPr>
            <a:spLocks noGrp="1"/>
          </p:cNvSpPr>
          <p:nvPr>
            <p:ph type="body" idx="1"/>
          </p:nvPr>
        </p:nvSpPr>
        <p:spPr>
          <a:xfrm>
            <a:off x="307340" y="1276350"/>
            <a:ext cx="8227060" cy="3811621"/>
          </a:xfrm>
        </p:spPr>
        <p:txBody>
          <a:bodyPr/>
          <a:lstStyle/>
          <a:p>
            <a:pPr marL="342900" indent="-342900">
              <a:lnSpc>
                <a:spcPct val="150000"/>
              </a:lnSpc>
              <a:buFont typeface="Arial" pitchFamily="34" charset="0"/>
              <a:buChar char="•"/>
            </a:pPr>
            <a:r>
              <a:rPr lang="en-IN" dirty="0">
                <a:latin typeface="Times New Roman" pitchFamily="18" charset="0"/>
                <a:cs typeface="Times New Roman" pitchFamily="18" charset="0"/>
              </a:rPr>
              <a:t>Follows a scientific methodology </a:t>
            </a:r>
          </a:p>
          <a:p>
            <a:pPr marL="342900" indent="-342900">
              <a:lnSpc>
                <a:spcPct val="150000"/>
              </a:lnSpc>
              <a:buFont typeface="Arial" pitchFamily="34" charset="0"/>
              <a:buChar char="•"/>
            </a:pPr>
            <a:r>
              <a:rPr lang="en-IN" dirty="0">
                <a:latin typeface="Times New Roman" pitchFamily="18" charset="0"/>
                <a:cs typeface="Times New Roman" pitchFamily="18" charset="0"/>
              </a:rPr>
              <a:t>Objective &amp; Logical</a:t>
            </a:r>
          </a:p>
          <a:p>
            <a:pPr marL="342900" indent="-342900">
              <a:lnSpc>
                <a:spcPct val="150000"/>
              </a:lnSpc>
              <a:buFont typeface="Arial" pitchFamily="34" charset="0"/>
              <a:buChar char="•"/>
            </a:pPr>
            <a:r>
              <a:rPr lang="en-IN" dirty="0">
                <a:latin typeface="Times New Roman" pitchFamily="18" charset="0"/>
                <a:cs typeface="Times New Roman" pitchFamily="18" charset="0"/>
              </a:rPr>
              <a:t>Empirical study</a:t>
            </a:r>
          </a:p>
          <a:p>
            <a:pPr marL="342900" indent="-342900">
              <a:lnSpc>
                <a:spcPct val="150000"/>
              </a:lnSpc>
              <a:buFont typeface="Arial" pitchFamily="34" charset="0"/>
              <a:buChar char="•"/>
            </a:pPr>
            <a:r>
              <a:rPr lang="en-IN" dirty="0">
                <a:latin typeface="Times New Roman" pitchFamily="18" charset="0"/>
                <a:cs typeface="Times New Roman" pitchFamily="18" charset="0"/>
              </a:rPr>
              <a:t>Purposeful investigation</a:t>
            </a:r>
          </a:p>
          <a:p>
            <a:pPr marL="342900" indent="-342900">
              <a:lnSpc>
                <a:spcPct val="150000"/>
              </a:lnSpc>
              <a:buFont typeface="Arial" pitchFamily="34" charset="0"/>
              <a:buChar char="•"/>
            </a:pPr>
            <a:r>
              <a:rPr lang="en-IN" dirty="0">
                <a:latin typeface="Times New Roman" pitchFamily="18" charset="0"/>
                <a:cs typeface="Times New Roman" pitchFamily="18" charset="0"/>
              </a:rPr>
              <a:t>Conducts observation &amp; experimentation</a:t>
            </a:r>
          </a:p>
          <a:p>
            <a:pPr marL="342900" indent="-342900">
              <a:lnSpc>
                <a:spcPct val="150000"/>
              </a:lnSpc>
              <a:buFont typeface="Arial" pitchFamily="34" charset="0"/>
              <a:buChar char="•"/>
            </a:pPr>
            <a:r>
              <a:rPr lang="en-IN" dirty="0">
                <a:latin typeface="Times New Roman" pitchFamily="18" charset="0"/>
                <a:cs typeface="Times New Roman" pitchFamily="18" charset="0"/>
              </a:rPr>
              <a:t>Development of Theories / Principles</a:t>
            </a:r>
          </a:p>
          <a:p>
            <a:pPr marL="342900" indent="-342900">
              <a:lnSpc>
                <a:spcPct val="150000"/>
              </a:lnSpc>
              <a:buFont typeface="Arial" pitchFamily="34" charset="0"/>
              <a:buChar char="•"/>
            </a:pPr>
            <a:r>
              <a:rPr lang="en-IN" dirty="0">
                <a:latin typeface="Times New Roman" pitchFamily="18" charset="0"/>
                <a:cs typeface="Times New Roman" pitchFamily="18" charset="0"/>
              </a:rPr>
              <a:t>Studies Complex human behaviour</a:t>
            </a:r>
          </a:p>
        </p:txBody>
      </p:sp>
    </p:spTree>
    <p:extLst>
      <p:ext uri="{BB962C8B-B14F-4D97-AF65-F5344CB8AC3E}">
        <p14:creationId xmlns:p14="http://schemas.microsoft.com/office/powerpoint/2010/main" val="226641524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AE70DC-92B8-4166-A720-3EBE253A936B}"/>
              </a:ext>
            </a:extLst>
          </p:cNvPr>
          <p:cNvPicPr>
            <a:picLocks noChangeAspect="1"/>
          </p:cNvPicPr>
          <p:nvPr/>
        </p:nvPicPr>
        <p:blipFill>
          <a:blip r:embed="rId2"/>
          <a:stretch>
            <a:fillRect/>
          </a:stretch>
        </p:blipFill>
        <p:spPr>
          <a:xfrm>
            <a:off x="1657350" y="433387"/>
            <a:ext cx="5829300" cy="4276725"/>
          </a:xfrm>
          <a:prstGeom prst="rect">
            <a:avLst/>
          </a:prstGeom>
        </p:spPr>
      </p:pic>
    </p:spTree>
    <p:extLst>
      <p:ext uri="{BB962C8B-B14F-4D97-AF65-F5344CB8AC3E}">
        <p14:creationId xmlns:p14="http://schemas.microsoft.com/office/powerpoint/2010/main" val="152840180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776EC1-4199-4470-9711-30CBDD6C1FE1}"/>
              </a:ext>
            </a:extLst>
          </p:cNvPr>
          <p:cNvPicPr>
            <a:picLocks noChangeAspect="1"/>
          </p:cNvPicPr>
          <p:nvPr/>
        </p:nvPicPr>
        <p:blipFill>
          <a:blip r:embed="rId2"/>
          <a:stretch>
            <a:fillRect/>
          </a:stretch>
        </p:blipFill>
        <p:spPr>
          <a:xfrm>
            <a:off x="2190750" y="1381125"/>
            <a:ext cx="4762500" cy="2381250"/>
          </a:xfrm>
          <a:prstGeom prst="rect">
            <a:avLst/>
          </a:prstGeom>
        </p:spPr>
      </p:pic>
    </p:spTree>
    <p:extLst>
      <p:ext uri="{BB962C8B-B14F-4D97-AF65-F5344CB8AC3E}">
        <p14:creationId xmlns:p14="http://schemas.microsoft.com/office/powerpoint/2010/main" val="231722488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ADD980-435A-4422-A141-1BC0F4C81356}"/>
              </a:ext>
            </a:extLst>
          </p:cNvPr>
          <p:cNvPicPr>
            <a:picLocks noChangeAspect="1"/>
          </p:cNvPicPr>
          <p:nvPr/>
        </p:nvPicPr>
        <p:blipFill>
          <a:blip r:embed="rId2"/>
          <a:stretch>
            <a:fillRect/>
          </a:stretch>
        </p:blipFill>
        <p:spPr>
          <a:xfrm>
            <a:off x="1678329" y="0"/>
            <a:ext cx="5787342" cy="5143500"/>
          </a:xfrm>
          <a:prstGeom prst="rect">
            <a:avLst/>
          </a:prstGeom>
        </p:spPr>
      </p:pic>
    </p:spTree>
    <p:extLst>
      <p:ext uri="{BB962C8B-B14F-4D97-AF65-F5344CB8AC3E}">
        <p14:creationId xmlns:p14="http://schemas.microsoft.com/office/powerpoint/2010/main" val="88262937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ampling &amp; Its Types">
            <a:extLst>
              <a:ext uri="{FF2B5EF4-FFF2-40B4-BE49-F238E27FC236}">
                <a16:creationId xmlns:a16="http://schemas.microsoft.com/office/drawing/2014/main" id="{2EEBB22B-8541-475C-8237-68CCA11FFB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458"/>
          <a:stretch/>
        </p:blipFill>
        <p:spPr bwMode="auto">
          <a:xfrm>
            <a:off x="1" y="1"/>
            <a:ext cx="9143999" cy="5068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08922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CBEB1-3457-48B2-8B29-9526F7CEC0F2}"/>
              </a:ext>
            </a:extLst>
          </p:cNvPr>
          <p:cNvSpPr/>
          <p:nvPr/>
        </p:nvSpPr>
        <p:spPr>
          <a:xfrm>
            <a:off x="1356692" y="318053"/>
            <a:ext cx="6430617" cy="5267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TECHNICAL TERMS USED IN SAMPLING</a:t>
            </a:r>
          </a:p>
        </p:txBody>
      </p:sp>
      <p:sp>
        <p:nvSpPr>
          <p:cNvPr id="3" name="TextBox 2">
            <a:extLst>
              <a:ext uri="{FF2B5EF4-FFF2-40B4-BE49-F238E27FC236}">
                <a16:creationId xmlns:a16="http://schemas.microsoft.com/office/drawing/2014/main" id="{E9EF1D39-D731-4970-A188-49F4EB97C45E}"/>
              </a:ext>
            </a:extLst>
          </p:cNvPr>
          <p:cNvSpPr txBox="1"/>
          <p:nvPr/>
        </p:nvSpPr>
        <p:spPr>
          <a:xfrm>
            <a:off x="298174" y="1133062"/>
            <a:ext cx="8269357" cy="5609228"/>
          </a:xfrm>
          <a:prstGeom prst="rect">
            <a:avLst/>
          </a:prstGeom>
          <a:noFill/>
        </p:spPr>
        <p:txBody>
          <a:bodyPr wrap="square" lIns="68580" tIns="34290" rIns="68580" bIns="34290" rtlCol="0">
            <a:spAutoFit/>
          </a:bodyPr>
          <a:lstStyle/>
          <a:p>
            <a:r>
              <a:rPr lang="en-IN" b="1" dirty="0"/>
              <a:t>Population</a:t>
            </a:r>
            <a:r>
              <a:rPr lang="en-IN" dirty="0"/>
              <a:t>= It is the total number of elements with certain characteristics which forms the subject of study in a particular survey. Population can be of any group of people or objects having similarity with one another.</a:t>
            </a:r>
          </a:p>
          <a:p>
            <a:endParaRPr lang="en-IN" dirty="0"/>
          </a:p>
          <a:p>
            <a:r>
              <a:rPr lang="en-IN" b="1" dirty="0"/>
              <a:t>Census</a:t>
            </a:r>
            <a:r>
              <a:rPr lang="en-IN" dirty="0"/>
              <a:t>= it means complete enumeration or counting of population with respect to a specified time and well defined objectives.</a:t>
            </a:r>
          </a:p>
          <a:p>
            <a:endParaRPr lang="en-IN" dirty="0"/>
          </a:p>
          <a:p>
            <a:r>
              <a:rPr lang="en-IN" b="1" dirty="0"/>
              <a:t>Sample</a:t>
            </a:r>
            <a:r>
              <a:rPr lang="en-IN" dirty="0"/>
              <a:t>=It is a small portion of or a part of the population taken up for intensive examination and study purpose. A sample is a small part of the entire population having similar characteristics of the population.</a:t>
            </a:r>
          </a:p>
          <a:p>
            <a:endParaRPr lang="en-IN" dirty="0"/>
          </a:p>
          <a:p>
            <a:r>
              <a:rPr lang="en-IN" b="1" dirty="0"/>
              <a:t>Sampling Unit</a:t>
            </a:r>
            <a:r>
              <a:rPr lang="en-IN" dirty="0"/>
              <a:t>=it is the basis on which the sample is selected. </a:t>
            </a:r>
            <a:r>
              <a:rPr lang="en-IN" dirty="0" err="1"/>
              <a:t>Eg</a:t>
            </a:r>
            <a:r>
              <a:rPr lang="en-IN" dirty="0"/>
              <a:t> college teachers; student group; train traveller.</a:t>
            </a:r>
          </a:p>
          <a:p>
            <a:endParaRPr lang="en-IN" dirty="0"/>
          </a:p>
          <a:p>
            <a:r>
              <a:rPr lang="en-IN" b="1" dirty="0"/>
              <a:t>Sampling error</a:t>
            </a:r>
            <a:r>
              <a:rPr lang="en-IN" dirty="0"/>
              <a:t>: It refers to the difference between a sample estimate and the value to the population parameter obtained by complete count.</a:t>
            </a:r>
          </a:p>
          <a:p>
            <a:endParaRPr lang="en-IN" dirty="0"/>
          </a:p>
          <a:p>
            <a:r>
              <a:rPr lang="en-IN" b="1" dirty="0"/>
              <a:t>Sampling Frame</a:t>
            </a:r>
            <a:r>
              <a:rPr lang="en-IN" dirty="0"/>
              <a:t>=it is a list, directory, register of members, index or other records of population from which the sample can be selected. </a:t>
            </a:r>
            <a:r>
              <a:rPr lang="en-IN" dirty="0" err="1"/>
              <a:t>Eg</a:t>
            </a:r>
            <a:r>
              <a:rPr lang="en-IN" dirty="0"/>
              <a:t> telephone directory; admission register of college etc.</a:t>
            </a:r>
          </a:p>
        </p:txBody>
      </p:sp>
    </p:spTree>
    <p:extLst>
      <p:ext uri="{BB962C8B-B14F-4D97-AF65-F5344CB8AC3E}">
        <p14:creationId xmlns:p14="http://schemas.microsoft.com/office/powerpoint/2010/main" val="70114932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A7A8158-8E7E-4C93-8BD0-3676D7DE5AB3}"/>
              </a:ext>
            </a:extLst>
          </p:cNvPr>
          <p:cNvGraphicFramePr/>
          <p:nvPr>
            <p:extLst>
              <p:ext uri="{D42A27DB-BD31-4B8C-83A1-F6EECF244321}">
                <p14:modId xmlns:p14="http://schemas.microsoft.com/office/powerpoint/2010/main" val="1652897466"/>
              </p:ext>
            </p:extLst>
          </p:nvPr>
        </p:nvGraphicFramePr>
        <p:xfrm>
          <a:off x="1524000" y="91743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677906B1-196D-4A16-A567-EC4CC4A75B02}"/>
              </a:ext>
            </a:extLst>
          </p:cNvPr>
          <p:cNvSpPr/>
          <p:nvPr/>
        </p:nvSpPr>
        <p:spPr>
          <a:xfrm>
            <a:off x="1331843" y="162064"/>
            <a:ext cx="6172200" cy="59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THE SAMPLING PROCESS</a:t>
            </a:r>
          </a:p>
        </p:txBody>
      </p:sp>
    </p:spTree>
    <p:extLst>
      <p:ext uri="{BB962C8B-B14F-4D97-AF65-F5344CB8AC3E}">
        <p14:creationId xmlns:p14="http://schemas.microsoft.com/office/powerpoint/2010/main" val="196267842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402A7D-3E7F-4BC2-9A1F-7A41A3B5AF99}"/>
              </a:ext>
            </a:extLst>
          </p:cNvPr>
          <p:cNvSpPr txBox="1"/>
          <p:nvPr/>
        </p:nvSpPr>
        <p:spPr>
          <a:xfrm>
            <a:off x="447260" y="355759"/>
            <a:ext cx="8010939" cy="7271221"/>
          </a:xfrm>
          <a:prstGeom prst="rect">
            <a:avLst/>
          </a:prstGeom>
          <a:noFill/>
        </p:spPr>
        <p:txBody>
          <a:bodyPr wrap="square" lIns="68580" tIns="34290" rIns="68580" bIns="34290" rtlCol="0">
            <a:spAutoFit/>
          </a:bodyPr>
          <a:lstStyle/>
          <a:p>
            <a:r>
              <a:rPr lang="en-IN" b="1" dirty="0"/>
              <a:t>DECIDE THE DATA NEED</a:t>
            </a:r>
            <a:r>
              <a:rPr lang="en-IN" dirty="0"/>
              <a:t>= Define and identify data requirement. This could be understood by studying the nature of the problem.</a:t>
            </a:r>
          </a:p>
          <a:p>
            <a:r>
              <a:rPr lang="en-IN" b="1" dirty="0"/>
              <a:t>DECIDE THE AREA</a:t>
            </a:r>
            <a:r>
              <a:rPr lang="en-IN" dirty="0"/>
              <a:t>: defining geographical boundaries of the area to be surveyed. </a:t>
            </a:r>
            <a:r>
              <a:rPr lang="en-IN" dirty="0" err="1"/>
              <a:t>Eg</a:t>
            </a:r>
            <a:r>
              <a:rPr lang="en-IN" dirty="0"/>
              <a:t> conducting sample survey of TV viewers is too general but survey of viewers watching SONY TV is specific.</a:t>
            </a:r>
          </a:p>
          <a:p>
            <a:r>
              <a:rPr lang="en-IN" b="1" dirty="0"/>
              <a:t>DEFINE THE POPULATION</a:t>
            </a:r>
            <a:r>
              <a:rPr lang="en-IN" dirty="0"/>
              <a:t>=deciding the population from which data will be selected.</a:t>
            </a:r>
          </a:p>
          <a:p>
            <a:r>
              <a:rPr lang="en-IN" dirty="0"/>
              <a:t>Example OBJ to find out TV viewing habit of all men in the age group of 18-25 in Mumbai Western Zone.</a:t>
            </a:r>
          </a:p>
          <a:p>
            <a:r>
              <a:rPr lang="en-IN" b="1" dirty="0"/>
              <a:t>SELECTING THE SAMPLING FRAME</a:t>
            </a:r>
            <a:r>
              <a:rPr lang="en-IN" dirty="0"/>
              <a:t>= a perfect sampling frame is one in which every element of the population is represented only once.</a:t>
            </a:r>
          </a:p>
          <a:p>
            <a:r>
              <a:rPr lang="en-IN" dirty="0"/>
              <a:t>Sampling frame should be adequate, complete, no duplication, accuracy and convenience.</a:t>
            </a:r>
          </a:p>
          <a:p>
            <a:r>
              <a:rPr lang="en-IN" b="1" dirty="0"/>
              <a:t>SELECT THE SAMPLING UNIT</a:t>
            </a:r>
            <a:r>
              <a:rPr lang="en-IN" dirty="0"/>
              <a:t>= it is the basic unit containing the elements of the population to be sampled. The sampling unit may be members of the population or within specified age group, income group etc.</a:t>
            </a:r>
          </a:p>
          <a:p>
            <a:r>
              <a:rPr lang="en-IN" b="1" dirty="0"/>
              <a:t>SELECTING SAMPLING METHOD</a:t>
            </a:r>
            <a:r>
              <a:rPr lang="en-IN" dirty="0"/>
              <a:t>= 2 method of sampling are there. Probability sampling is scientific and without bias. Non Probability sampling is one wherein sampling unit are not selected by chance but by choice.</a:t>
            </a:r>
          </a:p>
          <a:p>
            <a:r>
              <a:rPr lang="en-IN" b="1" dirty="0"/>
              <a:t>SELECT THE SAMPLE SIZE</a:t>
            </a:r>
            <a:r>
              <a:rPr lang="en-IN" dirty="0"/>
              <a:t>: to select appropriate size following issues should be considered.</a:t>
            </a:r>
          </a:p>
          <a:p>
            <a:pPr marL="214313" indent="-214313">
              <a:buFont typeface="Arial" panose="020B0604020202020204" pitchFamily="34" charset="0"/>
              <a:buChar char="•"/>
            </a:pPr>
            <a:r>
              <a:rPr lang="en-IN" dirty="0"/>
              <a:t>Data need and purpose of research</a:t>
            </a:r>
          </a:p>
          <a:p>
            <a:pPr marL="214313" indent="-214313">
              <a:buFont typeface="Arial" panose="020B0604020202020204" pitchFamily="34" charset="0"/>
              <a:buChar char="•"/>
            </a:pPr>
            <a:r>
              <a:rPr lang="en-IN" dirty="0"/>
              <a:t>Statistical method to be used.</a:t>
            </a:r>
          </a:p>
          <a:p>
            <a:pPr marL="214313" indent="-214313">
              <a:buFont typeface="Arial" panose="020B0604020202020204" pitchFamily="34" charset="0"/>
              <a:buChar char="•"/>
            </a:pPr>
            <a:r>
              <a:rPr lang="en-IN" dirty="0"/>
              <a:t>Method of sampling.</a:t>
            </a:r>
          </a:p>
          <a:p>
            <a:pPr marL="214313" indent="-214313">
              <a:buFont typeface="Arial" panose="020B0604020202020204" pitchFamily="34" charset="0"/>
              <a:buChar char="•"/>
            </a:pPr>
            <a:r>
              <a:rPr lang="en-IN" dirty="0"/>
              <a:t>Availability of time and money.</a:t>
            </a:r>
          </a:p>
          <a:p>
            <a:endParaRPr lang="en-IN" dirty="0"/>
          </a:p>
          <a:p>
            <a:endParaRPr lang="en-IN" dirty="0"/>
          </a:p>
        </p:txBody>
      </p:sp>
    </p:spTree>
    <p:extLst>
      <p:ext uri="{BB962C8B-B14F-4D97-AF65-F5344CB8AC3E}">
        <p14:creationId xmlns:p14="http://schemas.microsoft.com/office/powerpoint/2010/main" val="417237064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F0697-969D-4A25-B453-36CDF664AF29}"/>
              </a:ext>
            </a:extLst>
          </p:cNvPr>
          <p:cNvSpPr/>
          <p:nvPr/>
        </p:nvSpPr>
        <p:spPr>
          <a:xfrm>
            <a:off x="1023731" y="308113"/>
            <a:ext cx="6679096" cy="5068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BASIS GOVERNING SAMPLE SELECTION</a:t>
            </a:r>
          </a:p>
        </p:txBody>
      </p:sp>
      <p:sp>
        <p:nvSpPr>
          <p:cNvPr id="3" name="Rectangle: Rounded Corners 2">
            <a:extLst>
              <a:ext uri="{FF2B5EF4-FFF2-40B4-BE49-F238E27FC236}">
                <a16:creationId xmlns:a16="http://schemas.microsoft.com/office/drawing/2014/main" id="{B79247AA-3653-4F3E-8ABB-58BBB724D140}"/>
              </a:ext>
            </a:extLst>
          </p:cNvPr>
          <p:cNvSpPr/>
          <p:nvPr/>
        </p:nvSpPr>
        <p:spPr>
          <a:xfrm>
            <a:off x="655982" y="1123123"/>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Purpose of survey</a:t>
            </a:r>
          </a:p>
        </p:txBody>
      </p:sp>
      <p:sp>
        <p:nvSpPr>
          <p:cNvPr id="4" name="Rectangle: Rounded Corners 3">
            <a:extLst>
              <a:ext uri="{FF2B5EF4-FFF2-40B4-BE49-F238E27FC236}">
                <a16:creationId xmlns:a16="http://schemas.microsoft.com/office/drawing/2014/main" id="{1865E998-4F94-4C9B-BC97-FCEE335328E3}"/>
              </a:ext>
            </a:extLst>
          </p:cNvPr>
          <p:cNvSpPr/>
          <p:nvPr/>
        </p:nvSpPr>
        <p:spPr>
          <a:xfrm>
            <a:off x="2633869" y="1123123"/>
            <a:ext cx="1470992"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Measurability</a:t>
            </a:r>
          </a:p>
        </p:txBody>
      </p:sp>
      <p:sp>
        <p:nvSpPr>
          <p:cNvPr id="5" name="Rectangle: Rounded Corners 4">
            <a:extLst>
              <a:ext uri="{FF2B5EF4-FFF2-40B4-BE49-F238E27FC236}">
                <a16:creationId xmlns:a16="http://schemas.microsoft.com/office/drawing/2014/main" id="{0F4DC2FC-133F-4CA5-841D-648879E34F52}"/>
              </a:ext>
            </a:extLst>
          </p:cNvPr>
          <p:cNvSpPr/>
          <p:nvPr/>
        </p:nvSpPr>
        <p:spPr>
          <a:xfrm>
            <a:off x="4572001" y="1128092"/>
            <a:ext cx="1570382"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Degree of precision</a:t>
            </a:r>
          </a:p>
        </p:txBody>
      </p:sp>
      <p:sp>
        <p:nvSpPr>
          <p:cNvPr id="6" name="Rectangle: Rounded Corners 5">
            <a:extLst>
              <a:ext uri="{FF2B5EF4-FFF2-40B4-BE49-F238E27FC236}">
                <a16:creationId xmlns:a16="http://schemas.microsoft.com/office/drawing/2014/main" id="{3EA2FA0D-6E61-4F62-988A-192ABD1DD5DD}"/>
              </a:ext>
            </a:extLst>
          </p:cNvPr>
          <p:cNvSpPr/>
          <p:nvPr/>
        </p:nvSpPr>
        <p:spPr>
          <a:xfrm>
            <a:off x="6609521" y="1133061"/>
            <a:ext cx="1470992" cy="785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Information about population</a:t>
            </a:r>
          </a:p>
        </p:txBody>
      </p:sp>
      <p:sp>
        <p:nvSpPr>
          <p:cNvPr id="7" name="Rectangle: Rounded Corners 6">
            <a:extLst>
              <a:ext uri="{FF2B5EF4-FFF2-40B4-BE49-F238E27FC236}">
                <a16:creationId xmlns:a16="http://schemas.microsoft.com/office/drawing/2014/main" id="{445A8858-1FDB-4410-921D-D9208A2873D7}"/>
              </a:ext>
            </a:extLst>
          </p:cNvPr>
          <p:cNvSpPr/>
          <p:nvPr/>
        </p:nvSpPr>
        <p:spPr>
          <a:xfrm>
            <a:off x="1451113" y="2484783"/>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The nature of population</a:t>
            </a:r>
          </a:p>
        </p:txBody>
      </p:sp>
      <p:sp>
        <p:nvSpPr>
          <p:cNvPr id="8" name="Rectangle: Rounded Corners 7">
            <a:extLst>
              <a:ext uri="{FF2B5EF4-FFF2-40B4-BE49-F238E27FC236}">
                <a16:creationId xmlns:a16="http://schemas.microsoft.com/office/drawing/2014/main" id="{C0E0DE67-B276-4F7C-89A4-C2867A95C008}"/>
              </a:ext>
            </a:extLst>
          </p:cNvPr>
          <p:cNvSpPr/>
          <p:nvPr/>
        </p:nvSpPr>
        <p:spPr>
          <a:xfrm>
            <a:off x="3563178" y="2464904"/>
            <a:ext cx="1600200"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Geographical area of the study</a:t>
            </a:r>
          </a:p>
        </p:txBody>
      </p:sp>
      <p:sp>
        <p:nvSpPr>
          <p:cNvPr id="9" name="Rectangle: Rounded Corners 8">
            <a:extLst>
              <a:ext uri="{FF2B5EF4-FFF2-40B4-BE49-F238E27FC236}">
                <a16:creationId xmlns:a16="http://schemas.microsoft.com/office/drawing/2014/main" id="{56E6E2D2-9DBA-45A4-86FD-60DF5260CBC1}"/>
              </a:ext>
            </a:extLst>
          </p:cNvPr>
          <p:cNvSpPr/>
          <p:nvPr/>
        </p:nvSpPr>
        <p:spPr>
          <a:xfrm>
            <a:off x="5705060" y="2432602"/>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Financial resources</a:t>
            </a:r>
          </a:p>
        </p:txBody>
      </p:sp>
      <p:sp>
        <p:nvSpPr>
          <p:cNvPr id="10" name="Rectangle: Rounded Corners 9">
            <a:extLst>
              <a:ext uri="{FF2B5EF4-FFF2-40B4-BE49-F238E27FC236}">
                <a16:creationId xmlns:a16="http://schemas.microsoft.com/office/drawing/2014/main" id="{6767669B-3E09-4171-8089-8EC6A5BE01DD}"/>
              </a:ext>
            </a:extLst>
          </p:cNvPr>
          <p:cNvSpPr/>
          <p:nvPr/>
        </p:nvSpPr>
        <p:spPr>
          <a:xfrm>
            <a:off x="2400300" y="3846442"/>
            <a:ext cx="1570382" cy="7752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Time limitation </a:t>
            </a:r>
          </a:p>
        </p:txBody>
      </p:sp>
      <p:sp>
        <p:nvSpPr>
          <p:cNvPr id="11" name="Rectangle: Rounded Corners 10">
            <a:extLst>
              <a:ext uri="{FF2B5EF4-FFF2-40B4-BE49-F238E27FC236}">
                <a16:creationId xmlns:a16="http://schemas.microsoft.com/office/drawing/2014/main" id="{8DFDC917-9841-4FB7-9E43-AA308516175C}"/>
              </a:ext>
            </a:extLst>
          </p:cNvPr>
          <p:cNvSpPr/>
          <p:nvPr/>
        </p:nvSpPr>
        <p:spPr>
          <a:xfrm>
            <a:off x="4760845" y="3806685"/>
            <a:ext cx="1570382" cy="7752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Economy </a:t>
            </a:r>
          </a:p>
        </p:txBody>
      </p:sp>
    </p:spTree>
    <p:extLst>
      <p:ext uri="{BB962C8B-B14F-4D97-AF65-F5344CB8AC3E}">
        <p14:creationId xmlns:p14="http://schemas.microsoft.com/office/powerpoint/2010/main" val="46519659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A789BB-4F47-4A2F-A3FC-949E3A45CB32}"/>
              </a:ext>
            </a:extLst>
          </p:cNvPr>
          <p:cNvSpPr/>
          <p:nvPr/>
        </p:nvSpPr>
        <p:spPr>
          <a:xfrm>
            <a:off x="2445025" y="327992"/>
            <a:ext cx="3727175" cy="6460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PURPOSE OF SURVEY</a:t>
            </a:r>
          </a:p>
        </p:txBody>
      </p:sp>
      <p:sp>
        <p:nvSpPr>
          <p:cNvPr id="3" name="TextBox 2">
            <a:extLst>
              <a:ext uri="{FF2B5EF4-FFF2-40B4-BE49-F238E27FC236}">
                <a16:creationId xmlns:a16="http://schemas.microsoft.com/office/drawing/2014/main" id="{CCF00C30-D13A-4EC3-BCBD-618B74F704AA}"/>
              </a:ext>
            </a:extLst>
          </p:cNvPr>
          <p:cNvSpPr txBox="1"/>
          <p:nvPr/>
        </p:nvSpPr>
        <p:spPr>
          <a:xfrm>
            <a:off x="616227" y="1401418"/>
            <a:ext cx="8090452" cy="2839239"/>
          </a:xfrm>
          <a:prstGeom prst="rect">
            <a:avLst/>
          </a:prstGeom>
          <a:noFill/>
        </p:spPr>
        <p:txBody>
          <a:bodyPr wrap="square" lIns="68580" tIns="34290" rIns="68580" bIns="34290" rtlCol="0">
            <a:spAutoFit/>
          </a:bodyPr>
          <a:lstStyle/>
          <a:p>
            <a:r>
              <a:rPr lang="en-IN" dirty="0"/>
              <a:t>If researcher intends to generalise findings based on sample survey then appropriate probability sampling should be used.</a:t>
            </a:r>
          </a:p>
          <a:p>
            <a:r>
              <a:rPr lang="en-IN" dirty="0"/>
              <a:t>Example: students enjoy physical learning more than online learning. </a:t>
            </a:r>
          </a:p>
          <a:p>
            <a:r>
              <a:rPr lang="en-IN" dirty="0"/>
              <a:t>The choice of particular type of probability sampling depends on the geographical area of the study, and the size and nature of the study.</a:t>
            </a:r>
          </a:p>
          <a:p>
            <a:r>
              <a:rPr lang="en-IN" dirty="0"/>
              <a:t>For understanding general phenomenon under study, non probability  sampling are used.</a:t>
            </a:r>
          </a:p>
          <a:p>
            <a:r>
              <a:rPr lang="en-IN" dirty="0"/>
              <a:t>Example: study to understand online buying behaviour compared to offline buying pattern.</a:t>
            </a:r>
          </a:p>
          <a:p>
            <a:endParaRPr lang="en-IN" dirty="0"/>
          </a:p>
        </p:txBody>
      </p:sp>
      <p:sp>
        <p:nvSpPr>
          <p:cNvPr id="5" name="TextBox 4">
            <a:extLst>
              <a:ext uri="{FF2B5EF4-FFF2-40B4-BE49-F238E27FC236}">
                <a16:creationId xmlns:a16="http://schemas.microsoft.com/office/drawing/2014/main" id="{1B12F1CD-D6BC-491E-A053-3CE395280C94}"/>
              </a:ext>
            </a:extLst>
          </p:cNvPr>
          <p:cNvSpPr txBox="1"/>
          <p:nvPr/>
        </p:nvSpPr>
        <p:spPr>
          <a:xfrm>
            <a:off x="1461053" y="4178861"/>
            <a:ext cx="4572000" cy="623248"/>
          </a:xfrm>
          <a:prstGeom prst="rect">
            <a:avLst/>
          </a:prstGeom>
          <a:noFill/>
        </p:spPr>
        <p:txBody>
          <a:bodyPr wrap="square" lIns="68580" tIns="34290" rIns="68580" bIns="34290">
            <a:spAutoFit/>
          </a:bodyPr>
          <a:lstStyle/>
          <a:p>
            <a:r>
              <a:rPr lang="en-IN" dirty="0">
                <a:hlinkClick r:id="rId2"/>
              </a:rPr>
              <a:t>https://www.youtube.com/watch?v=pTuj57uXWlk</a:t>
            </a:r>
            <a:endParaRPr lang="en-IN" dirty="0"/>
          </a:p>
        </p:txBody>
      </p:sp>
      <p:sp>
        <p:nvSpPr>
          <p:cNvPr id="7" name="TextBox 6">
            <a:extLst>
              <a:ext uri="{FF2B5EF4-FFF2-40B4-BE49-F238E27FC236}">
                <a16:creationId xmlns:a16="http://schemas.microsoft.com/office/drawing/2014/main" id="{B3D9576F-DA47-4D75-914B-DD46B65D57B2}"/>
              </a:ext>
            </a:extLst>
          </p:cNvPr>
          <p:cNvSpPr txBox="1"/>
          <p:nvPr/>
        </p:nvSpPr>
        <p:spPr>
          <a:xfrm>
            <a:off x="1461053" y="4598790"/>
            <a:ext cx="4572000" cy="623248"/>
          </a:xfrm>
          <a:prstGeom prst="rect">
            <a:avLst/>
          </a:prstGeom>
          <a:noFill/>
        </p:spPr>
        <p:txBody>
          <a:bodyPr wrap="square" lIns="68580" tIns="34290" rIns="68580" bIns="34290">
            <a:spAutoFit/>
          </a:bodyPr>
          <a:lstStyle/>
          <a:p>
            <a:r>
              <a:rPr lang="en-IN" dirty="0">
                <a:hlinkClick r:id="rId3"/>
              </a:rPr>
              <a:t>https://www.youtube.com/watch?v=Gs-gLeYuDZw</a:t>
            </a:r>
            <a:endParaRPr lang="en-IN" dirty="0"/>
          </a:p>
        </p:txBody>
      </p:sp>
    </p:spTree>
    <p:extLst>
      <p:ext uri="{BB962C8B-B14F-4D97-AF65-F5344CB8AC3E}">
        <p14:creationId xmlns:p14="http://schemas.microsoft.com/office/powerpoint/2010/main" val="15290581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16E03-DDC9-4A37-9E48-5FAF6FA8E91F}"/>
              </a:ext>
            </a:extLst>
          </p:cNvPr>
          <p:cNvSpPr/>
          <p:nvPr/>
        </p:nvSpPr>
        <p:spPr>
          <a:xfrm>
            <a:off x="1858618" y="646044"/>
            <a:ext cx="5655365" cy="695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MEASURABILITY</a:t>
            </a:r>
          </a:p>
        </p:txBody>
      </p:sp>
      <p:sp>
        <p:nvSpPr>
          <p:cNvPr id="3" name="TextBox 2">
            <a:extLst>
              <a:ext uri="{FF2B5EF4-FFF2-40B4-BE49-F238E27FC236}">
                <a16:creationId xmlns:a16="http://schemas.microsoft.com/office/drawing/2014/main" id="{C186F86D-5A06-49F7-8791-7CF459D31EEA}"/>
              </a:ext>
            </a:extLst>
          </p:cNvPr>
          <p:cNvSpPr txBox="1"/>
          <p:nvPr/>
        </p:nvSpPr>
        <p:spPr>
          <a:xfrm>
            <a:off x="665922" y="1729409"/>
            <a:ext cx="7921487" cy="900247"/>
          </a:xfrm>
          <a:prstGeom prst="rect">
            <a:avLst/>
          </a:prstGeom>
          <a:noFill/>
        </p:spPr>
        <p:txBody>
          <a:bodyPr wrap="square" lIns="68580" tIns="34290" rIns="68580" bIns="34290" rtlCol="0">
            <a:spAutoFit/>
          </a:bodyPr>
          <a:lstStyle/>
          <a:p>
            <a:r>
              <a:rPr lang="en-IN" dirty="0"/>
              <a:t>Where research objective requires statistical inference, the sample should be drawn by using simple random sampling or stratified random sampling depending on whether the population is homogenous or heterogenous</a:t>
            </a:r>
          </a:p>
        </p:txBody>
      </p:sp>
      <p:sp>
        <p:nvSpPr>
          <p:cNvPr id="5" name="Rectangle 4">
            <a:extLst>
              <a:ext uri="{FF2B5EF4-FFF2-40B4-BE49-F238E27FC236}">
                <a16:creationId xmlns:a16="http://schemas.microsoft.com/office/drawing/2014/main" id="{8AF62F5A-ED62-40D8-88B7-44F26E893624}"/>
              </a:ext>
            </a:extLst>
          </p:cNvPr>
          <p:cNvSpPr/>
          <p:nvPr/>
        </p:nvSpPr>
        <p:spPr>
          <a:xfrm>
            <a:off x="2151822" y="2763079"/>
            <a:ext cx="5068957" cy="725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DEGREE OF PRECISION</a:t>
            </a:r>
          </a:p>
        </p:txBody>
      </p:sp>
      <p:sp>
        <p:nvSpPr>
          <p:cNvPr id="7" name="TextBox 6">
            <a:extLst>
              <a:ext uri="{FF2B5EF4-FFF2-40B4-BE49-F238E27FC236}">
                <a16:creationId xmlns:a16="http://schemas.microsoft.com/office/drawing/2014/main" id="{78ED4845-1BDC-4EC5-8913-2E661DF0C278}"/>
              </a:ext>
            </a:extLst>
          </p:cNvPr>
          <p:cNvSpPr txBox="1"/>
          <p:nvPr/>
        </p:nvSpPr>
        <p:spPr>
          <a:xfrm>
            <a:off x="665922" y="3833643"/>
            <a:ext cx="8010939" cy="900247"/>
          </a:xfrm>
          <a:prstGeom prst="rect">
            <a:avLst/>
          </a:prstGeom>
          <a:noFill/>
        </p:spPr>
        <p:txBody>
          <a:bodyPr wrap="square" lIns="68580" tIns="34290" rIns="68580" bIns="34290">
            <a:spAutoFit/>
          </a:bodyPr>
          <a:lstStyle/>
          <a:p>
            <a:r>
              <a:rPr lang="en-IN" dirty="0"/>
              <a:t>A high degree of precision of result requires probability sampling.</a:t>
            </a:r>
          </a:p>
          <a:p>
            <a:r>
              <a:rPr lang="en-IN" dirty="0"/>
              <a:t>Where crude result will also serve the purpose, convenient non random sampling like quota sampling is enough..</a:t>
            </a:r>
          </a:p>
        </p:txBody>
      </p:sp>
    </p:spTree>
    <p:extLst>
      <p:ext uri="{BB962C8B-B14F-4D97-AF65-F5344CB8AC3E}">
        <p14:creationId xmlns:p14="http://schemas.microsoft.com/office/powerpoint/2010/main" val="4027389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 y="285750"/>
            <a:ext cx="8412480" cy="574040"/>
          </a:xfrm>
        </p:spPr>
        <p:txBody>
          <a:bodyPr/>
          <a:lstStyle/>
          <a:p>
            <a:r>
              <a:rPr lang="en-IN" dirty="0"/>
              <a:t>Objectives of Research</a:t>
            </a:r>
          </a:p>
        </p:txBody>
      </p:sp>
      <p:sp>
        <p:nvSpPr>
          <p:cNvPr id="3" name="Text Placeholder 2"/>
          <p:cNvSpPr>
            <a:spLocks noGrp="1"/>
          </p:cNvSpPr>
          <p:nvPr>
            <p:ph type="body" idx="1"/>
          </p:nvPr>
        </p:nvSpPr>
        <p:spPr>
          <a:xfrm>
            <a:off x="381000" y="1544525"/>
            <a:ext cx="8227060" cy="2703625"/>
          </a:xfrm>
        </p:spPr>
        <p:txBody>
          <a:bodyPr/>
          <a:lstStyle/>
          <a:p>
            <a:pPr marL="342900" indent="-342900">
              <a:lnSpc>
                <a:spcPct val="150000"/>
              </a:lnSpc>
              <a:buFont typeface="Arial" pitchFamily="34" charset="0"/>
              <a:buChar char="•"/>
            </a:pPr>
            <a:r>
              <a:rPr lang="en-IN" dirty="0">
                <a:latin typeface="Times New Roman" pitchFamily="18" charset="0"/>
                <a:cs typeface="Times New Roman" pitchFamily="18" charset="0"/>
              </a:rPr>
              <a:t>To identify the real problems and find solutions</a:t>
            </a:r>
          </a:p>
          <a:p>
            <a:pPr marL="342900" indent="-342900">
              <a:lnSpc>
                <a:spcPct val="150000"/>
              </a:lnSpc>
              <a:buFont typeface="Arial" pitchFamily="34" charset="0"/>
              <a:buChar char="•"/>
            </a:pPr>
            <a:r>
              <a:rPr lang="en-IN" dirty="0">
                <a:latin typeface="Times New Roman" pitchFamily="18" charset="0"/>
                <a:cs typeface="Times New Roman" pitchFamily="18" charset="0"/>
              </a:rPr>
              <a:t>To acquire information</a:t>
            </a:r>
          </a:p>
          <a:p>
            <a:pPr marL="342900" indent="-342900">
              <a:lnSpc>
                <a:spcPct val="150000"/>
              </a:lnSpc>
              <a:buFont typeface="Arial" pitchFamily="34" charset="0"/>
              <a:buChar char="•"/>
            </a:pPr>
            <a:r>
              <a:rPr lang="en-IN" dirty="0">
                <a:latin typeface="Times New Roman" pitchFamily="18" charset="0"/>
                <a:cs typeface="Times New Roman" pitchFamily="18" charset="0"/>
              </a:rPr>
              <a:t>To develop new scientific laws</a:t>
            </a:r>
          </a:p>
          <a:p>
            <a:pPr marL="342900" indent="-342900">
              <a:lnSpc>
                <a:spcPct val="150000"/>
              </a:lnSpc>
              <a:buFont typeface="Arial" pitchFamily="34" charset="0"/>
              <a:buChar char="•"/>
            </a:pPr>
            <a:r>
              <a:rPr lang="en-IN" dirty="0">
                <a:latin typeface="Times New Roman" pitchFamily="18" charset="0"/>
                <a:cs typeface="Times New Roman" pitchFamily="18" charset="0"/>
              </a:rPr>
              <a:t>To verify existing laws &amp; theories</a:t>
            </a:r>
          </a:p>
          <a:p>
            <a:pPr marL="342900" indent="-342900">
              <a:lnSpc>
                <a:spcPct val="150000"/>
              </a:lnSpc>
              <a:buFont typeface="Arial" pitchFamily="34" charset="0"/>
              <a:buChar char="•"/>
            </a:pPr>
            <a:r>
              <a:rPr lang="en-IN" dirty="0">
                <a:latin typeface="Times New Roman" pitchFamily="18" charset="0"/>
                <a:cs typeface="Times New Roman" pitchFamily="18" charset="0"/>
              </a:rPr>
              <a:t>To predict events</a:t>
            </a:r>
          </a:p>
        </p:txBody>
      </p:sp>
    </p:spTree>
    <p:extLst>
      <p:ext uri="{BB962C8B-B14F-4D97-AF65-F5344CB8AC3E}">
        <p14:creationId xmlns:p14="http://schemas.microsoft.com/office/powerpoint/2010/main" val="26503706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51B6D-B104-442F-9019-03A23C069259}"/>
              </a:ext>
            </a:extLst>
          </p:cNvPr>
          <p:cNvSpPr/>
          <p:nvPr/>
        </p:nvSpPr>
        <p:spPr>
          <a:xfrm>
            <a:off x="1943100" y="157893"/>
            <a:ext cx="4840357"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NATURE OF THE POPULATION</a:t>
            </a:r>
          </a:p>
        </p:txBody>
      </p:sp>
      <p:sp>
        <p:nvSpPr>
          <p:cNvPr id="3" name="TextBox 2">
            <a:extLst>
              <a:ext uri="{FF2B5EF4-FFF2-40B4-BE49-F238E27FC236}">
                <a16:creationId xmlns:a16="http://schemas.microsoft.com/office/drawing/2014/main" id="{CB3D8FF0-FB08-4E7F-8CBF-02D550CB8DFB}"/>
              </a:ext>
            </a:extLst>
          </p:cNvPr>
          <p:cNvSpPr txBox="1"/>
          <p:nvPr/>
        </p:nvSpPr>
        <p:spPr>
          <a:xfrm>
            <a:off x="536713" y="1013198"/>
            <a:ext cx="7871792" cy="623248"/>
          </a:xfrm>
          <a:prstGeom prst="rect">
            <a:avLst/>
          </a:prstGeom>
          <a:noFill/>
        </p:spPr>
        <p:txBody>
          <a:bodyPr wrap="square" lIns="68580" tIns="34290" rIns="68580" bIns="34290" rtlCol="0">
            <a:spAutoFit/>
          </a:bodyPr>
          <a:lstStyle/>
          <a:p>
            <a:r>
              <a:rPr lang="en-IN" dirty="0"/>
              <a:t>If the population is homogenous simple random sampling will do but if the </a:t>
            </a:r>
            <a:r>
              <a:rPr lang="en-IN" dirty="0" err="1"/>
              <a:t>the</a:t>
            </a:r>
            <a:r>
              <a:rPr lang="en-IN" dirty="0"/>
              <a:t> population is heterogenous stratified random sampling is required.</a:t>
            </a:r>
          </a:p>
        </p:txBody>
      </p:sp>
      <p:sp>
        <p:nvSpPr>
          <p:cNvPr id="4" name="Rectangle 3">
            <a:extLst>
              <a:ext uri="{FF2B5EF4-FFF2-40B4-BE49-F238E27FC236}">
                <a16:creationId xmlns:a16="http://schemas.microsoft.com/office/drawing/2014/main" id="{0815DBBA-8ABB-4F5D-A20F-4B0E1B8133C9}"/>
              </a:ext>
            </a:extLst>
          </p:cNvPr>
          <p:cNvSpPr/>
          <p:nvPr/>
        </p:nvSpPr>
        <p:spPr>
          <a:xfrm>
            <a:off x="1801467" y="2148608"/>
            <a:ext cx="5123621"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GEOGRAPHICAL AREA OF THE STUDY</a:t>
            </a:r>
          </a:p>
        </p:txBody>
      </p:sp>
      <p:sp>
        <p:nvSpPr>
          <p:cNvPr id="5" name="TextBox 4">
            <a:extLst>
              <a:ext uri="{FF2B5EF4-FFF2-40B4-BE49-F238E27FC236}">
                <a16:creationId xmlns:a16="http://schemas.microsoft.com/office/drawing/2014/main" id="{CE7C62C8-E23B-4502-99E5-82681BBA8F62}"/>
              </a:ext>
            </a:extLst>
          </p:cNvPr>
          <p:cNvSpPr txBox="1"/>
          <p:nvPr/>
        </p:nvSpPr>
        <p:spPr>
          <a:xfrm>
            <a:off x="427382" y="3110948"/>
            <a:ext cx="7871792" cy="900247"/>
          </a:xfrm>
          <a:prstGeom prst="rect">
            <a:avLst/>
          </a:prstGeom>
          <a:noFill/>
        </p:spPr>
        <p:txBody>
          <a:bodyPr wrap="square" lIns="68580" tIns="34290" rIns="68580" bIns="34290" rtlCol="0">
            <a:spAutoFit/>
          </a:bodyPr>
          <a:lstStyle/>
          <a:p>
            <a:r>
              <a:rPr lang="en-IN" dirty="0"/>
              <a:t>If the area covered in the survey is huge and size of the population large then, multi stage cluster sampling would be most appropriate. On the other hand if population is small then normal probability sampling will do.</a:t>
            </a:r>
          </a:p>
        </p:txBody>
      </p:sp>
    </p:spTree>
    <p:extLst>
      <p:ext uri="{BB962C8B-B14F-4D97-AF65-F5344CB8AC3E}">
        <p14:creationId xmlns:p14="http://schemas.microsoft.com/office/powerpoint/2010/main" val="12806882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4A0FDF-2513-49F6-BC65-6BD85A08A481}"/>
              </a:ext>
            </a:extLst>
          </p:cNvPr>
          <p:cNvSpPr/>
          <p:nvPr/>
        </p:nvSpPr>
        <p:spPr>
          <a:xfrm>
            <a:off x="2246244" y="267060"/>
            <a:ext cx="4184374" cy="47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FINANCIAL RESOURCES</a:t>
            </a:r>
          </a:p>
        </p:txBody>
      </p:sp>
      <p:sp>
        <p:nvSpPr>
          <p:cNvPr id="4" name="TextBox 3">
            <a:extLst>
              <a:ext uri="{FF2B5EF4-FFF2-40B4-BE49-F238E27FC236}">
                <a16:creationId xmlns:a16="http://schemas.microsoft.com/office/drawing/2014/main" id="{015E5365-2F28-47B5-BD25-F054F4C98D56}"/>
              </a:ext>
            </a:extLst>
          </p:cNvPr>
          <p:cNvSpPr txBox="1"/>
          <p:nvPr/>
        </p:nvSpPr>
        <p:spPr>
          <a:xfrm>
            <a:off x="586409" y="1019409"/>
            <a:ext cx="7971182" cy="346249"/>
          </a:xfrm>
          <a:prstGeom prst="rect">
            <a:avLst/>
          </a:prstGeom>
          <a:noFill/>
        </p:spPr>
        <p:txBody>
          <a:bodyPr wrap="square" lIns="68580" tIns="34290" rIns="68580" bIns="34290" rtlCol="0">
            <a:spAutoFit/>
          </a:bodyPr>
          <a:lstStyle/>
          <a:p>
            <a:r>
              <a:rPr lang="en-IN" dirty="0"/>
              <a:t>If finance is not a constraint then most appropriate sample should be selected.</a:t>
            </a:r>
          </a:p>
        </p:txBody>
      </p:sp>
      <p:sp>
        <p:nvSpPr>
          <p:cNvPr id="5" name="Rectangle 4">
            <a:extLst>
              <a:ext uri="{FF2B5EF4-FFF2-40B4-BE49-F238E27FC236}">
                <a16:creationId xmlns:a16="http://schemas.microsoft.com/office/drawing/2014/main" id="{731724FA-7017-4E38-AB82-3E056DAE563B}"/>
              </a:ext>
            </a:extLst>
          </p:cNvPr>
          <p:cNvSpPr/>
          <p:nvPr/>
        </p:nvSpPr>
        <p:spPr>
          <a:xfrm>
            <a:off x="2564295" y="1539268"/>
            <a:ext cx="3548270" cy="547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TIME LIMITATION</a:t>
            </a:r>
          </a:p>
        </p:txBody>
      </p:sp>
      <p:sp>
        <p:nvSpPr>
          <p:cNvPr id="6" name="TextBox 5">
            <a:extLst>
              <a:ext uri="{FF2B5EF4-FFF2-40B4-BE49-F238E27FC236}">
                <a16:creationId xmlns:a16="http://schemas.microsoft.com/office/drawing/2014/main" id="{C610A5BD-186C-4A66-806C-6E215C99A30A}"/>
              </a:ext>
            </a:extLst>
          </p:cNvPr>
          <p:cNvSpPr txBox="1"/>
          <p:nvPr/>
        </p:nvSpPr>
        <p:spPr>
          <a:xfrm>
            <a:off x="586409" y="2329376"/>
            <a:ext cx="7325138" cy="623248"/>
          </a:xfrm>
          <a:prstGeom prst="rect">
            <a:avLst/>
          </a:prstGeom>
          <a:noFill/>
        </p:spPr>
        <p:txBody>
          <a:bodyPr wrap="square" lIns="68580" tIns="34290" rIns="68580" bIns="34290" rtlCol="0">
            <a:spAutoFit/>
          </a:bodyPr>
          <a:lstStyle/>
          <a:p>
            <a:r>
              <a:rPr lang="en-IN" dirty="0"/>
              <a:t>If time is limited then researcher has to compromise and use simple random sampling in place of stratified sampling</a:t>
            </a:r>
          </a:p>
        </p:txBody>
      </p:sp>
      <p:sp>
        <p:nvSpPr>
          <p:cNvPr id="8" name="Rectangle 7">
            <a:extLst>
              <a:ext uri="{FF2B5EF4-FFF2-40B4-BE49-F238E27FC236}">
                <a16:creationId xmlns:a16="http://schemas.microsoft.com/office/drawing/2014/main" id="{511CB4F2-D072-4198-936E-8BB8883275E8}"/>
              </a:ext>
            </a:extLst>
          </p:cNvPr>
          <p:cNvSpPr/>
          <p:nvPr/>
        </p:nvSpPr>
        <p:spPr>
          <a:xfrm>
            <a:off x="2643809" y="3050935"/>
            <a:ext cx="3707296" cy="509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INFORMATION ABOUT POPULATION</a:t>
            </a:r>
          </a:p>
        </p:txBody>
      </p:sp>
      <p:sp>
        <p:nvSpPr>
          <p:cNvPr id="10" name="TextBox 9">
            <a:extLst>
              <a:ext uri="{FF2B5EF4-FFF2-40B4-BE49-F238E27FC236}">
                <a16:creationId xmlns:a16="http://schemas.microsoft.com/office/drawing/2014/main" id="{AC82FFD3-4C3E-47B5-86D1-EA8B0DC4F401}"/>
              </a:ext>
            </a:extLst>
          </p:cNvPr>
          <p:cNvSpPr txBox="1"/>
          <p:nvPr/>
        </p:nvSpPr>
        <p:spPr>
          <a:xfrm>
            <a:off x="586409" y="3783947"/>
            <a:ext cx="7414591" cy="1177245"/>
          </a:xfrm>
          <a:prstGeom prst="rect">
            <a:avLst/>
          </a:prstGeom>
          <a:noFill/>
        </p:spPr>
        <p:txBody>
          <a:bodyPr wrap="square" lIns="68580" tIns="34290" rIns="68580" bIns="34290">
            <a:spAutoFit/>
          </a:bodyPr>
          <a:lstStyle/>
          <a:p>
            <a:r>
              <a:rPr lang="en-IN" dirty="0"/>
              <a:t>Exploratory study can be done with non probability sampling to gain better idea about the population. After gaining sufficient knowledge about the population through the exploratory study, appropriate probability sampling design can be created</a:t>
            </a:r>
          </a:p>
        </p:txBody>
      </p:sp>
    </p:spTree>
    <p:extLst>
      <p:ext uri="{BB962C8B-B14F-4D97-AF65-F5344CB8AC3E}">
        <p14:creationId xmlns:p14="http://schemas.microsoft.com/office/powerpoint/2010/main" val="418641806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ampling [Introduction, Steps in sampling, Types of sampling] - Bioscience  Notes">
            <a:extLst>
              <a:ext uri="{FF2B5EF4-FFF2-40B4-BE49-F238E27FC236}">
                <a16:creationId xmlns:a16="http://schemas.microsoft.com/office/drawing/2014/main" id="{A894CE52-C354-4BCE-B2E4-9025FEF86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31417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AC77BB-7670-4027-AD82-060726CCBEF9}"/>
              </a:ext>
            </a:extLst>
          </p:cNvPr>
          <p:cNvPicPr>
            <a:picLocks noChangeAspect="1"/>
          </p:cNvPicPr>
          <p:nvPr/>
        </p:nvPicPr>
        <p:blipFill rotWithShape="1">
          <a:blip r:embed="rId2"/>
          <a:srcRect r="11183"/>
          <a:stretch/>
        </p:blipFill>
        <p:spPr>
          <a:xfrm>
            <a:off x="119270" y="0"/>
            <a:ext cx="8915399" cy="5143500"/>
          </a:xfrm>
          <a:prstGeom prst="rect">
            <a:avLst/>
          </a:prstGeom>
        </p:spPr>
      </p:pic>
    </p:spTree>
    <p:extLst>
      <p:ext uri="{BB962C8B-B14F-4D97-AF65-F5344CB8AC3E}">
        <p14:creationId xmlns:p14="http://schemas.microsoft.com/office/powerpoint/2010/main" val="35544764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MPLING BREAKDOWN&#10; ">
            <a:extLst>
              <a:ext uri="{FF2B5EF4-FFF2-40B4-BE49-F238E27FC236}">
                <a16:creationId xmlns:a16="http://schemas.microsoft.com/office/drawing/2014/main" id="{9ACBEFD6-31B1-4372-9D57-4EEFB42FA6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7"/>
          <a:stretch/>
        </p:blipFill>
        <p:spPr bwMode="auto">
          <a:xfrm>
            <a:off x="1" y="89453"/>
            <a:ext cx="9143999" cy="5054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52237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ERMINOLOGY&#10;• Population :- A group of elements having similar characteristics. It can be&#10;human being, living or non- livi...">
            <a:extLst>
              <a:ext uri="{FF2B5EF4-FFF2-40B4-BE49-F238E27FC236}">
                <a16:creationId xmlns:a16="http://schemas.microsoft.com/office/drawing/2014/main" id="{37CB5EC7-485B-483D-98FC-70C351C2DF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33" t="3889" r="2242" b="6359"/>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34604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Biasedness: Chances of biased selection leading&#10;to incorrect conclusion&#10; Selection of true representative sample:&#10;Somet...">
            <a:extLst>
              <a:ext uri="{FF2B5EF4-FFF2-40B4-BE49-F238E27FC236}">
                <a16:creationId xmlns:a16="http://schemas.microsoft.com/office/drawing/2014/main" id="{316AECEC-D2D3-4D87-8849-CB1AA3067D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944"/>
          <a:stretch/>
        </p:blipFill>
        <p:spPr bwMode="auto">
          <a:xfrm>
            <a:off x="89453" y="0"/>
            <a:ext cx="9054547" cy="4721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32295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A true representative of the population.&#10; Free from error due to bias.&#10; Adequate in size for being reliable.&#10; Units o...">
            <a:extLst>
              <a:ext uri="{FF2B5EF4-FFF2-40B4-BE49-F238E27FC236}">
                <a16:creationId xmlns:a16="http://schemas.microsoft.com/office/drawing/2014/main" id="{C39E8005-E712-4430-A289-F1AAE71559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234"/>
          <a:stretch/>
        </p:blipFill>
        <p:spPr bwMode="auto">
          <a:xfrm>
            <a:off x="119270" y="109331"/>
            <a:ext cx="8905460" cy="4810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4548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DF3864-BE65-4068-95A9-4AFB4E538672}"/>
              </a:ext>
            </a:extLst>
          </p:cNvPr>
          <p:cNvPicPr>
            <a:picLocks noChangeAspect="1"/>
          </p:cNvPicPr>
          <p:nvPr/>
        </p:nvPicPr>
        <p:blipFill rotWithShape="1">
          <a:blip r:embed="rId2"/>
          <a:srcRect b="10716"/>
          <a:stretch/>
        </p:blipFill>
        <p:spPr>
          <a:xfrm>
            <a:off x="0" y="69574"/>
            <a:ext cx="9034669" cy="4760843"/>
          </a:xfrm>
          <a:prstGeom prst="rect">
            <a:avLst/>
          </a:prstGeom>
        </p:spPr>
      </p:pic>
    </p:spTree>
    <p:extLst>
      <p:ext uri="{BB962C8B-B14F-4D97-AF65-F5344CB8AC3E}">
        <p14:creationId xmlns:p14="http://schemas.microsoft.com/office/powerpoint/2010/main" val="289549716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AA451-1BC5-4399-B911-ADF032A0E26C}"/>
              </a:ext>
            </a:extLst>
          </p:cNvPr>
          <p:cNvPicPr>
            <a:picLocks noChangeAspect="1"/>
          </p:cNvPicPr>
          <p:nvPr/>
        </p:nvPicPr>
        <p:blipFill rotWithShape="1">
          <a:blip r:embed="rId2"/>
          <a:srcRect b="13330"/>
          <a:stretch/>
        </p:blipFill>
        <p:spPr>
          <a:xfrm>
            <a:off x="168966" y="34804"/>
            <a:ext cx="8666921" cy="4984458"/>
          </a:xfrm>
          <a:prstGeom prst="rect">
            <a:avLst/>
          </a:prstGeom>
        </p:spPr>
      </p:pic>
    </p:spTree>
    <p:extLst>
      <p:ext uri="{BB962C8B-B14F-4D97-AF65-F5344CB8AC3E}">
        <p14:creationId xmlns:p14="http://schemas.microsoft.com/office/powerpoint/2010/main" val="4274684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 y="285750"/>
            <a:ext cx="8412480" cy="574040"/>
          </a:xfrm>
        </p:spPr>
        <p:txBody>
          <a:bodyPr/>
          <a:lstStyle/>
          <a:p>
            <a:r>
              <a:rPr lang="en-IN" dirty="0"/>
              <a:t>Objectives of Research</a:t>
            </a:r>
          </a:p>
        </p:txBody>
      </p:sp>
      <p:sp>
        <p:nvSpPr>
          <p:cNvPr id="3" name="Text Placeholder 2"/>
          <p:cNvSpPr>
            <a:spLocks noGrp="1"/>
          </p:cNvSpPr>
          <p:nvPr>
            <p:ph type="body" idx="1"/>
          </p:nvPr>
        </p:nvSpPr>
        <p:spPr>
          <a:xfrm>
            <a:off x="458469" y="1399222"/>
            <a:ext cx="8227060" cy="2149627"/>
          </a:xfrm>
        </p:spPr>
        <p:txBody>
          <a:bodyPr/>
          <a:lstStyle/>
          <a:p>
            <a:pPr marL="342900" indent="-342900">
              <a:lnSpc>
                <a:spcPct val="150000"/>
              </a:lnSpc>
              <a:buFont typeface="Arial" pitchFamily="34" charset="0"/>
              <a:buChar char="•"/>
            </a:pPr>
            <a:r>
              <a:rPr lang="en-IN" dirty="0">
                <a:latin typeface="Times New Roman" pitchFamily="18" charset="0"/>
                <a:cs typeface="Times New Roman" pitchFamily="18" charset="0"/>
              </a:rPr>
              <a:t>To develop cause-effect relationships between variables</a:t>
            </a:r>
          </a:p>
          <a:p>
            <a:pPr marL="342900" indent="-342900">
              <a:lnSpc>
                <a:spcPct val="150000"/>
              </a:lnSpc>
              <a:buFont typeface="Arial" pitchFamily="34" charset="0"/>
              <a:buChar char="•"/>
            </a:pPr>
            <a:r>
              <a:rPr lang="en-IN" dirty="0">
                <a:latin typeface="Times New Roman" pitchFamily="18" charset="0"/>
                <a:cs typeface="Times New Roman" pitchFamily="18" charset="0"/>
              </a:rPr>
              <a:t>To establish generalisations</a:t>
            </a:r>
          </a:p>
          <a:p>
            <a:pPr marL="342900" indent="-342900">
              <a:lnSpc>
                <a:spcPct val="150000"/>
              </a:lnSpc>
              <a:buFont typeface="Arial" pitchFamily="34" charset="0"/>
              <a:buChar char="•"/>
            </a:pPr>
            <a:r>
              <a:rPr lang="en-IN" dirty="0">
                <a:latin typeface="Times New Roman" pitchFamily="18" charset="0"/>
                <a:cs typeface="Times New Roman" pitchFamily="18" charset="0"/>
              </a:rPr>
              <a:t>To extend knowledge</a:t>
            </a:r>
          </a:p>
          <a:p>
            <a:pPr marL="342900" indent="-342900">
              <a:lnSpc>
                <a:spcPct val="150000"/>
              </a:lnSpc>
              <a:buFont typeface="Arial" pitchFamily="34" charset="0"/>
              <a:buChar char="•"/>
            </a:pPr>
            <a:r>
              <a:rPr lang="en-IN" dirty="0">
                <a:latin typeface="Times New Roman" pitchFamily="18" charset="0"/>
                <a:cs typeface="Times New Roman" pitchFamily="18" charset="0"/>
              </a:rPr>
              <a:t>To develop innovative ideas</a:t>
            </a:r>
          </a:p>
        </p:txBody>
      </p:sp>
    </p:spTree>
    <p:extLst>
      <p:ext uri="{BB962C8B-B14F-4D97-AF65-F5344CB8AC3E}">
        <p14:creationId xmlns:p14="http://schemas.microsoft.com/office/powerpoint/2010/main" val="247323066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Sampling | Types of Sampling Techniques">
            <a:extLst>
              <a:ext uri="{FF2B5EF4-FFF2-40B4-BE49-F238E27FC236}">
                <a16:creationId xmlns:a16="http://schemas.microsoft.com/office/drawing/2014/main" id="{DC85753C-4558-4FAE-A68D-898A2536B5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606287"/>
            <a:ext cx="8160026" cy="419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84738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mpling Methods | Types and Techniques Explained">
            <a:extLst>
              <a:ext uri="{FF2B5EF4-FFF2-40B4-BE49-F238E27FC236}">
                <a16:creationId xmlns:a16="http://schemas.microsoft.com/office/drawing/2014/main" id="{3B425021-0286-4A7B-9825-008FCE8B7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87" y="318053"/>
            <a:ext cx="8686800" cy="453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44309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E64E8D-C18B-460B-BD39-90A9549C7992}"/>
              </a:ext>
            </a:extLst>
          </p:cNvPr>
          <p:cNvPicPr>
            <a:picLocks noChangeAspect="1"/>
          </p:cNvPicPr>
          <p:nvPr/>
        </p:nvPicPr>
        <p:blipFill rotWithShape="1">
          <a:blip r:embed="rId2"/>
          <a:srcRect b="15072"/>
          <a:stretch/>
        </p:blipFill>
        <p:spPr>
          <a:xfrm>
            <a:off x="159027" y="188844"/>
            <a:ext cx="8627165" cy="4522304"/>
          </a:xfrm>
          <a:prstGeom prst="rect">
            <a:avLst/>
          </a:prstGeom>
        </p:spPr>
      </p:pic>
    </p:spTree>
    <p:extLst>
      <p:ext uri="{BB962C8B-B14F-4D97-AF65-F5344CB8AC3E}">
        <p14:creationId xmlns:p14="http://schemas.microsoft.com/office/powerpoint/2010/main" val="538601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648" y="791936"/>
            <a:ext cx="6148631" cy="4021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66677" y="202934"/>
            <a:ext cx="6246495" cy="346249"/>
          </a:xfrm>
          <a:prstGeom prst="rect">
            <a:avLst/>
          </a:prstGeom>
          <a:noFill/>
        </p:spPr>
        <p:txBody>
          <a:bodyPr wrap="square" lIns="68580" tIns="34290" rIns="68580" bIns="34290" rtlCol="0">
            <a:spAutoFit/>
          </a:bodyPr>
          <a:lstStyle/>
          <a:p>
            <a:pPr algn="ctr"/>
            <a:r>
              <a:rPr lang="en-IN" b="1" dirty="0"/>
              <a:t>Simple Random Sampling</a:t>
            </a:r>
          </a:p>
        </p:txBody>
      </p:sp>
    </p:spTree>
    <p:extLst>
      <p:ext uri="{BB962C8B-B14F-4D97-AF65-F5344CB8AC3E}">
        <p14:creationId xmlns:p14="http://schemas.microsoft.com/office/powerpoint/2010/main" val="429280202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2. Convenience Sampling : It refers to the&#10;procedures of obtaining units or members&#10;who are most conveniently available. I...">
            <a:extLst>
              <a:ext uri="{FF2B5EF4-FFF2-40B4-BE49-F238E27FC236}">
                <a16:creationId xmlns:a16="http://schemas.microsoft.com/office/drawing/2014/main" id="{992B3597-F717-4C22-AFCB-BA3F44FBC8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b="11877"/>
          <a:stretch/>
        </p:blipFill>
        <p:spPr bwMode="auto">
          <a:xfrm>
            <a:off x="327992" y="278296"/>
            <a:ext cx="852777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84053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D3EDD916-022A-4C78-8FA7-72395FE5DC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910"/>
          <a:stretch/>
        </p:blipFill>
        <p:spPr bwMode="auto">
          <a:xfrm>
            <a:off x="506897" y="218661"/>
            <a:ext cx="8547651" cy="4412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81876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690"/>
          <a:stretch/>
        </p:blipFill>
        <p:spPr bwMode="auto">
          <a:xfrm>
            <a:off x="1714500" y="32148"/>
            <a:ext cx="5715000" cy="463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8975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4. Snowball Sampling:&#10; In snowball sampling, the researcher&#10;Identifying and selecting available&#10;respondents who meet the ...">
            <a:extLst>
              <a:ext uri="{FF2B5EF4-FFF2-40B4-BE49-F238E27FC236}">
                <a16:creationId xmlns:a16="http://schemas.microsoft.com/office/drawing/2014/main" id="{B3BD73DC-9DE6-4055-AB91-36B67BA9AC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396"/>
          <a:stretch/>
        </p:blipFill>
        <p:spPr bwMode="auto">
          <a:xfrm>
            <a:off x="149087" y="99391"/>
            <a:ext cx="8686800" cy="463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20336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Cluster Sampling</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419" y="1305777"/>
            <a:ext cx="4729163" cy="3479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972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3761EA-720F-4F85-B80F-9DEDDC482673}"/>
              </a:ext>
            </a:extLst>
          </p:cNvPr>
          <p:cNvPicPr>
            <a:picLocks noChangeAspect="1"/>
          </p:cNvPicPr>
          <p:nvPr/>
        </p:nvPicPr>
        <p:blipFill>
          <a:blip r:embed="rId2"/>
          <a:stretch>
            <a:fillRect/>
          </a:stretch>
        </p:blipFill>
        <p:spPr>
          <a:xfrm>
            <a:off x="228601" y="228600"/>
            <a:ext cx="8696738" cy="4820478"/>
          </a:xfrm>
          <a:prstGeom prst="rect">
            <a:avLst/>
          </a:prstGeom>
        </p:spPr>
      </p:pic>
    </p:spTree>
    <p:extLst>
      <p:ext uri="{BB962C8B-B14F-4D97-AF65-F5344CB8AC3E}">
        <p14:creationId xmlns:p14="http://schemas.microsoft.com/office/powerpoint/2010/main" val="3984848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3351"/>
            <a:ext cx="8915400" cy="984885"/>
          </a:xfrm>
        </p:spPr>
        <p:txBody>
          <a:bodyPr/>
          <a:lstStyle/>
          <a:p>
            <a:r>
              <a:rPr lang="en-IN" sz="3200" b="1" dirty="0">
                <a:latin typeface="Times New Roman" pitchFamily="18" charset="0"/>
                <a:cs typeface="Times New Roman" pitchFamily="18" charset="0"/>
              </a:rPr>
              <a:t>Importance/ Need / Relevance of Research in Business</a:t>
            </a:r>
          </a:p>
        </p:txBody>
      </p:sp>
      <p:graphicFrame>
        <p:nvGraphicFramePr>
          <p:cNvPr id="4" name="Diagram 3"/>
          <p:cNvGraphicFramePr/>
          <p:nvPr>
            <p:extLst>
              <p:ext uri="{D42A27DB-BD31-4B8C-83A1-F6EECF244321}">
                <p14:modId xmlns:p14="http://schemas.microsoft.com/office/powerpoint/2010/main" val="1368497535"/>
              </p:ext>
            </p:extLst>
          </p:nvPr>
        </p:nvGraphicFramePr>
        <p:xfrm>
          <a:off x="304800" y="1352550"/>
          <a:ext cx="86106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963144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72A486-7A73-44FF-B8B6-F9EF918004E3}"/>
              </a:ext>
            </a:extLst>
          </p:cNvPr>
          <p:cNvPicPr>
            <a:picLocks noChangeAspect="1"/>
          </p:cNvPicPr>
          <p:nvPr/>
        </p:nvPicPr>
        <p:blipFill>
          <a:blip r:embed="rId2"/>
          <a:stretch>
            <a:fillRect/>
          </a:stretch>
        </p:blipFill>
        <p:spPr>
          <a:xfrm>
            <a:off x="467140" y="99392"/>
            <a:ext cx="8468138" cy="4880113"/>
          </a:xfrm>
          <a:prstGeom prst="rect">
            <a:avLst/>
          </a:prstGeom>
        </p:spPr>
      </p:pic>
    </p:spTree>
    <p:extLst>
      <p:ext uri="{BB962C8B-B14F-4D97-AF65-F5344CB8AC3E}">
        <p14:creationId xmlns:p14="http://schemas.microsoft.com/office/powerpoint/2010/main" val="325432695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ampling &amp; Its Types">
            <a:extLst>
              <a:ext uri="{FF2B5EF4-FFF2-40B4-BE49-F238E27FC236}">
                <a16:creationId xmlns:a16="http://schemas.microsoft.com/office/drawing/2014/main" id="{F7430AB3-9BA0-4716-A518-ECED4A4E9F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192"/>
          <a:stretch/>
        </p:blipFill>
        <p:spPr bwMode="auto">
          <a:xfrm>
            <a:off x="377687" y="79513"/>
            <a:ext cx="8507895" cy="4740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60926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450056"/>
            <a:ext cx="7086600"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768884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ampling &amp; Its Types">
            <a:extLst>
              <a:ext uri="{FF2B5EF4-FFF2-40B4-BE49-F238E27FC236}">
                <a16:creationId xmlns:a16="http://schemas.microsoft.com/office/drawing/2014/main" id="{37902255-62AF-41BC-A44C-F6C658C80B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749"/>
          <a:stretch/>
        </p:blipFill>
        <p:spPr bwMode="auto">
          <a:xfrm>
            <a:off x="387627" y="238539"/>
            <a:ext cx="8408504" cy="45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38619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ampling &amp; Its Types">
            <a:extLst>
              <a:ext uri="{FF2B5EF4-FFF2-40B4-BE49-F238E27FC236}">
                <a16:creationId xmlns:a16="http://schemas.microsoft.com/office/drawing/2014/main" id="{3248CDAF-927E-4805-B9F6-FD49FC28B0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82"/>
          <a:stretch/>
        </p:blipFill>
        <p:spPr bwMode="auto">
          <a:xfrm>
            <a:off x="477078" y="308112"/>
            <a:ext cx="8269357" cy="4691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31825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ampling &amp; Its Types">
            <a:extLst>
              <a:ext uri="{FF2B5EF4-FFF2-40B4-BE49-F238E27FC236}">
                <a16:creationId xmlns:a16="http://schemas.microsoft.com/office/drawing/2014/main" id="{2EEBB22B-8541-475C-8237-68CCA11FFB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458"/>
          <a:stretch/>
        </p:blipFill>
        <p:spPr bwMode="auto">
          <a:xfrm>
            <a:off x="1" y="1"/>
            <a:ext cx="9143999" cy="5068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99311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CBEB1-3457-48B2-8B29-9526F7CEC0F2}"/>
              </a:ext>
            </a:extLst>
          </p:cNvPr>
          <p:cNvSpPr/>
          <p:nvPr/>
        </p:nvSpPr>
        <p:spPr>
          <a:xfrm>
            <a:off x="1356692" y="318053"/>
            <a:ext cx="6430617" cy="5267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TECHNICAL TERMS USED IN SAMPLING</a:t>
            </a:r>
          </a:p>
        </p:txBody>
      </p:sp>
      <p:sp>
        <p:nvSpPr>
          <p:cNvPr id="3" name="TextBox 2">
            <a:extLst>
              <a:ext uri="{FF2B5EF4-FFF2-40B4-BE49-F238E27FC236}">
                <a16:creationId xmlns:a16="http://schemas.microsoft.com/office/drawing/2014/main" id="{E9EF1D39-D731-4970-A188-49F4EB97C45E}"/>
              </a:ext>
            </a:extLst>
          </p:cNvPr>
          <p:cNvSpPr txBox="1"/>
          <p:nvPr/>
        </p:nvSpPr>
        <p:spPr>
          <a:xfrm>
            <a:off x="298174" y="1133062"/>
            <a:ext cx="8269357" cy="5609228"/>
          </a:xfrm>
          <a:prstGeom prst="rect">
            <a:avLst/>
          </a:prstGeom>
          <a:noFill/>
        </p:spPr>
        <p:txBody>
          <a:bodyPr wrap="square" lIns="68580" tIns="34290" rIns="68580" bIns="34290" rtlCol="0">
            <a:spAutoFit/>
          </a:bodyPr>
          <a:lstStyle/>
          <a:p>
            <a:r>
              <a:rPr lang="en-IN" b="1" dirty="0"/>
              <a:t>Population</a:t>
            </a:r>
            <a:r>
              <a:rPr lang="en-IN" dirty="0"/>
              <a:t>= It is the total number of elements with certain characteristics which forms the subject of study in a particular survey. Population can be of any group of people or objects having similarity with one another.</a:t>
            </a:r>
          </a:p>
          <a:p>
            <a:endParaRPr lang="en-IN" dirty="0"/>
          </a:p>
          <a:p>
            <a:r>
              <a:rPr lang="en-IN" b="1" dirty="0"/>
              <a:t>Census</a:t>
            </a:r>
            <a:r>
              <a:rPr lang="en-IN" dirty="0"/>
              <a:t>= it means complete enumeration or counting of population with respect to a specified time and well defined objectives.</a:t>
            </a:r>
          </a:p>
          <a:p>
            <a:endParaRPr lang="en-IN" dirty="0"/>
          </a:p>
          <a:p>
            <a:r>
              <a:rPr lang="en-IN" b="1" dirty="0"/>
              <a:t>Sample</a:t>
            </a:r>
            <a:r>
              <a:rPr lang="en-IN" dirty="0"/>
              <a:t>=It is a small portion of or a part of the population taken up for intensive examination and study purpose. A sample is a small part of the entire population having similar characteristics of the population.</a:t>
            </a:r>
          </a:p>
          <a:p>
            <a:endParaRPr lang="en-IN" dirty="0"/>
          </a:p>
          <a:p>
            <a:r>
              <a:rPr lang="en-IN" b="1" dirty="0"/>
              <a:t>Sampling Unit</a:t>
            </a:r>
            <a:r>
              <a:rPr lang="en-IN" dirty="0"/>
              <a:t>=it is the basis on which the sample is selected. </a:t>
            </a:r>
            <a:r>
              <a:rPr lang="en-IN" dirty="0" err="1"/>
              <a:t>Eg</a:t>
            </a:r>
            <a:r>
              <a:rPr lang="en-IN" dirty="0"/>
              <a:t> college teachers; student group; train traveller.</a:t>
            </a:r>
          </a:p>
          <a:p>
            <a:endParaRPr lang="en-IN" dirty="0"/>
          </a:p>
          <a:p>
            <a:r>
              <a:rPr lang="en-IN" b="1" dirty="0"/>
              <a:t>Sampling error</a:t>
            </a:r>
            <a:r>
              <a:rPr lang="en-IN" dirty="0"/>
              <a:t>: It refers to the difference between a sample estimate and the value to the population parameter obtained by complete count.</a:t>
            </a:r>
          </a:p>
          <a:p>
            <a:endParaRPr lang="en-IN" dirty="0"/>
          </a:p>
          <a:p>
            <a:r>
              <a:rPr lang="en-IN" b="1" dirty="0"/>
              <a:t>Sampling Frame</a:t>
            </a:r>
            <a:r>
              <a:rPr lang="en-IN" dirty="0"/>
              <a:t>=it is a list, directory, register of members, index or other records of population from which the sample can be selected. </a:t>
            </a:r>
            <a:r>
              <a:rPr lang="en-IN" dirty="0" err="1"/>
              <a:t>Eg</a:t>
            </a:r>
            <a:r>
              <a:rPr lang="en-IN" dirty="0"/>
              <a:t> telephone directory; admission register of college etc.</a:t>
            </a:r>
          </a:p>
        </p:txBody>
      </p:sp>
    </p:spTree>
    <p:extLst>
      <p:ext uri="{BB962C8B-B14F-4D97-AF65-F5344CB8AC3E}">
        <p14:creationId xmlns:p14="http://schemas.microsoft.com/office/powerpoint/2010/main" val="7935375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A7A8158-8E7E-4C93-8BD0-3676D7DE5AB3}"/>
              </a:ext>
            </a:extLst>
          </p:cNvPr>
          <p:cNvGraphicFramePr/>
          <p:nvPr>
            <p:extLst>
              <p:ext uri="{D42A27DB-BD31-4B8C-83A1-F6EECF244321}">
                <p14:modId xmlns:p14="http://schemas.microsoft.com/office/powerpoint/2010/main" val="2164410443"/>
              </p:ext>
            </p:extLst>
          </p:nvPr>
        </p:nvGraphicFramePr>
        <p:xfrm>
          <a:off x="1524000" y="91743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677906B1-196D-4A16-A567-EC4CC4A75B02}"/>
              </a:ext>
            </a:extLst>
          </p:cNvPr>
          <p:cNvSpPr/>
          <p:nvPr/>
        </p:nvSpPr>
        <p:spPr>
          <a:xfrm>
            <a:off x="1331843" y="162064"/>
            <a:ext cx="6172200" cy="59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THE SAMPLING PROCESS</a:t>
            </a:r>
          </a:p>
        </p:txBody>
      </p:sp>
    </p:spTree>
    <p:extLst>
      <p:ext uri="{BB962C8B-B14F-4D97-AF65-F5344CB8AC3E}">
        <p14:creationId xmlns:p14="http://schemas.microsoft.com/office/powerpoint/2010/main" val="75981482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402A7D-3E7F-4BC2-9A1F-7A41A3B5AF99}"/>
              </a:ext>
            </a:extLst>
          </p:cNvPr>
          <p:cNvSpPr txBox="1"/>
          <p:nvPr/>
        </p:nvSpPr>
        <p:spPr>
          <a:xfrm>
            <a:off x="152400" y="355758"/>
            <a:ext cx="8763000" cy="4685898"/>
          </a:xfrm>
          <a:prstGeom prst="rect">
            <a:avLst/>
          </a:prstGeom>
          <a:noFill/>
        </p:spPr>
        <p:txBody>
          <a:bodyPr wrap="square" lIns="68580" tIns="34290" rIns="68580" bIns="34290" rtlCol="0">
            <a:spAutoFit/>
          </a:bodyPr>
          <a:lstStyle/>
          <a:p>
            <a:r>
              <a:rPr lang="en-IN" sz="1500" b="1" dirty="0"/>
              <a:t>DECIDE THE DATA NEED</a:t>
            </a:r>
            <a:r>
              <a:rPr lang="en-IN" sz="1500" dirty="0"/>
              <a:t>= Define and identify data requirement. This could be understood by studying the nature of the problem.</a:t>
            </a:r>
          </a:p>
          <a:p>
            <a:r>
              <a:rPr lang="en-IN" sz="1500" b="1" dirty="0"/>
              <a:t>DECIDE THE AREA</a:t>
            </a:r>
            <a:r>
              <a:rPr lang="en-IN" sz="1500" dirty="0"/>
              <a:t>: defining geographical boundaries of the area to be surveyed. </a:t>
            </a:r>
            <a:r>
              <a:rPr lang="en-IN" sz="1500" dirty="0" err="1"/>
              <a:t>Eg</a:t>
            </a:r>
            <a:r>
              <a:rPr lang="en-IN" sz="1500" dirty="0"/>
              <a:t> conducting sample survey of TV viewers is too general but survey of viewers watching SONY TV is specific.</a:t>
            </a:r>
          </a:p>
          <a:p>
            <a:r>
              <a:rPr lang="en-IN" sz="1500" b="1" dirty="0"/>
              <a:t>DEFINE THE POPULATION</a:t>
            </a:r>
            <a:r>
              <a:rPr lang="en-IN" sz="1500" dirty="0"/>
              <a:t>=deciding the population from which data will be selected.</a:t>
            </a:r>
          </a:p>
          <a:p>
            <a:r>
              <a:rPr lang="en-IN" sz="1500" dirty="0"/>
              <a:t>Example OBJ to find out TV viewing habit of all men in the age group of 18-25 in Mumbai Western Zone.</a:t>
            </a:r>
          </a:p>
          <a:p>
            <a:r>
              <a:rPr lang="en-IN" sz="1500" b="1" dirty="0"/>
              <a:t>SELECTING THE SAMPLING FRAME</a:t>
            </a:r>
            <a:r>
              <a:rPr lang="en-IN" sz="1500" dirty="0"/>
              <a:t>= a perfect sampling frame is one in which every element of the population is represented only once.</a:t>
            </a:r>
          </a:p>
          <a:p>
            <a:r>
              <a:rPr lang="en-IN" sz="1500" dirty="0"/>
              <a:t>Sampling frame should be adequate, complete, no duplication, accuracy and convenience.</a:t>
            </a:r>
          </a:p>
          <a:p>
            <a:r>
              <a:rPr lang="en-IN" sz="1500" b="1" dirty="0"/>
              <a:t>SELECT THE SAMPLING UNIT</a:t>
            </a:r>
            <a:r>
              <a:rPr lang="en-IN" sz="1500" dirty="0"/>
              <a:t>= it is the basic unit containing the elements of the population to be sampled. The sampling unit may be members of the population or within specified age group, income group etc.</a:t>
            </a:r>
          </a:p>
          <a:p>
            <a:r>
              <a:rPr lang="en-IN" sz="1500" b="1" dirty="0"/>
              <a:t>SELECTING SAMPLING METHOD</a:t>
            </a:r>
            <a:r>
              <a:rPr lang="en-IN" sz="1500" dirty="0"/>
              <a:t>= 2 method of sampling are there. Probability sampling is scientific and without bias. Non Probability sampling is one wherein sampling unit are not selected by chance but by choice.</a:t>
            </a:r>
          </a:p>
          <a:p>
            <a:r>
              <a:rPr lang="en-IN" sz="1500" b="1" dirty="0"/>
              <a:t>SELECT THE SAMPLE SIZE</a:t>
            </a:r>
            <a:r>
              <a:rPr lang="en-IN" sz="1500" dirty="0"/>
              <a:t>: to select appropriate size following issues should be considered.</a:t>
            </a:r>
          </a:p>
          <a:p>
            <a:pPr marL="214313" indent="-214313">
              <a:buFont typeface="Arial" panose="020B0604020202020204" pitchFamily="34" charset="0"/>
              <a:buChar char="•"/>
            </a:pPr>
            <a:r>
              <a:rPr lang="en-IN" sz="1500" dirty="0"/>
              <a:t>Data need and purpose of research</a:t>
            </a:r>
          </a:p>
          <a:p>
            <a:pPr marL="214313" indent="-214313">
              <a:buFont typeface="Arial" panose="020B0604020202020204" pitchFamily="34" charset="0"/>
              <a:buChar char="•"/>
            </a:pPr>
            <a:r>
              <a:rPr lang="en-IN" sz="1500" dirty="0"/>
              <a:t>Statistical method to be used.</a:t>
            </a:r>
          </a:p>
          <a:p>
            <a:pPr marL="214313" indent="-214313">
              <a:buFont typeface="Arial" panose="020B0604020202020204" pitchFamily="34" charset="0"/>
              <a:buChar char="•"/>
            </a:pPr>
            <a:r>
              <a:rPr lang="en-IN" sz="1500" dirty="0"/>
              <a:t>Method of sampling.</a:t>
            </a:r>
          </a:p>
          <a:p>
            <a:pPr marL="214313" indent="-214313">
              <a:buFont typeface="Arial" panose="020B0604020202020204" pitchFamily="34" charset="0"/>
              <a:buChar char="•"/>
            </a:pPr>
            <a:r>
              <a:rPr lang="en-IN" sz="1500" dirty="0"/>
              <a:t>Availability of time and money.</a:t>
            </a:r>
          </a:p>
          <a:p>
            <a:endParaRPr lang="en-IN" sz="1500" dirty="0"/>
          </a:p>
          <a:p>
            <a:endParaRPr lang="en-IN" sz="1500" dirty="0"/>
          </a:p>
        </p:txBody>
      </p:sp>
    </p:spTree>
    <p:extLst>
      <p:ext uri="{BB962C8B-B14F-4D97-AF65-F5344CB8AC3E}">
        <p14:creationId xmlns:p14="http://schemas.microsoft.com/office/powerpoint/2010/main" val="17706973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F0697-969D-4A25-B453-36CDF664AF29}"/>
              </a:ext>
            </a:extLst>
          </p:cNvPr>
          <p:cNvSpPr/>
          <p:nvPr/>
        </p:nvSpPr>
        <p:spPr>
          <a:xfrm>
            <a:off x="1023731" y="308113"/>
            <a:ext cx="6679096" cy="5068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BASIS GOVERNING SAMPLE SELECTION</a:t>
            </a:r>
          </a:p>
        </p:txBody>
      </p:sp>
      <p:sp>
        <p:nvSpPr>
          <p:cNvPr id="3" name="Rectangle: Rounded Corners 2">
            <a:extLst>
              <a:ext uri="{FF2B5EF4-FFF2-40B4-BE49-F238E27FC236}">
                <a16:creationId xmlns:a16="http://schemas.microsoft.com/office/drawing/2014/main" id="{B79247AA-3653-4F3E-8ABB-58BBB724D140}"/>
              </a:ext>
            </a:extLst>
          </p:cNvPr>
          <p:cNvSpPr/>
          <p:nvPr/>
        </p:nvSpPr>
        <p:spPr>
          <a:xfrm>
            <a:off x="655982" y="1123123"/>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Purpose of survey</a:t>
            </a:r>
          </a:p>
        </p:txBody>
      </p:sp>
      <p:sp>
        <p:nvSpPr>
          <p:cNvPr id="4" name="Rectangle: Rounded Corners 3">
            <a:extLst>
              <a:ext uri="{FF2B5EF4-FFF2-40B4-BE49-F238E27FC236}">
                <a16:creationId xmlns:a16="http://schemas.microsoft.com/office/drawing/2014/main" id="{1865E998-4F94-4C9B-BC97-FCEE335328E3}"/>
              </a:ext>
            </a:extLst>
          </p:cNvPr>
          <p:cNvSpPr/>
          <p:nvPr/>
        </p:nvSpPr>
        <p:spPr>
          <a:xfrm>
            <a:off x="2633869" y="1123123"/>
            <a:ext cx="1470992"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Measurability</a:t>
            </a:r>
          </a:p>
        </p:txBody>
      </p:sp>
      <p:sp>
        <p:nvSpPr>
          <p:cNvPr id="5" name="Rectangle: Rounded Corners 4">
            <a:extLst>
              <a:ext uri="{FF2B5EF4-FFF2-40B4-BE49-F238E27FC236}">
                <a16:creationId xmlns:a16="http://schemas.microsoft.com/office/drawing/2014/main" id="{0F4DC2FC-133F-4CA5-841D-648879E34F52}"/>
              </a:ext>
            </a:extLst>
          </p:cNvPr>
          <p:cNvSpPr/>
          <p:nvPr/>
        </p:nvSpPr>
        <p:spPr>
          <a:xfrm>
            <a:off x="4572001" y="1128092"/>
            <a:ext cx="1570382"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Degree of precision</a:t>
            </a:r>
          </a:p>
        </p:txBody>
      </p:sp>
      <p:sp>
        <p:nvSpPr>
          <p:cNvPr id="6" name="Rectangle: Rounded Corners 5">
            <a:extLst>
              <a:ext uri="{FF2B5EF4-FFF2-40B4-BE49-F238E27FC236}">
                <a16:creationId xmlns:a16="http://schemas.microsoft.com/office/drawing/2014/main" id="{3EA2FA0D-6E61-4F62-988A-192ABD1DD5DD}"/>
              </a:ext>
            </a:extLst>
          </p:cNvPr>
          <p:cNvSpPr/>
          <p:nvPr/>
        </p:nvSpPr>
        <p:spPr>
          <a:xfrm>
            <a:off x="6609521" y="1133061"/>
            <a:ext cx="1470992" cy="785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Information about population</a:t>
            </a:r>
          </a:p>
        </p:txBody>
      </p:sp>
      <p:sp>
        <p:nvSpPr>
          <p:cNvPr id="7" name="Rectangle: Rounded Corners 6">
            <a:extLst>
              <a:ext uri="{FF2B5EF4-FFF2-40B4-BE49-F238E27FC236}">
                <a16:creationId xmlns:a16="http://schemas.microsoft.com/office/drawing/2014/main" id="{445A8858-1FDB-4410-921D-D9208A2873D7}"/>
              </a:ext>
            </a:extLst>
          </p:cNvPr>
          <p:cNvSpPr/>
          <p:nvPr/>
        </p:nvSpPr>
        <p:spPr>
          <a:xfrm>
            <a:off x="1451113" y="2484783"/>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The nature of population</a:t>
            </a:r>
          </a:p>
        </p:txBody>
      </p:sp>
      <p:sp>
        <p:nvSpPr>
          <p:cNvPr id="8" name="Rectangle: Rounded Corners 7">
            <a:extLst>
              <a:ext uri="{FF2B5EF4-FFF2-40B4-BE49-F238E27FC236}">
                <a16:creationId xmlns:a16="http://schemas.microsoft.com/office/drawing/2014/main" id="{C0E0DE67-B276-4F7C-89A4-C2867A95C008}"/>
              </a:ext>
            </a:extLst>
          </p:cNvPr>
          <p:cNvSpPr/>
          <p:nvPr/>
        </p:nvSpPr>
        <p:spPr>
          <a:xfrm>
            <a:off x="3563178" y="2464904"/>
            <a:ext cx="1600200"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Geographical area of the study</a:t>
            </a:r>
          </a:p>
        </p:txBody>
      </p:sp>
      <p:sp>
        <p:nvSpPr>
          <p:cNvPr id="9" name="Rectangle: Rounded Corners 8">
            <a:extLst>
              <a:ext uri="{FF2B5EF4-FFF2-40B4-BE49-F238E27FC236}">
                <a16:creationId xmlns:a16="http://schemas.microsoft.com/office/drawing/2014/main" id="{56E6E2D2-9DBA-45A4-86FD-60DF5260CBC1}"/>
              </a:ext>
            </a:extLst>
          </p:cNvPr>
          <p:cNvSpPr/>
          <p:nvPr/>
        </p:nvSpPr>
        <p:spPr>
          <a:xfrm>
            <a:off x="5705060" y="2432602"/>
            <a:ext cx="1570383" cy="854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Financial resources</a:t>
            </a:r>
          </a:p>
        </p:txBody>
      </p:sp>
      <p:sp>
        <p:nvSpPr>
          <p:cNvPr id="10" name="Rectangle: Rounded Corners 9">
            <a:extLst>
              <a:ext uri="{FF2B5EF4-FFF2-40B4-BE49-F238E27FC236}">
                <a16:creationId xmlns:a16="http://schemas.microsoft.com/office/drawing/2014/main" id="{6767669B-3E09-4171-8089-8EC6A5BE01DD}"/>
              </a:ext>
            </a:extLst>
          </p:cNvPr>
          <p:cNvSpPr/>
          <p:nvPr/>
        </p:nvSpPr>
        <p:spPr>
          <a:xfrm>
            <a:off x="2400300" y="3846442"/>
            <a:ext cx="1570382" cy="7752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Time limitation </a:t>
            </a:r>
          </a:p>
        </p:txBody>
      </p:sp>
      <p:sp>
        <p:nvSpPr>
          <p:cNvPr id="11" name="Rectangle: Rounded Corners 10">
            <a:extLst>
              <a:ext uri="{FF2B5EF4-FFF2-40B4-BE49-F238E27FC236}">
                <a16:creationId xmlns:a16="http://schemas.microsoft.com/office/drawing/2014/main" id="{8DFDC917-9841-4FB7-9E43-AA308516175C}"/>
              </a:ext>
            </a:extLst>
          </p:cNvPr>
          <p:cNvSpPr/>
          <p:nvPr/>
        </p:nvSpPr>
        <p:spPr>
          <a:xfrm>
            <a:off x="4760845" y="3806685"/>
            <a:ext cx="1570382" cy="7752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500" b="1" dirty="0"/>
              <a:t>Economy </a:t>
            </a:r>
          </a:p>
        </p:txBody>
      </p:sp>
    </p:spTree>
    <p:extLst>
      <p:ext uri="{BB962C8B-B14F-4D97-AF65-F5344CB8AC3E}">
        <p14:creationId xmlns:p14="http://schemas.microsoft.com/office/powerpoint/2010/main" val="284794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8469" y="1328326"/>
            <a:ext cx="8227060" cy="3693319"/>
          </a:xfrm>
        </p:spPr>
        <p:txBody>
          <a:bodyPr/>
          <a:lstStyle/>
          <a:p>
            <a:pPr marL="342900" indent="-342900">
              <a:lnSpc>
                <a:spcPct val="150000"/>
              </a:lnSpc>
              <a:buFont typeface="Arial" pitchFamily="34" charset="0"/>
              <a:buChar char="•"/>
            </a:pPr>
            <a:r>
              <a:rPr lang="en-IN" sz="2000" dirty="0">
                <a:latin typeface="Times New Roman" pitchFamily="18" charset="0"/>
                <a:cs typeface="Times New Roman" pitchFamily="18" charset="0"/>
              </a:rPr>
              <a:t>Product Development</a:t>
            </a:r>
          </a:p>
          <a:p>
            <a:pPr marL="342900" indent="-342900">
              <a:lnSpc>
                <a:spcPct val="150000"/>
              </a:lnSpc>
              <a:buFont typeface="Arial" pitchFamily="34" charset="0"/>
              <a:buChar char="•"/>
            </a:pPr>
            <a:r>
              <a:rPr lang="en-IN" sz="2000" dirty="0">
                <a:latin typeface="Times New Roman" pitchFamily="18" charset="0"/>
                <a:cs typeface="Times New Roman" pitchFamily="18" charset="0"/>
              </a:rPr>
              <a:t>Reduction in Cost</a:t>
            </a:r>
          </a:p>
          <a:p>
            <a:pPr marL="342900" indent="-342900">
              <a:lnSpc>
                <a:spcPct val="150000"/>
              </a:lnSpc>
              <a:buFont typeface="Arial" pitchFamily="34" charset="0"/>
              <a:buChar char="•"/>
            </a:pPr>
            <a:r>
              <a:rPr lang="en-IN" sz="2000" dirty="0">
                <a:latin typeface="Times New Roman" pitchFamily="18" charset="0"/>
                <a:cs typeface="Times New Roman" pitchFamily="18" charset="0"/>
              </a:rPr>
              <a:t>Marketing Mix Decisions</a:t>
            </a:r>
          </a:p>
          <a:p>
            <a:pPr marL="342900" indent="-342900">
              <a:lnSpc>
                <a:spcPct val="150000"/>
              </a:lnSpc>
              <a:buFont typeface="Arial" pitchFamily="34" charset="0"/>
              <a:buChar char="•"/>
            </a:pPr>
            <a:r>
              <a:rPr lang="en-IN" sz="2000" dirty="0">
                <a:latin typeface="Times New Roman" pitchFamily="18" charset="0"/>
                <a:cs typeface="Times New Roman" pitchFamily="18" charset="0"/>
              </a:rPr>
              <a:t>Competitive Advantage</a:t>
            </a:r>
          </a:p>
          <a:p>
            <a:pPr marL="342900" indent="-342900">
              <a:lnSpc>
                <a:spcPct val="150000"/>
              </a:lnSpc>
              <a:buFont typeface="Arial" pitchFamily="34" charset="0"/>
              <a:buChar char="•"/>
            </a:pPr>
            <a:r>
              <a:rPr lang="en-IN" sz="2000" dirty="0">
                <a:latin typeface="Times New Roman" pitchFamily="18" charset="0"/>
                <a:cs typeface="Times New Roman" pitchFamily="18" charset="0"/>
              </a:rPr>
              <a:t>Human Resource Development</a:t>
            </a:r>
          </a:p>
          <a:p>
            <a:pPr marL="342900" indent="-342900">
              <a:lnSpc>
                <a:spcPct val="150000"/>
              </a:lnSpc>
              <a:buFont typeface="Arial" pitchFamily="34" charset="0"/>
              <a:buChar char="•"/>
            </a:pPr>
            <a:r>
              <a:rPr lang="en-IN" sz="2000" dirty="0">
                <a:latin typeface="Times New Roman" pitchFamily="18" charset="0"/>
                <a:cs typeface="Times New Roman" pitchFamily="18" charset="0"/>
              </a:rPr>
              <a:t>Financial Management</a:t>
            </a:r>
          </a:p>
          <a:p>
            <a:pPr marL="342900" indent="-342900">
              <a:lnSpc>
                <a:spcPct val="150000"/>
              </a:lnSpc>
              <a:buFont typeface="Arial" pitchFamily="34" charset="0"/>
              <a:buChar char="•"/>
            </a:pPr>
            <a:r>
              <a:rPr lang="en-IN" sz="2000" dirty="0">
                <a:latin typeface="Times New Roman" pitchFamily="18" charset="0"/>
                <a:cs typeface="Times New Roman" pitchFamily="18" charset="0"/>
              </a:rPr>
              <a:t>Corporate Social Responsibility</a:t>
            </a:r>
          </a:p>
          <a:p>
            <a:pPr marL="342900" indent="-342900">
              <a:lnSpc>
                <a:spcPct val="150000"/>
              </a:lnSpc>
              <a:buFont typeface="Arial" pitchFamily="34" charset="0"/>
              <a:buChar char="•"/>
            </a:pPr>
            <a:r>
              <a:rPr lang="en-IN" sz="2000" dirty="0">
                <a:latin typeface="Times New Roman" pitchFamily="18" charset="0"/>
                <a:cs typeface="Times New Roman" pitchFamily="18" charset="0"/>
              </a:rPr>
              <a:t>Corporate Image</a:t>
            </a:r>
          </a:p>
        </p:txBody>
      </p:sp>
      <p:sp>
        <p:nvSpPr>
          <p:cNvPr id="4" name="Title 1"/>
          <p:cNvSpPr>
            <a:spLocks noGrp="1"/>
          </p:cNvSpPr>
          <p:nvPr>
            <p:ph type="title"/>
          </p:nvPr>
        </p:nvSpPr>
        <p:spPr>
          <a:xfrm>
            <a:off x="76200" y="133351"/>
            <a:ext cx="8915400" cy="984885"/>
          </a:xfrm>
        </p:spPr>
        <p:txBody>
          <a:bodyPr/>
          <a:lstStyle/>
          <a:p>
            <a:r>
              <a:rPr lang="en-IN" sz="3200" b="1" dirty="0">
                <a:latin typeface="Times New Roman" pitchFamily="18" charset="0"/>
                <a:cs typeface="Times New Roman" pitchFamily="18" charset="0"/>
              </a:rPr>
              <a:t>Importance/ Need / Relevance of Research in Business</a:t>
            </a:r>
          </a:p>
        </p:txBody>
      </p:sp>
    </p:spTree>
    <p:extLst>
      <p:ext uri="{BB962C8B-B14F-4D97-AF65-F5344CB8AC3E}">
        <p14:creationId xmlns:p14="http://schemas.microsoft.com/office/powerpoint/2010/main" val="166958638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A789BB-4F47-4A2F-A3FC-949E3A45CB32}"/>
              </a:ext>
            </a:extLst>
          </p:cNvPr>
          <p:cNvSpPr/>
          <p:nvPr/>
        </p:nvSpPr>
        <p:spPr>
          <a:xfrm>
            <a:off x="2445025" y="327992"/>
            <a:ext cx="3727175" cy="6460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PURPOSE OF SURVEY</a:t>
            </a:r>
          </a:p>
        </p:txBody>
      </p:sp>
      <p:sp>
        <p:nvSpPr>
          <p:cNvPr id="3" name="TextBox 2">
            <a:extLst>
              <a:ext uri="{FF2B5EF4-FFF2-40B4-BE49-F238E27FC236}">
                <a16:creationId xmlns:a16="http://schemas.microsoft.com/office/drawing/2014/main" id="{CCF00C30-D13A-4EC3-BCBD-618B74F704AA}"/>
              </a:ext>
            </a:extLst>
          </p:cNvPr>
          <p:cNvSpPr txBox="1"/>
          <p:nvPr/>
        </p:nvSpPr>
        <p:spPr>
          <a:xfrm>
            <a:off x="616227" y="1401418"/>
            <a:ext cx="8090452" cy="2839239"/>
          </a:xfrm>
          <a:prstGeom prst="rect">
            <a:avLst/>
          </a:prstGeom>
          <a:noFill/>
        </p:spPr>
        <p:txBody>
          <a:bodyPr wrap="square" lIns="68580" tIns="34290" rIns="68580" bIns="34290" rtlCol="0">
            <a:spAutoFit/>
          </a:bodyPr>
          <a:lstStyle/>
          <a:p>
            <a:r>
              <a:rPr lang="en-IN" dirty="0"/>
              <a:t>If researcher intends to generalise findings based on sample survey then appropriate probability sampling should be used.</a:t>
            </a:r>
          </a:p>
          <a:p>
            <a:r>
              <a:rPr lang="en-IN" dirty="0"/>
              <a:t>Example: students enjoy physical learning more than online learning. </a:t>
            </a:r>
          </a:p>
          <a:p>
            <a:r>
              <a:rPr lang="en-IN" dirty="0"/>
              <a:t>The choice of particular type of probability sampling depends on the geographical area of the study, and the size and nature of the study.</a:t>
            </a:r>
          </a:p>
          <a:p>
            <a:r>
              <a:rPr lang="en-IN" dirty="0"/>
              <a:t>For understanding general phenomenon under study, non probability  sampling are used.</a:t>
            </a:r>
          </a:p>
          <a:p>
            <a:r>
              <a:rPr lang="en-IN" dirty="0"/>
              <a:t>Example: study to understand online buying behaviour compared to offline buying pattern.</a:t>
            </a:r>
          </a:p>
          <a:p>
            <a:endParaRPr lang="en-IN" dirty="0"/>
          </a:p>
        </p:txBody>
      </p:sp>
      <p:sp>
        <p:nvSpPr>
          <p:cNvPr id="5" name="TextBox 4">
            <a:extLst>
              <a:ext uri="{FF2B5EF4-FFF2-40B4-BE49-F238E27FC236}">
                <a16:creationId xmlns:a16="http://schemas.microsoft.com/office/drawing/2014/main" id="{1B12F1CD-D6BC-491E-A053-3CE395280C94}"/>
              </a:ext>
            </a:extLst>
          </p:cNvPr>
          <p:cNvSpPr txBox="1"/>
          <p:nvPr/>
        </p:nvSpPr>
        <p:spPr>
          <a:xfrm>
            <a:off x="1461053" y="4178861"/>
            <a:ext cx="4572000" cy="623248"/>
          </a:xfrm>
          <a:prstGeom prst="rect">
            <a:avLst/>
          </a:prstGeom>
          <a:noFill/>
        </p:spPr>
        <p:txBody>
          <a:bodyPr wrap="square" lIns="68580" tIns="34290" rIns="68580" bIns="34290">
            <a:spAutoFit/>
          </a:bodyPr>
          <a:lstStyle/>
          <a:p>
            <a:r>
              <a:rPr lang="en-IN" dirty="0">
                <a:hlinkClick r:id="rId2"/>
              </a:rPr>
              <a:t>https://www.youtube.com/watch?v=pTuj57uXWlk</a:t>
            </a:r>
            <a:endParaRPr lang="en-IN" dirty="0"/>
          </a:p>
        </p:txBody>
      </p:sp>
      <p:sp>
        <p:nvSpPr>
          <p:cNvPr id="7" name="TextBox 6">
            <a:extLst>
              <a:ext uri="{FF2B5EF4-FFF2-40B4-BE49-F238E27FC236}">
                <a16:creationId xmlns:a16="http://schemas.microsoft.com/office/drawing/2014/main" id="{B3D9576F-DA47-4D75-914B-DD46B65D57B2}"/>
              </a:ext>
            </a:extLst>
          </p:cNvPr>
          <p:cNvSpPr txBox="1"/>
          <p:nvPr/>
        </p:nvSpPr>
        <p:spPr>
          <a:xfrm>
            <a:off x="1461053" y="4598790"/>
            <a:ext cx="4572000" cy="623248"/>
          </a:xfrm>
          <a:prstGeom prst="rect">
            <a:avLst/>
          </a:prstGeom>
          <a:noFill/>
        </p:spPr>
        <p:txBody>
          <a:bodyPr wrap="square" lIns="68580" tIns="34290" rIns="68580" bIns="34290">
            <a:spAutoFit/>
          </a:bodyPr>
          <a:lstStyle/>
          <a:p>
            <a:r>
              <a:rPr lang="en-IN" dirty="0">
                <a:hlinkClick r:id="rId3"/>
              </a:rPr>
              <a:t>https://www.youtube.com/watch?v=Gs-gLeYuDZw</a:t>
            </a:r>
            <a:endParaRPr lang="en-IN" dirty="0"/>
          </a:p>
        </p:txBody>
      </p:sp>
    </p:spTree>
    <p:extLst>
      <p:ext uri="{BB962C8B-B14F-4D97-AF65-F5344CB8AC3E}">
        <p14:creationId xmlns:p14="http://schemas.microsoft.com/office/powerpoint/2010/main" val="290554364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16E03-DDC9-4A37-9E48-5FAF6FA8E91F}"/>
              </a:ext>
            </a:extLst>
          </p:cNvPr>
          <p:cNvSpPr/>
          <p:nvPr/>
        </p:nvSpPr>
        <p:spPr>
          <a:xfrm>
            <a:off x="1858618" y="646044"/>
            <a:ext cx="5655365" cy="695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MEASURABILITY</a:t>
            </a:r>
          </a:p>
        </p:txBody>
      </p:sp>
      <p:sp>
        <p:nvSpPr>
          <p:cNvPr id="3" name="TextBox 2">
            <a:extLst>
              <a:ext uri="{FF2B5EF4-FFF2-40B4-BE49-F238E27FC236}">
                <a16:creationId xmlns:a16="http://schemas.microsoft.com/office/drawing/2014/main" id="{C186F86D-5A06-49F7-8791-7CF459D31EEA}"/>
              </a:ext>
            </a:extLst>
          </p:cNvPr>
          <p:cNvSpPr txBox="1"/>
          <p:nvPr/>
        </p:nvSpPr>
        <p:spPr>
          <a:xfrm>
            <a:off x="665922" y="1729409"/>
            <a:ext cx="7921487" cy="900247"/>
          </a:xfrm>
          <a:prstGeom prst="rect">
            <a:avLst/>
          </a:prstGeom>
          <a:noFill/>
        </p:spPr>
        <p:txBody>
          <a:bodyPr wrap="square" lIns="68580" tIns="34290" rIns="68580" bIns="34290" rtlCol="0">
            <a:spAutoFit/>
          </a:bodyPr>
          <a:lstStyle/>
          <a:p>
            <a:r>
              <a:rPr lang="en-IN" dirty="0"/>
              <a:t>Where research objective requires statistical inference, the sample should be drawn by using simple random sampling or stratified random sampling depending on whether the population is homogenous or heterogenous</a:t>
            </a:r>
          </a:p>
        </p:txBody>
      </p:sp>
      <p:sp>
        <p:nvSpPr>
          <p:cNvPr id="5" name="Rectangle 4">
            <a:extLst>
              <a:ext uri="{FF2B5EF4-FFF2-40B4-BE49-F238E27FC236}">
                <a16:creationId xmlns:a16="http://schemas.microsoft.com/office/drawing/2014/main" id="{8AF62F5A-ED62-40D8-88B7-44F26E893624}"/>
              </a:ext>
            </a:extLst>
          </p:cNvPr>
          <p:cNvSpPr/>
          <p:nvPr/>
        </p:nvSpPr>
        <p:spPr>
          <a:xfrm>
            <a:off x="2151822" y="2763079"/>
            <a:ext cx="5068957" cy="725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t>DEGREE OF PRECISION</a:t>
            </a:r>
          </a:p>
        </p:txBody>
      </p:sp>
      <p:sp>
        <p:nvSpPr>
          <p:cNvPr id="7" name="TextBox 6">
            <a:extLst>
              <a:ext uri="{FF2B5EF4-FFF2-40B4-BE49-F238E27FC236}">
                <a16:creationId xmlns:a16="http://schemas.microsoft.com/office/drawing/2014/main" id="{78ED4845-1BDC-4EC5-8913-2E661DF0C278}"/>
              </a:ext>
            </a:extLst>
          </p:cNvPr>
          <p:cNvSpPr txBox="1"/>
          <p:nvPr/>
        </p:nvSpPr>
        <p:spPr>
          <a:xfrm>
            <a:off x="665922" y="3833643"/>
            <a:ext cx="8010939" cy="900247"/>
          </a:xfrm>
          <a:prstGeom prst="rect">
            <a:avLst/>
          </a:prstGeom>
          <a:noFill/>
        </p:spPr>
        <p:txBody>
          <a:bodyPr wrap="square" lIns="68580" tIns="34290" rIns="68580" bIns="34290">
            <a:spAutoFit/>
          </a:bodyPr>
          <a:lstStyle/>
          <a:p>
            <a:r>
              <a:rPr lang="en-IN" dirty="0"/>
              <a:t>A high degree of precision of result requires probability sampling.</a:t>
            </a:r>
          </a:p>
          <a:p>
            <a:r>
              <a:rPr lang="en-IN" dirty="0"/>
              <a:t>Where crude result will also serve the purpose, convenient non random sampling like quota sampling is enough..</a:t>
            </a:r>
          </a:p>
        </p:txBody>
      </p:sp>
    </p:spTree>
    <p:extLst>
      <p:ext uri="{BB962C8B-B14F-4D97-AF65-F5344CB8AC3E}">
        <p14:creationId xmlns:p14="http://schemas.microsoft.com/office/powerpoint/2010/main" val="228968292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51B6D-B104-442F-9019-03A23C069259}"/>
              </a:ext>
            </a:extLst>
          </p:cNvPr>
          <p:cNvSpPr/>
          <p:nvPr/>
        </p:nvSpPr>
        <p:spPr>
          <a:xfrm>
            <a:off x="1943100" y="157893"/>
            <a:ext cx="4840357"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NATURE OF THE POPULATION</a:t>
            </a:r>
          </a:p>
        </p:txBody>
      </p:sp>
      <p:sp>
        <p:nvSpPr>
          <p:cNvPr id="3" name="TextBox 2">
            <a:extLst>
              <a:ext uri="{FF2B5EF4-FFF2-40B4-BE49-F238E27FC236}">
                <a16:creationId xmlns:a16="http://schemas.microsoft.com/office/drawing/2014/main" id="{CB3D8FF0-FB08-4E7F-8CBF-02D550CB8DFB}"/>
              </a:ext>
            </a:extLst>
          </p:cNvPr>
          <p:cNvSpPr txBox="1"/>
          <p:nvPr/>
        </p:nvSpPr>
        <p:spPr>
          <a:xfrm>
            <a:off x="536713" y="1013198"/>
            <a:ext cx="7871792" cy="623248"/>
          </a:xfrm>
          <a:prstGeom prst="rect">
            <a:avLst/>
          </a:prstGeom>
          <a:noFill/>
        </p:spPr>
        <p:txBody>
          <a:bodyPr wrap="square" lIns="68580" tIns="34290" rIns="68580" bIns="34290" rtlCol="0">
            <a:spAutoFit/>
          </a:bodyPr>
          <a:lstStyle/>
          <a:p>
            <a:r>
              <a:rPr lang="en-IN" dirty="0"/>
              <a:t>If the population is homogenous simple random sampling will do but if the </a:t>
            </a:r>
            <a:r>
              <a:rPr lang="en-IN" dirty="0" err="1"/>
              <a:t>the</a:t>
            </a:r>
            <a:r>
              <a:rPr lang="en-IN" dirty="0"/>
              <a:t> population is heterogenous stratified random sampling is required.</a:t>
            </a:r>
          </a:p>
        </p:txBody>
      </p:sp>
      <p:sp>
        <p:nvSpPr>
          <p:cNvPr id="4" name="Rectangle 3">
            <a:extLst>
              <a:ext uri="{FF2B5EF4-FFF2-40B4-BE49-F238E27FC236}">
                <a16:creationId xmlns:a16="http://schemas.microsoft.com/office/drawing/2014/main" id="{0815DBBA-8ABB-4F5D-A20F-4B0E1B8133C9}"/>
              </a:ext>
            </a:extLst>
          </p:cNvPr>
          <p:cNvSpPr/>
          <p:nvPr/>
        </p:nvSpPr>
        <p:spPr>
          <a:xfrm>
            <a:off x="1801467" y="2148608"/>
            <a:ext cx="5123621"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GEOGRAPHICAL AREA OF THE STUDY</a:t>
            </a:r>
          </a:p>
        </p:txBody>
      </p:sp>
      <p:sp>
        <p:nvSpPr>
          <p:cNvPr id="5" name="TextBox 4">
            <a:extLst>
              <a:ext uri="{FF2B5EF4-FFF2-40B4-BE49-F238E27FC236}">
                <a16:creationId xmlns:a16="http://schemas.microsoft.com/office/drawing/2014/main" id="{CE7C62C8-E23B-4502-99E5-82681BBA8F62}"/>
              </a:ext>
            </a:extLst>
          </p:cNvPr>
          <p:cNvSpPr txBox="1"/>
          <p:nvPr/>
        </p:nvSpPr>
        <p:spPr>
          <a:xfrm>
            <a:off x="427382" y="3110948"/>
            <a:ext cx="7871792" cy="900247"/>
          </a:xfrm>
          <a:prstGeom prst="rect">
            <a:avLst/>
          </a:prstGeom>
          <a:noFill/>
        </p:spPr>
        <p:txBody>
          <a:bodyPr wrap="square" lIns="68580" tIns="34290" rIns="68580" bIns="34290" rtlCol="0">
            <a:spAutoFit/>
          </a:bodyPr>
          <a:lstStyle/>
          <a:p>
            <a:r>
              <a:rPr lang="en-IN" dirty="0"/>
              <a:t>If the area covered in the survey is huge and size of the population large then, multi stage cluster sampling would be most appropriate. On the other hand if population is small then normal probability sampling will do.</a:t>
            </a:r>
          </a:p>
        </p:txBody>
      </p:sp>
    </p:spTree>
    <p:extLst>
      <p:ext uri="{BB962C8B-B14F-4D97-AF65-F5344CB8AC3E}">
        <p14:creationId xmlns:p14="http://schemas.microsoft.com/office/powerpoint/2010/main" val="100871192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4A0FDF-2513-49F6-BC65-6BD85A08A481}"/>
              </a:ext>
            </a:extLst>
          </p:cNvPr>
          <p:cNvSpPr/>
          <p:nvPr/>
        </p:nvSpPr>
        <p:spPr>
          <a:xfrm>
            <a:off x="2246244" y="267060"/>
            <a:ext cx="4184374" cy="47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FINANCIAL RESOURCES</a:t>
            </a:r>
          </a:p>
        </p:txBody>
      </p:sp>
      <p:sp>
        <p:nvSpPr>
          <p:cNvPr id="4" name="TextBox 3">
            <a:extLst>
              <a:ext uri="{FF2B5EF4-FFF2-40B4-BE49-F238E27FC236}">
                <a16:creationId xmlns:a16="http://schemas.microsoft.com/office/drawing/2014/main" id="{015E5365-2F28-47B5-BD25-F054F4C98D56}"/>
              </a:ext>
            </a:extLst>
          </p:cNvPr>
          <p:cNvSpPr txBox="1"/>
          <p:nvPr/>
        </p:nvSpPr>
        <p:spPr>
          <a:xfrm>
            <a:off x="586409" y="1019409"/>
            <a:ext cx="7971182" cy="346249"/>
          </a:xfrm>
          <a:prstGeom prst="rect">
            <a:avLst/>
          </a:prstGeom>
          <a:noFill/>
        </p:spPr>
        <p:txBody>
          <a:bodyPr wrap="square" lIns="68580" tIns="34290" rIns="68580" bIns="34290" rtlCol="0">
            <a:spAutoFit/>
          </a:bodyPr>
          <a:lstStyle/>
          <a:p>
            <a:r>
              <a:rPr lang="en-IN" dirty="0"/>
              <a:t>If finance is not a constraint then most appropriate sample should be selected.</a:t>
            </a:r>
          </a:p>
        </p:txBody>
      </p:sp>
      <p:sp>
        <p:nvSpPr>
          <p:cNvPr id="5" name="Rectangle 4">
            <a:extLst>
              <a:ext uri="{FF2B5EF4-FFF2-40B4-BE49-F238E27FC236}">
                <a16:creationId xmlns:a16="http://schemas.microsoft.com/office/drawing/2014/main" id="{731724FA-7017-4E38-AB82-3E056DAE563B}"/>
              </a:ext>
            </a:extLst>
          </p:cNvPr>
          <p:cNvSpPr/>
          <p:nvPr/>
        </p:nvSpPr>
        <p:spPr>
          <a:xfrm>
            <a:off x="2564295" y="1539268"/>
            <a:ext cx="3548270" cy="547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TIME LIMITATION</a:t>
            </a:r>
          </a:p>
        </p:txBody>
      </p:sp>
      <p:sp>
        <p:nvSpPr>
          <p:cNvPr id="6" name="TextBox 5">
            <a:extLst>
              <a:ext uri="{FF2B5EF4-FFF2-40B4-BE49-F238E27FC236}">
                <a16:creationId xmlns:a16="http://schemas.microsoft.com/office/drawing/2014/main" id="{C610A5BD-186C-4A66-806C-6E215C99A30A}"/>
              </a:ext>
            </a:extLst>
          </p:cNvPr>
          <p:cNvSpPr txBox="1"/>
          <p:nvPr/>
        </p:nvSpPr>
        <p:spPr>
          <a:xfrm>
            <a:off x="586409" y="2329376"/>
            <a:ext cx="7325138" cy="623248"/>
          </a:xfrm>
          <a:prstGeom prst="rect">
            <a:avLst/>
          </a:prstGeom>
          <a:noFill/>
        </p:spPr>
        <p:txBody>
          <a:bodyPr wrap="square" lIns="68580" tIns="34290" rIns="68580" bIns="34290" rtlCol="0">
            <a:spAutoFit/>
          </a:bodyPr>
          <a:lstStyle/>
          <a:p>
            <a:r>
              <a:rPr lang="en-IN" dirty="0"/>
              <a:t>If time is limited then researcher has to compromise and use simple random sampling in place of stratified sampling</a:t>
            </a:r>
          </a:p>
        </p:txBody>
      </p:sp>
      <p:sp>
        <p:nvSpPr>
          <p:cNvPr id="8" name="Rectangle 7">
            <a:extLst>
              <a:ext uri="{FF2B5EF4-FFF2-40B4-BE49-F238E27FC236}">
                <a16:creationId xmlns:a16="http://schemas.microsoft.com/office/drawing/2014/main" id="{511CB4F2-D072-4198-936E-8BB8883275E8}"/>
              </a:ext>
            </a:extLst>
          </p:cNvPr>
          <p:cNvSpPr/>
          <p:nvPr/>
        </p:nvSpPr>
        <p:spPr>
          <a:xfrm>
            <a:off x="2643809" y="3050935"/>
            <a:ext cx="3707296" cy="509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dirty="0"/>
              <a:t>INFORMATION ABOUT POPULATION</a:t>
            </a:r>
          </a:p>
        </p:txBody>
      </p:sp>
      <p:sp>
        <p:nvSpPr>
          <p:cNvPr id="10" name="TextBox 9">
            <a:extLst>
              <a:ext uri="{FF2B5EF4-FFF2-40B4-BE49-F238E27FC236}">
                <a16:creationId xmlns:a16="http://schemas.microsoft.com/office/drawing/2014/main" id="{AC82FFD3-4C3E-47B5-86D1-EA8B0DC4F401}"/>
              </a:ext>
            </a:extLst>
          </p:cNvPr>
          <p:cNvSpPr txBox="1"/>
          <p:nvPr/>
        </p:nvSpPr>
        <p:spPr>
          <a:xfrm>
            <a:off x="586409" y="3783947"/>
            <a:ext cx="7414591" cy="1177245"/>
          </a:xfrm>
          <a:prstGeom prst="rect">
            <a:avLst/>
          </a:prstGeom>
          <a:noFill/>
        </p:spPr>
        <p:txBody>
          <a:bodyPr wrap="square" lIns="68580" tIns="34290" rIns="68580" bIns="34290">
            <a:spAutoFit/>
          </a:bodyPr>
          <a:lstStyle/>
          <a:p>
            <a:r>
              <a:rPr lang="en-IN" dirty="0"/>
              <a:t>Exploratory study can be done with non probability sampling to gain better idea about the population. After gaining sufficient knowledge about the population through the exploratory study, appropriate probability sampling design can be created</a:t>
            </a:r>
          </a:p>
        </p:txBody>
      </p:sp>
    </p:spTree>
    <p:extLst>
      <p:ext uri="{BB962C8B-B14F-4D97-AF65-F5344CB8AC3E}">
        <p14:creationId xmlns:p14="http://schemas.microsoft.com/office/powerpoint/2010/main" val="3675071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40" name="Rectangle 4"/>
          <p:cNvSpPr>
            <a:spLocks noGrp="1" noChangeArrowheads="1"/>
          </p:cNvSpPr>
          <p:nvPr>
            <p:ph type="title"/>
          </p:nvPr>
        </p:nvSpPr>
        <p:spPr>
          <a:xfrm>
            <a:off x="381000" y="171450"/>
            <a:ext cx="8382000" cy="492443"/>
          </a:xfrm>
          <a:noFill/>
        </p:spPr>
        <p:txBody>
          <a:bodyPr anchorCtr="1"/>
          <a:lstStyle/>
          <a:p>
            <a:pPr eaLnBrk="1" hangingPunct="1"/>
            <a:r>
              <a:rPr lang="en-US" sz="3200" b="1" u="sng" dirty="0">
                <a:solidFill>
                  <a:schemeClr val="tx2"/>
                </a:solidFill>
                <a:latin typeface="Times New Roman" pitchFamily="18" charset="0"/>
              </a:rPr>
              <a:t>SCOPE / SIGNIFICANCE OF RESEARCH</a:t>
            </a:r>
            <a:endParaRPr lang="en-US" sz="3200" u="sng" dirty="0">
              <a:solidFill>
                <a:schemeClr val="tx2"/>
              </a:solidFill>
            </a:endParaRPr>
          </a:p>
        </p:txBody>
      </p:sp>
      <p:sp>
        <p:nvSpPr>
          <p:cNvPr id="219141" name="Rectangle 5"/>
          <p:cNvSpPr>
            <a:spLocks noGrp="1" noChangeArrowheads="1"/>
          </p:cNvSpPr>
          <p:nvPr>
            <p:ph idx="1"/>
          </p:nvPr>
        </p:nvSpPr>
        <p:spPr>
          <a:xfrm>
            <a:off x="457200" y="1504950"/>
            <a:ext cx="8229600" cy="3314700"/>
          </a:xfrm>
        </p:spPr>
        <p:txBody>
          <a:bodyPr rtlCol="0">
            <a:normAutofit/>
          </a:bodyPr>
          <a:lstStyle/>
          <a:p>
            <a:pPr marL="798513" lvl="1" indent="-450850" eaLnBrk="1" fontAlgn="auto" hangingPunct="1">
              <a:spcAft>
                <a:spcPts val="0"/>
              </a:spcAft>
              <a:buClr>
                <a:srgbClr val="F1FB33"/>
              </a:buClr>
              <a:buFont typeface="Wingdings" pitchFamily="2" charset="2"/>
              <a:buChar char="v"/>
              <a:defRPr/>
            </a:pPr>
            <a:r>
              <a:rPr lang="en-US" sz="2000" b="1" u="sng" dirty="0">
                <a:latin typeface="Times New Roman" pitchFamily="18" charset="0"/>
              </a:rPr>
              <a:t>RESEARCH FOR DECISION MAKING</a:t>
            </a:r>
          </a:p>
          <a:p>
            <a:pPr marL="798513" lvl="1" indent="-450850" eaLnBrk="1" fontAlgn="auto" hangingPunct="1">
              <a:spcAft>
                <a:spcPts val="0"/>
              </a:spcAft>
              <a:buClr>
                <a:srgbClr val="F1FB33"/>
              </a:buClr>
              <a:buFont typeface="Wingdings" pitchFamily="2" charset="2"/>
              <a:buNone/>
              <a:defRPr/>
            </a:pPr>
            <a:endParaRPr lang="en-US" sz="2000" b="1" u="sng" dirty="0">
              <a:latin typeface="Times New Roman" pitchFamily="18" charset="0"/>
            </a:endParaRPr>
          </a:p>
          <a:p>
            <a:pPr marL="798513" lvl="1" indent="-450850" eaLnBrk="1" fontAlgn="auto" hangingPunct="1">
              <a:spcAft>
                <a:spcPts val="0"/>
              </a:spcAft>
              <a:buClr>
                <a:srgbClr val="F1FB33"/>
              </a:buClr>
              <a:buFont typeface="Wingdings" pitchFamily="2" charset="2"/>
              <a:buChar char="q"/>
              <a:defRPr/>
            </a:pPr>
            <a:r>
              <a:rPr lang="en-US" sz="2000" b="1" dirty="0">
                <a:latin typeface="Times New Roman" pitchFamily="18" charset="0"/>
              </a:rPr>
              <a:t>Throws light on risks and uncertainty</a:t>
            </a:r>
          </a:p>
          <a:p>
            <a:pPr marL="798513" lvl="1" indent="-450850" eaLnBrk="1" fontAlgn="auto" hangingPunct="1">
              <a:spcAft>
                <a:spcPts val="0"/>
              </a:spcAft>
              <a:buClr>
                <a:srgbClr val="F1FB33"/>
              </a:buClr>
              <a:buFont typeface="Wingdings" pitchFamily="2" charset="2"/>
              <a:buChar char="q"/>
              <a:defRPr/>
            </a:pPr>
            <a:endParaRPr lang="en-US" sz="2000" b="1" dirty="0">
              <a:latin typeface="Times New Roman" pitchFamily="18" charset="0"/>
            </a:endParaRPr>
          </a:p>
          <a:p>
            <a:pPr marL="798513" lvl="1" indent="-450850" eaLnBrk="1" fontAlgn="auto" hangingPunct="1">
              <a:spcAft>
                <a:spcPts val="0"/>
              </a:spcAft>
              <a:buClr>
                <a:srgbClr val="F1FB33"/>
              </a:buClr>
              <a:buFont typeface="Wingdings" pitchFamily="2" charset="2"/>
              <a:buChar char="q"/>
              <a:defRPr/>
            </a:pPr>
            <a:r>
              <a:rPr lang="en-US" sz="2000" b="1" dirty="0">
                <a:latin typeface="Times New Roman" pitchFamily="18" charset="0"/>
              </a:rPr>
              <a:t>Identify alternative courses of action</a:t>
            </a:r>
          </a:p>
          <a:p>
            <a:pPr marL="798513" lvl="1" indent="-450850" eaLnBrk="1" fontAlgn="auto" hangingPunct="1">
              <a:spcAft>
                <a:spcPts val="0"/>
              </a:spcAft>
              <a:buClr>
                <a:srgbClr val="F1FB33"/>
              </a:buClr>
              <a:buFont typeface="Wingdings" pitchFamily="2" charset="2"/>
              <a:buChar char="q"/>
              <a:defRPr/>
            </a:pPr>
            <a:endParaRPr lang="en-US" sz="2000" b="1" dirty="0">
              <a:latin typeface="Times New Roman" pitchFamily="18" charset="0"/>
            </a:endParaRPr>
          </a:p>
          <a:p>
            <a:pPr marL="798513" lvl="1" indent="-450850" eaLnBrk="1" fontAlgn="auto" hangingPunct="1">
              <a:spcAft>
                <a:spcPts val="0"/>
              </a:spcAft>
              <a:buClr>
                <a:srgbClr val="F1FB33"/>
              </a:buClr>
              <a:buFont typeface="Wingdings" pitchFamily="2" charset="2"/>
              <a:buChar char="q"/>
              <a:defRPr/>
            </a:pPr>
            <a:r>
              <a:rPr lang="en-US" sz="2000" b="1" dirty="0">
                <a:latin typeface="Times New Roman" pitchFamily="18" charset="0"/>
              </a:rPr>
              <a:t>Helps in economic use of resources </a:t>
            </a:r>
          </a:p>
          <a:p>
            <a:pPr marL="798513" lvl="1" indent="-450850" eaLnBrk="1" fontAlgn="auto" hangingPunct="1">
              <a:spcAft>
                <a:spcPts val="0"/>
              </a:spcAft>
              <a:buClr>
                <a:srgbClr val="F1FB33"/>
              </a:buClr>
              <a:buFont typeface="Wingdings" pitchFamily="2" charset="2"/>
              <a:buChar char="q"/>
              <a:defRPr/>
            </a:pPr>
            <a:endParaRPr lang="en-US" sz="2000" b="1" dirty="0">
              <a:latin typeface="Times New Roman" pitchFamily="18" charset="0"/>
            </a:endParaRPr>
          </a:p>
          <a:p>
            <a:pPr marL="798513" lvl="1" indent="-450850" eaLnBrk="1" fontAlgn="auto" hangingPunct="1">
              <a:spcAft>
                <a:spcPts val="0"/>
              </a:spcAft>
              <a:buClr>
                <a:srgbClr val="F1FB33"/>
              </a:buClr>
              <a:buFont typeface="Wingdings" pitchFamily="2" charset="2"/>
              <a:buChar char="q"/>
              <a:defRPr/>
            </a:pPr>
            <a:r>
              <a:rPr lang="en-US" sz="2000" b="1" dirty="0">
                <a:latin typeface="Times New Roman" pitchFamily="18" charset="0"/>
              </a:rPr>
              <a:t>Helps in project identification</a:t>
            </a:r>
          </a:p>
          <a:p>
            <a:pPr marL="798513" lvl="1" indent="-450850" eaLnBrk="1" fontAlgn="auto" hangingPunct="1">
              <a:spcAft>
                <a:spcPts val="0"/>
              </a:spcAft>
              <a:buClr>
                <a:srgbClr val="F1FB33"/>
              </a:buClr>
              <a:buFont typeface="Arial" pitchFamily="34" charset="0"/>
              <a:buChar char="–"/>
              <a:defRPr/>
            </a:pPr>
            <a:endParaRPr lang="en-US" sz="2000" b="1" dirty="0">
              <a:solidFill>
                <a:schemeClr val="accent2"/>
              </a:solidFill>
              <a:latin typeface="Times New Roman" pitchFamily="18" charset="0"/>
            </a:endParaRPr>
          </a:p>
        </p:txBody>
      </p:sp>
    </p:spTree>
    <p:extLst>
      <p:ext uri="{BB962C8B-B14F-4D97-AF65-F5344CB8AC3E}">
        <p14:creationId xmlns:p14="http://schemas.microsoft.com/office/powerpoint/2010/main" val="1127686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9140"/>
                                        </p:tgtEl>
                                        <p:attrNameLst>
                                          <p:attrName>style.visibility</p:attrName>
                                        </p:attrNameLst>
                                      </p:cBhvr>
                                      <p:to>
                                        <p:strVal val="visible"/>
                                      </p:to>
                                    </p:set>
                                    <p:animEffect transition="in" filter="blinds(horizontal)">
                                      <p:cBhvr>
                                        <p:cTn id="7" dur="500"/>
                                        <p:tgtEl>
                                          <p:spTgt spid="2191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9141">
                                            <p:txEl>
                                              <p:pRg st="0" end="0"/>
                                            </p:txEl>
                                          </p:spTgt>
                                        </p:tgtEl>
                                        <p:attrNameLst>
                                          <p:attrName>style.visibility</p:attrName>
                                        </p:attrNameLst>
                                      </p:cBhvr>
                                      <p:to>
                                        <p:strVal val="visible"/>
                                      </p:to>
                                    </p:set>
                                    <p:animEffect transition="in" filter="blinds(horizontal)">
                                      <p:cBhvr>
                                        <p:cTn id="12" dur="500"/>
                                        <p:tgtEl>
                                          <p:spTgt spid="219141">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19141">
                                            <p:txEl>
                                              <p:pRg st="2" end="2"/>
                                            </p:txEl>
                                          </p:spTgt>
                                        </p:tgtEl>
                                        <p:attrNameLst>
                                          <p:attrName>style.visibility</p:attrName>
                                        </p:attrNameLst>
                                      </p:cBhvr>
                                      <p:to>
                                        <p:strVal val="visible"/>
                                      </p:to>
                                    </p:set>
                                    <p:animEffect transition="in" filter="blinds(horizontal)">
                                      <p:cBhvr>
                                        <p:cTn id="15" dur="500"/>
                                        <p:tgtEl>
                                          <p:spTgt spid="219141">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19141">
                                            <p:txEl>
                                              <p:pRg st="4" end="4"/>
                                            </p:txEl>
                                          </p:spTgt>
                                        </p:tgtEl>
                                        <p:attrNameLst>
                                          <p:attrName>style.visibility</p:attrName>
                                        </p:attrNameLst>
                                      </p:cBhvr>
                                      <p:to>
                                        <p:strVal val="visible"/>
                                      </p:to>
                                    </p:set>
                                    <p:animEffect transition="in" filter="blinds(horizontal)">
                                      <p:cBhvr>
                                        <p:cTn id="18" dur="500"/>
                                        <p:tgtEl>
                                          <p:spTgt spid="219141">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19141">
                                            <p:txEl>
                                              <p:pRg st="6" end="6"/>
                                            </p:txEl>
                                          </p:spTgt>
                                        </p:tgtEl>
                                        <p:attrNameLst>
                                          <p:attrName>style.visibility</p:attrName>
                                        </p:attrNameLst>
                                      </p:cBhvr>
                                      <p:to>
                                        <p:strVal val="visible"/>
                                      </p:to>
                                    </p:set>
                                    <p:animEffect transition="in" filter="blinds(horizontal)">
                                      <p:cBhvr>
                                        <p:cTn id="21" dur="500"/>
                                        <p:tgtEl>
                                          <p:spTgt spid="219141">
                                            <p:txEl>
                                              <p:pRg st="6" end="6"/>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19141">
                                            <p:txEl>
                                              <p:pRg st="8" end="8"/>
                                            </p:txEl>
                                          </p:spTgt>
                                        </p:tgtEl>
                                        <p:attrNameLst>
                                          <p:attrName>style.visibility</p:attrName>
                                        </p:attrNameLst>
                                      </p:cBhvr>
                                      <p:to>
                                        <p:strVal val="visible"/>
                                      </p:to>
                                    </p:set>
                                    <p:animEffect transition="in" filter="blinds(horizontal)">
                                      <p:cBhvr>
                                        <p:cTn id="24" dur="500"/>
                                        <p:tgtEl>
                                          <p:spTgt spid="21914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0" grpId="0" autoUpdateAnimBg="0"/>
      <p:bldP spid="21914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2" name="Rectangle 4"/>
          <p:cNvSpPr>
            <a:spLocks noChangeArrowheads="1"/>
          </p:cNvSpPr>
          <p:nvPr/>
        </p:nvSpPr>
        <p:spPr bwMode="auto">
          <a:xfrm>
            <a:off x="609600" y="1581150"/>
            <a:ext cx="8077200" cy="3170099"/>
          </a:xfrm>
          <a:prstGeom prst="rect">
            <a:avLst/>
          </a:prstGeom>
          <a:noFill/>
          <a:ln w="9525">
            <a:noFill/>
            <a:miter lim="800000"/>
            <a:headEnd/>
            <a:tailEnd/>
          </a:ln>
          <a:effectLst/>
        </p:spPr>
        <p:txBody>
          <a:bodyPr>
            <a:spAutoFit/>
          </a:bodyPr>
          <a:lstStyle/>
          <a:p>
            <a:pPr marL="739775" lvl="1" indent="-508000" algn="l">
              <a:buClr>
                <a:srgbClr val="F1FB33"/>
              </a:buClr>
              <a:buFont typeface="Wingdings" pitchFamily="2" charset="2"/>
              <a:buChar char="q"/>
              <a:defRPr/>
            </a:pPr>
            <a:r>
              <a:rPr lang="en-US" sz="2000" b="1" dirty="0">
                <a:latin typeface="Times New Roman" pitchFamily="18" charset="0"/>
              </a:rPr>
              <a:t>Solves investment problems</a:t>
            </a:r>
          </a:p>
          <a:p>
            <a:pPr marL="739775" lvl="1" indent="-508000" algn="l">
              <a:buClr>
                <a:srgbClr val="F1FB33"/>
              </a:buClr>
              <a:buFont typeface="Wingdings" pitchFamily="2" charset="2"/>
              <a:buChar char="q"/>
              <a:defRPr/>
            </a:pPr>
            <a:endParaRPr lang="en-US" sz="2000" b="1" dirty="0">
              <a:latin typeface="Times New Roman" pitchFamily="18" charset="0"/>
            </a:endParaRPr>
          </a:p>
          <a:p>
            <a:pPr marL="739775" lvl="1" indent="-508000" algn="l">
              <a:buClr>
                <a:srgbClr val="F1FB33"/>
              </a:buClr>
              <a:buFont typeface="Wingdings" pitchFamily="2" charset="2"/>
              <a:buChar char="q"/>
              <a:defRPr/>
            </a:pPr>
            <a:r>
              <a:rPr lang="en-US" sz="2000" b="1" dirty="0">
                <a:latin typeface="Times New Roman" pitchFamily="18" charset="0"/>
              </a:rPr>
              <a:t>Solves pricing problems</a:t>
            </a:r>
          </a:p>
          <a:p>
            <a:pPr marL="739775" lvl="1" indent="-508000" algn="l">
              <a:buClr>
                <a:srgbClr val="F1FB33"/>
              </a:buClr>
              <a:buFont typeface="Wingdings" pitchFamily="2" charset="2"/>
              <a:buChar char="q"/>
              <a:defRPr/>
            </a:pPr>
            <a:endParaRPr lang="en-US" sz="2000" b="1" dirty="0">
              <a:latin typeface="Times New Roman" pitchFamily="18" charset="0"/>
            </a:endParaRPr>
          </a:p>
          <a:p>
            <a:pPr marL="739775" lvl="1" indent="-508000" algn="l">
              <a:buClr>
                <a:srgbClr val="F1FB33"/>
              </a:buClr>
              <a:buFont typeface="Wingdings" pitchFamily="2" charset="2"/>
              <a:buChar char="q"/>
              <a:defRPr/>
            </a:pPr>
            <a:r>
              <a:rPr lang="en-US" sz="2000" b="1" dirty="0">
                <a:latin typeface="Times New Roman" pitchFamily="18" charset="0"/>
              </a:rPr>
              <a:t>Solves allocation problems</a:t>
            </a:r>
          </a:p>
          <a:p>
            <a:pPr marL="739775" lvl="1" indent="-508000" algn="l">
              <a:buClr>
                <a:srgbClr val="F1FB33"/>
              </a:buClr>
              <a:buFont typeface="Wingdings" pitchFamily="2" charset="2"/>
              <a:buChar char="q"/>
              <a:defRPr/>
            </a:pPr>
            <a:endParaRPr lang="en-US" sz="2000" b="1" dirty="0">
              <a:latin typeface="Times New Roman" pitchFamily="18" charset="0"/>
            </a:endParaRPr>
          </a:p>
          <a:p>
            <a:pPr marL="739775" lvl="1" indent="-508000" algn="l">
              <a:buClr>
                <a:srgbClr val="F1FB33"/>
              </a:buClr>
              <a:buFont typeface="Wingdings" pitchFamily="2" charset="2"/>
              <a:buChar char="q"/>
              <a:defRPr/>
            </a:pPr>
            <a:r>
              <a:rPr lang="en-US" sz="2000" b="1" dirty="0">
                <a:latin typeface="Times New Roman" pitchFamily="18" charset="0"/>
              </a:rPr>
              <a:t>Solves decision making issues in HR</a:t>
            </a:r>
          </a:p>
          <a:p>
            <a:pPr marL="739775" lvl="1" indent="-508000" algn="l">
              <a:buClr>
                <a:srgbClr val="F1FB33"/>
              </a:buClr>
              <a:buFont typeface="Wingdings" pitchFamily="2" charset="2"/>
              <a:buChar char="q"/>
              <a:defRPr/>
            </a:pPr>
            <a:endParaRPr lang="en-US" sz="2000" b="1" dirty="0">
              <a:latin typeface="Times New Roman" pitchFamily="18" charset="0"/>
            </a:endParaRPr>
          </a:p>
          <a:p>
            <a:pPr marL="739775" lvl="1" indent="-508000" algn="l">
              <a:buClr>
                <a:srgbClr val="F1FB33"/>
              </a:buClr>
              <a:buFont typeface="Wingdings" pitchFamily="2" charset="2"/>
              <a:buChar char="q"/>
              <a:defRPr/>
            </a:pPr>
            <a:r>
              <a:rPr lang="en-US" sz="2000" b="1" dirty="0">
                <a:latin typeface="Times New Roman" pitchFamily="18" charset="0"/>
              </a:rPr>
              <a:t>Solves various operational and planning problems of business and industry</a:t>
            </a:r>
          </a:p>
        </p:txBody>
      </p:sp>
    </p:spTree>
    <p:extLst>
      <p:ext uri="{BB962C8B-B14F-4D97-AF65-F5344CB8AC3E}">
        <p14:creationId xmlns:p14="http://schemas.microsoft.com/office/powerpoint/2010/main" val="2868845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7812">
                                            <p:txEl>
                                              <p:pRg st="0" end="0"/>
                                            </p:txEl>
                                          </p:spTgt>
                                        </p:tgtEl>
                                        <p:attrNameLst>
                                          <p:attrName>style.visibility</p:attrName>
                                        </p:attrNameLst>
                                      </p:cBhvr>
                                      <p:to>
                                        <p:strVal val="visible"/>
                                      </p:to>
                                    </p:set>
                                    <p:animEffect transition="in" filter="checkerboard(across)">
                                      <p:cBhvr>
                                        <p:cTn id="7" dur="500"/>
                                        <p:tgtEl>
                                          <p:spTgt spid="247812">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47812">
                                            <p:txEl>
                                              <p:pRg st="2" end="2"/>
                                            </p:txEl>
                                          </p:spTgt>
                                        </p:tgtEl>
                                        <p:attrNameLst>
                                          <p:attrName>style.visibility</p:attrName>
                                        </p:attrNameLst>
                                      </p:cBhvr>
                                      <p:to>
                                        <p:strVal val="visible"/>
                                      </p:to>
                                    </p:set>
                                    <p:animEffect transition="in" filter="checkerboard(across)">
                                      <p:cBhvr>
                                        <p:cTn id="10" dur="500"/>
                                        <p:tgtEl>
                                          <p:spTgt spid="247812">
                                            <p:txEl>
                                              <p:pRg st="2" end="2"/>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47812">
                                            <p:txEl>
                                              <p:pRg st="4" end="4"/>
                                            </p:txEl>
                                          </p:spTgt>
                                        </p:tgtEl>
                                        <p:attrNameLst>
                                          <p:attrName>style.visibility</p:attrName>
                                        </p:attrNameLst>
                                      </p:cBhvr>
                                      <p:to>
                                        <p:strVal val="visible"/>
                                      </p:to>
                                    </p:set>
                                    <p:animEffect transition="in" filter="checkerboard(across)">
                                      <p:cBhvr>
                                        <p:cTn id="13" dur="500"/>
                                        <p:tgtEl>
                                          <p:spTgt spid="247812">
                                            <p:txEl>
                                              <p:pRg st="4" end="4"/>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47812">
                                            <p:txEl>
                                              <p:pRg st="6" end="6"/>
                                            </p:txEl>
                                          </p:spTgt>
                                        </p:tgtEl>
                                        <p:attrNameLst>
                                          <p:attrName>style.visibility</p:attrName>
                                        </p:attrNameLst>
                                      </p:cBhvr>
                                      <p:to>
                                        <p:strVal val="visible"/>
                                      </p:to>
                                    </p:set>
                                    <p:animEffect transition="in" filter="checkerboard(across)">
                                      <p:cBhvr>
                                        <p:cTn id="16" dur="500"/>
                                        <p:tgtEl>
                                          <p:spTgt spid="247812">
                                            <p:txEl>
                                              <p:pRg st="6" end="6"/>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47812">
                                            <p:txEl>
                                              <p:pRg st="8" end="8"/>
                                            </p:txEl>
                                          </p:spTgt>
                                        </p:tgtEl>
                                        <p:attrNameLst>
                                          <p:attrName>style.visibility</p:attrName>
                                        </p:attrNameLst>
                                      </p:cBhvr>
                                      <p:to>
                                        <p:strVal val="visible"/>
                                      </p:to>
                                    </p:set>
                                    <p:animEffect transition="in" filter="checkerboard(across)">
                                      <p:cBhvr>
                                        <p:cTn id="19" dur="500"/>
                                        <p:tgtEl>
                                          <p:spTgt spid="2478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2"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1276985" cy="665480"/>
          </a:xfrm>
          <a:prstGeom prst="rect">
            <a:avLst/>
          </a:prstGeom>
        </p:spPr>
        <p:txBody>
          <a:bodyPr vert="horz" wrap="square" lIns="0" tIns="12700" rIns="0" bIns="0" rtlCol="0">
            <a:spAutoFit/>
          </a:bodyPr>
          <a:lstStyle/>
          <a:p>
            <a:pPr marL="12700">
              <a:lnSpc>
                <a:spcPct val="100000"/>
              </a:lnSpc>
              <a:spcBef>
                <a:spcPts val="100"/>
              </a:spcBef>
            </a:pPr>
            <a:r>
              <a:rPr sz="4200" spc="-1075" dirty="0"/>
              <a:t>T</a:t>
            </a:r>
            <a:r>
              <a:rPr sz="4200" spc="-295" dirty="0"/>
              <a:t>opics</a:t>
            </a:r>
            <a:endParaRPr sz="4200"/>
          </a:p>
        </p:txBody>
      </p:sp>
      <p:sp>
        <p:nvSpPr>
          <p:cNvPr id="3" name="object 3"/>
          <p:cNvSpPr txBox="1"/>
          <p:nvPr/>
        </p:nvSpPr>
        <p:spPr>
          <a:xfrm>
            <a:off x="688340" y="1277082"/>
            <a:ext cx="6182995" cy="3211830"/>
          </a:xfrm>
          <a:prstGeom prst="rect">
            <a:avLst/>
          </a:prstGeom>
        </p:spPr>
        <p:txBody>
          <a:bodyPr vert="horz" wrap="square" lIns="0" tIns="100965" rIns="0" bIns="0" rtlCol="0">
            <a:spAutoFit/>
          </a:bodyPr>
          <a:lstStyle/>
          <a:p>
            <a:pPr marL="332740" indent="-320675">
              <a:lnSpc>
                <a:spcPct val="100000"/>
              </a:lnSpc>
              <a:spcBef>
                <a:spcPts val="795"/>
              </a:spcBef>
              <a:buClr>
                <a:srgbClr val="DA1F28"/>
              </a:buClr>
              <a:buSzPct val="60344"/>
              <a:buFont typeface="Wingdings"/>
              <a:buChar char=""/>
              <a:tabLst>
                <a:tab pos="333375" algn="l"/>
              </a:tabLst>
            </a:pPr>
            <a:r>
              <a:rPr sz="2900" spc="-55" dirty="0">
                <a:latin typeface="Arimo"/>
                <a:cs typeface="Arimo"/>
              </a:rPr>
              <a:t>What </a:t>
            </a:r>
            <a:r>
              <a:rPr sz="2900" spc="-250" dirty="0">
                <a:latin typeface="Arimo"/>
                <a:cs typeface="Arimo"/>
              </a:rPr>
              <a:t>is </a:t>
            </a:r>
            <a:r>
              <a:rPr sz="2900" spc="-175" dirty="0">
                <a:latin typeface="Arimo"/>
                <a:cs typeface="Arimo"/>
              </a:rPr>
              <a:t>research </a:t>
            </a:r>
            <a:r>
              <a:rPr sz="2900" spc="-125" dirty="0">
                <a:latin typeface="Arimo"/>
                <a:cs typeface="Arimo"/>
              </a:rPr>
              <a:t>and </a:t>
            </a:r>
            <a:r>
              <a:rPr sz="2900" spc="-135" dirty="0">
                <a:latin typeface="Arimo"/>
                <a:cs typeface="Arimo"/>
              </a:rPr>
              <a:t>types </a:t>
            </a:r>
            <a:r>
              <a:rPr sz="2900" dirty="0">
                <a:latin typeface="Arimo"/>
                <a:cs typeface="Arimo"/>
              </a:rPr>
              <a:t>of</a:t>
            </a:r>
            <a:r>
              <a:rPr sz="2900" spc="130" dirty="0">
                <a:latin typeface="Arimo"/>
                <a:cs typeface="Arimo"/>
              </a:rPr>
              <a:t> </a:t>
            </a:r>
            <a:r>
              <a:rPr sz="2900" spc="-175" dirty="0">
                <a:latin typeface="Arimo"/>
                <a:cs typeface="Arimo"/>
              </a:rPr>
              <a:t>research</a:t>
            </a:r>
            <a:endParaRPr sz="2900">
              <a:latin typeface="Arimo"/>
              <a:cs typeface="Arimo"/>
            </a:endParaRPr>
          </a:p>
          <a:p>
            <a:pPr marL="332740" indent="-320675">
              <a:lnSpc>
                <a:spcPct val="100000"/>
              </a:lnSpc>
              <a:spcBef>
                <a:spcPts val="695"/>
              </a:spcBef>
              <a:buClr>
                <a:srgbClr val="DA1F28"/>
              </a:buClr>
              <a:buSzPct val="60344"/>
              <a:buFont typeface="Wingdings"/>
              <a:buChar char=""/>
              <a:tabLst>
                <a:tab pos="333375" algn="l"/>
              </a:tabLst>
            </a:pPr>
            <a:r>
              <a:rPr sz="2900" spc="-250" dirty="0">
                <a:latin typeface="Arimo"/>
                <a:cs typeface="Arimo"/>
              </a:rPr>
              <a:t>How </a:t>
            </a:r>
            <a:r>
              <a:rPr sz="2900" spc="-90" dirty="0">
                <a:latin typeface="Arimo"/>
                <a:cs typeface="Arimo"/>
              </a:rPr>
              <a:t>to </a:t>
            </a:r>
            <a:r>
              <a:rPr sz="2900" spc="-110" dirty="0">
                <a:latin typeface="Arimo"/>
                <a:cs typeface="Arimo"/>
              </a:rPr>
              <a:t>formulate </a:t>
            </a:r>
            <a:r>
              <a:rPr sz="2900" spc="-10" dirty="0">
                <a:latin typeface="Arimo"/>
                <a:cs typeface="Arimo"/>
              </a:rPr>
              <a:t>a </a:t>
            </a:r>
            <a:r>
              <a:rPr sz="2900" spc="-175" dirty="0">
                <a:latin typeface="Arimo"/>
                <a:cs typeface="Arimo"/>
              </a:rPr>
              <a:t>research</a:t>
            </a:r>
            <a:r>
              <a:rPr sz="2900" spc="-195" dirty="0">
                <a:latin typeface="Arimo"/>
                <a:cs typeface="Arimo"/>
              </a:rPr>
              <a:t> question</a:t>
            </a:r>
            <a:endParaRPr sz="2900">
              <a:latin typeface="Arimo"/>
              <a:cs typeface="Arimo"/>
            </a:endParaRPr>
          </a:p>
          <a:p>
            <a:pPr marL="332740" indent="-320675">
              <a:lnSpc>
                <a:spcPct val="100000"/>
              </a:lnSpc>
              <a:spcBef>
                <a:spcPts val="710"/>
              </a:spcBef>
              <a:buClr>
                <a:srgbClr val="DA1F28"/>
              </a:buClr>
              <a:buSzPct val="60344"/>
              <a:buFont typeface="Wingdings"/>
              <a:buChar char=""/>
              <a:tabLst>
                <a:tab pos="333375" algn="l"/>
              </a:tabLst>
            </a:pPr>
            <a:r>
              <a:rPr sz="2900" spc="-125" dirty="0">
                <a:latin typeface="Arimo"/>
                <a:cs typeface="Arimo"/>
              </a:rPr>
              <a:t>Literature review and </a:t>
            </a:r>
            <a:r>
              <a:rPr sz="2900" spc="-175" dirty="0">
                <a:latin typeface="Arimo"/>
                <a:cs typeface="Arimo"/>
              </a:rPr>
              <a:t>its</a:t>
            </a:r>
            <a:r>
              <a:rPr sz="2900" spc="285" dirty="0">
                <a:latin typeface="Arimo"/>
                <a:cs typeface="Arimo"/>
              </a:rPr>
              <a:t> </a:t>
            </a:r>
            <a:r>
              <a:rPr sz="2900" spc="-165" dirty="0">
                <a:latin typeface="Arimo"/>
                <a:cs typeface="Arimo"/>
              </a:rPr>
              <a:t>purpose</a:t>
            </a:r>
            <a:endParaRPr sz="2900">
              <a:latin typeface="Arimo"/>
              <a:cs typeface="Arimo"/>
            </a:endParaRPr>
          </a:p>
          <a:p>
            <a:pPr marL="332740" indent="-320675">
              <a:lnSpc>
                <a:spcPct val="100000"/>
              </a:lnSpc>
              <a:spcBef>
                <a:spcPts val="695"/>
              </a:spcBef>
              <a:buClr>
                <a:srgbClr val="DA1F28"/>
              </a:buClr>
              <a:buSzPct val="60344"/>
              <a:buFont typeface="Wingdings"/>
              <a:buChar char=""/>
              <a:tabLst>
                <a:tab pos="333375" algn="l"/>
              </a:tabLst>
            </a:pPr>
            <a:r>
              <a:rPr sz="2900" spc="-265" dirty="0">
                <a:latin typeface="Arimo"/>
                <a:cs typeface="Arimo"/>
              </a:rPr>
              <a:t>Research</a:t>
            </a:r>
            <a:r>
              <a:rPr sz="2900" spc="-45" dirty="0">
                <a:latin typeface="Arimo"/>
                <a:cs typeface="Arimo"/>
              </a:rPr>
              <a:t> </a:t>
            </a:r>
            <a:r>
              <a:rPr sz="2900" spc="-225" dirty="0">
                <a:latin typeface="Arimo"/>
                <a:cs typeface="Arimo"/>
              </a:rPr>
              <a:t>Design</a:t>
            </a:r>
            <a:endParaRPr sz="2900">
              <a:latin typeface="Arimo"/>
              <a:cs typeface="Arimo"/>
            </a:endParaRPr>
          </a:p>
          <a:p>
            <a:pPr marL="332740" indent="-320675">
              <a:lnSpc>
                <a:spcPct val="100000"/>
              </a:lnSpc>
              <a:spcBef>
                <a:spcPts val="700"/>
              </a:spcBef>
              <a:buClr>
                <a:srgbClr val="DA1F28"/>
              </a:buClr>
              <a:buSzPct val="60344"/>
              <a:buFont typeface="Wingdings"/>
              <a:buChar char=""/>
              <a:tabLst>
                <a:tab pos="333375" algn="l"/>
              </a:tabLst>
            </a:pPr>
            <a:r>
              <a:rPr sz="2900" spc="-95" dirty="0">
                <a:latin typeface="Arimo"/>
                <a:cs typeface="Arimo"/>
              </a:rPr>
              <a:t>Data</a:t>
            </a:r>
            <a:r>
              <a:rPr sz="2900" spc="-25" dirty="0">
                <a:latin typeface="Arimo"/>
                <a:cs typeface="Arimo"/>
              </a:rPr>
              <a:t> </a:t>
            </a:r>
            <a:r>
              <a:rPr sz="2900" spc="-155" dirty="0">
                <a:latin typeface="Arimo"/>
                <a:cs typeface="Arimo"/>
              </a:rPr>
              <a:t>collection</a:t>
            </a:r>
            <a:endParaRPr sz="2900">
              <a:latin typeface="Arimo"/>
              <a:cs typeface="Arimo"/>
            </a:endParaRPr>
          </a:p>
          <a:p>
            <a:pPr marL="332740" indent="-320675">
              <a:lnSpc>
                <a:spcPct val="100000"/>
              </a:lnSpc>
              <a:spcBef>
                <a:spcPts val="710"/>
              </a:spcBef>
              <a:buClr>
                <a:srgbClr val="DA1F28"/>
              </a:buClr>
              <a:buSzPct val="60344"/>
              <a:buFont typeface="Wingdings"/>
              <a:buChar char=""/>
              <a:tabLst>
                <a:tab pos="333375" algn="l"/>
              </a:tabLst>
            </a:pPr>
            <a:r>
              <a:rPr sz="2900" spc="-95" dirty="0">
                <a:latin typeface="Arimo"/>
                <a:cs typeface="Arimo"/>
              </a:rPr>
              <a:t>Data</a:t>
            </a:r>
            <a:r>
              <a:rPr sz="2900" spc="-25" dirty="0">
                <a:latin typeface="Arimo"/>
                <a:cs typeface="Arimo"/>
              </a:rPr>
              <a:t> </a:t>
            </a:r>
            <a:r>
              <a:rPr sz="2900" spc="-190" dirty="0">
                <a:latin typeface="Arimo"/>
                <a:cs typeface="Arimo"/>
              </a:rPr>
              <a:t>Analysis</a:t>
            </a:r>
            <a:endParaRPr sz="2900">
              <a:latin typeface="Arimo"/>
              <a:cs typeface="Arim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Rectangle 4"/>
          <p:cNvSpPr>
            <a:spLocks noGrp="1" noChangeArrowheads="1"/>
          </p:cNvSpPr>
          <p:nvPr>
            <p:ph idx="1"/>
          </p:nvPr>
        </p:nvSpPr>
        <p:spPr>
          <a:xfrm>
            <a:off x="228600" y="1428750"/>
            <a:ext cx="8763000" cy="3543300"/>
          </a:xfrm>
        </p:spPr>
        <p:txBody>
          <a:bodyPr rtlCol="0">
            <a:normAutofit/>
          </a:bodyPr>
          <a:lstStyle/>
          <a:p>
            <a:pPr marL="919163" lvl="1" indent="-457200" eaLnBrk="1" fontAlgn="auto" hangingPunct="1">
              <a:lnSpc>
                <a:spcPct val="90000"/>
              </a:lnSpc>
              <a:spcAft>
                <a:spcPts val="0"/>
              </a:spcAft>
              <a:buFont typeface="Arial" pitchFamily="34" charset="0"/>
              <a:buChar char="–"/>
              <a:defRPr/>
            </a:pPr>
            <a:endParaRPr lang="en-US" sz="2000" b="1" u="sng" dirty="0">
              <a:latin typeface="Times New Roman" pitchFamily="18" charset="0"/>
              <a:cs typeface="Times New Roman" pitchFamily="18" charset="0"/>
            </a:endParaRPr>
          </a:p>
          <a:p>
            <a:pPr marL="919163" lvl="1" indent="-457200" eaLnBrk="1" fontAlgn="auto" hangingPunct="1">
              <a:lnSpc>
                <a:spcPct val="90000"/>
              </a:lnSpc>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Provides the basis for all government policies in our economic system.</a:t>
            </a:r>
          </a:p>
          <a:p>
            <a:pPr marL="919163" lvl="1" indent="-457200" eaLnBrk="1" fontAlgn="auto" hangingPunct="1">
              <a:lnSpc>
                <a:spcPct val="90000"/>
              </a:lnSpc>
              <a:spcAft>
                <a:spcPts val="0"/>
              </a:spcAft>
              <a:buClr>
                <a:srgbClr val="F1FB33"/>
              </a:buClr>
              <a:buFont typeface="Wingdings" pitchFamily="2" charset="2"/>
              <a:buChar char="q"/>
              <a:defRPr/>
            </a:pPr>
            <a:endParaRPr lang="en-US" sz="2000" b="1" dirty="0">
              <a:latin typeface="Times New Roman" pitchFamily="18" charset="0"/>
              <a:cs typeface="Times New Roman" pitchFamily="18" charset="0"/>
            </a:endParaRPr>
          </a:p>
          <a:p>
            <a:pPr marL="919163" lvl="1" indent="-457200" eaLnBrk="1" fontAlgn="auto" hangingPunct="1">
              <a:lnSpc>
                <a:spcPct val="90000"/>
              </a:lnSpc>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Helps social scientists in studying social relationships and in seeking answers to various social problems.</a:t>
            </a:r>
          </a:p>
          <a:p>
            <a:pPr marL="919163" lvl="1" indent="-457200" eaLnBrk="1" fontAlgn="auto" hangingPunct="1">
              <a:lnSpc>
                <a:spcPct val="90000"/>
              </a:lnSpc>
              <a:spcAft>
                <a:spcPts val="0"/>
              </a:spcAft>
              <a:buClr>
                <a:srgbClr val="F1FB33"/>
              </a:buClr>
              <a:buFont typeface="Wingdings" pitchFamily="2" charset="2"/>
              <a:buChar char="q"/>
              <a:defRPr/>
            </a:pPr>
            <a:endParaRPr lang="en-US" sz="2000" b="1" dirty="0">
              <a:latin typeface="Times New Roman" pitchFamily="18" charset="0"/>
              <a:cs typeface="Times New Roman" pitchFamily="18" charset="0"/>
            </a:endParaRPr>
          </a:p>
          <a:p>
            <a:pPr marL="919163" lvl="1" indent="-457200" eaLnBrk="1" fontAlgn="auto" hangingPunct="1">
              <a:lnSpc>
                <a:spcPct val="90000"/>
              </a:lnSpc>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For students, research means a careerism or a way to attain a high position in the social structure.</a:t>
            </a:r>
          </a:p>
          <a:p>
            <a:pPr marL="919163" lvl="1" indent="-457200" eaLnBrk="1" fontAlgn="auto" hangingPunct="1">
              <a:lnSpc>
                <a:spcPct val="90000"/>
              </a:lnSpc>
              <a:spcAft>
                <a:spcPts val="0"/>
              </a:spcAft>
              <a:buClr>
                <a:srgbClr val="F1FB33"/>
              </a:buClr>
              <a:buFont typeface="Wingdings" pitchFamily="2" charset="2"/>
              <a:buChar char="q"/>
              <a:defRPr/>
            </a:pPr>
            <a:endParaRPr lang="en-US" sz="2000" b="1" dirty="0">
              <a:latin typeface="Times New Roman" pitchFamily="18" charset="0"/>
              <a:cs typeface="Times New Roman" pitchFamily="18" charset="0"/>
            </a:endParaRPr>
          </a:p>
          <a:p>
            <a:pPr marL="919163" lvl="1" indent="-457200" eaLnBrk="1" fontAlgn="auto" hangingPunct="1">
              <a:lnSpc>
                <a:spcPct val="90000"/>
              </a:lnSpc>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For professionals in research, it may mean a source of livelihood.</a:t>
            </a:r>
          </a:p>
        </p:txBody>
      </p:sp>
    </p:spTree>
    <p:extLst>
      <p:ext uri="{BB962C8B-B14F-4D97-AF65-F5344CB8AC3E}">
        <p14:creationId xmlns:p14="http://schemas.microsoft.com/office/powerpoint/2010/main" val="4050774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764">
                                            <p:txEl>
                                              <p:pRg st="1" end="1"/>
                                            </p:txEl>
                                          </p:spTgt>
                                        </p:tgtEl>
                                        <p:attrNameLst>
                                          <p:attrName>style.visibility</p:attrName>
                                        </p:attrNameLst>
                                      </p:cBhvr>
                                      <p:to>
                                        <p:strVal val="visible"/>
                                      </p:to>
                                    </p:set>
                                    <p:animEffect transition="in" filter="blinds(horizontal)">
                                      <p:cBhvr>
                                        <p:cTn id="7" dur="500"/>
                                        <p:tgtEl>
                                          <p:spTgt spid="245764">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5764">
                                            <p:txEl>
                                              <p:pRg st="3" end="3"/>
                                            </p:txEl>
                                          </p:spTgt>
                                        </p:tgtEl>
                                        <p:attrNameLst>
                                          <p:attrName>style.visibility</p:attrName>
                                        </p:attrNameLst>
                                      </p:cBhvr>
                                      <p:to>
                                        <p:strVal val="visible"/>
                                      </p:to>
                                    </p:set>
                                    <p:animEffect transition="in" filter="blinds(horizontal)">
                                      <p:cBhvr>
                                        <p:cTn id="10" dur="500"/>
                                        <p:tgtEl>
                                          <p:spTgt spid="245764">
                                            <p:txEl>
                                              <p:pRg st="3" end="3"/>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45764">
                                            <p:txEl>
                                              <p:pRg st="5" end="5"/>
                                            </p:txEl>
                                          </p:spTgt>
                                        </p:tgtEl>
                                        <p:attrNameLst>
                                          <p:attrName>style.visibility</p:attrName>
                                        </p:attrNameLst>
                                      </p:cBhvr>
                                      <p:to>
                                        <p:strVal val="visible"/>
                                      </p:to>
                                    </p:set>
                                    <p:animEffect transition="in" filter="blinds(horizontal)">
                                      <p:cBhvr>
                                        <p:cTn id="13" dur="500"/>
                                        <p:tgtEl>
                                          <p:spTgt spid="245764">
                                            <p:txEl>
                                              <p:pRg st="5" end="5"/>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45764">
                                            <p:txEl>
                                              <p:pRg st="7" end="7"/>
                                            </p:txEl>
                                          </p:spTgt>
                                        </p:tgtEl>
                                        <p:attrNameLst>
                                          <p:attrName>style.visibility</p:attrName>
                                        </p:attrNameLst>
                                      </p:cBhvr>
                                      <p:to>
                                        <p:strVal val="visible"/>
                                      </p:to>
                                    </p:set>
                                    <p:animEffect transition="in" filter="blinds(horizontal)">
                                      <p:cBhvr>
                                        <p:cTn id="16" dur="500"/>
                                        <p:tgtEl>
                                          <p:spTgt spid="24576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4"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8" name="Rectangle 4"/>
          <p:cNvSpPr>
            <a:spLocks noGrp="1" noChangeArrowheads="1"/>
          </p:cNvSpPr>
          <p:nvPr>
            <p:ph idx="1"/>
          </p:nvPr>
        </p:nvSpPr>
        <p:spPr>
          <a:xfrm>
            <a:off x="457200" y="1581150"/>
            <a:ext cx="8229600" cy="3390900"/>
          </a:xfrm>
        </p:spPr>
        <p:txBody>
          <a:bodyPr rtlCol="0">
            <a:normAutofit/>
          </a:bodyPr>
          <a:lstStyle/>
          <a:p>
            <a:pPr marL="855663" lvl="1" indent="-449263" eaLnBrk="1" fontAlgn="auto" hangingPunct="1">
              <a:spcAft>
                <a:spcPts val="0"/>
              </a:spcAft>
              <a:buFont typeface="Arial" pitchFamily="34" charset="0"/>
              <a:buChar char="–"/>
              <a:defRPr/>
            </a:pPr>
            <a:endParaRPr lang="en-US" sz="2000" b="1" u="sng" dirty="0">
              <a:latin typeface="Times New Roman" pitchFamily="18" charset="0"/>
              <a:cs typeface="Times New Roman" pitchFamily="18" charset="0"/>
            </a:endParaRPr>
          </a:p>
          <a:p>
            <a:pPr marL="855663" lvl="1" indent="-449263" eaLnBrk="1" fontAlgn="auto" hangingPunct="1">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For philosophers and thinkers, research means the outlet for new ideas and insights.</a:t>
            </a:r>
          </a:p>
          <a:p>
            <a:pPr marL="855663" lvl="1" indent="-449263" eaLnBrk="1" fontAlgn="auto" hangingPunct="1">
              <a:spcAft>
                <a:spcPts val="0"/>
              </a:spcAft>
              <a:buClr>
                <a:srgbClr val="F1FB33"/>
              </a:buClr>
              <a:buFont typeface="Wingdings" pitchFamily="2" charset="2"/>
              <a:buChar char="q"/>
              <a:defRPr/>
            </a:pPr>
            <a:endParaRPr lang="en-US" sz="2000" b="1" dirty="0">
              <a:latin typeface="Times New Roman" pitchFamily="18" charset="0"/>
              <a:cs typeface="Times New Roman" pitchFamily="18" charset="0"/>
            </a:endParaRPr>
          </a:p>
          <a:p>
            <a:pPr marL="855663" lvl="1" indent="-449263" eaLnBrk="1" fontAlgn="auto" hangingPunct="1">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For literary men and women, research means development of new styles and creative work.</a:t>
            </a:r>
          </a:p>
          <a:p>
            <a:pPr marL="855663" lvl="1" indent="-449263" eaLnBrk="1" fontAlgn="auto" hangingPunct="1">
              <a:spcAft>
                <a:spcPts val="0"/>
              </a:spcAft>
              <a:buClr>
                <a:srgbClr val="F1FB33"/>
              </a:buClr>
              <a:buFont typeface="Wingdings" pitchFamily="2" charset="2"/>
              <a:buChar char="q"/>
              <a:defRPr/>
            </a:pPr>
            <a:endParaRPr lang="en-US" sz="2000" b="1" dirty="0">
              <a:latin typeface="Times New Roman" pitchFamily="18" charset="0"/>
              <a:cs typeface="Times New Roman" pitchFamily="18" charset="0"/>
            </a:endParaRPr>
          </a:p>
          <a:p>
            <a:pPr marL="855663" lvl="1" indent="-449263" eaLnBrk="1" fontAlgn="auto" hangingPunct="1">
              <a:spcAft>
                <a:spcPts val="0"/>
              </a:spcAft>
              <a:buClr>
                <a:srgbClr val="F1FB33"/>
              </a:buClr>
              <a:buFont typeface="Wingdings" pitchFamily="2" charset="2"/>
              <a:buChar char="q"/>
              <a:defRPr/>
            </a:pPr>
            <a:r>
              <a:rPr lang="en-US" sz="2000" b="1" dirty="0">
                <a:latin typeface="Times New Roman" pitchFamily="18" charset="0"/>
                <a:cs typeface="Times New Roman" pitchFamily="18" charset="0"/>
              </a:rPr>
              <a:t>For analysts and intellectuals, research means generalizations of new theories. </a:t>
            </a:r>
          </a:p>
        </p:txBody>
      </p:sp>
    </p:spTree>
    <p:extLst>
      <p:ext uri="{BB962C8B-B14F-4D97-AF65-F5344CB8AC3E}">
        <p14:creationId xmlns:p14="http://schemas.microsoft.com/office/powerpoint/2010/main" val="4083212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6788">
                                            <p:txEl>
                                              <p:pRg st="1" end="1"/>
                                            </p:txEl>
                                          </p:spTgt>
                                        </p:tgtEl>
                                        <p:attrNameLst>
                                          <p:attrName>style.visibility</p:attrName>
                                        </p:attrNameLst>
                                      </p:cBhvr>
                                      <p:to>
                                        <p:strVal val="visible"/>
                                      </p:to>
                                    </p:set>
                                    <p:animEffect transition="in" filter="blinds(horizontal)">
                                      <p:cBhvr>
                                        <p:cTn id="7" dur="500"/>
                                        <p:tgtEl>
                                          <p:spTgt spid="246788">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6788">
                                            <p:txEl>
                                              <p:pRg st="3" end="3"/>
                                            </p:txEl>
                                          </p:spTgt>
                                        </p:tgtEl>
                                        <p:attrNameLst>
                                          <p:attrName>style.visibility</p:attrName>
                                        </p:attrNameLst>
                                      </p:cBhvr>
                                      <p:to>
                                        <p:strVal val="visible"/>
                                      </p:to>
                                    </p:set>
                                    <p:animEffect transition="in" filter="blinds(horizontal)">
                                      <p:cBhvr>
                                        <p:cTn id="12" dur="500"/>
                                        <p:tgtEl>
                                          <p:spTgt spid="246788">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6788">
                                            <p:txEl>
                                              <p:pRg st="5" end="5"/>
                                            </p:txEl>
                                          </p:spTgt>
                                        </p:tgtEl>
                                        <p:attrNameLst>
                                          <p:attrName>style.visibility</p:attrName>
                                        </p:attrNameLst>
                                      </p:cBhvr>
                                      <p:to>
                                        <p:strVal val="visible"/>
                                      </p:to>
                                    </p:set>
                                    <p:animEffect transition="in" filter="blinds(horizontal)">
                                      <p:cBhvr>
                                        <p:cTn id="17" dur="500"/>
                                        <p:tgtEl>
                                          <p:spTgt spid="24678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latin typeface="Times New Roman" pitchFamily="18" charset="0"/>
                <a:cs typeface="Times New Roman" pitchFamily="18" charset="0"/>
              </a:rPr>
              <a:t>Types of Research</a:t>
            </a:r>
          </a:p>
        </p:txBody>
      </p:sp>
      <p:graphicFrame>
        <p:nvGraphicFramePr>
          <p:cNvPr id="4" name="Diagram 3"/>
          <p:cNvGraphicFramePr/>
          <p:nvPr>
            <p:extLst>
              <p:ext uri="{D42A27DB-BD31-4B8C-83A1-F6EECF244321}">
                <p14:modId xmlns:p14="http://schemas.microsoft.com/office/powerpoint/2010/main" val="2208896157"/>
              </p:ext>
            </p:extLst>
          </p:nvPr>
        </p:nvGraphicFramePr>
        <p:xfrm>
          <a:off x="228600" y="1428750"/>
          <a:ext cx="86868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0919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4197" y="285750"/>
            <a:ext cx="7084060" cy="751488"/>
          </a:xfrm>
          <a:prstGeom prst="rect">
            <a:avLst/>
          </a:prstGeom>
        </p:spPr>
        <p:txBody>
          <a:bodyPr vert="horz" wrap="square" lIns="0" tIns="12700" rIns="0" bIns="0" rtlCol="0">
            <a:spAutoFit/>
          </a:bodyPr>
          <a:lstStyle/>
          <a:p>
            <a:pPr marL="12700">
              <a:lnSpc>
                <a:spcPct val="100000"/>
              </a:lnSpc>
              <a:spcBef>
                <a:spcPts val="100"/>
              </a:spcBef>
            </a:pPr>
            <a:r>
              <a:rPr lang="en-IN" sz="2400" b="1" dirty="0">
                <a:latin typeface="Times New Roman" pitchFamily="18" charset="0"/>
                <a:cs typeface="Times New Roman" pitchFamily="18" charset="0"/>
              </a:rPr>
              <a:t>Pure/ Fundamental/ </a:t>
            </a:r>
            <a:r>
              <a:rPr sz="2400" b="1" dirty="0">
                <a:latin typeface="Times New Roman" pitchFamily="18" charset="0"/>
                <a:cs typeface="Times New Roman" pitchFamily="18" charset="0"/>
              </a:rPr>
              <a:t>Basic Research</a:t>
            </a:r>
            <a:r>
              <a:rPr lang="en-IN" sz="2400" b="1" dirty="0">
                <a:latin typeface="Times New Roman" pitchFamily="18" charset="0"/>
                <a:cs typeface="Times New Roman" pitchFamily="18" charset="0"/>
              </a:rPr>
              <a:t>  </a:t>
            </a:r>
            <a:r>
              <a:rPr lang="en-IN" sz="2400" dirty="0">
                <a:latin typeface="Times New Roman" pitchFamily="18" charset="0"/>
                <a:cs typeface="Times New Roman" pitchFamily="18" charset="0"/>
              </a:rPr>
              <a:t>https://www.youtube.com/watch?v=JEZjwlDNEHY</a:t>
            </a:r>
            <a:endParaRPr sz="2400" dirty="0">
              <a:latin typeface="Times New Roman" pitchFamily="18" charset="0"/>
              <a:cs typeface="Times New Roman" pitchFamily="18" charset="0"/>
            </a:endParaRPr>
          </a:p>
        </p:txBody>
      </p:sp>
      <p:sp>
        <p:nvSpPr>
          <p:cNvPr id="3" name="object 3"/>
          <p:cNvSpPr txBox="1"/>
          <p:nvPr/>
        </p:nvSpPr>
        <p:spPr>
          <a:xfrm>
            <a:off x="688340" y="1329690"/>
            <a:ext cx="7996555" cy="3422650"/>
          </a:xfrm>
          <a:prstGeom prst="rect">
            <a:avLst/>
          </a:prstGeom>
        </p:spPr>
        <p:txBody>
          <a:bodyPr vert="horz" wrap="square" lIns="0" tIns="12700" rIns="0" bIns="0" rtlCol="0">
            <a:spAutoFit/>
          </a:bodyPr>
          <a:lstStyle/>
          <a:p>
            <a:pPr marL="332740" marR="5080" indent="-320675" algn="just">
              <a:lnSpc>
                <a:spcPct val="150000"/>
              </a:lnSpc>
              <a:spcBef>
                <a:spcPts val="100"/>
              </a:spcBef>
              <a:buClr>
                <a:srgbClr val="DA1F28"/>
              </a:buClr>
              <a:buSzPct val="119444"/>
              <a:buFont typeface="Wingdings"/>
              <a:buChar char=""/>
              <a:tabLst>
                <a:tab pos="333375" algn="l"/>
              </a:tabLst>
            </a:pPr>
            <a:r>
              <a:rPr sz="1800" b="1" i="1" spc="-260" dirty="0">
                <a:latin typeface="Arial"/>
                <a:cs typeface="Arial"/>
              </a:rPr>
              <a:t>Basic </a:t>
            </a:r>
            <a:r>
              <a:rPr sz="1800" i="1" spc="-80" dirty="0">
                <a:latin typeface="Arial"/>
                <a:cs typeface="Arial"/>
              </a:rPr>
              <a:t>(aka </a:t>
            </a:r>
            <a:r>
              <a:rPr sz="1800" i="1" spc="-130" dirty="0">
                <a:latin typeface="Arial"/>
                <a:cs typeface="Arial"/>
              </a:rPr>
              <a:t>fundamental </a:t>
            </a:r>
            <a:r>
              <a:rPr sz="1800" i="1" spc="-55" dirty="0">
                <a:latin typeface="Arial"/>
                <a:cs typeface="Arial"/>
              </a:rPr>
              <a:t>or </a:t>
            </a:r>
            <a:r>
              <a:rPr sz="1800" i="1" spc="-135" dirty="0">
                <a:latin typeface="Arial"/>
                <a:cs typeface="Arial"/>
              </a:rPr>
              <a:t>pure </a:t>
            </a:r>
            <a:r>
              <a:rPr sz="1800" i="1" dirty="0">
                <a:latin typeface="Arial"/>
                <a:cs typeface="Arial"/>
              </a:rPr>
              <a:t>) </a:t>
            </a:r>
            <a:r>
              <a:rPr sz="1800" i="1" spc="-155" dirty="0">
                <a:latin typeface="Arial"/>
                <a:cs typeface="Arial"/>
              </a:rPr>
              <a:t>research is </a:t>
            </a:r>
            <a:r>
              <a:rPr sz="1800" i="1" spc="-110" dirty="0">
                <a:latin typeface="Arial"/>
                <a:cs typeface="Arial"/>
              </a:rPr>
              <a:t>driven </a:t>
            </a:r>
            <a:r>
              <a:rPr sz="1800" i="1" spc="-130" dirty="0">
                <a:latin typeface="Arial"/>
                <a:cs typeface="Arial"/>
              </a:rPr>
              <a:t>by </a:t>
            </a:r>
            <a:r>
              <a:rPr sz="1800" i="1" spc="-105" dirty="0">
                <a:latin typeface="Arial"/>
                <a:cs typeface="Arial"/>
              </a:rPr>
              <a:t>a </a:t>
            </a:r>
            <a:r>
              <a:rPr sz="1800" i="1" spc="-145" dirty="0">
                <a:latin typeface="Arial"/>
                <a:cs typeface="Arial"/>
              </a:rPr>
              <a:t>scientist's </a:t>
            </a:r>
            <a:r>
              <a:rPr sz="1800" i="1" spc="-110" dirty="0">
                <a:latin typeface="Arial"/>
                <a:cs typeface="Arial"/>
              </a:rPr>
              <a:t>curiosity </a:t>
            </a:r>
            <a:r>
              <a:rPr sz="1800" i="1" spc="-55" dirty="0">
                <a:latin typeface="Arial"/>
                <a:cs typeface="Arial"/>
              </a:rPr>
              <a:t>or </a:t>
            </a:r>
            <a:r>
              <a:rPr sz="1800" i="1" spc="-125" dirty="0">
                <a:latin typeface="Arial"/>
                <a:cs typeface="Arial"/>
              </a:rPr>
              <a:t>interest  </a:t>
            </a:r>
            <a:r>
              <a:rPr sz="1800" i="1" spc="-114" dirty="0">
                <a:latin typeface="Arial"/>
                <a:cs typeface="Arial"/>
              </a:rPr>
              <a:t>in </a:t>
            </a:r>
            <a:r>
              <a:rPr sz="1800" i="1" spc="-105" dirty="0">
                <a:latin typeface="Arial"/>
                <a:cs typeface="Arial"/>
              </a:rPr>
              <a:t>a </a:t>
            </a:r>
            <a:r>
              <a:rPr sz="1800" i="1" spc="-110" dirty="0">
                <a:latin typeface="Arial"/>
                <a:cs typeface="Arial"/>
              </a:rPr>
              <a:t>scientific </a:t>
            </a:r>
            <a:r>
              <a:rPr sz="1800" i="1" spc="-145" dirty="0">
                <a:latin typeface="Arial"/>
                <a:cs typeface="Arial"/>
              </a:rPr>
              <a:t>question. </a:t>
            </a:r>
            <a:r>
              <a:rPr sz="1800" i="1" spc="-250" dirty="0">
                <a:latin typeface="Arial"/>
                <a:cs typeface="Arial"/>
              </a:rPr>
              <a:t>The </a:t>
            </a:r>
            <a:r>
              <a:rPr sz="1800" i="1" spc="-155" dirty="0">
                <a:latin typeface="Arial"/>
                <a:cs typeface="Arial"/>
              </a:rPr>
              <a:t>main </a:t>
            </a:r>
            <a:r>
              <a:rPr sz="1800" i="1" spc="-100" dirty="0">
                <a:latin typeface="Arial"/>
                <a:cs typeface="Arial"/>
              </a:rPr>
              <a:t>motivation </a:t>
            </a:r>
            <a:r>
              <a:rPr sz="1800" i="1" spc="-155" dirty="0">
                <a:latin typeface="Arial"/>
                <a:cs typeface="Arial"/>
              </a:rPr>
              <a:t>is </a:t>
            </a:r>
            <a:r>
              <a:rPr sz="1800" i="1" spc="-60" dirty="0">
                <a:latin typeface="Arial"/>
                <a:cs typeface="Arial"/>
              </a:rPr>
              <a:t>to </a:t>
            </a:r>
            <a:r>
              <a:rPr sz="1800" i="1" spc="-125" dirty="0">
                <a:latin typeface="Arial"/>
                <a:cs typeface="Arial"/>
              </a:rPr>
              <a:t>expand </a:t>
            </a:r>
            <a:r>
              <a:rPr sz="1800" i="1" spc="-185" dirty="0">
                <a:latin typeface="Arial"/>
                <a:cs typeface="Arial"/>
              </a:rPr>
              <a:t>man's </a:t>
            </a:r>
            <a:r>
              <a:rPr sz="1800" i="1" spc="-140" dirty="0">
                <a:latin typeface="Arial"/>
                <a:cs typeface="Arial"/>
              </a:rPr>
              <a:t>knowledge, </a:t>
            </a:r>
            <a:r>
              <a:rPr sz="1800" i="1" spc="-114" dirty="0">
                <a:latin typeface="Arial"/>
                <a:cs typeface="Arial"/>
              </a:rPr>
              <a:t>not </a:t>
            </a:r>
            <a:r>
              <a:rPr sz="1800" i="1" spc="-60" dirty="0">
                <a:latin typeface="Arial"/>
                <a:cs typeface="Arial"/>
              </a:rPr>
              <a:t>to  </a:t>
            </a:r>
            <a:r>
              <a:rPr sz="1800" i="1" spc="-125" dirty="0">
                <a:latin typeface="Arial"/>
                <a:cs typeface="Arial"/>
              </a:rPr>
              <a:t>create </a:t>
            </a:r>
            <a:r>
              <a:rPr sz="1800" i="1" spc="-55" dirty="0">
                <a:latin typeface="Arial"/>
                <a:cs typeface="Arial"/>
              </a:rPr>
              <a:t>or </a:t>
            </a:r>
            <a:r>
              <a:rPr sz="1800" i="1" spc="-135" dirty="0">
                <a:latin typeface="Arial"/>
                <a:cs typeface="Arial"/>
              </a:rPr>
              <a:t>invent </a:t>
            </a:r>
            <a:r>
              <a:rPr sz="1800" i="1" spc="-155" dirty="0">
                <a:latin typeface="Arial"/>
                <a:cs typeface="Arial"/>
              </a:rPr>
              <a:t>something. </a:t>
            </a:r>
            <a:r>
              <a:rPr sz="1800" i="1" spc="-195" dirty="0">
                <a:latin typeface="Arial"/>
                <a:cs typeface="Arial"/>
              </a:rPr>
              <a:t>There </a:t>
            </a:r>
            <a:r>
              <a:rPr sz="1800" i="1" spc="-150" dirty="0">
                <a:latin typeface="Arial"/>
                <a:cs typeface="Arial"/>
              </a:rPr>
              <a:t>is </a:t>
            </a:r>
            <a:r>
              <a:rPr sz="1800" i="1" spc="-165" dirty="0">
                <a:latin typeface="Arial"/>
                <a:cs typeface="Arial"/>
              </a:rPr>
              <a:t>no </a:t>
            </a:r>
            <a:r>
              <a:rPr sz="1800" i="1" spc="-140" dirty="0">
                <a:latin typeface="Arial"/>
                <a:cs typeface="Arial"/>
              </a:rPr>
              <a:t>obvious </a:t>
            </a:r>
            <a:r>
              <a:rPr sz="1800" i="1" spc="-150" dirty="0">
                <a:latin typeface="Arial"/>
                <a:cs typeface="Arial"/>
              </a:rPr>
              <a:t>commercial </a:t>
            </a:r>
            <a:r>
              <a:rPr sz="1800" i="1" spc="-135" dirty="0">
                <a:latin typeface="Arial"/>
                <a:cs typeface="Arial"/>
              </a:rPr>
              <a:t>value </a:t>
            </a:r>
            <a:r>
              <a:rPr sz="1800" i="1" spc="-60" dirty="0">
                <a:latin typeface="Arial"/>
                <a:cs typeface="Arial"/>
              </a:rPr>
              <a:t>to </a:t>
            </a:r>
            <a:r>
              <a:rPr sz="1800" i="1" spc="-150" dirty="0">
                <a:latin typeface="Arial"/>
                <a:cs typeface="Arial"/>
              </a:rPr>
              <a:t>the discoveries </a:t>
            </a:r>
            <a:r>
              <a:rPr sz="1800" i="1" spc="-80" dirty="0">
                <a:latin typeface="Arial"/>
                <a:cs typeface="Arial"/>
              </a:rPr>
              <a:t>that  </a:t>
            </a:r>
            <a:r>
              <a:rPr sz="1800" i="1" spc="-125" dirty="0">
                <a:latin typeface="Arial"/>
                <a:cs typeface="Arial"/>
              </a:rPr>
              <a:t>result </a:t>
            </a:r>
            <a:r>
              <a:rPr sz="1800" i="1" spc="-80" dirty="0">
                <a:latin typeface="Arial"/>
                <a:cs typeface="Arial"/>
              </a:rPr>
              <a:t>from </a:t>
            </a:r>
            <a:r>
              <a:rPr sz="1800" i="1" spc="-145" dirty="0">
                <a:latin typeface="Arial"/>
                <a:cs typeface="Arial"/>
              </a:rPr>
              <a:t>basic</a:t>
            </a:r>
            <a:r>
              <a:rPr sz="1800" i="1" spc="180" dirty="0">
                <a:latin typeface="Arial"/>
                <a:cs typeface="Arial"/>
              </a:rPr>
              <a:t> </a:t>
            </a:r>
            <a:r>
              <a:rPr sz="1800" i="1" spc="-150" dirty="0">
                <a:latin typeface="Arial"/>
                <a:cs typeface="Arial"/>
              </a:rPr>
              <a:t>research.</a:t>
            </a:r>
            <a:endParaRPr sz="1800">
              <a:latin typeface="Arial"/>
              <a:cs typeface="Arial"/>
            </a:endParaRPr>
          </a:p>
          <a:p>
            <a:pPr>
              <a:lnSpc>
                <a:spcPct val="100000"/>
              </a:lnSpc>
              <a:buClr>
                <a:srgbClr val="DA1F28"/>
              </a:buClr>
              <a:buFont typeface="Wingdings"/>
              <a:buChar char=""/>
            </a:pPr>
            <a:endParaRPr sz="1900">
              <a:latin typeface="Arial"/>
              <a:cs typeface="Arial"/>
            </a:endParaRPr>
          </a:p>
          <a:p>
            <a:pPr>
              <a:lnSpc>
                <a:spcPct val="100000"/>
              </a:lnSpc>
              <a:spcBef>
                <a:spcPts val="45"/>
              </a:spcBef>
              <a:buClr>
                <a:srgbClr val="DA1F28"/>
              </a:buClr>
              <a:buFont typeface="Wingdings"/>
              <a:buChar char=""/>
            </a:pPr>
            <a:endParaRPr sz="1750">
              <a:latin typeface="Arial"/>
              <a:cs typeface="Arial"/>
            </a:endParaRPr>
          </a:p>
          <a:p>
            <a:pPr marL="652780" lvl="1" indent="-274955">
              <a:lnSpc>
                <a:spcPct val="100000"/>
              </a:lnSpc>
              <a:buClr>
                <a:srgbClr val="2CA1BE"/>
              </a:buClr>
              <a:buSzPct val="118750"/>
              <a:buFont typeface="Wingdings"/>
              <a:buChar char=""/>
              <a:tabLst>
                <a:tab pos="652780" algn="l"/>
                <a:tab pos="653415" algn="l"/>
              </a:tabLst>
            </a:pPr>
            <a:r>
              <a:rPr sz="1600" spc="-130" dirty="0">
                <a:latin typeface="Arimo"/>
                <a:cs typeface="Arimo"/>
              </a:rPr>
              <a:t>For </a:t>
            </a:r>
            <a:r>
              <a:rPr sz="1600" spc="-90" dirty="0">
                <a:latin typeface="Arimo"/>
                <a:cs typeface="Arimo"/>
              </a:rPr>
              <a:t>example, </a:t>
            </a:r>
            <a:r>
              <a:rPr sz="1600" spc="-100" dirty="0">
                <a:latin typeface="Arimo"/>
                <a:cs typeface="Arimo"/>
              </a:rPr>
              <a:t>basic </a:t>
            </a:r>
            <a:r>
              <a:rPr sz="1600" spc="-155" dirty="0">
                <a:latin typeface="Arimo"/>
                <a:cs typeface="Arimo"/>
              </a:rPr>
              <a:t>science </a:t>
            </a:r>
            <a:r>
              <a:rPr sz="1600" spc="-100" dirty="0">
                <a:latin typeface="Arimo"/>
                <a:cs typeface="Arimo"/>
              </a:rPr>
              <a:t>investigations </a:t>
            </a:r>
            <a:r>
              <a:rPr sz="1600" spc="-55" dirty="0">
                <a:latin typeface="Arimo"/>
                <a:cs typeface="Arimo"/>
              </a:rPr>
              <a:t>probe </a:t>
            </a:r>
            <a:r>
              <a:rPr sz="1600" spc="-20" dirty="0">
                <a:latin typeface="Arimo"/>
                <a:cs typeface="Arimo"/>
              </a:rPr>
              <a:t>for </a:t>
            </a:r>
            <a:r>
              <a:rPr sz="1600" spc="-145" dirty="0">
                <a:latin typeface="Arimo"/>
                <a:cs typeface="Arimo"/>
              </a:rPr>
              <a:t>answers </a:t>
            </a:r>
            <a:r>
              <a:rPr sz="1600" spc="-55" dirty="0">
                <a:latin typeface="Arimo"/>
                <a:cs typeface="Arimo"/>
              </a:rPr>
              <a:t>to </a:t>
            </a:r>
            <a:r>
              <a:rPr sz="1600" spc="-130" dirty="0">
                <a:latin typeface="Arimo"/>
                <a:cs typeface="Arimo"/>
              </a:rPr>
              <a:t>questions </a:t>
            </a:r>
            <a:r>
              <a:rPr sz="1600" spc="-200" dirty="0">
                <a:latin typeface="Arimo"/>
                <a:cs typeface="Arimo"/>
              </a:rPr>
              <a:t>such</a:t>
            </a:r>
            <a:r>
              <a:rPr sz="1600" spc="-85" dirty="0">
                <a:latin typeface="Arimo"/>
                <a:cs typeface="Arimo"/>
              </a:rPr>
              <a:t> </a:t>
            </a:r>
            <a:r>
              <a:rPr sz="1600" spc="-120" dirty="0">
                <a:latin typeface="Arimo"/>
                <a:cs typeface="Arimo"/>
              </a:rPr>
              <a:t>as:</a:t>
            </a:r>
            <a:endParaRPr sz="1600">
              <a:latin typeface="Arimo"/>
              <a:cs typeface="Arimo"/>
            </a:endParaRPr>
          </a:p>
          <a:p>
            <a:pPr marL="893444" lvl="2" indent="-287020">
              <a:lnSpc>
                <a:spcPct val="100000"/>
              </a:lnSpc>
              <a:spcBef>
                <a:spcPts val="900"/>
              </a:spcBef>
              <a:buClr>
                <a:srgbClr val="2CA1BE"/>
              </a:buClr>
              <a:buSzPct val="75000"/>
              <a:buFont typeface="Arial"/>
              <a:buChar char="•"/>
              <a:tabLst>
                <a:tab pos="893444" algn="l"/>
                <a:tab pos="894080" algn="l"/>
              </a:tabLst>
            </a:pPr>
            <a:r>
              <a:rPr sz="1400" spc="-114" dirty="0">
                <a:latin typeface="Arimo"/>
                <a:cs typeface="Arimo"/>
              </a:rPr>
              <a:t>How </a:t>
            </a:r>
            <a:r>
              <a:rPr sz="1400" spc="-5" dirty="0">
                <a:latin typeface="Arimo"/>
                <a:cs typeface="Arimo"/>
              </a:rPr>
              <a:t>did </a:t>
            </a:r>
            <a:r>
              <a:rPr sz="1400" spc="-85" dirty="0">
                <a:latin typeface="Arimo"/>
                <a:cs typeface="Arimo"/>
              </a:rPr>
              <a:t>the </a:t>
            </a:r>
            <a:r>
              <a:rPr sz="1400" spc="-105" dirty="0">
                <a:latin typeface="Arimo"/>
                <a:cs typeface="Arimo"/>
              </a:rPr>
              <a:t>universe</a:t>
            </a:r>
            <a:r>
              <a:rPr sz="1400" spc="-150" dirty="0">
                <a:latin typeface="Arimo"/>
                <a:cs typeface="Arimo"/>
              </a:rPr>
              <a:t> </a:t>
            </a:r>
            <a:r>
              <a:rPr sz="1400" spc="-85" dirty="0">
                <a:latin typeface="Arimo"/>
                <a:cs typeface="Arimo"/>
              </a:rPr>
              <a:t>begin?</a:t>
            </a:r>
            <a:endParaRPr sz="1400">
              <a:latin typeface="Arimo"/>
              <a:cs typeface="Arimo"/>
            </a:endParaRPr>
          </a:p>
          <a:p>
            <a:pPr marL="893444" lvl="2" indent="-287020">
              <a:lnSpc>
                <a:spcPct val="100000"/>
              </a:lnSpc>
              <a:spcBef>
                <a:spcPts val="840"/>
              </a:spcBef>
              <a:buClr>
                <a:srgbClr val="2CA1BE"/>
              </a:buClr>
              <a:buSzPct val="75000"/>
              <a:buFont typeface="Arial"/>
              <a:buChar char="•"/>
              <a:tabLst>
                <a:tab pos="893444" algn="l"/>
                <a:tab pos="894080" algn="l"/>
              </a:tabLst>
            </a:pPr>
            <a:r>
              <a:rPr sz="1400" spc="-25" dirty="0">
                <a:latin typeface="Arimo"/>
                <a:cs typeface="Arimo"/>
              </a:rPr>
              <a:t>What </a:t>
            </a:r>
            <a:r>
              <a:rPr sz="1400" spc="-30" dirty="0">
                <a:latin typeface="Arimo"/>
                <a:cs typeface="Arimo"/>
              </a:rPr>
              <a:t>are </a:t>
            </a:r>
            <a:r>
              <a:rPr sz="1400" spc="-90" dirty="0">
                <a:latin typeface="Arimo"/>
                <a:cs typeface="Arimo"/>
              </a:rPr>
              <a:t>protons, </a:t>
            </a:r>
            <a:r>
              <a:rPr sz="1400" spc="-114" dirty="0">
                <a:latin typeface="Arimo"/>
                <a:cs typeface="Arimo"/>
              </a:rPr>
              <a:t>neutrons, </a:t>
            </a:r>
            <a:r>
              <a:rPr sz="1400" spc="-60" dirty="0">
                <a:latin typeface="Arimo"/>
                <a:cs typeface="Arimo"/>
              </a:rPr>
              <a:t>and </a:t>
            </a:r>
            <a:r>
              <a:rPr sz="1400" spc="-95" dirty="0">
                <a:latin typeface="Arimo"/>
                <a:cs typeface="Arimo"/>
              </a:rPr>
              <a:t>electrons </a:t>
            </a:r>
            <a:r>
              <a:rPr sz="1400" spc="-110" dirty="0">
                <a:latin typeface="Arimo"/>
                <a:cs typeface="Arimo"/>
              </a:rPr>
              <a:t>composed</a:t>
            </a:r>
            <a:r>
              <a:rPr sz="1400" spc="-70" dirty="0">
                <a:latin typeface="Arimo"/>
                <a:cs typeface="Arimo"/>
              </a:rPr>
              <a:t> </a:t>
            </a:r>
            <a:r>
              <a:rPr sz="1400" spc="-65" dirty="0">
                <a:latin typeface="Arimo"/>
                <a:cs typeface="Arimo"/>
              </a:rPr>
              <a:t>of?</a:t>
            </a:r>
            <a:endParaRPr sz="1400">
              <a:latin typeface="Arimo"/>
              <a:cs typeface="Arimo"/>
            </a:endParaRPr>
          </a:p>
          <a:p>
            <a:pPr marL="893444" lvl="2" indent="-287020">
              <a:lnSpc>
                <a:spcPct val="100000"/>
              </a:lnSpc>
              <a:spcBef>
                <a:spcPts val="840"/>
              </a:spcBef>
              <a:buClr>
                <a:srgbClr val="2CA1BE"/>
              </a:buClr>
              <a:buSzPct val="75000"/>
              <a:buFont typeface="Arial"/>
              <a:buChar char="•"/>
              <a:tabLst>
                <a:tab pos="893444" algn="l"/>
                <a:tab pos="894080" algn="l"/>
              </a:tabLst>
            </a:pPr>
            <a:r>
              <a:rPr sz="1400" spc="-25" dirty="0">
                <a:latin typeface="Arimo"/>
                <a:cs typeface="Arimo"/>
              </a:rPr>
              <a:t>What </a:t>
            </a:r>
            <a:r>
              <a:rPr sz="1400" spc="-120" dirty="0">
                <a:latin typeface="Arimo"/>
                <a:cs typeface="Arimo"/>
              </a:rPr>
              <a:t>is </a:t>
            </a:r>
            <a:r>
              <a:rPr sz="1400" spc="-85" dirty="0">
                <a:latin typeface="Arimo"/>
                <a:cs typeface="Arimo"/>
              </a:rPr>
              <a:t>the </a:t>
            </a:r>
            <a:r>
              <a:rPr sz="1400" spc="-75" dirty="0">
                <a:latin typeface="Arimo"/>
                <a:cs typeface="Arimo"/>
              </a:rPr>
              <a:t>specific genetic </a:t>
            </a:r>
            <a:r>
              <a:rPr sz="1400" spc="-80" dirty="0">
                <a:latin typeface="Arimo"/>
                <a:cs typeface="Arimo"/>
              </a:rPr>
              <a:t>code </a:t>
            </a:r>
            <a:r>
              <a:rPr sz="1400" dirty="0">
                <a:latin typeface="Arimo"/>
                <a:cs typeface="Arimo"/>
              </a:rPr>
              <a:t>of </a:t>
            </a:r>
            <a:r>
              <a:rPr sz="1400" spc="-85" dirty="0">
                <a:latin typeface="Arimo"/>
                <a:cs typeface="Arimo"/>
              </a:rPr>
              <a:t>the </a:t>
            </a:r>
            <a:r>
              <a:rPr sz="1400" spc="-20" dirty="0">
                <a:latin typeface="Arimo"/>
                <a:cs typeface="Arimo"/>
              </a:rPr>
              <a:t>fruit</a:t>
            </a:r>
            <a:r>
              <a:rPr sz="1400" spc="135" dirty="0">
                <a:latin typeface="Arimo"/>
                <a:cs typeface="Arimo"/>
              </a:rPr>
              <a:t> </a:t>
            </a:r>
            <a:r>
              <a:rPr sz="1400" spc="-45" dirty="0">
                <a:latin typeface="Arimo"/>
                <a:cs typeface="Arimo"/>
              </a:rPr>
              <a:t>fly?</a:t>
            </a:r>
            <a:endParaRPr sz="1400">
              <a:latin typeface="Arimo"/>
              <a:cs typeface="Arim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rcRect l="4114" t="5141" r="10818" b="20446"/>
          <a:stretch/>
        </p:blipFill>
        <p:spPr bwMode="auto">
          <a:xfrm>
            <a:off x="1295400" y="1504950"/>
            <a:ext cx="6476999" cy="339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3276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eatures Continues…&#10; Increases man’s scientific knowledge base or understanding&#10;of phenomenon&#10; Does not seek to solve pr...">
            <a:extLst>
              <a:ext uri="{FF2B5EF4-FFF2-40B4-BE49-F238E27FC236}">
                <a16:creationId xmlns:a16="http://schemas.microsoft.com/office/drawing/2014/main" id="{0C566320-FFBA-4D92-A254-1BEB82FD1F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86" t="20399" r="18723" b="18681"/>
          <a:stretch/>
        </p:blipFill>
        <p:spPr bwMode="auto">
          <a:xfrm>
            <a:off x="593064" y="1352550"/>
            <a:ext cx="8145074" cy="35027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4A5C12-3559-4DF7-A380-5F1527742E69}"/>
              </a:ext>
            </a:extLst>
          </p:cNvPr>
          <p:cNvSpPr txBox="1"/>
          <p:nvPr/>
        </p:nvSpPr>
        <p:spPr>
          <a:xfrm>
            <a:off x="298174" y="288235"/>
            <a:ext cx="7702826" cy="346249"/>
          </a:xfrm>
          <a:prstGeom prst="rect">
            <a:avLst/>
          </a:prstGeom>
          <a:noFill/>
        </p:spPr>
        <p:txBody>
          <a:bodyPr wrap="square" lIns="68580" tIns="34290" rIns="68580" bIns="34290" rtlCol="0">
            <a:spAutoFit/>
          </a:bodyPr>
          <a:lstStyle/>
          <a:p>
            <a:r>
              <a:rPr lang="en-IN" b="1" dirty="0"/>
              <a:t>FEATURES OF BASIC RESEARCH</a:t>
            </a:r>
          </a:p>
        </p:txBody>
      </p:sp>
    </p:spTree>
    <p:extLst>
      <p:ext uri="{BB962C8B-B14F-4D97-AF65-F5344CB8AC3E}">
        <p14:creationId xmlns:p14="http://schemas.microsoft.com/office/powerpoint/2010/main" val="2363523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17C79A-5CF5-4E25-9B3F-1C64D8728057}"/>
              </a:ext>
            </a:extLst>
          </p:cNvPr>
          <p:cNvPicPr>
            <a:picLocks noChangeAspect="1"/>
          </p:cNvPicPr>
          <p:nvPr/>
        </p:nvPicPr>
        <p:blipFill rotWithShape="1">
          <a:blip r:embed="rId2"/>
          <a:srcRect l="7476" t="27934" r="24049"/>
          <a:stretch/>
        </p:blipFill>
        <p:spPr>
          <a:xfrm>
            <a:off x="715618" y="1375740"/>
            <a:ext cx="8080513" cy="3558210"/>
          </a:xfrm>
          <a:prstGeom prst="rect">
            <a:avLst/>
          </a:prstGeom>
        </p:spPr>
      </p:pic>
      <p:sp>
        <p:nvSpPr>
          <p:cNvPr id="3" name="TextBox 2">
            <a:extLst>
              <a:ext uri="{FF2B5EF4-FFF2-40B4-BE49-F238E27FC236}">
                <a16:creationId xmlns:a16="http://schemas.microsoft.com/office/drawing/2014/main" id="{3BEF7F37-A35E-4823-8BA6-A00F089BFCDC}"/>
              </a:ext>
            </a:extLst>
          </p:cNvPr>
          <p:cNvSpPr txBox="1"/>
          <p:nvPr/>
        </p:nvSpPr>
        <p:spPr>
          <a:xfrm>
            <a:off x="722408" y="614606"/>
            <a:ext cx="7752521" cy="346249"/>
          </a:xfrm>
          <a:prstGeom prst="rect">
            <a:avLst/>
          </a:prstGeom>
          <a:noFill/>
        </p:spPr>
        <p:txBody>
          <a:bodyPr wrap="square" lIns="68580" tIns="34290" rIns="68580" bIns="34290" rtlCol="0">
            <a:spAutoFit/>
          </a:bodyPr>
          <a:lstStyle/>
          <a:p>
            <a:r>
              <a:rPr lang="en-IN" b="1" dirty="0"/>
              <a:t>FEATURES CONTINUED</a:t>
            </a:r>
          </a:p>
        </p:txBody>
      </p:sp>
    </p:spTree>
    <p:extLst>
      <p:ext uri="{BB962C8B-B14F-4D97-AF65-F5344CB8AC3E}">
        <p14:creationId xmlns:p14="http://schemas.microsoft.com/office/powerpoint/2010/main" val="1416388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3702685" cy="665480"/>
          </a:xfrm>
          <a:prstGeom prst="rect">
            <a:avLst/>
          </a:prstGeom>
        </p:spPr>
        <p:txBody>
          <a:bodyPr vert="horz" wrap="square" lIns="0" tIns="12700" rIns="0" bIns="0" rtlCol="0">
            <a:spAutoFit/>
          </a:bodyPr>
          <a:lstStyle/>
          <a:p>
            <a:pPr marL="12700">
              <a:lnSpc>
                <a:spcPct val="100000"/>
              </a:lnSpc>
              <a:spcBef>
                <a:spcPts val="100"/>
              </a:spcBef>
            </a:pPr>
            <a:r>
              <a:rPr sz="4200" spc="-85" dirty="0"/>
              <a:t>Applied</a:t>
            </a:r>
            <a:r>
              <a:rPr sz="4200" spc="-75" dirty="0"/>
              <a:t> </a:t>
            </a:r>
            <a:r>
              <a:rPr sz="4200" spc="-250" dirty="0"/>
              <a:t>research</a:t>
            </a:r>
            <a:endParaRPr sz="4200"/>
          </a:p>
        </p:txBody>
      </p:sp>
      <p:sp>
        <p:nvSpPr>
          <p:cNvPr id="3" name="object 3"/>
          <p:cNvSpPr txBox="1"/>
          <p:nvPr/>
        </p:nvSpPr>
        <p:spPr>
          <a:xfrm>
            <a:off x="688340" y="1329690"/>
            <a:ext cx="7989570" cy="3422650"/>
          </a:xfrm>
          <a:prstGeom prst="rect">
            <a:avLst/>
          </a:prstGeom>
        </p:spPr>
        <p:txBody>
          <a:bodyPr vert="horz" wrap="square" lIns="0" tIns="12700" rIns="0" bIns="0" rtlCol="0">
            <a:spAutoFit/>
          </a:bodyPr>
          <a:lstStyle/>
          <a:p>
            <a:pPr marL="332740" marR="5080" indent="-320675">
              <a:lnSpc>
                <a:spcPct val="150000"/>
              </a:lnSpc>
              <a:spcBef>
                <a:spcPts val="100"/>
              </a:spcBef>
              <a:buClr>
                <a:srgbClr val="DA1F28"/>
              </a:buClr>
              <a:buSzPct val="119444"/>
              <a:buFont typeface="Wingdings"/>
              <a:buChar char=""/>
              <a:tabLst>
                <a:tab pos="332740" algn="l"/>
                <a:tab pos="333375" algn="l"/>
              </a:tabLst>
            </a:pPr>
            <a:r>
              <a:rPr sz="1800" b="1" i="1" spc="-180" dirty="0">
                <a:latin typeface="Arial"/>
                <a:cs typeface="Arial"/>
              </a:rPr>
              <a:t>Applied </a:t>
            </a:r>
            <a:r>
              <a:rPr sz="1800" b="1" i="1" spc="-215" dirty="0">
                <a:latin typeface="Arial"/>
                <a:cs typeface="Arial"/>
              </a:rPr>
              <a:t>research </a:t>
            </a:r>
            <a:r>
              <a:rPr sz="1800" i="1" spc="-125" dirty="0">
                <a:latin typeface="Arial"/>
                <a:cs typeface="Arial"/>
              </a:rPr>
              <a:t>refers </a:t>
            </a:r>
            <a:r>
              <a:rPr sz="1800" i="1" spc="-60" dirty="0">
                <a:latin typeface="Arial"/>
                <a:cs typeface="Arial"/>
              </a:rPr>
              <a:t>to </a:t>
            </a:r>
            <a:r>
              <a:rPr sz="1800" i="1" spc="-110" dirty="0">
                <a:latin typeface="Arial"/>
                <a:cs typeface="Arial"/>
              </a:rPr>
              <a:t>scientific </a:t>
            </a:r>
            <a:r>
              <a:rPr sz="1800" i="1" spc="-150" dirty="0">
                <a:latin typeface="Arial"/>
                <a:cs typeface="Arial"/>
              </a:rPr>
              <a:t>study </a:t>
            </a:r>
            <a:r>
              <a:rPr sz="1800" i="1" spc="-145" dirty="0">
                <a:latin typeface="Arial"/>
                <a:cs typeface="Arial"/>
              </a:rPr>
              <a:t>and </a:t>
            </a:r>
            <a:r>
              <a:rPr sz="1800" i="1" spc="-155" dirty="0">
                <a:latin typeface="Arial"/>
                <a:cs typeface="Arial"/>
              </a:rPr>
              <a:t>research </a:t>
            </a:r>
            <a:r>
              <a:rPr sz="1800" i="1" spc="-80" dirty="0">
                <a:latin typeface="Arial"/>
                <a:cs typeface="Arial"/>
              </a:rPr>
              <a:t>that </a:t>
            </a:r>
            <a:r>
              <a:rPr sz="1800" i="1" spc="-229" dirty="0">
                <a:latin typeface="Arial"/>
                <a:cs typeface="Arial"/>
              </a:rPr>
              <a:t>seeks </a:t>
            </a:r>
            <a:r>
              <a:rPr sz="1800" i="1" spc="-60" dirty="0">
                <a:latin typeface="Arial"/>
                <a:cs typeface="Arial"/>
              </a:rPr>
              <a:t>to </a:t>
            </a:r>
            <a:r>
              <a:rPr sz="1800" i="1" spc="-150" dirty="0">
                <a:latin typeface="Arial"/>
                <a:cs typeface="Arial"/>
              </a:rPr>
              <a:t>solve </a:t>
            </a:r>
            <a:r>
              <a:rPr sz="1800" i="1" spc="-85" dirty="0">
                <a:latin typeface="Arial"/>
                <a:cs typeface="Arial"/>
              </a:rPr>
              <a:t>practical  </a:t>
            </a:r>
            <a:r>
              <a:rPr sz="1800" i="1" spc="-140" dirty="0">
                <a:latin typeface="Arial"/>
                <a:cs typeface="Arial"/>
              </a:rPr>
              <a:t>problems. </a:t>
            </a:r>
            <a:r>
              <a:rPr sz="1800" i="1" spc="-95" dirty="0">
                <a:latin typeface="Arial"/>
                <a:cs typeface="Arial"/>
              </a:rPr>
              <a:t>Applied </a:t>
            </a:r>
            <a:r>
              <a:rPr sz="1800" i="1" spc="-155" dirty="0">
                <a:latin typeface="Arial"/>
                <a:cs typeface="Arial"/>
              </a:rPr>
              <a:t>research </a:t>
            </a:r>
            <a:r>
              <a:rPr sz="1800" i="1" spc="-160" dirty="0">
                <a:latin typeface="Arial"/>
                <a:cs typeface="Arial"/>
              </a:rPr>
              <a:t>is </a:t>
            </a:r>
            <a:r>
              <a:rPr sz="1800" i="1" spc="-210" dirty="0">
                <a:latin typeface="Arial"/>
                <a:cs typeface="Arial"/>
              </a:rPr>
              <a:t>used </a:t>
            </a:r>
            <a:r>
              <a:rPr sz="1800" i="1" spc="-60" dirty="0">
                <a:latin typeface="Arial"/>
                <a:cs typeface="Arial"/>
              </a:rPr>
              <a:t>to find </a:t>
            </a:r>
            <a:r>
              <a:rPr sz="1800" i="1" spc="-140" dirty="0">
                <a:latin typeface="Arial"/>
                <a:cs typeface="Arial"/>
              </a:rPr>
              <a:t>solutions </a:t>
            </a:r>
            <a:r>
              <a:rPr sz="1800" i="1" spc="-55" dirty="0">
                <a:latin typeface="Arial"/>
                <a:cs typeface="Arial"/>
              </a:rPr>
              <a:t>to </a:t>
            </a:r>
            <a:r>
              <a:rPr sz="1800" i="1" spc="-120" dirty="0">
                <a:latin typeface="Arial"/>
                <a:cs typeface="Arial"/>
              </a:rPr>
              <a:t>everyday </a:t>
            </a:r>
            <a:r>
              <a:rPr sz="1800" i="1" spc="-145" dirty="0">
                <a:latin typeface="Arial"/>
                <a:cs typeface="Arial"/>
              </a:rPr>
              <a:t>problems, </a:t>
            </a:r>
            <a:r>
              <a:rPr sz="1800" i="1" spc="-160" dirty="0">
                <a:latin typeface="Arial"/>
                <a:cs typeface="Arial"/>
              </a:rPr>
              <a:t>cure </a:t>
            </a:r>
            <a:r>
              <a:rPr sz="1800" i="1" spc="-155" dirty="0">
                <a:latin typeface="Arial"/>
                <a:cs typeface="Arial"/>
              </a:rPr>
              <a:t>illness,  </a:t>
            </a:r>
            <a:r>
              <a:rPr sz="1800" i="1" spc="-140" dirty="0">
                <a:latin typeface="Arial"/>
                <a:cs typeface="Arial"/>
              </a:rPr>
              <a:t>and </a:t>
            </a:r>
            <a:r>
              <a:rPr sz="1800" i="1" spc="-125" dirty="0">
                <a:latin typeface="Arial"/>
                <a:cs typeface="Arial"/>
              </a:rPr>
              <a:t>develop </a:t>
            </a:r>
            <a:r>
              <a:rPr sz="1800" i="1" spc="-120" dirty="0">
                <a:latin typeface="Arial"/>
                <a:cs typeface="Arial"/>
              </a:rPr>
              <a:t>innovative </a:t>
            </a:r>
            <a:r>
              <a:rPr sz="1800" i="1" spc="-135" dirty="0">
                <a:latin typeface="Arial"/>
                <a:cs typeface="Arial"/>
              </a:rPr>
              <a:t>technologies, </a:t>
            </a:r>
            <a:r>
              <a:rPr sz="1800" i="1" spc="-90" dirty="0">
                <a:latin typeface="Arial"/>
                <a:cs typeface="Arial"/>
              </a:rPr>
              <a:t>rather </a:t>
            </a:r>
            <a:r>
              <a:rPr sz="1800" i="1" spc="-140" dirty="0">
                <a:latin typeface="Arial"/>
                <a:cs typeface="Arial"/>
              </a:rPr>
              <a:t>than </a:t>
            </a:r>
            <a:r>
              <a:rPr sz="1800" i="1" spc="-60" dirty="0">
                <a:latin typeface="Arial"/>
                <a:cs typeface="Arial"/>
              </a:rPr>
              <a:t>to </a:t>
            </a:r>
            <a:r>
              <a:rPr sz="1800" i="1" spc="-125" dirty="0">
                <a:latin typeface="Arial"/>
                <a:cs typeface="Arial"/>
              </a:rPr>
              <a:t>acquire </a:t>
            </a:r>
            <a:r>
              <a:rPr sz="1800" i="1" spc="-145" dirty="0">
                <a:latin typeface="Arial"/>
                <a:cs typeface="Arial"/>
              </a:rPr>
              <a:t>knowledge </a:t>
            </a:r>
            <a:r>
              <a:rPr sz="1800" i="1" spc="-10" dirty="0">
                <a:latin typeface="Arial"/>
                <a:cs typeface="Arial"/>
              </a:rPr>
              <a:t>for </a:t>
            </a:r>
            <a:r>
              <a:rPr sz="1800" i="1" spc="-145" dirty="0">
                <a:latin typeface="Arial"/>
                <a:cs typeface="Arial"/>
              </a:rPr>
              <a:t>knowledge's </a:t>
            </a:r>
            <a:r>
              <a:rPr sz="1800" i="1" spc="210" dirty="0">
                <a:latin typeface="Arial"/>
                <a:cs typeface="Arial"/>
              </a:rPr>
              <a:t> </a:t>
            </a:r>
            <a:r>
              <a:rPr sz="1800" i="1" spc="-180" dirty="0">
                <a:latin typeface="Arial"/>
                <a:cs typeface="Arial"/>
              </a:rPr>
              <a:t>sake.</a:t>
            </a:r>
            <a:endParaRPr sz="1800" dirty="0">
              <a:latin typeface="Arial"/>
              <a:cs typeface="Arial"/>
            </a:endParaRPr>
          </a:p>
          <a:p>
            <a:pPr>
              <a:lnSpc>
                <a:spcPct val="100000"/>
              </a:lnSpc>
              <a:buClr>
                <a:srgbClr val="DA1F28"/>
              </a:buClr>
              <a:buFont typeface="Wingdings"/>
              <a:buChar char=""/>
            </a:pPr>
            <a:endParaRPr sz="1900" dirty="0">
              <a:latin typeface="Arial"/>
              <a:cs typeface="Arial"/>
            </a:endParaRPr>
          </a:p>
          <a:p>
            <a:pPr>
              <a:lnSpc>
                <a:spcPct val="100000"/>
              </a:lnSpc>
              <a:spcBef>
                <a:spcPts val="45"/>
              </a:spcBef>
              <a:buClr>
                <a:srgbClr val="DA1F28"/>
              </a:buClr>
              <a:buFont typeface="Wingdings"/>
              <a:buChar char=""/>
            </a:pPr>
            <a:endParaRPr sz="1750" dirty="0">
              <a:latin typeface="Arial"/>
              <a:cs typeface="Arial"/>
            </a:endParaRPr>
          </a:p>
          <a:p>
            <a:pPr marL="652780" lvl="1" indent="-274955">
              <a:lnSpc>
                <a:spcPct val="100000"/>
              </a:lnSpc>
              <a:buClr>
                <a:srgbClr val="2CA1BE"/>
              </a:buClr>
              <a:buSzPct val="118750"/>
              <a:buFont typeface="Wingdings"/>
              <a:buChar char=""/>
              <a:tabLst>
                <a:tab pos="652780" algn="l"/>
                <a:tab pos="653415" algn="l"/>
              </a:tabLst>
            </a:pPr>
            <a:r>
              <a:rPr sz="1600" spc="-130" dirty="0">
                <a:latin typeface="Arimo"/>
                <a:cs typeface="Arimo"/>
              </a:rPr>
              <a:t>For </a:t>
            </a:r>
            <a:r>
              <a:rPr sz="1600" spc="-90" dirty="0">
                <a:latin typeface="Arimo"/>
                <a:cs typeface="Arimo"/>
              </a:rPr>
              <a:t>example, </a:t>
            </a:r>
            <a:r>
              <a:rPr sz="1600" spc="-25" dirty="0">
                <a:latin typeface="Arimo"/>
                <a:cs typeface="Arimo"/>
              </a:rPr>
              <a:t>applied </a:t>
            </a:r>
            <a:r>
              <a:rPr sz="1600" spc="-110" dirty="0">
                <a:latin typeface="Arimo"/>
                <a:cs typeface="Arimo"/>
              </a:rPr>
              <a:t>researchers may </a:t>
            </a:r>
            <a:r>
              <a:rPr sz="1600" spc="-85" dirty="0">
                <a:latin typeface="Arimo"/>
                <a:cs typeface="Arimo"/>
              </a:rPr>
              <a:t>investigate </a:t>
            </a:r>
            <a:r>
              <a:rPr sz="1600" spc="-120" dirty="0">
                <a:latin typeface="Arimo"/>
                <a:cs typeface="Arimo"/>
              </a:rPr>
              <a:t>ways</a:t>
            </a:r>
            <a:r>
              <a:rPr sz="1600" spc="5" dirty="0">
                <a:latin typeface="Arimo"/>
                <a:cs typeface="Arimo"/>
              </a:rPr>
              <a:t> </a:t>
            </a:r>
            <a:r>
              <a:rPr sz="1600" spc="-60" dirty="0">
                <a:latin typeface="Arimo"/>
                <a:cs typeface="Arimo"/>
              </a:rPr>
              <a:t>to:</a:t>
            </a:r>
            <a:endParaRPr sz="1600" dirty="0">
              <a:latin typeface="Arimo"/>
              <a:cs typeface="Arimo"/>
            </a:endParaRPr>
          </a:p>
          <a:p>
            <a:pPr marL="893444" lvl="2" indent="-287020">
              <a:lnSpc>
                <a:spcPct val="100000"/>
              </a:lnSpc>
              <a:spcBef>
                <a:spcPts val="900"/>
              </a:spcBef>
              <a:buClr>
                <a:srgbClr val="2CA1BE"/>
              </a:buClr>
              <a:buSzPct val="75000"/>
              <a:buFont typeface="Arial"/>
              <a:buChar char="•"/>
              <a:tabLst>
                <a:tab pos="893444" algn="l"/>
                <a:tab pos="894080" algn="l"/>
              </a:tabLst>
            </a:pPr>
            <a:r>
              <a:rPr sz="1400" spc="-90" dirty="0">
                <a:latin typeface="Arimo"/>
                <a:cs typeface="Arimo"/>
              </a:rPr>
              <a:t>Improve </a:t>
            </a:r>
            <a:r>
              <a:rPr sz="1400" spc="-45" dirty="0">
                <a:latin typeface="Arimo"/>
                <a:cs typeface="Arimo"/>
              </a:rPr>
              <a:t>agricultural </a:t>
            </a:r>
            <a:r>
              <a:rPr sz="1400" spc="-70" dirty="0">
                <a:latin typeface="Arimo"/>
                <a:cs typeface="Arimo"/>
              </a:rPr>
              <a:t>crop</a:t>
            </a:r>
            <a:r>
              <a:rPr sz="1400" spc="35" dirty="0">
                <a:latin typeface="Arimo"/>
                <a:cs typeface="Arimo"/>
              </a:rPr>
              <a:t> </a:t>
            </a:r>
            <a:r>
              <a:rPr sz="1400" spc="-70" dirty="0">
                <a:latin typeface="Arimo"/>
                <a:cs typeface="Arimo"/>
              </a:rPr>
              <a:t>production</a:t>
            </a:r>
            <a:endParaRPr sz="1400" dirty="0">
              <a:latin typeface="Arimo"/>
              <a:cs typeface="Arimo"/>
            </a:endParaRPr>
          </a:p>
          <a:p>
            <a:pPr marL="893444" lvl="2" indent="-287020">
              <a:lnSpc>
                <a:spcPct val="100000"/>
              </a:lnSpc>
              <a:spcBef>
                <a:spcPts val="840"/>
              </a:spcBef>
              <a:buClr>
                <a:srgbClr val="2CA1BE"/>
              </a:buClr>
              <a:buSzPct val="75000"/>
              <a:buFont typeface="Arial"/>
              <a:buChar char="•"/>
              <a:tabLst>
                <a:tab pos="893444" algn="l"/>
                <a:tab pos="894080" algn="l"/>
              </a:tabLst>
            </a:pPr>
            <a:r>
              <a:rPr sz="1400" spc="-80" dirty="0">
                <a:latin typeface="Arimo"/>
                <a:cs typeface="Arimo"/>
              </a:rPr>
              <a:t>Treat </a:t>
            </a:r>
            <a:r>
              <a:rPr sz="1400" spc="-40" dirty="0">
                <a:latin typeface="Arimo"/>
                <a:cs typeface="Arimo"/>
              </a:rPr>
              <a:t>or </a:t>
            </a:r>
            <a:r>
              <a:rPr sz="1400" spc="-100" dirty="0">
                <a:latin typeface="Arimo"/>
                <a:cs typeface="Arimo"/>
              </a:rPr>
              <a:t>cure </a:t>
            </a:r>
            <a:r>
              <a:rPr sz="1400" spc="-5" dirty="0">
                <a:latin typeface="Arimo"/>
                <a:cs typeface="Arimo"/>
              </a:rPr>
              <a:t>a </a:t>
            </a:r>
            <a:r>
              <a:rPr sz="1400" spc="-70" dirty="0">
                <a:latin typeface="Arimo"/>
                <a:cs typeface="Arimo"/>
              </a:rPr>
              <a:t>specific</a:t>
            </a:r>
            <a:r>
              <a:rPr sz="1400" spc="130" dirty="0">
                <a:latin typeface="Arimo"/>
                <a:cs typeface="Arimo"/>
              </a:rPr>
              <a:t> </a:t>
            </a:r>
            <a:r>
              <a:rPr sz="1400" spc="-90" dirty="0">
                <a:latin typeface="Arimo"/>
                <a:cs typeface="Arimo"/>
              </a:rPr>
              <a:t>disease</a:t>
            </a:r>
            <a:endParaRPr sz="1400" dirty="0">
              <a:latin typeface="Arimo"/>
              <a:cs typeface="Arimo"/>
            </a:endParaRPr>
          </a:p>
          <a:p>
            <a:pPr marL="893444" lvl="2" indent="-287020">
              <a:lnSpc>
                <a:spcPct val="100000"/>
              </a:lnSpc>
              <a:spcBef>
                <a:spcPts val="840"/>
              </a:spcBef>
              <a:buClr>
                <a:srgbClr val="2CA1BE"/>
              </a:buClr>
              <a:buSzPct val="75000"/>
              <a:buFont typeface="Arial"/>
              <a:buChar char="•"/>
              <a:tabLst>
                <a:tab pos="893444" algn="l"/>
                <a:tab pos="894080" algn="l"/>
              </a:tabLst>
            </a:pPr>
            <a:r>
              <a:rPr sz="1400" spc="-90" dirty="0">
                <a:latin typeface="Arimo"/>
                <a:cs typeface="Arimo"/>
              </a:rPr>
              <a:t>Improve </a:t>
            </a:r>
            <a:r>
              <a:rPr sz="1400" spc="-85" dirty="0">
                <a:latin typeface="Arimo"/>
                <a:cs typeface="Arimo"/>
              </a:rPr>
              <a:t>the </a:t>
            </a:r>
            <a:r>
              <a:rPr sz="1400" spc="-60" dirty="0">
                <a:latin typeface="Arimo"/>
                <a:cs typeface="Arimo"/>
              </a:rPr>
              <a:t>energy </a:t>
            </a:r>
            <a:r>
              <a:rPr sz="1400" spc="-50" dirty="0">
                <a:latin typeface="Arimo"/>
                <a:cs typeface="Arimo"/>
              </a:rPr>
              <a:t>efficiency </a:t>
            </a:r>
            <a:r>
              <a:rPr sz="1400" dirty="0">
                <a:latin typeface="Arimo"/>
                <a:cs typeface="Arimo"/>
              </a:rPr>
              <a:t>of </a:t>
            </a:r>
            <a:r>
              <a:rPr sz="1400" spc="-150" dirty="0">
                <a:latin typeface="Arimo"/>
                <a:cs typeface="Arimo"/>
              </a:rPr>
              <a:t>homes, </a:t>
            </a:r>
            <a:r>
              <a:rPr sz="1400" spc="-65" dirty="0">
                <a:latin typeface="Arimo"/>
                <a:cs typeface="Arimo"/>
              </a:rPr>
              <a:t>offices, </a:t>
            </a:r>
            <a:r>
              <a:rPr sz="1400" spc="-40" dirty="0">
                <a:latin typeface="Arimo"/>
                <a:cs typeface="Arimo"/>
              </a:rPr>
              <a:t>or </a:t>
            </a:r>
            <a:r>
              <a:rPr sz="1400" spc="-125" dirty="0">
                <a:latin typeface="Arimo"/>
                <a:cs typeface="Arimo"/>
              </a:rPr>
              <a:t>modes </a:t>
            </a:r>
            <a:r>
              <a:rPr sz="1400" dirty="0">
                <a:latin typeface="Arimo"/>
                <a:cs typeface="Arimo"/>
              </a:rPr>
              <a:t>of</a:t>
            </a:r>
            <a:r>
              <a:rPr sz="1400" spc="5" dirty="0">
                <a:latin typeface="Arimo"/>
                <a:cs typeface="Arimo"/>
              </a:rPr>
              <a:t> </a:t>
            </a:r>
            <a:r>
              <a:rPr sz="1400" spc="-55" dirty="0">
                <a:latin typeface="Arimo"/>
                <a:cs typeface="Arimo"/>
              </a:rPr>
              <a:t>transportation</a:t>
            </a:r>
            <a:endParaRPr sz="1400" dirty="0">
              <a:latin typeface="Arimo"/>
              <a:cs typeface="Arim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aracteristics of Applied Research&#10;1. Applied research is solution-specific and addresses practical questions.&#10;2. It invo...">
            <a:extLst>
              <a:ext uri="{FF2B5EF4-FFF2-40B4-BE49-F238E27FC236}">
                <a16:creationId xmlns:a16="http://schemas.microsoft.com/office/drawing/2014/main" id="{F77B2C32-FB49-4B08-9147-A196778F97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29" t="36921" r="9219" b="19673"/>
          <a:stretch/>
        </p:blipFill>
        <p:spPr bwMode="auto">
          <a:xfrm>
            <a:off x="62477" y="1411357"/>
            <a:ext cx="8719453" cy="36377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00200" y="285750"/>
            <a:ext cx="4191000" cy="369332"/>
          </a:xfrm>
          <a:prstGeom prst="rect">
            <a:avLst/>
          </a:prstGeom>
          <a:noFill/>
        </p:spPr>
        <p:txBody>
          <a:bodyPr wrap="square" rtlCol="0">
            <a:spAutoFit/>
          </a:bodyPr>
          <a:lstStyle/>
          <a:p>
            <a:r>
              <a:rPr lang="en-IN" dirty="0"/>
              <a:t>Features of Applied Research</a:t>
            </a:r>
          </a:p>
        </p:txBody>
      </p:sp>
    </p:spTree>
    <p:extLst>
      <p:ext uri="{BB962C8B-B14F-4D97-AF65-F5344CB8AC3E}">
        <p14:creationId xmlns:p14="http://schemas.microsoft.com/office/powerpoint/2010/main" val="714620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8435" b="32947"/>
          <a:stretch/>
        </p:blipFill>
        <p:spPr bwMode="auto">
          <a:xfrm>
            <a:off x="1533525" y="1581150"/>
            <a:ext cx="5564392" cy="3059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76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lang="en-IN" sz="4200" spc="-335" dirty="0"/>
              <a:t>Do you ever Wonder ???</a:t>
            </a:r>
            <a:endParaRPr sz="4200" dirty="0"/>
          </a:p>
        </p:txBody>
      </p:sp>
      <p:sp>
        <p:nvSpPr>
          <p:cNvPr id="3" name="object 3"/>
          <p:cNvSpPr txBox="1"/>
          <p:nvPr/>
        </p:nvSpPr>
        <p:spPr>
          <a:xfrm>
            <a:off x="688340" y="1370837"/>
            <a:ext cx="7927340" cy="695960"/>
          </a:xfrm>
          <a:prstGeom prst="rect">
            <a:avLst/>
          </a:prstGeom>
        </p:spPr>
        <p:txBody>
          <a:bodyPr vert="horz" wrap="square" lIns="0" tIns="12065" rIns="0" bIns="0" rtlCol="0">
            <a:spAutoFit/>
          </a:bodyPr>
          <a:lstStyle/>
          <a:p>
            <a:pPr marL="332740" marR="5080" indent="-320675">
              <a:lnSpc>
                <a:spcPct val="100000"/>
              </a:lnSpc>
              <a:spcBef>
                <a:spcPts val="95"/>
              </a:spcBef>
              <a:buClr>
                <a:srgbClr val="DA1F28"/>
              </a:buClr>
              <a:buSzPct val="120454"/>
              <a:buFont typeface="Wingdings"/>
              <a:buChar char=""/>
              <a:tabLst>
                <a:tab pos="332740" algn="l"/>
                <a:tab pos="333375" algn="l"/>
              </a:tabLst>
            </a:pPr>
            <a:r>
              <a:rPr sz="2200" spc="-254" dirty="0">
                <a:latin typeface="Arimo"/>
                <a:cs typeface="Arimo"/>
              </a:rPr>
              <a:t>Is </a:t>
            </a:r>
            <a:r>
              <a:rPr sz="2200" spc="-125" dirty="0">
                <a:latin typeface="Arimo"/>
                <a:cs typeface="Arimo"/>
              </a:rPr>
              <a:t>television </a:t>
            </a:r>
            <a:r>
              <a:rPr sz="2200" spc="-85" dirty="0">
                <a:latin typeface="Arimo"/>
                <a:cs typeface="Arimo"/>
              </a:rPr>
              <a:t>going </a:t>
            </a:r>
            <a:r>
              <a:rPr sz="2200" spc="-75" dirty="0">
                <a:latin typeface="Arimo"/>
                <a:cs typeface="Arimo"/>
              </a:rPr>
              <a:t>to </a:t>
            </a:r>
            <a:r>
              <a:rPr sz="2200" spc="-150" dirty="0">
                <a:latin typeface="Arimo"/>
                <a:cs typeface="Arimo"/>
              </a:rPr>
              <a:t>survive </a:t>
            </a:r>
            <a:r>
              <a:rPr sz="2200" spc="-140" dirty="0">
                <a:latin typeface="Arimo"/>
                <a:cs typeface="Arimo"/>
              </a:rPr>
              <a:t>in </a:t>
            </a:r>
            <a:r>
              <a:rPr sz="2200" spc="-15" dirty="0">
                <a:latin typeface="Arimo"/>
                <a:cs typeface="Arimo"/>
              </a:rPr>
              <a:t>digital </a:t>
            </a:r>
            <a:r>
              <a:rPr sz="2200" spc="-130" dirty="0">
                <a:latin typeface="Arimo"/>
                <a:cs typeface="Arimo"/>
              </a:rPr>
              <a:t>eye </a:t>
            </a:r>
            <a:r>
              <a:rPr sz="2200" spc="-65" dirty="0">
                <a:latin typeface="Arimo"/>
                <a:cs typeface="Arimo"/>
              </a:rPr>
              <a:t>or </a:t>
            </a:r>
            <a:r>
              <a:rPr sz="2200" spc="-40" dirty="0">
                <a:latin typeface="Arimo"/>
                <a:cs typeface="Arimo"/>
              </a:rPr>
              <a:t>will </a:t>
            </a:r>
            <a:r>
              <a:rPr sz="2200" spc="-15" dirty="0">
                <a:latin typeface="Arimo"/>
                <a:cs typeface="Arimo"/>
              </a:rPr>
              <a:t>it </a:t>
            </a:r>
            <a:r>
              <a:rPr sz="2200" spc="-170" dirty="0">
                <a:latin typeface="Arimo"/>
                <a:cs typeface="Arimo"/>
              </a:rPr>
              <a:t>become </a:t>
            </a:r>
            <a:r>
              <a:rPr sz="2200" spc="-114" dirty="0">
                <a:latin typeface="Arimo"/>
                <a:cs typeface="Arimo"/>
              </a:rPr>
              <a:t>obsolete  </a:t>
            </a:r>
            <a:r>
              <a:rPr sz="2200" spc="-90" dirty="0">
                <a:latin typeface="Arimo"/>
                <a:cs typeface="Arimo"/>
              </a:rPr>
              <a:t>like </a:t>
            </a:r>
            <a:r>
              <a:rPr sz="2200" spc="-15" dirty="0">
                <a:latin typeface="Arimo"/>
                <a:cs typeface="Arimo"/>
              </a:rPr>
              <a:t>digital</a:t>
            </a:r>
            <a:r>
              <a:rPr sz="2200" spc="135" dirty="0">
                <a:latin typeface="Arimo"/>
                <a:cs typeface="Arimo"/>
              </a:rPr>
              <a:t> </a:t>
            </a:r>
            <a:r>
              <a:rPr sz="2200" spc="-170" dirty="0">
                <a:latin typeface="Arimo"/>
                <a:cs typeface="Arimo"/>
              </a:rPr>
              <a:t>camera?</a:t>
            </a:r>
            <a:endParaRPr sz="2200">
              <a:latin typeface="Arimo"/>
              <a:cs typeface="Arimo"/>
            </a:endParaRPr>
          </a:p>
        </p:txBody>
      </p:sp>
      <p:sp>
        <p:nvSpPr>
          <p:cNvPr id="4" name="object 4"/>
          <p:cNvSpPr/>
          <p:nvPr/>
        </p:nvSpPr>
        <p:spPr>
          <a:xfrm>
            <a:off x="1143000" y="2571750"/>
            <a:ext cx="2667000" cy="200913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861673" y="2549042"/>
            <a:ext cx="1444716" cy="198297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14125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14" t="4546" r="2773" b="28383"/>
          <a:stretch/>
        </p:blipFill>
        <p:spPr bwMode="auto">
          <a:xfrm>
            <a:off x="762000" y="1352550"/>
            <a:ext cx="7239000" cy="3060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8094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Examples of Applied Research&#10;• Improve agricultural crop production.&#10;• Treat or cure a specific disease.&#10;• Improve the ene...">
            <a:extLst>
              <a:ext uri="{FF2B5EF4-FFF2-40B4-BE49-F238E27FC236}">
                <a16:creationId xmlns:a16="http://schemas.microsoft.com/office/drawing/2014/main" id="{17E9DF4B-4744-451A-835A-EE764D0F51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46" t="36533" r="9656" b="30138"/>
          <a:stretch/>
        </p:blipFill>
        <p:spPr bwMode="auto">
          <a:xfrm>
            <a:off x="616227" y="1490870"/>
            <a:ext cx="8070574" cy="3364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6227" y="438150"/>
            <a:ext cx="5098773" cy="369332"/>
          </a:xfrm>
          <a:prstGeom prst="rect">
            <a:avLst/>
          </a:prstGeom>
          <a:noFill/>
        </p:spPr>
        <p:txBody>
          <a:bodyPr wrap="square" rtlCol="0">
            <a:spAutoFit/>
          </a:bodyPr>
          <a:lstStyle/>
          <a:p>
            <a:r>
              <a:rPr lang="en-IN" dirty="0"/>
              <a:t>Examples</a:t>
            </a:r>
          </a:p>
        </p:txBody>
      </p:sp>
    </p:spTree>
    <p:extLst>
      <p:ext uri="{BB962C8B-B14F-4D97-AF65-F5344CB8AC3E}">
        <p14:creationId xmlns:p14="http://schemas.microsoft.com/office/powerpoint/2010/main" val="4175866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E9E87D2-B7C3-44A3-AB98-FB6DF104D824}"/>
              </a:ext>
            </a:extLst>
          </p:cNvPr>
          <p:cNvSpPr/>
          <p:nvPr/>
        </p:nvSpPr>
        <p:spPr>
          <a:xfrm>
            <a:off x="506896" y="139148"/>
            <a:ext cx="8239539" cy="8050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COMPARATIVE ANALYSIS</a:t>
            </a:r>
          </a:p>
        </p:txBody>
      </p:sp>
      <p:sp>
        <p:nvSpPr>
          <p:cNvPr id="3" name="Rectangle 2">
            <a:extLst>
              <a:ext uri="{FF2B5EF4-FFF2-40B4-BE49-F238E27FC236}">
                <a16:creationId xmlns:a16="http://schemas.microsoft.com/office/drawing/2014/main" id="{408052CC-8C31-4A50-9318-C5FE4FEEA0CC}"/>
              </a:ext>
            </a:extLst>
          </p:cNvPr>
          <p:cNvSpPr/>
          <p:nvPr/>
        </p:nvSpPr>
        <p:spPr>
          <a:xfrm>
            <a:off x="258418" y="1033669"/>
            <a:ext cx="4313582" cy="41098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IN" sz="2100" dirty="0"/>
              <a:t>BASIC RESEARCH</a:t>
            </a:r>
          </a:p>
          <a:p>
            <a:endParaRPr lang="en-IN" dirty="0"/>
          </a:p>
          <a:p>
            <a:endParaRPr lang="en-IN" dirty="0"/>
          </a:p>
          <a:p>
            <a:pPr marL="214313" indent="-214313">
              <a:buFont typeface="Arial" panose="020B0604020202020204" pitchFamily="34" charset="0"/>
              <a:buChar char="•"/>
            </a:pPr>
            <a:r>
              <a:rPr lang="en-IN" sz="2400" dirty="0"/>
              <a:t>Domain driven with intention to increase theoretical knowledge.</a:t>
            </a:r>
          </a:p>
          <a:p>
            <a:pPr marL="214313" indent="-214313">
              <a:buFont typeface="Arial" panose="020B0604020202020204" pitchFamily="34" charset="0"/>
              <a:buChar char="•"/>
            </a:pPr>
            <a:r>
              <a:rPr lang="en-IN" sz="2400" dirty="0"/>
              <a:t>Gain new knowledge</a:t>
            </a:r>
          </a:p>
          <a:p>
            <a:pPr marL="214313" indent="-214313">
              <a:buFont typeface="Arial" panose="020B0604020202020204" pitchFamily="34" charset="0"/>
              <a:buChar char="•"/>
            </a:pPr>
            <a:r>
              <a:rPr lang="en-IN" sz="2400" dirty="0"/>
              <a:t>Main motivation is to expand man’s knowledge.</a:t>
            </a:r>
          </a:p>
          <a:p>
            <a:pPr marL="214313" indent="-214313">
              <a:buFont typeface="Arial" panose="020B0604020202020204" pitchFamily="34" charset="0"/>
              <a:buChar char="•"/>
            </a:pPr>
            <a:r>
              <a:rPr lang="en-IN" sz="2400" dirty="0"/>
              <a:t>Done for intellectual pleasure of learning.</a:t>
            </a:r>
          </a:p>
        </p:txBody>
      </p:sp>
      <p:sp>
        <p:nvSpPr>
          <p:cNvPr id="4" name="Rectangle 3">
            <a:extLst>
              <a:ext uri="{FF2B5EF4-FFF2-40B4-BE49-F238E27FC236}">
                <a16:creationId xmlns:a16="http://schemas.microsoft.com/office/drawing/2014/main" id="{3FC38DC9-717C-447A-94F0-47CD678C5CEA}"/>
              </a:ext>
            </a:extLst>
          </p:cNvPr>
          <p:cNvSpPr/>
          <p:nvPr/>
        </p:nvSpPr>
        <p:spPr>
          <a:xfrm>
            <a:off x="4810540" y="1033669"/>
            <a:ext cx="4075043" cy="41098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IN" sz="2100" b="1" dirty="0"/>
              <a:t>Applied Research</a:t>
            </a:r>
          </a:p>
          <a:p>
            <a:endParaRPr lang="en-IN" dirty="0"/>
          </a:p>
          <a:p>
            <a:endParaRPr lang="en-IN" dirty="0"/>
          </a:p>
          <a:p>
            <a:pPr marL="342900" indent="-342900">
              <a:buFont typeface="Arial" panose="020B0604020202020204" pitchFamily="34" charset="0"/>
              <a:buChar char="•"/>
            </a:pPr>
            <a:r>
              <a:rPr lang="en-IN" sz="2100" dirty="0"/>
              <a:t>Demand driven with intention to solve specific problem.</a:t>
            </a:r>
          </a:p>
          <a:p>
            <a:pPr marL="342900" indent="-342900">
              <a:buFont typeface="Arial" panose="020B0604020202020204" pitchFamily="34" charset="0"/>
              <a:buChar char="•"/>
            </a:pPr>
            <a:r>
              <a:rPr lang="en-IN" sz="2100" dirty="0"/>
              <a:t>Designed to solve practical problem of the modern world.</a:t>
            </a:r>
          </a:p>
          <a:p>
            <a:pPr marL="342900" indent="-342900">
              <a:buFont typeface="Arial" panose="020B0604020202020204" pitchFamily="34" charset="0"/>
              <a:buChar char="•"/>
            </a:pPr>
            <a:r>
              <a:rPr lang="en-IN" sz="2100" dirty="0"/>
              <a:t>Applied research can take basic research further where applicable.</a:t>
            </a:r>
          </a:p>
          <a:p>
            <a:pPr marL="342900" indent="-342900">
              <a:buFont typeface="Arial" panose="020B0604020202020204" pitchFamily="34" charset="0"/>
              <a:buChar char="•"/>
            </a:pPr>
            <a:r>
              <a:rPr lang="en-IN" sz="2100" dirty="0"/>
              <a:t>Done to test theories in the field to achieve better result</a:t>
            </a:r>
          </a:p>
          <a:p>
            <a:endParaRPr lang="en-IN" dirty="0"/>
          </a:p>
        </p:txBody>
      </p:sp>
    </p:spTree>
    <p:extLst>
      <p:ext uri="{BB962C8B-B14F-4D97-AF65-F5344CB8AC3E}">
        <p14:creationId xmlns:p14="http://schemas.microsoft.com/office/powerpoint/2010/main" val="2792301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4382135" cy="665480"/>
          </a:xfrm>
          <a:prstGeom prst="rect">
            <a:avLst/>
          </a:prstGeom>
        </p:spPr>
        <p:txBody>
          <a:bodyPr vert="horz" wrap="square" lIns="0" tIns="12700" rIns="0" bIns="0" rtlCol="0">
            <a:spAutoFit/>
          </a:bodyPr>
          <a:lstStyle/>
          <a:p>
            <a:pPr marL="12700">
              <a:lnSpc>
                <a:spcPct val="100000"/>
              </a:lnSpc>
              <a:spcBef>
                <a:spcPts val="100"/>
              </a:spcBef>
            </a:pPr>
            <a:r>
              <a:rPr sz="4200" spc="-235" dirty="0"/>
              <a:t>Descriptive</a:t>
            </a:r>
            <a:r>
              <a:rPr sz="4200" spc="-75" dirty="0"/>
              <a:t> </a:t>
            </a:r>
            <a:r>
              <a:rPr sz="4200" spc="-385" dirty="0"/>
              <a:t>Research</a:t>
            </a:r>
            <a:endParaRPr sz="4200"/>
          </a:p>
        </p:txBody>
      </p:sp>
      <p:sp>
        <p:nvSpPr>
          <p:cNvPr id="3" name="object 3"/>
          <p:cNvSpPr txBox="1"/>
          <p:nvPr/>
        </p:nvSpPr>
        <p:spPr>
          <a:xfrm>
            <a:off x="688340" y="1329690"/>
            <a:ext cx="7997190" cy="3605529"/>
          </a:xfrm>
          <a:prstGeom prst="rect">
            <a:avLst/>
          </a:prstGeom>
        </p:spPr>
        <p:txBody>
          <a:bodyPr vert="horz" wrap="square" lIns="0" tIns="12700" rIns="0" bIns="0" rtlCol="0">
            <a:spAutoFit/>
          </a:bodyPr>
          <a:lstStyle/>
          <a:p>
            <a:pPr marL="332740" marR="7620" indent="-320675" algn="just">
              <a:lnSpc>
                <a:spcPct val="150000"/>
              </a:lnSpc>
              <a:spcBef>
                <a:spcPts val="100"/>
              </a:spcBef>
              <a:buClr>
                <a:srgbClr val="DA1F28"/>
              </a:buClr>
              <a:buSzPct val="122222"/>
              <a:buFont typeface="Wingdings"/>
              <a:buChar char=""/>
              <a:tabLst>
                <a:tab pos="333375" algn="l"/>
              </a:tabLst>
            </a:pPr>
            <a:r>
              <a:rPr sz="1800" b="1" i="1" spc="-200" dirty="0">
                <a:latin typeface="Arial"/>
                <a:cs typeface="Arial"/>
              </a:rPr>
              <a:t>Descriptive </a:t>
            </a:r>
            <a:r>
              <a:rPr sz="1800" b="1" i="1" spc="-215" dirty="0">
                <a:latin typeface="Arial"/>
                <a:cs typeface="Arial"/>
              </a:rPr>
              <a:t>research </a:t>
            </a:r>
            <a:r>
              <a:rPr sz="1800" i="1" spc="-125" dirty="0">
                <a:latin typeface="Arial"/>
                <a:cs typeface="Arial"/>
              </a:rPr>
              <a:t>refers </a:t>
            </a:r>
            <a:r>
              <a:rPr sz="1800" i="1" spc="-60" dirty="0">
                <a:latin typeface="Arial"/>
                <a:cs typeface="Arial"/>
              </a:rPr>
              <a:t>to </a:t>
            </a:r>
            <a:r>
              <a:rPr sz="1800" i="1" spc="-155" dirty="0">
                <a:latin typeface="Arial"/>
                <a:cs typeface="Arial"/>
              </a:rPr>
              <a:t>research </a:t>
            </a:r>
            <a:r>
              <a:rPr sz="1800" i="1" spc="-80" dirty="0">
                <a:latin typeface="Arial"/>
                <a:cs typeface="Arial"/>
              </a:rPr>
              <a:t>that </a:t>
            </a:r>
            <a:r>
              <a:rPr sz="1800" i="1" spc="-125" dirty="0">
                <a:latin typeface="Arial"/>
                <a:cs typeface="Arial"/>
              </a:rPr>
              <a:t>provides </a:t>
            </a:r>
            <a:r>
              <a:rPr sz="1800" i="1" spc="-160" dirty="0">
                <a:latin typeface="Arial"/>
                <a:cs typeface="Arial"/>
              </a:rPr>
              <a:t>an </a:t>
            </a:r>
            <a:r>
              <a:rPr sz="1800" i="1" spc="-130" dirty="0">
                <a:latin typeface="Arial"/>
                <a:cs typeface="Arial"/>
              </a:rPr>
              <a:t>accurate </a:t>
            </a:r>
            <a:r>
              <a:rPr sz="1800" i="1" spc="-65" dirty="0">
                <a:latin typeface="Arial"/>
                <a:cs typeface="Arial"/>
              </a:rPr>
              <a:t>portrayal </a:t>
            </a:r>
            <a:r>
              <a:rPr sz="1800" i="1" spc="-5" dirty="0">
                <a:latin typeface="Arial"/>
                <a:cs typeface="Arial"/>
              </a:rPr>
              <a:t>of  </a:t>
            </a:r>
            <a:r>
              <a:rPr sz="1800" i="1" spc="-130" dirty="0">
                <a:latin typeface="Arial"/>
                <a:cs typeface="Arial"/>
              </a:rPr>
              <a:t>characteristics </a:t>
            </a:r>
            <a:r>
              <a:rPr sz="1800" i="1" spc="-5" dirty="0">
                <a:latin typeface="Arial"/>
                <a:cs typeface="Arial"/>
              </a:rPr>
              <a:t>of </a:t>
            </a:r>
            <a:r>
              <a:rPr sz="1800" i="1" spc="-105" dirty="0">
                <a:latin typeface="Arial"/>
                <a:cs typeface="Arial"/>
              </a:rPr>
              <a:t>a </a:t>
            </a:r>
            <a:r>
              <a:rPr sz="1800" i="1" spc="-80" dirty="0">
                <a:latin typeface="Arial"/>
                <a:cs typeface="Arial"/>
              </a:rPr>
              <a:t>particular individual, </a:t>
            </a:r>
            <a:r>
              <a:rPr sz="1800" i="1" spc="-95" dirty="0">
                <a:latin typeface="Arial"/>
                <a:cs typeface="Arial"/>
              </a:rPr>
              <a:t>situation, </a:t>
            </a:r>
            <a:r>
              <a:rPr sz="1800" i="1" spc="-55" dirty="0">
                <a:latin typeface="Arial"/>
                <a:cs typeface="Arial"/>
              </a:rPr>
              <a:t>or </a:t>
            </a:r>
            <a:r>
              <a:rPr sz="1800" i="1" spc="-85" dirty="0">
                <a:latin typeface="Arial"/>
                <a:cs typeface="Arial"/>
              </a:rPr>
              <a:t>group. </a:t>
            </a:r>
            <a:r>
              <a:rPr sz="1800" i="1" spc="-130" dirty="0">
                <a:latin typeface="Arial"/>
                <a:cs typeface="Arial"/>
              </a:rPr>
              <a:t>Descriptive </a:t>
            </a:r>
            <a:r>
              <a:rPr sz="1800" i="1" spc="-145" dirty="0">
                <a:latin typeface="Arial"/>
                <a:cs typeface="Arial"/>
              </a:rPr>
              <a:t>research, </a:t>
            </a:r>
            <a:r>
              <a:rPr sz="1800" i="1" spc="-130" dirty="0">
                <a:latin typeface="Arial"/>
                <a:cs typeface="Arial"/>
              </a:rPr>
              <a:t>also  </a:t>
            </a:r>
            <a:r>
              <a:rPr sz="1800" i="1" spc="-190" dirty="0">
                <a:latin typeface="Arial"/>
                <a:cs typeface="Arial"/>
              </a:rPr>
              <a:t>known </a:t>
            </a:r>
            <a:r>
              <a:rPr sz="1800" i="1" spc="-204" dirty="0">
                <a:latin typeface="Arial"/>
                <a:cs typeface="Arial"/>
              </a:rPr>
              <a:t>as </a:t>
            </a:r>
            <a:r>
              <a:rPr sz="1800" i="1" spc="-95" dirty="0">
                <a:latin typeface="Arial"/>
                <a:cs typeface="Arial"/>
              </a:rPr>
              <a:t>statistical</a:t>
            </a:r>
            <a:r>
              <a:rPr sz="1800" i="1" spc="-229" dirty="0">
                <a:latin typeface="Arial"/>
                <a:cs typeface="Arial"/>
              </a:rPr>
              <a:t> </a:t>
            </a:r>
            <a:r>
              <a:rPr sz="1800" i="1" spc="-150" dirty="0">
                <a:latin typeface="Arial"/>
                <a:cs typeface="Arial"/>
              </a:rPr>
              <a:t>research.</a:t>
            </a:r>
            <a:endParaRPr sz="1800">
              <a:latin typeface="Arial"/>
              <a:cs typeface="Arial"/>
            </a:endParaRPr>
          </a:p>
          <a:p>
            <a:pPr>
              <a:lnSpc>
                <a:spcPct val="100000"/>
              </a:lnSpc>
              <a:spcBef>
                <a:spcPts val="20"/>
              </a:spcBef>
              <a:buClr>
                <a:srgbClr val="DA1F28"/>
              </a:buClr>
              <a:buFont typeface="Wingdings"/>
              <a:buChar char=""/>
            </a:pPr>
            <a:endParaRPr sz="2800">
              <a:latin typeface="Arial"/>
              <a:cs typeface="Arial"/>
            </a:endParaRPr>
          </a:p>
          <a:p>
            <a:pPr marL="332740" marR="5080" indent="-320675" algn="just">
              <a:lnSpc>
                <a:spcPct val="150000"/>
              </a:lnSpc>
              <a:buClr>
                <a:srgbClr val="DA1F28"/>
              </a:buClr>
              <a:buSzPct val="122222"/>
              <a:buFont typeface="Wingdings"/>
              <a:buChar char=""/>
              <a:tabLst>
                <a:tab pos="333375" algn="l"/>
              </a:tabLst>
            </a:pPr>
            <a:r>
              <a:rPr sz="1800" spc="-204" dirty="0">
                <a:latin typeface="Arimo"/>
                <a:cs typeface="Arimo"/>
              </a:rPr>
              <a:t>These </a:t>
            </a:r>
            <a:r>
              <a:rPr sz="1800" spc="-135" dirty="0">
                <a:latin typeface="Arimo"/>
                <a:cs typeface="Arimo"/>
              </a:rPr>
              <a:t>studies </a:t>
            </a:r>
            <a:r>
              <a:rPr sz="1800" spc="-40" dirty="0">
                <a:latin typeface="Arimo"/>
                <a:cs typeface="Arimo"/>
              </a:rPr>
              <a:t>are </a:t>
            </a:r>
            <a:r>
              <a:rPr sz="1800" spc="-10" dirty="0">
                <a:latin typeface="Arimo"/>
                <a:cs typeface="Arimo"/>
              </a:rPr>
              <a:t>a </a:t>
            </a:r>
            <a:r>
              <a:rPr sz="1800" spc="-185" dirty="0">
                <a:latin typeface="Arimo"/>
                <a:cs typeface="Arimo"/>
              </a:rPr>
              <a:t>means </a:t>
            </a:r>
            <a:r>
              <a:rPr sz="1800" spc="-5" dirty="0">
                <a:latin typeface="Arimo"/>
                <a:cs typeface="Arimo"/>
              </a:rPr>
              <a:t>of </a:t>
            </a:r>
            <a:r>
              <a:rPr sz="1800" spc="-100" dirty="0">
                <a:latin typeface="Arimo"/>
                <a:cs typeface="Arimo"/>
              </a:rPr>
              <a:t>discovering </a:t>
            </a:r>
            <a:r>
              <a:rPr sz="1800" spc="-150" dirty="0">
                <a:latin typeface="Arimo"/>
                <a:cs typeface="Arimo"/>
              </a:rPr>
              <a:t>new </a:t>
            </a:r>
            <a:r>
              <a:rPr sz="1800" spc="-125" dirty="0">
                <a:latin typeface="Arimo"/>
                <a:cs typeface="Arimo"/>
              </a:rPr>
              <a:t>meaning, </a:t>
            </a:r>
            <a:r>
              <a:rPr sz="1800" spc="-90" dirty="0">
                <a:latin typeface="Arimo"/>
                <a:cs typeface="Arimo"/>
              </a:rPr>
              <a:t>describing what </a:t>
            </a:r>
            <a:r>
              <a:rPr sz="1800" spc="-135" dirty="0">
                <a:latin typeface="Arimo"/>
                <a:cs typeface="Arimo"/>
              </a:rPr>
              <a:t>exists,  </a:t>
            </a:r>
            <a:r>
              <a:rPr sz="1800" spc="-85" dirty="0">
                <a:latin typeface="Arimo"/>
                <a:cs typeface="Arimo"/>
              </a:rPr>
              <a:t>determining </a:t>
            </a:r>
            <a:r>
              <a:rPr sz="1800" spc="-110" dirty="0">
                <a:latin typeface="Arimo"/>
                <a:cs typeface="Arimo"/>
              </a:rPr>
              <a:t>the </a:t>
            </a:r>
            <a:r>
              <a:rPr sz="1800" spc="-85" dirty="0">
                <a:latin typeface="Arimo"/>
                <a:cs typeface="Arimo"/>
              </a:rPr>
              <a:t>frequency with </a:t>
            </a:r>
            <a:r>
              <a:rPr sz="1800" spc="-135" dirty="0">
                <a:latin typeface="Arimo"/>
                <a:cs typeface="Arimo"/>
              </a:rPr>
              <a:t>which </a:t>
            </a:r>
            <a:r>
              <a:rPr sz="1800" spc="-145" dirty="0">
                <a:latin typeface="Arimo"/>
                <a:cs typeface="Arimo"/>
              </a:rPr>
              <a:t>something </a:t>
            </a:r>
            <a:r>
              <a:rPr sz="1800" spc="-170" dirty="0">
                <a:latin typeface="Arimo"/>
                <a:cs typeface="Arimo"/>
              </a:rPr>
              <a:t>occurs, </a:t>
            </a:r>
            <a:r>
              <a:rPr sz="1800" spc="-80" dirty="0">
                <a:latin typeface="Arimo"/>
                <a:cs typeface="Arimo"/>
              </a:rPr>
              <a:t>and </a:t>
            </a:r>
            <a:r>
              <a:rPr sz="1800" spc="-70" dirty="0">
                <a:latin typeface="Arimo"/>
                <a:cs typeface="Arimo"/>
              </a:rPr>
              <a:t>categorizing  </a:t>
            </a:r>
            <a:r>
              <a:rPr sz="1800" spc="-85" dirty="0">
                <a:latin typeface="Arimo"/>
                <a:cs typeface="Arimo"/>
              </a:rPr>
              <a:t>information.</a:t>
            </a:r>
            <a:endParaRPr sz="1800">
              <a:latin typeface="Arimo"/>
              <a:cs typeface="Arimo"/>
            </a:endParaRPr>
          </a:p>
          <a:p>
            <a:pPr marL="652780" lvl="1" indent="-274955" algn="just">
              <a:lnSpc>
                <a:spcPct val="100000"/>
              </a:lnSpc>
              <a:spcBef>
                <a:spcPts val="1005"/>
              </a:spcBef>
              <a:buClr>
                <a:srgbClr val="2CA1BE"/>
              </a:buClr>
              <a:buSzPct val="118750"/>
              <a:buFont typeface="Wingdings"/>
              <a:buChar char=""/>
              <a:tabLst>
                <a:tab pos="653415" algn="l"/>
              </a:tabLst>
            </a:pPr>
            <a:r>
              <a:rPr sz="1600" spc="-130" dirty="0">
                <a:latin typeface="Arimo"/>
                <a:cs typeface="Arimo"/>
              </a:rPr>
              <a:t>For</a:t>
            </a:r>
            <a:r>
              <a:rPr sz="1600" spc="-10" dirty="0">
                <a:latin typeface="Arimo"/>
                <a:cs typeface="Arimo"/>
              </a:rPr>
              <a:t> </a:t>
            </a:r>
            <a:r>
              <a:rPr sz="1600" spc="-90" dirty="0">
                <a:latin typeface="Arimo"/>
                <a:cs typeface="Arimo"/>
              </a:rPr>
              <a:t>example,</a:t>
            </a:r>
            <a:endParaRPr sz="1600">
              <a:latin typeface="Arimo"/>
              <a:cs typeface="Arimo"/>
            </a:endParaRPr>
          </a:p>
          <a:p>
            <a:pPr marL="893444" lvl="2" indent="-287020">
              <a:lnSpc>
                <a:spcPct val="100000"/>
              </a:lnSpc>
              <a:spcBef>
                <a:spcPts val="900"/>
              </a:spcBef>
              <a:buClr>
                <a:srgbClr val="2CA1BE"/>
              </a:buClr>
              <a:buSzPct val="75000"/>
              <a:buFont typeface="Arial"/>
              <a:buChar char="•"/>
              <a:tabLst>
                <a:tab pos="893444" algn="l"/>
                <a:tab pos="894080" algn="l"/>
              </a:tabLst>
            </a:pPr>
            <a:r>
              <a:rPr sz="1400" spc="-40" dirty="0">
                <a:latin typeface="Arimo"/>
                <a:cs typeface="Arimo"/>
              </a:rPr>
              <a:t>finding </a:t>
            </a:r>
            <a:r>
              <a:rPr sz="1400" spc="-85" dirty="0">
                <a:latin typeface="Arimo"/>
                <a:cs typeface="Arimo"/>
              </a:rPr>
              <a:t>the </a:t>
            </a:r>
            <a:r>
              <a:rPr sz="1400" spc="-140" dirty="0">
                <a:latin typeface="Arimo"/>
                <a:cs typeface="Arimo"/>
              </a:rPr>
              <a:t>most </a:t>
            </a:r>
            <a:r>
              <a:rPr sz="1400" spc="-55" dirty="0">
                <a:latin typeface="Arimo"/>
                <a:cs typeface="Arimo"/>
              </a:rPr>
              <a:t>frequent </a:t>
            </a:r>
            <a:r>
              <a:rPr sz="1400" spc="-95" dirty="0">
                <a:latin typeface="Arimo"/>
                <a:cs typeface="Arimo"/>
              </a:rPr>
              <a:t>disease </a:t>
            </a:r>
            <a:r>
              <a:rPr sz="1400" spc="-50" dirty="0">
                <a:latin typeface="Arimo"/>
                <a:cs typeface="Arimo"/>
              </a:rPr>
              <a:t>that affects </a:t>
            </a:r>
            <a:r>
              <a:rPr sz="1400" spc="-85" dirty="0">
                <a:latin typeface="Arimo"/>
                <a:cs typeface="Arimo"/>
              </a:rPr>
              <a:t>the </a:t>
            </a:r>
            <a:r>
              <a:rPr sz="1400" spc="-65" dirty="0">
                <a:latin typeface="Arimo"/>
                <a:cs typeface="Arimo"/>
              </a:rPr>
              <a:t>children </a:t>
            </a:r>
            <a:r>
              <a:rPr sz="1400" dirty="0">
                <a:latin typeface="Arimo"/>
                <a:cs typeface="Arimo"/>
              </a:rPr>
              <a:t>of </a:t>
            </a:r>
            <a:r>
              <a:rPr sz="1400" spc="-5" dirty="0">
                <a:latin typeface="Arimo"/>
                <a:cs typeface="Arimo"/>
              </a:rPr>
              <a:t>a</a:t>
            </a:r>
            <a:r>
              <a:rPr sz="1400" spc="229" dirty="0">
                <a:latin typeface="Arimo"/>
                <a:cs typeface="Arimo"/>
              </a:rPr>
              <a:t> </a:t>
            </a:r>
            <a:r>
              <a:rPr sz="1400" spc="-90" dirty="0">
                <a:latin typeface="Arimo"/>
                <a:cs typeface="Arimo"/>
              </a:rPr>
              <a:t>town.</a:t>
            </a:r>
            <a:endParaRPr sz="1400">
              <a:latin typeface="Arimo"/>
              <a:cs typeface="Arim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548C6A-078E-4D71-802F-043F8005A028}"/>
              </a:ext>
            </a:extLst>
          </p:cNvPr>
          <p:cNvSpPr/>
          <p:nvPr/>
        </p:nvSpPr>
        <p:spPr>
          <a:xfrm>
            <a:off x="516835" y="218661"/>
            <a:ext cx="8189843" cy="765313"/>
          </a:xfrm>
          <a:prstGeom prst="round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algn="ctr"/>
            <a:r>
              <a:rPr lang="en-IN" sz="2400" b="1" dirty="0"/>
              <a:t>DESCRIPTIVE AND ANALYTICAL RESEARCH</a:t>
            </a:r>
          </a:p>
        </p:txBody>
      </p:sp>
      <p:sp>
        <p:nvSpPr>
          <p:cNvPr id="3" name="Rectangle 2">
            <a:extLst>
              <a:ext uri="{FF2B5EF4-FFF2-40B4-BE49-F238E27FC236}">
                <a16:creationId xmlns:a16="http://schemas.microsoft.com/office/drawing/2014/main" id="{1ABFDDF9-3BB1-4889-887A-3CEB89AB463A}"/>
              </a:ext>
            </a:extLst>
          </p:cNvPr>
          <p:cNvSpPr/>
          <p:nvPr/>
        </p:nvSpPr>
        <p:spPr>
          <a:xfrm rot="10800000" flipH="1" flipV="1">
            <a:off x="523625" y="1352550"/>
            <a:ext cx="8189843" cy="340912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marL="214313" indent="-214313" algn="ctr">
              <a:buFont typeface="Wingdings" panose="05000000000000000000" pitchFamily="2" charset="2"/>
              <a:buChar char="q"/>
            </a:pPr>
            <a:endParaRPr lang="en-IN" dirty="0"/>
          </a:p>
          <a:p>
            <a:r>
              <a:rPr lang="en-IN" sz="2400" dirty="0"/>
              <a:t>DESCRIPTIVE RESEARCH</a:t>
            </a:r>
          </a:p>
          <a:p>
            <a:pPr marL="257175" indent="-257175">
              <a:buFont typeface="Arial" panose="020B0604020202020204" pitchFamily="34" charset="0"/>
              <a:buChar char="•"/>
            </a:pPr>
            <a:r>
              <a:rPr lang="en-IN" sz="2400" dirty="0"/>
              <a:t>Descriptive research is a fact finding investigation which are aimed at describing the characteristics of an individual, situation or a group stating the state of affairs as it exist at present.</a:t>
            </a:r>
          </a:p>
          <a:p>
            <a:pPr marL="257175" indent="-257175">
              <a:buFont typeface="Arial" panose="020B0604020202020204" pitchFamily="34" charset="0"/>
              <a:buChar char="•"/>
            </a:pPr>
            <a:r>
              <a:rPr lang="en-IN" sz="2400" dirty="0"/>
              <a:t>In descriptive research, Researcher has no control over variables. They have to report what has happened or what is happening</a:t>
            </a:r>
          </a:p>
          <a:p>
            <a:r>
              <a:rPr lang="en-IN" sz="2400" dirty="0"/>
              <a:t> </a:t>
            </a:r>
          </a:p>
        </p:txBody>
      </p:sp>
    </p:spTree>
    <p:extLst>
      <p:ext uri="{BB962C8B-B14F-4D97-AF65-F5344CB8AC3E}">
        <p14:creationId xmlns:p14="http://schemas.microsoft.com/office/powerpoint/2010/main" val="21173099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9D4F90-2F9F-438C-8666-68D1CA656E4C}"/>
              </a:ext>
            </a:extLst>
          </p:cNvPr>
          <p:cNvSpPr/>
          <p:nvPr/>
        </p:nvSpPr>
        <p:spPr>
          <a:xfrm>
            <a:off x="725557" y="1276350"/>
            <a:ext cx="8030817" cy="3514312"/>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en-IN" sz="2400" b="1" dirty="0"/>
              <a:t>OBJECTIVE OF DESCRIPTIVE RESEARCH</a:t>
            </a:r>
          </a:p>
          <a:p>
            <a:endParaRPr lang="en-IN" sz="2400" b="1" dirty="0"/>
          </a:p>
          <a:p>
            <a:pPr marL="214313" indent="-214313">
              <a:buFont typeface="Wingdings" panose="05000000000000000000" pitchFamily="2" charset="2"/>
              <a:buChar char="q"/>
            </a:pPr>
            <a:r>
              <a:rPr lang="en-IN" sz="2700" dirty="0"/>
              <a:t>To discover causes.</a:t>
            </a:r>
          </a:p>
          <a:p>
            <a:pPr marL="214313" indent="-214313">
              <a:buFont typeface="Wingdings" panose="05000000000000000000" pitchFamily="2" charset="2"/>
              <a:buChar char="q"/>
            </a:pPr>
            <a:r>
              <a:rPr lang="en-IN" sz="2700" dirty="0"/>
              <a:t>Surveys   and fact finding enquiries of different kind.</a:t>
            </a:r>
          </a:p>
          <a:p>
            <a:pPr marL="214313" indent="-214313">
              <a:buFont typeface="Wingdings" panose="05000000000000000000" pitchFamily="2" charset="2"/>
              <a:buChar char="q"/>
            </a:pPr>
            <a:r>
              <a:rPr lang="en-IN" sz="2700" dirty="0"/>
              <a:t>Purpose is the description of the state of affairs as it exist at present.</a:t>
            </a:r>
          </a:p>
          <a:p>
            <a:pPr marL="214313" indent="-214313">
              <a:buFont typeface="Wingdings" panose="05000000000000000000" pitchFamily="2" charset="2"/>
              <a:buChar char="q"/>
            </a:pPr>
            <a:r>
              <a:rPr lang="en-IN" sz="2700" dirty="0"/>
              <a:t>Ex Post Facto research</a:t>
            </a:r>
          </a:p>
          <a:p>
            <a:pPr marL="214313" indent="-214313">
              <a:buFont typeface="Wingdings" panose="05000000000000000000" pitchFamily="2" charset="2"/>
              <a:buChar char="q"/>
            </a:pPr>
            <a:r>
              <a:rPr lang="en-IN" sz="2700" dirty="0"/>
              <a:t>Researcher has no control over variable. He can only report what is happening. </a:t>
            </a:r>
          </a:p>
        </p:txBody>
      </p:sp>
    </p:spTree>
    <p:extLst>
      <p:ext uri="{BB962C8B-B14F-4D97-AF65-F5344CB8AC3E}">
        <p14:creationId xmlns:p14="http://schemas.microsoft.com/office/powerpoint/2010/main" val="37055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22805-7561-426D-8AB4-0405A22E671C}"/>
              </a:ext>
            </a:extLst>
          </p:cNvPr>
          <p:cNvSpPr>
            <a:spLocks noGrp="1"/>
          </p:cNvSpPr>
          <p:nvPr>
            <p:ph type="title"/>
          </p:nvPr>
        </p:nvSpPr>
        <p:spPr/>
        <p:txBody>
          <a:bodyPr/>
          <a:lstStyle/>
          <a:p>
            <a:r>
              <a:rPr lang="en-IN" dirty="0"/>
              <a:t>Nature of descriptive study</a:t>
            </a:r>
          </a:p>
        </p:txBody>
      </p:sp>
      <p:sp>
        <p:nvSpPr>
          <p:cNvPr id="3" name="Content Placeholder 2">
            <a:extLst>
              <a:ext uri="{FF2B5EF4-FFF2-40B4-BE49-F238E27FC236}">
                <a16:creationId xmlns:a16="http://schemas.microsoft.com/office/drawing/2014/main" id="{663E3C42-6EF7-4215-9D0C-D8BECFEFC89B}"/>
              </a:ext>
            </a:extLst>
          </p:cNvPr>
          <p:cNvSpPr>
            <a:spLocks noGrp="1"/>
          </p:cNvSpPr>
          <p:nvPr>
            <p:ph idx="1"/>
          </p:nvPr>
        </p:nvSpPr>
        <p:spPr>
          <a:xfrm>
            <a:off x="458469" y="1328326"/>
            <a:ext cx="8227060" cy="3323987"/>
          </a:xfrm>
        </p:spPr>
        <p:txBody>
          <a:bodyPr/>
          <a:lstStyle/>
          <a:p>
            <a:r>
              <a:rPr lang="en-IN" dirty="0"/>
              <a:t>Descriptive research are aimed at gathering information about existing condition</a:t>
            </a:r>
          </a:p>
          <a:p>
            <a:r>
              <a:rPr lang="en-IN" dirty="0"/>
              <a:t> this research collect data to test the hypotheses or to answer questions concerning the current status of the studies.</a:t>
            </a:r>
          </a:p>
          <a:p>
            <a:r>
              <a:rPr lang="en-IN" dirty="0"/>
              <a:t> this study reports the way things are. They have no control over variables.</a:t>
            </a:r>
          </a:p>
          <a:p>
            <a:r>
              <a:rPr lang="en-IN" dirty="0"/>
              <a:t>This study is criticised for having descriptive finding rather than predictive findings.</a:t>
            </a:r>
          </a:p>
        </p:txBody>
      </p:sp>
    </p:spTree>
    <p:extLst>
      <p:ext uri="{BB962C8B-B14F-4D97-AF65-F5344CB8AC3E}">
        <p14:creationId xmlns:p14="http://schemas.microsoft.com/office/powerpoint/2010/main" val="4198394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PPLIED RESEARCH                     DESCRIPTIVE RESEARCH      BASIC RESEARCH CORRELATIONAL RESEARCH                      ...">
            <a:extLst>
              <a:ext uri="{FF2B5EF4-FFF2-40B4-BE49-F238E27FC236}">
                <a16:creationId xmlns:a16="http://schemas.microsoft.com/office/drawing/2014/main" id="{8040EEAD-65E7-4187-9902-B41A57C56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22" t="15309" b="7127"/>
          <a:stretch/>
        </p:blipFill>
        <p:spPr bwMode="auto">
          <a:xfrm>
            <a:off x="716549" y="1023731"/>
            <a:ext cx="6399869" cy="354772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5248F8AA-628E-49DA-B10D-DE53E9A92A2E}"/>
              </a:ext>
            </a:extLst>
          </p:cNvPr>
          <p:cNvSpPr/>
          <p:nvPr/>
        </p:nvSpPr>
        <p:spPr>
          <a:xfrm>
            <a:off x="631135" y="238539"/>
            <a:ext cx="788173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b="1" u="sng" dirty="0"/>
              <a:t>Advantages and disadvantages of descriptive research</a:t>
            </a:r>
          </a:p>
        </p:txBody>
      </p:sp>
    </p:spTree>
    <p:extLst>
      <p:ext uri="{BB962C8B-B14F-4D97-AF65-F5344CB8AC3E}">
        <p14:creationId xmlns:p14="http://schemas.microsoft.com/office/powerpoint/2010/main" val="1137934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306BA-55E0-4EB6-89F5-520E93B35A71}"/>
              </a:ext>
            </a:extLst>
          </p:cNvPr>
          <p:cNvSpPr>
            <a:spLocks noGrp="1"/>
          </p:cNvSpPr>
          <p:nvPr>
            <p:ph type="title"/>
          </p:nvPr>
        </p:nvSpPr>
        <p:spPr/>
        <p:txBody>
          <a:bodyPr/>
          <a:lstStyle/>
          <a:p>
            <a:r>
              <a:rPr lang="en-IN" dirty="0"/>
              <a:t>ANALYTICAL RESEARCH</a:t>
            </a:r>
          </a:p>
        </p:txBody>
      </p:sp>
      <p:sp>
        <p:nvSpPr>
          <p:cNvPr id="3" name="Content Placeholder 2">
            <a:extLst>
              <a:ext uri="{FF2B5EF4-FFF2-40B4-BE49-F238E27FC236}">
                <a16:creationId xmlns:a16="http://schemas.microsoft.com/office/drawing/2014/main" id="{10253E8D-5796-44F2-A9D8-5F7AA8455333}"/>
              </a:ext>
            </a:extLst>
          </p:cNvPr>
          <p:cNvSpPr>
            <a:spLocks noGrp="1"/>
          </p:cNvSpPr>
          <p:nvPr>
            <p:ph idx="1"/>
          </p:nvPr>
        </p:nvSpPr>
        <p:spPr>
          <a:xfrm>
            <a:off x="458469" y="1328326"/>
            <a:ext cx="8227060" cy="4431983"/>
          </a:xfrm>
        </p:spPr>
        <p:txBody>
          <a:bodyPr/>
          <a:lstStyle/>
          <a:p>
            <a:r>
              <a:rPr lang="en-IN" dirty="0"/>
              <a:t>in depth study and evaluation of available information in an attempt to explain complex phenomenon.</a:t>
            </a:r>
          </a:p>
          <a:p>
            <a:r>
              <a:rPr lang="en-IN" dirty="0"/>
              <a:t>The researcher has to use facts or information already available and analyse this to make critical evaluation.</a:t>
            </a:r>
          </a:p>
          <a:p>
            <a:r>
              <a:rPr lang="en-IN" dirty="0"/>
              <a:t>This research involves secondary data.</a:t>
            </a:r>
          </a:p>
          <a:p>
            <a:r>
              <a:rPr lang="en-IN" dirty="0"/>
              <a:t>The aim of this research is to establish causal relationship.</a:t>
            </a:r>
          </a:p>
          <a:p>
            <a:r>
              <a:rPr lang="en-IN" dirty="0"/>
              <a:t>It works within fixed variables</a:t>
            </a:r>
          </a:p>
          <a:p>
            <a:r>
              <a:rPr lang="en-IN" dirty="0" err="1"/>
              <a:t>Eg</a:t>
            </a:r>
            <a:r>
              <a:rPr lang="en-IN" dirty="0"/>
              <a:t> why sale of groceries have increased during lockdown.</a:t>
            </a:r>
          </a:p>
          <a:p>
            <a:r>
              <a:rPr lang="en-IN" dirty="0"/>
              <a:t>https://www.youtube.com/watch?v=kaoWPEzvf9A</a:t>
            </a:r>
          </a:p>
          <a:p>
            <a:endParaRPr lang="en-IN" dirty="0"/>
          </a:p>
          <a:p>
            <a:endParaRPr lang="en-IN" dirty="0"/>
          </a:p>
          <a:p>
            <a:endParaRPr lang="en-IN" dirty="0"/>
          </a:p>
        </p:txBody>
      </p:sp>
    </p:spTree>
    <p:extLst>
      <p:ext uri="{BB962C8B-B14F-4D97-AF65-F5344CB8AC3E}">
        <p14:creationId xmlns:p14="http://schemas.microsoft.com/office/powerpoint/2010/main" val="268671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4765040" cy="665480"/>
          </a:xfrm>
          <a:prstGeom prst="rect">
            <a:avLst/>
          </a:prstGeom>
        </p:spPr>
        <p:txBody>
          <a:bodyPr vert="horz" wrap="square" lIns="0" tIns="12700" rIns="0" bIns="0" rtlCol="0">
            <a:spAutoFit/>
          </a:bodyPr>
          <a:lstStyle/>
          <a:p>
            <a:pPr marL="12700">
              <a:lnSpc>
                <a:spcPct val="100000"/>
              </a:lnSpc>
              <a:spcBef>
                <a:spcPts val="100"/>
              </a:spcBef>
            </a:pPr>
            <a:r>
              <a:rPr sz="4200" spc="-229" dirty="0"/>
              <a:t>Experimental</a:t>
            </a:r>
            <a:r>
              <a:rPr sz="4200" spc="-50" dirty="0"/>
              <a:t> </a:t>
            </a:r>
            <a:r>
              <a:rPr sz="4200" spc="-250" dirty="0"/>
              <a:t>research</a:t>
            </a:r>
            <a:endParaRPr sz="4200"/>
          </a:p>
        </p:txBody>
      </p:sp>
      <p:sp>
        <p:nvSpPr>
          <p:cNvPr id="3" name="object 3"/>
          <p:cNvSpPr txBox="1"/>
          <p:nvPr/>
        </p:nvSpPr>
        <p:spPr>
          <a:xfrm>
            <a:off x="688340" y="1475311"/>
            <a:ext cx="7995920" cy="1407160"/>
          </a:xfrm>
          <a:prstGeom prst="rect">
            <a:avLst/>
          </a:prstGeom>
        </p:spPr>
        <p:txBody>
          <a:bodyPr vert="horz" wrap="square" lIns="0" tIns="164465" rIns="0" bIns="0" rtlCol="0">
            <a:spAutoFit/>
          </a:bodyPr>
          <a:lstStyle/>
          <a:p>
            <a:pPr marL="332740" indent="-320675">
              <a:lnSpc>
                <a:spcPct val="100000"/>
              </a:lnSpc>
              <a:spcBef>
                <a:spcPts val="1295"/>
              </a:spcBef>
              <a:buClr>
                <a:srgbClr val="DA1F28"/>
              </a:buClr>
              <a:buSzPct val="120000"/>
              <a:buFont typeface="Wingdings"/>
              <a:buChar char=""/>
              <a:tabLst>
                <a:tab pos="332740" algn="l"/>
                <a:tab pos="333375" algn="l"/>
                <a:tab pos="727075" algn="l"/>
                <a:tab pos="1984375" algn="l"/>
                <a:tab pos="2978785" algn="l"/>
                <a:tab pos="3248660" algn="l"/>
                <a:tab pos="3516629" algn="l"/>
                <a:tab pos="4167504" algn="l"/>
                <a:tab pos="4464685" algn="l"/>
                <a:tab pos="5149215" algn="l"/>
                <a:tab pos="5417185" algn="l"/>
                <a:tab pos="6565265" algn="l"/>
                <a:tab pos="7772400" algn="l"/>
              </a:tabLst>
            </a:pPr>
            <a:r>
              <a:rPr sz="2000" spc="-180" dirty="0">
                <a:latin typeface="Arimo"/>
                <a:cs typeface="Arimo"/>
              </a:rPr>
              <a:t>An	</a:t>
            </a:r>
            <a:r>
              <a:rPr sz="2000" spc="-185" dirty="0">
                <a:latin typeface="Arimo"/>
                <a:cs typeface="Arimo"/>
              </a:rPr>
              <a:t>e</a:t>
            </a:r>
            <a:r>
              <a:rPr sz="2000" spc="-5" dirty="0">
                <a:latin typeface="Arimo"/>
                <a:cs typeface="Arimo"/>
              </a:rPr>
              <a:t>x</a:t>
            </a:r>
            <a:r>
              <a:rPr sz="2000" spc="-15" dirty="0">
                <a:latin typeface="Arimo"/>
                <a:cs typeface="Arimo"/>
              </a:rPr>
              <a:t>p</a:t>
            </a:r>
            <a:r>
              <a:rPr sz="2000" spc="-110" dirty="0">
                <a:latin typeface="Arimo"/>
                <a:cs typeface="Arimo"/>
              </a:rPr>
              <a:t>erim</a:t>
            </a:r>
            <a:r>
              <a:rPr sz="2000" spc="-135" dirty="0">
                <a:latin typeface="Arimo"/>
                <a:cs typeface="Arimo"/>
              </a:rPr>
              <a:t>e</a:t>
            </a:r>
            <a:r>
              <a:rPr sz="2000" spc="-125" dirty="0">
                <a:latin typeface="Arimo"/>
                <a:cs typeface="Arimo"/>
              </a:rPr>
              <a:t>nt</a:t>
            </a:r>
            <a:r>
              <a:rPr sz="2000" dirty="0">
                <a:latin typeface="Arimo"/>
                <a:cs typeface="Arimo"/>
              </a:rPr>
              <a:t>	</a:t>
            </a:r>
            <a:r>
              <a:rPr sz="2000" spc="-10" dirty="0">
                <a:latin typeface="Arimo"/>
                <a:cs typeface="Arimo"/>
              </a:rPr>
              <a:t>r</a:t>
            </a:r>
            <a:r>
              <a:rPr sz="2000" spc="-185" dirty="0">
                <a:latin typeface="Arimo"/>
                <a:cs typeface="Arimo"/>
              </a:rPr>
              <a:t>es</a:t>
            </a:r>
            <a:r>
              <a:rPr sz="2000" spc="-204" dirty="0">
                <a:latin typeface="Arimo"/>
                <a:cs typeface="Arimo"/>
              </a:rPr>
              <a:t>e</a:t>
            </a:r>
            <a:r>
              <a:rPr sz="2000" spc="-25" dirty="0">
                <a:latin typeface="Arimo"/>
                <a:cs typeface="Arimo"/>
              </a:rPr>
              <a:t>a</a:t>
            </a:r>
            <a:r>
              <a:rPr sz="2000" spc="-95" dirty="0">
                <a:latin typeface="Arimo"/>
                <a:cs typeface="Arimo"/>
              </a:rPr>
              <a:t>r</a:t>
            </a:r>
            <a:r>
              <a:rPr sz="2000" spc="-60" dirty="0">
                <a:latin typeface="Arimo"/>
                <a:cs typeface="Arimo"/>
              </a:rPr>
              <a:t>c</a:t>
            </a:r>
            <a:r>
              <a:rPr sz="2000" spc="-235" dirty="0">
                <a:latin typeface="Arimo"/>
                <a:cs typeface="Arimo"/>
              </a:rPr>
              <a:t>h</a:t>
            </a:r>
            <a:r>
              <a:rPr sz="2000" dirty="0">
                <a:latin typeface="Arimo"/>
                <a:cs typeface="Arimo"/>
              </a:rPr>
              <a:t>	</a:t>
            </a:r>
            <a:r>
              <a:rPr sz="2000" spc="-170" dirty="0">
                <a:latin typeface="Arimo"/>
                <a:cs typeface="Arimo"/>
              </a:rPr>
              <a:t>is</a:t>
            </a:r>
            <a:r>
              <a:rPr sz="2000" dirty="0">
                <a:latin typeface="Arimo"/>
                <a:cs typeface="Arimo"/>
              </a:rPr>
              <a:t>	</a:t>
            </a:r>
            <a:r>
              <a:rPr sz="2000" spc="-10" dirty="0">
                <a:latin typeface="Arimo"/>
                <a:cs typeface="Arimo"/>
              </a:rPr>
              <a:t>a</a:t>
            </a:r>
            <a:r>
              <a:rPr sz="2000" dirty="0">
                <a:latin typeface="Arimo"/>
                <a:cs typeface="Arimo"/>
              </a:rPr>
              <a:t>	</a:t>
            </a:r>
            <a:r>
              <a:rPr sz="2000" spc="-345" dirty="0">
                <a:latin typeface="Arimo"/>
                <a:cs typeface="Arimo"/>
              </a:rPr>
              <a:t>s</a:t>
            </a:r>
            <a:r>
              <a:rPr sz="2000" spc="-80" dirty="0">
                <a:latin typeface="Arimo"/>
                <a:cs typeface="Arimo"/>
              </a:rPr>
              <a:t>tu</a:t>
            </a:r>
            <a:r>
              <a:rPr sz="2000" spc="-185" dirty="0">
                <a:latin typeface="Arimo"/>
                <a:cs typeface="Arimo"/>
              </a:rPr>
              <a:t>d</a:t>
            </a:r>
            <a:r>
              <a:rPr sz="2000" dirty="0">
                <a:latin typeface="Arimo"/>
                <a:cs typeface="Arimo"/>
              </a:rPr>
              <a:t>y	</a:t>
            </a:r>
            <a:r>
              <a:rPr sz="2000" spc="-120" dirty="0">
                <a:latin typeface="Arimo"/>
                <a:cs typeface="Arimo"/>
              </a:rPr>
              <a:t>in</a:t>
            </a:r>
            <a:r>
              <a:rPr sz="2000" dirty="0">
                <a:latin typeface="Arimo"/>
                <a:cs typeface="Arimo"/>
              </a:rPr>
              <a:t>	</a:t>
            </a:r>
            <a:r>
              <a:rPr sz="2000" spc="-195" dirty="0">
                <a:latin typeface="Arimo"/>
                <a:cs typeface="Arimo"/>
              </a:rPr>
              <a:t>w</a:t>
            </a:r>
            <a:r>
              <a:rPr sz="2000" spc="-160" dirty="0">
                <a:latin typeface="Arimo"/>
                <a:cs typeface="Arimo"/>
              </a:rPr>
              <a:t>h</a:t>
            </a:r>
            <a:r>
              <a:rPr sz="2000" spc="-80" dirty="0">
                <a:latin typeface="Arimo"/>
                <a:cs typeface="Arimo"/>
              </a:rPr>
              <a:t>i</a:t>
            </a:r>
            <a:r>
              <a:rPr sz="2000" spc="-95" dirty="0">
                <a:latin typeface="Arimo"/>
                <a:cs typeface="Arimo"/>
              </a:rPr>
              <a:t>c</a:t>
            </a:r>
            <a:r>
              <a:rPr sz="2000" spc="-235" dirty="0">
                <a:latin typeface="Arimo"/>
                <a:cs typeface="Arimo"/>
              </a:rPr>
              <a:t>h</a:t>
            </a:r>
            <a:r>
              <a:rPr sz="2000" dirty="0">
                <a:latin typeface="Arimo"/>
                <a:cs typeface="Arimo"/>
              </a:rPr>
              <a:t>	</a:t>
            </a:r>
            <a:r>
              <a:rPr sz="2000" spc="-10" dirty="0">
                <a:latin typeface="Arimo"/>
                <a:cs typeface="Arimo"/>
              </a:rPr>
              <a:t>a</a:t>
            </a:r>
            <a:r>
              <a:rPr sz="2000" dirty="0">
                <a:latin typeface="Arimo"/>
                <a:cs typeface="Arimo"/>
              </a:rPr>
              <a:t>	</a:t>
            </a:r>
            <a:r>
              <a:rPr sz="2000" spc="-35" dirty="0">
                <a:latin typeface="Arimo"/>
                <a:cs typeface="Arimo"/>
              </a:rPr>
              <a:t>t</a:t>
            </a:r>
            <a:r>
              <a:rPr sz="2000" spc="-40" dirty="0">
                <a:latin typeface="Arimo"/>
                <a:cs typeface="Arimo"/>
              </a:rPr>
              <a:t>rea</a:t>
            </a:r>
            <a:r>
              <a:rPr sz="2000" spc="-35" dirty="0">
                <a:latin typeface="Arimo"/>
                <a:cs typeface="Arimo"/>
              </a:rPr>
              <a:t>t</a:t>
            </a:r>
            <a:r>
              <a:rPr sz="2000" spc="-204" dirty="0">
                <a:latin typeface="Arimo"/>
                <a:cs typeface="Arimo"/>
              </a:rPr>
              <a:t>men</a:t>
            </a:r>
            <a:r>
              <a:rPr sz="2000" spc="-110" dirty="0">
                <a:latin typeface="Arimo"/>
                <a:cs typeface="Arimo"/>
              </a:rPr>
              <a:t>t</a:t>
            </a:r>
            <a:r>
              <a:rPr sz="2000" spc="-120" dirty="0">
                <a:latin typeface="Arimo"/>
                <a:cs typeface="Arimo"/>
              </a:rPr>
              <a:t>,</a:t>
            </a:r>
            <a:r>
              <a:rPr sz="2000" dirty="0">
                <a:latin typeface="Arimo"/>
                <a:cs typeface="Arimo"/>
              </a:rPr>
              <a:t>	</a:t>
            </a:r>
            <a:r>
              <a:rPr sz="2000" spc="-25" dirty="0">
                <a:latin typeface="Arimo"/>
                <a:cs typeface="Arimo"/>
              </a:rPr>
              <a:t>p</a:t>
            </a:r>
            <a:r>
              <a:rPr sz="2000" spc="-45" dirty="0">
                <a:latin typeface="Arimo"/>
                <a:cs typeface="Arimo"/>
              </a:rPr>
              <a:t>r</a:t>
            </a:r>
            <a:r>
              <a:rPr sz="2000" spc="-150" dirty="0">
                <a:latin typeface="Arimo"/>
                <a:cs typeface="Arimo"/>
              </a:rPr>
              <a:t>oc</a:t>
            </a:r>
            <a:r>
              <a:rPr sz="2000" spc="-155" dirty="0">
                <a:latin typeface="Arimo"/>
                <a:cs typeface="Arimo"/>
              </a:rPr>
              <a:t>e</a:t>
            </a:r>
            <a:r>
              <a:rPr sz="2000" spc="-125" dirty="0">
                <a:latin typeface="Arimo"/>
                <a:cs typeface="Arimo"/>
              </a:rPr>
              <a:t>d</a:t>
            </a:r>
            <a:r>
              <a:rPr sz="2000" spc="-145" dirty="0">
                <a:latin typeface="Arimo"/>
                <a:cs typeface="Arimo"/>
              </a:rPr>
              <a:t>u</a:t>
            </a:r>
            <a:r>
              <a:rPr sz="2000" spc="-45" dirty="0">
                <a:latin typeface="Arimo"/>
                <a:cs typeface="Arimo"/>
              </a:rPr>
              <a:t>r</a:t>
            </a:r>
            <a:r>
              <a:rPr sz="2000" spc="-160" dirty="0">
                <a:latin typeface="Arimo"/>
                <a:cs typeface="Arimo"/>
              </a:rPr>
              <a:t>e</a:t>
            </a:r>
            <a:r>
              <a:rPr sz="2000" spc="-120" dirty="0">
                <a:latin typeface="Arimo"/>
                <a:cs typeface="Arimo"/>
              </a:rPr>
              <a:t>,</a:t>
            </a:r>
            <a:r>
              <a:rPr sz="2000" dirty="0">
                <a:latin typeface="Arimo"/>
                <a:cs typeface="Arimo"/>
              </a:rPr>
              <a:t>	</a:t>
            </a:r>
            <a:r>
              <a:rPr sz="2000" spc="-65" dirty="0">
                <a:latin typeface="Arimo"/>
                <a:cs typeface="Arimo"/>
              </a:rPr>
              <a:t>or</a:t>
            </a:r>
            <a:endParaRPr sz="2000">
              <a:latin typeface="Arimo"/>
              <a:cs typeface="Arimo"/>
            </a:endParaRPr>
          </a:p>
          <a:p>
            <a:pPr marL="332740">
              <a:lnSpc>
                <a:spcPct val="100000"/>
              </a:lnSpc>
              <a:spcBef>
                <a:spcPts val="1205"/>
              </a:spcBef>
            </a:pPr>
            <a:r>
              <a:rPr sz="2000" spc="-75" dirty="0">
                <a:latin typeface="Arimo"/>
                <a:cs typeface="Arimo"/>
              </a:rPr>
              <a:t>program </a:t>
            </a:r>
            <a:r>
              <a:rPr sz="2000" spc="-170" dirty="0">
                <a:latin typeface="Arimo"/>
                <a:cs typeface="Arimo"/>
              </a:rPr>
              <a:t>is </a:t>
            </a:r>
            <a:r>
              <a:rPr sz="2000" spc="-80" dirty="0">
                <a:latin typeface="Arimo"/>
                <a:cs typeface="Arimo"/>
              </a:rPr>
              <a:t>intentionally </a:t>
            </a:r>
            <a:r>
              <a:rPr sz="2000" spc="-100" dirty="0">
                <a:latin typeface="Arimo"/>
                <a:cs typeface="Arimo"/>
              </a:rPr>
              <a:t>introduced </a:t>
            </a:r>
            <a:r>
              <a:rPr sz="2000" spc="-85" dirty="0">
                <a:latin typeface="Arimo"/>
                <a:cs typeface="Arimo"/>
              </a:rPr>
              <a:t>and </a:t>
            </a:r>
            <a:r>
              <a:rPr sz="2000" spc="-10" dirty="0">
                <a:latin typeface="Arimo"/>
                <a:cs typeface="Arimo"/>
              </a:rPr>
              <a:t>a </a:t>
            </a:r>
            <a:r>
              <a:rPr sz="2000" spc="-114" dirty="0">
                <a:latin typeface="Arimo"/>
                <a:cs typeface="Arimo"/>
              </a:rPr>
              <a:t>result </a:t>
            </a:r>
            <a:r>
              <a:rPr sz="2000" spc="-55" dirty="0">
                <a:latin typeface="Arimo"/>
                <a:cs typeface="Arimo"/>
              </a:rPr>
              <a:t>or </a:t>
            </a:r>
            <a:r>
              <a:rPr sz="2000" spc="-165" dirty="0">
                <a:latin typeface="Arimo"/>
                <a:cs typeface="Arimo"/>
              </a:rPr>
              <a:t>outcome </a:t>
            </a:r>
            <a:r>
              <a:rPr sz="2000" spc="-170" dirty="0">
                <a:latin typeface="Arimo"/>
                <a:cs typeface="Arimo"/>
              </a:rPr>
              <a:t>is</a:t>
            </a:r>
            <a:r>
              <a:rPr sz="2000" spc="-225" dirty="0">
                <a:latin typeface="Arimo"/>
                <a:cs typeface="Arimo"/>
              </a:rPr>
              <a:t> </a:t>
            </a:r>
            <a:r>
              <a:rPr sz="2000" spc="-100" dirty="0">
                <a:latin typeface="Arimo"/>
                <a:cs typeface="Arimo"/>
              </a:rPr>
              <a:t>observed.</a:t>
            </a:r>
            <a:endParaRPr sz="2000">
              <a:latin typeface="Arimo"/>
              <a:cs typeface="Arimo"/>
            </a:endParaRPr>
          </a:p>
          <a:p>
            <a:pPr marL="652780" lvl="1" indent="-274955">
              <a:lnSpc>
                <a:spcPct val="100000"/>
              </a:lnSpc>
              <a:spcBef>
                <a:spcPts val="1200"/>
              </a:spcBef>
              <a:buClr>
                <a:srgbClr val="2CA1BE"/>
              </a:buClr>
              <a:buSzPct val="120000"/>
              <a:buFont typeface="Wingdings"/>
              <a:buChar char=""/>
              <a:tabLst>
                <a:tab pos="652780" algn="l"/>
                <a:tab pos="653415" algn="l"/>
              </a:tabLst>
            </a:pPr>
            <a:r>
              <a:rPr sz="2000" spc="-200" dirty="0">
                <a:latin typeface="Arimo"/>
                <a:cs typeface="Arimo"/>
              </a:rPr>
              <a:t>Eg: </a:t>
            </a:r>
            <a:r>
              <a:rPr sz="2000" spc="-10" dirty="0">
                <a:latin typeface="Arimo"/>
                <a:cs typeface="Arimo"/>
              </a:rPr>
              <a:t>bp </a:t>
            </a:r>
            <a:r>
              <a:rPr sz="2000" spc="-80" dirty="0">
                <a:latin typeface="Arimo"/>
                <a:cs typeface="Arimo"/>
              </a:rPr>
              <a:t>level</a:t>
            </a:r>
            <a:r>
              <a:rPr sz="2000" spc="-220" dirty="0">
                <a:latin typeface="Arimo"/>
                <a:cs typeface="Arimo"/>
              </a:rPr>
              <a:t> </a:t>
            </a:r>
            <a:r>
              <a:rPr sz="2000" spc="-165" dirty="0">
                <a:latin typeface="Arimo"/>
                <a:cs typeface="Arimo"/>
              </a:rPr>
              <a:t>measure</a:t>
            </a:r>
            <a:endParaRPr sz="2000">
              <a:latin typeface="Arimo"/>
              <a:cs typeface="Arim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Sun rises in the East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73530"/>
            <a:ext cx="6019800" cy="3160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6200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7089775" cy="665480"/>
          </a:xfrm>
          <a:prstGeom prst="rect">
            <a:avLst/>
          </a:prstGeom>
        </p:spPr>
        <p:txBody>
          <a:bodyPr vert="horz" wrap="square" lIns="0" tIns="12700" rIns="0" bIns="0" rtlCol="0">
            <a:spAutoFit/>
          </a:bodyPr>
          <a:lstStyle/>
          <a:p>
            <a:pPr marL="12700">
              <a:lnSpc>
                <a:spcPct val="100000"/>
              </a:lnSpc>
              <a:spcBef>
                <a:spcPts val="100"/>
              </a:spcBef>
            </a:pPr>
            <a:r>
              <a:rPr sz="4200" spc="-145" dirty="0"/>
              <a:t>Exploratory </a:t>
            </a:r>
            <a:r>
              <a:rPr sz="4200" spc="-180" dirty="0"/>
              <a:t>and </a:t>
            </a:r>
            <a:r>
              <a:rPr sz="4200" spc="-215" dirty="0"/>
              <a:t>History</a:t>
            </a:r>
            <a:r>
              <a:rPr sz="4200" spc="330" dirty="0"/>
              <a:t> </a:t>
            </a:r>
            <a:r>
              <a:rPr sz="4200" spc="-254" dirty="0"/>
              <a:t>research</a:t>
            </a:r>
            <a:endParaRPr sz="4200"/>
          </a:p>
        </p:txBody>
      </p:sp>
      <p:sp>
        <p:nvSpPr>
          <p:cNvPr id="3" name="object 3"/>
          <p:cNvSpPr txBox="1"/>
          <p:nvPr/>
        </p:nvSpPr>
        <p:spPr>
          <a:xfrm>
            <a:off x="688340" y="1405636"/>
            <a:ext cx="7996555" cy="2495550"/>
          </a:xfrm>
          <a:prstGeom prst="rect">
            <a:avLst/>
          </a:prstGeom>
        </p:spPr>
        <p:txBody>
          <a:bodyPr vert="horz" wrap="square" lIns="0" tIns="12700" rIns="0" bIns="0" rtlCol="0">
            <a:spAutoFit/>
          </a:bodyPr>
          <a:lstStyle/>
          <a:p>
            <a:pPr marL="332740" marR="5080" indent="-320675" algn="just">
              <a:lnSpc>
                <a:spcPct val="150000"/>
              </a:lnSpc>
              <a:spcBef>
                <a:spcPts val="100"/>
              </a:spcBef>
              <a:buClr>
                <a:srgbClr val="DA1F28"/>
              </a:buClr>
              <a:buSzPct val="119444"/>
              <a:buFont typeface="Wingdings"/>
              <a:buChar char=""/>
              <a:tabLst>
                <a:tab pos="333375" algn="l"/>
              </a:tabLst>
            </a:pPr>
            <a:r>
              <a:rPr sz="1800" b="1" spc="-105" dirty="0">
                <a:latin typeface="Trebuchet MS"/>
                <a:cs typeface="Trebuchet MS"/>
              </a:rPr>
              <a:t>Exploratory </a:t>
            </a:r>
            <a:r>
              <a:rPr sz="1800" b="1" spc="-135" dirty="0">
                <a:latin typeface="Trebuchet MS"/>
                <a:cs typeface="Trebuchet MS"/>
              </a:rPr>
              <a:t>research </a:t>
            </a:r>
            <a:r>
              <a:rPr sz="1800" spc="-155" dirty="0">
                <a:latin typeface="Arimo"/>
                <a:cs typeface="Arimo"/>
              </a:rPr>
              <a:t>is </a:t>
            </a:r>
            <a:r>
              <a:rPr sz="1800" spc="-10" dirty="0">
                <a:latin typeface="Arimo"/>
                <a:cs typeface="Arimo"/>
              </a:rPr>
              <a:t>a </a:t>
            </a:r>
            <a:r>
              <a:rPr sz="1800" spc="-30" dirty="0">
                <a:latin typeface="Arimo"/>
                <a:cs typeface="Arimo"/>
              </a:rPr>
              <a:t>type </a:t>
            </a:r>
            <a:r>
              <a:rPr sz="1800" spc="-5" dirty="0">
                <a:latin typeface="Arimo"/>
                <a:cs typeface="Arimo"/>
              </a:rPr>
              <a:t>of </a:t>
            </a:r>
            <a:r>
              <a:rPr sz="1800" spc="-110" dirty="0">
                <a:latin typeface="Arimo"/>
                <a:cs typeface="Arimo"/>
              </a:rPr>
              <a:t>research </a:t>
            </a:r>
            <a:r>
              <a:rPr sz="1800" spc="-125" dirty="0">
                <a:latin typeface="Arimo"/>
                <a:cs typeface="Arimo"/>
              </a:rPr>
              <a:t>conducted </a:t>
            </a:r>
            <a:r>
              <a:rPr sz="1800" spc="-15" dirty="0">
                <a:latin typeface="Arimo"/>
                <a:cs typeface="Arimo"/>
              </a:rPr>
              <a:t>for </a:t>
            </a:r>
            <a:r>
              <a:rPr sz="1800" spc="-10" dirty="0">
                <a:latin typeface="Arimo"/>
                <a:cs typeface="Arimo"/>
              </a:rPr>
              <a:t>a </a:t>
            </a:r>
            <a:r>
              <a:rPr sz="1800" spc="-85" dirty="0">
                <a:latin typeface="Arimo"/>
                <a:cs typeface="Arimo"/>
              </a:rPr>
              <a:t>problem </a:t>
            </a:r>
            <a:r>
              <a:rPr sz="1800" spc="-65" dirty="0">
                <a:latin typeface="Arimo"/>
                <a:cs typeface="Arimo"/>
              </a:rPr>
              <a:t>that </a:t>
            </a:r>
            <a:r>
              <a:rPr sz="1800" spc="-175" dirty="0">
                <a:latin typeface="Arimo"/>
                <a:cs typeface="Arimo"/>
              </a:rPr>
              <a:t>has </a:t>
            </a:r>
            <a:r>
              <a:rPr sz="1800" spc="-110" dirty="0">
                <a:latin typeface="Arimo"/>
                <a:cs typeface="Arimo"/>
              </a:rPr>
              <a:t>not  been </a:t>
            </a:r>
            <a:r>
              <a:rPr sz="1800" spc="-45" dirty="0">
                <a:latin typeface="Arimo"/>
                <a:cs typeface="Arimo"/>
              </a:rPr>
              <a:t>clearly </a:t>
            </a:r>
            <a:r>
              <a:rPr sz="1800" spc="-60" dirty="0">
                <a:latin typeface="Arimo"/>
                <a:cs typeface="Arimo"/>
              </a:rPr>
              <a:t>defined. </a:t>
            </a:r>
            <a:r>
              <a:rPr sz="1800" spc="-65" dirty="0">
                <a:latin typeface="Arimo"/>
                <a:cs typeface="Arimo"/>
              </a:rPr>
              <a:t>Exploratory </a:t>
            </a:r>
            <a:r>
              <a:rPr sz="1800" spc="-110" dirty="0">
                <a:latin typeface="Arimo"/>
                <a:cs typeface="Arimo"/>
              </a:rPr>
              <a:t>research </a:t>
            </a:r>
            <a:r>
              <a:rPr sz="1800" spc="-130" dirty="0">
                <a:latin typeface="Arimo"/>
                <a:cs typeface="Arimo"/>
              </a:rPr>
              <a:t>helps </a:t>
            </a:r>
            <a:r>
              <a:rPr sz="1800" spc="-90" dirty="0">
                <a:latin typeface="Arimo"/>
                <a:cs typeface="Arimo"/>
              </a:rPr>
              <a:t>determine </a:t>
            </a:r>
            <a:r>
              <a:rPr sz="1800" spc="-110" dirty="0">
                <a:latin typeface="Arimo"/>
                <a:cs typeface="Arimo"/>
              </a:rPr>
              <a:t>the best research  design, </a:t>
            </a:r>
            <a:r>
              <a:rPr sz="1800" spc="-10" dirty="0">
                <a:latin typeface="Arimo"/>
                <a:cs typeface="Arimo"/>
              </a:rPr>
              <a:t>data </a:t>
            </a:r>
            <a:r>
              <a:rPr sz="1800" spc="-100" dirty="0">
                <a:latin typeface="Arimo"/>
                <a:cs typeface="Arimo"/>
              </a:rPr>
              <a:t>collection </a:t>
            </a:r>
            <a:r>
              <a:rPr sz="1800" spc="-125" dirty="0">
                <a:latin typeface="Arimo"/>
                <a:cs typeface="Arimo"/>
              </a:rPr>
              <a:t>method </a:t>
            </a:r>
            <a:r>
              <a:rPr sz="1800" spc="-80" dirty="0">
                <a:latin typeface="Arimo"/>
                <a:cs typeface="Arimo"/>
              </a:rPr>
              <a:t>and </a:t>
            </a:r>
            <a:r>
              <a:rPr sz="1800" spc="-120" dirty="0">
                <a:latin typeface="Arimo"/>
                <a:cs typeface="Arimo"/>
              </a:rPr>
              <a:t>selection </a:t>
            </a:r>
            <a:r>
              <a:rPr sz="1800" spc="-5" dirty="0">
                <a:latin typeface="Arimo"/>
                <a:cs typeface="Arimo"/>
              </a:rPr>
              <a:t>of</a:t>
            </a:r>
            <a:r>
              <a:rPr sz="1800" spc="20" dirty="0">
                <a:latin typeface="Arimo"/>
                <a:cs typeface="Arimo"/>
              </a:rPr>
              <a:t> </a:t>
            </a:r>
            <a:r>
              <a:rPr sz="1800" spc="-145" dirty="0">
                <a:latin typeface="Arimo"/>
                <a:cs typeface="Arimo"/>
              </a:rPr>
              <a:t>subjects.</a:t>
            </a:r>
            <a:endParaRPr sz="1800">
              <a:latin typeface="Arimo"/>
              <a:cs typeface="Arimo"/>
            </a:endParaRPr>
          </a:p>
          <a:p>
            <a:pPr>
              <a:lnSpc>
                <a:spcPct val="100000"/>
              </a:lnSpc>
              <a:buClr>
                <a:srgbClr val="DA1F28"/>
              </a:buClr>
              <a:buFont typeface="Wingdings"/>
              <a:buChar char=""/>
            </a:pPr>
            <a:endParaRPr sz="1900">
              <a:latin typeface="Arimo"/>
              <a:cs typeface="Arimo"/>
            </a:endParaRPr>
          </a:p>
          <a:p>
            <a:pPr>
              <a:lnSpc>
                <a:spcPct val="100000"/>
              </a:lnSpc>
              <a:spcBef>
                <a:spcPts val="10"/>
              </a:spcBef>
              <a:buClr>
                <a:srgbClr val="DA1F28"/>
              </a:buClr>
              <a:buFont typeface="Wingdings"/>
              <a:buChar char=""/>
            </a:pPr>
            <a:endParaRPr sz="1850">
              <a:latin typeface="Arimo"/>
              <a:cs typeface="Arimo"/>
            </a:endParaRPr>
          </a:p>
          <a:p>
            <a:pPr marL="332740" indent="-320675">
              <a:lnSpc>
                <a:spcPct val="100000"/>
              </a:lnSpc>
              <a:buClr>
                <a:srgbClr val="DA1F28"/>
              </a:buClr>
              <a:buSzPct val="119444"/>
              <a:buFont typeface="Wingdings"/>
              <a:buChar char=""/>
              <a:tabLst>
                <a:tab pos="332740" algn="l"/>
                <a:tab pos="333375" algn="l"/>
              </a:tabLst>
            </a:pPr>
            <a:r>
              <a:rPr sz="1800" b="1" spc="-110" dirty="0">
                <a:latin typeface="Trebuchet MS"/>
                <a:cs typeface="Trebuchet MS"/>
              </a:rPr>
              <a:t>Historical </a:t>
            </a:r>
            <a:r>
              <a:rPr sz="1800" b="1" spc="-140" dirty="0">
                <a:latin typeface="Trebuchet MS"/>
                <a:cs typeface="Trebuchet MS"/>
              </a:rPr>
              <a:t>research </a:t>
            </a:r>
            <a:r>
              <a:rPr sz="1800" spc="-155" dirty="0">
                <a:latin typeface="Arimo"/>
                <a:cs typeface="Arimo"/>
              </a:rPr>
              <a:t>is </a:t>
            </a:r>
            <a:r>
              <a:rPr sz="1800" spc="-110" dirty="0">
                <a:latin typeface="Arimo"/>
                <a:cs typeface="Arimo"/>
              </a:rPr>
              <a:t>research </a:t>
            </a:r>
            <a:r>
              <a:rPr sz="1800" spc="-90" dirty="0">
                <a:latin typeface="Arimo"/>
                <a:cs typeface="Arimo"/>
              </a:rPr>
              <a:t>involving </a:t>
            </a:r>
            <a:r>
              <a:rPr sz="1800" spc="-110" dirty="0">
                <a:latin typeface="Arimo"/>
                <a:cs typeface="Arimo"/>
              </a:rPr>
              <a:t>analysis </a:t>
            </a:r>
            <a:r>
              <a:rPr sz="1800" spc="5" dirty="0">
                <a:latin typeface="Arimo"/>
                <a:cs typeface="Arimo"/>
              </a:rPr>
              <a:t>of </a:t>
            </a:r>
            <a:r>
              <a:rPr sz="1800" spc="-145" dirty="0">
                <a:latin typeface="Arimo"/>
                <a:cs typeface="Arimo"/>
              </a:rPr>
              <a:t>events  </a:t>
            </a:r>
            <a:r>
              <a:rPr sz="1800" spc="-65" dirty="0">
                <a:latin typeface="Arimo"/>
                <a:cs typeface="Arimo"/>
              </a:rPr>
              <a:t>that </a:t>
            </a:r>
            <a:r>
              <a:rPr sz="1800" spc="-105" dirty="0">
                <a:latin typeface="Arimo"/>
                <a:cs typeface="Arimo"/>
              </a:rPr>
              <a:t>occurred </a:t>
            </a:r>
            <a:r>
              <a:rPr sz="1800" spc="-110" dirty="0">
                <a:latin typeface="Arimo"/>
                <a:cs typeface="Arimo"/>
              </a:rPr>
              <a:t>in</a:t>
            </a:r>
            <a:r>
              <a:rPr sz="1800" spc="105" dirty="0">
                <a:latin typeface="Arimo"/>
                <a:cs typeface="Arimo"/>
              </a:rPr>
              <a:t> </a:t>
            </a:r>
            <a:r>
              <a:rPr sz="1800" spc="-110" dirty="0">
                <a:latin typeface="Arimo"/>
                <a:cs typeface="Arimo"/>
              </a:rPr>
              <a:t>the</a:t>
            </a:r>
            <a:endParaRPr sz="1800">
              <a:latin typeface="Arimo"/>
              <a:cs typeface="Arimo"/>
            </a:endParaRPr>
          </a:p>
          <a:p>
            <a:pPr marL="332740">
              <a:lnSpc>
                <a:spcPct val="100000"/>
              </a:lnSpc>
              <a:spcBef>
                <a:spcPts val="1080"/>
              </a:spcBef>
            </a:pPr>
            <a:r>
              <a:rPr sz="1800" spc="-105" dirty="0">
                <a:latin typeface="Arimo"/>
                <a:cs typeface="Arimo"/>
              </a:rPr>
              <a:t>remote </a:t>
            </a:r>
            <a:r>
              <a:rPr sz="1800" spc="-55" dirty="0">
                <a:latin typeface="Arimo"/>
                <a:cs typeface="Arimo"/>
              </a:rPr>
              <a:t>or </a:t>
            </a:r>
            <a:r>
              <a:rPr sz="1800" spc="-105" dirty="0">
                <a:latin typeface="Arimo"/>
                <a:cs typeface="Arimo"/>
              </a:rPr>
              <a:t>recent</a:t>
            </a:r>
            <a:r>
              <a:rPr sz="1800" spc="135" dirty="0">
                <a:latin typeface="Arimo"/>
                <a:cs typeface="Arimo"/>
              </a:rPr>
              <a:t> </a:t>
            </a:r>
            <a:r>
              <a:rPr sz="1800" spc="-85" dirty="0">
                <a:latin typeface="Arimo"/>
                <a:cs typeface="Arimo"/>
              </a:rPr>
              <a:t>past</a:t>
            </a:r>
            <a:endParaRPr sz="1800">
              <a:latin typeface="Arimo"/>
              <a:cs typeface="Arim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67A8538-99C1-4F99-8EFB-B2C86E728C1F}"/>
              </a:ext>
            </a:extLst>
          </p:cNvPr>
          <p:cNvSpPr/>
          <p:nvPr/>
        </p:nvSpPr>
        <p:spPr>
          <a:xfrm>
            <a:off x="3299792" y="918126"/>
            <a:ext cx="2057400" cy="22760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WHEN EXPLORATOEY RESEARCH ARE DONE</a:t>
            </a:r>
          </a:p>
        </p:txBody>
      </p:sp>
      <p:sp>
        <p:nvSpPr>
          <p:cNvPr id="3" name="Oval 2">
            <a:extLst>
              <a:ext uri="{FF2B5EF4-FFF2-40B4-BE49-F238E27FC236}">
                <a16:creationId xmlns:a16="http://schemas.microsoft.com/office/drawing/2014/main" id="{4545A9EF-0E0E-4755-ABD8-4CA2F3B300A8}"/>
              </a:ext>
            </a:extLst>
          </p:cNvPr>
          <p:cNvSpPr/>
          <p:nvPr/>
        </p:nvSpPr>
        <p:spPr>
          <a:xfrm>
            <a:off x="914403" y="285750"/>
            <a:ext cx="1898374" cy="168965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600" dirty="0"/>
              <a:t>TO FORMULATE PROBLEM FOR MORE DETAILED AND PRECISE INFO</a:t>
            </a:r>
          </a:p>
        </p:txBody>
      </p:sp>
      <p:sp>
        <p:nvSpPr>
          <p:cNvPr id="4" name="Oval 3">
            <a:extLst>
              <a:ext uri="{FF2B5EF4-FFF2-40B4-BE49-F238E27FC236}">
                <a16:creationId xmlns:a16="http://schemas.microsoft.com/office/drawing/2014/main" id="{5F31A932-22C1-48EB-B526-E938717C2736}"/>
              </a:ext>
            </a:extLst>
          </p:cNvPr>
          <p:cNvSpPr/>
          <p:nvPr/>
        </p:nvSpPr>
        <p:spPr>
          <a:xfrm>
            <a:off x="884586" y="2473599"/>
            <a:ext cx="1928191" cy="156044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600" dirty="0"/>
              <a:t>TO SELECT POSSIBLE CAUSES FROM NUMBER OF ALTERNATIVES</a:t>
            </a:r>
          </a:p>
        </p:txBody>
      </p:sp>
      <p:sp>
        <p:nvSpPr>
          <p:cNvPr id="5" name="Oval 4">
            <a:extLst>
              <a:ext uri="{FF2B5EF4-FFF2-40B4-BE49-F238E27FC236}">
                <a16:creationId xmlns:a16="http://schemas.microsoft.com/office/drawing/2014/main" id="{E0B5F970-A2AA-4C11-BB03-27CF7648D974}"/>
              </a:ext>
            </a:extLst>
          </p:cNvPr>
          <p:cNvSpPr/>
          <p:nvPr/>
        </p:nvSpPr>
        <p:spPr>
          <a:xfrm>
            <a:off x="3543300" y="3478695"/>
            <a:ext cx="2057400" cy="158032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1200" dirty="0"/>
              <a:t>TO ESTABLISH PRIORITIES AMONG RESEARCH PROBLEM FOR FURTHER RESEARCH</a:t>
            </a:r>
          </a:p>
        </p:txBody>
      </p:sp>
      <p:sp>
        <p:nvSpPr>
          <p:cNvPr id="6" name="Oval 5">
            <a:extLst>
              <a:ext uri="{FF2B5EF4-FFF2-40B4-BE49-F238E27FC236}">
                <a16:creationId xmlns:a16="http://schemas.microsoft.com/office/drawing/2014/main" id="{754F5D24-CED5-460A-B1C7-5647F0660ED4}"/>
              </a:ext>
            </a:extLst>
          </p:cNvPr>
          <p:cNvSpPr/>
          <p:nvPr/>
        </p:nvSpPr>
        <p:spPr>
          <a:xfrm>
            <a:off x="6142385" y="2354330"/>
            <a:ext cx="2156791" cy="1679712"/>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TO UNDERSTAND SUCH PROBLEM FOR WHICH NO PRIOR INFORMATION IS AVAILABLE</a:t>
            </a:r>
          </a:p>
        </p:txBody>
      </p:sp>
      <p:sp>
        <p:nvSpPr>
          <p:cNvPr id="7" name="Oval 6">
            <a:extLst>
              <a:ext uri="{FF2B5EF4-FFF2-40B4-BE49-F238E27FC236}">
                <a16:creationId xmlns:a16="http://schemas.microsoft.com/office/drawing/2014/main" id="{300B82D4-39BB-4B17-B2C2-D2BBD313FB18}"/>
              </a:ext>
            </a:extLst>
          </p:cNvPr>
          <p:cNvSpPr/>
          <p:nvPr/>
        </p:nvSpPr>
        <p:spPr>
          <a:xfrm>
            <a:off x="5844209" y="19877"/>
            <a:ext cx="2057400" cy="179649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TO ASSIST IN FORMULATING HYPOTHESES</a:t>
            </a:r>
          </a:p>
        </p:txBody>
      </p:sp>
    </p:spTree>
    <p:extLst>
      <p:ext uri="{BB962C8B-B14F-4D97-AF65-F5344CB8AC3E}">
        <p14:creationId xmlns:p14="http://schemas.microsoft.com/office/powerpoint/2010/main" val="5927448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C27886-572A-4C9D-83CD-859CB13734A3}"/>
              </a:ext>
            </a:extLst>
          </p:cNvPr>
          <p:cNvPicPr>
            <a:picLocks noChangeAspect="1"/>
          </p:cNvPicPr>
          <p:nvPr/>
        </p:nvPicPr>
        <p:blipFill>
          <a:blip r:embed="rId2"/>
          <a:stretch>
            <a:fillRect/>
          </a:stretch>
        </p:blipFill>
        <p:spPr>
          <a:xfrm>
            <a:off x="0" y="0"/>
            <a:ext cx="9144000" cy="5327374"/>
          </a:xfrm>
          <a:prstGeom prst="rect">
            <a:avLst/>
          </a:prstGeom>
        </p:spPr>
      </p:pic>
    </p:spTree>
    <p:extLst>
      <p:ext uri="{BB962C8B-B14F-4D97-AF65-F5344CB8AC3E}">
        <p14:creationId xmlns:p14="http://schemas.microsoft.com/office/powerpoint/2010/main" val="15146041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516EFF-EDFD-4EAB-AB8D-477A311CA50D}"/>
              </a:ext>
            </a:extLst>
          </p:cNvPr>
          <p:cNvSpPr/>
          <p:nvPr/>
        </p:nvSpPr>
        <p:spPr>
          <a:xfrm>
            <a:off x="417443" y="655983"/>
            <a:ext cx="8468139" cy="5055230"/>
          </a:xfrm>
          <a:prstGeom prst="rect">
            <a:avLst/>
          </a:prstGeom>
        </p:spPr>
        <p:txBody>
          <a:bodyPr wrap="square" lIns="68580" tIns="34290" rIns="68580" bIns="34290">
            <a:spAutoFit/>
          </a:bodyPr>
          <a:lstStyle/>
          <a:p>
            <a:pPr>
              <a:buFont typeface="Arial" panose="020B0604020202020204" pitchFamily="34" charset="0"/>
              <a:buChar char="•"/>
            </a:pPr>
            <a:r>
              <a:rPr lang="en-IN" sz="1700" dirty="0">
                <a:latin typeface="Fira Sans"/>
              </a:rPr>
              <a:t>They are not structured studies</a:t>
            </a:r>
          </a:p>
          <a:p>
            <a:pPr>
              <a:buFont typeface="Arial" panose="020B0604020202020204" pitchFamily="34" charset="0"/>
              <a:buChar char="•"/>
            </a:pPr>
            <a:r>
              <a:rPr lang="en-IN" sz="1700" dirty="0">
                <a:latin typeface="Fira Sans"/>
              </a:rPr>
              <a:t>It is usually low cost, interactive and open ended.</a:t>
            </a:r>
          </a:p>
          <a:p>
            <a:pPr>
              <a:buFont typeface="Arial" panose="020B0604020202020204" pitchFamily="34" charset="0"/>
              <a:buChar char="•"/>
            </a:pPr>
            <a:r>
              <a:rPr lang="en-IN" sz="1700" dirty="0">
                <a:latin typeface="Fira Sans"/>
              </a:rPr>
              <a:t>It will enable a researcher answer questions like what is the problem? What is the purpose of the study? And what topics could be studied?</a:t>
            </a:r>
          </a:p>
          <a:p>
            <a:pPr>
              <a:buFont typeface="Arial" panose="020B0604020202020204" pitchFamily="34" charset="0"/>
              <a:buChar char="•"/>
            </a:pPr>
            <a:r>
              <a:rPr lang="en-IN" sz="1700" dirty="0">
                <a:latin typeface="Fira Sans"/>
              </a:rPr>
              <a:t>To carry out exploratory research, generally there is no prior research done or the existing ones do not answer the problem precisely enough.</a:t>
            </a:r>
          </a:p>
          <a:p>
            <a:pPr>
              <a:buFont typeface="Arial" panose="020B0604020202020204" pitchFamily="34" charset="0"/>
              <a:buChar char="•"/>
            </a:pPr>
            <a:r>
              <a:rPr lang="en-IN" sz="1700" dirty="0">
                <a:latin typeface="Fira Sans"/>
              </a:rPr>
              <a:t>It is a time consuming research and it needs patience and has risks associated with it.</a:t>
            </a:r>
          </a:p>
          <a:p>
            <a:pPr>
              <a:buFont typeface="Arial" panose="020B0604020202020204" pitchFamily="34" charset="0"/>
              <a:buChar char="•"/>
            </a:pPr>
            <a:r>
              <a:rPr lang="en-IN" sz="1700" dirty="0">
                <a:latin typeface="Fira Sans"/>
              </a:rPr>
              <a:t>The researcher will have to go through all the information available for the particular study he is doing.</a:t>
            </a:r>
          </a:p>
          <a:p>
            <a:pPr>
              <a:buFont typeface="Arial" panose="020B0604020202020204" pitchFamily="34" charset="0"/>
              <a:buChar char="•"/>
            </a:pPr>
            <a:r>
              <a:rPr lang="en-IN" sz="1700" dirty="0">
                <a:latin typeface="Fira Sans"/>
              </a:rPr>
              <a:t>There are no set of rules to carry out the research per se, as they are flexible, broad and scattered.</a:t>
            </a:r>
          </a:p>
          <a:p>
            <a:pPr>
              <a:buFont typeface="Arial" panose="020B0604020202020204" pitchFamily="34" charset="0"/>
              <a:buChar char="•"/>
            </a:pPr>
            <a:r>
              <a:rPr lang="en-IN" sz="1700" dirty="0">
                <a:latin typeface="Fira Sans"/>
              </a:rPr>
              <a:t>The research needs to have importance or value. If the problem is not important in the industry the research carried out is ineffective.</a:t>
            </a:r>
          </a:p>
          <a:p>
            <a:pPr>
              <a:buFont typeface="Arial" panose="020B0604020202020204" pitchFamily="34" charset="0"/>
              <a:buChar char="•"/>
            </a:pPr>
            <a:r>
              <a:rPr lang="en-IN" sz="1700" dirty="0">
                <a:latin typeface="Fira Sans"/>
              </a:rPr>
              <a:t>The research should also have a few theories which can support its findings as that will make it easier for the researcher to assess it and move ahead in his study</a:t>
            </a:r>
          </a:p>
          <a:p>
            <a:pPr>
              <a:buFont typeface="Arial" panose="020B0604020202020204" pitchFamily="34" charset="0"/>
              <a:buChar char="•"/>
            </a:pPr>
            <a:r>
              <a:rPr lang="en-IN" sz="1700" dirty="0">
                <a:latin typeface="Fira Sans"/>
              </a:rPr>
              <a:t>Such a research usually produces qualitative data, however in certain cases quantitative data can be generalized for a larger sample through use of surveys and experiments.</a:t>
            </a:r>
          </a:p>
          <a:p>
            <a:endParaRPr lang="en-IN" b="0" i="0" dirty="0">
              <a:solidFill>
                <a:srgbClr val="082C64"/>
              </a:solidFill>
              <a:effectLst/>
              <a:latin typeface="Fira Sans"/>
            </a:endParaRPr>
          </a:p>
        </p:txBody>
      </p:sp>
      <p:sp>
        <p:nvSpPr>
          <p:cNvPr id="3" name="Oval 2">
            <a:extLst>
              <a:ext uri="{FF2B5EF4-FFF2-40B4-BE49-F238E27FC236}">
                <a16:creationId xmlns:a16="http://schemas.microsoft.com/office/drawing/2014/main" id="{2B7A0DB8-C5E1-45B6-BEFC-FD24786BDDA0}"/>
              </a:ext>
            </a:extLst>
          </p:cNvPr>
          <p:cNvSpPr/>
          <p:nvPr/>
        </p:nvSpPr>
        <p:spPr>
          <a:xfrm>
            <a:off x="258418" y="39757"/>
            <a:ext cx="8766313" cy="6162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effectLst>
                  <a:outerShdw blurRad="38100" dist="38100" dir="2700000" algn="tl">
                    <a:srgbClr val="000000">
                      <a:alpha val="43137"/>
                    </a:srgbClr>
                  </a:outerShdw>
                </a:effectLst>
              </a:rPr>
              <a:t>CHARACTERISTICS OF EXPLORATORY RESEARCH</a:t>
            </a:r>
          </a:p>
        </p:txBody>
      </p:sp>
    </p:spTree>
    <p:extLst>
      <p:ext uri="{BB962C8B-B14F-4D97-AF65-F5344CB8AC3E}">
        <p14:creationId xmlns:p14="http://schemas.microsoft.com/office/powerpoint/2010/main" val="2203747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00FB33-89AF-4822-B1BF-E95914320F89}"/>
              </a:ext>
            </a:extLst>
          </p:cNvPr>
          <p:cNvSpPr/>
          <p:nvPr/>
        </p:nvSpPr>
        <p:spPr>
          <a:xfrm>
            <a:off x="347871" y="549065"/>
            <a:ext cx="8796130" cy="2162130"/>
          </a:xfrm>
          <a:prstGeom prst="rect">
            <a:avLst/>
          </a:prstGeom>
        </p:spPr>
        <p:txBody>
          <a:bodyPr wrap="square" lIns="68580" tIns="34290" rIns="68580" bIns="34290">
            <a:spAutoFit/>
          </a:bodyPr>
          <a:lstStyle/>
          <a:p>
            <a:pPr>
              <a:buFont typeface="Arial" panose="020B0604020202020204" pitchFamily="34" charset="0"/>
              <a:buChar char="•"/>
            </a:pPr>
            <a:r>
              <a:rPr lang="en-IN" sz="1700" dirty="0">
                <a:latin typeface="Fira Sans"/>
              </a:rPr>
              <a:t>The researcher has a lot of flexibility and can adapt to changes as the research progresses.</a:t>
            </a:r>
          </a:p>
          <a:p>
            <a:pPr>
              <a:buFont typeface="Arial" panose="020B0604020202020204" pitchFamily="34" charset="0"/>
              <a:buChar char="•"/>
            </a:pPr>
            <a:r>
              <a:rPr lang="en-IN" sz="1700" dirty="0">
                <a:latin typeface="Fira Sans"/>
              </a:rPr>
              <a:t>It is usually low cost.</a:t>
            </a:r>
          </a:p>
          <a:p>
            <a:pPr>
              <a:buFont typeface="Arial" panose="020B0604020202020204" pitchFamily="34" charset="0"/>
              <a:buChar char="•"/>
            </a:pPr>
            <a:r>
              <a:rPr lang="en-IN" sz="1700" dirty="0">
                <a:latin typeface="Fira Sans"/>
              </a:rPr>
              <a:t>It helps lay the foundation of a research, which can lead to further research.</a:t>
            </a:r>
          </a:p>
          <a:p>
            <a:pPr>
              <a:buFont typeface="Arial" panose="020B0604020202020204" pitchFamily="34" charset="0"/>
              <a:buChar char="•"/>
            </a:pPr>
            <a:r>
              <a:rPr lang="en-IN" sz="1700" dirty="0">
                <a:latin typeface="Fira Sans"/>
              </a:rPr>
              <a:t>It enables the researcher understand at an early stage, if the topic is worth investing the time and resources  and if it is worth pursuing.</a:t>
            </a:r>
          </a:p>
          <a:p>
            <a:pPr>
              <a:buFont typeface="Arial" panose="020B0604020202020204" pitchFamily="34" charset="0"/>
              <a:buChar char="•"/>
            </a:pPr>
            <a:r>
              <a:rPr lang="en-IN" sz="1700" dirty="0">
                <a:latin typeface="Fira Sans"/>
              </a:rPr>
              <a:t>It can assist other researchers to find out possible causes for the problem, which can be further studied in detail to find out, which of them is the most likely cause for the problem.</a:t>
            </a:r>
          </a:p>
        </p:txBody>
      </p:sp>
      <p:sp>
        <p:nvSpPr>
          <p:cNvPr id="3" name="Oval 2">
            <a:extLst>
              <a:ext uri="{FF2B5EF4-FFF2-40B4-BE49-F238E27FC236}">
                <a16:creationId xmlns:a16="http://schemas.microsoft.com/office/drawing/2014/main" id="{76E6B88F-61F7-4607-B60D-34391A4F3BFA}"/>
              </a:ext>
            </a:extLst>
          </p:cNvPr>
          <p:cNvSpPr/>
          <p:nvPr/>
        </p:nvSpPr>
        <p:spPr>
          <a:xfrm>
            <a:off x="556591" y="0"/>
            <a:ext cx="8030818" cy="59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effectLst>
                  <a:outerShdw blurRad="38100" dist="38100" dir="2700000" algn="tl">
                    <a:srgbClr val="000000">
                      <a:alpha val="43137"/>
                    </a:srgbClr>
                  </a:outerShdw>
                </a:effectLst>
              </a:rPr>
              <a:t>ADVANTAGES OF EXPLORATORY RESEARCH</a:t>
            </a:r>
          </a:p>
        </p:txBody>
      </p:sp>
      <p:sp>
        <p:nvSpPr>
          <p:cNvPr id="4" name="Oval 3">
            <a:extLst>
              <a:ext uri="{FF2B5EF4-FFF2-40B4-BE49-F238E27FC236}">
                <a16:creationId xmlns:a16="http://schemas.microsoft.com/office/drawing/2014/main" id="{4232B46D-437C-4C7D-BE92-C7267A9B2792}"/>
              </a:ext>
            </a:extLst>
          </p:cNvPr>
          <p:cNvSpPr/>
          <p:nvPr/>
        </p:nvSpPr>
        <p:spPr>
          <a:xfrm>
            <a:off x="347870" y="2348441"/>
            <a:ext cx="8328992" cy="59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100" b="1" dirty="0">
                <a:effectLst>
                  <a:outerShdw blurRad="38100" dist="38100" dir="2700000" algn="tl">
                    <a:srgbClr val="000000">
                      <a:alpha val="43137"/>
                    </a:srgbClr>
                  </a:outerShdw>
                </a:effectLst>
              </a:rPr>
              <a:t>DISADVANTAGES OF EXPLORATORY RESEARCH</a:t>
            </a:r>
          </a:p>
        </p:txBody>
      </p:sp>
      <p:sp>
        <p:nvSpPr>
          <p:cNvPr id="5" name="Rectangle 4">
            <a:extLst>
              <a:ext uri="{FF2B5EF4-FFF2-40B4-BE49-F238E27FC236}">
                <a16:creationId xmlns:a16="http://schemas.microsoft.com/office/drawing/2014/main" id="{CB3799E9-857B-4311-8BA4-D46CDB1B9149}"/>
              </a:ext>
            </a:extLst>
          </p:cNvPr>
          <p:cNvSpPr/>
          <p:nvPr/>
        </p:nvSpPr>
        <p:spPr>
          <a:xfrm>
            <a:off x="347871" y="3023660"/>
            <a:ext cx="8438321" cy="2162130"/>
          </a:xfrm>
          <a:prstGeom prst="rect">
            <a:avLst/>
          </a:prstGeom>
        </p:spPr>
        <p:txBody>
          <a:bodyPr wrap="square" lIns="68580" tIns="34290" rIns="68580" bIns="34290">
            <a:spAutoFit/>
          </a:bodyPr>
          <a:lstStyle/>
          <a:p>
            <a:pPr>
              <a:buFont typeface="Arial" panose="020B0604020202020204" pitchFamily="34" charset="0"/>
              <a:buChar char="•"/>
            </a:pPr>
            <a:r>
              <a:rPr lang="en-IN" sz="1700" dirty="0">
                <a:latin typeface="Fira Sans"/>
              </a:rPr>
              <a:t>Even though it can point you in the right direction towards what is the answer, it is usually inconclusive.</a:t>
            </a:r>
          </a:p>
          <a:p>
            <a:pPr>
              <a:buFont typeface="Arial" panose="020B0604020202020204" pitchFamily="34" charset="0"/>
              <a:buChar char="•"/>
            </a:pPr>
            <a:r>
              <a:rPr lang="en-IN" sz="1700" dirty="0">
                <a:latin typeface="Fira Sans"/>
              </a:rPr>
              <a:t>The main disadvantage of exploratory research is that they provide qualitative data. Interpretation of such information can be judgmental and biased.</a:t>
            </a:r>
          </a:p>
          <a:p>
            <a:pPr>
              <a:buFont typeface="Arial" panose="020B0604020202020204" pitchFamily="34" charset="0"/>
              <a:buChar char="•"/>
            </a:pPr>
            <a:r>
              <a:rPr lang="en-IN" sz="1700" dirty="0">
                <a:latin typeface="Fira Sans"/>
              </a:rPr>
              <a:t>Most of the times, exploratory research involves a smaller </a:t>
            </a:r>
            <a:r>
              <a:rPr lang="en-IN" sz="1700" dirty="0">
                <a:solidFill>
                  <a:srgbClr val="0A94DB"/>
                </a:solidFill>
                <a:latin typeface="Fira Sans"/>
                <a:hlinkClick r:id="rId2"/>
              </a:rPr>
              <a:t>sample</a:t>
            </a:r>
            <a:r>
              <a:rPr lang="en-IN" sz="1700" dirty="0">
                <a:latin typeface="Fira Sans"/>
              </a:rPr>
              <a:t>, hence the results cannot be accurately interpreted for a generalized population.</a:t>
            </a:r>
          </a:p>
          <a:p>
            <a:pPr>
              <a:buFont typeface="Arial" panose="020B0604020202020204" pitchFamily="34" charset="0"/>
              <a:buChar char="•"/>
            </a:pPr>
            <a:r>
              <a:rPr lang="en-IN" sz="1700" dirty="0">
                <a:latin typeface="Fira Sans"/>
              </a:rPr>
              <a:t>Many a times, if the data is being collected through secondary research, then there is a chance of that data being old and is not updated.</a:t>
            </a:r>
          </a:p>
        </p:txBody>
      </p:sp>
    </p:spTree>
    <p:extLst>
      <p:ext uri="{BB962C8B-B14F-4D97-AF65-F5344CB8AC3E}">
        <p14:creationId xmlns:p14="http://schemas.microsoft.com/office/powerpoint/2010/main" val="213804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F7E5FAB-816E-4A2D-82F6-F7C2218E8356}"/>
              </a:ext>
            </a:extLst>
          </p:cNvPr>
          <p:cNvSpPr/>
          <p:nvPr/>
        </p:nvSpPr>
        <p:spPr>
          <a:xfrm>
            <a:off x="327992" y="168966"/>
            <a:ext cx="8497956" cy="6062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effectLst>
                  <a:outerShdw blurRad="38100" dist="38100" dir="2700000" algn="tl">
                    <a:srgbClr val="000000">
                      <a:alpha val="43137"/>
                    </a:srgbClr>
                  </a:outerShdw>
                </a:effectLst>
              </a:rPr>
              <a:t>CONCEPTUAL AND EMPIRICAL RESEARCH</a:t>
            </a:r>
          </a:p>
        </p:txBody>
      </p:sp>
      <p:sp>
        <p:nvSpPr>
          <p:cNvPr id="3" name="Rectangle 2">
            <a:extLst>
              <a:ext uri="{FF2B5EF4-FFF2-40B4-BE49-F238E27FC236}">
                <a16:creationId xmlns:a16="http://schemas.microsoft.com/office/drawing/2014/main" id="{4F788F72-8D00-4A08-B3C3-CBBB4550BF55}"/>
              </a:ext>
            </a:extLst>
          </p:cNvPr>
          <p:cNvSpPr/>
          <p:nvPr/>
        </p:nvSpPr>
        <p:spPr>
          <a:xfrm>
            <a:off x="327992" y="1013792"/>
            <a:ext cx="8497956" cy="404522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solidFill>
                  <a:schemeClr val="tx1"/>
                </a:solidFill>
              </a:rPr>
              <a:t>CONCEPTUAL RESEARCH</a:t>
            </a:r>
            <a:r>
              <a:rPr lang="en-IN" b="1" dirty="0">
                <a:solidFill>
                  <a:schemeClr val="tx1"/>
                </a:solidFill>
              </a:rPr>
              <a:t>:</a:t>
            </a:r>
          </a:p>
          <a:p>
            <a:pPr marL="257175" indent="-257175" fontAlgn="base">
              <a:buFont typeface="Arial" panose="020B0604020202020204" pitchFamily="34" charset="0"/>
              <a:buChar char="•"/>
            </a:pPr>
            <a:r>
              <a:rPr lang="en-IN" dirty="0">
                <a:solidFill>
                  <a:schemeClr val="tx1"/>
                </a:solidFill>
              </a:rPr>
              <a:t>Conceptual research is a type of research that is generally related to abstract ideas or concepts. </a:t>
            </a:r>
          </a:p>
          <a:p>
            <a:pPr marL="257175" indent="-257175" fontAlgn="base">
              <a:buFont typeface="Arial" panose="020B0604020202020204" pitchFamily="34" charset="0"/>
              <a:buChar char="•"/>
            </a:pPr>
            <a:r>
              <a:rPr lang="en-IN" dirty="0">
                <a:solidFill>
                  <a:schemeClr val="tx1"/>
                </a:solidFill>
              </a:rPr>
              <a:t>It doesn’t involve any practical experimentation. </a:t>
            </a:r>
          </a:p>
          <a:p>
            <a:pPr marL="257175" indent="-257175" fontAlgn="base">
              <a:buFont typeface="Arial" panose="020B0604020202020204" pitchFamily="34" charset="0"/>
              <a:buChar char="•"/>
            </a:pPr>
            <a:r>
              <a:rPr lang="en-IN" dirty="0">
                <a:solidFill>
                  <a:schemeClr val="tx1"/>
                </a:solidFill>
              </a:rPr>
              <a:t>This type of research typically involves observing and </a:t>
            </a:r>
            <a:r>
              <a:rPr lang="en-IN" dirty="0" err="1">
                <a:solidFill>
                  <a:schemeClr val="tx1"/>
                </a:solidFill>
              </a:rPr>
              <a:t>analyzing</a:t>
            </a:r>
            <a:r>
              <a:rPr lang="en-IN" dirty="0">
                <a:solidFill>
                  <a:schemeClr val="tx1"/>
                </a:solidFill>
              </a:rPr>
              <a:t> information already present on a given topic.</a:t>
            </a:r>
          </a:p>
          <a:p>
            <a:pPr marL="257175" indent="-257175" fontAlgn="base">
              <a:buFont typeface="Arial" panose="020B0604020202020204" pitchFamily="34" charset="0"/>
              <a:buChar char="•"/>
            </a:pPr>
            <a:r>
              <a:rPr lang="en-IN" dirty="0">
                <a:solidFill>
                  <a:schemeClr val="tx1"/>
                </a:solidFill>
              </a:rPr>
              <a:t> Conceptual research can be used to solve real-world problems. </a:t>
            </a:r>
          </a:p>
          <a:p>
            <a:pPr marL="257175" indent="-257175" fontAlgn="base">
              <a:buFont typeface="Arial" panose="020B0604020202020204" pitchFamily="34" charset="0"/>
              <a:buChar char="•"/>
            </a:pPr>
            <a:r>
              <a:rPr lang="en-IN" dirty="0">
                <a:solidFill>
                  <a:schemeClr val="tx1"/>
                </a:solidFill>
              </a:rPr>
              <a:t>In simple words, a conceptual framework is the researcher’s synthesis of the literature (previous research studies) on how to explain a particular phenomenon. </a:t>
            </a:r>
          </a:p>
          <a:p>
            <a:pPr fontAlgn="base"/>
            <a:endParaRPr lang="en-IN" dirty="0">
              <a:solidFill>
                <a:schemeClr val="tx1"/>
              </a:solidFill>
            </a:endParaRPr>
          </a:p>
          <a:p>
            <a:pPr fontAlgn="base"/>
            <a:r>
              <a:rPr lang="en-IN" dirty="0" err="1">
                <a:solidFill>
                  <a:schemeClr val="tx1"/>
                </a:solidFill>
              </a:rPr>
              <a:t>EXAMPLE:The</a:t>
            </a:r>
            <a:r>
              <a:rPr lang="en-IN" dirty="0">
                <a:solidFill>
                  <a:schemeClr val="tx1"/>
                </a:solidFill>
              </a:rPr>
              <a:t> most famous example of a conceptual research is Sir </a:t>
            </a:r>
            <a:r>
              <a:rPr lang="en-IN" dirty="0" err="1">
                <a:solidFill>
                  <a:schemeClr val="tx1"/>
                </a:solidFill>
              </a:rPr>
              <a:t>Issac</a:t>
            </a:r>
            <a:r>
              <a:rPr lang="en-IN" dirty="0">
                <a:solidFill>
                  <a:schemeClr val="tx1"/>
                </a:solidFill>
              </a:rPr>
              <a:t> Newton. He observed his surroundings to conceptualize and develop theories about gravitation and motion.</a:t>
            </a:r>
          </a:p>
          <a:p>
            <a:pPr algn="ctr"/>
            <a:endParaRPr lang="en-IN" b="1" dirty="0">
              <a:solidFill>
                <a:schemeClr val="tx1"/>
              </a:solidFill>
            </a:endParaRPr>
          </a:p>
          <a:p>
            <a:pPr algn="ctr"/>
            <a:endParaRPr lang="en-IN" b="1" dirty="0">
              <a:solidFill>
                <a:schemeClr val="tx1"/>
              </a:solidFill>
            </a:endParaRPr>
          </a:p>
        </p:txBody>
      </p:sp>
    </p:spTree>
    <p:extLst>
      <p:ext uri="{BB962C8B-B14F-4D97-AF65-F5344CB8AC3E}">
        <p14:creationId xmlns:p14="http://schemas.microsoft.com/office/powerpoint/2010/main" val="3205727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C56F7B-7869-453B-86A5-269F015FF27F}"/>
              </a:ext>
            </a:extLst>
          </p:cNvPr>
          <p:cNvSpPr/>
          <p:nvPr/>
        </p:nvSpPr>
        <p:spPr>
          <a:xfrm>
            <a:off x="308112" y="182634"/>
            <a:ext cx="8696740" cy="4916731"/>
          </a:xfrm>
          <a:prstGeom prst="rect">
            <a:avLst/>
          </a:prstGeom>
        </p:spPr>
        <p:txBody>
          <a:bodyPr wrap="square" lIns="68580" tIns="34290" rIns="68580" bIns="34290">
            <a:spAutoFit/>
          </a:bodyPr>
          <a:lstStyle/>
          <a:p>
            <a:r>
              <a:rPr lang="en-IN" sz="2400" b="1" dirty="0">
                <a:solidFill>
                  <a:srgbClr val="082C64"/>
                </a:solidFill>
                <a:latin typeface="Fira Sans"/>
              </a:rPr>
              <a:t>Advantages of Conceptual Research</a:t>
            </a:r>
          </a:p>
          <a:p>
            <a:endParaRPr lang="en-IN" dirty="0">
              <a:solidFill>
                <a:srgbClr val="082C64"/>
              </a:solidFill>
              <a:latin typeface="Fira Sans"/>
            </a:endParaRPr>
          </a:p>
          <a:p>
            <a:pPr marL="385763" indent="-385763">
              <a:buAutoNum type="arabicPeriod"/>
            </a:pPr>
            <a:r>
              <a:rPr lang="en-IN" sz="2100" dirty="0">
                <a:latin typeface="Fira Sans"/>
              </a:rPr>
              <a:t>Conceptual research mainly focuses on the concept of the research or the theory that explains a phenomenon. What causes the phenomenon, what are its building blocks and so on. It’s research based on pen and paper.</a:t>
            </a:r>
          </a:p>
          <a:p>
            <a:pPr marL="385763" indent="-385763">
              <a:buAutoNum type="arabicPeriod"/>
            </a:pPr>
            <a:endParaRPr lang="en-IN" sz="2100" dirty="0">
              <a:latin typeface="Fira Sans"/>
            </a:endParaRPr>
          </a:p>
          <a:p>
            <a:pPr marL="385763" indent="-385763">
              <a:buAutoNum type="arabicPeriod"/>
            </a:pPr>
            <a:r>
              <a:rPr lang="en-IN" sz="2100" dirty="0">
                <a:latin typeface="Fira Sans"/>
              </a:rPr>
              <a:t>This type of research heavily relies on previously conducted studies, no form of experiment is conducted which save time, efforts and resources. More and relevant information can be generated by conducting conceptual research.</a:t>
            </a:r>
          </a:p>
          <a:p>
            <a:pPr marL="385763" indent="-385763">
              <a:buAutoNum type="arabicPeriod"/>
            </a:pPr>
            <a:endParaRPr lang="en-IN" sz="2100" dirty="0">
              <a:latin typeface="Fira Sans"/>
            </a:endParaRPr>
          </a:p>
          <a:p>
            <a:pPr marL="385763" indent="-385763">
              <a:buAutoNum type="arabicPeriod"/>
            </a:pPr>
            <a:r>
              <a:rPr lang="en-IN" sz="2100" dirty="0">
                <a:latin typeface="Fira Sans"/>
              </a:rPr>
              <a:t> Conceptual research is considered as the most convenient form of research. In this type of research, if the conceptual framework is ready only relevant information and literature needs to be sorted</a:t>
            </a:r>
            <a:r>
              <a:rPr lang="en-IN" dirty="0">
                <a:latin typeface="Fira Sans"/>
              </a:rPr>
              <a:t>.</a:t>
            </a:r>
          </a:p>
        </p:txBody>
      </p:sp>
    </p:spTree>
    <p:extLst>
      <p:ext uri="{BB962C8B-B14F-4D97-AF65-F5344CB8AC3E}">
        <p14:creationId xmlns:p14="http://schemas.microsoft.com/office/powerpoint/2010/main" val="242670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9D1CB3-ED2A-4E83-94BA-82FF826447A3}"/>
              </a:ext>
            </a:extLst>
          </p:cNvPr>
          <p:cNvSpPr/>
          <p:nvPr/>
        </p:nvSpPr>
        <p:spPr>
          <a:xfrm>
            <a:off x="745434" y="918783"/>
            <a:ext cx="7812157" cy="3393237"/>
          </a:xfrm>
          <a:prstGeom prst="rect">
            <a:avLst/>
          </a:prstGeom>
        </p:spPr>
        <p:txBody>
          <a:bodyPr wrap="square" lIns="68580" tIns="34290" rIns="68580" bIns="34290">
            <a:spAutoFit/>
          </a:bodyPr>
          <a:lstStyle/>
          <a:p>
            <a:pPr marL="214313" indent="-214313" algn="just" fontAlgn="base">
              <a:buFont typeface="Wingdings" panose="05000000000000000000" pitchFamily="2" charset="2"/>
              <a:buChar char="q"/>
            </a:pPr>
            <a:r>
              <a:rPr lang="en-IN" dirty="0">
                <a:solidFill>
                  <a:srgbClr val="444444"/>
                </a:solidFill>
                <a:latin typeface="Open Sans"/>
              </a:rPr>
              <a:t>Empirical research is basically a research that uses empirical evidence.</a:t>
            </a:r>
          </a:p>
          <a:p>
            <a:pPr algn="just" fontAlgn="base"/>
            <a:endParaRPr lang="en-IN" dirty="0">
              <a:solidFill>
                <a:srgbClr val="444444"/>
              </a:solidFill>
              <a:latin typeface="Open Sans"/>
            </a:endParaRPr>
          </a:p>
          <a:p>
            <a:pPr marL="214313" indent="-214313" algn="just" fontAlgn="base">
              <a:buFont typeface="Wingdings" panose="05000000000000000000" pitchFamily="2" charset="2"/>
              <a:buChar char="q"/>
            </a:pPr>
            <a:r>
              <a:rPr lang="en-IN" dirty="0">
                <a:solidFill>
                  <a:srgbClr val="444444"/>
                </a:solidFill>
                <a:latin typeface="Open Sans"/>
              </a:rPr>
              <a:t> Empirical evidence refers to evidence verifiable by observation or experience rather than theory or pure logic. </a:t>
            </a:r>
          </a:p>
          <a:p>
            <a:pPr algn="just" fontAlgn="base"/>
            <a:endParaRPr lang="en-IN" dirty="0">
              <a:solidFill>
                <a:srgbClr val="444444"/>
              </a:solidFill>
              <a:latin typeface="Open Sans"/>
            </a:endParaRPr>
          </a:p>
          <a:p>
            <a:pPr marL="214313" indent="-214313" algn="just" fontAlgn="base">
              <a:buFont typeface="Wingdings" panose="05000000000000000000" pitchFamily="2" charset="2"/>
              <a:buChar char="q"/>
            </a:pPr>
            <a:r>
              <a:rPr lang="en-IN" dirty="0">
                <a:solidFill>
                  <a:srgbClr val="444444"/>
                </a:solidFill>
                <a:latin typeface="Open Sans"/>
              </a:rPr>
              <a:t>Empirical research is research studies with conclusions based on empirical evidence. Moreover, empirical research studies are observable and measurable.</a:t>
            </a:r>
          </a:p>
          <a:p>
            <a:pPr algn="just" fontAlgn="base"/>
            <a:endParaRPr lang="en-IN" dirty="0">
              <a:solidFill>
                <a:srgbClr val="444444"/>
              </a:solidFill>
              <a:latin typeface="Open Sans"/>
            </a:endParaRPr>
          </a:p>
          <a:p>
            <a:pPr marL="214313" indent="-214313" algn="just" fontAlgn="base">
              <a:buFont typeface="Wingdings" panose="05000000000000000000" pitchFamily="2" charset="2"/>
              <a:buChar char="q"/>
            </a:pPr>
            <a:r>
              <a:rPr lang="en-IN" dirty="0">
                <a:solidFill>
                  <a:srgbClr val="444444"/>
                </a:solidFill>
                <a:latin typeface="Open Sans"/>
              </a:rPr>
              <a:t>Empirical evidence can be gathered through </a:t>
            </a:r>
            <a:r>
              <a:rPr lang="en-IN" dirty="0">
                <a:solidFill>
                  <a:srgbClr val="6DB3BF"/>
                </a:solidFill>
                <a:latin typeface="Open Sans"/>
                <a:hlinkClick r:id="rId2"/>
              </a:rPr>
              <a:t>qualitative research</a:t>
            </a:r>
            <a:r>
              <a:rPr lang="en-IN" dirty="0">
                <a:solidFill>
                  <a:srgbClr val="444444"/>
                </a:solidFill>
                <a:latin typeface="Open Sans"/>
              </a:rPr>
              <a:t> studies or </a:t>
            </a:r>
            <a:r>
              <a:rPr lang="en-IN" dirty="0">
                <a:solidFill>
                  <a:srgbClr val="6DB3BF"/>
                </a:solidFill>
                <a:latin typeface="Open Sans"/>
                <a:hlinkClick r:id="rId2"/>
              </a:rPr>
              <a:t>quantitative research studies</a:t>
            </a:r>
            <a:r>
              <a:rPr lang="en-IN" dirty="0">
                <a:solidFill>
                  <a:srgbClr val="444444"/>
                </a:solidFill>
                <a:latin typeface="Open Sans"/>
              </a:rPr>
              <a:t>. </a:t>
            </a:r>
          </a:p>
          <a:p>
            <a:pPr algn="just" fontAlgn="base"/>
            <a:endParaRPr lang="en-IN" b="0" i="0" dirty="0">
              <a:solidFill>
                <a:srgbClr val="444444"/>
              </a:solidFill>
              <a:effectLst/>
              <a:latin typeface="Open Sans"/>
            </a:endParaRPr>
          </a:p>
        </p:txBody>
      </p:sp>
      <p:sp>
        <p:nvSpPr>
          <p:cNvPr id="4" name="Oval 3">
            <a:extLst>
              <a:ext uri="{FF2B5EF4-FFF2-40B4-BE49-F238E27FC236}">
                <a16:creationId xmlns:a16="http://schemas.microsoft.com/office/drawing/2014/main" id="{EE91C883-D652-405B-8FCC-E5824F7FE352}"/>
              </a:ext>
            </a:extLst>
          </p:cNvPr>
          <p:cNvSpPr/>
          <p:nvPr/>
        </p:nvSpPr>
        <p:spPr>
          <a:xfrm>
            <a:off x="586409" y="69574"/>
            <a:ext cx="7971183" cy="606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t>EMPIRICAL RESEARCH</a:t>
            </a:r>
          </a:p>
        </p:txBody>
      </p:sp>
    </p:spTree>
    <p:extLst>
      <p:ext uri="{BB962C8B-B14F-4D97-AF65-F5344CB8AC3E}">
        <p14:creationId xmlns:p14="http://schemas.microsoft.com/office/powerpoint/2010/main" val="31572914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6B97FE-ADFD-4BEC-962E-781064E81F17}"/>
              </a:ext>
            </a:extLst>
          </p:cNvPr>
          <p:cNvSpPr txBox="1"/>
          <p:nvPr/>
        </p:nvSpPr>
        <p:spPr>
          <a:xfrm>
            <a:off x="397566" y="248478"/>
            <a:ext cx="8398565" cy="1361912"/>
          </a:xfrm>
          <a:prstGeom prst="rect">
            <a:avLst/>
          </a:prstGeom>
          <a:noFill/>
        </p:spPr>
        <p:txBody>
          <a:bodyPr wrap="square" lIns="68580" tIns="34290" rIns="68580" bIns="34290" rtlCol="0">
            <a:spAutoFit/>
          </a:bodyPr>
          <a:lstStyle/>
          <a:p>
            <a:r>
              <a:rPr lang="en-IN" sz="2100" b="1" dirty="0"/>
              <a:t>ACTION RESEARCH:</a:t>
            </a:r>
          </a:p>
          <a:p>
            <a:r>
              <a:rPr lang="en-IN" sz="2100" b="1" dirty="0"/>
              <a:t> It is an evaluative study for solving a problem or for improving an existing situation.</a:t>
            </a:r>
          </a:p>
          <a:p>
            <a:r>
              <a:rPr lang="en-IN" sz="2100" b="1" dirty="0"/>
              <a:t>Example: social science research.</a:t>
            </a:r>
          </a:p>
        </p:txBody>
      </p:sp>
      <p:sp>
        <p:nvSpPr>
          <p:cNvPr id="3" name="TextBox 2">
            <a:extLst>
              <a:ext uri="{FF2B5EF4-FFF2-40B4-BE49-F238E27FC236}">
                <a16:creationId xmlns:a16="http://schemas.microsoft.com/office/drawing/2014/main" id="{F5CB903A-200D-4C4E-BA6C-6DB3A1E23D80}"/>
              </a:ext>
            </a:extLst>
          </p:cNvPr>
          <p:cNvSpPr txBox="1"/>
          <p:nvPr/>
        </p:nvSpPr>
        <p:spPr>
          <a:xfrm>
            <a:off x="427383" y="1610389"/>
            <a:ext cx="8289235" cy="1361912"/>
          </a:xfrm>
          <a:prstGeom prst="rect">
            <a:avLst/>
          </a:prstGeom>
          <a:noFill/>
        </p:spPr>
        <p:txBody>
          <a:bodyPr wrap="square" lIns="68580" tIns="34290" rIns="68580" bIns="34290" rtlCol="0">
            <a:spAutoFit/>
          </a:bodyPr>
          <a:lstStyle/>
          <a:p>
            <a:r>
              <a:rPr lang="en-IN" sz="2100" b="1" dirty="0"/>
              <a:t>CASE STUDY RESEARCH: </a:t>
            </a:r>
          </a:p>
          <a:p>
            <a:r>
              <a:rPr lang="en-IN" sz="2100" b="1" dirty="0"/>
              <a:t>It is an </a:t>
            </a:r>
            <a:r>
              <a:rPr lang="en-IN" sz="2100" b="1" dirty="0" err="1"/>
              <a:t>indepth</a:t>
            </a:r>
            <a:r>
              <a:rPr lang="en-IN" sz="2100" b="1" dirty="0"/>
              <a:t>, comprehensive study of a person, social group a process or a situation. It gives insight to the unique feature of the case understudy. This type of research are very popular</a:t>
            </a:r>
          </a:p>
        </p:txBody>
      </p:sp>
      <p:sp>
        <p:nvSpPr>
          <p:cNvPr id="4" name="TextBox 3">
            <a:extLst>
              <a:ext uri="{FF2B5EF4-FFF2-40B4-BE49-F238E27FC236}">
                <a16:creationId xmlns:a16="http://schemas.microsoft.com/office/drawing/2014/main" id="{E30BD7FA-5F52-4B27-8FDF-87B8724FACC5}"/>
              </a:ext>
            </a:extLst>
          </p:cNvPr>
          <p:cNvSpPr txBox="1"/>
          <p:nvPr/>
        </p:nvSpPr>
        <p:spPr>
          <a:xfrm>
            <a:off x="427383" y="3016383"/>
            <a:ext cx="8169965" cy="1685077"/>
          </a:xfrm>
          <a:prstGeom prst="rect">
            <a:avLst/>
          </a:prstGeom>
          <a:noFill/>
        </p:spPr>
        <p:txBody>
          <a:bodyPr wrap="square" lIns="68580" tIns="34290" rIns="68580" bIns="34290" rtlCol="0">
            <a:spAutoFit/>
          </a:bodyPr>
          <a:lstStyle/>
          <a:p>
            <a:r>
              <a:rPr lang="en-IN" sz="2100" b="1" dirty="0"/>
              <a:t>SURVEY STUDY: </a:t>
            </a:r>
          </a:p>
          <a:p>
            <a:r>
              <a:rPr lang="en-IN" sz="2100" b="1" dirty="0"/>
              <a:t>It is a fact finding study and involve collection of data directly from a population or a sample.it requires expert and imaginative planning, careful analysis and rational interpretation of the finding. Survey is conducted in natural setting and seek response directly from respondent</a:t>
            </a:r>
          </a:p>
        </p:txBody>
      </p:sp>
      <p:sp>
        <p:nvSpPr>
          <p:cNvPr id="5" name="Arrow: Right 4">
            <a:extLst>
              <a:ext uri="{FF2B5EF4-FFF2-40B4-BE49-F238E27FC236}">
                <a16:creationId xmlns:a16="http://schemas.microsoft.com/office/drawing/2014/main" id="{BFF83BA6-A9A4-4BDA-B9FE-8B8FCEDBF3FA}"/>
              </a:ext>
            </a:extLst>
          </p:cNvPr>
          <p:cNvSpPr/>
          <p:nvPr/>
        </p:nvSpPr>
        <p:spPr>
          <a:xfrm>
            <a:off x="228601" y="367747"/>
            <a:ext cx="168965" cy="894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IN"/>
          </a:p>
        </p:txBody>
      </p:sp>
      <p:sp>
        <p:nvSpPr>
          <p:cNvPr id="6" name="Arrow: Right 5">
            <a:extLst>
              <a:ext uri="{FF2B5EF4-FFF2-40B4-BE49-F238E27FC236}">
                <a16:creationId xmlns:a16="http://schemas.microsoft.com/office/drawing/2014/main" id="{9A554773-D196-4173-A1A8-5B7C7790162A}"/>
              </a:ext>
            </a:extLst>
          </p:cNvPr>
          <p:cNvSpPr/>
          <p:nvPr/>
        </p:nvSpPr>
        <p:spPr>
          <a:xfrm>
            <a:off x="228601" y="1729659"/>
            <a:ext cx="198782" cy="894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IN"/>
          </a:p>
        </p:txBody>
      </p:sp>
      <p:sp>
        <p:nvSpPr>
          <p:cNvPr id="7" name="Arrow: Right 6">
            <a:extLst>
              <a:ext uri="{FF2B5EF4-FFF2-40B4-BE49-F238E27FC236}">
                <a16:creationId xmlns:a16="http://schemas.microsoft.com/office/drawing/2014/main" id="{0A4AE7E1-3491-4139-A44E-8E7EA411A855}"/>
              </a:ext>
            </a:extLst>
          </p:cNvPr>
          <p:cNvSpPr/>
          <p:nvPr/>
        </p:nvSpPr>
        <p:spPr>
          <a:xfrm>
            <a:off x="228601" y="3135298"/>
            <a:ext cx="198782" cy="894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IN"/>
          </a:p>
        </p:txBody>
      </p:sp>
    </p:spTree>
    <p:extLst>
      <p:ext uri="{BB962C8B-B14F-4D97-AF65-F5344CB8AC3E}">
        <p14:creationId xmlns:p14="http://schemas.microsoft.com/office/powerpoint/2010/main" val="31608229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836C6-24F5-4DF8-A1E3-CA6F43D5C4FE}"/>
              </a:ext>
            </a:extLst>
          </p:cNvPr>
          <p:cNvSpPr>
            <a:spLocks noGrp="1"/>
          </p:cNvSpPr>
          <p:nvPr>
            <p:ph type="title"/>
          </p:nvPr>
        </p:nvSpPr>
        <p:spPr/>
        <p:txBody>
          <a:bodyPr/>
          <a:lstStyle/>
          <a:p>
            <a:r>
              <a:rPr lang="en-IN" b="1" dirty="0"/>
              <a:t>VARIABLES </a:t>
            </a:r>
          </a:p>
        </p:txBody>
      </p:sp>
      <p:sp>
        <p:nvSpPr>
          <p:cNvPr id="3" name="Content Placeholder 2">
            <a:extLst>
              <a:ext uri="{FF2B5EF4-FFF2-40B4-BE49-F238E27FC236}">
                <a16:creationId xmlns:a16="http://schemas.microsoft.com/office/drawing/2014/main" id="{5EA50AF0-6BB3-4869-BEB3-43F5FE8ED8D9}"/>
              </a:ext>
            </a:extLst>
          </p:cNvPr>
          <p:cNvSpPr>
            <a:spLocks noGrp="1"/>
          </p:cNvSpPr>
          <p:nvPr>
            <p:ph idx="1"/>
          </p:nvPr>
        </p:nvSpPr>
        <p:spPr>
          <a:xfrm>
            <a:off x="458469" y="1328326"/>
            <a:ext cx="8227060" cy="3605624"/>
          </a:xfrm>
        </p:spPr>
        <p:txBody>
          <a:bodyPr>
            <a:noAutofit/>
          </a:bodyPr>
          <a:lstStyle/>
          <a:p>
            <a:pPr marL="342900" indent="-342900">
              <a:buFont typeface="Arial" pitchFamily="34" charset="0"/>
              <a:buChar char="•"/>
            </a:pPr>
            <a:r>
              <a:rPr lang="en-IN" dirty="0">
                <a:latin typeface="Times New Roman" pitchFamily="18" charset="0"/>
                <a:cs typeface="Times New Roman" pitchFamily="18" charset="0"/>
              </a:rPr>
              <a:t>Variables are anything that has a quantity or quality that varies.</a:t>
            </a:r>
          </a:p>
          <a:p>
            <a:pPr marL="342900" indent="-342900">
              <a:buFont typeface="Arial" pitchFamily="34" charset="0"/>
              <a:buChar char="•"/>
            </a:pPr>
            <a:r>
              <a:rPr lang="en-IN" dirty="0">
                <a:latin typeface="Times New Roman" pitchFamily="18" charset="0"/>
                <a:cs typeface="Times New Roman" pitchFamily="18" charset="0"/>
              </a:rPr>
              <a:t> A variable takes varying values.</a:t>
            </a:r>
          </a:p>
          <a:p>
            <a:pPr marL="342900" indent="-342900">
              <a:buFont typeface="Arial" pitchFamily="34" charset="0"/>
              <a:buChar char="•"/>
            </a:pPr>
            <a:r>
              <a:rPr lang="en-IN" dirty="0">
                <a:latin typeface="Times New Roman" pitchFamily="18" charset="0"/>
                <a:cs typeface="Times New Roman" pitchFamily="18" charset="0"/>
              </a:rPr>
              <a:t>A variable is a result of some force or itself a force  that cause change in other variable.</a:t>
            </a:r>
          </a:p>
          <a:p>
            <a:pPr marL="342900" indent="-342900">
              <a:buFont typeface="Arial" pitchFamily="34" charset="0"/>
              <a:buChar char="•"/>
            </a:pPr>
            <a:r>
              <a:rPr lang="en-IN" dirty="0">
                <a:latin typeface="Times New Roman" pitchFamily="18" charset="0"/>
                <a:cs typeface="Times New Roman" pitchFamily="18" charset="0"/>
              </a:rPr>
              <a:t> Thus there are dependent and independent variables.</a:t>
            </a:r>
          </a:p>
          <a:p>
            <a:pPr marL="342900" indent="-342900">
              <a:buFont typeface="Arial" pitchFamily="34" charset="0"/>
              <a:buChar char="•"/>
            </a:pPr>
            <a:r>
              <a:rPr lang="en-IN" dirty="0">
                <a:latin typeface="Times New Roman" pitchFamily="18" charset="0"/>
                <a:cs typeface="Times New Roman" pitchFamily="18" charset="0"/>
              </a:rPr>
              <a:t>A variable is a concept or abstract idea that can be described in measurable terms. In research, this terms refer to measurable characteristics, qualities, traits or attributes of a particular individual, object or situation being studies.</a:t>
            </a:r>
          </a:p>
          <a:p>
            <a:pPr marL="342900" indent="-342900">
              <a:buFont typeface="Arial" pitchFamily="34" charset="0"/>
              <a:buChar char="•"/>
            </a:pPr>
            <a:r>
              <a:rPr lang="en-IN" dirty="0" err="1">
                <a:latin typeface="Times New Roman" pitchFamily="18" charset="0"/>
                <a:cs typeface="Times New Roman" pitchFamily="18" charset="0"/>
              </a:rPr>
              <a:t>Eg</a:t>
            </a:r>
            <a:r>
              <a:rPr lang="en-IN" dirty="0">
                <a:latin typeface="Times New Roman" pitchFamily="18" charset="0"/>
                <a:cs typeface="Times New Roman" pitchFamily="18" charset="0"/>
              </a:rPr>
              <a:t> age, income</a:t>
            </a:r>
          </a:p>
        </p:txBody>
      </p:sp>
    </p:spTree>
    <p:extLst>
      <p:ext uri="{BB962C8B-B14F-4D97-AF65-F5344CB8AC3E}">
        <p14:creationId xmlns:p14="http://schemas.microsoft.com/office/powerpoint/2010/main" val="346063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sz="4200" spc="-335" dirty="0"/>
              <a:t>Examples </a:t>
            </a:r>
            <a:r>
              <a:rPr sz="4200" spc="-5" dirty="0"/>
              <a:t>of </a:t>
            </a:r>
            <a:r>
              <a:rPr sz="4200" spc="-385" dirty="0"/>
              <a:t>Research</a:t>
            </a:r>
            <a:r>
              <a:rPr sz="4200" spc="-450" dirty="0"/>
              <a:t> </a:t>
            </a:r>
            <a:r>
              <a:rPr sz="4200" spc="-325" dirty="0"/>
              <a:t>questions</a:t>
            </a:r>
            <a:endParaRPr sz="4200"/>
          </a:p>
        </p:txBody>
      </p:sp>
      <p:sp>
        <p:nvSpPr>
          <p:cNvPr id="3" name="object 3"/>
          <p:cNvSpPr txBox="1"/>
          <p:nvPr/>
        </p:nvSpPr>
        <p:spPr>
          <a:xfrm>
            <a:off x="688340" y="1523237"/>
            <a:ext cx="7113270" cy="360680"/>
          </a:xfrm>
          <a:prstGeom prst="rect">
            <a:avLst/>
          </a:prstGeom>
        </p:spPr>
        <p:txBody>
          <a:bodyPr vert="horz" wrap="square" lIns="0" tIns="12065" rIns="0" bIns="0" rtlCol="0">
            <a:spAutoFit/>
          </a:bodyPr>
          <a:lstStyle/>
          <a:p>
            <a:pPr marL="332740" indent="-320675">
              <a:lnSpc>
                <a:spcPct val="100000"/>
              </a:lnSpc>
              <a:spcBef>
                <a:spcPts val="95"/>
              </a:spcBef>
              <a:buClr>
                <a:srgbClr val="DA1F28"/>
              </a:buClr>
              <a:buSzPct val="120454"/>
              <a:buFont typeface="Wingdings"/>
              <a:buChar char=""/>
              <a:tabLst>
                <a:tab pos="332740" algn="l"/>
                <a:tab pos="333375" algn="l"/>
              </a:tabLst>
            </a:pPr>
            <a:r>
              <a:rPr sz="2200" spc="-220" dirty="0">
                <a:latin typeface="Arimo"/>
                <a:cs typeface="Arimo"/>
              </a:rPr>
              <a:t>Does </a:t>
            </a:r>
            <a:r>
              <a:rPr sz="2200" spc="-105" dirty="0">
                <a:latin typeface="Arimo"/>
                <a:cs typeface="Arimo"/>
              </a:rPr>
              <a:t>negative </a:t>
            </a:r>
            <a:r>
              <a:rPr sz="2200" spc="-235" dirty="0">
                <a:latin typeface="Arimo"/>
                <a:cs typeface="Arimo"/>
              </a:rPr>
              <a:t>news </a:t>
            </a:r>
            <a:r>
              <a:rPr sz="2200" spc="-120" dirty="0">
                <a:latin typeface="Arimo"/>
                <a:cs typeface="Arimo"/>
              </a:rPr>
              <a:t>interest </a:t>
            </a:r>
            <a:r>
              <a:rPr sz="2200" spc="-70" dirty="0">
                <a:latin typeface="Arimo"/>
                <a:cs typeface="Arimo"/>
              </a:rPr>
              <a:t>people </a:t>
            </a:r>
            <a:r>
              <a:rPr sz="2200" spc="-160" dirty="0">
                <a:latin typeface="Arimo"/>
                <a:cs typeface="Arimo"/>
              </a:rPr>
              <a:t>more </a:t>
            </a:r>
            <a:r>
              <a:rPr sz="2200" spc="-140" dirty="0">
                <a:latin typeface="Arimo"/>
                <a:cs typeface="Arimo"/>
              </a:rPr>
              <a:t>than </a:t>
            </a:r>
            <a:r>
              <a:rPr sz="2200" spc="-110" dirty="0">
                <a:latin typeface="Arimo"/>
                <a:cs typeface="Arimo"/>
              </a:rPr>
              <a:t>positive</a:t>
            </a:r>
            <a:r>
              <a:rPr sz="2200" spc="-35" dirty="0">
                <a:latin typeface="Arimo"/>
                <a:cs typeface="Arimo"/>
              </a:rPr>
              <a:t> </a:t>
            </a:r>
            <a:r>
              <a:rPr sz="2200" spc="-265" dirty="0">
                <a:latin typeface="Arimo"/>
                <a:cs typeface="Arimo"/>
              </a:rPr>
              <a:t>news?</a:t>
            </a:r>
            <a:endParaRPr sz="2200">
              <a:latin typeface="Arimo"/>
              <a:cs typeface="Arimo"/>
            </a:endParaRPr>
          </a:p>
        </p:txBody>
      </p:sp>
      <p:sp>
        <p:nvSpPr>
          <p:cNvPr id="4" name="object 4"/>
          <p:cNvSpPr/>
          <p:nvPr/>
        </p:nvSpPr>
        <p:spPr>
          <a:xfrm>
            <a:off x="1219200" y="2495562"/>
            <a:ext cx="2566924" cy="20883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562600" y="2190800"/>
            <a:ext cx="2365882" cy="240461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5017051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Important Concepts in Research</a:t>
            </a:r>
          </a:p>
        </p:txBody>
      </p:sp>
      <p:sp>
        <p:nvSpPr>
          <p:cNvPr id="5" name="TextBox 4"/>
          <p:cNvSpPr txBox="1"/>
          <p:nvPr/>
        </p:nvSpPr>
        <p:spPr>
          <a:xfrm>
            <a:off x="304800" y="1361242"/>
            <a:ext cx="7620000" cy="677108"/>
          </a:xfrm>
          <a:prstGeom prst="rect">
            <a:avLst/>
          </a:prstGeom>
          <a:noFill/>
        </p:spPr>
        <p:txBody>
          <a:bodyPr wrap="square" rtlCol="0">
            <a:spAutoFit/>
          </a:bodyPr>
          <a:lstStyle/>
          <a:p>
            <a:r>
              <a:rPr lang="en-IN" sz="2000" b="1" dirty="0"/>
              <a:t>Variables – any characteristic that can be quantifies or qualified</a:t>
            </a:r>
          </a:p>
          <a:p>
            <a:endParaRPr lang="en-IN"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04" t="19230" r="1879" b="8341"/>
          <a:stretch/>
        </p:blipFill>
        <p:spPr bwMode="auto">
          <a:xfrm>
            <a:off x="457200" y="1864448"/>
            <a:ext cx="8382000" cy="3304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527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Concepts in Research</a:t>
            </a:r>
          </a:p>
        </p:txBody>
      </p:sp>
      <p:sp>
        <p:nvSpPr>
          <p:cNvPr id="3" name="Text Placeholder 2"/>
          <p:cNvSpPr>
            <a:spLocks noGrp="1"/>
          </p:cNvSpPr>
          <p:nvPr>
            <p:ph type="body" idx="1"/>
          </p:nvPr>
        </p:nvSpPr>
        <p:spPr>
          <a:xfrm>
            <a:off x="458469" y="1328326"/>
            <a:ext cx="8227060" cy="3323987"/>
          </a:xfrm>
        </p:spPr>
        <p:txBody>
          <a:bodyPr/>
          <a:lstStyle/>
          <a:p>
            <a:r>
              <a:rPr lang="en-IN" dirty="0">
                <a:latin typeface="Times New Roman" pitchFamily="18" charset="0"/>
                <a:cs typeface="Times New Roman" pitchFamily="18" charset="0"/>
              </a:rPr>
              <a:t>Dependent Variable  - When one variable is dependent upon or is a consequence of other variable, it is termed as Dependent Variable</a:t>
            </a:r>
          </a:p>
          <a:p>
            <a:r>
              <a:rPr lang="en-IN" dirty="0" err="1">
                <a:latin typeface="Times New Roman" pitchFamily="18" charset="0"/>
                <a:cs typeface="Times New Roman" pitchFamily="18" charset="0"/>
              </a:rPr>
              <a:t>Eg</a:t>
            </a:r>
            <a:r>
              <a:rPr lang="en-IN" dirty="0">
                <a:latin typeface="Times New Roman" pitchFamily="18" charset="0"/>
                <a:cs typeface="Times New Roman" pitchFamily="18" charset="0"/>
              </a:rPr>
              <a:t>. Height is dependent upon gender, height is dependent</a:t>
            </a:r>
          </a:p>
          <a:p>
            <a:endParaRPr lang="en-IN" dirty="0">
              <a:latin typeface="Times New Roman" pitchFamily="18" charset="0"/>
              <a:cs typeface="Times New Roman" pitchFamily="18" charset="0"/>
            </a:endParaRPr>
          </a:p>
          <a:p>
            <a:r>
              <a:rPr lang="en-IN" dirty="0">
                <a:latin typeface="Times New Roman" pitchFamily="18" charset="0"/>
                <a:cs typeface="Times New Roman" pitchFamily="18" charset="0"/>
              </a:rPr>
              <a:t>Independent Variable – The variable that is antecedent to or purposefully changes the dependent variable, it is independent variable.</a:t>
            </a:r>
          </a:p>
          <a:p>
            <a:r>
              <a:rPr lang="en-IN" dirty="0" err="1">
                <a:latin typeface="Times New Roman" pitchFamily="18" charset="0"/>
                <a:cs typeface="Times New Roman" pitchFamily="18" charset="0"/>
              </a:rPr>
              <a:t>Eg</a:t>
            </a:r>
            <a:r>
              <a:rPr lang="en-IN" dirty="0">
                <a:latin typeface="Times New Roman" pitchFamily="18" charset="0"/>
                <a:cs typeface="Times New Roman" pitchFamily="18" charset="0"/>
              </a:rPr>
              <a:t>.  Height is dependent on age, height is dependent &amp; age is independent</a:t>
            </a:r>
          </a:p>
        </p:txBody>
      </p:sp>
    </p:spTree>
    <p:extLst>
      <p:ext uri="{BB962C8B-B14F-4D97-AF65-F5344CB8AC3E}">
        <p14:creationId xmlns:p14="http://schemas.microsoft.com/office/powerpoint/2010/main" val="14404530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4B58C-72E8-48C7-AEDE-2D71782D94B5}"/>
              </a:ext>
            </a:extLst>
          </p:cNvPr>
          <p:cNvSpPr>
            <a:spLocks noGrp="1"/>
          </p:cNvSpPr>
          <p:nvPr>
            <p:ph type="title"/>
          </p:nvPr>
        </p:nvSpPr>
        <p:spPr/>
        <p:txBody>
          <a:bodyPr/>
          <a:lstStyle/>
          <a:p>
            <a:endParaRPr lang="en-IN"/>
          </a:p>
        </p:txBody>
      </p:sp>
      <p:pic>
        <p:nvPicPr>
          <p:cNvPr id="1026" name="Picture 2" descr="Dependent and Independent&#10;Variables&#10;• Independent variables are variables which are manipulated&#10;or controlled or changed. ...">
            <a:extLst>
              <a:ext uri="{FF2B5EF4-FFF2-40B4-BE49-F238E27FC236}">
                <a16:creationId xmlns:a16="http://schemas.microsoft.com/office/drawing/2014/main" id="{8F8E6D0D-6410-45AC-920D-29B65448F2D9}"/>
              </a:ext>
            </a:extLst>
          </p:cNvPr>
          <p:cNvPicPr>
            <a:picLocks noGrp="1" noChangeAspect="1" noChangeArrowheads="1"/>
          </p:cNvPicPr>
          <p:nvPr>
            <p:ph idx="1"/>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5041" t="4728" r="4978" b="11712"/>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011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14EA-1691-41A2-A839-5C7D2BFA516F}"/>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3D780B02-3DD8-4D31-8BB1-EBBB7004993A}"/>
              </a:ext>
            </a:extLst>
          </p:cNvPr>
          <p:cNvPicPr>
            <a:picLocks noGrp="1" noChangeAspect="1"/>
          </p:cNvPicPr>
          <p:nvPr>
            <p:ph idx="1"/>
          </p:nvPr>
        </p:nvPicPr>
        <p:blipFill>
          <a:blip r:embed="rId2">
            <a:duotone>
              <a:schemeClr val="accent1">
                <a:shade val="45000"/>
                <a:satMod val="135000"/>
              </a:schemeClr>
              <a:prstClr val="white"/>
            </a:duotone>
          </a:blip>
          <a:stretch>
            <a:fillRect/>
          </a:stretch>
        </p:blipFill>
        <p:spPr>
          <a:xfrm>
            <a:off x="76200" y="0"/>
            <a:ext cx="8991600" cy="5143500"/>
          </a:xfrm>
          <a:prstGeom prst="rect">
            <a:avLst/>
          </a:prstGeom>
        </p:spPr>
      </p:pic>
    </p:spTree>
    <p:extLst>
      <p:ext uri="{BB962C8B-B14F-4D97-AF65-F5344CB8AC3E}">
        <p14:creationId xmlns:p14="http://schemas.microsoft.com/office/powerpoint/2010/main" val="2820532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9B55-6E9D-4708-BC45-394E32C6FA33}"/>
              </a:ext>
            </a:extLst>
          </p:cNvPr>
          <p:cNvSpPr>
            <a:spLocks noGrp="1"/>
          </p:cNvSpPr>
          <p:nvPr>
            <p:ph type="title"/>
          </p:nvPr>
        </p:nvSpPr>
        <p:spPr/>
        <p:txBody>
          <a:bodyPr/>
          <a:lstStyle/>
          <a:p>
            <a:r>
              <a:rPr lang="en-IN" b="1" dirty="0"/>
              <a:t>EXAMPLE</a:t>
            </a:r>
          </a:p>
        </p:txBody>
      </p:sp>
      <p:pic>
        <p:nvPicPr>
          <p:cNvPr id="4" name="Content Placeholder 3">
            <a:extLst>
              <a:ext uri="{FF2B5EF4-FFF2-40B4-BE49-F238E27FC236}">
                <a16:creationId xmlns:a16="http://schemas.microsoft.com/office/drawing/2014/main" id="{FBD3FB63-812E-40A1-81BC-75BE71453E40}"/>
              </a:ext>
            </a:extLst>
          </p:cNvPr>
          <p:cNvPicPr>
            <a:picLocks noGrp="1" noChangeAspect="1"/>
          </p:cNvPicPr>
          <p:nvPr>
            <p:ph idx="1"/>
          </p:nvPr>
        </p:nvPicPr>
        <p:blipFill rotWithShape="1">
          <a:blip r:embed="rId2">
            <a:duotone>
              <a:schemeClr val="accent1">
                <a:shade val="45000"/>
                <a:satMod val="135000"/>
              </a:schemeClr>
              <a:prstClr val="white"/>
            </a:duotone>
          </a:blip>
          <a:srcRect l="6048" t="22596" r="4637" b="9160"/>
          <a:stretch/>
        </p:blipFill>
        <p:spPr>
          <a:xfrm>
            <a:off x="508000" y="1463040"/>
            <a:ext cx="8331199" cy="3406140"/>
          </a:xfrm>
          <a:prstGeom prst="rect">
            <a:avLst/>
          </a:prstGeom>
        </p:spPr>
      </p:pic>
    </p:spTree>
    <p:extLst>
      <p:ext uri="{BB962C8B-B14F-4D97-AF65-F5344CB8AC3E}">
        <p14:creationId xmlns:p14="http://schemas.microsoft.com/office/powerpoint/2010/main" val="12816009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5421C-745B-4C47-BAB6-CCA943BC5334}"/>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3ABEA07F-0660-4F10-B333-60A1C9E1047E}"/>
              </a:ext>
            </a:extLst>
          </p:cNvPr>
          <p:cNvPicPr>
            <a:picLocks noGrp="1" noChangeAspect="1"/>
          </p:cNvPicPr>
          <p:nvPr>
            <p:ph idx="1"/>
          </p:nvPr>
        </p:nvPicPr>
        <p:blipFill rotWithShape="1">
          <a:blip r:embed="rId2">
            <a:duotone>
              <a:schemeClr val="accent1">
                <a:shade val="45000"/>
                <a:satMod val="135000"/>
              </a:schemeClr>
              <a:prstClr val="white"/>
            </a:duotone>
          </a:blip>
          <a:srcRect l="4985" t="3765" r="5616" b="13165"/>
          <a:stretch/>
        </p:blipFill>
        <p:spPr>
          <a:xfrm>
            <a:off x="0" y="1"/>
            <a:ext cx="9067800" cy="5143499"/>
          </a:xfrm>
          <a:prstGeom prst="rect">
            <a:avLst/>
          </a:prstGeom>
        </p:spPr>
      </p:pic>
    </p:spTree>
    <p:extLst>
      <p:ext uri="{BB962C8B-B14F-4D97-AF65-F5344CB8AC3E}">
        <p14:creationId xmlns:p14="http://schemas.microsoft.com/office/powerpoint/2010/main" val="3163720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C79DF-86B9-44D2-8863-8BAB2502FB64}"/>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F9501569-B256-4A3F-9C26-19201DEFED00}"/>
              </a:ext>
            </a:extLst>
          </p:cNvPr>
          <p:cNvPicPr>
            <a:picLocks noGrp="1" noChangeAspect="1"/>
          </p:cNvPicPr>
          <p:nvPr>
            <p:ph idx="1"/>
          </p:nvPr>
        </p:nvPicPr>
        <p:blipFill>
          <a:blip r:embed="rId2">
            <a:duotone>
              <a:schemeClr val="accent1">
                <a:shade val="45000"/>
                <a:satMod val="135000"/>
              </a:schemeClr>
              <a:prstClr val="white"/>
            </a:duotone>
          </a:blip>
          <a:stretch>
            <a:fillRect/>
          </a:stretch>
        </p:blipFill>
        <p:spPr>
          <a:xfrm>
            <a:off x="0" y="57150"/>
            <a:ext cx="9144000" cy="5021580"/>
          </a:xfrm>
          <a:prstGeom prst="rect">
            <a:avLst/>
          </a:prstGeom>
        </p:spPr>
      </p:pic>
    </p:spTree>
    <p:extLst>
      <p:ext uri="{BB962C8B-B14F-4D97-AF65-F5344CB8AC3E}">
        <p14:creationId xmlns:p14="http://schemas.microsoft.com/office/powerpoint/2010/main" val="30142129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209C2-9ECD-401C-92EF-EC4C946C7E7C}"/>
              </a:ext>
            </a:extLst>
          </p:cNvPr>
          <p:cNvSpPr>
            <a:spLocks noGrp="1"/>
          </p:cNvSpPr>
          <p:nvPr>
            <p:ph type="title"/>
          </p:nvPr>
        </p:nvSpPr>
        <p:spPr/>
        <p:txBody>
          <a:bodyPr/>
          <a:lstStyle/>
          <a:p>
            <a:endParaRPr lang="en-IN"/>
          </a:p>
        </p:txBody>
      </p:sp>
      <p:pic>
        <p:nvPicPr>
          <p:cNvPr id="2050" name="Picture 2" descr="Solution&#10;1. Independent variable: Level of schooling, four&#10;categories – primary, upper primary, secondary&#10;and junior colle...">
            <a:extLst>
              <a:ext uri="{FF2B5EF4-FFF2-40B4-BE49-F238E27FC236}">
                <a16:creationId xmlns:a16="http://schemas.microsoft.com/office/drawing/2014/main" id="{23E00271-9787-416D-97DB-EC95799D9766}"/>
              </a:ext>
            </a:extLst>
          </p:cNvPr>
          <p:cNvPicPr>
            <a:picLocks noGrp="1" noChangeAspect="1" noChangeArrowheads="1"/>
          </p:cNvPicPr>
          <p:nvPr>
            <p:ph idx="1"/>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73844"/>
            <a:ext cx="9067800" cy="475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7302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34C13-2D01-4333-83B2-5C794D3D0D59}"/>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CC640DF0-9535-4939-812C-B9B9FDAD1D90}"/>
              </a:ext>
            </a:extLst>
          </p:cNvPr>
          <p:cNvPicPr>
            <a:picLocks noGrp="1" noChangeAspect="1"/>
          </p:cNvPicPr>
          <p:nvPr>
            <p:ph idx="1"/>
          </p:nvPr>
        </p:nvPicPr>
        <p:blipFill rotWithShape="1">
          <a:blip r:embed="rId2">
            <a:duotone>
              <a:schemeClr val="accent1">
                <a:shade val="45000"/>
                <a:satMod val="135000"/>
              </a:schemeClr>
              <a:prstClr val="white"/>
            </a:duotone>
          </a:blip>
          <a:srcRect l="4988" t="4207" r="4722" b="4357"/>
          <a:stretch/>
        </p:blipFill>
        <p:spPr>
          <a:xfrm>
            <a:off x="142462" y="1"/>
            <a:ext cx="8925338" cy="5143499"/>
          </a:xfrm>
          <a:prstGeom prst="rect">
            <a:avLst/>
          </a:prstGeom>
        </p:spPr>
      </p:pic>
    </p:spTree>
    <p:extLst>
      <p:ext uri="{BB962C8B-B14F-4D97-AF65-F5344CB8AC3E}">
        <p14:creationId xmlns:p14="http://schemas.microsoft.com/office/powerpoint/2010/main" val="659127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9CCA3-DE88-49E1-9476-75BA6DE9BDFB}"/>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F3F8A58B-4C99-4C6E-B69F-D9C371A4816A}"/>
              </a:ext>
            </a:extLst>
          </p:cNvPr>
          <p:cNvPicPr>
            <a:picLocks noGrp="1" noChangeAspect="1"/>
          </p:cNvPicPr>
          <p:nvPr>
            <p:ph idx="1"/>
          </p:nvPr>
        </p:nvPicPr>
        <p:blipFill rotWithShape="1">
          <a:blip r:embed="rId2">
            <a:duotone>
              <a:schemeClr val="accent1">
                <a:shade val="45000"/>
                <a:satMod val="135000"/>
              </a:schemeClr>
              <a:prstClr val="white"/>
            </a:duotone>
          </a:blip>
          <a:srcRect l="5194" t="4208" r="5533" b="10970"/>
          <a:stretch/>
        </p:blipFill>
        <p:spPr>
          <a:xfrm>
            <a:off x="0" y="0"/>
            <a:ext cx="8925339" cy="5143500"/>
          </a:xfrm>
          <a:prstGeom prst="rect">
            <a:avLst/>
          </a:prstGeom>
        </p:spPr>
      </p:pic>
    </p:spTree>
    <p:extLst>
      <p:ext uri="{BB962C8B-B14F-4D97-AF65-F5344CB8AC3E}">
        <p14:creationId xmlns:p14="http://schemas.microsoft.com/office/powerpoint/2010/main" val="775792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sz="4200" spc="-335" dirty="0"/>
              <a:t>Examples </a:t>
            </a:r>
            <a:r>
              <a:rPr sz="4200" spc="-5" dirty="0"/>
              <a:t>of </a:t>
            </a:r>
            <a:r>
              <a:rPr sz="4200" spc="-385" dirty="0"/>
              <a:t>Research</a:t>
            </a:r>
            <a:r>
              <a:rPr sz="4200" spc="-450" dirty="0"/>
              <a:t> </a:t>
            </a:r>
            <a:r>
              <a:rPr sz="4200" spc="-325" dirty="0"/>
              <a:t>questions</a:t>
            </a:r>
            <a:endParaRPr sz="4200"/>
          </a:p>
        </p:txBody>
      </p:sp>
      <p:sp>
        <p:nvSpPr>
          <p:cNvPr id="3" name="object 3"/>
          <p:cNvSpPr txBox="1"/>
          <p:nvPr/>
        </p:nvSpPr>
        <p:spPr>
          <a:xfrm>
            <a:off x="688340" y="1370837"/>
            <a:ext cx="7541895" cy="360680"/>
          </a:xfrm>
          <a:prstGeom prst="rect">
            <a:avLst/>
          </a:prstGeom>
        </p:spPr>
        <p:txBody>
          <a:bodyPr vert="horz" wrap="square" lIns="0" tIns="12065" rIns="0" bIns="0" rtlCol="0">
            <a:spAutoFit/>
          </a:bodyPr>
          <a:lstStyle/>
          <a:p>
            <a:pPr marL="332740" indent="-320675">
              <a:lnSpc>
                <a:spcPct val="100000"/>
              </a:lnSpc>
              <a:spcBef>
                <a:spcPts val="95"/>
              </a:spcBef>
              <a:buClr>
                <a:srgbClr val="DA1F28"/>
              </a:buClr>
              <a:buSzPct val="120454"/>
              <a:buFont typeface="Wingdings"/>
              <a:buChar char=""/>
              <a:tabLst>
                <a:tab pos="332740" algn="l"/>
                <a:tab pos="333375" algn="l"/>
              </a:tabLst>
            </a:pPr>
            <a:r>
              <a:rPr sz="2200" spc="-45" dirty="0">
                <a:latin typeface="Arimo"/>
                <a:cs typeface="Arimo"/>
              </a:rPr>
              <a:t>What </a:t>
            </a:r>
            <a:r>
              <a:rPr sz="2200" spc="-50" dirty="0">
                <a:latin typeface="Arimo"/>
                <a:cs typeface="Arimo"/>
              </a:rPr>
              <a:t>are </a:t>
            </a:r>
            <a:r>
              <a:rPr sz="2200" spc="-135" dirty="0">
                <a:latin typeface="Arimo"/>
                <a:cs typeface="Arimo"/>
              </a:rPr>
              <a:t>the </a:t>
            </a:r>
            <a:r>
              <a:rPr sz="2200" spc="-95" dirty="0">
                <a:latin typeface="Arimo"/>
                <a:cs typeface="Arimo"/>
              </a:rPr>
              <a:t>factors </a:t>
            </a:r>
            <a:r>
              <a:rPr sz="2200" spc="-110" dirty="0">
                <a:latin typeface="Arimo"/>
                <a:cs typeface="Arimo"/>
              </a:rPr>
              <a:t>motivate </a:t>
            </a:r>
            <a:r>
              <a:rPr sz="2200" spc="-145" dirty="0">
                <a:latin typeface="Arimo"/>
                <a:cs typeface="Arimo"/>
              </a:rPr>
              <a:t>young </a:t>
            </a:r>
            <a:r>
              <a:rPr sz="2200" spc="-70" dirty="0">
                <a:latin typeface="Arimo"/>
                <a:cs typeface="Arimo"/>
              </a:rPr>
              <a:t>people </a:t>
            </a:r>
            <a:r>
              <a:rPr sz="2200" spc="-75" dirty="0">
                <a:latin typeface="Arimo"/>
                <a:cs typeface="Arimo"/>
              </a:rPr>
              <a:t>to</a:t>
            </a:r>
            <a:r>
              <a:rPr sz="2200" spc="-70" dirty="0">
                <a:latin typeface="Arimo"/>
                <a:cs typeface="Arimo"/>
              </a:rPr>
              <a:t> </a:t>
            </a:r>
            <a:r>
              <a:rPr sz="2200" spc="-190" dirty="0">
                <a:latin typeface="Arimo"/>
                <a:cs typeface="Arimo"/>
              </a:rPr>
              <a:t>commit </a:t>
            </a:r>
            <a:r>
              <a:rPr sz="2200" spc="-160" dirty="0">
                <a:latin typeface="Arimo"/>
                <a:cs typeface="Arimo"/>
              </a:rPr>
              <a:t>violence?</a:t>
            </a:r>
            <a:endParaRPr sz="2200">
              <a:latin typeface="Arimo"/>
              <a:cs typeface="Arimo"/>
            </a:endParaRPr>
          </a:p>
        </p:txBody>
      </p:sp>
      <p:sp>
        <p:nvSpPr>
          <p:cNvPr id="4" name="object 4"/>
          <p:cNvSpPr/>
          <p:nvPr/>
        </p:nvSpPr>
        <p:spPr>
          <a:xfrm>
            <a:off x="2514600" y="2419350"/>
            <a:ext cx="3581400" cy="231597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190686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6953A-3556-4192-85F4-A3984AE98801}"/>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BDED7F11-17DF-4E57-88D6-FA24D96D3056}"/>
              </a:ext>
            </a:extLst>
          </p:cNvPr>
          <p:cNvPicPr>
            <a:picLocks noGrp="1" noChangeAspect="1"/>
          </p:cNvPicPr>
          <p:nvPr>
            <p:ph idx="1"/>
          </p:nvPr>
        </p:nvPicPr>
        <p:blipFill rotWithShape="1">
          <a:blip r:embed="rId2">
            <a:duotone>
              <a:schemeClr val="accent1">
                <a:shade val="45000"/>
                <a:satMod val="135000"/>
              </a:schemeClr>
              <a:prstClr val="white"/>
            </a:duotone>
          </a:blip>
          <a:srcRect l="5276" t="4207" r="5034" b="11654"/>
          <a:stretch/>
        </p:blipFill>
        <p:spPr>
          <a:xfrm>
            <a:off x="0" y="1"/>
            <a:ext cx="8935278" cy="5143499"/>
          </a:xfrm>
          <a:prstGeom prst="rect">
            <a:avLst/>
          </a:prstGeom>
        </p:spPr>
      </p:pic>
    </p:spTree>
    <p:extLst>
      <p:ext uri="{BB962C8B-B14F-4D97-AF65-F5344CB8AC3E}">
        <p14:creationId xmlns:p14="http://schemas.microsoft.com/office/powerpoint/2010/main" val="20404651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5D14-DD0B-4EED-BA40-8797253F57A6}"/>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025F26A5-A7B0-40EA-A053-1D3A3C1CB8BB}"/>
              </a:ext>
            </a:extLst>
          </p:cNvPr>
          <p:cNvPicPr>
            <a:picLocks noGrp="1" noChangeAspect="1"/>
          </p:cNvPicPr>
          <p:nvPr>
            <p:ph idx="1"/>
          </p:nvPr>
        </p:nvPicPr>
        <p:blipFill rotWithShape="1">
          <a:blip r:embed="rId2">
            <a:duotone>
              <a:schemeClr val="accent1">
                <a:shade val="45000"/>
                <a:satMod val="135000"/>
              </a:schemeClr>
              <a:prstClr val="white"/>
            </a:duotone>
          </a:blip>
          <a:srcRect l="5448" t="4207" r="5510"/>
          <a:stretch/>
        </p:blipFill>
        <p:spPr>
          <a:xfrm>
            <a:off x="9939" y="1"/>
            <a:ext cx="8935278" cy="5143499"/>
          </a:xfrm>
          <a:prstGeom prst="rect">
            <a:avLst/>
          </a:prstGeom>
        </p:spPr>
      </p:pic>
    </p:spTree>
    <p:extLst>
      <p:ext uri="{BB962C8B-B14F-4D97-AF65-F5344CB8AC3E}">
        <p14:creationId xmlns:p14="http://schemas.microsoft.com/office/powerpoint/2010/main" val="6919444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3996-CD0B-48FC-AD09-217E443336A1}"/>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43EFD607-DA7A-4076-9BC5-3F2D27370239}"/>
              </a:ext>
            </a:extLst>
          </p:cNvPr>
          <p:cNvPicPr>
            <a:picLocks noGrp="1" noChangeAspect="1"/>
          </p:cNvPicPr>
          <p:nvPr>
            <p:ph idx="1"/>
          </p:nvPr>
        </p:nvPicPr>
        <p:blipFill rotWithShape="1">
          <a:blip r:embed="rId2">
            <a:duotone>
              <a:schemeClr val="accent1">
                <a:shade val="45000"/>
                <a:satMod val="135000"/>
              </a:schemeClr>
              <a:prstClr val="white"/>
            </a:duotone>
          </a:blip>
          <a:srcRect l="4932" t="4207" r="3319" b="9601"/>
          <a:stretch/>
        </p:blipFill>
        <p:spPr>
          <a:xfrm>
            <a:off x="0" y="1"/>
            <a:ext cx="9067800" cy="5143499"/>
          </a:xfrm>
          <a:prstGeom prst="rect">
            <a:avLst/>
          </a:prstGeom>
        </p:spPr>
      </p:pic>
    </p:spTree>
    <p:extLst>
      <p:ext uri="{BB962C8B-B14F-4D97-AF65-F5344CB8AC3E}">
        <p14:creationId xmlns:p14="http://schemas.microsoft.com/office/powerpoint/2010/main" val="34691957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7B43F-625C-47C1-9B42-1D14634AE6E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E0E48BD-9F07-491B-A8A5-4961E532E6A2}"/>
              </a:ext>
            </a:extLst>
          </p:cNvPr>
          <p:cNvSpPr>
            <a:spLocks noGrp="1"/>
          </p:cNvSpPr>
          <p:nvPr>
            <p:ph idx="1"/>
          </p:nvPr>
        </p:nvSpPr>
        <p:spPr>
          <a:xfrm>
            <a:off x="458469" y="1328326"/>
            <a:ext cx="8227060" cy="369332"/>
          </a:xfrm>
        </p:spPr>
        <p:txBody>
          <a:bodyPr/>
          <a:lstStyle/>
          <a:p>
            <a:endParaRPr lang="en-IN"/>
          </a:p>
        </p:txBody>
      </p:sp>
      <p:pic>
        <p:nvPicPr>
          <p:cNvPr id="3074" name="Picture 2" descr="• Extraneous variables that are not recognized&#10;until the study is in process, or are recognized&#10;before the study is initia...">
            <a:extLst>
              <a:ext uri="{FF2B5EF4-FFF2-40B4-BE49-F238E27FC236}">
                <a16:creationId xmlns:a16="http://schemas.microsoft.com/office/drawing/2014/main" id="{119DE201-8803-4920-AE9F-D767FEF1245A}"/>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4772" t="3812" r="4958" b="9796"/>
          <a:stretch/>
        </p:blipFill>
        <p:spPr bwMode="auto">
          <a:xfrm>
            <a:off x="1" y="0"/>
            <a:ext cx="888558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2483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F556-D6FB-4D9D-BFA3-6B66DD7104F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6A86E99-18AA-4F54-99EF-224CEC560FA4}"/>
              </a:ext>
            </a:extLst>
          </p:cNvPr>
          <p:cNvSpPr>
            <a:spLocks noGrp="1"/>
          </p:cNvSpPr>
          <p:nvPr>
            <p:ph idx="1"/>
          </p:nvPr>
        </p:nvSpPr>
        <p:spPr>
          <a:xfrm>
            <a:off x="458469" y="1328326"/>
            <a:ext cx="8227060" cy="369332"/>
          </a:xfrm>
        </p:spPr>
        <p:txBody>
          <a:bodyPr/>
          <a:lstStyle/>
          <a:p>
            <a:endParaRPr lang="en-IN"/>
          </a:p>
        </p:txBody>
      </p:sp>
      <p:pic>
        <p:nvPicPr>
          <p:cNvPr id="4098" name="Picture 2" descr="Control Variable&#10;• Sometimes certain characteristics of the objects under&#10;scrutiny are deliberately left unchanged. These ...">
            <a:extLst>
              <a:ext uri="{FF2B5EF4-FFF2-40B4-BE49-F238E27FC236}">
                <a16:creationId xmlns:a16="http://schemas.microsoft.com/office/drawing/2014/main" id="{24BF3D1C-207B-4917-91BB-FBB01E441D24}"/>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4905" t="11891" r="4559" b="10687"/>
          <a:stretch/>
        </p:blipFill>
        <p:spPr bwMode="auto">
          <a:xfrm>
            <a:off x="0" y="1"/>
            <a:ext cx="8945218"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4363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2487042143"/>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11795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Text Placeholder 2"/>
          <p:cNvSpPr>
            <a:spLocks noGrp="1"/>
          </p:cNvSpPr>
          <p:nvPr>
            <p:ph type="body" idx="1"/>
          </p:nvPr>
        </p:nvSpPr>
        <p:spPr>
          <a:xfrm>
            <a:off x="458469" y="1328326"/>
            <a:ext cx="8227060" cy="369332"/>
          </a:xfrm>
        </p:spPr>
        <p:txBody>
          <a:bodyPr/>
          <a:lstStyle/>
          <a:p>
            <a:r>
              <a:rPr lang="en-IN" dirty="0"/>
              <a:t>https://www.youtube.com/watch?v=V8ndAyxkxtA</a:t>
            </a:r>
          </a:p>
        </p:txBody>
      </p:sp>
    </p:spTree>
    <p:extLst>
      <p:ext uri="{BB962C8B-B14F-4D97-AF65-F5344CB8AC3E}">
        <p14:creationId xmlns:p14="http://schemas.microsoft.com/office/powerpoint/2010/main" val="2434264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211E8B-0E5C-40E5-A94C-9BAA55A72808}"/>
              </a:ext>
            </a:extLst>
          </p:cNvPr>
          <p:cNvSpPr txBox="1"/>
          <p:nvPr/>
        </p:nvSpPr>
        <p:spPr>
          <a:xfrm>
            <a:off x="304800" y="1657350"/>
            <a:ext cx="8610600" cy="2469907"/>
          </a:xfrm>
          <a:prstGeom prst="rect">
            <a:avLst/>
          </a:prstGeom>
          <a:noFill/>
        </p:spPr>
        <p:txBody>
          <a:bodyPr wrap="square" lIns="68580" tIns="34290" rIns="68580" bIns="34290" rtlCol="0">
            <a:spAutoFit/>
          </a:bodyPr>
          <a:lstStyle/>
          <a:p>
            <a:pPr marL="214313" indent="-214313">
              <a:buFont typeface="Arial" panose="020B0604020202020204" pitchFamily="34" charset="0"/>
              <a:buChar char="•"/>
            </a:pPr>
            <a:r>
              <a:rPr lang="en-IN" sz="2000" dirty="0">
                <a:latin typeface="Times New Roman" pitchFamily="18" charset="0"/>
                <a:cs typeface="Times New Roman" pitchFamily="18" charset="0"/>
              </a:rPr>
              <a:t>Selecting the Research Topic</a:t>
            </a:r>
          </a:p>
          <a:p>
            <a:pPr marL="214313" indent="-214313">
              <a:buFont typeface="Arial" panose="020B0604020202020204" pitchFamily="34" charset="0"/>
              <a:buChar char="•"/>
            </a:pPr>
            <a:r>
              <a:rPr lang="en-IN" sz="2000" dirty="0">
                <a:latin typeface="Times New Roman" pitchFamily="18" charset="0"/>
                <a:cs typeface="Times New Roman" pitchFamily="18" charset="0"/>
              </a:rPr>
              <a:t>Any question that we want  answered and any assumptions or assertion that we want to challenge or investigate can become a research problem or a research topic for our study.</a:t>
            </a:r>
          </a:p>
          <a:p>
            <a:pPr marL="214313" indent="-214313">
              <a:buFont typeface="Arial" panose="020B0604020202020204" pitchFamily="34" charset="0"/>
              <a:buChar char="•"/>
            </a:pPr>
            <a:r>
              <a:rPr lang="en-IN" sz="2000" dirty="0">
                <a:latin typeface="Times New Roman" pitchFamily="18" charset="0"/>
                <a:cs typeface="Times New Roman" pitchFamily="18" charset="0"/>
              </a:rPr>
              <a:t>Formulating problem might be easy but it require considerable of subject and research methodology.</a:t>
            </a:r>
          </a:p>
          <a:p>
            <a:r>
              <a:rPr lang="en-IN" sz="2000" dirty="0">
                <a:latin typeface="Times New Roman" pitchFamily="18" charset="0"/>
                <a:cs typeface="Times New Roman" pitchFamily="18" charset="0"/>
              </a:rPr>
              <a:t>.</a:t>
            </a:r>
          </a:p>
          <a:p>
            <a:pPr marL="214313" indent="-214313">
              <a:buFont typeface="Arial" panose="020B0604020202020204" pitchFamily="34" charset="0"/>
              <a:buChar char="•"/>
            </a:pPr>
            <a:endParaRPr lang="en-IN" sz="1600" dirty="0">
              <a:latin typeface="Times New Roman" pitchFamily="18" charset="0"/>
              <a:cs typeface="Times New Roman" pitchFamily="18" charset="0"/>
            </a:endParaRPr>
          </a:p>
        </p:txBody>
      </p:sp>
      <p:sp>
        <p:nvSpPr>
          <p:cNvPr id="3" name="Rectangle 2"/>
          <p:cNvSpPr/>
          <p:nvPr/>
        </p:nvSpPr>
        <p:spPr>
          <a:xfrm>
            <a:off x="965443" y="438150"/>
            <a:ext cx="5259901" cy="461665"/>
          </a:xfrm>
          <a:prstGeom prst="rect">
            <a:avLst/>
          </a:prstGeom>
        </p:spPr>
        <p:txBody>
          <a:bodyPr wrap="none">
            <a:spAutoFit/>
          </a:bodyPr>
          <a:lstStyle/>
          <a:p>
            <a:pPr algn="ctr"/>
            <a:r>
              <a:rPr lang="en-IN" sz="2400" b="1" dirty="0"/>
              <a:t>FORMULATION OF RESEARCH PROBLEM</a:t>
            </a:r>
          </a:p>
        </p:txBody>
      </p:sp>
    </p:spTree>
    <p:extLst>
      <p:ext uri="{BB962C8B-B14F-4D97-AF65-F5344CB8AC3E}">
        <p14:creationId xmlns:p14="http://schemas.microsoft.com/office/powerpoint/2010/main" val="41190485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Research Problems </a:t>
            </a:r>
          </a:p>
        </p:txBody>
      </p:sp>
      <p:graphicFrame>
        <p:nvGraphicFramePr>
          <p:cNvPr id="4" name="Diagram 3"/>
          <p:cNvGraphicFramePr/>
          <p:nvPr>
            <p:extLst>
              <p:ext uri="{D42A27DB-BD31-4B8C-83A1-F6EECF244321}">
                <p14:modId xmlns:p14="http://schemas.microsoft.com/office/powerpoint/2010/main" val="3072811067"/>
              </p:ext>
            </p:extLst>
          </p:nvPr>
        </p:nvGraphicFramePr>
        <p:xfrm>
          <a:off x="1524000" y="1352550"/>
          <a:ext cx="6096000" cy="360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50502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Decide Objectives of Research</a:t>
            </a:r>
          </a:p>
        </p:txBody>
      </p:sp>
      <p:sp>
        <p:nvSpPr>
          <p:cNvPr id="3" name="Text Placeholder 2"/>
          <p:cNvSpPr>
            <a:spLocks noGrp="1"/>
          </p:cNvSpPr>
          <p:nvPr>
            <p:ph type="body" idx="1"/>
          </p:nvPr>
        </p:nvSpPr>
        <p:spPr>
          <a:xfrm>
            <a:off x="76200" y="1885950"/>
            <a:ext cx="8915400" cy="1538883"/>
          </a:xfrm>
        </p:spPr>
        <p:txBody>
          <a:bodyPr/>
          <a:lstStyle/>
          <a:p>
            <a:r>
              <a:rPr lang="en-IN" sz="2000" dirty="0">
                <a:latin typeface="Times New Roman" pitchFamily="18" charset="0"/>
                <a:cs typeface="Times New Roman" pitchFamily="18" charset="0"/>
              </a:rPr>
              <a:t>S – Specific </a:t>
            </a:r>
          </a:p>
          <a:p>
            <a:r>
              <a:rPr lang="en-IN" sz="2000" dirty="0">
                <a:latin typeface="Times New Roman" pitchFamily="18" charset="0"/>
                <a:cs typeface="Times New Roman" pitchFamily="18" charset="0"/>
              </a:rPr>
              <a:t>M - Measurable</a:t>
            </a:r>
          </a:p>
          <a:p>
            <a:r>
              <a:rPr lang="en-IN" sz="2000" dirty="0">
                <a:latin typeface="Times New Roman" pitchFamily="18" charset="0"/>
                <a:cs typeface="Times New Roman" pitchFamily="18" charset="0"/>
              </a:rPr>
              <a:t>A – Attainable				Act as a guide to the Researcher</a:t>
            </a:r>
          </a:p>
          <a:p>
            <a:r>
              <a:rPr lang="en-IN" sz="2000" dirty="0">
                <a:latin typeface="Times New Roman" pitchFamily="18" charset="0"/>
                <a:cs typeface="Times New Roman" pitchFamily="18" charset="0"/>
              </a:rPr>
              <a:t>R – Related to the Problem		that he has to achieve</a:t>
            </a:r>
          </a:p>
          <a:p>
            <a:r>
              <a:rPr lang="en-IN" sz="2000" dirty="0">
                <a:latin typeface="Times New Roman" pitchFamily="18" charset="0"/>
                <a:cs typeface="Times New Roman" pitchFamily="18" charset="0"/>
              </a:rPr>
              <a:t>T – Time bound</a:t>
            </a:r>
          </a:p>
        </p:txBody>
      </p:sp>
      <p:sp>
        <p:nvSpPr>
          <p:cNvPr id="4" name="Right Brace 3"/>
          <p:cNvSpPr/>
          <p:nvPr/>
        </p:nvSpPr>
        <p:spPr>
          <a:xfrm>
            <a:off x="4259655" y="1581150"/>
            <a:ext cx="304800" cy="2057400"/>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val="2539102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sz="4200" spc="-335" dirty="0"/>
              <a:t>Examples </a:t>
            </a:r>
            <a:r>
              <a:rPr sz="4200" spc="-5" dirty="0"/>
              <a:t>of </a:t>
            </a:r>
            <a:r>
              <a:rPr sz="4200" spc="-385" dirty="0"/>
              <a:t>Research</a:t>
            </a:r>
            <a:r>
              <a:rPr sz="4200" spc="-450" dirty="0"/>
              <a:t> </a:t>
            </a:r>
            <a:r>
              <a:rPr sz="4200" spc="-325" dirty="0"/>
              <a:t>questions</a:t>
            </a:r>
            <a:endParaRPr sz="4200"/>
          </a:p>
        </p:txBody>
      </p:sp>
      <p:sp>
        <p:nvSpPr>
          <p:cNvPr id="3" name="object 3"/>
          <p:cNvSpPr txBox="1"/>
          <p:nvPr/>
        </p:nvSpPr>
        <p:spPr>
          <a:xfrm>
            <a:off x="688340" y="1364741"/>
            <a:ext cx="7995920" cy="910590"/>
          </a:xfrm>
          <a:prstGeom prst="rect">
            <a:avLst/>
          </a:prstGeom>
        </p:spPr>
        <p:txBody>
          <a:bodyPr vert="horz" wrap="square" lIns="0" tIns="13335" rIns="0" bIns="0" rtlCol="0">
            <a:spAutoFit/>
          </a:bodyPr>
          <a:lstStyle/>
          <a:p>
            <a:pPr marL="332740" marR="5080" indent="-320675">
              <a:lnSpc>
                <a:spcPct val="100000"/>
              </a:lnSpc>
              <a:spcBef>
                <a:spcPts val="105"/>
              </a:spcBef>
              <a:buClr>
                <a:srgbClr val="DA1F28"/>
              </a:buClr>
              <a:buSzPct val="118965"/>
              <a:buFont typeface="Wingdings"/>
              <a:buChar char=""/>
              <a:tabLst>
                <a:tab pos="333375" algn="l"/>
                <a:tab pos="1365885" algn="l"/>
                <a:tab pos="2560955" algn="l"/>
                <a:tab pos="4199890" algn="l"/>
                <a:tab pos="4682490" algn="l"/>
                <a:tab pos="5085080" algn="l"/>
                <a:tab pos="5784850" algn="l"/>
                <a:tab pos="6984365" algn="l"/>
              </a:tabLst>
            </a:pPr>
            <a:r>
              <a:rPr sz="2900" spc="-55" dirty="0">
                <a:latin typeface="Arimo"/>
                <a:cs typeface="Arimo"/>
              </a:rPr>
              <a:t>What	</a:t>
            </a:r>
            <a:r>
              <a:rPr sz="2900" spc="-60" dirty="0">
                <a:latin typeface="Arimo"/>
                <a:cs typeface="Arimo"/>
              </a:rPr>
              <a:t>fa</a:t>
            </a:r>
            <a:r>
              <a:rPr sz="2900" spc="-90" dirty="0">
                <a:latin typeface="Arimo"/>
                <a:cs typeface="Arimo"/>
              </a:rPr>
              <a:t>c</a:t>
            </a:r>
            <a:r>
              <a:rPr sz="2900" spc="-170" dirty="0">
                <a:latin typeface="Arimo"/>
                <a:cs typeface="Arimo"/>
              </a:rPr>
              <a:t>tors</a:t>
            </a:r>
            <a:r>
              <a:rPr sz="2900" dirty="0">
                <a:latin typeface="Arimo"/>
                <a:cs typeface="Arimo"/>
              </a:rPr>
              <a:t>	</a:t>
            </a:r>
            <a:r>
              <a:rPr sz="2900" spc="-245" dirty="0">
                <a:latin typeface="Arimo"/>
                <a:cs typeface="Arimo"/>
              </a:rPr>
              <a:t>con</a:t>
            </a:r>
            <a:r>
              <a:rPr sz="2900" spc="-140" dirty="0">
                <a:latin typeface="Arimo"/>
                <a:cs typeface="Arimo"/>
              </a:rPr>
              <a:t>t</a:t>
            </a:r>
            <a:r>
              <a:rPr sz="2900" spc="-90" dirty="0">
                <a:latin typeface="Arimo"/>
                <a:cs typeface="Arimo"/>
              </a:rPr>
              <a:t>ribute</a:t>
            </a:r>
            <a:r>
              <a:rPr sz="2900" dirty="0">
                <a:latin typeface="Arimo"/>
                <a:cs typeface="Arimo"/>
              </a:rPr>
              <a:t>	</a:t>
            </a:r>
            <a:r>
              <a:rPr sz="2900" spc="-55" dirty="0">
                <a:latin typeface="Arimo"/>
                <a:cs typeface="Arimo"/>
              </a:rPr>
              <a:t>t</a:t>
            </a:r>
            <a:r>
              <a:rPr sz="2900" spc="-120" dirty="0">
                <a:latin typeface="Arimo"/>
                <a:cs typeface="Arimo"/>
              </a:rPr>
              <a:t>o</a:t>
            </a:r>
            <a:r>
              <a:rPr sz="2900" dirty="0">
                <a:latin typeface="Arimo"/>
                <a:cs typeface="Arimo"/>
              </a:rPr>
              <a:t>	</a:t>
            </a:r>
            <a:r>
              <a:rPr sz="2900" spc="-15" dirty="0">
                <a:latin typeface="Arimo"/>
                <a:cs typeface="Arimo"/>
              </a:rPr>
              <a:t>a</a:t>
            </a:r>
            <a:r>
              <a:rPr sz="2900" dirty="0">
                <a:latin typeface="Arimo"/>
                <a:cs typeface="Arimo"/>
              </a:rPr>
              <a:t>	</a:t>
            </a:r>
            <a:r>
              <a:rPr sz="2900" spc="-55" dirty="0">
                <a:latin typeface="Arimo"/>
                <a:cs typeface="Arimo"/>
              </a:rPr>
              <a:t>l</a:t>
            </a:r>
            <a:r>
              <a:rPr sz="2900" spc="-210" dirty="0">
                <a:latin typeface="Arimo"/>
                <a:cs typeface="Arimo"/>
              </a:rPr>
              <a:t>o</a:t>
            </a:r>
            <a:r>
              <a:rPr sz="2900" spc="-160" dirty="0">
                <a:latin typeface="Arimo"/>
                <a:cs typeface="Arimo"/>
              </a:rPr>
              <a:t>w</a:t>
            </a:r>
            <a:r>
              <a:rPr sz="2900" dirty="0">
                <a:latin typeface="Arimo"/>
                <a:cs typeface="Arimo"/>
              </a:rPr>
              <a:t>	</a:t>
            </a:r>
            <a:r>
              <a:rPr sz="2900" spc="-130" dirty="0">
                <a:latin typeface="Arimo"/>
                <a:cs typeface="Arimo"/>
              </a:rPr>
              <a:t>tu</a:t>
            </a:r>
            <a:r>
              <a:rPr sz="2900" spc="-40" dirty="0">
                <a:latin typeface="Arimo"/>
                <a:cs typeface="Arimo"/>
              </a:rPr>
              <a:t>r</a:t>
            </a:r>
            <a:r>
              <a:rPr sz="2900" spc="-360" dirty="0">
                <a:latin typeface="Arimo"/>
                <a:cs typeface="Arimo"/>
              </a:rPr>
              <a:t>n</a:t>
            </a:r>
            <a:r>
              <a:rPr sz="2900" spc="-175" dirty="0">
                <a:latin typeface="Arimo"/>
                <a:cs typeface="Arimo"/>
              </a:rPr>
              <a:t>out</a:t>
            </a:r>
            <a:r>
              <a:rPr sz="2900" dirty="0">
                <a:latin typeface="Arimo"/>
                <a:cs typeface="Arimo"/>
              </a:rPr>
              <a:t>	</a:t>
            </a:r>
            <a:r>
              <a:rPr sz="2900" spc="-260" dirty="0">
                <a:latin typeface="Arimo"/>
                <a:cs typeface="Arimo"/>
              </a:rPr>
              <a:t>amo</a:t>
            </a:r>
            <a:r>
              <a:rPr sz="2900" spc="-235" dirty="0">
                <a:latin typeface="Arimo"/>
                <a:cs typeface="Arimo"/>
              </a:rPr>
              <a:t>n</a:t>
            </a:r>
            <a:r>
              <a:rPr sz="2900" spc="-10" dirty="0">
                <a:latin typeface="Arimo"/>
                <a:cs typeface="Arimo"/>
              </a:rPr>
              <a:t>g  </a:t>
            </a:r>
            <a:r>
              <a:rPr sz="2900" spc="-275" dirty="0">
                <a:latin typeface="Arimo"/>
                <a:cs typeface="Arimo"/>
              </a:rPr>
              <a:t>women </a:t>
            </a:r>
            <a:r>
              <a:rPr sz="2900" spc="-180" dirty="0">
                <a:latin typeface="Arimo"/>
                <a:cs typeface="Arimo"/>
              </a:rPr>
              <a:t>voters in </a:t>
            </a:r>
            <a:r>
              <a:rPr sz="2900" spc="-185" dirty="0">
                <a:latin typeface="Arimo"/>
                <a:cs typeface="Arimo"/>
              </a:rPr>
              <a:t>elections </a:t>
            </a:r>
            <a:r>
              <a:rPr sz="2900" spc="-180" dirty="0">
                <a:latin typeface="Arimo"/>
                <a:cs typeface="Arimo"/>
              </a:rPr>
              <a:t>in</a:t>
            </a:r>
            <a:r>
              <a:rPr sz="2900" spc="225" dirty="0">
                <a:latin typeface="Arimo"/>
                <a:cs typeface="Arimo"/>
              </a:rPr>
              <a:t> </a:t>
            </a:r>
            <a:r>
              <a:rPr sz="2900" spc="-245" dirty="0">
                <a:latin typeface="Arimo"/>
                <a:cs typeface="Arimo"/>
              </a:rPr>
              <a:t>Pakistan?</a:t>
            </a:r>
            <a:endParaRPr sz="2900">
              <a:latin typeface="Arimo"/>
              <a:cs typeface="Arimo"/>
            </a:endParaRPr>
          </a:p>
        </p:txBody>
      </p:sp>
    </p:spTree>
    <p:extLst>
      <p:ext uri="{BB962C8B-B14F-4D97-AF65-F5344CB8AC3E}">
        <p14:creationId xmlns:p14="http://schemas.microsoft.com/office/powerpoint/2010/main" val="41531447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1158049410"/>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Literature Survey</a:t>
            </a:r>
          </a:p>
        </p:txBody>
      </p:sp>
      <p:sp>
        <p:nvSpPr>
          <p:cNvPr id="3" name="Text Placeholder 2"/>
          <p:cNvSpPr>
            <a:spLocks noGrp="1"/>
          </p:cNvSpPr>
          <p:nvPr>
            <p:ph type="body" idx="1"/>
          </p:nvPr>
        </p:nvSpPr>
        <p:spPr>
          <a:xfrm>
            <a:off x="304800" y="1809750"/>
            <a:ext cx="8227060" cy="2703625"/>
          </a:xfrm>
        </p:spPr>
        <p:txBody>
          <a:bodyPr/>
          <a:lstStyle/>
          <a:p>
            <a:pPr marL="342900" indent="-342900">
              <a:lnSpc>
                <a:spcPct val="150000"/>
              </a:lnSpc>
              <a:buFont typeface="Arial" pitchFamily="34" charset="0"/>
              <a:buChar char="•"/>
            </a:pPr>
            <a:r>
              <a:rPr lang="en-IN" dirty="0">
                <a:latin typeface="Times New Roman" pitchFamily="18" charset="0"/>
                <a:cs typeface="Times New Roman" pitchFamily="18" charset="0"/>
              </a:rPr>
              <a:t>A brief summary of already published research work.</a:t>
            </a:r>
          </a:p>
          <a:p>
            <a:pPr marL="342900" indent="-342900">
              <a:lnSpc>
                <a:spcPct val="150000"/>
              </a:lnSpc>
              <a:buFont typeface="Arial" pitchFamily="34" charset="0"/>
              <a:buChar char="•"/>
            </a:pPr>
            <a:r>
              <a:rPr lang="en-IN" dirty="0">
                <a:latin typeface="Times New Roman" pitchFamily="18" charset="0"/>
                <a:cs typeface="Times New Roman" pitchFamily="18" charset="0"/>
              </a:rPr>
              <a:t>Journals, Books, Articles, Research Reports</a:t>
            </a:r>
          </a:p>
          <a:p>
            <a:pPr marL="342900" indent="-342900">
              <a:lnSpc>
                <a:spcPct val="150000"/>
              </a:lnSpc>
              <a:buFont typeface="Arial" pitchFamily="34" charset="0"/>
              <a:buChar char="•"/>
            </a:pPr>
            <a:r>
              <a:rPr lang="en-IN" dirty="0">
                <a:latin typeface="Times New Roman" pitchFamily="18" charset="0"/>
                <a:cs typeface="Times New Roman" pitchFamily="18" charset="0"/>
              </a:rPr>
              <a:t>Helps to re-construct and assert the Objectives of Study</a:t>
            </a:r>
          </a:p>
          <a:p>
            <a:pPr marL="342900" indent="-342900">
              <a:lnSpc>
                <a:spcPct val="150000"/>
              </a:lnSpc>
              <a:buFont typeface="Arial" pitchFamily="34" charset="0"/>
              <a:buChar char="•"/>
            </a:pPr>
            <a:r>
              <a:rPr lang="en-IN" dirty="0">
                <a:latin typeface="Times New Roman" pitchFamily="18" charset="0"/>
                <a:cs typeface="Times New Roman" pitchFamily="18" charset="0"/>
              </a:rPr>
              <a:t>Creates a background for entire research work</a:t>
            </a:r>
          </a:p>
          <a:p>
            <a:pPr marL="342900" indent="-342900">
              <a:lnSpc>
                <a:spcPct val="150000"/>
              </a:lnSpc>
              <a:buFont typeface="Arial" pitchFamily="34" charset="0"/>
              <a:buChar char="•"/>
            </a:pPr>
            <a:r>
              <a:rPr lang="en-IN" dirty="0">
                <a:latin typeface="Times New Roman" pitchFamily="18" charset="0"/>
                <a:cs typeface="Times New Roman" pitchFamily="18" charset="0"/>
              </a:rPr>
              <a:t>These references should be added in Bibliography</a:t>
            </a:r>
          </a:p>
        </p:txBody>
      </p:sp>
    </p:spTree>
    <p:extLst>
      <p:ext uri="{BB962C8B-B14F-4D97-AF65-F5344CB8AC3E}">
        <p14:creationId xmlns:p14="http://schemas.microsoft.com/office/powerpoint/2010/main" val="10801618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221095" cy="665480"/>
          </a:xfrm>
          <a:prstGeom prst="rect">
            <a:avLst/>
          </a:prstGeom>
        </p:spPr>
        <p:txBody>
          <a:bodyPr vert="horz" wrap="square" lIns="0" tIns="12700" rIns="0" bIns="0" rtlCol="0">
            <a:spAutoFit/>
          </a:bodyPr>
          <a:lstStyle/>
          <a:p>
            <a:pPr marL="12700">
              <a:lnSpc>
                <a:spcPct val="100000"/>
              </a:lnSpc>
              <a:spcBef>
                <a:spcPts val="100"/>
              </a:spcBef>
            </a:pPr>
            <a:r>
              <a:rPr sz="4200" spc="-390" dirty="0"/>
              <a:t>Purposes </a:t>
            </a:r>
            <a:r>
              <a:rPr sz="4200" spc="-5" dirty="0"/>
              <a:t>of </a:t>
            </a:r>
            <a:r>
              <a:rPr sz="4200" spc="-185" dirty="0"/>
              <a:t>Literature</a:t>
            </a:r>
            <a:r>
              <a:rPr sz="4200" spc="-300" dirty="0"/>
              <a:t> </a:t>
            </a:r>
            <a:r>
              <a:rPr sz="4200" spc="-180" dirty="0"/>
              <a:t>review</a:t>
            </a:r>
            <a:endParaRPr sz="4200"/>
          </a:p>
        </p:txBody>
      </p:sp>
      <p:sp>
        <p:nvSpPr>
          <p:cNvPr id="3" name="object 3"/>
          <p:cNvSpPr txBox="1">
            <a:spLocks noGrp="1"/>
          </p:cNvSpPr>
          <p:nvPr>
            <p:ph type="body" idx="1"/>
          </p:nvPr>
        </p:nvSpPr>
        <p:spPr>
          <a:prstGeom prst="rect">
            <a:avLst/>
          </a:prstGeom>
        </p:spPr>
        <p:txBody>
          <a:bodyPr vert="horz" wrap="square" lIns="0" tIns="169098" rIns="0" bIns="0" rtlCol="0">
            <a:spAutoFit/>
          </a:bodyPr>
          <a:lstStyle/>
          <a:p>
            <a:pPr marL="562610" indent="-320675">
              <a:lnSpc>
                <a:spcPct val="100000"/>
              </a:lnSpc>
              <a:spcBef>
                <a:spcPts val="375"/>
              </a:spcBef>
              <a:buClr>
                <a:srgbClr val="DA1F28"/>
              </a:buClr>
              <a:buSzPct val="120454"/>
              <a:buFont typeface="Wingdings"/>
              <a:buChar char=""/>
              <a:tabLst>
                <a:tab pos="562610" algn="l"/>
                <a:tab pos="563245" algn="l"/>
              </a:tabLst>
            </a:pPr>
            <a:r>
              <a:rPr sz="2200" spc="-140" dirty="0"/>
              <a:t>Determine </a:t>
            </a:r>
            <a:r>
              <a:rPr sz="2200" spc="50" dirty="0"/>
              <a:t>if </a:t>
            </a:r>
            <a:r>
              <a:rPr sz="2200" spc="-105" dirty="0"/>
              <a:t>proposed </a:t>
            </a:r>
            <a:r>
              <a:rPr sz="2200" spc="-135" dirty="0"/>
              <a:t>research </a:t>
            </a:r>
            <a:r>
              <a:rPr sz="2200" spc="-195" dirty="0"/>
              <a:t>is </a:t>
            </a:r>
            <a:r>
              <a:rPr sz="2200" spc="-75" dirty="0"/>
              <a:t>actually</a:t>
            </a:r>
            <a:r>
              <a:rPr sz="2200" spc="229" dirty="0"/>
              <a:t> </a:t>
            </a:r>
            <a:r>
              <a:rPr sz="2200" spc="-114" dirty="0"/>
              <a:t>needed.</a:t>
            </a:r>
            <a:endParaRPr sz="2200"/>
          </a:p>
          <a:p>
            <a:pPr marL="882650" marR="5080" lvl="1" indent="-274320">
              <a:lnSpc>
                <a:spcPct val="157300"/>
              </a:lnSpc>
              <a:spcBef>
                <a:spcPts val="5"/>
              </a:spcBef>
              <a:buClr>
                <a:srgbClr val="2CA1BE"/>
              </a:buClr>
              <a:buSzPct val="150000"/>
              <a:buFont typeface="Wingdings"/>
              <a:buChar char=""/>
              <a:tabLst>
                <a:tab pos="939165" algn="l"/>
                <a:tab pos="939800" algn="l"/>
              </a:tabLst>
            </a:pPr>
            <a:r>
              <a:rPr dirty="0"/>
              <a:t>	</a:t>
            </a:r>
            <a:r>
              <a:rPr sz="1600" spc="-200" dirty="0">
                <a:latin typeface="Arimo"/>
                <a:cs typeface="Arimo"/>
              </a:rPr>
              <a:t>Even </a:t>
            </a:r>
            <a:r>
              <a:rPr sz="1600" spc="35" dirty="0">
                <a:latin typeface="Arimo"/>
                <a:cs typeface="Arimo"/>
              </a:rPr>
              <a:t>if </a:t>
            </a:r>
            <a:r>
              <a:rPr sz="1600" spc="-85" dirty="0">
                <a:latin typeface="Arimo"/>
                <a:cs typeface="Arimo"/>
              </a:rPr>
              <a:t>similar </a:t>
            </a:r>
            <a:r>
              <a:rPr sz="1600" spc="-100" dirty="0">
                <a:latin typeface="Arimo"/>
                <a:cs typeface="Arimo"/>
              </a:rPr>
              <a:t>research </a:t>
            </a:r>
            <a:r>
              <a:rPr sz="1600" spc="-90" dirty="0">
                <a:latin typeface="Arimo"/>
                <a:cs typeface="Arimo"/>
              </a:rPr>
              <a:t>published, </a:t>
            </a:r>
            <a:r>
              <a:rPr sz="1600" spc="-105" dirty="0">
                <a:latin typeface="Arimo"/>
                <a:cs typeface="Arimo"/>
              </a:rPr>
              <a:t>researchers </a:t>
            </a:r>
            <a:r>
              <a:rPr sz="1600" spc="-100" dirty="0">
                <a:latin typeface="Arimo"/>
                <a:cs typeface="Arimo"/>
              </a:rPr>
              <a:t>might </a:t>
            </a:r>
            <a:r>
              <a:rPr sz="1600" spc="-125" dirty="0">
                <a:latin typeface="Arimo"/>
                <a:cs typeface="Arimo"/>
              </a:rPr>
              <a:t>suggest </a:t>
            </a:r>
            <a:r>
              <a:rPr sz="1600" spc="-10" dirty="0">
                <a:latin typeface="Arimo"/>
                <a:cs typeface="Arimo"/>
              </a:rPr>
              <a:t>a </a:t>
            </a:r>
            <a:r>
              <a:rPr sz="1600" spc="-95" dirty="0">
                <a:latin typeface="Arimo"/>
                <a:cs typeface="Arimo"/>
              </a:rPr>
              <a:t>need </a:t>
            </a:r>
            <a:r>
              <a:rPr sz="1600" spc="-15" dirty="0">
                <a:latin typeface="Arimo"/>
                <a:cs typeface="Arimo"/>
              </a:rPr>
              <a:t>for </a:t>
            </a:r>
            <a:r>
              <a:rPr sz="1600" spc="-80" dirty="0">
                <a:latin typeface="Arimo"/>
                <a:cs typeface="Arimo"/>
              </a:rPr>
              <a:t>similar </a:t>
            </a:r>
            <a:r>
              <a:rPr sz="1600" spc="-125" dirty="0">
                <a:latin typeface="Arimo"/>
                <a:cs typeface="Arimo"/>
              </a:rPr>
              <a:t>studies </a:t>
            </a:r>
            <a:r>
              <a:rPr sz="1600" spc="-35" dirty="0">
                <a:latin typeface="Arimo"/>
                <a:cs typeface="Arimo"/>
              </a:rPr>
              <a:t>or  </a:t>
            </a:r>
            <a:r>
              <a:rPr sz="1600" spc="-65" dirty="0">
                <a:latin typeface="Arimo"/>
                <a:cs typeface="Arimo"/>
              </a:rPr>
              <a:t>replication</a:t>
            </a:r>
            <a:r>
              <a:rPr sz="2000" spc="-65" dirty="0">
                <a:latin typeface="Arimo"/>
                <a:cs typeface="Arimo"/>
              </a:rPr>
              <a:t>.</a:t>
            </a:r>
            <a:endParaRPr sz="2000">
              <a:latin typeface="Arimo"/>
              <a:cs typeface="Arimo"/>
            </a:endParaRPr>
          </a:p>
        </p:txBody>
      </p:sp>
      <p:sp>
        <p:nvSpPr>
          <p:cNvPr id="4" name="object 4"/>
          <p:cNvSpPr txBox="1"/>
          <p:nvPr/>
        </p:nvSpPr>
        <p:spPr>
          <a:xfrm>
            <a:off x="688340" y="2712869"/>
            <a:ext cx="5720080" cy="1300480"/>
          </a:xfrm>
          <a:prstGeom prst="rect">
            <a:avLst/>
          </a:prstGeom>
        </p:spPr>
        <p:txBody>
          <a:bodyPr vert="horz" wrap="square" lIns="0" tIns="110489" rIns="0" bIns="0" rtlCol="0">
            <a:spAutoFit/>
          </a:bodyPr>
          <a:lstStyle/>
          <a:p>
            <a:pPr marL="410209" indent="-398145">
              <a:lnSpc>
                <a:spcPct val="100000"/>
              </a:lnSpc>
              <a:spcBef>
                <a:spcPts val="869"/>
              </a:spcBef>
              <a:buClr>
                <a:srgbClr val="DA1F28"/>
              </a:buClr>
              <a:buSzPct val="120454"/>
              <a:buFont typeface="Wingdings"/>
              <a:buChar char=""/>
              <a:tabLst>
                <a:tab pos="410209" algn="l"/>
                <a:tab pos="410845" algn="l"/>
              </a:tabLst>
            </a:pPr>
            <a:r>
              <a:rPr sz="2200" spc="-85" dirty="0">
                <a:latin typeface="Arimo"/>
                <a:cs typeface="Arimo"/>
              </a:rPr>
              <a:t>Narrow </a:t>
            </a:r>
            <a:r>
              <a:rPr sz="2200" spc="-145" dirty="0">
                <a:latin typeface="Arimo"/>
                <a:cs typeface="Arimo"/>
              </a:rPr>
              <a:t>down </a:t>
            </a:r>
            <a:r>
              <a:rPr sz="2200" spc="-15" dirty="0">
                <a:latin typeface="Arimo"/>
                <a:cs typeface="Arimo"/>
              </a:rPr>
              <a:t>a</a:t>
            </a:r>
            <a:r>
              <a:rPr sz="2200" spc="204" dirty="0">
                <a:latin typeface="Arimo"/>
                <a:cs typeface="Arimo"/>
              </a:rPr>
              <a:t> </a:t>
            </a:r>
            <a:r>
              <a:rPr sz="2200" spc="-105" dirty="0">
                <a:latin typeface="Arimo"/>
                <a:cs typeface="Arimo"/>
              </a:rPr>
              <a:t>problem.</a:t>
            </a:r>
            <a:endParaRPr sz="2200">
              <a:latin typeface="Arimo"/>
              <a:cs typeface="Arimo"/>
            </a:endParaRPr>
          </a:p>
          <a:p>
            <a:pPr marL="652780" marR="5080" lvl="1" indent="-274320">
              <a:lnSpc>
                <a:spcPct val="159400"/>
              </a:lnSpc>
              <a:spcBef>
                <a:spcPts val="505"/>
              </a:spcBef>
              <a:buClr>
                <a:srgbClr val="2CA1BE"/>
              </a:buClr>
              <a:buSzPct val="150000"/>
              <a:buFont typeface="Wingdings"/>
              <a:buChar char=""/>
              <a:tabLst>
                <a:tab pos="652780" algn="l"/>
                <a:tab pos="653415" algn="l"/>
              </a:tabLst>
            </a:pPr>
            <a:r>
              <a:rPr sz="1600" spc="-60" dirty="0">
                <a:latin typeface="Arimo"/>
                <a:cs typeface="Arimo"/>
              </a:rPr>
              <a:t>It </a:t>
            </a:r>
            <a:r>
              <a:rPr sz="1600" spc="-135" dirty="0">
                <a:latin typeface="Arimo"/>
                <a:cs typeface="Arimo"/>
              </a:rPr>
              <a:t>can </a:t>
            </a:r>
            <a:r>
              <a:rPr sz="1600" spc="-55" dirty="0">
                <a:latin typeface="Arimo"/>
                <a:cs typeface="Arimo"/>
              </a:rPr>
              <a:t>be </a:t>
            </a:r>
            <a:r>
              <a:rPr sz="1600" spc="-100" dirty="0">
                <a:latin typeface="Arimo"/>
                <a:cs typeface="Arimo"/>
              </a:rPr>
              <a:t>overwhelming </a:t>
            </a:r>
            <a:r>
              <a:rPr sz="1600" spc="-55" dirty="0">
                <a:latin typeface="Arimo"/>
                <a:cs typeface="Arimo"/>
              </a:rPr>
              <a:t>getting </a:t>
            </a:r>
            <a:r>
              <a:rPr sz="1600" spc="-85" dirty="0">
                <a:latin typeface="Arimo"/>
                <a:cs typeface="Arimo"/>
              </a:rPr>
              <a:t>into </a:t>
            </a:r>
            <a:r>
              <a:rPr sz="1600" spc="-100" dirty="0">
                <a:latin typeface="Arimo"/>
                <a:cs typeface="Arimo"/>
              </a:rPr>
              <a:t>the </a:t>
            </a:r>
            <a:r>
              <a:rPr sz="1600" spc="-45" dirty="0">
                <a:latin typeface="Arimo"/>
                <a:cs typeface="Arimo"/>
              </a:rPr>
              <a:t>literature </a:t>
            </a:r>
            <a:r>
              <a:rPr sz="1600" dirty="0">
                <a:latin typeface="Arimo"/>
                <a:cs typeface="Arimo"/>
              </a:rPr>
              <a:t>of </a:t>
            </a:r>
            <a:r>
              <a:rPr sz="1600" spc="-10" dirty="0">
                <a:latin typeface="Arimo"/>
                <a:cs typeface="Arimo"/>
              </a:rPr>
              <a:t>a field </a:t>
            </a:r>
            <a:r>
              <a:rPr sz="1600" dirty="0">
                <a:latin typeface="Arimo"/>
                <a:cs typeface="Arimo"/>
              </a:rPr>
              <a:t>of  </a:t>
            </a:r>
            <a:r>
              <a:rPr sz="1600" spc="-135" dirty="0">
                <a:latin typeface="Arimo"/>
                <a:cs typeface="Arimo"/>
              </a:rPr>
              <a:t>can </a:t>
            </a:r>
            <a:r>
              <a:rPr sz="1600" spc="-75" dirty="0">
                <a:latin typeface="Arimo"/>
                <a:cs typeface="Arimo"/>
              </a:rPr>
              <a:t>help </a:t>
            </a:r>
            <a:r>
              <a:rPr sz="1600" spc="-110" dirty="0">
                <a:latin typeface="Arimo"/>
                <a:cs typeface="Arimo"/>
              </a:rPr>
              <a:t>you </a:t>
            </a:r>
            <a:r>
              <a:rPr sz="1600" spc="-105" dirty="0">
                <a:latin typeface="Arimo"/>
                <a:cs typeface="Arimo"/>
              </a:rPr>
              <a:t>understand </a:t>
            </a:r>
            <a:r>
              <a:rPr sz="1600" spc="-95" dirty="0">
                <a:latin typeface="Arimo"/>
                <a:cs typeface="Arimo"/>
              </a:rPr>
              <a:t>where </a:t>
            </a:r>
            <a:r>
              <a:rPr sz="1600" spc="-110" dirty="0">
                <a:latin typeface="Arimo"/>
                <a:cs typeface="Arimo"/>
              </a:rPr>
              <a:t>you </a:t>
            </a:r>
            <a:r>
              <a:rPr sz="1600" spc="-95" dirty="0">
                <a:latin typeface="Arimo"/>
                <a:cs typeface="Arimo"/>
              </a:rPr>
              <a:t>need </a:t>
            </a:r>
            <a:r>
              <a:rPr sz="1600" spc="-55" dirty="0">
                <a:latin typeface="Arimo"/>
                <a:cs typeface="Arimo"/>
              </a:rPr>
              <a:t>to </a:t>
            </a:r>
            <a:r>
              <a:rPr sz="1600" spc="-140" dirty="0">
                <a:latin typeface="Arimo"/>
                <a:cs typeface="Arimo"/>
              </a:rPr>
              <a:t>focus </a:t>
            </a:r>
            <a:r>
              <a:rPr sz="1600" spc="-85" dirty="0">
                <a:latin typeface="Arimo"/>
                <a:cs typeface="Arimo"/>
              </a:rPr>
              <a:t>your</a:t>
            </a:r>
            <a:r>
              <a:rPr sz="1600" spc="-10" dirty="0">
                <a:latin typeface="Arimo"/>
                <a:cs typeface="Arimo"/>
              </a:rPr>
              <a:t> </a:t>
            </a:r>
            <a:r>
              <a:rPr sz="1600" spc="-55" dirty="0">
                <a:latin typeface="Arimo"/>
                <a:cs typeface="Arimo"/>
              </a:rPr>
              <a:t>efforts.</a:t>
            </a:r>
            <a:endParaRPr sz="1600">
              <a:latin typeface="Arimo"/>
              <a:cs typeface="Arimo"/>
            </a:endParaRPr>
          </a:p>
        </p:txBody>
      </p:sp>
      <p:sp>
        <p:nvSpPr>
          <p:cNvPr id="5" name="object 5"/>
          <p:cNvSpPr txBox="1"/>
          <p:nvPr/>
        </p:nvSpPr>
        <p:spPr>
          <a:xfrm>
            <a:off x="6574917" y="3303778"/>
            <a:ext cx="2107565" cy="330835"/>
          </a:xfrm>
          <a:prstGeom prst="rect">
            <a:avLst/>
          </a:prstGeom>
        </p:spPr>
        <p:txBody>
          <a:bodyPr vert="horz" wrap="square" lIns="0" tIns="12700" rIns="0" bIns="0" rtlCol="0">
            <a:spAutoFit/>
          </a:bodyPr>
          <a:lstStyle/>
          <a:p>
            <a:pPr marL="12700">
              <a:lnSpc>
                <a:spcPct val="100000"/>
              </a:lnSpc>
              <a:spcBef>
                <a:spcPts val="100"/>
              </a:spcBef>
            </a:pPr>
            <a:r>
              <a:rPr sz="1600" spc="-110" dirty="0">
                <a:latin typeface="Arimo"/>
                <a:cs typeface="Arimo"/>
              </a:rPr>
              <a:t>study</a:t>
            </a:r>
            <a:r>
              <a:rPr sz="2000" spc="-110" dirty="0">
                <a:latin typeface="Arimo"/>
                <a:cs typeface="Arimo"/>
              </a:rPr>
              <a:t>. </a:t>
            </a:r>
            <a:r>
              <a:rPr sz="1600" spc="-105" dirty="0">
                <a:latin typeface="Arimo"/>
                <a:cs typeface="Arimo"/>
              </a:rPr>
              <a:t>A </a:t>
            </a:r>
            <a:r>
              <a:rPr sz="1600" spc="-50" dirty="0">
                <a:latin typeface="Arimo"/>
                <a:cs typeface="Arimo"/>
              </a:rPr>
              <a:t>literature</a:t>
            </a:r>
            <a:r>
              <a:rPr sz="1600" spc="-45" dirty="0">
                <a:latin typeface="Arimo"/>
                <a:cs typeface="Arimo"/>
              </a:rPr>
              <a:t> </a:t>
            </a:r>
            <a:r>
              <a:rPr sz="1600" spc="-70" dirty="0">
                <a:latin typeface="Arimo"/>
                <a:cs typeface="Arimo"/>
              </a:rPr>
              <a:t>review</a:t>
            </a:r>
            <a:endParaRPr sz="1600">
              <a:latin typeface="Arimo"/>
              <a:cs typeface="Arimo"/>
            </a:endParaRPr>
          </a:p>
        </p:txBody>
      </p:sp>
      <p:sp>
        <p:nvSpPr>
          <p:cNvPr id="6" name="object 6"/>
          <p:cNvSpPr txBox="1"/>
          <p:nvPr/>
        </p:nvSpPr>
        <p:spPr>
          <a:xfrm>
            <a:off x="688340" y="4137456"/>
            <a:ext cx="6283960" cy="360680"/>
          </a:xfrm>
          <a:prstGeom prst="rect">
            <a:avLst/>
          </a:prstGeom>
        </p:spPr>
        <p:txBody>
          <a:bodyPr vert="horz" wrap="square" lIns="0" tIns="12065" rIns="0" bIns="0" rtlCol="0">
            <a:spAutoFit/>
          </a:bodyPr>
          <a:lstStyle/>
          <a:p>
            <a:pPr marL="410209" indent="-398145">
              <a:lnSpc>
                <a:spcPct val="100000"/>
              </a:lnSpc>
              <a:spcBef>
                <a:spcPts val="95"/>
              </a:spcBef>
              <a:buClr>
                <a:srgbClr val="DA1F28"/>
              </a:buClr>
              <a:buSzPct val="120454"/>
              <a:buFont typeface="Wingdings"/>
              <a:buChar char=""/>
              <a:tabLst>
                <a:tab pos="410209" algn="l"/>
                <a:tab pos="410845" algn="l"/>
              </a:tabLst>
            </a:pPr>
            <a:r>
              <a:rPr sz="2200" spc="-90" dirty="0">
                <a:latin typeface="Arimo"/>
                <a:cs typeface="Arimo"/>
              </a:rPr>
              <a:t>Generate </a:t>
            </a:r>
            <a:r>
              <a:rPr sz="2200" spc="-175" dirty="0">
                <a:latin typeface="Arimo"/>
                <a:cs typeface="Arimo"/>
              </a:rPr>
              <a:t>hypotheses </a:t>
            </a:r>
            <a:r>
              <a:rPr sz="2200" spc="-60" dirty="0">
                <a:latin typeface="Arimo"/>
                <a:cs typeface="Arimo"/>
              </a:rPr>
              <a:t>or </a:t>
            </a:r>
            <a:r>
              <a:rPr sz="2200" spc="-175" dirty="0">
                <a:latin typeface="Arimo"/>
                <a:cs typeface="Arimo"/>
              </a:rPr>
              <a:t>questions </a:t>
            </a:r>
            <a:r>
              <a:rPr sz="2200" spc="-20" dirty="0">
                <a:latin typeface="Arimo"/>
                <a:cs typeface="Arimo"/>
              </a:rPr>
              <a:t>for </a:t>
            </a:r>
            <a:r>
              <a:rPr sz="2200" spc="-75" dirty="0">
                <a:latin typeface="Arimo"/>
                <a:cs typeface="Arimo"/>
              </a:rPr>
              <a:t>further</a:t>
            </a:r>
            <a:r>
              <a:rPr sz="2200" spc="-260" dirty="0">
                <a:latin typeface="Arimo"/>
                <a:cs typeface="Arimo"/>
              </a:rPr>
              <a:t> </a:t>
            </a:r>
            <a:r>
              <a:rPr sz="2200" spc="-165" dirty="0">
                <a:latin typeface="Arimo"/>
                <a:cs typeface="Arimo"/>
              </a:rPr>
              <a:t>studies.</a:t>
            </a:r>
            <a:endParaRPr sz="2200">
              <a:latin typeface="Arimo"/>
              <a:cs typeface="Arimo"/>
            </a:endParaRPr>
          </a:p>
        </p:txBody>
      </p:sp>
      <p:sp>
        <p:nvSpPr>
          <p:cNvPr id="7" name="object 7"/>
          <p:cNvSpPr/>
          <p:nvPr/>
        </p:nvSpPr>
        <p:spPr>
          <a:xfrm>
            <a:off x="7645018" y="132842"/>
            <a:ext cx="1422780" cy="1524508"/>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7774813" y="3857623"/>
            <a:ext cx="1295400" cy="122872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221095" cy="665480"/>
          </a:xfrm>
          <a:prstGeom prst="rect">
            <a:avLst/>
          </a:prstGeom>
        </p:spPr>
        <p:txBody>
          <a:bodyPr vert="horz" wrap="square" lIns="0" tIns="12700" rIns="0" bIns="0" rtlCol="0">
            <a:spAutoFit/>
          </a:bodyPr>
          <a:lstStyle/>
          <a:p>
            <a:pPr marL="12700">
              <a:lnSpc>
                <a:spcPct val="100000"/>
              </a:lnSpc>
              <a:spcBef>
                <a:spcPts val="100"/>
              </a:spcBef>
            </a:pPr>
            <a:r>
              <a:rPr sz="4200" spc="-390" dirty="0"/>
              <a:t>Purposes </a:t>
            </a:r>
            <a:r>
              <a:rPr sz="4200" spc="-5" dirty="0"/>
              <a:t>of </a:t>
            </a:r>
            <a:r>
              <a:rPr sz="4200" spc="-185" dirty="0"/>
              <a:t>Literature</a:t>
            </a:r>
            <a:r>
              <a:rPr sz="4200" spc="-300" dirty="0"/>
              <a:t> </a:t>
            </a:r>
            <a:r>
              <a:rPr sz="4200" spc="-180" dirty="0"/>
              <a:t>review</a:t>
            </a:r>
            <a:endParaRPr sz="4200"/>
          </a:p>
        </p:txBody>
      </p:sp>
      <p:sp>
        <p:nvSpPr>
          <p:cNvPr id="3" name="object 3"/>
          <p:cNvSpPr txBox="1"/>
          <p:nvPr/>
        </p:nvSpPr>
        <p:spPr>
          <a:xfrm>
            <a:off x="688340" y="1474470"/>
            <a:ext cx="4940935" cy="330835"/>
          </a:xfrm>
          <a:prstGeom prst="rect">
            <a:avLst/>
          </a:prstGeom>
        </p:spPr>
        <p:txBody>
          <a:bodyPr vert="horz" wrap="square" lIns="0" tIns="13335" rIns="0" bIns="0" rtlCol="0">
            <a:spAutoFit/>
          </a:bodyPr>
          <a:lstStyle/>
          <a:p>
            <a:pPr marL="332740" indent="-320675">
              <a:lnSpc>
                <a:spcPct val="100000"/>
              </a:lnSpc>
              <a:spcBef>
                <a:spcPts val="105"/>
              </a:spcBef>
              <a:buClr>
                <a:srgbClr val="DA1F28"/>
              </a:buClr>
              <a:buSzPct val="120000"/>
              <a:buFont typeface="Wingdings"/>
              <a:buChar char=""/>
              <a:tabLst>
                <a:tab pos="332740" algn="l"/>
                <a:tab pos="333375" algn="l"/>
              </a:tabLst>
            </a:pPr>
            <a:r>
              <a:rPr sz="2000" spc="-130" dirty="0">
                <a:latin typeface="Arimo"/>
                <a:cs typeface="Arimo"/>
              </a:rPr>
              <a:t>Background </a:t>
            </a:r>
            <a:r>
              <a:rPr sz="2000" spc="-105" dirty="0">
                <a:latin typeface="Arimo"/>
                <a:cs typeface="Arimo"/>
              </a:rPr>
              <a:t>knowledge </a:t>
            </a:r>
            <a:r>
              <a:rPr sz="2000" dirty="0">
                <a:latin typeface="Arimo"/>
                <a:cs typeface="Arimo"/>
              </a:rPr>
              <a:t>of </a:t>
            </a:r>
            <a:r>
              <a:rPr sz="2000" spc="-120" dirty="0">
                <a:latin typeface="Arimo"/>
                <a:cs typeface="Arimo"/>
              </a:rPr>
              <a:t>the </a:t>
            </a:r>
            <a:r>
              <a:rPr sz="2000" dirty="0">
                <a:latin typeface="Arimo"/>
                <a:cs typeface="Arimo"/>
              </a:rPr>
              <a:t>field of</a:t>
            </a:r>
            <a:r>
              <a:rPr sz="2000" spc="254" dirty="0">
                <a:latin typeface="Arimo"/>
                <a:cs typeface="Arimo"/>
              </a:rPr>
              <a:t> </a:t>
            </a:r>
            <a:r>
              <a:rPr sz="2000" spc="-75" dirty="0">
                <a:latin typeface="Arimo"/>
                <a:cs typeface="Arimo"/>
              </a:rPr>
              <a:t>inquiry</a:t>
            </a:r>
            <a:endParaRPr sz="2000">
              <a:latin typeface="Arimo"/>
              <a:cs typeface="Arimo"/>
            </a:endParaRPr>
          </a:p>
        </p:txBody>
      </p:sp>
      <p:sp>
        <p:nvSpPr>
          <p:cNvPr id="4" name="object 4"/>
          <p:cNvSpPr txBox="1"/>
          <p:nvPr/>
        </p:nvSpPr>
        <p:spPr>
          <a:xfrm>
            <a:off x="1054404" y="1847638"/>
            <a:ext cx="4801870" cy="1620520"/>
          </a:xfrm>
          <a:prstGeom prst="rect">
            <a:avLst/>
          </a:prstGeom>
        </p:spPr>
        <p:txBody>
          <a:bodyPr vert="horz" wrap="square" lIns="0" tIns="88900" rIns="0" bIns="0" rtlCol="0">
            <a:spAutoFit/>
          </a:bodyPr>
          <a:lstStyle/>
          <a:p>
            <a:pPr marL="350520" indent="-338455">
              <a:lnSpc>
                <a:spcPct val="100000"/>
              </a:lnSpc>
              <a:spcBef>
                <a:spcPts val="700"/>
              </a:spcBef>
              <a:buClr>
                <a:srgbClr val="2CA1BE"/>
              </a:buClr>
              <a:buSzPct val="119444"/>
              <a:buFont typeface="Wingdings"/>
              <a:buChar char=""/>
              <a:tabLst>
                <a:tab pos="350520" algn="l"/>
                <a:tab pos="351155" algn="l"/>
              </a:tabLst>
            </a:pPr>
            <a:r>
              <a:rPr sz="1800" spc="-170" dirty="0">
                <a:latin typeface="Arimo"/>
                <a:cs typeface="Arimo"/>
              </a:rPr>
              <a:t>Facts</a:t>
            </a:r>
            <a:endParaRPr sz="1800">
              <a:latin typeface="Arimo"/>
              <a:cs typeface="Arimo"/>
            </a:endParaRPr>
          </a:p>
          <a:p>
            <a:pPr marL="350520" indent="-338455">
              <a:lnSpc>
                <a:spcPct val="100000"/>
              </a:lnSpc>
              <a:spcBef>
                <a:spcPts val="1080"/>
              </a:spcBef>
              <a:buClr>
                <a:srgbClr val="2CA1BE"/>
              </a:buClr>
              <a:buSzPct val="119444"/>
              <a:buFont typeface="Wingdings"/>
              <a:buChar char=""/>
              <a:tabLst>
                <a:tab pos="350520" algn="l"/>
                <a:tab pos="351155" algn="l"/>
              </a:tabLst>
            </a:pPr>
            <a:r>
              <a:rPr sz="1800" spc="-180" dirty="0">
                <a:latin typeface="Arimo"/>
                <a:cs typeface="Arimo"/>
              </a:rPr>
              <a:t>Eminent</a:t>
            </a:r>
            <a:r>
              <a:rPr sz="1800" spc="-20" dirty="0">
                <a:latin typeface="Arimo"/>
                <a:cs typeface="Arimo"/>
              </a:rPr>
              <a:t> </a:t>
            </a:r>
            <a:r>
              <a:rPr sz="1800" spc="-135" dirty="0">
                <a:latin typeface="Arimo"/>
                <a:cs typeface="Arimo"/>
              </a:rPr>
              <a:t>scholars</a:t>
            </a:r>
            <a:endParaRPr sz="1800">
              <a:latin typeface="Arimo"/>
              <a:cs typeface="Arimo"/>
            </a:endParaRPr>
          </a:p>
          <a:p>
            <a:pPr marL="350520" indent="-338455">
              <a:lnSpc>
                <a:spcPct val="100000"/>
              </a:lnSpc>
              <a:spcBef>
                <a:spcPts val="1080"/>
              </a:spcBef>
              <a:buClr>
                <a:srgbClr val="2CA1BE"/>
              </a:buClr>
              <a:buSzPct val="119444"/>
              <a:buFont typeface="Wingdings"/>
              <a:buChar char=""/>
              <a:tabLst>
                <a:tab pos="350520" algn="l"/>
                <a:tab pos="351155" algn="l"/>
              </a:tabLst>
            </a:pPr>
            <a:r>
              <a:rPr sz="1800" spc="-125" dirty="0">
                <a:latin typeface="Arimo"/>
                <a:cs typeface="Arimo"/>
              </a:rPr>
              <a:t>Parameters </a:t>
            </a:r>
            <a:r>
              <a:rPr sz="1800" spc="-5" dirty="0">
                <a:latin typeface="Arimo"/>
                <a:cs typeface="Arimo"/>
              </a:rPr>
              <a:t>of </a:t>
            </a:r>
            <a:r>
              <a:rPr sz="1800" spc="-110" dirty="0">
                <a:latin typeface="Arimo"/>
                <a:cs typeface="Arimo"/>
              </a:rPr>
              <a:t>the</a:t>
            </a:r>
            <a:r>
              <a:rPr sz="1800" spc="130" dirty="0">
                <a:latin typeface="Arimo"/>
                <a:cs typeface="Arimo"/>
              </a:rPr>
              <a:t> </a:t>
            </a:r>
            <a:r>
              <a:rPr sz="1800" spc="-5" dirty="0">
                <a:latin typeface="Arimo"/>
                <a:cs typeface="Arimo"/>
              </a:rPr>
              <a:t>field</a:t>
            </a:r>
            <a:endParaRPr sz="1800">
              <a:latin typeface="Arimo"/>
              <a:cs typeface="Arimo"/>
            </a:endParaRPr>
          </a:p>
          <a:p>
            <a:pPr marL="350520" indent="-338455">
              <a:lnSpc>
                <a:spcPct val="100000"/>
              </a:lnSpc>
              <a:spcBef>
                <a:spcPts val="1085"/>
              </a:spcBef>
              <a:buClr>
                <a:srgbClr val="2CA1BE"/>
              </a:buClr>
              <a:buSzPct val="119444"/>
              <a:buFont typeface="Wingdings"/>
              <a:buChar char=""/>
              <a:tabLst>
                <a:tab pos="350520" algn="l"/>
                <a:tab pos="351155" algn="l"/>
              </a:tabLst>
            </a:pPr>
            <a:r>
              <a:rPr sz="1800" spc="-210" dirty="0">
                <a:latin typeface="Arimo"/>
                <a:cs typeface="Arimo"/>
              </a:rPr>
              <a:t>The </a:t>
            </a:r>
            <a:r>
              <a:rPr sz="1800" spc="-180" dirty="0">
                <a:latin typeface="Arimo"/>
                <a:cs typeface="Arimo"/>
              </a:rPr>
              <a:t>most </a:t>
            </a:r>
            <a:r>
              <a:rPr sz="1800" spc="-75" dirty="0">
                <a:latin typeface="Arimo"/>
                <a:cs typeface="Arimo"/>
              </a:rPr>
              <a:t>important </a:t>
            </a:r>
            <a:r>
              <a:rPr sz="1800" spc="-100" dirty="0">
                <a:latin typeface="Arimo"/>
                <a:cs typeface="Arimo"/>
              </a:rPr>
              <a:t>ideas, </a:t>
            </a:r>
            <a:r>
              <a:rPr sz="1800" spc="-110" dirty="0">
                <a:latin typeface="Arimo"/>
                <a:cs typeface="Arimo"/>
              </a:rPr>
              <a:t>theories, </a:t>
            </a:r>
            <a:r>
              <a:rPr sz="1800" spc="-145" dirty="0">
                <a:latin typeface="Arimo"/>
                <a:cs typeface="Arimo"/>
              </a:rPr>
              <a:t>questions</a:t>
            </a:r>
            <a:r>
              <a:rPr sz="1800" spc="55" dirty="0">
                <a:latin typeface="Arimo"/>
                <a:cs typeface="Arimo"/>
              </a:rPr>
              <a:t> </a:t>
            </a:r>
            <a:r>
              <a:rPr sz="1800" spc="-75" dirty="0">
                <a:latin typeface="Arimo"/>
                <a:cs typeface="Arimo"/>
              </a:rPr>
              <a:t>and</a:t>
            </a:r>
            <a:endParaRPr sz="1800">
              <a:latin typeface="Arimo"/>
              <a:cs typeface="Arimo"/>
            </a:endParaRPr>
          </a:p>
        </p:txBody>
      </p:sp>
      <p:sp>
        <p:nvSpPr>
          <p:cNvPr id="5" name="object 5"/>
          <p:cNvSpPr txBox="1"/>
          <p:nvPr/>
        </p:nvSpPr>
        <p:spPr>
          <a:xfrm>
            <a:off x="6018657" y="3158693"/>
            <a:ext cx="1069340" cy="300355"/>
          </a:xfrm>
          <a:prstGeom prst="rect">
            <a:avLst/>
          </a:prstGeom>
        </p:spPr>
        <p:txBody>
          <a:bodyPr vert="horz" wrap="square" lIns="0" tIns="12700" rIns="0" bIns="0" rtlCol="0">
            <a:spAutoFit/>
          </a:bodyPr>
          <a:lstStyle/>
          <a:p>
            <a:pPr marL="12700">
              <a:lnSpc>
                <a:spcPct val="100000"/>
              </a:lnSpc>
              <a:spcBef>
                <a:spcPts val="100"/>
              </a:spcBef>
            </a:pPr>
            <a:r>
              <a:rPr sz="1800" spc="-140" dirty="0">
                <a:latin typeface="Arimo"/>
                <a:cs typeface="Arimo"/>
              </a:rPr>
              <a:t>hypotheses.</a:t>
            </a:r>
            <a:endParaRPr sz="1800">
              <a:latin typeface="Arimo"/>
              <a:cs typeface="Arimo"/>
            </a:endParaRPr>
          </a:p>
        </p:txBody>
      </p:sp>
      <p:sp>
        <p:nvSpPr>
          <p:cNvPr id="6" name="object 6"/>
          <p:cNvSpPr txBox="1"/>
          <p:nvPr/>
        </p:nvSpPr>
        <p:spPr>
          <a:xfrm>
            <a:off x="688340" y="3837533"/>
            <a:ext cx="7510145" cy="940435"/>
          </a:xfrm>
          <a:prstGeom prst="rect">
            <a:avLst/>
          </a:prstGeom>
        </p:spPr>
        <p:txBody>
          <a:bodyPr vert="horz" wrap="square" lIns="0" tIns="12700" rIns="0" bIns="0" rtlCol="0">
            <a:spAutoFit/>
          </a:bodyPr>
          <a:lstStyle/>
          <a:p>
            <a:pPr marL="332740" marR="5080" indent="-320675">
              <a:lnSpc>
                <a:spcPct val="150100"/>
              </a:lnSpc>
              <a:spcBef>
                <a:spcPts val="100"/>
              </a:spcBef>
              <a:buClr>
                <a:srgbClr val="DA1F28"/>
              </a:buClr>
              <a:buSzPct val="120000"/>
              <a:buFont typeface="Wingdings"/>
              <a:buChar char=""/>
              <a:tabLst>
                <a:tab pos="332740" algn="l"/>
                <a:tab pos="333375" algn="l"/>
              </a:tabLst>
            </a:pPr>
            <a:r>
              <a:rPr sz="2000" spc="-114" dirty="0">
                <a:latin typeface="Arimo"/>
                <a:cs typeface="Arimo"/>
              </a:rPr>
              <a:t>Knowledge </a:t>
            </a:r>
            <a:r>
              <a:rPr sz="2000" dirty="0">
                <a:latin typeface="Arimo"/>
                <a:cs typeface="Arimo"/>
              </a:rPr>
              <a:t>of </a:t>
            </a:r>
            <a:r>
              <a:rPr sz="2000" spc="-120" dirty="0">
                <a:latin typeface="Arimo"/>
                <a:cs typeface="Arimo"/>
              </a:rPr>
              <a:t>the methodologies </a:t>
            </a:r>
            <a:r>
              <a:rPr sz="2000" spc="-229" dirty="0">
                <a:latin typeface="Arimo"/>
                <a:cs typeface="Arimo"/>
              </a:rPr>
              <a:t>common </a:t>
            </a:r>
            <a:r>
              <a:rPr sz="2000" spc="-65" dirty="0">
                <a:latin typeface="Arimo"/>
                <a:cs typeface="Arimo"/>
              </a:rPr>
              <a:t>to </a:t>
            </a:r>
            <a:r>
              <a:rPr sz="2000" spc="-120" dirty="0">
                <a:latin typeface="Arimo"/>
                <a:cs typeface="Arimo"/>
              </a:rPr>
              <a:t>the </a:t>
            </a:r>
            <a:r>
              <a:rPr sz="2000" dirty="0">
                <a:latin typeface="Arimo"/>
                <a:cs typeface="Arimo"/>
              </a:rPr>
              <a:t>field </a:t>
            </a:r>
            <a:r>
              <a:rPr sz="2000" spc="-85" dirty="0">
                <a:latin typeface="Arimo"/>
                <a:cs typeface="Arimo"/>
              </a:rPr>
              <a:t>and </a:t>
            </a:r>
            <a:r>
              <a:rPr sz="2000" spc="-10" dirty="0">
                <a:latin typeface="Arimo"/>
                <a:cs typeface="Arimo"/>
              </a:rPr>
              <a:t>a </a:t>
            </a:r>
            <a:r>
              <a:rPr sz="2000" spc="-55" dirty="0">
                <a:latin typeface="Arimo"/>
                <a:cs typeface="Arimo"/>
              </a:rPr>
              <a:t>feeling </a:t>
            </a:r>
            <a:r>
              <a:rPr sz="2000" spc="-15" dirty="0">
                <a:latin typeface="Arimo"/>
                <a:cs typeface="Arimo"/>
              </a:rPr>
              <a:t>for  </a:t>
            </a:r>
            <a:r>
              <a:rPr sz="2000" spc="-75" dirty="0">
                <a:latin typeface="Arimo"/>
                <a:cs typeface="Arimo"/>
              </a:rPr>
              <a:t>their </a:t>
            </a:r>
            <a:r>
              <a:rPr sz="2000" spc="-185" dirty="0">
                <a:latin typeface="Arimo"/>
                <a:cs typeface="Arimo"/>
              </a:rPr>
              <a:t>usefulness </a:t>
            </a:r>
            <a:r>
              <a:rPr sz="2000" spc="-85" dirty="0">
                <a:latin typeface="Arimo"/>
                <a:cs typeface="Arimo"/>
              </a:rPr>
              <a:t>and </a:t>
            </a:r>
            <a:r>
              <a:rPr sz="2000" spc="-90" dirty="0">
                <a:latin typeface="Arimo"/>
                <a:cs typeface="Arimo"/>
              </a:rPr>
              <a:t>appropriateness </a:t>
            </a:r>
            <a:r>
              <a:rPr sz="2000" spc="-125" dirty="0">
                <a:latin typeface="Arimo"/>
                <a:cs typeface="Arimo"/>
              </a:rPr>
              <a:t>in various</a:t>
            </a:r>
            <a:r>
              <a:rPr sz="2000" spc="-30" dirty="0">
                <a:latin typeface="Arimo"/>
                <a:cs typeface="Arimo"/>
              </a:rPr>
              <a:t> </a:t>
            </a:r>
            <a:r>
              <a:rPr sz="2000" spc="-135" dirty="0">
                <a:latin typeface="Arimo"/>
                <a:cs typeface="Arimo"/>
              </a:rPr>
              <a:t>settings.</a:t>
            </a:r>
            <a:endParaRPr sz="2000">
              <a:latin typeface="Arimo"/>
              <a:cs typeface="Arimo"/>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315200" y="365125"/>
            <a:ext cx="1524000" cy="159702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688340" y="395096"/>
            <a:ext cx="3606800" cy="665480"/>
          </a:xfrm>
          <a:prstGeom prst="rect">
            <a:avLst/>
          </a:prstGeom>
        </p:spPr>
        <p:txBody>
          <a:bodyPr vert="horz" wrap="square" lIns="0" tIns="12700" rIns="0" bIns="0" rtlCol="0">
            <a:spAutoFit/>
          </a:bodyPr>
          <a:lstStyle/>
          <a:p>
            <a:pPr marL="12700">
              <a:lnSpc>
                <a:spcPct val="100000"/>
              </a:lnSpc>
              <a:spcBef>
                <a:spcPts val="100"/>
              </a:spcBef>
            </a:pPr>
            <a:r>
              <a:rPr sz="4200" spc="-180" dirty="0"/>
              <a:t>Literature</a:t>
            </a:r>
            <a:r>
              <a:rPr sz="4200" spc="-85" dirty="0"/>
              <a:t> </a:t>
            </a:r>
            <a:r>
              <a:rPr sz="4200" spc="-180" dirty="0"/>
              <a:t>review</a:t>
            </a:r>
            <a:endParaRPr sz="4200"/>
          </a:p>
        </p:txBody>
      </p:sp>
      <p:sp>
        <p:nvSpPr>
          <p:cNvPr id="4" name="object 4"/>
          <p:cNvSpPr txBox="1"/>
          <p:nvPr/>
        </p:nvSpPr>
        <p:spPr>
          <a:xfrm>
            <a:off x="688340" y="1392215"/>
            <a:ext cx="5030470" cy="1973580"/>
          </a:xfrm>
          <a:prstGeom prst="rect">
            <a:avLst/>
          </a:prstGeom>
        </p:spPr>
        <p:txBody>
          <a:bodyPr vert="horz" wrap="square" lIns="0" tIns="104775" rIns="0" bIns="0" rtlCol="0">
            <a:spAutoFit/>
          </a:bodyPr>
          <a:lstStyle/>
          <a:p>
            <a:pPr marL="332740" indent="-320675">
              <a:lnSpc>
                <a:spcPct val="100000"/>
              </a:lnSpc>
              <a:spcBef>
                <a:spcPts val="825"/>
              </a:spcBef>
              <a:buClr>
                <a:srgbClr val="DA1F28"/>
              </a:buClr>
              <a:buSzPct val="120454"/>
              <a:buFont typeface="Wingdings"/>
              <a:buChar char=""/>
              <a:tabLst>
                <a:tab pos="332740" algn="l"/>
                <a:tab pos="333375" algn="l"/>
              </a:tabLst>
            </a:pPr>
            <a:r>
              <a:rPr sz="2200" spc="-155" dirty="0">
                <a:latin typeface="Arimo"/>
                <a:cs typeface="Arimo"/>
              </a:rPr>
              <a:t>Locate </a:t>
            </a:r>
            <a:r>
              <a:rPr sz="2200" spc="-35" dirty="0">
                <a:latin typeface="Arimo"/>
                <a:cs typeface="Arimo"/>
              </a:rPr>
              <a:t>different </a:t>
            </a:r>
            <a:r>
              <a:rPr sz="2200" spc="-105" dirty="0">
                <a:latin typeface="Arimo"/>
                <a:cs typeface="Arimo"/>
              </a:rPr>
              <a:t>types </a:t>
            </a:r>
            <a:r>
              <a:rPr sz="2200" spc="-5" dirty="0">
                <a:latin typeface="Arimo"/>
                <a:cs typeface="Arimo"/>
              </a:rPr>
              <a:t>of</a:t>
            </a:r>
            <a:r>
              <a:rPr sz="2200" spc="-75" dirty="0">
                <a:latin typeface="Arimo"/>
                <a:cs typeface="Arimo"/>
              </a:rPr>
              <a:t> </a:t>
            </a:r>
            <a:r>
              <a:rPr sz="2200" spc="-180" dirty="0">
                <a:latin typeface="Arimo"/>
                <a:cs typeface="Arimo"/>
              </a:rPr>
              <a:t>resources.</a:t>
            </a:r>
            <a:endParaRPr sz="2200">
              <a:latin typeface="Arimo"/>
              <a:cs typeface="Arimo"/>
            </a:endParaRPr>
          </a:p>
          <a:p>
            <a:pPr marL="410209" indent="-398145">
              <a:lnSpc>
                <a:spcPct val="100000"/>
              </a:lnSpc>
              <a:spcBef>
                <a:spcPts val="1325"/>
              </a:spcBef>
              <a:buClr>
                <a:srgbClr val="DA1F28"/>
              </a:buClr>
              <a:buSzPct val="120454"/>
              <a:buFont typeface="Wingdings"/>
              <a:buChar char=""/>
              <a:tabLst>
                <a:tab pos="410209" algn="l"/>
                <a:tab pos="410845" algn="l"/>
              </a:tabLst>
            </a:pPr>
            <a:r>
              <a:rPr sz="2200" spc="-135" dirty="0">
                <a:latin typeface="Arimo"/>
                <a:cs typeface="Arimo"/>
              </a:rPr>
              <a:t>Decide </a:t>
            </a:r>
            <a:r>
              <a:rPr sz="2200" spc="-170" dirty="0">
                <a:latin typeface="Arimo"/>
                <a:cs typeface="Arimo"/>
              </a:rPr>
              <a:t>which </a:t>
            </a:r>
            <a:r>
              <a:rPr sz="2200" spc="-185" dirty="0">
                <a:latin typeface="Arimo"/>
                <a:cs typeface="Arimo"/>
              </a:rPr>
              <a:t>resources </a:t>
            </a:r>
            <a:r>
              <a:rPr sz="2200" spc="-135" dirty="0">
                <a:latin typeface="Arimo"/>
                <a:cs typeface="Arimo"/>
              </a:rPr>
              <a:t>might </a:t>
            </a:r>
            <a:r>
              <a:rPr sz="2200" spc="-70" dirty="0">
                <a:latin typeface="Arimo"/>
                <a:cs typeface="Arimo"/>
              </a:rPr>
              <a:t>be</a:t>
            </a:r>
            <a:r>
              <a:rPr sz="2200" spc="-180" dirty="0">
                <a:latin typeface="Arimo"/>
                <a:cs typeface="Arimo"/>
              </a:rPr>
              <a:t> </a:t>
            </a:r>
            <a:r>
              <a:rPr sz="2200" spc="-110" dirty="0">
                <a:latin typeface="Arimo"/>
                <a:cs typeface="Arimo"/>
              </a:rPr>
              <a:t>suitable.</a:t>
            </a:r>
            <a:endParaRPr sz="2200">
              <a:latin typeface="Arimo"/>
              <a:cs typeface="Arimo"/>
            </a:endParaRPr>
          </a:p>
          <a:p>
            <a:pPr marL="410209" indent="-398145">
              <a:lnSpc>
                <a:spcPct val="100000"/>
              </a:lnSpc>
              <a:spcBef>
                <a:spcPts val="1320"/>
              </a:spcBef>
              <a:buClr>
                <a:srgbClr val="DA1F28"/>
              </a:buClr>
              <a:buSzPct val="120454"/>
              <a:buFont typeface="Wingdings"/>
              <a:buChar char=""/>
              <a:tabLst>
                <a:tab pos="410209" algn="l"/>
                <a:tab pos="410845" algn="l"/>
              </a:tabLst>
            </a:pPr>
            <a:r>
              <a:rPr sz="2200" spc="-155" dirty="0">
                <a:latin typeface="Arimo"/>
                <a:cs typeface="Arimo"/>
              </a:rPr>
              <a:t>Select </a:t>
            </a:r>
            <a:r>
              <a:rPr sz="2200" spc="-220" dirty="0">
                <a:latin typeface="Arimo"/>
                <a:cs typeface="Arimo"/>
              </a:rPr>
              <a:t>most </a:t>
            </a:r>
            <a:r>
              <a:rPr sz="2200" spc="-35" dirty="0">
                <a:latin typeface="Arimo"/>
                <a:cs typeface="Arimo"/>
              </a:rPr>
              <a:t>appropriate</a:t>
            </a:r>
            <a:r>
              <a:rPr sz="2200" spc="-5" dirty="0">
                <a:latin typeface="Arimo"/>
                <a:cs typeface="Arimo"/>
              </a:rPr>
              <a:t> </a:t>
            </a:r>
            <a:r>
              <a:rPr sz="2200" spc="-180" dirty="0">
                <a:latin typeface="Arimo"/>
                <a:cs typeface="Arimo"/>
              </a:rPr>
              <a:t>resources.</a:t>
            </a:r>
            <a:endParaRPr sz="2200">
              <a:latin typeface="Arimo"/>
              <a:cs typeface="Arimo"/>
            </a:endParaRPr>
          </a:p>
          <a:p>
            <a:pPr marL="410209" indent="-398145">
              <a:lnSpc>
                <a:spcPct val="100000"/>
              </a:lnSpc>
              <a:spcBef>
                <a:spcPts val="1320"/>
              </a:spcBef>
              <a:buClr>
                <a:srgbClr val="DA1F28"/>
              </a:buClr>
              <a:buSzPct val="120454"/>
              <a:buFont typeface="Wingdings"/>
              <a:buChar char=""/>
              <a:tabLst>
                <a:tab pos="410209" algn="l"/>
                <a:tab pos="410845" algn="l"/>
              </a:tabLst>
            </a:pPr>
            <a:r>
              <a:rPr sz="2200" spc="-220" dirty="0">
                <a:latin typeface="Arimo"/>
                <a:cs typeface="Arimo"/>
              </a:rPr>
              <a:t>Revise </a:t>
            </a:r>
            <a:r>
              <a:rPr sz="2200" spc="-135" dirty="0">
                <a:latin typeface="Arimo"/>
                <a:cs typeface="Arimo"/>
              </a:rPr>
              <a:t>research </a:t>
            </a:r>
            <a:r>
              <a:rPr sz="2200" spc="-175" dirty="0">
                <a:latin typeface="Arimo"/>
                <a:cs typeface="Arimo"/>
              </a:rPr>
              <a:t>questions </a:t>
            </a:r>
            <a:r>
              <a:rPr sz="2200" spc="50" dirty="0">
                <a:latin typeface="Arimo"/>
                <a:cs typeface="Arimo"/>
              </a:rPr>
              <a:t>if</a:t>
            </a:r>
            <a:r>
              <a:rPr sz="2200" spc="-210" dirty="0">
                <a:latin typeface="Arimo"/>
                <a:cs typeface="Arimo"/>
              </a:rPr>
              <a:t> </a:t>
            </a:r>
            <a:r>
              <a:rPr sz="2200" spc="-170" dirty="0">
                <a:latin typeface="Arimo"/>
                <a:cs typeface="Arimo"/>
              </a:rPr>
              <a:t>necessary</a:t>
            </a:r>
            <a:endParaRPr sz="2200">
              <a:latin typeface="Arimo"/>
              <a:cs typeface="Arimo"/>
            </a:endParaRPr>
          </a:p>
        </p:txBody>
      </p:sp>
      <p:sp>
        <p:nvSpPr>
          <p:cNvPr id="5" name="object 5"/>
          <p:cNvSpPr/>
          <p:nvPr/>
        </p:nvSpPr>
        <p:spPr>
          <a:xfrm>
            <a:off x="6964696" y="3431150"/>
            <a:ext cx="1835882" cy="1700162"/>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28600" y="3503762"/>
            <a:ext cx="2250641" cy="1639735"/>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740756" y="3408362"/>
            <a:ext cx="1669443" cy="16764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90550" y="1129411"/>
            <a:ext cx="8553450" cy="3881120"/>
            <a:chOff x="590550" y="1129411"/>
            <a:chExt cx="8553450" cy="3881120"/>
          </a:xfrm>
        </p:grpSpPr>
        <p:sp>
          <p:nvSpPr>
            <p:cNvPr id="3" name="object 3"/>
            <p:cNvSpPr/>
            <p:nvPr/>
          </p:nvSpPr>
          <p:spPr>
            <a:xfrm>
              <a:off x="1151368" y="1344256"/>
              <a:ext cx="7177775" cy="363913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066800" y="4781550"/>
              <a:ext cx="1066800" cy="228600"/>
            </a:xfrm>
            <a:custGeom>
              <a:avLst/>
              <a:gdLst/>
              <a:ahLst/>
              <a:cxnLst/>
              <a:rect l="l" t="t" r="r" b="b"/>
              <a:pathLst>
                <a:path w="1066800" h="228600">
                  <a:moveTo>
                    <a:pt x="1066800" y="0"/>
                  </a:moveTo>
                  <a:lnTo>
                    <a:pt x="0" y="0"/>
                  </a:lnTo>
                  <a:lnTo>
                    <a:pt x="0" y="228600"/>
                  </a:lnTo>
                  <a:lnTo>
                    <a:pt x="1066800" y="228600"/>
                  </a:lnTo>
                  <a:lnTo>
                    <a:pt x="1066800"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688340" y="395096"/>
            <a:ext cx="5465445" cy="665480"/>
          </a:xfrm>
          <a:prstGeom prst="rect">
            <a:avLst/>
          </a:prstGeom>
        </p:spPr>
        <p:txBody>
          <a:bodyPr vert="horz" wrap="square" lIns="0" tIns="12700" rIns="0" bIns="0" rtlCol="0">
            <a:spAutoFit/>
          </a:bodyPr>
          <a:lstStyle/>
          <a:p>
            <a:pPr marL="12700">
              <a:lnSpc>
                <a:spcPct val="100000"/>
              </a:lnSpc>
              <a:spcBef>
                <a:spcPts val="100"/>
              </a:spcBef>
            </a:pPr>
            <a:r>
              <a:rPr sz="4200" spc="-180" dirty="0"/>
              <a:t>Literature review</a:t>
            </a:r>
            <a:r>
              <a:rPr sz="4200" spc="90" dirty="0"/>
              <a:t> </a:t>
            </a:r>
            <a:r>
              <a:rPr sz="4200" spc="-245" dirty="0"/>
              <a:t>purpose</a:t>
            </a:r>
            <a:endParaRPr sz="42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249026943"/>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59" y="491109"/>
            <a:ext cx="8412480" cy="1107996"/>
          </a:xfrm>
        </p:spPr>
        <p:txBody>
          <a:bodyPr/>
          <a:lstStyle/>
          <a:p>
            <a:pPr lvl="0"/>
            <a:r>
              <a:rPr lang="en-IN" dirty="0"/>
              <a:t>Developing the Hypothesis</a:t>
            </a:r>
            <a:br>
              <a:rPr lang="en-IN" dirty="0"/>
            </a:br>
            <a:endParaRPr lang="en-IN" dirty="0"/>
          </a:p>
        </p:txBody>
      </p:sp>
      <p:sp>
        <p:nvSpPr>
          <p:cNvPr id="3" name="Text Placeholder 2"/>
          <p:cNvSpPr>
            <a:spLocks noGrp="1"/>
          </p:cNvSpPr>
          <p:nvPr>
            <p:ph type="body" idx="1"/>
          </p:nvPr>
        </p:nvSpPr>
        <p:spPr>
          <a:xfrm>
            <a:off x="457200" y="1733550"/>
            <a:ext cx="8227060" cy="2149627"/>
          </a:xfrm>
        </p:spPr>
        <p:txBody>
          <a:bodyPr/>
          <a:lstStyle/>
          <a:p>
            <a:pPr marL="342900" indent="-342900">
              <a:lnSpc>
                <a:spcPct val="150000"/>
              </a:lnSpc>
              <a:buFont typeface="Arial" pitchFamily="34" charset="0"/>
              <a:buChar char="•"/>
            </a:pPr>
            <a:r>
              <a:rPr lang="en-IN" dirty="0">
                <a:latin typeface="Times New Roman" pitchFamily="18" charset="0"/>
                <a:cs typeface="Times New Roman" pitchFamily="18" charset="0"/>
              </a:rPr>
              <a:t>Hypothesis is a statement that suggests a proposed answer / a supposition to the research problem</a:t>
            </a:r>
          </a:p>
          <a:p>
            <a:pPr marL="342900" indent="-342900">
              <a:lnSpc>
                <a:spcPct val="150000"/>
              </a:lnSpc>
              <a:buFont typeface="Arial" pitchFamily="34" charset="0"/>
              <a:buChar char="•"/>
            </a:pPr>
            <a:r>
              <a:rPr lang="en-IN" dirty="0">
                <a:latin typeface="Times New Roman" pitchFamily="18" charset="0"/>
                <a:cs typeface="Times New Roman" pitchFamily="18" charset="0"/>
              </a:rPr>
              <a:t>A tentative assumption made in order to draw out and test its logical consequences</a:t>
            </a:r>
          </a:p>
        </p:txBody>
      </p:sp>
    </p:spTree>
    <p:extLst>
      <p:ext uri="{BB962C8B-B14F-4D97-AF65-F5344CB8AC3E}">
        <p14:creationId xmlns:p14="http://schemas.microsoft.com/office/powerpoint/2010/main" val="3250834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3172412871"/>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565265" cy="665480"/>
          </a:xfrm>
          <a:prstGeom prst="rect">
            <a:avLst/>
          </a:prstGeom>
        </p:spPr>
        <p:txBody>
          <a:bodyPr vert="horz" wrap="square" lIns="0" tIns="12700" rIns="0" bIns="0" rtlCol="0">
            <a:spAutoFit/>
          </a:bodyPr>
          <a:lstStyle/>
          <a:p>
            <a:pPr marL="12700">
              <a:lnSpc>
                <a:spcPct val="100000"/>
              </a:lnSpc>
              <a:spcBef>
                <a:spcPts val="100"/>
              </a:spcBef>
            </a:pPr>
            <a:r>
              <a:rPr sz="4200" spc="-385" dirty="0"/>
              <a:t>Research</a:t>
            </a:r>
            <a:r>
              <a:rPr sz="4200" spc="-90" dirty="0"/>
              <a:t> </a:t>
            </a:r>
            <a:r>
              <a:rPr sz="4200" spc="-160" dirty="0"/>
              <a:t>Design/Methodology</a:t>
            </a:r>
            <a:endParaRPr sz="4200"/>
          </a:p>
        </p:txBody>
      </p:sp>
      <p:sp>
        <p:nvSpPr>
          <p:cNvPr id="3" name="object 3"/>
          <p:cNvSpPr txBox="1"/>
          <p:nvPr/>
        </p:nvSpPr>
        <p:spPr>
          <a:xfrm>
            <a:off x="228600" y="1300966"/>
            <a:ext cx="8763000" cy="3519040"/>
          </a:xfrm>
          <a:prstGeom prst="rect">
            <a:avLst/>
          </a:prstGeom>
        </p:spPr>
        <p:txBody>
          <a:bodyPr vert="horz" wrap="square" lIns="0" tIns="12065" rIns="0" bIns="0" rtlCol="0">
            <a:spAutoFit/>
          </a:bodyPr>
          <a:lstStyle/>
          <a:p>
            <a:pPr marL="354965" marR="5080" indent="-342900" algn="just">
              <a:lnSpc>
                <a:spcPct val="150000"/>
              </a:lnSpc>
              <a:spcBef>
                <a:spcPts val="95"/>
              </a:spcBef>
              <a:buClr>
                <a:srgbClr val="DA1F28"/>
              </a:buClr>
              <a:buSzPct val="120370"/>
              <a:buFont typeface="Arial" pitchFamily="34" charset="0"/>
              <a:buChar char="•"/>
              <a:tabLst>
                <a:tab pos="333375" algn="l"/>
              </a:tabLst>
            </a:pPr>
            <a:r>
              <a:rPr sz="2200" spc="-310" dirty="0">
                <a:latin typeface="Times New Roman" pitchFamily="18" charset="0"/>
                <a:cs typeface="Times New Roman" pitchFamily="18" charset="0"/>
              </a:rPr>
              <a:t>The </a:t>
            </a:r>
            <a:r>
              <a:rPr sz="2200" spc="-165" dirty="0">
                <a:latin typeface="Times New Roman" pitchFamily="18" charset="0"/>
                <a:cs typeface="Times New Roman" pitchFamily="18" charset="0"/>
              </a:rPr>
              <a:t>research </a:t>
            </a:r>
            <a:r>
              <a:rPr sz="2200" spc="-160" dirty="0">
                <a:latin typeface="Times New Roman" pitchFamily="18" charset="0"/>
                <a:cs typeface="Times New Roman" pitchFamily="18" charset="0"/>
              </a:rPr>
              <a:t>design </a:t>
            </a:r>
            <a:r>
              <a:rPr sz="2200" spc="-240" dirty="0">
                <a:latin typeface="Times New Roman" pitchFamily="18" charset="0"/>
                <a:cs typeface="Times New Roman" pitchFamily="18" charset="0"/>
              </a:rPr>
              <a:t>is </a:t>
            </a:r>
            <a:r>
              <a:rPr sz="2200" spc="-165" dirty="0">
                <a:latin typeface="Times New Roman" pitchFamily="18" charset="0"/>
                <a:cs typeface="Times New Roman" pitchFamily="18" charset="0"/>
              </a:rPr>
              <a:t>the </a:t>
            </a:r>
            <a:r>
              <a:rPr sz="2200" spc="-180" dirty="0">
                <a:latin typeface="Times New Roman" pitchFamily="18" charset="0"/>
                <a:cs typeface="Times New Roman" pitchFamily="18" charset="0"/>
              </a:rPr>
              <a:t>master </a:t>
            </a:r>
            <a:r>
              <a:rPr sz="2200" spc="-95" dirty="0">
                <a:latin typeface="Times New Roman" pitchFamily="18" charset="0"/>
                <a:cs typeface="Times New Roman" pitchFamily="18" charset="0"/>
              </a:rPr>
              <a:t>plan </a:t>
            </a:r>
            <a:r>
              <a:rPr sz="2200" spc="-114" dirty="0">
                <a:latin typeface="Times New Roman" pitchFamily="18" charset="0"/>
                <a:cs typeface="Times New Roman" pitchFamily="18" charset="0"/>
              </a:rPr>
              <a:t>specifying </a:t>
            </a:r>
            <a:r>
              <a:rPr sz="2200" spc="-165" dirty="0">
                <a:latin typeface="Times New Roman" pitchFamily="18" charset="0"/>
                <a:cs typeface="Times New Roman" pitchFamily="18" charset="0"/>
              </a:rPr>
              <a:t>the  </a:t>
            </a:r>
            <a:r>
              <a:rPr sz="2200" spc="-220" dirty="0">
                <a:latin typeface="Times New Roman" pitchFamily="18" charset="0"/>
                <a:cs typeface="Times New Roman" pitchFamily="18" charset="0"/>
              </a:rPr>
              <a:t>methods </a:t>
            </a:r>
            <a:r>
              <a:rPr sz="2200" spc="-114" dirty="0">
                <a:latin typeface="Times New Roman" pitchFamily="18" charset="0"/>
                <a:cs typeface="Times New Roman" pitchFamily="18" charset="0"/>
              </a:rPr>
              <a:t>and </a:t>
            </a:r>
            <a:r>
              <a:rPr sz="2200" spc="-165" dirty="0">
                <a:latin typeface="Times New Roman" pitchFamily="18" charset="0"/>
                <a:cs typeface="Times New Roman" pitchFamily="18" charset="0"/>
              </a:rPr>
              <a:t>procedures </a:t>
            </a:r>
            <a:r>
              <a:rPr sz="2200" spc="-20" dirty="0">
                <a:latin typeface="Times New Roman" pitchFamily="18" charset="0"/>
                <a:cs typeface="Times New Roman" pitchFamily="18" charset="0"/>
              </a:rPr>
              <a:t>for </a:t>
            </a:r>
            <a:r>
              <a:rPr sz="2200" spc="-135" dirty="0">
                <a:latin typeface="Times New Roman" pitchFamily="18" charset="0"/>
                <a:cs typeface="Times New Roman" pitchFamily="18" charset="0"/>
              </a:rPr>
              <a:t>collecting </a:t>
            </a:r>
            <a:r>
              <a:rPr sz="2200" spc="-114" dirty="0">
                <a:latin typeface="Times New Roman" pitchFamily="18" charset="0"/>
                <a:cs typeface="Times New Roman" pitchFamily="18" charset="0"/>
              </a:rPr>
              <a:t>and </a:t>
            </a:r>
            <a:r>
              <a:rPr sz="2200" spc="-95" dirty="0">
                <a:latin typeface="Times New Roman" pitchFamily="18" charset="0"/>
                <a:cs typeface="Times New Roman" pitchFamily="18" charset="0"/>
              </a:rPr>
              <a:t>analyzing  </a:t>
            </a:r>
            <a:r>
              <a:rPr sz="2200" spc="-165" dirty="0">
                <a:latin typeface="Times New Roman" pitchFamily="18" charset="0"/>
                <a:cs typeface="Times New Roman" pitchFamily="18" charset="0"/>
              </a:rPr>
              <a:t>the </a:t>
            </a:r>
            <a:r>
              <a:rPr sz="2200" spc="-135" dirty="0">
                <a:latin typeface="Times New Roman" pitchFamily="18" charset="0"/>
                <a:cs typeface="Times New Roman" pitchFamily="18" charset="0"/>
              </a:rPr>
              <a:t>needed</a:t>
            </a:r>
            <a:r>
              <a:rPr sz="2200" spc="150" dirty="0">
                <a:latin typeface="Times New Roman" pitchFamily="18" charset="0"/>
                <a:cs typeface="Times New Roman" pitchFamily="18" charset="0"/>
              </a:rPr>
              <a:t> </a:t>
            </a:r>
            <a:r>
              <a:rPr sz="2200" spc="-125" dirty="0">
                <a:latin typeface="Times New Roman" pitchFamily="18" charset="0"/>
                <a:cs typeface="Times New Roman" pitchFamily="18" charset="0"/>
              </a:rPr>
              <a:t>information.</a:t>
            </a:r>
            <a:endParaRPr lang="en-IN" sz="2200" spc="-125" dirty="0">
              <a:latin typeface="Times New Roman" pitchFamily="18" charset="0"/>
              <a:cs typeface="Times New Roman" pitchFamily="18" charset="0"/>
            </a:endParaRPr>
          </a:p>
          <a:p>
            <a:pPr marL="342900" indent="-342900">
              <a:lnSpc>
                <a:spcPct val="150000"/>
              </a:lnSpc>
              <a:buFont typeface="Arial" pitchFamily="34" charset="0"/>
              <a:buChar char="•"/>
            </a:pPr>
            <a:r>
              <a:rPr lang="en-IN" sz="2200" dirty="0">
                <a:latin typeface="Times New Roman" pitchFamily="18" charset="0"/>
                <a:cs typeface="Times New Roman" pitchFamily="18" charset="0"/>
              </a:rPr>
              <a:t>Grand Plan for conduct of actual research</a:t>
            </a:r>
          </a:p>
          <a:p>
            <a:pPr marL="342900" indent="-342900">
              <a:lnSpc>
                <a:spcPct val="150000"/>
              </a:lnSpc>
              <a:buFont typeface="Arial" pitchFamily="34" charset="0"/>
              <a:buChar char="•"/>
            </a:pPr>
            <a:r>
              <a:rPr lang="en-IN" sz="2200" dirty="0">
                <a:latin typeface="Times New Roman" pitchFamily="18" charset="0"/>
                <a:cs typeface="Times New Roman" pitchFamily="18" charset="0"/>
              </a:rPr>
              <a:t>A reference document during the execution of research project</a:t>
            </a:r>
          </a:p>
          <a:p>
            <a:pPr marL="342900" indent="-342900">
              <a:lnSpc>
                <a:spcPct val="150000"/>
              </a:lnSpc>
              <a:buFont typeface="Arial" pitchFamily="34" charset="0"/>
              <a:buChar char="•"/>
            </a:pPr>
            <a:r>
              <a:rPr lang="en-IN" sz="2200" dirty="0">
                <a:latin typeface="Times New Roman" pitchFamily="18" charset="0"/>
                <a:cs typeface="Times New Roman" pitchFamily="18" charset="0"/>
              </a:rPr>
              <a:t>Indicates method of research, instruments to be used in research, sampling method </a:t>
            </a:r>
            <a:r>
              <a:rPr lang="en-IN" sz="2200" dirty="0" err="1">
                <a:latin typeface="Times New Roman" pitchFamily="18" charset="0"/>
                <a:cs typeface="Times New Roman" pitchFamily="18" charset="0"/>
              </a:rPr>
              <a:t>etc</a:t>
            </a:r>
            <a:endParaRPr lang="en-IN" sz="2200" dirty="0">
              <a:latin typeface="Times New Roman" pitchFamily="18" charset="0"/>
              <a:cs typeface="Times New Roman" pitchFamily="18" charset="0"/>
            </a:endParaRPr>
          </a:p>
          <a:p>
            <a:pPr marL="354965" marR="5080" indent="-342900" algn="just">
              <a:lnSpc>
                <a:spcPct val="150000"/>
              </a:lnSpc>
              <a:spcBef>
                <a:spcPts val="95"/>
              </a:spcBef>
              <a:buClr>
                <a:srgbClr val="DA1F28"/>
              </a:buClr>
              <a:buSzPct val="120370"/>
              <a:buFont typeface="Arial" pitchFamily="34" charset="0"/>
              <a:buChar char="•"/>
              <a:tabLst>
                <a:tab pos="333375" algn="l"/>
              </a:tabLst>
            </a:pPr>
            <a:endParaRPr sz="22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sz="4200" spc="-335" dirty="0"/>
              <a:t>Examples </a:t>
            </a:r>
            <a:r>
              <a:rPr sz="4200" spc="-5" dirty="0"/>
              <a:t>of </a:t>
            </a:r>
            <a:r>
              <a:rPr sz="4200" spc="-385" dirty="0"/>
              <a:t>Research</a:t>
            </a:r>
            <a:r>
              <a:rPr sz="4200" spc="-450" dirty="0"/>
              <a:t> </a:t>
            </a:r>
            <a:r>
              <a:rPr sz="4200" spc="-325" dirty="0"/>
              <a:t>questions</a:t>
            </a:r>
            <a:endParaRPr sz="4200"/>
          </a:p>
        </p:txBody>
      </p:sp>
      <p:sp>
        <p:nvSpPr>
          <p:cNvPr id="3" name="object 3"/>
          <p:cNvSpPr txBox="1"/>
          <p:nvPr/>
        </p:nvSpPr>
        <p:spPr>
          <a:xfrm>
            <a:off x="688340" y="1364741"/>
            <a:ext cx="7996555" cy="910590"/>
          </a:xfrm>
          <a:prstGeom prst="rect">
            <a:avLst/>
          </a:prstGeom>
        </p:spPr>
        <p:txBody>
          <a:bodyPr vert="horz" wrap="square" lIns="0" tIns="13335" rIns="0" bIns="0" rtlCol="0">
            <a:spAutoFit/>
          </a:bodyPr>
          <a:lstStyle/>
          <a:p>
            <a:pPr marL="332740" marR="5080" indent="-320675">
              <a:lnSpc>
                <a:spcPct val="100000"/>
              </a:lnSpc>
              <a:spcBef>
                <a:spcPts val="105"/>
              </a:spcBef>
              <a:buClr>
                <a:srgbClr val="DA1F28"/>
              </a:buClr>
              <a:buSzPct val="118965"/>
              <a:buFont typeface="Wingdings"/>
              <a:buChar char=""/>
              <a:tabLst>
                <a:tab pos="333375" algn="l"/>
                <a:tab pos="965200" algn="l"/>
                <a:tab pos="2347595" algn="l"/>
                <a:tab pos="3239135" algn="l"/>
                <a:tab pos="4318635" algn="l"/>
                <a:tab pos="4989195" algn="l"/>
                <a:tab pos="6172200" algn="l"/>
                <a:tab pos="7435215" algn="l"/>
              </a:tabLst>
            </a:pPr>
            <a:r>
              <a:rPr sz="2900" spc="-290" dirty="0">
                <a:latin typeface="Arimo"/>
                <a:cs typeface="Arimo"/>
              </a:rPr>
              <a:t>D</a:t>
            </a:r>
            <a:r>
              <a:rPr sz="2900" spc="-220" dirty="0">
                <a:latin typeface="Arimo"/>
                <a:cs typeface="Arimo"/>
              </a:rPr>
              <a:t>o</a:t>
            </a:r>
            <a:r>
              <a:rPr sz="2900" dirty="0">
                <a:latin typeface="Arimo"/>
                <a:cs typeface="Arimo"/>
              </a:rPr>
              <a:t>	</a:t>
            </a:r>
            <a:r>
              <a:rPr sz="2900" spc="-325" dirty="0">
                <a:latin typeface="Arimo"/>
                <a:cs typeface="Arimo"/>
              </a:rPr>
              <a:t>s</a:t>
            </a:r>
            <a:r>
              <a:rPr sz="2900" spc="-175" dirty="0">
                <a:latin typeface="Arimo"/>
                <a:cs typeface="Arimo"/>
              </a:rPr>
              <a:t>t</a:t>
            </a:r>
            <a:r>
              <a:rPr sz="2900" spc="-360" dirty="0">
                <a:latin typeface="Arimo"/>
                <a:cs typeface="Arimo"/>
              </a:rPr>
              <a:t>u</a:t>
            </a:r>
            <a:r>
              <a:rPr sz="2900" spc="-204" dirty="0">
                <a:latin typeface="Arimo"/>
                <a:cs typeface="Arimo"/>
              </a:rPr>
              <a:t>dents</a:t>
            </a:r>
            <a:r>
              <a:rPr sz="2900" dirty="0">
                <a:latin typeface="Arimo"/>
                <a:cs typeface="Arimo"/>
              </a:rPr>
              <a:t>	</a:t>
            </a:r>
            <a:r>
              <a:rPr sz="2900" spc="-180" dirty="0">
                <a:latin typeface="Arimo"/>
                <a:cs typeface="Arimo"/>
              </a:rPr>
              <a:t>think</a:t>
            </a:r>
            <a:r>
              <a:rPr sz="2900" dirty="0">
                <a:latin typeface="Arimo"/>
                <a:cs typeface="Arimo"/>
              </a:rPr>
              <a:t>	</a:t>
            </a:r>
            <a:r>
              <a:rPr sz="2900" spc="-110" dirty="0">
                <a:latin typeface="Arimo"/>
                <a:cs typeface="Arimo"/>
              </a:rPr>
              <a:t>about</a:t>
            </a:r>
            <a:r>
              <a:rPr sz="2900" dirty="0">
                <a:latin typeface="Arimo"/>
                <a:cs typeface="Arimo"/>
              </a:rPr>
              <a:t>	</a:t>
            </a:r>
            <a:r>
              <a:rPr sz="2900" spc="-175" dirty="0">
                <a:latin typeface="Arimo"/>
                <a:cs typeface="Arimo"/>
              </a:rPr>
              <a:t>the</a:t>
            </a:r>
            <a:r>
              <a:rPr sz="2900" dirty="0">
                <a:latin typeface="Arimo"/>
                <a:cs typeface="Arimo"/>
              </a:rPr>
              <a:t>	</a:t>
            </a:r>
            <a:r>
              <a:rPr sz="2900" spc="-165" dirty="0">
                <a:latin typeface="Arimo"/>
                <a:cs typeface="Arimo"/>
              </a:rPr>
              <a:t>c</a:t>
            </a:r>
            <a:r>
              <a:rPr sz="2900" spc="-195" dirty="0">
                <a:latin typeface="Arimo"/>
                <a:cs typeface="Arimo"/>
              </a:rPr>
              <a:t>a</a:t>
            </a:r>
            <a:r>
              <a:rPr sz="2900" spc="-80" dirty="0">
                <a:latin typeface="Arimo"/>
                <a:cs typeface="Arimo"/>
              </a:rPr>
              <a:t>reer</a:t>
            </a:r>
            <a:r>
              <a:rPr sz="2900" dirty="0">
                <a:latin typeface="Arimo"/>
                <a:cs typeface="Arimo"/>
              </a:rPr>
              <a:t>	</a:t>
            </a:r>
            <a:r>
              <a:rPr sz="2900" spc="-80" dirty="0">
                <a:latin typeface="Arimo"/>
                <a:cs typeface="Arimo"/>
              </a:rPr>
              <a:t>op</a:t>
            </a:r>
            <a:r>
              <a:rPr sz="2900" spc="-35" dirty="0">
                <a:latin typeface="Arimo"/>
                <a:cs typeface="Arimo"/>
              </a:rPr>
              <a:t>t</a:t>
            </a:r>
            <a:r>
              <a:rPr sz="2900" spc="-155" dirty="0">
                <a:latin typeface="Arimo"/>
                <a:cs typeface="Arimo"/>
              </a:rPr>
              <a:t>io</a:t>
            </a:r>
            <a:r>
              <a:rPr sz="2900" spc="-229" dirty="0">
                <a:latin typeface="Arimo"/>
                <a:cs typeface="Arimo"/>
              </a:rPr>
              <a:t>n</a:t>
            </a:r>
            <a:r>
              <a:rPr sz="2900" spc="-484" dirty="0">
                <a:latin typeface="Arimo"/>
                <a:cs typeface="Arimo"/>
              </a:rPr>
              <a:t>s</a:t>
            </a:r>
            <a:r>
              <a:rPr sz="2900" dirty="0">
                <a:latin typeface="Arimo"/>
                <a:cs typeface="Arimo"/>
              </a:rPr>
              <a:t>	</a:t>
            </a:r>
            <a:r>
              <a:rPr sz="2900" spc="45" dirty="0">
                <a:latin typeface="Arimo"/>
                <a:cs typeface="Arimo"/>
              </a:rPr>
              <a:t>fir</a:t>
            </a:r>
            <a:r>
              <a:rPr sz="2900" spc="-215" dirty="0">
                <a:latin typeface="Arimo"/>
                <a:cs typeface="Arimo"/>
              </a:rPr>
              <a:t>st  </a:t>
            </a:r>
            <a:r>
              <a:rPr sz="2900" spc="-65" dirty="0">
                <a:latin typeface="Arimo"/>
                <a:cs typeface="Arimo"/>
              </a:rPr>
              <a:t>before </a:t>
            </a:r>
            <a:r>
              <a:rPr sz="2900" spc="-215" dirty="0">
                <a:latin typeface="Arimo"/>
                <a:cs typeface="Arimo"/>
              </a:rPr>
              <a:t>choosing </a:t>
            </a:r>
            <a:r>
              <a:rPr sz="2900" spc="-155" dirty="0">
                <a:latin typeface="Arimo"/>
                <a:cs typeface="Arimo"/>
              </a:rPr>
              <a:t>education </a:t>
            </a:r>
            <a:r>
              <a:rPr sz="2900" spc="-85" dirty="0">
                <a:latin typeface="Arimo"/>
                <a:cs typeface="Arimo"/>
              </a:rPr>
              <a:t>or </a:t>
            </a:r>
            <a:r>
              <a:rPr sz="2900" spc="-165" dirty="0">
                <a:latin typeface="Arimo"/>
                <a:cs typeface="Arimo"/>
              </a:rPr>
              <a:t>careers </a:t>
            </a:r>
            <a:r>
              <a:rPr sz="2900" spc="-285" dirty="0">
                <a:latin typeface="Arimo"/>
                <a:cs typeface="Arimo"/>
              </a:rPr>
              <a:t>come</a:t>
            </a:r>
            <a:r>
              <a:rPr sz="2900" spc="-10" dirty="0">
                <a:latin typeface="Arimo"/>
                <a:cs typeface="Arimo"/>
              </a:rPr>
              <a:t> </a:t>
            </a:r>
            <a:r>
              <a:rPr sz="2900" spc="-285" dirty="0">
                <a:latin typeface="Arimo"/>
                <a:cs typeface="Arimo"/>
              </a:rPr>
              <a:t>second?</a:t>
            </a:r>
            <a:endParaRPr sz="2900">
              <a:latin typeface="Arimo"/>
              <a:cs typeface="Arimo"/>
            </a:endParaRPr>
          </a:p>
        </p:txBody>
      </p:sp>
      <p:sp>
        <p:nvSpPr>
          <p:cNvPr id="4" name="object 4"/>
          <p:cNvSpPr/>
          <p:nvPr/>
        </p:nvSpPr>
        <p:spPr>
          <a:xfrm>
            <a:off x="2971800" y="2724150"/>
            <a:ext cx="2857500" cy="142875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134368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Research Design</a:t>
            </a:r>
          </a:p>
        </p:txBody>
      </p:sp>
      <p:sp>
        <p:nvSpPr>
          <p:cNvPr id="3" name="Text Placeholder 2"/>
          <p:cNvSpPr>
            <a:spLocks noGrp="1"/>
          </p:cNvSpPr>
          <p:nvPr>
            <p:ph type="body" idx="1"/>
          </p:nvPr>
        </p:nvSpPr>
        <p:spPr>
          <a:xfrm>
            <a:off x="458469" y="1328326"/>
            <a:ext cx="8227060" cy="3877985"/>
          </a:xfrm>
        </p:spPr>
        <p:txBody>
          <a:bodyPr/>
          <a:lstStyle/>
          <a:p>
            <a:pPr>
              <a:lnSpc>
                <a:spcPct val="150000"/>
              </a:lnSpc>
            </a:pPr>
            <a:r>
              <a:rPr lang="en-IN" b="1" dirty="0"/>
              <a:t>Answers the following Questions :</a:t>
            </a:r>
          </a:p>
          <a:p>
            <a:pPr>
              <a:lnSpc>
                <a:spcPct val="150000"/>
              </a:lnSpc>
            </a:pPr>
            <a:r>
              <a:rPr lang="en-IN" dirty="0"/>
              <a:t>What is the nature of study ?</a:t>
            </a:r>
          </a:p>
          <a:p>
            <a:pPr>
              <a:lnSpc>
                <a:spcPct val="150000"/>
              </a:lnSpc>
            </a:pPr>
            <a:r>
              <a:rPr lang="en-IN" dirty="0"/>
              <a:t>What type of data is required ?</a:t>
            </a:r>
          </a:p>
          <a:p>
            <a:pPr>
              <a:lnSpc>
                <a:spcPct val="150000"/>
              </a:lnSpc>
            </a:pPr>
            <a:r>
              <a:rPr lang="en-IN" dirty="0"/>
              <a:t>How to collect required data ?</a:t>
            </a:r>
          </a:p>
          <a:p>
            <a:pPr>
              <a:lnSpc>
                <a:spcPct val="150000"/>
              </a:lnSpc>
            </a:pPr>
            <a:r>
              <a:rPr lang="en-IN" dirty="0"/>
              <a:t>How much funds will be needed ?</a:t>
            </a:r>
          </a:p>
          <a:p>
            <a:pPr>
              <a:lnSpc>
                <a:spcPct val="150000"/>
              </a:lnSpc>
            </a:pPr>
            <a:r>
              <a:rPr lang="en-IN" dirty="0"/>
              <a:t>How much time will be required ?</a:t>
            </a:r>
          </a:p>
          <a:p>
            <a:pPr>
              <a:lnSpc>
                <a:spcPct val="150000"/>
              </a:lnSpc>
            </a:pPr>
            <a:endParaRPr lang="en-IN" dirty="0"/>
          </a:p>
        </p:txBody>
      </p:sp>
    </p:spTree>
    <p:extLst>
      <p:ext uri="{BB962C8B-B14F-4D97-AF65-F5344CB8AC3E}">
        <p14:creationId xmlns:p14="http://schemas.microsoft.com/office/powerpoint/2010/main" val="6588079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3569881779"/>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Deciding Sample Design</a:t>
            </a:r>
          </a:p>
        </p:txBody>
      </p:sp>
      <p:sp>
        <p:nvSpPr>
          <p:cNvPr id="3" name="Text Placeholder 2"/>
          <p:cNvSpPr>
            <a:spLocks noGrp="1"/>
          </p:cNvSpPr>
          <p:nvPr>
            <p:ph type="body" idx="1"/>
          </p:nvPr>
        </p:nvSpPr>
        <p:spPr>
          <a:xfrm>
            <a:off x="457200" y="1630584"/>
            <a:ext cx="2513331" cy="3148424"/>
          </a:xfrm>
        </p:spPr>
        <p:txBody>
          <a:bodyPr/>
          <a:lstStyle/>
          <a:p>
            <a:pPr>
              <a:lnSpc>
                <a:spcPct val="150000"/>
              </a:lnSpc>
            </a:pPr>
            <a:r>
              <a:rPr lang="en-IN" dirty="0"/>
              <a:t>A small representative of the entire concerned population.</a:t>
            </a:r>
          </a:p>
          <a:p>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428750"/>
            <a:ext cx="5772150" cy="355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41725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1485986618"/>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Collection</a:t>
            </a:r>
          </a:p>
        </p:txBody>
      </p:sp>
      <p:sp>
        <p:nvSpPr>
          <p:cNvPr id="3" name="Text Placeholder 2"/>
          <p:cNvSpPr>
            <a:spLocks noGrp="1"/>
          </p:cNvSpPr>
          <p:nvPr>
            <p:ph type="body" idx="1"/>
          </p:nvPr>
        </p:nvSpPr>
        <p:spPr>
          <a:xfrm>
            <a:off x="458469" y="1328326"/>
            <a:ext cx="8227060" cy="1107996"/>
          </a:xfrm>
        </p:spPr>
        <p:txBody>
          <a:bodyPr/>
          <a:lstStyle/>
          <a:p>
            <a:r>
              <a:rPr lang="en-IN" dirty="0"/>
              <a:t>Here the Research moves from Planning stage to its execution stage.</a:t>
            </a:r>
          </a:p>
          <a:p>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266950"/>
            <a:ext cx="4648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39420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290513"/>
            <a:ext cx="607695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8826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85762"/>
            <a:ext cx="7950200" cy="447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12087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2745944053"/>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a:t>
            </a:r>
          </a:p>
        </p:txBody>
      </p:sp>
      <p:sp>
        <p:nvSpPr>
          <p:cNvPr id="3" name="Text Placeholder 2"/>
          <p:cNvSpPr>
            <a:spLocks noGrp="1"/>
          </p:cNvSpPr>
          <p:nvPr>
            <p:ph type="body" idx="1"/>
          </p:nvPr>
        </p:nvSpPr>
        <p:spPr>
          <a:xfrm>
            <a:off x="458469" y="1328326"/>
            <a:ext cx="8227060" cy="738664"/>
          </a:xfrm>
        </p:spPr>
        <p:txBody>
          <a:bodyPr/>
          <a:lstStyle/>
          <a:p>
            <a:r>
              <a:rPr lang="en-IN" dirty="0"/>
              <a:t>The process through which facts and figures are collected, coded and classified into meaningful information. </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4406"/>
          <a:stretch/>
        </p:blipFill>
        <p:spPr bwMode="auto">
          <a:xfrm>
            <a:off x="914400" y="2266950"/>
            <a:ext cx="7086600" cy="2249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34577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1736884840"/>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8340" y="395096"/>
            <a:ext cx="6741159" cy="665480"/>
          </a:xfrm>
          <a:prstGeom prst="rect">
            <a:avLst/>
          </a:prstGeom>
        </p:spPr>
        <p:txBody>
          <a:bodyPr vert="horz" wrap="square" lIns="0" tIns="12700" rIns="0" bIns="0" rtlCol="0">
            <a:spAutoFit/>
          </a:bodyPr>
          <a:lstStyle/>
          <a:p>
            <a:pPr marL="12700">
              <a:lnSpc>
                <a:spcPct val="100000"/>
              </a:lnSpc>
              <a:spcBef>
                <a:spcPts val="100"/>
              </a:spcBef>
            </a:pPr>
            <a:r>
              <a:rPr sz="4200" spc="-335" dirty="0"/>
              <a:t>Examples </a:t>
            </a:r>
            <a:r>
              <a:rPr sz="4200" spc="-5" dirty="0"/>
              <a:t>of </a:t>
            </a:r>
            <a:r>
              <a:rPr sz="4200" spc="-385" dirty="0"/>
              <a:t>Research</a:t>
            </a:r>
            <a:r>
              <a:rPr sz="4200" spc="-450" dirty="0"/>
              <a:t> </a:t>
            </a:r>
            <a:r>
              <a:rPr sz="4200" spc="-325" dirty="0"/>
              <a:t>questions</a:t>
            </a:r>
            <a:endParaRPr sz="4200"/>
          </a:p>
        </p:txBody>
      </p:sp>
      <p:sp>
        <p:nvSpPr>
          <p:cNvPr id="3" name="object 3"/>
          <p:cNvSpPr txBox="1"/>
          <p:nvPr/>
        </p:nvSpPr>
        <p:spPr>
          <a:xfrm>
            <a:off x="688340" y="1364741"/>
            <a:ext cx="6717665" cy="467995"/>
          </a:xfrm>
          <a:prstGeom prst="rect">
            <a:avLst/>
          </a:prstGeom>
        </p:spPr>
        <p:txBody>
          <a:bodyPr vert="horz" wrap="square" lIns="0" tIns="13335" rIns="0" bIns="0" rtlCol="0">
            <a:spAutoFit/>
          </a:bodyPr>
          <a:lstStyle/>
          <a:p>
            <a:pPr marL="332740" indent="-320675">
              <a:lnSpc>
                <a:spcPct val="100000"/>
              </a:lnSpc>
              <a:spcBef>
                <a:spcPts val="105"/>
              </a:spcBef>
              <a:buClr>
                <a:srgbClr val="DA1F28"/>
              </a:buClr>
              <a:buSzPct val="118965"/>
              <a:buFont typeface="Wingdings"/>
              <a:buChar char=""/>
              <a:tabLst>
                <a:tab pos="333375" algn="l"/>
              </a:tabLst>
            </a:pPr>
            <a:r>
              <a:rPr sz="2900" spc="-290" dirty="0">
                <a:latin typeface="Arimo"/>
                <a:cs typeface="Arimo"/>
              </a:rPr>
              <a:t>Does </a:t>
            </a:r>
            <a:r>
              <a:rPr sz="2900" spc="-185" dirty="0">
                <a:latin typeface="Arimo"/>
                <a:cs typeface="Arimo"/>
              </a:rPr>
              <a:t>exercise </a:t>
            </a:r>
            <a:r>
              <a:rPr sz="2900" spc="-165" dirty="0">
                <a:latin typeface="Arimo"/>
                <a:cs typeface="Arimo"/>
              </a:rPr>
              <a:t>improve </a:t>
            </a:r>
            <a:r>
              <a:rPr sz="2900" spc="-175" dirty="0">
                <a:latin typeface="Arimo"/>
                <a:cs typeface="Arimo"/>
              </a:rPr>
              <a:t>the </a:t>
            </a:r>
            <a:r>
              <a:rPr sz="2900" spc="-60" dirty="0">
                <a:latin typeface="Arimo"/>
                <a:cs typeface="Arimo"/>
              </a:rPr>
              <a:t>quality </a:t>
            </a:r>
            <a:r>
              <a:rPr sz="2900" dirty="0">
                <a:latin typeface="Arimo"/>
                <a:cs typeface="Arimo"/>
              </a:rPr>
              <a:t>of</a:t>
            </a:r>
            <a:r>
              <a:rPr sz="2900" spc="345" dirty="0">
                <a:latin typeface="Arimo"/>
                <a:cs typeface="Arimo"/>
              </a:rPr>
              <a:t> </a:t>
            </a:r>
            <a:r>
              <a:rPr sz="2900" spc="-220" dirty="0">
                <a:latin typeface="Arimo"/>
                <a:cs typeface="Arimo"/>
              </a:rPr>
              <a:t>sleep?</a:t>
            </a:r>
            <a:endParaRPr sz="2900">
              <a:latin typeface="Arimo"/>
              <a:cs typeface="Arimo"/>
            </a:endParaRPr>
          </a:p>
        </p:txBody>
      </p:sp>
      <p:sp>
        <p:nvSpPr>
          <p:cNvPr id="4" name="object 4"/>
          <p:cNvSpPr/>
          <p:nvPr/>
        </p:nvSpPr>
        <p:spPr>
          <a:xfrm>
            <a:off x="1371600" y="2266950"/>
            <a:ext cx="2590800" cy="226263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867400" y="2266950"/>
            <a:ext cx="2438400" cy="2262632"/>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745074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Analysis &amp; Interpretation of Data</a:t>
            </a:r>
          </a:p>
        </p:txBody>
      </p:sp>
      <p:sp>
        <p:nvSpPr>
          <p:cNvPr id="3" name="Text Placeholder 2"/>
          <p:cNvSpPr>
            <a:spLocks noGrp="1"/>
          </p:cNvSpPr>
          <p:nvPr>
            <p:ph type="body" idx="1"/>
          </p:nvPr>
        </p:nvSpPr>
        <p:spPr>
          <a:xfrm>
            <a:off x="457200" y="1581150"/>
            <a:ext cx="8227060" cy="3255507"/>
          </a:xfrm>
        </p:spPr>
        <p:txBody>
          <a:bodyPr/>
          <a:lstStyle/>
          <a:p>
            <a:pPr marL="342900" indent="-342900">
              <a:lnSpc>
                <a:spcPct val="150000"/>
              </a:lnSpc>
              <a:buFont typeface="Arial" pitchFamily="34" charset="0"/>
              <a:buChar char="•"/>
            </a:pPr>
            <a:r>
              <a:rPr lang="en-IN" dirty="0"/>
              <a:t>Analysis of data - Logical arrangement of data to facilitate quick analysis for drawing conclusions</a:t>
            </a:r>
          </a:p>
          <a:p>
            <a:pPr marL="342900" indent="-342900">
              <a:lnSpc>
                <a:spcPct val="150000"/>
              </a:lnSpc>
              <a:buFont typeface="Arial" pitchFamily="34" charset="0"/>
              <a:buChar char="•"/>
            </a:pPr>
            <a:endParaRPr lang="en-IN" dirty="0"/>
          </a:p>
          <a:p>
            <a:pPr marL="342900" indent="-342900">
              <a:lnSpc>
                <a:spcPct val="150000"/>
              </a:lnSpc>
              <a:buFont typeface="Arial" pitchFamily="34" charset="0"/>
              <a:buChar char="•"/>
            </a:pPr>
            <a:r>
              <a:rPr lang="en-IN" dirty="0"/>
              <a:t>Interpretation of data – The process of reading &amp; interpreting data in precise form to draw inferences.</a:t>
            </a:r>
          </a:p>
          <a:p>
            <a:pPr>
              <a:lnSpc>
                <a:spcPct val="150000"/>
              </a:lnSpc>
            </a:pPr>
            <a:r>
              <a:rPr lang="en-IN" dirty="0"/>
              <a:t>Reads the collected facts into meaningful precise inferences</a:t>
            </a:r>
          </a:p>
        </p:txBody>
      </p:sp>
    </p:spTree>
    <p:extLst>
      <p:ext uri="{BB962C8B-B14F-4D97-AF65-F5344CB8AC3E}">
        <p14:creationId xmlns:p14="http://schemas.microsoft.com/office/powerpoint/2010/main" val="28452373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7315200"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2204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2672493617"/>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Hypothesis Testing</a:t>
            </a:r>
          </a:p>
        </p:txBody>
      </p:sp>
      <p:sp>
        <p:nvSpPr>
          <p:cNvPr id="3" name="Text Placeholder 2"/>
          <p:cNvSpPr>
            <a:spLocks noGrp="1"/>
          </p:cNvSpPr>
          <p:nvPr>
            <p:ph type="body" idx="1"/>
          </p:nvPr>
        </p:nvSpPr>
        <p:spPr>
          <a:xfrm>
            <a:off x="458469" y="1328326"/>
            <a:ext cx="8227060" cy="738664"/>
          </a:xfrm>
        </p:spPr>
        <p:txBody>
          <a:bodyPr/>
          <a:lstStyle/>
          <a:p>
            <a:r>
              <a:rPr lang="en-IN" dirty="0"/>
              <a:t>The researcher now tests the assumption (hypothesis) that he had made earlier.</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733550"/>
            <a:ext cx="4391025"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90481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42950"/>
            <a:ext cx="617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05205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0" y="25463"/>
            <a:ext cx="8412480" cy="574040"/>
          </a:xfrm>
        </p:spPr>
        <p:txBody>
          <a:bodyPr/>
          <a:lstStyle/>
          <a:p>
            <a:r>
              <a:rPr lang="en-IN" dirty="0"/>
              <a:t>Research Process</a:t>
            </a:r>
          </a:p>
        </p:txBody>
      </p:sp>
      <p:graphicFrame>
        <p:nvGraphicFramePr>
          <p:cNvPr id="4" name="Diagram 3"/>
          <p:cNvGraphicFramePr/>
          <p:nvPr>
            <p:extLst>
              <p:ext uri="{D42A27DB-BD31-4B8C-83A1-F6EECF244321}">
                <p14:modId xmlns:p14="http://schemas.microsoft.com/office/powerpoint/2010/main" val="1001931611"/>
              </p:ext>
            </p:extLst>
          </p:nvPr>
        </p:nvGraphicFramePr>
        <p:xfrm>
          <a:off x="304800" y="102235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85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Preparation of Research Report</a:t>
            </a:r>
          </a:p>
        </p:txBody>
      </p:sp>
      <p:sp>
        <p:nvSpPr>
          <p:cNvPr id="3" name="Text Placeholder 2"/>
          <p:cNvSpPr>
            <a:spLocks noGrp="1"/>
          </p:cNvSpPr>
          <p:nvPr>
            <p:ph type="body" idx="1"/>
          </p:nvPr>
        </p:nvSpPr>
        <p:spPr>
          <a:xfrm>
            <a:off x="458469" y="1328326"/>
            <a:ext cx="8227060" cy="369332"/>
          </a:xfrm>
        </p:spPr>
        <p:txBody>
          <a:bodyPr/>
          <a:lstStyle/>
          <a:p>
            <a:r>
              <a:rPr lang="en-IN" dirty="0"/>
              <a:t>Complete, compact, precise, self-explanatory document</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2343" y="1931783"/>
            <a:ext cx="2801588" cy="313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47240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27FE524-9ADC-462A-9C01-419E750AF034}"/>
              </a:ext>
            </a:extLst>
          </p:cNvPr>
          <p:cNvSpPr/>
          <p:nvPr/>
        </p:nvSpPr>
        <p:spPr>
          <a:xfrm>
            <a:off x="626166" y="139148"/>
            <a:ext cx="7235687" cy="745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3000" b="1" dirty="0">
                <a:effectLst>
                  <a:outerShdw blurRad="38100" dist="38100" dir="2700000" algn="tl">
                    <a:srgbClr val="000000">
                      <a:alpha val="43137"/>
                    </a:srgbClr>
                  </a:outerShdw>
                </a:effectLst>
              </a:rPr>
              <a:t>Definition of research design</a:t>
            </a:r>
          </a:p>
        </p:txBody>
      </p:sp>
      <p:sp>
        <p:nvSpPr>
          <p:cNvPr id="3" name="Rectangle 2">
            <a:extLst>
              <a:ext uri="{FF2B5EF4-FFF2-40B4-BE49-F238E27FC236}">
                <a16:creationId xmlns:a16="http://schemas.microsoft.com/office/drawing/2014/main" id="{0D3B3F5B-01A4-436B-A268-B5269DC97F60}"/>
              </a:ext>
            </a:extLst>
          </p:cNvPr>
          <p:cNvSpPr/>
          <p:nvPr/>
        </p:nvSpPr>
        <p:spPr>
          <a:xfrm>
            <a:off x="238539" y="1033670"/>
            <a:ext cx="8527775" cy="3667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428625" indent="-428625" algn="ctr">
              <a:buFont typeface="Arial" panose="020B0604020202020204" pitchFamily="34" charset="0"/>
              <a:buChar char="•"/>
            </a:pPr>
            <a:r>
              <a:rPr lang="en-IN" sz="3000" dirty="0"/>
              <a:t>Research design is the framework of research methods and techniques chosen by a researcher. The design allows researchers to hone in on research methods that are suitable for the subject matter and set up their studies up for success.</a:t>
            </a:r>
          </a:p>
          <a:p>
            <a:pPr marL="428625" indent="-428625" algn="ctr">
              <a:buFont typeface="Arial" panose="020B0604020202020204" pitchFamily="34" charset="0"/>
              <a:buChar char="•"/>
            </a:pPr>
            <a:r>
              <a:rPr lang="en-IN" sz="3000" dirty="0"/>
              <a:t>Research Design is the conceptual structure within which research is conducted</a:t>
            </a:r>
          </a:p>
        </p:txBody>
      </p:sp>
    </p:spTree>
    <p:extLst>
      <p:ext uri="{BB962C8B-B14F-4D97-AF65-F5344CB8AC3E}">
        <p14:creationId xmlns:p14="http://schemas.microsoft.com/office/powerpoint/2010/main" val="31687399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2DF83FF-57DE-41CD-9134-57F3330A24B8}"/>
              </a:ext>
            </a:extLst>
          </p:cNvPr>
          <p:cNvSpPr/>
          <p:nvPr/>
        </p:nvSpPr>
        <p:spPr>
          <a:xfrm>
            <a:off x="745435" y="238540"/>
            <a:ext cx="8130209" cy="59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sz="2400" b="1" dirty="0">
                <a:effectLst>
                  <a:outerShdw blurRad="38100" dist="38100" dir="2700000" algn="tl">
                    <a:srgbClr val="000000">
                      <a:alpha val="43137"/>
                    </a:srgbClr>
                  </a:outerShdw>
                </a:effectLst>
              </a:rPr>
              <a:t>Need and importance of research design</a:t>
            </a:r>
          </a:p>
        </p:txBody>
      </p:sp>
      <p:sp>
        <p:nvSpPr>
          <p:cNvPr id="3" name="Rectangle: Rounded Corners 2">
            <a:extLst>
              <a:ext uri="{FF2B5EF4-FFF2-40B4-BE49-F238E27FC236}">
                <a16:creationId xmlns:a16="http://schemas.microsoft.com/office/drawing/2014/main" id="{2A96FB1D-3E95-4C88-A767-E6864E5889CE}"/>
              </a:ext>
            </a:extLst>
          </p:cNvPr>
          <p:cNvSpPr/>
          <p:nvPr/>
        </p:nvSpPr>
        <p:spPr>
          <a:xfrm>
            <a:off x="347870" y="1133061"/>
            <a:ext cx="8527774" cy="40104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257175" indent="-257175">
              <a:buFont typeface="+mj-lt"/>
              <a:buAutoNum type="arabicPeriod"/>
            </a:pPr>
            <a:r>
              <a:rPr lang="en-IN" sz="2100" dirty="0"/>
              <a:t>Smooth sailing of various research operation.</a:t>
            </a:r>
          </a:p>
          <a:p>
            <a:pPr marL="257175" indent="-257175">
              <a:buFont typeface="+mj-lt"/>
              <a:buAutoNum type="arabicPeriod"/>
            </a:pPr>
            <a:r>
              <a:rPr lang="en-IN" sz="2100" dirty="0"/>
              <a:t>Making research efficient. Yielding maximum information with minimum expenditure.</a:t>
            </a:r>
          </a:p>
          <a:p>
            <a:pPr marL="257175" indent="-257175">
              <a:buFont typeface="+mj-lt"/>
              <a:buAutoNum type="arabicPeriod"/>
            </a:pPr>
            <a:r>
              <a:rPr lang="en-IN" sz="2100" dirty="0"/>
              <a:t>Ensure timely execution of research work.</a:t>
            </a:r>
          </a:p>
          <a:p>
            <a:pPr marL="257175" indent="-257175">
              <a:buFont typeface="+mj-lt"/>
              <a:buAutoNum type="arabicPeriod"/>
            </a:pPr>
            <a:r>
              <a:rPr lang="en-IN" sz="2100" dirty="0"/>
              <a:t>Facilitate organisation of resources.</a:t>
            </a:r>
          </a:p>
          <a:p>
            <a:pPr marL="257175" indent="-257175">
              <a:buFont typeface="+mj-lt"/>
              <a:buAutoNum type="arabicPeriod"/>
            </a:pPr>
            <a:r>
              <a:rPr lang="en-IN" sz="2100" dirty="0"/>
              <a:t>Facilitate collection of relevant data.</a:t>
            </a:r>
          </a:p>
          <a:p>
            <a:pPr marL="257175" indent="-257175">
              <a:buFont typeface="+mj-lt"/>
              <a:buAutoNum type="arabicPeriod"/>
            </a:pPr>
            <a:r>
              <a:rPr lang="en-IN" sz="2100" dirty="0"/>
              <a:t>Help to monitor expenses.</a:t>
            </a:r>
          </a:p>
          <a:p>
            <a:pPr marL="257175" indent="-257175">
              <a:buFont typeface="+mj-lt"/>
              <a:buAutoNum type="arabicPeriod"/>
            </a:pPr>
            <a:r>
              <a:rPr lang="en-IN" sz="2100" dirty="0"/>
              <a:t>Provide direction to </a:t>
            </a:r>
            <a:r>
              <a:rPr lang="en-IN" sz="2100" dirty="0" err="1"/>
              <a:t>firld</a:t>
            </a:r>
            <a:r>
              <a:rPr lang="en-IN" sz="2100" dirty="0"/>
              <a:t> staff.</a:t>
            </a:r>
          </a:p>
          <a:p>
            <a:pPr marL="257175" indent="-257175">
              <a:buFont typeface="+mj-lt"/>
              <a:buAutoNum type="arabicPeriod"/>
            </a:pPr>
            <a:r>
              <a:rPr lang="en-IN" sz="2100" dirty="0"/>
              <a:t>Help to select method and technique.</a:t>
            </a:r>
          </a:p>
          <a:p>
            <a:pPr marL="257175" indent="-257175">
              <a:buFont typeface="+mj-lt"/>
              <a:buAutoNum type="arabicPeriod"/>
            </a:pPr>
            <a:r>
              <a:rPr lang="en-IN" sz="2100" dirty="0"/>
              <a:t>Achievement of research </a:t>
            </a:r>
            <a:r>
              <a:rPr lang="en-IN" sz="2100" dirty="0" err="1"/>
              <a:t>objevtive</a:t>
            </a:r>
            <a:r>
              <a:rPr lang="en-IN" sz="2100" dirty="0"/>
              <a:t> is enabled.</a:t>
            </a:r>
          </a:p>
        </p:txBody>
      </p:sp>
    </p:spTree>
    <p:extLst>
      <p:ext uri="{BB962C8B-B14F-4D97-AF65-F5344CB8AC3E}">
        <p14:creationId xmlns:p14="http://schemas.microsoft.com/office/powerpoint/2010/main" val="8874644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8A2C09-BDCC-4EC4-82DA-3E9C3D367920}"/>
              </a:ext>
            </a:extLst>
          </p:cNvPr>
          <p:cNvSpPr/>
          <p:nvPr/>
        </p:nvSpPr>
        <p:spPr>
          <a:xfrm>
            <a:off x="2494723" y="546652"/>
            <a:ext cx="3160643" cy="576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RESEARCH DESIGN</a:t>
            </a:r>
          </a:p>
        </p:txBody>
      </p:sp>
      <p:sp>
        <p:nvSpPr>
          <p:cNvPr id="3" name="Rectangle 2">
            <a:extLst>
              <a:ext uri="{FF2B5EF4-FFF2-40B4-BE49-F238E27FC236}">
                <a16:creationId xmlns:a16="http://schemas.microsoft.com/office/drawing/2014/main" id="{310BD17A-2C0B-418D-9E51-4247F4ACF670}"/>
              </a:ext>
            </a:extLst>
          </p:cNvPr>
          <p:cNvSpPr/>
          <p:nvPr/>
        </p:nvSpPr>
        <p:spPr>
          <a:xfrm flipH="1">
            <a:off x="1197168" y="1480930"/>
            <a:ext cx="2028578" cy="3379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EXPLORATORY</a:t>
            </a:r>
          </a:p>
        </p:txBody>
      </p:sp>
      <p:sp>
        <p:nvSpPr>
          <p:cNvPr id="4" name="Rectangle 3">
            <a:extLst>
              <a:ext uri="{FF2B5EF4-FFF2-40B4-BE49-F238E27FC236}">
                <a16:creationId xmlns:a16="http://schemas.microsoft.com/office/drawing/2014/main" id="{C7A8054C-9CD6-4C83-B274-A5C685912F8A}"/>
              </a:ext>
            </a:extLst>
          </p:cNvPr>
          <p:cNvSpPr/>
          <p:nvPr/>
        </p:nvSpPr>
        <p:spPr>
          <a:xfrm>
            <a:off x="5088835" y="1480930"/>
            <a:ext cx="2504661" cy="3379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CONCLUSIVE</a:t>
            </a:r>
          </a:p>
        </p:txBody>
      </p:sp>
      <p:sp>
        <p:nvSpPr>
          <p:cNvPr id="5" name="Rectangle 4">
            <a:extLst>
              <a:ext uri="{FF2B5EF4-FFF2-40B4-BE49-F238E27FC236}">
                <a16:creationId xmlns:a16="http://schemas.microsoft.com/office/drawing/2014/main" id="{CC3C2459-CE0A-4B84-8692-1FDAB5BE42BD}"/>
              </a:ext>
            </a:extLst>
          </p:cNvPr>
          <p:cNvSpPr/>
          <p:nvPr/>
        </p:nvSpPr>
        <p:spPr>
          <a:xfrm>
            <a:off x="4711148" y="2176669"/>
            <a:ext cx="1630018" cy="395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DESCRIPTIVE</a:t>
            </a:r>
          </a:p>
        </p:txBody>
      </p:sp>
      <p:sp>
        <p:nvSpPr>
          <p:cNvPr id="6" name="Rectangle 5">
            <a:extLst>
              <a:ext uri="{FF2B5EF4-FFF2-40B4-BE49-F238E27FC236}">
                <a16:creationId xmlns:a16="http://schemas.microsoft.com/office/drawing/2014/main" id="{820C616F-57D3-4279-8F1E-89A9DEED746C}"/>
              </a:ext>
            </a:extLst>
          </p:cNvPr>
          <p:cNvSpPr/>
          <p:nvPr/>
        </p:nvSpPr>
        <p:spPr>
          <a:xfrm>
            <a:off x="6967331" y="2176669"/>
            <a:ext cx="1630018" cy="395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CAUSAL</a:t>
            </a:r>
          </a:p>
        </p:txBody>
      </p:sp>
      <p:sp>
        <p:nvSpPr>
          <p:cNvPr id="7" name="Rectangle 6">
            <a:extLst>
              <a:ext uri="{FF2B5EF4-FFF2-40B4-BE49-F238E27FC236}">
                <a16:creationId xmlns:a16="http://schemas.microsoft.com/office/drawing/2014/main" id="{BD5D9722-8E78-4F45-A490-E942506D34F5}"/>
              </a:ext>
            </a:extLst>
          </p:cNvPr>
          <p:cNvSpPr/>
          <p:nvPr/>
        </p:nvSpPr>
        <p:spPr>
          <a:xfrm>
            <a:off x="3359425" y="2929559"/>
            <a:ext cx="1699592" cy="395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CROSS SECTIONAL</a:t>
            </a:r>
          </a:p>
        </p:txBody>
      </p:sp>
      <p:sp>
        <p:nvSpPr>
          <p:cNvPr id="8" name="Rectangle 7">
            <a:extLst>
              <a:ext uri="{FF2B5EF4-FFF2-40B4-BE49-F238E27FC236}">
                <a16:creationId xmlns:a16="http://schemas.microsoft.com/office/drawing/2014/main" id="{9526BE4A-CD7E-4DBE-A578-9519E1CEBCA1}"/>
              </a:ext>
            </a:extLst>
          </p:cNvPr>
          <p:cNvSpPr/>
          <p:nvPr/>
        </p:nvSpPr>
        <p:spPr>
          <a:xfrm>
            <a:off x="5526157" y="2929558"/>
            <a:ext cx="1759226" cy="395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LONGITUDINAL</a:t>
            </a:r>
          </a:p>
        </p:txBody>
      </p:sp>
      <p:cxnSp>
        <p:nvCxnSpPr>
          <p:cNvPr id="10" name="Straight Arrow Connector 9">
            <a:extLst>
              <a:ext uri="{FF2B5EF4-FFF2-40B4-BE49-F238E27FC236}">
                <a16:creationId xmlns:a16="http://schemas.microsoft.com/office/drawing/2014/main" id="{D4D3718D-1C59-4EE2-B3BA-E17F39E1C900}"/>
              </a:ext>
            </a:extLst>
          </p:cNvPr>
          <p:cNvCxnSpPr/>
          <p:nvPr/>
        </p:nvCxnSpPr>
        <p:spPr>
          <a:xfrm>
            <a:off x="3816626" y="1192696"/>
            <a:ext cx="2325756" cy="2186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49065DC-0F34-4817-B2D4-E3C7BC42E9E6}"/>
              </a:ext>
            </a:extLst>
          </p:cNvPr>
          <p:cNvCxnSpPr/>
          <p:nvPr/>
        </p:nvCxnSpPr>
        <p:spPr>
          <a:xfrm flipH="1">
            <a:off x="2852531" y="1192696"/>
            <a:ext cx="785191" cy="2186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699A19F-8E60-449F-956B-A1ECE276FA20}"/>
              </a:ext>
            </a:extLst>
          </p:cNvPr>
          <p:cNvCxnSpPr/>
          <p:nvPr/>
        </p:nvCxnSpPr>
        <p:spPr>
          <a:xfrm flipH="1">
            <a:off x="5655365" y="1888435"/>
            <a:ext cx="665922" cy="208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9B79226-28A9-465F-A38D-0098E79A2EE3}"/>
              </a:ext>
            </a:extLst>
          </p:cNvPr>
          <p:cNvCxnSpPr/>
          <p:nvPr/>
        </p:nvCxnSpPr>
        <p:spPr>
          <a:xfrm>
            <a:off x="6450496" y="1888435"/>
            <a:ext cx="1143000" cy="208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65072ED-5A0A-4DCE-99A5-9D1395366F24}"/>
              </a:ext>
            </a:extLst>
          </p:cNvPr>
          <p:cNvCxnSpPr/>
          <p:nvPr/>
        </p:nvCxnSpPr>
        <p:spPr>
          <a:xfrm flipH="1">
            <a:off x="4005470" y="2651263"/>
            <a:ext cx="1311965" cy="278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A14F994-0EA6-49D9-A630-B83119024775}"/>
              </a:ext>
            </a:extLst>
          </p:cNvPr>
          <p:cNvCxnSpPr/>
          <p:nvPr/>
        </p:nvCxnSpPr>
        <p:spPr>
          <a:xfrm>
            <a:off x="5635487" y="2710898"/>
            <a:ext cx="815009" cy="159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D00F932-0A05-4F05-96A4-1F800F9B6D8A}"/>
              </a:ext>
            </a:extLst>
          </p:cNvPr>
          <p:cNvCxnSpPr/>
          <p:nvPr/>
        </p:nvCxnSpPr>
        <p:spPr>
          <a:xfrm flipH="1">
            <a:off x="3041374" y="3438940"/>
            <a:ext cx="964096" cy="407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84BE1AC-1996-4DB8-AD7A-CF8E5218A06B}"/>
              </a:ext>
            </a:extLst>
          </p:cNvPr>
          <p:cNvCxnSpPr/>
          <p:nvPr/>
        </p:nvCxnSpPr>
        <p:spPr>
          <a:xfrm>
            <a:off x="4134678" y="3468757"/>
            <a:ext cx="924339" cy="48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FDF288E-4D59-4F66-B085-3FA004C69B78}"/>
              </a:ext>
            </a:extLst>
          </p:cNvPr>
          <p:cNvSpPr/>
          <p:nvPr/>
        </p:nvSpPr>
        <p:spPr>
          <a:xfrm>
            <a:off x="1421296" y="3950804"/>
            <a:ext cx="2216426"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SINGLE CROSS SECTIONAL</a:t>
            </a:r>
          </a:p>
        </p:txBody>
      </p:sp>
      <p:sp>
        <p:nvSpPr>
          <p:cNvPr id="26" name="Rectangle 25">
            <a:extLst>
              <a:ext uri="{FF2B5EF4-FFF2-40B4-BE49-F238E27FC236}">
                <a16:creationId xmlns:a16="http://schemas.microsoft.com/office/drawing/2014/main" id="{0027834A-2EFF-4219-B15B-C4900D44A5FE}"/>
              </a:ext>
            </a:extLst>
          </p:cNvPr>
          <p:cNvSpPr/>
          <p:nvPr/>
        </p:nvSpPr>
        <p:spPr>
          <a:xfrm>
            <a:off x="4134679" y="4040257"/>
            <a:ext cx="1759226" cy="48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MULTIPLE CROSS SECTIONAL</a:t>
            </a:r>
          </a:p>
        </p:txBody>
      </p:sp>
      <p:cxnSp>
        <p:nvCxnSpPr>
          <p:cNvPr id="28" name="Straight Arrow Connector 27">
            <a:extLst>
              <a:ext uri="{FF2B5EF4-FFF2-40B4-BE49-F238E27FC236}">
                <a16:creationId xmlns:a16="http://schemas.microsoft.com/office/drawing/2014/main" id="{DF6BA3B3-D0D2-4D98-B45A-A34AEF1B4E95}"/>
              </a:ext>
            </a:extLst>
          </p:cNvPr>
          <p:cNvCxnSpPr/>
          <p:nvPr/>
        </p:nvCxnSpPr>
        <p:spPr>
          <a:xfrm>
            <a:off x="7991061" y="2621445"/>
            <a:ext cx="0" cy="993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094AD646-0267-4C0E-8974-3D1FEFA12BAF}"/>
              </a:ext>
            </a:extLst>
          </p:cNvPr>
          <p:cNvSpPr/>
          <p:nvPr/>
        </p:nvSpPr>
        <p:spPr>
          <a:xfrm>
            <a:off x="6689035" y="3756991"/>
            <a:ext cx="2047458" cy="395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IN" dirty="0"/>
              <a:t>SAMPLE SURVEY</a:t>
            </a:r>
          </a:p>
        </p:txBody>
      </p:sp>
    </p:spTree>
    <p:extLst>
      <p:ext uri="{BB962C8B-B14F-4D97-AF65-F5344CB8AC3E}">
        <p14:creationId xmlns:p14="http://schemas.microsoft.com/office/powerpoint/2010/main" val="480604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440</TotalTime>
  <Words>5158</Words>
  <Application>Microsoft Office PowerPoint</Application>
  <PresentationFormat>On-screen Show (16:9)</PresentationFormat>
  <Paragraphs>676</Paragraphs>
  <Slides>173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173</vt:i4>
      </vt:variant>
    </vt:vector>
  </HeadingPairs>
  <TitlesOfParts>
    <vt:vector size="182" baseType="lpstr">
      <vt:lpstr>Arial</vt:lpstr>
      <vt:lpstr>Arimo</vt:lpstr>
      <vt:lpstr>Calibri</vt:lpstr>
      <vt:lpstr>Fira Sans</vt:lpstr>
      <vt:lpstr>Open Sans</vt:lpstr>
      <vt:lpstr>Times New Roman</vt:lpstr>
      <vt:lpstr>Trebuchet MS</vt:lpstr>
      <vt:lpstr>Wingdings</vt:lpstr>
      <vt:lpstr>Office Theme</vt:lpstr>
      <vt:lpstr>PowerPoint Presentation</vt:lpstr>
      <vt:lpstr>Topics</vt:lpstr>
      <vt:lpstr>Do you ever Wonder ???</vt:lpstr>
      <vt:lpstr>The Sun rises in the East ?????</vt:lpstr>
      <vt:lpstr>Examples of Research questions</vt:lpstr>
      <vt:lpstr>Examples of Research questions</vt:lpstr>
      <vt:lpstr>Examples of Research questions</vt:lpstr>
      <vt:lpstr>Examples of Research questions</vt:lpstr>
      <vt:lpstr>Examples of Research questions</vt:lpstr>
      <vt:lpstr>What is Research ????</vt:lpstr>
      <vt:lpstr>PowerPoint Presentation</vt:lpstr>
      <vt:lpstr>Research</vt:lpstr>
      <vt:lpstr>Nature/ Features/ Characteristics of Research</vt:lpstr>
      <vt:lpstr>Objectives of Research</vt:lpstr>
      <vt:lpstr>Objectives of Research</vt:lpstr>
      <vt:lpstr>Importance/ Need / Relevance of Research in Business</vt:lpstr>
      <vt:lpstr>Importance/ Need / Relevance of Research in Business</vt:lpstr>
      <vt:lpstr>SCOPE / SIGNIFICANCE OF RESEARCH</vt:lpstr>
      <vt:lpstr>PowerPoint Presentation</vt:lpstr>
      <vt:lpstr>PowerPoint Presentation</vt:lpstr>
      <vt:lpstr>PowerPoint Presentation</vt:lpstr>
      <vt:lpstr>Types of Research</vt:lpstr>
      <vt:lpstr>Pure/ Fundamental/ Basic Research  https://www.youtube.com/watch?v=JEZjwlDNEHY</vt:lpstr>
      <vt:lpstr>PowerPoint Presentation</vt:lpstr>
      <vt:lpstr>PowerPoint Presentation</vt:lpstr>
      <vt:lpstr>PowerPoint Presentation</vt:lpstr>
      <vt:lpstr>Applied research</vt:lpstr>
      <vt:lpstr>PowerPoint Presentation</vt:lpstr>
      <vt:lpstr>PowerPoint Presentation</vt:lpstr>
      <vt:lpstr>PowerPoint Presentation</vt:lpstr>
      <vt:lpstr>PowerPoint Presentation</vt:lpstr>
      <vt:lpstr>PowerPoint Presentation</vt:lpstr>
      <vt:lpstr>Descriptive Research</vt:lpstr>
      <vt:lpstr>PowerPoint Presentation</vt:lpstr>
      <vt:lpstr>PowerPoint Presentation</vt:lpstr>
      <vt:lpstr>Nature of descriptive study</vt:lpstr>
      <vt:lpstr>PowerPoint Presentation</vt:lpstr>
      <vt:lpstr>ANALYTICAL RESEARCH</vt:lpstr>
      <vt:lpstr>Experimental research</vt:lpstr>
      <vt:lpstr>Exploratory and History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VARIABLES </vt:lpstr>
      <vt:lpstr>Important Concepts in Research</vt:lpstr>
      <vt:lpstr>Concepts in Research</vt:lpstr>
      <vt:lpstr>PowerPoint Presentation</vt:lpstr>
      <vt:lpstr>PowerPoint Presentation</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 Process</vt:lpstr>
      <vt:lpstr>PowerPoint Presentation</vt:lpstr>
      <vt:lpstr>PowerPoint Presentation</vt:lpstr>
      <vt:lpstr>Research Problems </vt:lpstr>
      <vt:lpstr>Decide Objectives of Research</vt:lpstr>
      <vt:lpstr>Research Process</vt:lpstr>
      <vt:lpstr>Literature Survey</vt:lpstr>
      <vt:lpstr>Purposes of Literature review</vt:lpstr>
      <vt:lpstr>Purposes of Literature review</vt:lpstr>
      <vt:lpstr>Literature review</vt:lpstr>
      <vt:lpstr>Literature review purpose</vt:lpstr>
      <vt:lpstr>Research Process</vt:lpstr>
      <vt:lpstr>Developing the Hypothesis </vt:lpstr>
      <vt:lpstr>Research Process</vt:lpstr>
      <vt:lpstr>Research Design/Methodology</vt:lpstr>
      <vt:lpstr>Research Design</vt:lpstr>
      <vt:lpstr>Research Process</vt:lpstr>
      <vt:lpstr>Deciding Sample Design</vt:lpstr>
      <vt:lpstr>Research Process</vt:lpstr>
      <vt:lpstr>Data Collection</vt:lpstr>
      <vt:lpstr>PowerPoint Presentation</vt:lpstr>
      <vt:lpstr>PowerPoint Presentation</vt:lpstr>
      <vt:lpstr>Research Process</vt:lpstr>
      <vt:lpstr>Data Processing</vt:lpstr>
      <vt:lpstr>Research Process</vt:lpstr>
      <vt:lpstr>Analysis &amp; Interpretation of Data</vt:lpstr>
      <vt:lpstr>PowerPoint Presentation</vt:lpstr>
      <vt:lpstr>Research Process</vt:lpstr>
      <vt:lpstr>Hypothesis Testing</vt:lpstr>
      <vt:lpstr>PowerPoint Presentation</vt:lpstr>
      <vt:lpstr>Research Process</vt:lpstr>
      <vt:lpstr>Preparation of Research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 of hypothesis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Cluster Sampling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 Balaji</dc:creator>
  <cp:lastModifiedBy>Aaryan Shroff</cp:lastModifiedBy>
  <cp:revision>38</cp:revision>
  <dcterms:created xsi:type="dcterms:W3CDTF">2021-01-01T11:05:14Z</dcterms:created>
  <dcterms:modified xsi:type="dcterms:W3CDTF">2022-01-14T05:55:32Z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2014-07-04T00:00:00Z</vt:filetime>
  </property>
  <property fmtid="{D5CDD505-2E9C-101B-9397-08002B2CF9AE}" pid="3" name="Creator">
    <vt:lpwstr>Microsoft® PowerPoint® 2010</vt:lpwstr>
  </property>
  <property fmtid="{D5CDD505-2E9C-101B-9397-08002B2CF9AE}" pid="4" name="LastSaved">
    <vt:filetime>2021-01-01T00:00:00Z</vt:filetime>
  </property>
</Properties>
</file>