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325" r:id="rId4"/>
    <p:sldId id="331" r:id="rId5"/>
    <p:sldId id="326" r:id="rId6"/>
    <p:sldId id="327" r:id="rId7"/>
    <p:sldId id="328" r:id="rId8"/>
    <p:sldId id="329" r:id="rId9"/>
    <p:sldId id="330" r:id="rId10"/>
    <p:sldId id="332" r:id="rId11"/>
    <p:sldId id="333" r:id="rId12"/>
    <p:sldId id="258" r:id="rId13"/>
    <p:sldId id="335" r:id="rId14"/>
    <p:sldId id="336" r:id="rId15"/>
    <p:sldId id="338" r:id="rId16"/>
    <p:sldId id="339" r:id="rId17"/>
    <p:sldId id="340" r:id="rId18"/>
    <p:sldId id="342" r:id="rId19"/>
    <p:sldId id="343" r:id="rId20"/>
    <p:sldId id="344" r:id="rId21"/>
    <p:sldId id="345" r:id="rId22"/>
    <p:sldId id="341" r:id="rId23"/>
    <p:sldId id="260" r:id="rId24"/>
    <p:sldId id="375" r:id="rId25"/>
    <p:sldId id="347" r:id="rId26"/>
    <p:sldId id="348" r:id="rId27"/>
    <p:sldId id="259" r:id="rId28"/>
    <p:sldId id="349" r:id="rId29"/>
    <p:sldId id="373" r:id="rId30"/>
    <p:sldId id="374" r:id="rId31"/>
    <p:sldId id="350" r:id="rId32"/>
    <p:sldId id="351" r:id="rId33"/>
    <p:sldId id="262" r:id="rId34"/>
    <p:sldId id="352" r:id="rId35"/>
    <p:sldId id="353" r:id="rId36"/>
    <p:sldId id="354" r:id="rId37"/>
    <p:sldId id="356" r:id="rId38"/>
    <p:sldId id="357" r:id="rId39"/>
    <p:sldId id="264" r:id="rId40"/>
    <p:sldId id="265" r:id="rId41"/>
    <p:sldId id="360" r:id="rId42"/>
    <p:sldId id="361" r:id="rId43"/>
    <p:sldId id="362" r:id="rId44"/>
    <p:sldId id="363" r:id="rId45"/>
    <p:sldId id="364" r:id="rId46"/>
    <p:sldId id="365" r:id="rId47"/>
    <p:sldId id="366" r:id="rId48"/>
    <p:sldId id="370" r:id="rId49"/>
    <p:sldId id="382" r:id="rId50"/>
    <p:sldId id="376" r:id="rId51"/>
    <p:sldId id="396" r:id="rId52"/>
    <p:sldId id="383" r:id="rId53"/>
    <p:sldId id="384" r:id="rId54"/>
    <p:sldId id="385" r:id="rId55"/>
    <p:sldId id="386" r:id="rId56"/>
    <p:sldId id="387" r:id="rId57"/>
    <p:sldId id="388" r:id="rId58"/>
    <p:sldId id="389" r:id="rId59"/>
    <p:sldId id="390" r:id="rId60"/>
    <p:sldId id="391" r:id="rId61"/>
    <p:sldId id="392" r:id="rId62"/>
    <p:sldId id="393" r:id="rId63"/>
    <p:sldId id="394" r:id="rId64"/>
    <p:sldId id="395" r:id="rId65"/>
    <p:sldId id="378" r:id="rId66"/>
    <p:sldId id="397" r:id="rId67"/>
    <p:sldId id="371" r:id="rId68"/>
    <p:sldId id="398" r:id="rId69"/>
    <p:sldId id="399" r:id="rId70"/>
    <p:sldId id="413" r:id="rId71"/>
    <p:sldId id="400" r:id="rId72"/>
    <p:sldId id="283" r:id="rId73"/>
    <p:sldId id="284" r:id="rId74"/>
    <p:sldId id="285" r:id="rId75"/>
    <p:sldId id="286" r:id="rId76"/>
    <p:sldId id="414" r:id="rId77"/>
    <p:sldId id="401" r:id="rId78"/>
    <p:sldId id="415" r:id="rId79"/>
    <p:sldId id="288" r:id="rId80"/>
    <p:sldId id="402" r:id="rId81"/>
    <p:sldId id="416" r:id="rId82"/>
    <p:sldId id="403" r:id="rId83"/>
    <p:sldId id="417" r:id="rId84"/>
    <p:sldId id="404" r:id="rId85"/>
    <p:sldId id="407" r:id="rId86"/>
    <p:sldId id="405" r:id="rId87"/>
    <p:sldId id="418" r:id="rId88"/>
    <p:sldId id="406" r:id="rId89"/>
    <p:sldId id="419" r:id="rId90"/>
    <p:sldId id="408" r:id="rId91"/>
    <p:sldId id="409" r:id="rId92"/>
    <p:sldId id="420" r:id="rId93"/>
    <p:sldId id="410" r:id="rId94"/>
    <p:sldId id="411" r:id="rId95"/>
    <p:sldId id="421" r:id="rId96"/>
    <p:sldId id="412" r:id="rId97"/>
    <p:sldId id="422" r:id="rId98"/>
    <p:sldId id="423" r:id="rId99"/>
    <p:sldId id="424" r:id="rId100"/>
    <p:sldId id="467" r:id="rId101"/>
    <p:sldId id="468" r:id="rId102"/>
    <p:sldId id="469" r:id="rId103"/>
    <p:sldId id="470" r:id="rId104"/>
    <p:sldId id="471" r:id="rId105"/>
    <p:sldId id="472" r:id="rId106"/>
    <p:sldId id="473" r:id="rId107"/>
    <p:sldId id="475" r:id="rId108"/>
    <p:sldId id="426" r:id="rId109"/>
    <p:sldId id="439" r:id="rId110"/>
    <p:sldId id="440" r:id="rId111"/>
    <p:sldId id="441" r:id="rId112"/>
    <p:sldId id="443" r:id="rId113"/>
    <p:sldId id="444" r:id="rId114"/>
    <p:sldId id="445" r:id="rId115"/>
    <p:sldId id="446" r:id="rId116"/>
    <p:sldId id="447" r:id="rId117"/>
    <p:sldId id="448" r:id="rId118"/>
    <p:sldId id="449" r:id="rId119"/>
    <p:sldId id="450" r:id="rId120"/>
    <p:sldId id="451" r:id="rId121"/>
    <p:sldId id="452" r:id="rId122"/>
    <p:sldId id="508" r:id="rId123"/>
    <p:sldId id="453" r:id="rId124"/>
    <p:sldId id="454" r:id="rId125"/>
    <p:sldId id="455" r:id="rId126"/>
    <p:sldId id="456" r:id="rId127"/>
    <p:sldId id="457" r:id="rId128"/>
    <p:sldId id="509" r:id="rId129"/>
    <p:sldId id="510" r:id="rId130"/>
    <p:sldId id="511" r:id="rId131"/>
    <p:sldId id="512" r:id="rId132"/>
    <p:sldId id="513" r:id="rId133"/>
    <p:sldId id="458" r:id="rId134"/>
    <p:sldId id="459" r:id="rId135"/>
    <p:sldId id="460" r:id="rId136"/>
    <p:sldId id="461" r:id="rId137"/>
    <p:sldId id="462" r:id="rId138"/>
    <p:sldId id="463" r:id="rId139"/>
    <p:sldId id="464" r:id="rId140"/>
    <p:sldId id="465" r:id="rId141"/>
    <p:sldId id="466" r:id="rId142"/>
    <p:sldId id="476" r:id="rId143"/>
    <p:sldId id="477" r:id="rId144"/>
    <p:sldId id="478" r:id="rId145"/>
    <p:sldId id="479" r:id="rId146"/>
    <p:sldId id="480" r:id="rId147"/>
    <p:sldId id="481" r:id="rId148"/>
    <p:sldId id="482" r:id="rId149"/>
    <p:sldId id="483" r:id="rId150"/>
    <p:sldId id="484" r:id="rId151"/>
    <p:sldId id="485" r:id="rId152"/>
    <p:sldId id="486" r:id="rId153"/>
    <p:sldId id="487" r:id="rId154"/>
    <p:sldId id="488" r:id="rId155"/>
    <p:sldId id="489" r:id="rId156"/>
    <p:sldId id="490" r:id="rId157"/>
    <p:sldId id="491" r:id="rId158"/>
    <p:sldId id="492" r:id="rId159"/>
    <p:sldId id="493" r:id="rId160"/>
    <p:sldId id="494" r:id="rId161"/>
    <p:sldId id="495" r:id="rId162"/>
    <p:sldId id="496" r:id="rId163"/>
    <p:sldId id="497" r:id="rId164"/>
    <p:sldId id="498" r:id="rId165"/>
    <p:sldId id="499" r:id="rId166"/>
    <p:sldId id="500" r:id="rId167"/>
    <p:sldId id="501" r:id="rId168"/>
    <p:sldId id="502" r:id="rId169"/>
    <p:sldId id="503" r:id="rId170"/>
    <p:sldId id="504" r:id="rId171"/>
    <p:sldId id="505" r:id="rId172"/>
    <p:sldId id="506" r:id="rId173"/>
    <p:sldId id="507" r:id="rId174"/>
  </p:sldIdLst>
  <p:sldSz cx="9144000" cy="5143500" type="screen16x9"/>
  <p:notesSz cx="9144000" cy="51435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833" y="41"/>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theme" Target="theme/theme1.xml"/><Relationship Id="rId172" Type="http://schemas.openxmlformats.org/officeDocument/2006/relationships/slide" Target="slides/slide17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presProps" Target="presProps.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viewProps" Target="viewProps.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EE1F7E-EFC3-4D44-8E71-BFC122E55E91}" type="doc">
      <dgm:prSet loTypeId="urn:microsoft.com/office/officeart/2005/8/layout/orgChart1" loCatId="hierarchy" qsTypeId="urn:microsoft.com/office/officeart/2005/8/quickstyle/3d2" qsCatId="3D" csTypeId="urn:microsoft.com/office/officeart/2005/8/colors/accent0_2" csCatId="mainScheme" phldr="1"/>
      <dgm:spPr/>
      <dgm:t>
        <a:bodyPr/>
        <a:lstStyle/>
        <a:p>
          <a:endParaRPr lang="en-IN"/>
        </a:p>
      </dgm:t>
    </dgm:pt>
    <dgm:pt modelId="{6E1AB365-FBB4-4B8E-950C-445F20563429}">
      <dgm:prSet phldrT="[Text]" custT="1"/>
      <dgm:spPr/>
      <dgm:t>
        <a:bodyPr/>
        <a:lstStyle/>
        <a:p>
          <a:r>
            <a:rPr lang="en-IN" sz="2600" dirty="0">
              <a:latin typeface="Times New Roman" pitchFamily="18" charset="0"/>
              <a:cs typeface="Times New Roman" pitchFamily="18" charset="0"/>
            </a:rPr>
            <a:t>Research</a:t>
          </a:r>
        </a:p>
      </dgm:t>
    </dgm:pt>
    <dgm:pt modelId="{C619F2F6-980B-4264-8F41-2B84926965BA}" type="parTrans" cxnId="{94C1EE06-E77B-4259-ABBA-DDA1159A3AA7}">
      <dgm:prSet/>
      <dgm:spPr/>
      <dgm:t>
        <a:bodyPr/>
        <a:lstStyle/>
        <a:p>
          <a:endParaRPr lang="en-IN" sz="2600">
            <a:latin typeface="Times New Roman" pitchFamily="18" charset="0"/>
            <a:cs typeface="Times New Roman" pitchFamily="18" charset="0"/>
          </a:endParaRPr>
        </a:p>
      </dgm:t>
    </dgm:pt>
    <dgm:pt modelId="{D90B9F0C-A5DE-49F3-9947-810CE1A2AE1C}" type="sibTrans" cxnId="{94C1EE06-E77B-4259-ABBA-DDA1159A3AA7}">
      <dgm:prSet/>
      <dgm:spPr/>
      <dgm:t>
        <a:bodyPr/>
        <a:lstStyle/>
        <a:p>
          <a:endParaRPr lang="en-IN" sz="2600">
            <a:latin typeface="Times New Roman" pitchFamily="18" charset="0"/>
            <a:cs typeface="Times New Roman" pitchFamily="18" charset="0"/>
          </a:endParaRPr>
        </a:p>
      </dgm:t>
    </dgm:pt>
    <dgm:pt modelId="{3A23033F-D77E-4136-B341-217D3FF6768D}">
      <dgm:prSet phldrT="[Text]" custT="1"/>
      <dgm:spPr/>
      <dgm:t>
        <a:bodyPr/>
        <a:lstStyle/>
        <a:p>
          <a:r>
            <a:rPr lang="en-IN" sz="2600" dirty="0">
              <a:latin typeface="Times New Roman" pitchFamily="18" charset="0"/>
              <a:cs typeface="Times New Roman" pitchFamily="18" charset="0"/>
            </a:rPr>
            <a:t>Business Decisions</a:t>
          </a:r>
        </a:p>
      </dgm:t>
    </dgm:pt>
    <dgm:pt modelId="{C1CDD39C-2216-4CFB-ABE4-325A1E61FB1A}" type="parTrans" cxnId="{17AA8C79-0440-478D-A054-E1658180684A}">
      <dgm:prSet/>
      <dgm:spPr/>
      <dgm:t>
        <a:bodyPr/>
        <a:lstStyle/>
        <a:p>
          <a:endParaRPr lang="en-IN" sz="2600">
            <a:latin typeface="Times New Roman" pitchFamily="18" charset="0"/>
            <a:cs typeface="Times New Roman" pitchFamily="18" charset="0"/>
          </a:endParaRPr>
        </a:p>
      </dgm:t>
    </dgm:pt>
    <dgm:pt modelId="{84FA328B-0372-458C-AA5A-D4AF0148DADE}" type="sibTrans" cxnId="{17AA8C79-0440-478D-A054-E1658180684A}">
      <dgm:prSet/>
      <dgm:spPr/>
      <dgm:t>
        <a:bodyPr/>
        <a:lstStyle/>
        <a:p>
          <a:endParaRPr lang="en-IN" sz="2600">
            <a:latin typeface="Times New Roman" pitchFamily="18" charset="0"/>
            <a:cs typeface="Times New Roman" pitchFamily="18" charset="0"/>
          </a:endParaRPr>
        </a:p>
      </dgm:t>
    </dgm:pt>
    <dgm:pt modelId="{1D1F4FA4-76F1-497F-A7F5-DE3843C4A16A}">
      <dgm:prSet phldrT="[Text]" custT="1"/>
      <dgm:spPr/>
      <dgm:t>
        <a:bodyPr/>
        <a:lstStyle/>
        <a:p>
          <a:r>
            <a:rPr lang="en-IN" sz="2600" dirty="0">
              <a:latin typeface="Times New Roman" pitchFamily="18" charset="0"/>
              <a:cs typeface="Times New Roman" pitchFamily="18" charset="0"/>
            </a:rPr>
            <a:t>Social Sciences &amp; Research</a:t>
          </a:r>
        </a:p>
      </dgm:t>
    </dgm:pt>
    <dgm:pt modelId="{45C380B6-C2EB-466A-9759-9B3CB002B52E}" type="parTrans" cxnId="{EF2B4B34-F613-469F-9068-12071D2A37FF}">
      <dgm:prSet/>
      <dgm:spPr/>
      <dgm:t>
        <a:bodyPr/>
        <a:lstStyle/>
        <a:p>
          <a:endParaRPr lang="en-IN" sz="2600">
            <a:latin typeface="Times New Roman" pitchFamily="18" charset="0"/>
            <a:cs typeface="Times New Roman" pitchFamily="18" charset="0"/>
          </a:endParaRPr>
        </a:p>
      </dgm:t>
    </dgm:pt>
    <dgm:pt modelId="{AA63642B-3F5C-4A85-9C44-770B9A4C06A6}" type="sibTrans" cxnId="{EF2B4B34-F613-469F-9068-12071D2A37FF}">
      <dgm:prSet/>
      <dgm:spPr/>
      <dgm:t>
        <a:bodyPr/>
        <a:lstStyle/>
        <a:p>
          <a:endParaRPr lang="en-IN" sz="2600">
            <a:latin typeface="Times New Roman" pitchFamily="18" charset="0"/>
            <a:cs typeface="Times New Roman" pitchFamily="18" charset="0"/>
          </a:endParaRPr>
        </a:p>
      </dgm:t>
    </dgm:pt>
    <dgm:pt modelId="{C09AE851-4827-4AE1-8471-4C10DF0B1FC9}">
      <dgm:prSet phldrT="[Text]" custT="1"/>
      <dgm:spPr/>
      <dgm:t>
        <a:bodyPr/>
        <a:lstStyle/>
        <a:p>
          <a:r>
            <a:rPr lang="en-IN" sz="2600" dirty="0">
              <a:latin typeface="Times New Roman" pitchFamily="18" charset="0"/>
              <a:cs typeface="Times New Roman" pitchFamily="18" charset="0"/>
            </a:rPr>
            <a:t>Government Decisions</a:t>
          </a:r>
        </a:p>
      </dgm:t>
    </dgm:pt>
    <dgm:pt modelId="{F31BF052-9B7C-4952-9442-C2DC2DE360E5}" type="parTrans" cxnId="{39AC0226-3006-402B-A875-4CBCFA4CB28D}">
      <dgm:prSet/>
      <dgm:spPr/>
      <dgm:t>
        <a:bodyPr/>
        <a:lstStyle/>
        <a:p>
          <a:endParaRPr lang="en-IN" sz="2600">
            <a:latin typeface="Times New Roman" pitchFamily="18" charset="0"/>
            <a:cs typeface="Times New Roman" pitchFamily="18" charset="0"/>
          </a:endParaRPr>
        </a:p>
      </dgm:t>
    </dgm:pt>
    <dgm:pt modelId="{C0C21381-593A-42BB-A02C-C5EE1060F1DD}" type="sibTrans" cxnId="{39AC0226-3006-402B-A875-4CBCFA4CB28D}">
      <dgm:prSet/>
      <dgm:spPr/>
      <dgm:t>
        <a:bodyPr/>
        <a:lstStyle/>
        <a:p>
          <a:endParaRPr lang="en-IN" sz="2600">
            <a:latin typeface="Times New Roman" pitchFamily="18" charset="0"/>
            <a:cs typeface="Times New Roman" pitchFamily="18" charset="0"/>
          </a:endParaRPr>
        </a:p>
      </dgm:t>
    </dgm:pt>
    <dgm:pt modelId="{D5265EC7-5724-46C6-BB98-123AC6654F16}" type="pres">
      <dgm:prSet presAssocID="{52EE1F7E-EFC3-4D44-8E71-BFC122E55E91}" presName="hierChild1" presStyleCnt="0">
        <dgm:presLayoutVars>
          <dgm:orgChart val="1"/>
          <dgm:chPref val="1"/>
          <dgm:dir/>
          <dgm:animOne val="branch"/>
          <dgm:animLvl val="lvl"/>
          <dgm:resizeHandles/>
        </dgm:presLayoutVars>
      </dgm:prSet>
      <dgm:spPr/>
    </dgm:pt>
    <dgm:pt modelId="{7F3D61EC-FE4F-40E3-87F3-36B1E94FF6A7}" type="pres">
      <dgm:prSet presAssocID="{6E1AB365-FBB4-4B8E-950C-445F20563429}" presName="hierRoot1" presStyleCnt="0">
        <dgm:presLayoutVars>
          <dgm:hierBranch val="init"/>
        </dgm:presLayoutVars>
      </dgm:prSet>
      <dgm:spPr/>
    </dgm:pt>
    <dgm:pt modelId="{BE51405B-B9E0-4CD8-B125-79CB557D036E}" type="pres">
      <dgm:prSet presAssocID="{6E1AB365-FBB4-4B8E-950C-445F20563429}" presName="rootComposite1" presStyleCnt="0"/>
      <dgm:spPr/>
    </dgm:pt>
    <dgm:pt modelId="{2756E4CE-1FDA-460A-A45A-C6B164F9B5A0}" type="pres">
      <dgm:prSet presAssocID="{6E1AB365-FBB4-4B8E-950C-445F20563429}" presName="rootText1" presStyleLbl="node0" presStyleIdx="0" presStyleCnt="1">
        <dgm:presLayoutVars>
          <dgm:chPref val="3"/>
        </dgm:presLayoutVars>
      </dgm:prSet>
      <dgm:spPr/>
    </dgm:pt>
    <dgm:pt modelId="{FE93C731-FF24-4433-990F-8DBB9BD6FB52}" type="pres">
      <dgm:prSet presAssocID="{6E1AB365-FBB4-4B8E-950C-445F20563429}" presName="rootConnector1" presStyleLbl="node1" presStyleIdx="0" presStyleCnt="0"/>
      <dgm:spPr/>
    </dgm:pt>
    <dgm:pt modelId="{233853DA-9D77-49C7-9217-D2878ABCBD3D}" type="pres">
      <dgm:prSet presAssocID="{6E1AB365-FBB4-4B8E-950C-445F20563429}" presName="hierChild2" presStyleCnt="0"/>
      <dgm:spPr/>
    </dgm:pt>
    <dgm:pt modelId="{A99549BD-E18A-4140-AC7E-A6DD5DD102A5}" type="pres">
      <dgm:prSet presAssocID="{C1CDD39C-2216-4CFB-ABE4-325A1E61FB1A}" presName="Name37" presStyleLbl="parChTrans1D2" presStyleIdx="0" presStyleCnt="3"/>
      <dgm:spPr/>
    </dgm:pt>
    <dgm:pt modelId="{7FAC1CF7-73D4-4FF6-B5C5-55A019D3353A}" type="pres">
      <dgm:prSet presAssocID="{3A23033F-D77E-4136-B341-217D3FF6768D}" presName="hierRoot2" presStyleCnt="0">
        <dgm:presLayoutVars>
          <dgm:hierBranch val="init"/>
        </dgm:presLayoutVars>
      </dgm:prSet>
      <dgm:spPr/>
    </dgm:pt>
    <dgm:pt modelId="{52E6DDCC-C807-459F-95F9-9FD498B96529}" type="pres">
      <dgm:prSet presAssocID="{3A23033F-D77E-4136-B341-217D3FF6768D}" presName="rootComposite" presStyleCnt="0"/>
      <dgm:spPr/>
    </dgm:pt>
    <dgm:pt modelId="{462FF1B0-9606-4BC6-9C74-DB435372F971}" type="pres">
      <dgm:prSet presAssocID="{3A23033F-D77E-4136-B341-217D3FF6768D}" presName="rootText" presStyleLbl="node2" presStyleIdx="0" presStyleCnt="3">
        <dgm:presLayoutVars>
          <dgm:chPref val="3"/>
        </dgm:presLayoutVars>
      </dgm:prSet>
      <dgm:spPr/>
    </dgm:pt>
    <dgm:pt modelId="{FA6383BC-5C7E-46F4-B642-AE1D5E76F88B}" type="pres">
      <dgm:prSet presAssocID="{3A23033F-D77E-4136-B341-217D3FF6768D}" presName="rootConnector" presStyleLbl="node2" presStyleIdx="0" presStyleCnt="3"/>
      <dgm:spPr/>
    </dgm:pt>
    <dgm:pt modelId="{CF55A35A-AC0D-4AD6-A402-82B3DFC0BB1D}" type="pres">
      <dgm:prSet presAssocID="{3A23033F-D77E-4136-B341-217D3FF6768D}" presName="hierChild4" presStyleCnt="0"/>
      <dgm:spPr/>
    </dgm:pt>
    <dgm:pt modelId="{FAEE0D6B-8005-43E4-B12B-7AA543C043B5}" type="pres">
      <dgm:prSet presAssocID="{3A23033F-D77E-4136-B341-217D3FF6768D}" presName="hierChild5" presStyleCnt="0"/>
      <dgm:spPr/>
    </dgm:pt>
    <dgm:pt modelId="{77A826B2-C0AB-477D-A2FE-D4DBD1E51F1F}" type="pres">
      <dgm:prSet presAssocID="{45C380B6-C2EB-466A-9759-9B3CB002B52E}" presName="Name37" presStyleLbl="parChTrans1D2" presStyleIdx="1" presStyleCnt="3"/>
      <dgm:spPr/>
    </dgm:pt>
    <dgm:pt modelId="{3824E63E-881B-4354-A729-10C4FBA97439}" type="pres">
      <dgm:prSet presAssocID="{1D1F4FA4-76F1-497F-A7F5-DE3843C4A16A}" presName="hierRoot2" presStyleCnt="0">
        <dgm:presLayoutVars>
          <dgm:hierBranch val="init"/>
        </dgm:presLayoutVars>
      </dgm:prSet>
      <dgm:spPr/>
    </dgm:pt>
    <dgm:pt modelId="{833DE675-32DB-471F-AC23-998AC0B8F6D9}" type="pres">
      <dgm:prSet presAssocID="{1D1F4FA4-76F1-497F-A7F5-DE3843C4A16A}" presName="rootComposite" presStyleCnt="0"/>
      <dgm:spPr/>
    </dgm:pt>
    <dgm:pt modelId="{3904B229-61DD-4492-BA02-94E87984032E}" type="pres">
      <dgm:prSet presAssocID="{1D1F4FA4-76F1-497F-A7F5-DE3843C4A16A}" presName="rootText" presStyleLbl="node2" presStyleIdx="1" presStyleCnt="3">
        <dgm:presLayoutVars>
          <dgm:chPref val="3"/>
        </dgm:presLayoutVars>
      </dgm:prSet>
      <dgm:spPr/>
    </dgm:pt>
    <dgm:pt modelId="{2D1E448E-DE49-4134-8B6B-8F7776FDFCA5}" type="pres">
      <dgm:prSet presAssocID="{1D1F4FA4-76F1-497F-A7F5-DE3843C4A16A}" presName="rootConnector" presStyleLbl="node2" presStyleIdx="1" presStyleCnt="3"/>
      <dgm:spPr/>
    </dgm:pt>
    <dgm:pt modelId="{4FE4380E-31AB-4544-AC1B-E8ECD879BABE}" type="pres">
      <dgm:prSet presAssocID="{1D1F4FA4-76F1-497F-A7F5-DE3843C4A16A}" presName="hierChild4" presStyleCnt="0"/>
      <dgm:spPr/>
    </dgm:pt>
    <dgm:pt modelId="{CBCD3527-F32D-4761-AC27-3D23FD798AB1}" type="pres">
      <dgm:prSet presAssocID="{1D1F4FA4-76F1-497F-A7F5-DE3843C4A16A}" presName="hierChild5" presStyleCnt="0"/>
      <dgm:spPr/>
    </dgm:pt>
    <dgm:pt modelId="{A72C4325-9AF1-4466-BC67-8B62B4028B18}" type="pres">
      <dgm:prSet presAssocID="{F31BF052-9B7C-4952-9442-C2DC2DE360E5}" presName="Name37" presStyleLbl="parChTrans1D2" presStyleIdx="2" presStyleCnt="3"/>
      <dgm:spPr/>
    </dgm:pt>
    <dgm:pt modelId="{B4FFB2B4-C440-4E66-B7DA-7CF79EF48518}" type="pres">
      <dgm:prSet presAssocID="{C09AE851-4827-4AE1-8471-4C10DF0B1FC9}" presName="hierRoot2" presStyleCnt="0">
        <dgm:presLayoutVars>
          <dgm:hierBranch val="init"/>
        </dgm:presLayoutVars>
      </dgm:prSet>
      <dgm:spPr/>
    </dgm:pt>
    <dgm:pt modelId="{AE7D10CC-903A-4CBD-8057-CC6E38FBD932}" type="pres">
      <dgm:prSet presAssocID="{C09AE851-4827-4AE1-8471-4C10DF0B1FC9}" presName="rootComposite" presStyleCnt="0"/>
      <dgm:spPr/>
    </dgm:pt>
    <dgm:pt modelId="{DDDE8189-1342-4DFF-9D05-925D1D939C5E}" type="pres">
      <dgm:prSet presAssocID="{C09AE851-4827-4AE1-8471-4C10DF0B1FC9}" presName="rootText" presStyleLbl="node2" presStyleIdx="2" presStyleCnt="3">
        <dgm:presLayoutVars>
          <dgm:chPref val="3"/>
        </dgm:presLayoutVars>
      </dgm:prSet>
      <dgm:spPr/>
    </dgm:pt>
    <dgm:pt modelId="{48DFF4A7-4E93-407A-BFA8-CE05E6601D91}" type="pres">
      <dgm:prSet presAssocID="{C09AE851-4827-4AE1-8471-4C10DF0B1FC9}" presName="rootConnector" presStyleLbl="node2" presStyleIdx="2" presStyleCnt="3"/>
      <dgm:spPr/>
    </dgm:pt>
    <dgm:pt modelId="{833EFC1F-7AD8-412D-A8B0-96EA71A47337}" type="pres">
      <dgm:prSet presAssocID="{C09AE851-4827-4AE1-8471-4C10DF0B1FC9}" presName="hierChild4" presStyleCnt="0"/>
      <dgm:spPr/>
    </dgm:pt>
    <dgm:pt modelId="{EB225EF5-74E6-45E8-82DF-BAE8F31949C0}" type="pres">
      <dgm:prSet presAssocID="{C09AE851-4827-4AE1-8471-4C10DF0B1FC9}" presName="hierChild5" presStyleCnt="0"/>
      <dgm:spPr/>
    </dgm:pt>
    <dgm:pt modelId="{CF0F6F1C-C2E2-48BB-9202-94D613447F73}" type="pres">
      <dgm:prSet presAssocID="{6E1AB365-FBB4-4B8E-950C-445F20563429}" presName="hierChild3" presStyleCnt="0"/>
      <dgm:spPr/>
    </dgm:pt>
  </dgm:ptLst>
  <dgm:cxnLst>
    <dgm:cxn modelId="{D2881204-08C0-4AAC-9A96-263425A91917}" type="presOf" srcId="{3A23033F-D77E-4136-B341-217D3FF6768D}" destId="{462FF1B0-9606-4BC6-9C74-DB435372F971}" srcOrd="0" destOrd="0" presId="urn:microsoft.com/office/officeart/2005/8/layout/orgChart1"/>
    <dgm:cxn modelId="{94C1EE06-E77B-4259-ABBA-DDA1159A3AA7}" srcId="{52EE1F7E-EFC3-4D44-8E71-BFC122E55E91}" destId="{6E1AB365-FBB4-4B8E-950C-445F20563429}" srcOrd="0" destOrd="0" parTransId="{C619F2F6-980B-4264-8F41-2B84926965BA}" sibTransId="{D90B9F0C-A5DE-49F3-9947-810CE1A2AE1C}"/>
    <dgm:cxn modelId="{B7290520-1568-4A0C-8BCC-E0593CAF464A}" type="presOf" srcId="{1D1F4FA4-76F1-497F-A7F5-DE3843C4A16A}" destId="{3904B229-61DD-4492-BA02-94E87984032E}" srcOrd="0" destOrd="0" presId="urn:microsoft.com/office/officeart/2005/8/layout/orgChart1"/>
    <dgm:cxn modelId="{39AC0226-3006-402B-A875-4CBCFA4CB28D}" srcId="{6E1AB365-FBB4-4B8E-950C-445F20563429}" destId="{C09AE851-4827-4AE1-8471-4C10DF0B1FC9}" srcOrd="2" destOrd="0" parTransId="{F31BF052-9B7C-4952-9442-C2DC2DE360E5}" sibTransId="{C0C21381-593A-42BB-A02C-C5EE1060F1DD}"/>
    <dgm:cxn modelId="{EF2B4B34-F613-469F-9068-12071D2A37FF}" srcId="{6E1AB365-FBB4-4B8E-950C-445F20563429}" destId="{1D1F4FA4-76F1-497F-A7F5-DE3843C4A16A}" srcOrd="1" destOrd="0" parTransId="{45C380B6-C2EB-466A-9759-9B3CB002B52E}" sibTransId="{AA63642B-3F5C-4A85-9C44-770B9A4C06A6}"/>
    <dgm:cxn modelId="{ABDEC63E-3027-40ED-813D-D9A29A6AA177}" type="presOf" srcId="{45C380B6-C2EB-466A-9759-9B3CB002B52E}" destId="{77A826B2-C0AB-477D-A2FE-D4DBD1E51F1F}" srcOrd="0" destOrd="0" presId="urn:microsoft.com/office/officeart/2005/8/layout/orgChart1"/>
    <dgm:cxn modelId="{BCF3054C-B7DD-4725-8922-933267AEFD55}" type="presOf" srcId="{3A23033F-D77E-4136-B341-217D3FF6768D}" destId="{FA6383BC-5C7E-46F4-B642-AE1D5E76F88B}" srcOrd="1" destOrd="0" presId="urn:microsoft.com/office/officeart/2005/8/layout/orgChart1"/>
    <dgm:cxn modelId="{5B478070-7489-48A7-B9D4-A360E32D0372}" type="presOf" srcId="{C1CDD39C-2216-4CFB-ABE4-325A1E61FB1A}" destId="{A99549BD-E18A-4140-AC7E-A6DD5DD102A5}" srcOrd="0" destOrd="0" presId="urn:microsoft.com/office/officeart/2005/8/layout/orgChart1"/>
    <dgm:cxn modelId="{B4AE9D74-BB0A-4662-B0C8-A2B0A7A9103A}" type="presOf" srcId="{C09AE851-4827-4AE1-8471-4C10DF0B1FC9}" destId="{DDDE8189-1342-4DFF-9D05-925D1D939C5E}" srcOrd="0" destOrd="0" presId="urn:microsoft.com/office/officeart/2005/8/layout/orgChart1"/>
    <dgm:cxn modelId="{17AA8C79-0440-478D-A054-E1658180684A}" srcId="{6E1AB365-FBB4-4B8E-950C-445F20563429}" destId="{3A23033F-D77E-4136-B341-217D3FF6768D}" srcOrd="0" destOrd="0" parTransId="{C1CDD39C-2216-4CFB-ABE4-325A1E61FB1A}" sibTransId="{84FA328B-0372-458C-AA5A-D4AF0148DADE}"/>
    <dgm:cxn modelId="{D29EF47F-4710-41DE-8F59-FA9A9CC3C5BF}" type="presOf" srcId="{52EE1F7E-EFC3-4D44-8E71-BFC122E55E91}" destId="{D5265EC7-5724-46C6-BB98-123AC6654F16}" srcOrd="0" destOrd="0" presId="urn:microsoft.com/office/officeart/2005/8/layout/orgChart1"/>
    <dgm:cxn modelId="{48A8D281-2A0B-4ED6-B930-3B889F9612D7}" type="presOf" srcId="{6E1AB365-FBB4-4B8E-950C-445F20563429}" destId="{FE93C731-FF24-4433-990F-8DBB9BD6FB52}" srcOrd="1" destOrd="0" presId="urn:microsoft.com/office/officeart/2005/8/layout/orgChart1"/>
    <dgm:cxn modelId="{FB48C196-BE4E-450E-985E-43B7DDD52998}" type="presOf" srcId="{6E1AB365-FBB4-4B8E-950C-445F20563429}" destId="{2756E4CE-1FDA-460A-A45A-C6B164F9B5A0}" srcOrd="0" destOrd="0" presId="urn:microsoft.com/office/officeart/2005/8/layout/orgChart1"/>
    <dgm:cxn modelId="{392D16B0-BC43-40CD-A640-68E7F4FD5ACB}" type="presOf" srcId="{F31BF052-9B7C-4952-9442-C2DC2DE360E5}" destId="{A72C4325-9AF1-4466-BC67-8B62B4028B18}" srcOrd="0" destOrd="0" presId="urn:microsoft.com/office/officeart/2005/8/layout/orgChart1"/>
    <dgm:cxn modelId="{03FB46D4-3C95-4D00-AABC-2D9B91386792}" type="presOf" srcId="{1D1F4FA4-76F1-497F-A7F5-DE3843C4A16A}" destId="{2D1E448E-DE49-4134-8B6B-8F7776FDFCA5}" srcOrd="1" destOrd="0" presId="urn:microsoft.com/office/officeart/2005/8/layout/orgChart1"/>
    <dgm:cxn modelId="{BB3E9EE2-4CE9-477F-A19C-A3E0FE54127E}" type="presOf" srcId="{C09AE851-4827-4AE1-8471-4C10DF0B1FC9}" destId="{48DFF4A7-4E93-407A-BFA8-CE05E6601D91}" srcOrd="1" destOrd="0" presId="urn:microsoft.com/office/officeart/2005/8/layout/orgChart1"/>
    <dgm:cxn modelId="{7E0F0EF6-AE6B-4B1C-B146-DA48033505C1}" type="presParOf" srcId="{D5265EC7-5724-46C6-BB98-123AC6654F16}" destId="{7F3D61EC-FE4F-40E3-87F3-36B1E94FF6A7}" srcOrd="0" destOrd="0" presId="urn:microsoft.com/office/officeart/2005/8/layout/orgChart1"/>
    <dgm:cxn modelId="{CFB05FC6-F7EC-419F-8D0F-46208657101E}" type="presParOf" srcId="{7F3D61EC-FE4F-40E3-87F3-36B1E94FF6A7}" destId="{BE51405B-B9E0-4CD8-B125-79CB557D036E}" srcOrd="0" destOrd="0" presId="urn:microsoft.com/office/officeart/2005/8/layout/orgChart1"/>
    <dgm:cxn modelId="{C31F5A9C-64CA-42AB-A27A-1C8F68541A2D}" type="presParOf" srcId="{BE51405B-B9E0-4CD8-B125-79CB557D036E}" destId="{2756E4CE-1FDA-460A-A45A-C6B164F9B5A0}" srcOrd="0" destOrd="0" presId="urn:microsoft.com/office/officeart/2005/8/layout/orgChart1"/>
    <dgm:cxn modelId="{ADCC16DA-3A57-44CA-A872-DD0A042A94A8}" type="presParOf" srcId="{BE51405B-B9E0-4CD8-B125-79CB557D036E}" destId="{FE93C731-FF24-4433-990F-8DBB9BD6FB52}" srcOrd="1" destOrd="0" presId="urn:microsoft.com/office/officeart/2005/8/layout/orgChart1"/>
    <dgm:cxn modelId="{BD9DFD68-A5A8-4A43-B4DF-BD770ABB7F80}" type="presParOf" srcId="{7F3D61EC-FE4F-40E3-87F3-36B1E94FF6A7}" destId="{233853DA-9D77-49C7-9217-D2878ABCBD3D}" srcOrd="1" destOrd="0" presId="urn:microsoft.com/office/officeart/2005/8/layout/orgChart1"/>
    <dgm:cxn modelId="{D4A1794B-5FEB-417B-986B-8778E70278EC}" type="presParOf" srcId="{233853DA-9D77-49C7-9217-D2878ABCBD3D}" destId="{A99549BD-E18A-4140-AC7E-A6DD5DD102A5}" srcOrd="0" destOrd="0" presId="urn:microsoft.com/office/officeart/2005/8/layout/orgChart1"/>
    <dgm:cxn modelId="{D5AB53D2-FF19-45D8-B1F6-FCA3283ECFBA}" type="presParOf" srcId="{233853DA-9D77-49C7-9217-D2878ABCBD3D}" destId="{7FAC1CF7-73D4-4FF6-B5C5-55A019D3353A}" srcOrd="1" destOrd="0" presId="urn:microsoft.com/office/officeart/2005/8/layout/orgChart1"/>
    <dgm:cxn modelId="{287D6E92-D499-4176-9709-16574AB5B8F0}" type="presParOf" srcId="{7FAC1CF7-73D4-4FF6-B5C5-55A019D3353A}" destId="{52E6DDCC-C807-459F-95F9-9FD498B96529}" srcOrd="0" destOrd="0" presId="urn:microsoft.com/office/officeart/2005/8/layout/orgChart1"/>
    <dgm:cxn modelId="{4FB8B437-B45B-4AD1-A1D4-0F5CD75C3B37}" type="presParOf" srcId="{52E6DDCC-C807-459F-95F9-9FD498B96529}" destId="{462FF1B0-9606-4BC6-9C74-DB435372F971}" srcOrd="0" destOrd="0" presId="urn:microsoft.com/office/officeart/2005/8/layout/orgChart1"/>
    <dgm:cxn modelId="{E4AC6506-9ADD-4EA6-9075-895A1957BCD5}" type="presParOf" srcId="{52E6DDCC-C807-459F-95F9-9FD498B96529}" destId="{FA6383BC-5C7E-46F4-B642-AE1D5E76F88B}" srcOrd="1" destOrd="0" presId="urn:microsoft.com/office/officeart/2005/8/layout/orgChart1"/>
    <dgm:cxn modelId="{500249C2-564D-4914-9366-73F4CCD70813}" type="presParOf" srcId="{7FAC1CF7-73D4-4FF6-B5C5-55A019D3353A}" destId="{CF55A35A-AC0D-4AD6-A402-82B3DFC0BB1D}" srcOrd="1" destOrd="0" presId="urn:microsoft.com/office/officeart/2005/8/layout/orgChart1"/>
    <dgm:cxn modelId="{0B0E1FFF-6B14-4D36-A083-60EDADBB8DF3}" type="presParOf" srcId="{7FAC1CF7-73D4-4FF6-B5C5-55A019D3353A}" destId="{FAEE0D6B-8005-43E4-B12B-7AA543C043B5}" srcOrd="2" destOrd="0" presId="urn:microsoft.com/office/officeart/2005/8/layout/orgChart1"/>
    <dgm:cxn modelId="{D918A776-8C2F-4C18-A243-29FEFCD7B1C0}" type="presParOf" srcId="{233853DA-9D77-49C7-9217-D2878ABCBD3D}" destId="{77A826B2-C0AB-477D-A2FE-D4DBD1E51F1F}" srcOrd="2" destOrd="0" presId="urn:microsoft.com/office/officeart/2005/8/layout/orgChart1"/>
    <dgm:cxn modelId="{EE547C6B-755B-4DAE-8807-1D9DC53CC5B2}" type="presParOf" srcId="{233853DA-9D77-49C7-9217-D2878ABCBD3D}" destId="{3824E63E-881B-4354-A729-10C4FBA97439}" srcOrd="3" destOrd="0" presId="urn:microsoft.com/office/officeart/2005/8/layout/orgChart1"/>
    <dgm:cxn modelId="{8686FF2D-A4BA-4CD7-9F49-027735E66442}" type="presParOf" srcId="{3824E63E-881B-4354-A729-10C4FBA97439}" destId="{833DE675-32DB-471F-AC23-998AC0B8F6D9}" srcOrd="0" destOrd="0" presId="urn:microsoft.com/office/officeart/2005/8/layout/orgChart1"/>
    <dgm:cxn modelId="{7AFD75FC-EEB0-4A60-A6C3-0152BFF12D10}" type="presParOf" srcId="{833DE675-32DB-471F-AC23-998AC0B8F6D9}" destId="{3904B229-61DD-4492-BA02-94E87984032E}" srcOrd="0" destOrd="0" presId="urn:microsoft.com/office/officeart/2005/8/layout/orgChart1"/>
    <dgm:cxn modelId="{D443D604-7DF8-4DC8-A69E-03945919306A}" type="presParOf" srcId="{833DE675-32DB-471F-AC23-998AC0B8F6D9}" destId="{2D1E448E-DE49-4134-8B6B-8F7776FDFCA5}" srcOrd="1" destOrd="0" presId="urn:microsoft.com/office/officeart/2005/8/layout/orgChart1"/>
    <dgm:cxn modelId="{F155C6A2-8E41-4DEC-B120-ADEABEDD2E06}" type="presParOf" srcId="{3824E63E-881B-4354-A729-10C4FBA97439}" destId="{4FE4380E-31AB-4544-AC1B-E8ECD879BABE}" srcOrd="1" destOrd="0" presId="urn:microsoft.com/office/officeart/2005/8/layout/orgChart1"/>
    <dgm:cxn modelId="{B2172922-CA6F-45CD-B759-A49517E5755A}" type="presParOf" srcId="{3824E63E-881B-4354-A729-10C4FBA97439}" destId="{CBCD3527-F32D-4761-AC27-3D23FD798AB1}" srcOrd="2" destOrd="0" presId="urn:microsoft.com/office/officeart/2005/8/layout/orgChart1"/>
    <dgm:cxn modelId="{267A5871-C85B-40BB-8C2B-9C108974CC5C}" type="presParOf" srcId="{233853DA-9D77-49C7-9217-D2878ABCBD3D}" destId="{A72C4325-9AF1-4466-BC67-8B62B4028B18}" srcOrd="4" destOrd="0" presId="urn:microsoft.com/office/officeart/2005/8/layout/orgChart1"/>
    <dgm:cxn modelId="{6BCD35B0-AD51-4F54-91D1-A106091FC89C}" type="presParOf" srcId="{233853DA-9D77-49C7-9217-D2878ABCBD3D}" destId="{B4FFB2B4-C440-4E66-B7DA-7CF79EF48518}" srcOrd="5" destOrd="0" presId="urn:microsoft.com/office/officeart/2005/8/layout/orgChart1"/>
    <dgm:cxn modelId="{8C019079-478F-44EA-87DB-41009B779554}" type="presParOf" srcId="{B4FFB2B4-C440-4E66-B7DA-7CF79EF48518}" destId="{AE7D10CC-903A-4CBD-8057-CC6E38FBD932}" srcOrd="0" destOrd="0" presId="urn:microsoft.com/office/officeart/2005/8/layout/orgChart1"/>
    <dgm:cxn modelId="{EFE38408-6292-4781-BAF6-EC07ECED5EBC}" type="presParOf" srcId="{AE7D10CC-903A-4CBD-8057-CC6E38FBD932}" destId="{DDDE8189-1342-4DFF-9D05-925D1D939C5E}" srcOrd="0" destOrd="0" presId="urn:microsoft.com/office/officeart/2005/8/layout/orgChart1"/>
    <dgm:cxn modelId="{22C70008-6D7F-4C39-85B9-56C8AD6B0D1D}" type="presParOf" srcId="{AE7D10CC-903A-4CBD-8057-CC6E38FBD932}" destId="{48DFF4A7-4E93-407A-BFA8-CE05E6601D91}" srcOrd="1" destOrd="0" presId="urn:microsoft.com/office/officeart/2005/8/layout/orgChart1"/>
    <dgm:cxn modelId="{0AAD560E-0F4D-4F11-9AFE-F55602937B13}" type="presParOf" srcId="{B4FFB2B4-C440-4E66-B7DA-7CF79EF48518}" destId="{833EFC1F-7AD8-412D-A8B0-96EA71A47337}" srcOrd="1" destOrd="0" presId="urn:microsoft.com/office/officeart/2005/8/layout/orgChart1"/>
    <dgm:cxn modelId="{819E34D1-8375-45F8-A04D-BAAF14CB560C}" type="presParOf" srcId="{B4FFB2B4-C440-4E66-B7DA-7CF79EF48518}" destId="{EB225EF5-74E6-45E8-82DF-BAE8F31949C0}" srcOrd="2" destOrd="0" presId="urn:microsoft.com/office/officeart/2005/8/layout/orgChart1"/>
    <dgm:cxn modelId="{E78E8EC1-17AD-435D-8318-9AD6D593920D}" type="presParOf" srcId="{7F3D61EC-FE4F-40E3-87F3-36B1E94FF6A7}" destId="{CF0F6F1C-C2E2-48BB-9202-94D613447F7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643A57F-352C-4ACB-BE36-262AB375F373}" type="doc">
      <dgm:prSet loTypeId="urn:microsoft.com/office/officeart/2005/8/layout/bProcess4" loCatId="process" qsTypeId="urn:microsoft.com/office/officeart/2005/8/quickstyle/3d2" qsCatId="3D" csTypeId="urn:microsoft.com/office/officeart/2005/8/colors/accent5_2" csCatId="accent5" phldr="1"/>
      <dgm:spPr/>
      <dgm:t>
        <a:bodyPr/>
        <a:lstStyle/>
        <a:p>
          <a:endParaRPr lang="en-IN"/>
        </a:p>
      </dgm:t>
    </dgm:pt>
    <dgm:pt modelId="{CD96FC84-447B-413B-AA48-932F3884D5CE}">
      <dgm:prSet phldrT="[Text]"/>
      <dgm:spPr/>
      <dgm:t>
        <a:bodyPr/>
        <a:lstStyle/>
        <a:p>
          <a:r>
            <a:rPr lang="en-IN" dirty="0"/>
            <a:t>Formulating the Research problem</a:t>
          </a:r>
        </a:p>
      </dgm:t>
    </dgm:pt>
    <dgm:pt modelId="{F3BB1DAA-98F3-4337-9AF3-4DAF451380B2}" type="parTrans" cxnId="{62E23E24-E809-4246-8422-CD5F32E60829}">
      <dgm:prSet/>
      <dgm:spPr/>
      <dgm:t>
        <a:bodyPr/>
        <a:lstStyle/>
        <a:p>
          <a:endParaRPr lang="en-IN"/>
        </a:p>
      </dgm:t>
    </dgm:pt>
    <dgm:pt modelId="{F2D3082E-8D37-45F9-A41B-FFEEC1FA7A1F}" type="sibTrans" cxnId="{62E23E24-E809-4246-8422-CD5F32E60829}">
      <dgm:prSet/>
      <dgm:spPr/>
      <dgm:t>
        <a:bodyPr/>
        <a:lstStyle/>
        <a:p>
          <a:endParaRPr lang="en-IN"/>
        </a:p>
      </dgm:t>
    </dgm:pt>
    <dgm:pt modelId="{F716F107-7D61-4790-8CC6-D324E3E1EC96}">
      <dgm:prSet phldrT="[Text]"/>
      <dgm:spPr/>
      <dgm:t>
        <a:bodyPr/>
        <a:lstStyle/>
        <a:p>
          <a:r>
            <a:rPr lang="en-IN" dirty="0"/>
            <a:t>Decide the Objectives of Research</a:t>
          </a:r>
        </a:p>
      </dgm:t>
    </dgm:pt>
    <dgm:pt modelId="{CC907D80-A1B5-4CE4-B5A2-9423DB4CBE1F}" type="parTrans" cxnId="{816D0EEE-3143-4044-917B-412CB5084E66}">
      <dgm:prSet/>
      <dgm:spPr/>
      <dgm:t>
        <a:bodyPr/>
        <a:lstStyle/>
        <a:p>
          <a:endParaRPr lang="en-IN"/>
        </a:p>
      </dgm:t>
    </dgm:pt>
    <dgm:pt modelId="{FEF95FE6-5EEB-4DF8-8580-D023A370499F}" type="sibTrans" cxnId="{816D0EEE-3143-4044-917B-412CB5084E66}">
      <dgm:prSet/>
      <dgm:spPr/>
      <dgm:t>
        <a:bodyPr/>
        <a:lstStyle/>
        <a:p>
          <a:endParaRPr lang="en-IN"/>
        </a:p>
      </dgm:t>
    </dgm:pt>
    <dgm:pt modelId="{F672CC2B-DA1C-404F-9DB5-9CA85E0C6766}">
      <dgm:prSet phldrT="[Text]"/>
      <dgm:spPr/>
      <dgm:t>
        <a:bodyPr/>
        <a:lstStyle/>
        <a:p>
          <a:r>
            <a:rPr lang="en-IN" dirty="0"/>
            <a:t>Developing the Hypothesis</a:t>
          </a:r>
        </a:p>
      </dgm:t>
    </dgm:pt>
    <dgm:pt modelId="{7E4EC875-BC79-4DB2-9FBE-36E7E86F9911}" type="parTrans" cxnId="{2FFB04F9-3737-4017-9F6F-717C843AD890}">
      <dgm:prSet/>
      <dgm:spPr/>
      <dgm:t>
        <a:bodyPr/>
        <a:lstStyle/>
        <a:p>
          <a:endParaRPr lang="en-IN"/>
        </a:p>
      </dgm:t>
    </dgm:pt>
    <dgm:pt modelId="{1F6593D0-2040-4B61-96F3-F1C6EC58F3E1}" type="sibTrans" cxnId="{2FFB04F9-3737-4017-9F6F-717C843AD890}">
      <dgm:prSet/>
      <dgm:spPr/>
      <dgm:t>
        <a:bodyPr/>
        <a:lstStyle/>
        <a:p>
          <a:endParaRPr lang="en-IN"/>
        </a:p>
      </dgm:t>
    </dgm:pt>
    <dgm:pt modelId="{7DD8C804-DF91-4D01-A8E7-56B86F8E9260}">
      <dgm:prSet phldrT="[Text]"/>
      <dgm:spPr/>
      <dgm:t>
        <a:bodyPr/>
        <a:lstStyle/>
        <a:p>
          <a:r>
            <a:rPr lang="en-IN" dirty="0"/>
            <a:t>Preparing the Research Design</a:t>
          </a:r>
        </a:p>
      </dgm:t>
    </dgm:pt>
    <dgm:pt modelId="{7CB8A00E-B96D-4600-8C32-43B491F137DA}" type="parTrans" cxnId="{4BB7F4E8-4704-4EBB-8656-0AA0EC170D01}">
      <dgm:prSet/>
      <dgm:spPr/>
      <dgm:t>
        <a:bodyPr/>
        <a:lstStyle/>
        <a:p>
          <a:endParaRPr lang="en-IN"/>
        </a:p>
      </dgm:t>
    </dgm:pt>
    <dgm:pt modelId="{DCE534D9-138E-428B-A829-4FE1D307FA5C}" type="sibTrans" cxnId="{4BB7F4E8-4704-4EBB-8656-0AA0EC170D01}">
      <dgm:prSet/>
      <dgm:spPr/>
      <dgm:t>
        <a:bodyPr/>
        <a:lstStyle/>
        <a:p>
          <a:endParaRPr lang="en-IN"/>
        </a:p>
      </dgm:t>
    </dgm:pt>
    <dgm:pt modelId="{2498C59E-2B1C-4F3B-BA07-BD3676D08A16}">
      <dgm:prSet phldrT="[Text]"/>
      <dgm:spPr/>
      <dgm:t>
        <a:bodyPr/>
        <a:lstStyle/>
        <a:p>
          <a:r>
            <a:rPr lang="en-IN" dirty="0"/>
            <a:t>Determine Sample Design</a:t>
          </a:r>
        </a:p>
      </dgm:t>
    </dgm:pt>
    <dgm:pt modelId="{465AAF1F-AC1C-4BA0-8D5B-E1CAEFE895D6}" type="parTrans" cxnId="{97F3FB38-3BA4-4D21-A511-DF5481929165}">
      <dgm:prSet/>
      <dgm:spPr/>
      <dgm:t>
        <a:bodyPr/>
        <a:lstStyle/>
        <a:p>
          <a:endParaRPr lang="en-IN"/>
        </a:p>
      </dgm:t>
    </dgm:pt>
    <dgm:pt modelId="{D43C8FA5-1E5C-4791-B560-FF91D18DCABB}" type="sibTrans" cxnId="{97F3FB38-3BA4-4D21-A511-DF5481929165}">
      <dgm:prSet/>
      <dgm:spPr/>
      <dgm:t>
        <a:bodyPr/>
        <a:lstStyle/>
        <a:p>
          <a:endParaRPr lang="en-IN"/>
        </a:p>
      </dgm:t>
    </dgm:pt>
    <dgm:pt modelId="{BDFBB868-95E9-4D4C-900E-712CE0625B22}">
      <dgm:prSet phldrT="[Text]"/>
      <dgm:spPr/>
      <dgm:t>
        <a:bodyPr/>
        <a:lstStyle/>
        <a:p>
          <a:r>
            <a:rPr lang="en-IN" dirty="0"/>
            <a:t>Collecting the Data</a:t>
          </a:r>
        </a:p>
      </dgm:t>
    </dgm:pt>
    <dgm:pt modelId="{85C38B27-DC13-488D-86AC-A69AD3DCAE6B}" type="parTrans" cxnId="{A672498D-D548-4524-8335-3A7EF4A05AB8}">
      <dgm:prSet/>
      <dgm:spPr/>
      <dgm:t>
        <a:bodyPr/>
        <a:lstStyle/>
        <a:p>
          <a:endParaRPr lang="en-IN"/>
        </a:p>
      </dgm:t>
    </dgm:pt>
    <dgm:pt modelId="{690F3AB2-0DEF-44B1-8512-B815258D2AAE}" type="sibTrans" cxnId="{A672498D-D548-4524-8335-3A7EF4A05AB8}">
      <dgm:prSet/>
      <dgm:spPr/>
      <dgm:t>
        <a:bodyPr/>
        <a:lstStyle/>
        <a:p>
          <a:endParaRPr lang="en-IN"/>
        </a:p>
      </dgm:t>
    </dgm:pt>
    <dgm:pt modelId="{9197D243-7E9B-4FBE-AC28-4B7F2C8C3FB7}">
      <dgm:prSet phldrT="[Text]"/>
      <dgm:spPr>
        <a:solidFill>
          <a:srgbClr val="00B050"/>
        </a:solidFill>
      </dgm:spPr>
      <dgm:t>
        <a:bodyPr/>
        <a:lstStyle/>
        <a:p>
          <a:r>
            <a:rPr lang="en-IN" dirty="0"/>
            <a:t>Processing of Data</a:t>
          </a:r>
        </a:p>
      </dgm:t>
    </dgm:pt>
    <dgm:pt modelId="{53CCE499-05AF-4A44-8163-E36300F457F2}" type="parTrans" cxnId="{B30FFBFF-7E2F-4684-9D8D-401633354691}">
      <dgm:prSet/>
      <dgm:spPr/>
      <dgm:t>
        <a:bodyPr/>
        <a:lstStyle/>
        <a:p>
          <a:endParaRPr lang="en-IN"/>
        </a:p>
      </dgm:t>
    </dgm:pt>
    <dgm:pt modelId="{E0F16531-2EFD-4582-ADF7-87AD849FF4C3}" type="sibTrans" cxnId="{B30FFBFF-7E2F-4684-9D8D-401633354691}">
      <dgm:prSet/>
      <dgm:spPr/>
      <dgm:t>
        <a:bodyPr/>
        <a:lstStyle/>
        <a:p>
          <a:endParaRPr lang="en-IN"/>
        </a:p>
      </dgm:t>
    </dgm:pt>
    <dgm:pt modelId="{F931BB0B-ECA0-4EF9-9122-8DAE7DE9DFEE}">
      <dgm:prSet phldrT="[Text]"/>
      <dgm:spPr/>
      <dgm:t>
        <a:bodyPr/>
        <a:lstStyle/>
        <a:p>
          <a:r>
            <a:rPr lang="en-IN" dirty="0"/>
            <a:t>Analysis &amp; Interpretation  of Data</a:t>
          </a:r>
        </a:p>
      </dgm:t>
    </dgm:pt>
    <dgm:pt modelId="{A20E3B6E-4184-46B0-B7B0-A57C3B23A04C}" type="parTrans" cxnId="{448FAF3B-8C8A-4A0E-86B4-9FE407ACF9C6}">
      <dgm:prSet/>
      <dgm:spPr/>
      <dgm:t>
        <a:bodyPr/>
        <a:lstStyle/>
        <a:p>
          <a:endParaRPr lang="en-IN"/>
        </a:p>
      </dgm:t>
    </dgm:pt>
    <dgm:pt modelId="{FBAAC28C-1C99-4346-B90C-26CAB56D752D}" type="sibTrans" cxnId="{448FAF3B-8C8A-4A0E-86B4-9FE407ACF9C6}">
      <dgm:prSet/>
      <dgm:spPr/>
      <dgm:t>
        <a:bodyPr/>
        <a:lstStyle/>
        <a:p>
          <a:endParaRPr lang="en-IN"/>
        </a:p>
      </dgm:t>
    </dgm:pt>
    <dgm:pt modelId="{88EA1BB7-2AE4-43C5-849B-1F0B03D271DF}">
      <dgm:prSet phldrT="[Text]"/>
      <dgm:spPr/>
      <dgm:t>
        <a:bodyPr/>
        <a:lstStyle/>
        <a:p>
          <a:r>
            <a:rPr lang="en-IN" dirty="0"/>
            <a:t>Hypothesis testing</a:t>
          </a:r>
        </a:p>
      </dgm:t>
    </dgm:pt>
    <dgm:pt modelId="{0990DCE4-AB72-4BF1-949E-D6F1F4C188FF}" type="parTrans" cxnId="{FC511019-871D-46EC-BFB6-6A5FDF0C995B}">
      <dgm:prSet/>
      <dgm:spPr/>
      <dgm:t>
        <a:bodyPr/>
        <a:lstStyle/>
        <a:p>
          <a:endParaRPr lang="en-IN"/>
        </a:p>
      </dgm:t>
    </dgm:pt>
    <dgm:pt modelId="{8759F419-15DF-44A0-9505-C75A303635DD}" type="sibTrans" cxnId="{FC511019-871D-46EC-BFB6-6A5FDF0C995B}">
      <dgm:prSet/>
      <dgm:spPr/>
      <dgm:t>
        <a:bodyPr/>
        <a:lstStyle/>
        <a:p>
          <a:endParaRPr lang="en-IN"/>
        </a:p>
      </dgm:t>
    </dgm:pt>
    <dgm:pt modelId="{8CDF34E7-7B8C-4E08-831C-1DCE5012BF4C}">
      <dgm:prSet phldrT="[Text]"/>
      <dgm:spPr/>
      <dgm:t>
        <a:bodyPr/>
        <a:lstStyle/>
        <a:p>
          <a:r>
            <a:rPr lang="en-IN" dirty="0"/>
            <a:t>Generalizations &amp; Interpretations</a:t>
          </a:r>
        </a:p>
      </dgm:t>
    </dgm:pt>
    <dgm:pt modelId="{74CF45CB-363C-4D96-883B-841525E1D0B1}" type="parTrans" cxnId="{74413993-6F66-402B-AC47-611278D0FADE}">
      <dgm:prSet/>
      <dgm:spPr/>
      <dgm:t>
        <a:bodyPr/>
        <a:lstStyle/>
        <a:p>
          <a:endParaRPr lang="en-IN"/>
        </a:p>
      </dgm:t>
    </dgm:pt>
    <dgm:pt modelId="{4DB2554A-0AE1-4299-A5BE-7A4C0D5F75B2}" type="sibTrans" cxnId="{74413993-6F66-402B-AC47-611278D0FADE}">
      <dgm:prSet/>
      <dgm:spPr/>
      <dgm:t>
        <a:bodyPr/>
        <a:lstStyle/>
        <a:p>
          <a:endParaRPr lang="en-IN"/>
        </a:p>
      </dgm:t>
    </dgm:pt>
    <dgm:pt modelId="{3029E345-308B-4C79-8312-101E4EC65676}">
      <dgm:prSet phldrT="[Text]"/>
      <dgm:spPr/>
      <dgm:t>
        <a:bodyPr/>
        <a:lstStyle/>
        <a:p>
          <a:r>
            <a:rPr lang="en-IN" dirty="0"/>
            <a:t>Report Preparation</a:t>
          </a:r>
        </a:p>
      </dgm:t>
    </dgm:pt>
    <dgm:pt modelId="{A7F4F4D6-0916-4C7A-A6DB-28A698E8C3C6}" type="parTrans" cxnId="{BE9ED310-6EF1-4512-B061-BD30BC6E6DA7}">
      <dgm:prSet/>
      <dgm:spPr/>
      <dgm:t>
        <a:bodyPr/>
        <a:lstStyle/>
        <a:p>
          <a:endParaRPr lang="en-IN"/>
        </a:p>
      </dgm:t>
    </dgm:pt>
    <dgm:pt modelId="{FE07D73F-CCD5-419E-8B64-B49530198DAB}" type="sibTrans" cxnId="{BE9ED310-6EF1-4512-B061-BD30BC6E6DA7}">
      <dgm:prSet/>
      <dgm:spPr/>
      <dgm:t>
        <a:bodyPr/>
        <a:lstStyle/>
        <a:p>
          <a:endParaRPr lang="en-IN"/>
        </a:p>
      </dgm:t>
    </dgm:pt>
    <dgm:pt modelId="{A24D0AC2-C154-4D34-908D-757F350D04F5}">
      <dgm:prSet phldrT="[Text]"/>
      <dgm:spPr/>
      <dgm:t>
        <a:bodyPr/>
        <a:lstStyle/>
        <a:p>
          <a:r>
            <a:rPr lang="en-IN" dirty="0"/>
            <a:t>Extensive Literature Survey</a:t>
          </a:r>
        </a:p>
      </dgm:t>
    </dgm:pt>
    <dgm:pt modelId="{060DCA23-5FE8-43DA-9CFF-B0D9AC101910}" type="parTrans" cxnId="{AE0F3936-9279-40FC-87FD-46CA4E68603A}">
      <dgm:prSet/>
      <dgm:spPr/>
      <dgm:t>
        <a:bodyPr/>
        <a:lstStyle/>
        <a:p>
          <a:endParaRPr lang="en-IN"/>
        </a:p>
      </dgm:t>
    </dgm:pt>
    <dgm:pt modelId="{298ADF63-3220-4CA1-96E0-7239EC346432}" type="sibTrans" cxnId="{AE0F3936-9279-40FC-87FD-46CA4E68603A}">
      <dgm:prSet/>
      <dgm:spPr/>
      <dgm:t>
        <a:bodyPr/>
        <a:lstStyle/>
        <a:p>
          <a:endParaRPr lang="en-IN"/>
        </a:p>
      </dgm:t>
    </dgm:pt>
    <dgm:pt modelId="{55A1D7D1-2427-4AE1-8DF1-C78FAA2A4B32}" type="pres">
      <dgm:prSet presAssocID="{B643A57F-352C-4ACB-BE36-262AB375F373}" presName="Name0" presStyleCnt="0">
        <dgm:presLayoutVars>
          <dgm:dir/>
          <dgm:resizeHandles/>
        </dgm:presLayoutVars>
      </dgm:prSet>
      <dgm:spPr/>
    </dgm:pt>
    <dgm:pt modelId="{D86A68E1-2878-4414-BC28-7AA8DD1FE971}" type="pres">
      <dgm:prSet presAssocID="{CD96FC84-447B-413B-AA48-932F3884D5CE}" presName="compNode" presStyleCnt="0"/>
      <dgm:spPr/>
    </dgm:pt>
    <dgm:pt modelId="{CE53919E-66D8-4FFA-9270-E96FF86BB0B0}" type="pres">
      <dgm:prSet presAssocID="{CD96FC84-447B-413B-AA48-932F3884D5CE}" presName="dummyConnPt" presStyleCnt="0"/>
      <dgm:spPr/>
    </dgm:pt>
    <dgm:pt modelId="{038B771A-40F2-4ABB-9455-1815DBC6F1CF}" type="pres">
      <dgm:prSet presAssocID="{CD96FC84-447B-413B-AA48-932F3884D5CE}" presName="node" presStyleLbl="node1" presStyleIdx="0" presStyleCnt="12" custScaleX="140349">
        <dgm:presLayoutVars>
          <dgm:bulletEnabled val="1"/>
        </dgm:presLayoutVars>
      </dgm:prSet>
      <dgm:spPr/>
    </dgm:pt>
    <dgm:pt modelId="{17CA5EC4-0F98-4761-9730-E0546209F649}" type="pres">
      <dgm:prSet presAssocID="{F2D3082E-8D37-45F9-A41B-FFEEC1FA7A1F}" presName="sibTrans" presStyleLbl="bgSibTrans2D1" presStyleIdx="0" presStyleCnt="11"/>
      <dgm:spPr/>
    </dgm:pt>
    <dgm:pt modelId="{FBBC7429-82FC-4771-B148-306312D77952}" type="pres">
      <dgm:prSet presAssocID="{F716F107-7D61-4790-8CC6-D324E3E1EC96}" presName="compNode" presStyleCnt="0"/>
      <dgm:spPr/>
    </dgm:pt>
    <dgm:pt modelId="{B6AFE839-6EE5-49DA-906E-21E84D7DA962}" type="pres">
      <dgm:prSet presAssocID="{F716F107-7D61-4790-8CC6-D324E3E1EC96}" presName="dummyConnPt" presStyleCnt="0"/>
      <dgm:spPr/>
    </dgm:pt>
    <dgm:pt modelId="{C943D230-3841-4E55-B9CE-637F67F7BBF4}" type="pres">
      <dgm:prSet presAssocID="{F716F107-7D61-4790-8CC6-D324E3E1EC96}" presName="node" presStyleLbl="node1" presStyleIdx="1" presStyleCnt="12" custScaleX="140349">
        <dgm:presLayoutVars>
          <dgm:bulletEnabled val="1"/>
        </dgm:presLayoutVars>
      </dgm:prSet>
      <dgm:spPr/>
    </dgm:pt>
    <dgm:pt modelId="{8604E325-07B3-46BA-B016-0BE84E61719F}" type="pres">
      <dgm:prSet presAssocID="{FEF95FE6-5EEB-4DF8-8580-D023A370499F}" presName="sibTrans" presStyleLbl="bgSibTrans2D1" presStyleIdx="1" presStyleCnt="11"/>
      <dgm:spPr/>
    </dgm:pt>
    <dgm:pt modelId="{E62B0CEE-3671-42FE-8733-8323A2240BD7}" type="pres">
      <dgm:prSet presAssocID="{A24D0AC2-C154-4D34-908D-757F350D04F5}" presName="compNode" presStyleCnt="0"/>
      <dgm:spPr/>
    </dgm:pt>
    <dgm:pt modelId="{974A13C1-EC49-4EF7-9D1D-AC29E00C076E}" type="pres">
      <dgm:prSet presAssocID="{A24D0AC2-C154-4D34-908D-757F350D04F5}" presName="dummyConnPt" presStyleCnt="0"/>
      <dgm:spPr/>
    </dgm:pt>
    <dgm:pt modelId="{D2222172-0627-4B3B-89F7-E6F42E18DCC6}" type="pres">
      <dgm:prSet presAssocID="{A24D0AC2-C154-4D34-908D-757F350D04F5}" presName="node" presStyleLbl="node1" presStyleIdx="2" presStyleCnt="12" custScaleX="140349">
        <dgm:presLayoutVars>
          <dgm:bulletEnabled val="1"/>
        </dgm:presLayoutVars>
      </dgm:prSet>
      <dgm:spPr/>
    </dgm:pt>
    <dgm:pt modelId="{900CC32A-73AE-4FFB-8E95-5840EB0C3D0E}" type="pres">
      <dgm:prSet presAssocID="{298ADF63-3220-4CA1-96E0-7239EC346432}" presName="sibTrans" presStyleLbl="bgSibTrans2D1" presStyleIdx="2" presStyleCnt="11"/>
      <dgm:spPr/>
    </dgm:pt>
    <dgm:pt modelId="{86C5F03A-7D0A-4D77-974D-2586160051C5}" type="pres">
      <dgm:prSet presAssocID="{F672CC2B-DA1C-404F-9DB5-9CA85E0C6766}" presName="compNode" presStyleCnt="0"/>
      <dgm:spPr/>
    </dgm:pt>
    <dgm:pt modelId="{E21F2A8B-920F-4D0B-9080-81157C2A3CF6}" type="pres">
      <dgm:prSet presAssocID="{F672CC2B-DA1C-404F-9DB5-9CA85E0C6766}" presName="dummyConnPt" presStyleCnt="0"/>
      <dgm:spPr/>
    </dgm:pt>
    <dgm:pt modelId="{CCFCACE8-9A25-41ED-BCE6-6DD523CCB832}" type="pres">
      <dgm:prSet presAssocID="{F672CC2B-DA1C-404F-9DB5-9CA85E0C6766}" presName="node" presStyleLbl="node1" presStyleIdx="3" presStyleCnt="12" custScaleX="140349">
        <dgm:presLayoutVars>
          <dgm:bulletEnabled val="1"/>
        </dgm:presLayoutVars>
      </dgm:prSet>
      <dgm:spPr/>
    </dgm:pt>
    <dgm:pt modelId="{E2A6F664-363A-4F18-8A63-966FD2D211F3}" type="pres">
      <dgm:prSet presAssocID="{1F6593D0-2040-4B61-96F3-F1C6EC58F3E1}" presName="sibTrans" presStyleLbl="bgSibTrans2D1" presStyleIdx="3" presStyleCnt="11"/>
      <dgm:spPr/>
    </dgm:pt>
    <dgm:pt modelId="{DDFF0A8B-7024-44ED-9FCC-2A05E6793BFC}" type="pres">
      <dgm:prSet presAssocID="{7DD8C804-DF91-4D01-A8E7-56B86F8E9260}" presName="compNode" presStyleCnt="0"/>
      <dgm:spPr/>
    </dgm:pt>
    <dgm:pt modelId="{AC383649-88BF-429D-8FA1-3E7416EAAFD7}" type="pres">
      <dgm:prSet presAssocID="{7DD8C804-DF91-4D01-A8E7-56B86F8E9260}" presName="dummyConnPt" presStyleCnt="0"/>
      <dgm:spPr/>
    </dgm:pt>
    <dgm:pt modelId="{FE428BC1-A288-4D10-9687-93218CA45D09}" type="pres">
      <dgm:prSet presAssocID="{7DD8C804-DF91-4D01-A8E7-56B86F8E9260}" presName="node" presStyleLbl="node1" presStyleIdx="4" presStyleCnt="12" custScaleX="140349">
        <dgm:presLayoutVars>
          <dgm:bulletEnabled val="1"/>
        </dgm:presLayoutVars>
      </dgm:prSet>
      <dgm:spPr/>
    </dgm:pt>
    <dgm:pt modelId="{D06F9A0A-BBBC-458E-8804-C25E3F99E0D1}" type="pres">
      <dgm:prSet presAssocID="{DCE534D9-138E-428B-A829-4FE1D307FA5C}" presName="sibTrans" presStyleLbl="bgSibTrans2D1" presStyleIdx="4" presStyleCnt="11"/>
      <dgm:spPr/>
    </dgm:pt>
    <dgm:pt modelId="{E42E68DA-4497-427A-A035-2E0DCA63E5AC}" type="pres">
      <dgm:prSet presAssocID="{2498C59E-2B1C-4F3B-BA07-BD3676D08A16}" presName="compNode" presStyleCnt="0"/>
      <dgm:spPr/>
    </dgm:pt>
    <dgm:pt modelId="{79DD5C03-1A5E-4CFF-9E53-FD9D4636DC50}" type="pres">
      <dgm:prSet presAssocID="{2498C59E-2B1C-4F3B-BA07-BD3676D08A16}" presName="dummyConnPt" presStyleCnt="0"/>
      <dgm:spPr/>
    </dgm:pt>
    <dgm:pt modelId="{CC0D62C1-818B-43C6-B3AF-CDC19DA72C2D}" type="pres">
      <dgm:prSet presAssocID="{2498C59E-2B1C-4F3B-BA07-BD3676D08A16}" presName="node" presStyleLbl="node1" presStyleIdx="5" presStyleCnt="12" custScaleX="140349">
        <dgm:presLayoutVars>
          <dgm:bulletEnabled val="1"/>
        </dgm:presLayoutVars>
      </dgm:prSet>
      <dgm:spPr/>
    </dgm:pt>
    <dgm:pt modelId="{FF1AFB70-0AFC-40F3-97C9-0CF0B06B9F81}" type="pres">
      <dgm:prSet presAssocID="{D43C8FA5-1E5C-4791-B560-FF91D18DCABB}" presName="sibTrans" presStyleLbl="bgSibTrans2D1" presStyleIdx="5" presStyleCnt="11"/>
      <dgm:spPr/>
    </dgm:pt>
    <dgm:pt modelId="{FEB497D0-DC98-4DFB-AD61-96F7BE8436F5}" type="pres">
      <dgm:prSet presAssocID="{BDFBB868-95E9-4D4C-900E-712CE0625B22}" presName="compNode" presStyleCnt="0"/>
      <dgm:spPr/>
    </dgm:pt>
    <dgm:pt modelId="{DE733059-244C-4534-88C8-B6A3442EE50C}" type="pres">
      <dgm:prSet presAssocID="{BDFBB868-95E9-4D4C-900E-712CE0625B22}" presName="dummyConnPt" presStyleCnt="0"/>
      <dgm:spPr/>
    </dgm:pt>
    <dgm:pt modelId="{2473644D-4414-430C-A804-2860F0E35BBB}" type="pres">
      <dgm:prSet presAssocID="{BDFBB868-95E9-4D4C-900E-712CE0625B22}" presName="node" presStyleLbl="node1" presStyleIdx="6" presStyleCnt="12" custScaleX="140349">
        <dgm:presLayoutVars>
          <dgm:bulletEnabled val="1"/>
        </dgm:presLayoutVars>
      </dgm:prSet>
      <dgm:spPr/>
    </dgm:pt>
    <dgm:pt modelId="{8806E101-FD9D-4889-8BA7-F23CA2E3B1A4}" type="pres">
      <dgm:prSet presAssocID="{690F3AB2-0DEF-44B1-8512-B815258D2AAE}" presName="sibTrans" presStyleLbl="bgSibTrans2D1" presStyleIdx="6" presStyleCnt="11"/>
      <dgm:spPr/>
    </dgm:pt>
    <dgm:pt modelId="{88FB81C9-8384-493B-B2C4-B9FE968843F8}" type="pres">
      <dgm:prSet presAssocID="{9197D243-7E9B-4FBE-AC28-4B7F2C8C3FB7}" presName="compNode" presStyleCnt="0"/>
      <dgm:spPr/>
    </dgm:pt>
    <dgm:pt modelId="{9D1804A1-24D1-447D-B727-6855A98E8A52}" type="pres">
      <dgm:prSet presAssocID="{9197D243-7E9B-4FBE-AC28-4B7F2C8C3FB7}" presName="dummyConnPt" presStyleCnt="0"/>
      <dgm:spPr/>
    </dgm:pt>
    <dgm:pt modelId="{F41D69B6-5B50-4C64-A745-2EB2EDFD8C98}" type="pres">
      <dgm:prSet presAssocID="{9197D243-7E9B-4FBE-AC28-4B7F2C8C3FB7}" presName="node" presStyleLbl="node1" presStyleIdx="7" presStyleCnt="12" custScaleX="140349">
        <dgm:presLayoutVars>
          <dgm:bulletEnabled val="1"/>
        </dgm:presLayoutVars>
      </dgm:prSet>
      <dgm:spPr/>
    </dgm:pt>
    <dgm:pt modelId="{D5695FA6-7C92-49FD-989A-C99A7A2698F4}" type="pres">
      <dgm:prSet presAssocID="{E0F16531-2EFD-4582-ADF7-87AD849FF4C3}" presName="sibTrans" presStyleLbl="bgSibTrans2D1" presStyleIdx="7" presStyleCnt="11"/>
      <dgm:spPr/>
    </dgm:pt>
    <dgm:pt modelId="{554AD16A-7EFD-4934-B0E0-B46715085BFB}" type="pres">
      <dgm:prSet presAssocID="{F931BB0B-ECA0-4EF9-9122-8DAE7DE9DFEE}" presName="compNode" presStyleCnt="0"/>
      <dgm:spPr/>
    </dgm:pt>
    <dgm:pt modelId="{BDE8776E-0160-4963-B931-564D16A2E320}" type="pres">
      <dgm:prSet presAssocID="{F931BB0B-ECA0-4EF9-9122-8DAE7DE9DFEE}" presName="dummyConnPt" presStyleCnt="0"/>
      <dgm:spPr/>
    </dgm:pt>
    <dgm:pt modelId="{49E9F4C2-1E5D-441F-8F37-C7DA96CAE525}" type="pres">
      <dgm:prSet presAssocID="{F931BB0B-ECA0-4EF9-9122-8DAE7DE9DFEE}" presName="node" presStyleLbl="node1" presStyleIdx="8" presStyleCnt="12" custScaleX="140349">
        <dgm:presLayoutVars>
          <dgm:bulletEnabled val="1"/>
        </dgm:presLayoutVars>
      </dgm:prSet>
      <dgm:spPr/>
    </dgm:pt>
    <dgm:pt modelId="{4A901946-DED9-40BB-90E2-03F8B1621E7A}" type="pres">
      <dgm:prSet presAssocID="{FBAAC28C-1C99-4346-B90C-26CAB56D752D}" presName="sibTrans" presStyleLbl="bgSibTrans2D1" presStyleIdx="8" presStyleCnt="11"/>
      <dgm:spPr/>
    </dgm:pt>
    <dgm:pt modelId="{F925495A-C6DC-4A82-A1BE-17676D53B4E3}" type="pres">
      <dgm:prSet presAssocID="{88EA1BB7-2AE4-43C5-849B-1F0B03D271DF}" presName="compNode" presStyleCnt="0"/>
      <dgm:spPr/>
    </dgm:pt>
    <dgm:pt modelId="{81187668-93F3-48E9-9391-80B53D1900BF}" type="pres">
      <dgm:prSet presAssocID="{88EA1BB7-2AE4-43C5-849B-1F0B03D271DF}" presName="dummyConnPt" presStyleCnt="0"/>
      <dgm:spPr/>
    </dgm:pt>
    <dgm:pt modelId="{3A3964D8-0402-4E1C-8221-68F485FDE469}" type="pres">
      <dgm:prSet presAssocID="{88EA1BB7-2AE4-43C5-849B-1F0B03D271DF}" presName="node" presStyleLbl="node1" presStyleIdx="9" presStyleCnt="12" custScaleX="140349">
        <dgm:presLayoutVars>
          <dgm:bulletEnabled val="1"/>
        </dgm:presLayoutVars>
      </dgm:prSet>
      <dgm:spPr/>
    </dgm:pt>
    <dgm:pt modelId="{7E931200-446A-48DE-8ABB-0C644574ACE2}" type="pres">
      <dgm:prSet presAssocID="{8759F419-15DF-44A0-9505-C75A303635DD}" presName="sibTrans" presStyleLbl="bgSibTrans2D1" presStyleIdx="9" presStyleCnt="11"/>
      <dgm:spPr/>
    </dgm:pt>
    <dgm:pt modelId="{ABAD89C0-8E8F-4A8C-8D22-49FABB1103AB}" type="pres">
      <dgm:prSet presAssocID="{8CDF34E7-7B8C-4E08-831C-1DCE5012BF4C}" presName="compNode" presStyleCnt="0"/>
      <dgm:spPr/>
    </dgm:pt>
    <dgm:pt modelId="{9BBB0E25-386B-45E8-B8E1-7B36114031B3}" type="pres">
      <dgm:prSet presAssocID="{8CDF34E7-7B8C-4E08-831C-1DCE5012BF4C}" presName="dummyConnPt" presStyleCnt="0"/>
      <dgm:spPr/>
    </dgm:pt>
    <dgm:pt modelId="{E84345FC-2021-42A9-A654-095A2AF34AD6}" type="pres">
      <dgm:prSet presAssocID="{8CDF34E7-7B8C-4E08-831C-1DCE5012BF4C}" presName="node" presStyleLbl="node1" presStyleIdx="10" presStyleCnt="12" custScaleX="140349">
        <dgm:presLayoutVars>
          <dgm:bulletEnabled val="1"/>
        </dgm:presLayoutVars>
      </dgm:prSet>
      <dgm:spPr/>
    </dgm:pt>
    <dgm:pt modelId="{F8627D62-2C8C-4D1C-B222-23FE803EF97B}" type="pres">
      <dgm:prSet presAssocID="{4DB2554A-0AE1-4299-A5BE-7A4C0D5F75B2}" presName="sibTrans" presStyleLbl="bgSibTrans2D1" presStyleIdx="10" presStyleCnt="11"/>
      <dgm:spPr/>
    </dgm:pt>
    <dgm:pt modelId="{5214BA11-D148-4546-BBD0-34754775CCA7}" type="pres">
      <dgm:prSet presAssocID="{3029E345-308B-4C79-8312-101E4EC65676}" presName="compNode" presStyleCnt="0"/>
      <dgm:spPr/>
    </dgm:pt>
    <dgm:pt modelId="{232B1C49-513C-45E1-956D-9CBDBAC216B5}" type="pres">
      <dgm:prSet presAssocID="{3029E345-308B-4C79-8312-101E4EC65676}" presName="dummyConnPt" presStyleCnt="0"/>
      <dgm:spPr/>
    </dgm:pt>
    <dgm:pt modelId="{8211CE54-493A-4DBA-A7DA-053EBC59235B}" type="pres">
      <dgm:prSet presAssocID="{3029E345-308B-4C79-8312-101E4EC65676}" presName="node" presStyleLbl="node1" presStyleIdx="11" presStyleCnt="12" custScaleX="140349">
        <dgm:presLayoutVars>
          <dgm:bulletEnabled val="1"/>
        </dgm:presLayoutVars>
      </dgm:prSet>
      <dgm:spPr/>
    </dgm:pt>
  </dgm:ptLst>
  <dgm:cxnLst>
    <dgm:cxn modelId="{864AFD01-5253-41EB-A8AA-4616E474DC5E}" type="presOf" srcId="{3029E345-308B-4C79-8312-101E4EC65676}" destId="{8211CE54-493A-4DBA-A7DA-053EBC59235B}" srcOrd="0" destOrd="0" presId="urn:microsoft.com/office/officeart/2005/8/layout/bProcess4"/>
    <dgm:cxn modelId="{201B0F0B-CFA0-4A9B-91A9-E0A11B819531}" type="presOf" srcId="{DCE534D9-138E-428B-A829-4FE1D307FA5C}" destId="{D06F9A0A-BBBC-458E-8804-C25E3F99E0D1}" srcOrd="0" destOrd="0" presId="urn:microsoft.com/office/officeart/2005/8/layout/bProcess4"/>
    <dgm:cxn modelId="{BE9ED310-6EF1-4512-B061-BD30BC6E6DA7}" srcId="{B643A57F-352C-4ACB-BE36-262AB375F373}" destId="{3029E345-308B-4C79-8312-101E4EC65676}" srcOrd="11" destOrd="0" parTransId="{A7F4F4D6-0916-4C7A-A6DB-28A698E8C3C6}" sibTransId="{FE07D73F-CCD5-419E-8B64-B49530198DAB}"/>
    <dgm:cxn modelId="{A6A83715-0331-4978-A160-47167ED6CD2C}" type="presOf" srcId="{E0F16531-2EFD-4582-ADF7-87AD849FF4C3}" destId="{D5695FA6-7C92-49FD-989A-C99A7A2698F4}" srcOrd="0" destOrd="0" presId="urn:microsoft.com/office/officeart/2005/8/layout/bProcess4"/>
    <dgm:cxn modelId="{FC511019-871D-46EC-BFB6-6A5FDF0C995B}" srcId="{B643A57F-352C-4ACB-BE36-262AB375F373}" destId="{88EA1BB7-2AE4-43C5-849B-1F0B03D271DF}" srcOrd="9" destOrd="0" parTransId="{0990DCE4-AB72-4BF1-949E-D6F1F4C188FF}" sibTransId="{8759F419-15DF-44A0-9505-C75A303635DD}"/>
    <dgm:cxn modelId="{1CB2F61E-FBCD-42B4-9A59-F55BFFF50B78}" type="presOf" srcId="{690F3AB2-0DEF-44B1-8512-B815258D2AAE}" destId="{8806E101-FD9D-4889-8BA7-F23CA2E3B1A4}" srcOrd="0" destOrd="0" presId="urn:microsoft.com/office/officeart/2005/8/layout/bProcess4"/>
    <dgm:cxn modelId="{C0DBA222-B06C-4986-9CDB-7D31B621789A}" type="presOf" srcId="{298ADF63-3220-4CA1-96E0-7239EC346432}" destId="{900CC32A-73AE-4FFB-8E95-5840EB0C3D0E}" srcOrd="0" destOrd="0" presId="urn:microsoft.com/office/officeart/2005/8/layout/bProcess4"/>
    <dgm:cxn modelId="{62E23E24-E809-4246-8422-CD5F32E60829}" srcId="{B643A57F-352C-4ACB-BE36-262AB375F373}" destId="{CD96FC84-447B-413B-AA48-932F3884D5CE}" srcOrd="0" destOrd="0" parTransId="{F3BB1DAA-98F3-4337-9AF3-4DAF451380B2}" sibTransId="{F2D3082E-8D37-45F9-A41B-FFEEC1FA7A1F}"/>
    <dgm:cxn modelId="{5AE1F826-6BFA-418F-BB1B-B464B69E40B7}" type="presOf" srcId="{9197D243-7E9B-4FBE-AC28-4B7F2C8C3FB7}" destId="{F41D69B6-5B50-4C64-A745-2EB2EDFD8C98}" srcOrd="0" destOrd="0" presId="urn:microsoft.com/office/officeart/2005/8/layout/bProcess4"/>
    <dgm:cxn modelId="{AE0F3936-9279-40FC-87FD-46CA4E68603A}" srcId="{B643A57F-352C-4ACB-BE36-262AB375F373}" destId="{A24D0AC2-C154-4D34-908D-757F350D04F5}" srcOrd="2" destOrd="0" parTransId="{060DCA23-5FE8-43DA-9CFF-B0D9AC101910}" sibTransId="{298ADF63-3220-4CA1-96E0-7239EC346432}"/>
    <dgm:cxn modelId="{9C215A38-33F0-432F-A5DF-57D32A1F8DEA}" type="presOf" srcId="{F672CC2B-DA1C-404F-9DB5-9CA85E0C6766}" destId="{CCFCACE8-9A25-41ED-BCE6-6DD523CCB832}" srcOrd="0" destOrd="0" presId="urn:microsoft.com/office/officeart/2005/8/layout/bProcess4"/>
    <dgm:cxn modelId="{97F3FB38-3BA4-4D21-A511-DF5481929165}" srcId="{B643A57F-352C-4ACB-BE36-262AB375F373}" destId="{2498C59E-2B1C-4F3B-BA07-BD3676D08A16}" srcOrd="5" destOrd="0" parTransId="{465AAF1F-AC1C-4BA0-8D5B-E1CAEFE895D6}" sibTransId="{D43C8FA5-1E5C-4791-B560-FF91D18DCABB}"/>
    <dgm:cxn modelId="{448FAF3B-8C8A-4A0E-86B4-9FE407ACF9C6}" srcId="{B643A57F-352C-4ACB-BE36-262AB375F373}" destId="{F931BB0B-ECA0-4EF9-9122-8DAE7DE9DFEE}" srcOrd="8" destOrd="0" parTransId="{A20E3B6E-4184-46B0-B7B0-A57C3B23A04C}" sibTransId="{FBAAC28C-1C99-4346-B90C-26CAB56D752D}"/>
    <dgm:cxn modelId="{7D9FEB5B-68E9-4F25-96C2-15A9C7BCAAA4}" type="presOf" srcId="{F2D3082E-8D37-45F9-A41B-FFEEC1FA7A1F}" destId="{17CA5EC4-0F98-4761-9730-E0546209F649}" srcOrd="0" destOrd="0" presId="urn:microsoft.com/office/officeart/2005/8/layout/bProcess4"/>
    <dgm:cxn modelId="{7108DE5D-6148-42FA-8D71-5DF9530FCB9A}" type="presOf" srcId="{FEF95FE6-5EEB-4DF8-8580-D023A370499F}" destId="{8604E325-07B3-46BA-B016-0BE84E61719F}" srcOrd="0" destOrd="0" presId="urn:microsoft.com/office/officeart/2005/8/layout/bProcess4"/>
    <dgm:cxn modelId="{12D29A65-36C9-4075-BB80-311114478CAD}" type="presOf" srcId="{2498C59E-2B1C-4F3B-BA07-BD3676D08A16}" destId="{CC0D62C1-818B-43C6-B3AF-CDC19DA72C2D}" srcOrd="0" destOrd="0" presId="urn:microsoft.com/office/officeart/2005/8/layout/bProcess4"/>
    <dgm:cxn modelId="{AF209048-3D72-4E52-A985-44837CDC01BB}" type="presOf" srcId="{8CDF34E7-7B8C-4E08-831C-1DCE5012BF4C}" destId="{E84345FC-2021-42A9-A654-095A2AF34AD6}" srcOrd="0" destOrd="0" presId="urn:microsoft.com/office/officeart/2005/8/layout/bProcess4"/>
    <dgm:cxn modelId="{4756244A-5868-4F61-8B66-0FA2339EF491}" type="presOf" srcId="{8759F419-15DF-44A0-9505-C75A303635DD}" destId="{7E931200-446A-48DE-8ABB-0C644574ACE2}" srcOrd="0" destOrd="0" presId="urn:microsoft.com/office/officeart/2005/8/layout/bProcess4"/>
    <dgm:cxn modelId="{39CA0E71-8B1B-49AF-A9F6-597423823E32}" type="presOf" srcId="{A24D0AC2-C154-4D34-908D-757F350D04F5}" destId="{D2222172-0627-4B3B-89F7-E6F42E18DCC6}" srcOrd="0" destOrd="0" presId="urn:microsoft.com/office/officeart/2005/8/layout/bProcess4"/>
    <dgm:cxn modelId="{B572DC71-61FC-46D2-A4E4-E292B15E3604}" type="presOf" srcId="{D43C8FA5-1E5C-4791-B560-FF91D18DCABB}" destId="{FF1AFB70-0AFC-40F3-97C9-0CF0B06B9F81}" srcOrd="0" destOrd="0" presId="urn:microsoft.com/office/officeart/2005/8/layout/bProcess4"/>
    <dgm:cxn modelId="{9DA39176-C5C2-4D1C-9BBC-166465FE0C42}" type="presOf" srcId="{CD96FC84-447B-413B-AA48-932F3884D5CE}" destId="{038B771A-40F2-4ABB-9455-1815DBC6F1CF}" srcOrd="0" destOrd="0" presId="urn:microsoft.com/office/officeart/2005/8/layout/bProcess4"/>
    <dgm:cxn modelId="{9EF0BA84-5E40-4BE3-9F9C-2144E73A505B}" type="presOf" srcId="{FBAAC28C-1C99-4346-B90C-26CAB56D752D}" destId="{4A901946-DED9-40BB-90E2-03F8B1621E7A}" srcOrd="0" destOrd="0" presId="urn:microsoft.com/office/officeart/2005/8/layout/bProcess4"/>
    <dgm:cxn modelId="{F2533685-694C-42B8-BCC5-851A3C18F5C4}" type="presOf" srcId="{1F6593D0-2040-4B61-96F3-F1C6EC58F3E1}" destId="{E2A6F664-363A-4F18-8A63-966FD2D211F3}" srcOrd="0" destOrd="0" presId="urn:microsoft.com/office/officeart/2005/8/layout/bProcess4"/>
    <dgm:cxn modelId="{EE212B8C-D4AF-4EC5-ABD5-D5FB815A477F}" type="presOf" srcId="{BDFBB868-95E9-4D4C-900E-712CE0625B22}" destId="{2473644D-4414-430C-A804-2860F0E35BBB}" srcOrd="0" destOrd="0" presId="urn:microsoft.com/office/officeart/2005/8/layout/bProcess4"/>
    <dgm:cxn modelId="{A672498D-D548-4524-8335-3A7EF4A05AB8}" srcId="{B643A57F-352C-4ACB-BE36-262AB375F373}" destId="{BDFBB868-95E9-4D4C-900E-712CE0625B22}" srcOrd="6" destOrd="0" parTransId="{85C38B27-DC13-488D-86AC-A69AD3DCAE6B}" sibTransId="{690F3AB2-0DEF-44B1-8512-B815258D2AAE}"/>
    <dgm:cxn modelId="{BDF0E991-9153-44A9-8880-F3B2A45B303F}" type="presOf" srcId="{7DD8C804-DF91-4D01-A8E7-56B86F8E9260}" destId="{FE428BC1-A288-4D10-9687-93218CA45D09}" srcOrd="0" destOrd="0" presId="urn:microsoft.com/office/officeart/2005/8/layout/bProcess4"/>
    <dgm:cxn modelId="{74413993-6F66-402B-AC47-611278D0FADE}" srcId="{B643A57F-352C-4ACB-BE36-262AB375F373}" destId="{8CDF34E7-7B8C-4E08-831C-1DCE5012BF4C}" srcOrd="10" destOrd="0" parTransId="{74CF45CB-363C-4D96-883B-841525E1D0B1}" sibTransId="{4DB2554A-0AE1-4299-A5BE-7A4C0D5F75B2}"/>
    <dgm:cxn modelId="{71EE4DE0-AAD3-403D-9692-7D1A4BC7842F}" type="presOf" srcId="{88EA1BB7-2AE4-43C5-849B-1F0B03D271DF}" destId="{3A3964D8-0402-4E1C-8221-68F485FDE469}" srcOrd="0" destOrd="0" presId="urn:microsoft.com/office/officeart/2005/8/layout/bProcess4"/>
    <dgm:cxn modelId="{67851DE6-B910-4C08-B6D2-41C9D5C41A8A}" type="presOf" srcId="{F931BB0B-ECA0-4EF9-9122-8DAE7DE9DFEE}" destId="{49E9F4C2-1E5D-441F-8F37-C7DA96CAE525}" srcOrd="0" destOrd="0" presId="urn:microsoft.com/office/officeart/2005/8/layout/bProcess4"/>
    <dgm:cxn modelId="{197D01E8-6938-4357-8C2C-69F040B1C694}" type="presOf" srcId="{F716F107-7D61-4790-8CC6-D324E3E1EC96}" destId="{C943D230-3841-4E55-B9CE-637F67F7BBF4}" srcOrd="0" destOrd="0" presId="urn:microsoft.com/office/officeart/2005/8/layout/bProcess4"/>
    <dgm:cxn modelId="{4BB7F4E8-4704-4EBB-8656-0AA0EC170D01}" srcId="{B643A57F-352C-4ACB-BE36-262AB375F373}" destId="{7DD8C804-DF91-4D01-A8E7-56B86F8E9260}" srcOrd="4" destOrd="0" parTransId="{7CB8A00E-B96D-4600-8C32-43B491F137DA}" sibTransId="{DCE534D9-138E-428B-A829-4FE1D307FA5C}"/>
    <dgm:cxn modelId="{816D0EEE-3143-4044-917B-412CB5084E66}" srcId="{B643A57F-352C-4ACB-BE36-262AB375F373}" destId="{F716F107-7D61-4790-8CC6-D324E3E1EC96}" srcOrd="1" destOrd="0" parTransId="{CC907D80-A1B5-4CE4-B5A2-9423DB4CBE1F}" sibTransId="{FEF95FE6-5EEB-4DF8-8580-D023A370499F}"/>
    <dgm:cxn modelId="{7D36D0EF-5303-4832-ABFC-936D668C0D2A}" type="presOf" srcId="{4DB2554A-0AE1-4299-A5BE-7A4C0D5F75B2}" destId="{F8627D62-2C8C-4D1C-B222-23FE803EF97B}" srcOrd="0" destOrd="0" presId="urn:microsoft.com/office/officeart/2005/8/layout/bProcess4"/>
    <dgm:cxn modelId="{2FFB04F9-3737-4017-9F6F-717C843AD890}" srcId="{B643A57F-352C-4ACB-BE36-262AB375F373}" destId="{F672CC2B-DA1C-404F-9DB5-9CA85E0C6766}" srcOrd="3" destOrd="0" parTransId="{7E4EC875-BC79-4DB2-9FBE-36E7E86F9911}" sibTransId="{1F6593D0-2040-4B61-96F3-F1C6EC58F3E1}"/>
    <dgm:cxn modelId="{64201FFA-FE2F-4BF3-A333-AEAC1ED6AC37}" type="presOf" srcId="{B643A57F-352C-4ACB-BE36-262AB375F373}" destId="{55A1D7D1-2427-4AE1-8DF1-C78FAA2A4B32}" srcOrd="0" destOrd="0" presId="urn:microsoft.com/office/officeart/2005/8/layout/bProcess4"/>
    <dgm:cxn modelId="{B30FFBFF-7E2F-4684-9D8D-401633354691}" srcId="{B643A57F-352C-4ACB-BE36-262AB375F373}" destId="{9197D243-7E9B-4FBE-AC28-4B7F2C8C3FB7}" srcOrd="7" destOrd="0" parTransId="{53CCE499-05AF-4A44-8163-E36300F457F2}" sibTransId="{E0F16531-2EFD-4582-ADF7-87AD849FF4C3}"/>
    <dgm:cxn modelId="{7BB2BC6E-2C2A-4D84-8A2F-04524D7B6D07}" type="presParOf" srcId="{55A1D7D1-2427-4AE1-8DF1-C78FAA2A4B32}" destId="{D86A68E1-2878-4414-BC28-7AA8DD1FE971}" srcOrd="0" destOrd="0" presId="urn:microsoft.com/office/officeart/2005/8/layout/bProcess4"/>
    <dgm:cxn modelId="{E7BF49D3-BFFE-4440-87D6-F73564974CAE}" type="presParOf" srcId="{D86A68E1-2878-4414-BC28-7AA8DD1FE971}" destId="{CE53919E-66D8-4FFA-9270-E96FF86BB0B0}" srcOrd="0" destOrd="0" presId="urn:microsoft.com/office/officeart/2005/8/layout/bProcess4"/>
    <dgm:cxn modelId="{BC225E25-3E93-4106-9526-67ABDB97B452}" type="presParOf" srcId="{D86A68E1-2878-4414-BC28-7AA8DD1FE971}" destId="{038B771A-40F2-4ABB-9455-1815DBC6F1CF}" srcOrd="1" destOrd="0" presId="urn:microsoft.com/office/officeart/2005/8/layout/bProcess4"/>
    <dgm:cxn modelId="{6DE0233D-0E9F-4A57-9603-014824F3FE55}" type="presParOf" srcId="{55A1D7D1-2427-4AE1-8DF1-C78FAA2A4B32}" destId="{17CA5EC4-0F98-4761-9730-E0546209F649}" srcOrd="1" destOrd="0" presId="urn:microsoft.com/office/officeart/2005/8/layout/bProcess4"/>
    <dgm:cxn modelId="{81693FFD-40E0-4F4E-A1FA-EFCB3677A28D}" type="presParOf" srcId="{55A1D7D1-2427-4AE1-8DF1-C78FAA2A4B32}" destId="{FBBC7429-82FC-4771-B148-306312D77952}" srcOrd="2" destOrd="0" presId="urn:microsoft.com/office/officeart/2005/8/layout/bProcess4"/>
    <dgm:cxn modelId="{0BD46B6F-0A4A-4A8F-B159-F05C46610934}" type="presParOf" srcId="{FBBC7429-82FC-4771-B148-306312D77952}" destId="{B6AFE839-6EE5-49DA-906E-21E84D7DA962}" srcOrd="0" destOrd="0" presId="urn:microsoft.com/office/officeart/2005/8/layout/bProcess4"/>
    <dgm:cxn modelId="{93229DC3-2CAD-4B16-9F55-327F1AC42CC0}" type="presParOf" srcId="{FBBC7429-82FC-4771-B148-306312D77952}" destId="{C943D230-3841-4E55-B9CE-637F67F7BBF4}" srcOrd="1" destOrd="0" presId="urn:microsoft.com/office/officeart/2005/8/layout/bProcess4"/>
    <dgm:cxn modelId="{C0B929A8-4A9D-427D-A83D-F15916654670}" type="presParOf" srcId="{55A1D7D1-2427-4AE1-8DF1-C78FAA2A4B32}" destId="{8604E325-07B3-46BA-B016-0BE84E61719F}" srcOrd="3" destOrd="0" presId="urn:microsoft.com/office/officeart/2005/8/layout/bProcess4"/>
    <dgm:cxn modelId="{4B8FE3D4-6CF7-48D4-8DB9-CC505ACA0F63}" type="presParOf" srcId="{55A1D7D1-2427-4AE1-8DF1-C78FAA2A4B32}" destId="{E62B0CEE-3671-42FE-8733-8323A2240BD7}" srcOrd="4" destOrd="0" presId="urn:microsoft.com/office/officeart/2005/8/layout/bProcess4"/>
    <dgm:cxn modelId="{37110555-B3DD-4FF9-80C6-9B00842877AF}" type="presParOf" srcId="{E62B0CEE-3671-42FE-8733-8323A2240BD7}" destId="{974A13C1-EC49-4EF7-9D1D-AC29E00C076E}" srcOrd="0" destOrd="0" presId="urn:microsoft.com/office/officeart/2005/8/layout/bProcess4"/>
    <dgm:cxn modelId="{16216102-3DA4-4BD6-8AB5-7C33F3317B14}" type="presParOf" srcId="{E62B0CEE-3671-42FE-8733-8323A2240BD7}" destId="{D2222172-0627-4B3B-89F7-E6F42E18DCC6}" srcOrd="1" destOrd="0" presId="urn:microsoft.com/office/officeart/2005/8/layout/bProcess4"/>
    <dgm:cxn modelId="{82B6B05A-CCE2-43A1-A533-04B10D64F422}" type="presParOf" srcId="{55A1D7D1-2427-4AE1-8DF1-C78FAA2A4B32}" destId="{900CC32A-73AE-4FFB-8E95-5840EB0C3D0E}" srcOrd="5" destOrd="0" presId="urn:microsoft.com/office/officeart/2005/8/layout/bProcess4"/>
    <dgm:cxn modelId="{1244153F-6432-48D6-BCDF-83F0B40C397A}" type="presParOf" srcId="{55A1D7D1-2427-4AE1-8DF1-C78FAA2A4B32}" destId="{86C5F03A-7D0A-4D77-974D-2586160051C5}" srcOrd="6" destOrd="0" presId="urn:microsoft.com/office/officeart/2005/8/layout/bProcess4"/>
    <dgm:cxn modelId="{0566BB8A-B7D2-484B-88C3-8DA6A6B4D03F}" type="presParOf" srcId="{86C5F03A-7D0A-4D77-974D-2586160051C5}" destId="{E21F2A8B-920F-4D0B-9080-81157C2A3CF6}" srcOrd="0" destOrd="0" presId="urn:microsoft.com/office/officeart/2005/8/layout/bProcess4"/>
    <dgm:cxn modelId="{939A8502-B546-48E5-A9E8-99557330A7EE}" type="presParOf" srcId="{86C5F03A-7D0A-4D77-974D-2586160051C5}" destId="{CCFCACE8-9A25-41ED-BCE6-6DD523CCB832}" srcOrd="1" destOrd="0" presId="urn:microsoft.com/office/officeart/2005/8/layout/bProcess4"/>
    <dgm:cxn modelId="{4C83998A-1C51-4966-A95F-5F3710EA929E}" type="presParOf" srcId="{55A1D7D1-2427-4AE1-8DF1-C78FAA2A4B32}" destId="{E2A6F664-363A-4F18-8A63-966FD2D211F3}" srcOrd="7" destOrd="0" presId="urn:microsoft.com/office/officeart/2005/8/layout/bProcess4"/>
    <dgm:cxn modelId="{1AC06D6B-FB7C-4C6D-9929-674DFDABE464}" type="presParOf" srcId="{55A1D7D1-2427-4AE1-8DF1-C78FAA2A4B32}" destId="{DDFF0A8B-7024-44ED-9FCC-2A05E6793BFC}" srcOrd="8" destOrd="0" presId="urn:microsoft.com/office/officeart/2005/8/layout/bProcess4"/>
    <dgm:cxn modelId="{E45EF33A-9064-4F91-9997-D59CFDB6331E}" type="presParOf" srcId="{DDFF0A8B-7024-44ED-9FCC-2A05E6793BFC}" destId="{AC383649-88BF-429D-8FA1-3E7416EAAFD7}" srcOrd="0" destOrd="0" presId="urn:microsoft.com/office/officeart/2005/8/layout/bProcess4"/>
    <dgm:cxn modelId="{1512C220-4F1C-4B0F-9E0F-D2EB9AC01C9F}" type="presParOf" srcId="{DDFF0A8B-7024-44ED-9FCC-2A05E6793BFC}" destId="{FE428BC1-A288-4D10-9687-93218CA45D09}" srcOrd="1" destOrd="0" presId="urn:microsoft.com/office/officeart/2005/8/layout/bProcess4"/>
    <dgm:cxn modelId="{BAF4376E-92B3-4D14-95A0-C6E1ECC304D3}" type="presParOf" srcId="{55A1D7D1-2427-4AE1-8DF1-C78FAA2A4B32}" destId="{D06F9A0A-BBBC-458E-8804-C25E3F99E0D1}" srcOrd="9" destOrd="0" presId="urn:microsoft.com/office/officeart/2005/8/layout/bProcess4"/>
    <dgm:cxn modelId="{E2E02684-96F7-4D47-8B46-D207FD3207B2}" type="presParOf" srcId="{55A1D7D1-2427-4AE1-8DF1-C78FAA2A4B32}" destId="{E42E68DA-4497-427A-A035-2E0DCA63E5AC}" srcOrd="10" destOrd="0" presId="urn:microsoft.com/office/officeart/2005/8/layout/bProcess4"/>
    <dgm:cxn modelId="{F1CD5918-8EE5-4A09-BD69-D482A7F01BE4}" type="presParOf" srcId="{E42E68DA-4497-427A-A035-2E0DCA63E5AC}" destId="{79DD5C03-1A5E-4CFF-9E53-FD9D4636DC50}" srcOrd="0" destOrd="0" presId="urn:microsoft.com/office/officeart/2005/8/layout/bProcess4"/>
    <dgm:cxn modelId="{D0398D34-B996-4BD3-B9AB-6D6AD7AA8536}" type="presParOf" srcId="{E42E68DA-4497-427A-A035-2E0DCA63E5AC}" destId="{CC0D62C1-818B-43C6-B3AF-CDC19DA72C2D}" srcOrd="1" destOrd="0" presId="urn:microsoft.com/office/officeart/2005/8/layout/bProcess4"/>
    <dgm:cxn modelId="{20745C80-6856-4F9A-80D1-9B88AD4177BC}" type="presParOf" srcId="{55A1D7D1-2427-4AE1-8DF1-C78FAA2A4B32}" destId="{FF1AFB70-0AFC-40F3-97C9-0CF0B06B9F81}" srcOrd="11" destOrd="0" presId="urn:microsoft.com/office/officeart/2005/8/layout/bProcess4"/>
    <dgm:cxn modelId="{53176B98-2EC9-4975-BE69-8246BF0C43F0}" type="presParOf" srcId="{55A1D7D1-2427-4AE1-8DF1-C78FAA2A4B32}" destId="{FEB497D0-DC98-4DFB-AD61-96F7BE8436F5}" srcOrd="12" destOrd="0" presId="urn:microsoft.com/office/officeart/2005/8/layout/bProcess4"/>
    <dgm:cxn modelId="{64E10D14-AA65-41A9-B35F-1B0F6B5B0262}" type="presParOf" srcId="{FEB497D0-DC98-4DFB-AD61-96F7BE8436F5}" destId="{DE733059-244C-4534-88C8-B6A3442EE50C}" srcOrd="0" destOrd="0" presId="urn:microsoft.com/office/officeart/2005/8/layout/bProcess4"/>
    <dgm:cxn modelId="{516279BA-1F34-4CF4-AAE2-1695ECCA95FC}" type="presParOf" srcId="{FEB497D0-DC98-4DFB-AD61-96F7BE8436F5}" destId="{2473644D-4414-430C-A804-2860F0E35BBB}" srcOrd="1" destOrd="0" presId="urn:microsoft.com/office/officeart/2005/8/layout/bProcess4"/>
    <dgm:cxn modelId="{B0E47BE1-CF89-495D-BF7E-4F4EE674A17F}" type="presParOf" srcId="{55A1D7D1-2427-4AE1-8DF1-C78FAA2A4B32}" destId="{8806E101-FD9D-4889-8BA7-F23CA2E3B1A4}" srcOrd="13" destOrd="0" presId="urn:microsoft.com/office/officeart/2005/8/layout/bProcess4"/>
    <dgm:cxn modelId="{CC0842CD-2ACC-43F3-9B6B-63A369BD726F}" type="presParOf" srcId="{55A1D7D1-2427-4AE1-8DF1-C78FAA2A4B32}" destId="{88FB81C9-8384-493B-B2C4-B9FE968843F8}" srcOrd="14" destOrd="0" presId="urn:microsoft.com/office/officeart/2005/8/layout/bProcess4"/>
    <dgm:cxn modelId="{54404271-0428-4DD7-9973-33B42860EA83}" type="presParOf" srcId="{88FB81C9-8384-493B-B2C4-B9FE968843F8}" destId="{9D1804A1-24D1-447D-B727-6855A98E8A52}" srcOrd="0" destOrd="0" presId="urn:microsoft.com/office/officeart/2005/8/layout/bProcess4"/>
    <dgm:cxn modelId="{D8EC230B-569A-4A8C-A662-4021087BDEB9}" type="presParOf" srcId="{88FB81C9-8384-493B-B2C4-B9FE968843F8}" destId="{F41D69B6-5B50-4C64-A745-2EB2EDFD8C98}" srcOrd="1" destOrd="0" presId="urn:microsoft.com/office/officeart/2005/8/layout/bProcess4"/>
    <dgm:cxn modelId="{4FAD8F8C-5AF4-4C2A-A4DC-974A9AE9C8CC}" type="presParOf" srcId="{55A1D7D1-2427-4AE1-8DF1-C78FAA2A4B32}" destId="{D5695FA6-7C92-49FD-989A-C99A7A2698F4}" srcOrd="15" destOrd="0" presId="urn:microsoft.com/office/officeart/2005/8/layout/bProcess4"/>
    <dgm:cxn modelId="{A5CC634E-872A-434D-9A52-8338556CF032}" type="presParOf" srcId="{55A1D7D1-2427-4AE1-8DF1-C78FAA2A4B32}" destId="{554AD16A-7EFD-4934-B0E0-B46715085BFB}" srcOrd="16" destOrd="0" presId="urn:microsoft.com/office/officeart/2005/8/layout/bProcess4"/>
    <dgm:cxn modelId="{0B310E4B-2FEF-4842-95B2-95F2170DE777}" type="presParOf" srcId="{554AD16A-7EFD-4934-B0E0-B46715085BFB}" destId="{BDE8776E-0160-4963-B931-564D16A2E320}" srcOrd="0" destOrd="0" presId="urn:microsoft.com/office/officeart/2005/8/layout/bProcess4"/>
    <dgm:cxn modelId="{6C0A3A3A-6581-43AE-AE35-55100686AAC8}" type="presParOf" srcId="{554AD16A-7EFD-4934-B0E0-B46715085BFB}" destId="{49E9F4C2-1E5D-441F-8F37-C7DA96CAE525}" srcOrd="1" destOrd="0" presId="urn:microsoft.com/office/officeart/2005/8/layout/bProcess4"/>
    <dgm:cxn modelId="{55F7DFA8-3E4C-45B0-A806-A54D8853DEDC}" type="presParOf" srcId="{55A1D7D1-2427-4AE1-8DF1-C78FAA2A4B32}" destId="{4A901946-DED9-40BB-90E2-03F8B1621E7A}" srcOrd="17" destOrd="0" presId="urn:microsoft.com/office/officeart/2005/8/layout/bProcess4"/>
    <dgm:cxn modelId="{98CD3C38-CF6D-4725-936C-61C52AAF3F0C}" type="presParOf" srcId="{55A1D7D1-2427-4AE1-8DF1-C78FAA2A4B32}" destId="{F925495A-C6DC-4A82-A1BE-17676D53B4E3}" srcOrd="18" destOrd="0" presId="urn:microsoft.com/office/officeart/2005/8/layout/bProcess4"/>
    <dgm:cxn modelId="{2F5C6A68-72B5-4639-8E00-F4B322AC5B6F}" type="presParOf" srcId="{F925495A-C6DC-4A82-A1BE-17676D53B4E3}" destId="{81187668-93F3-48E9-9391-80B53D1900BF}" srcOrd="0" destOrd="0" presId="urn:microsoft.com/office/officeart/2005/8/layout/bProcess4"/>
    <dgm:cxn modelId="{41A235F4-D409-4195-9226-B8BBED711463}" type="presParOf" srcId="{F925495A-C6DC-4A82-A1BE-17676D53B4E3}" destId="{3A3964D8-0402-4E1C-8221-68F485FDE469}" srcOrd="1" destOrd="0" presId="urn:microsoft.com/office/officeart/2005/8/layout/bProcess4"/>
    <dgm:cxn modelId="{3E87146D-ACBC-4A0E-AA13-F25C8587BCEA}" type="presParOf" srcId="{55A1D7D1-2427-4AE1-8DF1-C78FAA2A4B32}" destId="{7E931200-446A-48DE-8ABB-0C644574ACE2}" srcOrd="19" destOrd="0" presId="urn:microsoft.com/office/officeart/2005/8/layout/bProcess4"/>
    <dgm:cxn modelId="{1EFA1B2F-FD8B-4DC7-A347-CEC1034373A2}" type="presParOf" srcId="{55A1D7D1-2427-4AE1-8DF1-C78FAA2A4B32}" destId="{ABAD89C0-8E8F-4A8C-8D22-49FABB1103AB}" srcOrd="20" destOrd="0" presId="urn:microsoft.com/office/officeart/2005/8/layout/bProcess4"/>
    <dgm:cxn modelId="{24C06CA6-CECD-442E-8271-97D05BFFE031}" type="presParOf" srcId="{ABAD89C0-8E8F-4A8C-8D22-49FABB1103AB}" destId="{9BBB0E25-386B-45E8-B8E1-7B36114031B3}" srcOrd="0" destOrd="0" presId="urn:microsoft.com/office/officeart/2005/8/layout/bProcess4"/>
    <dgm:cxn modelId="{E1FC75A2-79B2-4323-B579-2395CA515C8B}" type="presParOf" srcId="{ABAD89C0-8E8F-4A8C-8D22-49FABB1103AB}" destId="{E84345FC-2021-42A9-A654-095A2AF34AD6}" srcOrd="1" destOrd="0" presId="urn:microsoft.com/office/officeart/2005/8/layout/bProcess4"/>
    <dgm:cxn modelId="{BA73F49E-05C0-4761-8F1B-CA71BD8B122D}" type="presParOf" srcId="{55A1D7D1-2427-4AE1-8DF1-C78FAA2A4B32}" destId="{F8627D62-2C8C-4D1C-B222-23FE803EF97B}" srcOrd="21" destOrd="0" presId="urn:microsoft.com/office/officeart/2005/8/layout/bProcess4"/>
    <dgm:cxn modelId="{6E41B535-959D-46F0-85E8-F0E0D6F7123E}" type="presParOf" srcId="{55A1D7D1-2427-4AE1-8DF1-C78FAA2A4B32}" destId="{5214BA11-D148-4546-BBD0-34754775CCA7}" srcOrd="22" destOrd="0" presId="urn:microsoft.com/office/officeart/2005/8/layout/bProcess4"/>
    <dgm:cxn modelId="{2A1D4A59-A0B8-4F05-B5D2-F8983802946F}" type="presParOf" srcId="{5214BA11-D148-4546-BBD0-34754775CCA7}" destId="{232B1C49-513C-45E1-956D-9CBDBAC216B5}" srcOrd="0" destOrd="0" presId="urn:microsoft.com/office/officeart/2005/8/layout/bProcess4"/>
    <dgm:cxn modelId="{27579F3E-4DEF-4B8E-8296-5D7199AA6B37}" type="presParOf" srcId="{5214BA11-D148-4546-BBD0-34754775CCA7}" destId="{8211CE54-493A-4DBA-A7DA-053EBC59235B}"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643A57F-352C-4ACB-BE36-262AB375F373}" type="doc">
      <dgm:prSet loTypeId="urn:microsoft.com/office/officeart/2005/8/layout/bProcess4" loCatId="process" qsTypeId="urn:microsoft.com/office/officeart/2005/8/quickstyle/3d2" qsCatId="3D" csTypeId="urn:microsoft.com/office/officeart/2005/8/colors/accent5_2" csCatId="accent5" phldr="1"/>
      <dgm:spPr/>
      <dgm:t>
        <a:bodyPr/>
        <a:lstStyle/>
        <a:p>
          <a:endParaRPr lang="en-IN"/>
        </a:p>
      </dgm:t>
    </dgm:pt>
    <dgm:pt modelId="{CD96FC84-447B-413B-AA48-932F3884D5CE}">
      <dgm:prSet phldrT="[Text]"/>
      <dgm:spPr/>
      <dgm:t>
        <a:bodyPr/>
        <a:lstStyle/>
        <a:p>
          <a:r>
            <a:rPr lang="en-IN" dirty="0"/>
            <a:t>Formulating the Research problem</a:t>
          </a:r>
        </a:p>
      </dgm:t>
    </dgm:pt>
    <dgm:pt modelId="{F3BB1DAA-98F3-4337-9AF3-4DAF451380B2}" type="parTrans" cxnId="{62E23E24-E809-4246-8422-CD5F32E60829}">
      <dgm:prSet/>
      <dgm:spPr/>
      <dgm:t>
        <a:bodyPr/>
        <a:lstStyle/>
        <a:p>
          <a:endParaRPr lang="en-IN"/>
        </a:p>
      </dgm:t>
    </dgm:pt>
    <dgm:pt modelId="{F2D3082E-8D37-45F9-A41B-FFEEC1FA7A1F}" type="sibTrans" cxnId="{62E23E24-E809-4246-8422-CD5F32E60829}">
      <dgm:prSet/>
      <dgm:spPr/>
      <dgm:t>
        <a:bodyPr/>
        <a:lstStyle/>
        <a:p>
          <a:endParaRPr lang="en-IN"/>
        </a:p>
      </dgm:t>
    </dgm:pt>
    <dgm:pt modelId="{F716F107-7D61-4790-8CC6-D324E3E1EC96}">
      <dgm:prSet phldrT="[Text]"/>
      <dgm:spPr/>
      <dgm:t>
        <a:bodyPr/>
        <a:lstStyle/>
        <a:p>
          <a:r>
            <a:rPr lang="en-IN" dirty="0"/>
            <a:t>Decide the Objectives of Research</a:t>
          </a:r>
        </a:p>
      </dgm:t>
    </dgm:pt>
    <dgm:pt modelId="{CC907D80-A1B5-4CE4-B5A2-9423DB4CBE1F}" type="parTrans" cxnId="{816D0EEE-3143-4044-917B-412CB5084E66}">
      <dgm:prSet/>
      <dgm:spPr/>
      <dgm:t>
        <a:bodyPr/>
        <a:lstStyle/>
        <a:p>
          <a:endParaRPr lang="en-IN"/>
        </a:p>
      </dgm:t>
    </dgm:pt>
    <dgm:pt modelId="{FEF95FE6-5EEB-4DF8-8580-D023A370499F}" type="sibTrans" cxnId="{816D0EEE-3143-4044-917B-412CB5084E66}">
      <dgm:prSet/>
      <dgm:spPr/>
      <dgm:t>
        <a:bodyPr/>
        <a:lstStyle/>
        <a:p>
          <a:endParaRPr lang="en-IN"/>
        </a:p>
      </dgm:t>
    </dgm:pt>
    <dgm:pt modelId="{F672CC2B-DA1C-404F-9DB5-9CA85E0C6766}">
      <dgm:prSet phldrT="[Text]"/>
      <dgm:spPr/>
      <dgm:t>
        <a:bodyPr/>
        <a:lstStyle/>
        <a:p>
          <a:r>
            <a:rPr lang="en-IN" dirty="0"/>
            <a:t>Developing the Hypothesis</a:t>
          </a:r>
        </a:p>
      </dgm:t>
    </dgm:pt>
    <dgm:pt modelId="{7E4EC875-BC79-4DB2-9FBE-36E7E86F9911}" type="parTrans" cxnId="{2FFB04F9-3737-4017-9F6F-717C843AD890}">
      <dgm:prSet/>
      <dgm:spPr/>
      <dgm:t>
        <a:bodyPr/>
        <a:lstStyle/>
        <a:p>
          <a:endParaRPr lang="en-IN"/>
        </a:p>
      </dgm:t>
    </dgm:pt>
    <dgm:pt modelId="{1F6593D0-2040-4B61-96F3-F1C6EC58F3E1}" type="sibTrans" cxnId="{2FFB04F9-3737-4017-9F6F-717C843AD890}">
      <dgm:prSet/>
      <dgm:spPr/>
      <dgm:t>
        <a:bodyPr/>
        <a:lstStyle/>
        <a:p>
          <a:endParaRPr lang="en-IN"/>
        </a:p>
      </dgm:t>
    </dgm:pt>
    <dgm:pt modelId="{7DD8C804-DF91-4D01-A8E7-56B86F8E9260}">
      <dgm:prSet phldrT="[Text]"/>
      <dgm:spPr/>
      <dgm:t>
        <a:bodyPr/>
        <a:lstStyle/>
        <a:p>
          <a:r>
            <a:rPr lang="en-IN" dirty="0"/>
            <a:t>Preparing the Research Design</a:t>
          </a:r>
        </a:p>
      </dgm:t>
    </dgm:pt>
    <dgm:pt modelId="{7CB8A00E-B96D-4600-8C32-43B491F137DA}" type="parTrans" cxnId="{4BB7F4E8-4704-4EBB-8656-0AA0EC170D01}">
      <dgm:prSet/>
      <dgm:spPr/>
      <dgm:t>
        <a:bodyPr/>
        <a:lstStyle/>
        <a:p>
          <a:endParaRPr lang="en-IN"/>
        </a:p>
      </dgm:t>
    </dgm:pt>
    <dgm:pt modelId="{DCE534D9-138E-428B-A829-4FE1D307FA5C}" type="sibTrans" cxnId="{4BB7F4E8-4704-4EBB-8656-0AA0EC170D01}">
      <dgm:prSet/>
      <dgm:spPr/>
      <dgm:t>
        <a:bodyPr/>
        <a:lstStyle/>
        <a:p>
          <a:endParaRPr lang="en-IN"/>
        </a:p>
      </dgm:t>
    </dgm:pt>
    <dgm:pt modelId="{2498C59E-2B1C-4F3B-BA07-BD3676D08A16}">
      <dgm:prSet phldrT="[Text]"/>
      <dgm:spPr/>
      <dgm:t>
        <a:bodyPr/>
        <a:lstStyle/>
        <a:p>
          <a:r>
            <a:rPr lang="en-IN" dirty="0"/>
            <a:t>Determine Sample Design</a:t>
          </a:r>
        </a:p>
      </dgm:t>
    </dgm:pt>
    <dgm:pt modelId="{465AAF1F-AC1C-4BA0-8D5B-E1CAEFE895D6}" type="parTrans" cxnId="{97F3FB38-3BA4-4D21-A511-DF5481929165}">
      <dgm:prSet/>
      <dgm:spPr/>
      <dgm:t>
        <a:bodyPr/>
        <a:lstStyle/>
        <a:p>
          <a:endParaRPr lang="en-IN"/>
        </a:p>
      </dgm:t>
    </dgm:pt>
    <dgm:pt modelId="{D43C8FA5-1E5C-4791-B560-FF91D18DCABB}" type="sibTrans" cxnId="{97F3FB38-3BA4-4D21-A511-DF5481929165}">
      <dgm:prSet/>
      <dgm:spPr/>
      <dgm:t>
        <a:bodyPr/>
        <a:lstStyle/>
        <a:p>
          <a:endParaRPr lang="en-IN"/>
        </a:p>
      </dgm:t>
    </dgm:pt>
    <dgm:pt modelId="{BDFBB868-95E9-4D4C-900E-712CE0625B22}">
      <dgm:prSet phldrT="[Text]"/>
      <dgm:spPr/>
      <dgm:t>
        <a:bodyPr/>
        <a:lstStyle/>
        <a:p>
          <a:r>
            <a:rPr lang="en-IN" dirty="0"/>
            <a:t>Collecting the Data</a:t>
          </a:r>
        </a:p>
      </dgm:t>
    </dgm:pt>
    <dgm:pt modelId="{85C38B27-DC13-488D-86AC-A69AD3DCAE6B}" type="parTrans" cxnId="{A672498D-D548-4524-8335-3A7EF4A05AB8}">
      <dgm:prSet/>
      <dgm:spPr/>
      <dgm:t>
        <a:bodyPr/>
        <a:lstStyle/>
        <a:p>
          <a:endParaRPr lang="en-IN"/>
        </a:p>
      </dgm:t>
    </dgm:pt>
    <dgm:pt modelId="{690F3AB2-0DEF-44B1-8512-B815258D2AAE}" type="sibTrans" cxnId="{A672498D-D548-4524-8335-3A7EF4A05AB8}">
      <dgm:prSet/>
      <dgm:spPr/>
      <dgm:t>
        <a:bodyPr/>
        <a:lstStyle/>
        <a:p>
          <a:endParaRPr lang="en-IN"/>
        </a:p>
      </dgm:t>
    </dgm:pt>
    <dgm:pt modelId="{9197D243-7E9B-4FBE-AC28-4B7F2C8C3FB7}">
      <dgm:prSet phldrT="[Text]"/>
      <dgm:spPr/>
      <dgm:t>
        <a:bodyPr/>
        <a:lstStyle/>
        <a:p>
          <a:r>
            <a:rPr lang="en-IN" dirty="0"/>
            <a:t>Processing of Data</a:t>
          </a:r>
        </a:p>
      </dgm:t>
    </dgm:pt>
    <dgm:pt modelId="{53CCE499-05AF-4A44-8163-E36300F457F2}" type="parTrans" cxnId="{B30FFBFF-7E2F-4684-9D8D-401633354691}">
      <dgm:prSet/>
      <dgm:spPr/>
      <dgm:t>
        <a:bodyPr/>
        <a:lstStyle/>
        <a:p>
          <a:endParaRPr lang="en-IN"/>
        </a:p>
      </dgm:t>
    </dgm:pt>
    <dgm:pt modelId="{E0F16531-2EFD-4582-ADF7-87AD849FF4C3}" type="sibTrans" cxnId="{B30FFBFF-7E2F-4684-9D8D-401633354691}">
      <dgm:prSet/>
      <dgm:spPr/>
      <dgm:t>
        <a:bodyPr/>
        <a:lstStyle/>
        <a:p>
          <a:endParaRPr lang="en-IN"/>
        </a:p>
      </dgm:t>
    </dgm:pt>
    <dgm:pt modelId="{F931BB0B-ECA0-4EF9-9122-8DAE7DE9DFEE}">
      <dgm:prSet phldrT="[Text]"/>
      <dgm:spPr>
        <a:solidFill>
          <a:srgbClr val="00B050"/>
        </a:solidFill>
      </dgm:spPr>
      <dgm:t>
        <a:bodyPr/>
        <a:lstStyle/>
        <a:p>
          <a:r>
            <a:rPr lang="en-IN" dirty="0"/>
            <a:t>Analysis &amp; Interpretation  of Data</a:t>
          </a:r>
        </a:p>
      </dgm:t>
    </dgm:pt>
    <dgm:pt modelId="{A20E3B6E-4184-46B0-B7B0-A57C3B23A04C}" type="parTrans" cxnId="{448FAF3B-8C8A-4A0E-86B4-9FE407ACF9C6}">
      <dgm:prSet/>
      <dgm:spPr/>
      <dgm:t>
        <a:bodyPr/>
        <a:lstStyle/>
        <a:p>
          <a:endParaRPr lang="en-IN"/>
        </a:p>
      </dgm:t>
    </dgm:pt>
    <dgm:pt modelId="{FBAAC28C-1C99-4346-B90C-26CAB56D752D}" type="sibTrans" cxnId="{448FAF3B-8C8A-4A0E-86B4-9FE407ACF9C6}">
      <dgm:prSet/>
      <dgm:spPr/>
      <dgm:t>
        <a:bodyPr/>
        <a:lstStyle/>
        <a:p>
          <a:endParaRPr lang="en-IN"/>
        </a:p>
      </dgm:t>
    </dgm:pt>
    <dgm:pt modelId="{88EA1BB7-2AE4-43C5-849B-1F0B03D271DF}">
      <dgm:prSet phldrT="[Text]"/>
      <dgm:spPr/>
      <dgm:t>
        <a:bodyPr/>
        <a:lstStyle/>
        <a:p>
          <a:r>
            <a:rPr lang="en-IN" dirty="0"/>
            <a:t>Hypothesis testing</a:t>
          </a:r>
        </a:p>
      </dgm:t>
    </dgm:pt>
    <dgm:pt modelId="{0990DCE4-AB72-4BF1-949E-D6F1F4C188FF}" type="parTrans" cxnId="{FC511019-871D-46EC-BFB6-6A5FDF0C995B}">
      <dgm:prSet/>
      <dgm:spPr/>
      <dgm:t>
        <a:bodyPr/>
        <a:lstStyle/>
        <a:p>
          <a:endParaRPr lang="en-IN"/>
        </a:p>
      </dgm:t>
    </dgm:pt>
    <dgm:pt modelId="{8759F419-15DF-44A0-9505-C75A303635DD}" type="sibTrans" cxnId="{FC511019-871D-46EC-BFB6-6A5FDF0C995B}">
      <dgm:prSet/>
      <dgm:spPr/>
      <dgm:t>
        <a:bodyPr/>
        <a:lstStyle/>
        <a:p>
          <a:endParaRPr lang="en-IN"/>
        </a:p>
      </dgm:t>
    </dgm:pt>
    <dgm:pt modelId="{8CDF34E7-7B8C-4E08-831C-1DCE5012BF4C}">
      <dgm:prSet phldrT="[Text]"/>
      <dgm:spPr/>
      <dgm:t>
        <a:bodyPr/>
        <a:lstStyle/>
        <a:p>
          <a:r>
            <a:rPr lang="en-IN" dirty="0"/>
            <a:t>Generalizations &amp; Interpretations</a:t>
          </a:r>
        </a:p>
      </dgm:t>
    </dgm:pt>
    <dgm:pt modelId="{74CF45CB-363C-4D96-883B-841525E1D0B1}" type="parTrans" cxnId="{74413993-6F66-402B-AC47-611278D0FADE}">
      <dgm:prSet/>
      <dgm:spPr/>
      <dgm:t>
        <a:bodyPr/>
        <a:lstStyle/>
        <a:p>
          <a:endParaRPr lang="en-IN"/>
        </a:p>
      </dgm:t>
    </dgm:pt>
    <dgm:pt modelId="{4DB2554A-0AE1-4299-A5BE-7A4C0D5F75B2}" type="sibTrans" cxnId="{74413993-6F66-402B-AC47-611278D0FADE}">
      <dgm:prSet/>
      <dgm:spPr/>
      <dgm:t>
        <a:bodyPr/>
        <a:lstStyle/>
        <a:p>
          <a:endParaRPr lang="en-IN"/>
        </a:p>
      </dgm:t>
    </dgm:pt>
    <dgm:pt modelId="{3029E345-308B-4C79-8312-101E4EC65676}">
      <dgm:prSet phldrT="[Text]"/>
      <dgm:spPr/>
      <dgm:t>
        <a:bodyPr/>
        <a:lstStyle/>
        <a:p>
          <a:r>
            <a:rPr lang="en-IN" dirty="0"/>
            <a:t>Report Preparation</a:t>
          </a:r>
        </a:p>
      </dgm:t>
    </dgm:pt>
    <dgm:pt modelId="{A7F4F4D6-0916-4C7A-A6DB-28A698E8C3C6}" type="parTrans" cxnId="{BE9ED310-6EF1-4512-B061-BD30BC6E6DA7}">
      <dgm:prSet/>
      <dgm:spPr/>
      <dgm:t>
        <a:bodyPr/>
        <a:lstStyle/>
        <a:p>
          <a:endParaRPr lang="en-IN"/>
        </a:p>
      </dgm:t>
    </dgm:pt>
    <dgm:pt modelId="{FE07D73F-CCD5-419E-8B64-B49530198DAB}" type="sibTrans" cxnId="{BE9ED310-6EF1-4512-B061-BD30BC6E6DA7}">
      <dgm:prSet/>
      <dgm:spPr/>
      <dgm:t>
        <a:bodyPr/>
        <a:lstStyle/>
        <a:p>
          <a:endParaRPr lang="en-IN"/>
        </a:p>
      </dgm:t>
    </dgm:pt>
    <dgm:pt modelId="{A24D0AC2-C154-4D34-908D-757F350D04F5}">
      <dgm:prSet phldrT="[Text]"/>
      <dgm:spPr/>
      <dgm:t>
        <a:bodyPr/>
        <a:lstStyle/>
        <a:p>
          <a:r>
            <a:rPr lang="en-IN" dirty="0"/>
            <a:t>Extensive Literature Survey</a:t>
          </a:r>
        </a:p>
      </dgm:t>
    </dgm:pt>
    <dgm:pt modelId="{060DCA23-5FE8-43DA-9CFF-B0D9AC101910}" type="parTrans" cxnId="{AE0F3936-9279-40FC-87FD-46CA4E68603A}">
      <dgm:prSet/>
      <dgm:spPr/>
      <dgm:t>
        <a:bodyPr/>
        <a:lstStyle/>
        <a:p>
          <a:endParaRPr lang="en-IN"/>
        </a:p>
      </dgm:t>
    </dgm:pt>
    <dgm:pt modelId="{298ADF63-3220-4CA1-96E0-7239EC346432}" type="sibTrans" cxnId="{AE0F3936-9279-40FC-87FD-46CA4E68603A}">
      <dgm:prSet/>
      <dgm:spPr/>
      <dgm:t>
        <a:bodyPr/>
        <a:lstStyle/>
        <a:p>
          <a:endParaRPr lang="en-IN"/>
        </a:p>
      </dgm:t>
    </dgm:pt>
    <dgm:pt modelId="{55A1D7D1-2427-4AE1-8DF1-C78FAA2A4B32}" type="pres">
      <dgm:prSet presAssocID="{B643A57F-352C-4ACB-BE36-262AB375F373}" presName="Name0" presStyleCnt="0">
        <dgm:presLayoutVars>
          <dgm:dir/>
          <dgm:resizeHandles/>
        </dgm:presLayoutVars>
      </dgm:prSet>
      <dgm:spPr/>
    </dgm:pt>
    <dgm:pt modelId="{D86A68E1-2878-4414-BC28-7AA8DD1FE971}" type="pres">
      <dgm:prSet presAssocID="{CD96FC84-447B-413B-AA48-932F3884D5CE}" presName="compNode" presStyleCnt="0"/>
      <dgm:spPr/>
    </dgm:pt>
    <dgm:pt modelId="{CE53919E-66D8-4FFA-9270-E96FF86BB0B0}" type="pres">
      <dgm:prSet presAssocID="{CD96FC84-447B-413B-AA48-932F3884D5CE}" presName="dummyConnPt" presStyleCnt="0"/>
      <dgm:spPr/>
    </dgm:pt>
    <dgm:pt modelId="{038B771A-40F2-4ABB-9455-1815DBC6F1CF}" type="pres">
      <dgm:prSet presAssocID="{CD96FC84-447B-413B-AA48-932F3884D5CE}" presName="node" presStyleLbl="node1" presStyleIdx="0" presStyleCnt="12" custScaleX="140349">
        <dgm:presLayoutVars>
          <dgm:bulletEnabled val="1"/>
        </dgm:presLayoutVars>
      </dgm:prSet>
      <dgm:spPr/>
    </dgm:pt>
    <dgm:pt modelId="{17CA5EC4-0F98-4761-9730-E0546209F649}" type="pres">
      <dgm:prSet presAssocID="{F2D3082E-8D37-45F9-A41B-FFEEC1FA7A1F}" presName="sibTrans" presStyleLbl="bgSibTrans2D1" presStyleIdx="0" presStyleCnt="11"/>
      <dgm:spPr/>
    </dgm:pt>
    <dgm:pt modelId="{FBBC7429-82FC-4771-B148-306312D77952}" type="pres">
      <dgm:prSet presAssocID="{F716F107-7D61-4790-8CC6-D324E3E1EC96}" presName="compNode" presStyleCnt="0"/>
      <dgm:spPr/>
    </dgm:pt>
    <dgm:pt modelId="{B6AFE839-6EE5-49DA-906E-21E84D7DA962}" type="pres">
      <dgm:prSet presAssocID="{F716F107-7D61-4790-8CC6-D324E3E1EC96}" presName="dummyConnPt" presStyleCnt="0"/>
      <dgm:spPr/>
    </dgm:pt>
    <dgm:pt modelId="{C943D230-3841-4E55-B9CE-637F67F7BBF4}" type="pres">
      <dgm:prSet presAssocID="{F716F107-7D61-4790-8CC6-D324E3E1EC96}" presName="node" presStyleLbl="node1" presStyleIdx="1" presStyleCnt="12" custScaleX="140349">
        <dgm:presLayoutVars>
          <dgm:bulletEnabled val="1"/>
        </dgm:presLayoutVars>
      </dgm:prSet>
      <dgm:spPr/>
    </dgm:pt>
    <dgm:pt modelId="{8604E325-07B3-46BA-B016-0BE84E61719F}" type="pres">
      <dgm:prSet presAssocID="{FEF95FE6-5EEB-4DF8-8580-D023A370499F}" presName="sibTrans" presStyleLbl="bgSibTrans2D1" presStyleIdx="1" presStyleCnt="11"/>
      <dgm:spPr/>
    </dgm:pt>
    <dgm:pt modelId="{E62B0CEE-3671-42FE-8733-8323A2240BD7}" type="pres">
      <dgm:prSet presAssocID="{A24D0AC2-C154-4D34-908D-757F350D04F5}" presName="compNode" presStyleCnt="0"/>
      <dgm:spPr/>
    </dgm:pt>
    <dgm:pt modelId="{974A13C1-EC49-4EF7-9D1D-AC29E00C076E}" type="pres">
      <dgm:prSet presAssocID="{A24D0AC2-C154-4D34-908D-757F350D04F5}" presName="dummyConnPt" presStyleCnt="0"/>
      <dgm:spPr/>
    </dgm:pt>
    <dgm:pt modelId="{D2222172-0627-4B3B-89F7-E6F42E18DCC6}" type="pres">
      <dgm:prSet presAssocID="{A24D0AC2-C154-4D34-908D-757F350D04F5}" presName="node" presStyleLbl="node1" presStyleIdx="2" presStyleCnt="12" custScaleX="140349">
        <dgm:presLayoutVars>
          <dgm:bulletEnabled val="1"/>
        </dgm:presLayoutVars>
      </dgm:prSet>
      <dgm:spPr/>
    </dgm:pt>
    <dgm:pt modelId="{900CC32A-73AE-4FFB-8E95-5840EB0C3D0E}" type="pres">
      <dgm:prSet presAssocID="{298ADF63-3220-4CA1-96E0-7239EC346432}" presName="sibTrans" presStyleLbl="bgSibTrans2D1" presStyleIdx="2" presStyleCnt="11"/>
      <dgm:spPr/>
    </dgm:pt>
    <dgm:pt modelId="{86C5F03A-7D0A-4D77-974D-2586160051C5}" type="pres">
      <dgm:prSet presAssocID="{F672CC2B-DA1C-404F-9DB5-9CA85E0C6766}" presName="compNode" presStyleCnt="0"/>
      <dgm:spPr/>
    </dgm:pt>
    <dgm:pt modelId="{E21F2A8B-920F-4D0B-9080-81157C2A3CF6}" type="pres">
      <dgm:prSet presAssocID="{F672CC2B-DA1C-404F-9DB5-9CA85E0C6766}" presName="dummyConnPt" presStyleCnt="0"/>
      <dgm:spPr/>
    </dgm:pt>
    <dgm:pt modelId="{CCFCACE8-9A25-41ED-BCE6-6DD523CCB832}" type="pres">
      <dgm:prSet presAssocID="{F672CC2B-DA1C-404F-9DB5-9CA85E0C6766}" presName="node" presStyleLbl="node1" presStyleIdx="3" presStyleCnt="12" custScaleX="140349">
        <dgm:presLayoutVars>
          <dgm:bulletEnabled val="1"/>
        </dgm:presLayoutVars>
      </dgm:prSet>
      <dgm:spPr/>
    </dgm:pt>
    <dgm:pt modelId="{E2A6F664-363A-4F18-8A63-966FD2D211F3}" type="pres">
      <dgm:prSet presAssocID="{1F6593D0-2040-4B61-96F3-F1C6EC58F3E1}" presName="sibTrans" presStyleLbl="bgSibTrans2D1" presStyleIdx="3" presStyleCnt="11"/>
      <dgm:spPr/>
    </dgm:pt>
    <dgm:pt modelId="{DDFF0A8B-7024-44ED-9FCC-2A05E6793BFC}" type="pres">
      <dgm:prSet presAssocID="{7DD8C804-DF91-4D01-A8E7-56B86F8E9260}" presName="compNode" presStyleCnt="0"/>
      <dgm:spPr/>
    </dgm:pt>
    <dgm:pt modelId="{AC383649-88BF-429D-8FA1-3E7416EAAFD7}" type="pres">
      <dgm:prSet presAssocID="{7DD8C804-DF91-4D01-A8E7-56B86F8E9260}" presName="dummyConnPt" presStyleCnt="0"/>
      <dgm:spPr/>
    </dgm:pt>
    <dgm:pt modelId="{FE428BC1-A288-4D10-9687-93218CA45D09}" type="pres">
      <dgm:prSet presAssocID="{7DD8C804-DF91-4D01-A8E7-56B86F8E9260}" presName="node" presStyleLbl="node1" presStyleIdx="4" presStyleCnt="12" custScaleX="140349">
        <dgm:presLayoutVars>
          <dgm:bulletEnabled val="1"/>
        </dgm:presLayoutVars>
      </dgm:prSet>
      <dgm:spPr/>
    </dgm:pt>
    <dgm:pt modelId="{D06F9A0A-BBBC-458E-8804-C25E3F99E0D1}" type="pres">
      <dgm:prSet presAssocID="{DCE534D9-138E-428B-A829-4FE1D307FA5C}" presName="sibTrans" presStyleLbl="bgSibTrans2D1" presStyleIdx="4" presStyleCnt="11"/>
      <dgm:spPr/>
    </dgm:pt>
    <dgm:pt modelId="{E42E68DA-4497-427A-A035-2E0DCA63E5AC}" type="pres">
      <dgm:prSet presAssocID="{2498C59E-2B1C-4F3B-BA07-BD3676D08A16}" presName="compNode" presStyleCnt="0"/>
      <dgm:spPr/>
    </dgm:pt>
    <dgm:pt modelId="{79DD5C03-1A5E-4CFF-9E53-FD9D4636DC50}" type="pres">
      <dgm:prSet presAssocID="{2498C59E-2B1C-4F3B-BA07-BD3676D08A16}" presName="dummyConnPt" presStyleCnt="0"/>
      <dgm:spPr/>
    </dgm:pt>
    <dgm:pt modelId="{CC0D62C1-818B-43C6-B3AF-CDC19DA72C2D}" type="pres">
      <dgm:prSet presAssocID="{2498C59E-2B1C-4F3B-BA07-BD3676D08A16}" presName="node" presStyleLbl="node1" presStyleIdx="5" presStyleCnt="12" custScaleX="140349">
        <dgm:presLayoutVars>
          <dgm:bulletEnabled val="1"/>
        </dgm:presLayoutVars>
      </dgm:prSet>
      <dgm:spPr/>
    </dgm:pt>
    <dgm:pt modelId="{FF1AFB70-0AFC-40F3-97C9-0CF0B06B9F81}" type="pres">
      <dgm:prSet presAssocID="{D43C8FA5-1E5C-4791-B560-FF91D18DCABB}" presName="sibTrans" presStyleLbl="bgSibTrans2D1" presStyleIdx="5" presStyleCnt="11"/>
      <dgm:spPr/>
    </dgm:pt>
    <dgm:pt modelId="{FEB497D0-DC98-4DFB-AD61-96F7BE8436F5}" type="pres">
      <dgm:prSet presAssocID="{BDFBB868-95E9-4D4C-900E-712CE0625B22}" presName="compNode" presStyleCnt="0"/>
      <dgm:spPr/>
    </dgm:pt>
    <dgm:pt modelId="{DE733059-244C-4534-88C8-B6A3442EE50C}" type="pres">
      <dgm:prSet presAssocID="{BDFBB868-95E9-4D4C-900E-712CE0625B22}" presName="dummyConnPt" presStyleCnt="0"/>
      <dgm:spPr/>
    </dgm:pt>
    <dgm:pt modelId="{2473644D-4414-430C-A804-2860F0E35BBB}" type="pres">
      <dgm:prSet presAssocID="{BDFBB868-95E9-4D4C-900E-712CE0625B22}" presName="node" presStyleLbl="node1" presStyleIdx="6" presStyleCnt="12" custScaleX="140349">
        <dgm:presLayoutVars>
          <dgm:bulletEnabled val="1"/>
        </dgm:presLayoutVars>
      </dgm:prSet>
      <dgm:spPr/>
    </dgm:pt>
    <dgm:pt modelId="{8806E101-FD9D-4889-8BA7-F23CA2E3B1A4}" type="pres">
      <dgm:prSet presAssocID="{690F3AB2-0DEF-44B1-8512-B815258D2AAE}" presName="sibTrans" presStyleLbl="bgSibTrans2D1" presStyleIdx="6" presStyleCnt="11"/>
      <dgm:spPr/>
    </dgm:pt>
    <dgm:pt modelId="{88FB81C9-8384-493B-B2C4-B9FE968843F8}" type="pres">
      <dgm:prSet presAssocID="{9197D243-7E9B-4FBE-AC28-4B7F2C8C3FB7}" presName="compNode" presStyleCnt="0"/>
      <dgm:spPr/>
    </dgm:pt>
    <dgm:pt modelId="{9D1804A1-24D1-447D-B727-6855A98E8A52}" type="pres">
      <dgm:prSet presAssocID="{9197D243-7E9B-4FBE-AC28-4B7F2C8C3FB7}" presName="dummyConnPt" presStyleCnt="0"/>
      <dgm:spPr/>
    </dgm:pt>
    <dgm:pt modelId="{F41D69B6-5B50-4C64-A745-2EB2EDFD8C98}" type="pres">
      <dgm:prSet presAssocID="{9197D243-7E9B-4FBE-AC28-4B7F2C8C3FB7}" presName="node" presStyleLbl="node1" presStyleIdx="7" presStyleCnt="12" custScaleX="140349">
        <dgm:presLayoutVars>
          <dgm:bulletEnabled val="1"/>
        </dgm:presLayoutVars>
      </dgm:prSet>
      <dgm:spPr/>
    </dgm:pt>
    <dgm:pt modelId="{D5695FA6-7C92-49FD-989A-C99A7A2698F4}" type="pres">
      <dgm:prSet presAssocID="{E0F16531-2EFD-4582-ADF7-87AD849FF4C3}" presName="sibTrans" presStyleLbl="bgSibTrans2D1" presStyleIdx="7" presStyleCnt="11"/>
      <dgm:spPr/>
    </dgm:pt>
    <dgm:pt modelId="{554AD16A-7EFD-4934-B0E0-B46715085BFB}" type="pres">
      <dgm:prSet presAssocID="{F931BB0B-ECA0-4EF9-9122-8DAE7DE9DFEE}" presName="compNode" presStyleCnt="0"/>
      <dgm:spPr/>
    </dgm:pt>
    <dgm:pt modelId="{BDE8776E-0160-4963-B931-564D16A2E320}" type="pres">
      <dgm:prSet presAssocID="{F931BB0B-ECA0-4EF9-9122-8DAE7DE9DFEE}" presName="dummyConnPt" presStyleCnt="0"/>
      <dgm:spPr/>
    </dgm:pt>
    <dgm:pt modelId="{49E9F4C2-1E5D-441F-8F37-C7DA96CAE525}" type="pres">
      <dgm:prSet presAssocID="{F931BB0B-ECA0-4EF9-9122-8DAE7DE9DFEE}" presName="node" presStyleLbl="node1" presStyleIdx="8" presStyleCnt="12" custScaleX="140349">
        <dgm:presLayoutVars>
          <dgm:bulletEnabled val="1"/>
        </dgm:presLayoutVars>
      </dgm:prSet>
      <dgm:spPr/>
    </dgm:pt>
    <dgm:pt modelId="{4A901946-DED9-40BB-90E2-03F8B1621E7A}" type="pres">
      <dgm:prSet presAssocID="{FBAAC28C-1C99-4346-B90C-26CAB56D752D}" presName="sibTrans" presStyleLbl="bgSibTrans2D1" presStyleIdx="8" presStyleCnt="11"/>
      <dgm:spPr/>
    </dgm:pt>
    <dgm:pt modelId="{F925495A-C6DC-4A82-A1BE-17676D53B4E3}" type="pres">
      <dgm:prSet presAssocID="{88EA1BB7-2AE4-43C5-849B-1F0B03D271DF}" presName="compNode" presStyleCnt="0"/>
      <dgm:spPr/>
    </dgm:pt>
    <dgm:pt modelId="{81187668-93F3-48E9-9391-80B53D1900BF}" type="pres">
      <dgm:prSet presAssocID="{88EA1BB7-2AE4-43C5-849B-1F0B03D271DF}" presName="dummyConnPt" presStyleCnt="0"/>
      <dgm:spPr/>
    </dgm:pt>
    <dgm:pt modelId="{3A3964D8-0402-4E1C-8221-68F485FDE469}" type="pres">
      <dgm:prSet presAssocID="{88EA1BB7-2AE4-43C5-849B-1F0B03D271DF}" presName="node" presStyleLbl="node1" presStyleIdx="9" presStyleCnt="12" custScaleX="140349">
        <dgm:presLayoutVars>
          <dgm:bulletEnabled val="1"/>
        </dgm:presLayoutVars>
      </dgm:prSet>
      <dgm:spPr/>
    </dgm:pt>
    <dgm:pt modelId="{7E931200-446A-48DE-8ABB-0C644574ACE2}" type="pres">
      <dgm:prSet presAssocID="{8759F419-15DF-44A0-9505-C75A303635DD}" presName="sibTrans" presStyleLbl="bgSibTrans2D1" presStyleIdx="9" presStyleCnt="11"/>
      <dgm:spPr/>
    </dgm:pt>
    <dgm:pt modelId="{ABAD89C0-8E8F-4A8C-8D22-49FABB1103AB}" type="pres">
      <dgm:prSet presAssocID="{8CDF34E7-7B8C-4E08-831C-1DCE5012BF4C}" presName="compNode" presStyleCnt="0"/>
      <dgm:spPr/>
    </dgm:pt>
    <dgm:pt modelId="{9BBB0E25-386B-45E8-B8E1-7B36114031B3}" type="pres">
      <dgm:prSet presAssocID="{8CDF34E7-7B8C-4E08-831C-1DCE5012BF4C}" presName="dummyConnPt" presStyleCnt="0"/>
      <dgm:spPr/>
    </dgm:pt>
    <dgm:pt modelId="{E84345FC-2021-42A9-A654-095A2AF34AD6}" type="pres">
      <dgm:prSet presAssocID="{8CDF34E7-7B8C-4E08-831C-1DCE5012BF4C}" presName="node" presStyleLbl="node1" presStyleIdx="10" presStyleCnt="12" custScaleX="140349">
        <dgm:presLayoutVars>
          <dgm:bulletEnabled val="1"/>
        </dgm:presLayoutVars>
      </dgm:prSet>
      <dgm:spPr/>
    </dgm:pt>
    <dgm:pt modelId="{F8627D62-2C8C-4D1C-B222-23FE803EF97B}" type="pres">
      <dgm:prSet presAssocID="{4DB2554A-0AE1-4299-A5BE-7A4C0D5F75B2}" presName="sibTrans" presStyleLbl="bgSibTrans2D1" presStyleIdx="10" presStyleCnt="11"/>
      <dgm:spPr/>
    </dgm:pt>
    <dgm:pt modelId="{5214BA11-D148-4546-BBD0-34754775CCA7}" type="pres">
      <dgm:prSet presAssocID="{3029E345-308B-4C79-8312-101E4EC65676}" presName="compNode" presStyleCnt="0"/>
      <dgm:spPr/>
    </dgm:pt>
    <dgm:pt modelId="{232B1C49-513C-45E1-956D-9CBDBAC216B5}" type="pres">
      <dgm:prSet presAssocID="{3029E345-308B-4C79-8312-101E4EC65676}" presName="dummyConnPt" presStyleCnt="0"/>
      <dgm:spPr/>
    </dgm:pt>
    <dgm:pt modelId="{8211CE54-493A-4DBA-A7DA-053EBC59235B}" type="pres">
      <dgm:prSet presAssocID="{3029E345-308B-4C79-8312-101E4EC65676}" presName="node" presStyleLbl="node1" presStyleIdx="11" presStyleCnt="12" custScaleX="140349">
        <dgm:presLayoutVars>
          <dgm:bulletEnabled val="1"/>
        </dgm:presLayoutVars>
      </dgm:prSet>
      <dgm:spPr/>
    </dgm:pt>
  </dgm:ptLst>
  <dgm:cxnLst>
    <dgm:cxn modelId="{BE9ED310-6EF1-4512-B061-BD30BC6E6DA7}" srcId="{B643A57F-352C-4ACB-BE36-262AB375F373}" destId="{3029E345-308B-4C79-8312-101E4EC65676}" srcOrd="11" destOrd="0" parTransId="{A7F4F4D6-0916-4C7A-A6DB-28A698E8C3C6}" sibTransId="{FE07D73F-CCD5-419E-8B64-B49530198DAB}"/>
    <dgm:cxn modelId="{7A636D13-62E6-49E0-9AB5-73D6077EE9E8}" type="presOf" srcId="{F2D3082E-8D37-45F9-A41B-FFEEC1FA7A1F}" destId="{17CA5EC4-0F98-4761-9730-E0546209F649}" srcOrd="0" destOrd="0" presId="urn:microsoft.com/office/officeart/2005/8/layout/bProcess4"/>
    <dgm:cxn modelId="{FC511019-871D-46EC-BFB6-6A5FDF0C995B}" srcId="{B643A57F-352C-4ACB-BE36-262AB375F373}" destId="{88EA1BB7-2AE4-43C5-849B-1F0B03D271DF}" srcOrd="9" destOrd="0" parTransId="{0990DCE4-AB72-4BF1-949E-D6F1F4C188FF}" sibTransId="{8759F419-15DF-44A0-9505-C75A303635DD}"/>
    <dgm:cxn modelId="{15F9271D-B621-4F4A-9085-B8E9EFE2DA61}" type="presOf" srcId="{F716F107-7D61-4790-8CC6-D324E3E1EC96}" destId="{C943D230-3841-4E55-B9CE-637F67F7BBF4}" srcOrd="0" destOrd="0" presId="urn:microsoft.com/office/officeart/2005/8/layout/bProcess4"/>
    <dgm:cxn modelId="{62E23E24-E809-4246-8422-CD5F32E60829}" srcId="{B643A57F-352C-4ACB-BE36-262AB375F373}" destId="{CD96FC84-447B-413B-AA48-932F3884D5CE}" srcOrd="0" destOrd="0" parTransId="{F3BB1DAA-98F3-4337-9AF3-4DAF451380B2}" sibTransId="{F2D3082E-8D37-45F9-A41B-FFEEC1FA7A1F}"/>
    <dgm:cxn modelId="{354E7A28-9993-4F6F-9E24-7A67C960F398}" type="presOf" srcId="{7DD8C804-DF91-4D01-A8E7-56B86F8E9260}" destId="{FE428BC1-A288-4D10-9687-93218CA45D09}" srcOrd="0" destOrd="0" presId="urn:microsoft.com/office/officeart/2005/8/layout/bProcess4"/>
    <dgm:cxn modelId="{84C79D35-E9C8-402F-AF56-E89277F092E7}" type="presOf" srcId="{BDFBB868-95E9-4D4C-900E-712CE0625B22}" destId="{2473644D-4414-430C-A804-2860F0E35BBB}" srcOrd="0" destOrd="0" presId="urn:microsoft.com/office/officeart/2005/8/layout/bProcess4"/>
    <dgm:cxn modelId="{AE0F3936-9279-40FC-87FD-46CA4E68603A}" srcId="{B643A57F-352C-4ACB-BE36-262AB375F373}" destId="{A24D0AC2-C154-4D34-908D-757F350D04F5}" srcOrd="2" destOrd="0" parTransId="{060DCA23-5FE8-43DA-9CFF-B0D9AC101910}" sibTransId="{298ADF63-3220-4CA1-96E0-7239EC346432}"/>
    <dgm:cxn modelId="{97F3FB38-3BA4-4D21-A511-DF5481929165}" srcId="{B643A57F-352C-4ACB-BE36-262AB375F373}" destId="{2498C59E-2B1C-4F3B-BA07-BD3676D08A16}" srcOrd="5" destOrd="0" parTransId="{465AAF1F-AC1C-4BA0-8D5B-E1CAEFE895D6}" sibTransId="{D43C8FA5-1E5C-4791-B560-FF91D18DCABB}"/>
    <dgm:cxn modelId="{448FAF3B-8C8A-4A0E-86B4-9FE407ACF9C6}" srcId="{B643A57F-352C-4ACB-BE36-262AB375F373}" destId="{F931BB0B-ECA0-4EF9-9122-8DAE7DE9DFEE}" srcOrd="8" destOrd="0" parTransId="{A20E3B6E-4184-46B0-B7B0-A57C3B23A04C}" sibTransId="{FBAAC28C-1C99-4346-B90C-26CAB56D752D}"/>
    <dgm:cxn modelId="{FAC2CD5B-DA14-41B1-B143-86DB894E9786}" type="presOf" srcId="{DCE534D9-138E-428B-A829-4FE1D307FA5C}" destId="{D06F9A0A-BBBC-458E-8804-C25E3F99E0D1}" srcOrd="0" destOrd="0" presId="urn:microsoft.com/office/officeart/2005/8/layout/bProcess4"/>
    <dgm:cxn modelId="{6ABDEE5B-28BD-4806-AC62-5EA0C9FBFB2B}" type="presOf" srcId="{F931BB0B-ECA0-4EF9-9122-8DAE7DE9DFEE}" destId="{49E9F4C2-1E5D-441F-8F37-C7DA96CAE525}" srcOrd="0" destOrd="0" presId="urn:microsoft.com/office/officeart/2005/8/layout/bProcess4"/>
    <dgm:cxn modelId="{52213E45-C836-44D0-B4C7-28974B53430A}" type="presOf" srcId="{2498C59E-2B1C-4F3B-BA07-BD3676D08A16}" destId="{CC0D62C1-818B-43C6-B3AF-CDC19DA72C2D}" srcOrd="0" destOrd="0" presId="urn:microsoft.com/office/officeart/2005/8/layout/bProcess4"/>
    <dgm:cxn modelId="{C4EACA67-C61E-4202-8119-88B759806F21}" type="presOf" srcId="{9197D243-7E9B-4FBE-AC28-4B7F2C8C3FB7}" destId="{F41D69B6-5B50-4C64-A745-2EB2EDFD8C98}" srcOrd="0" destOrd="0" presId="urn:microsoft.com/office/officeart/2005/8/layout/bProcess4"/>
    <dgm:cxn modelId="{121D4853-04AE-4BC4-B4D4-E888E126CB4E}" type="presOf" srcId="{A24D0AC2-C154-4D34-908D-757F350D04F5}" destId="{D2222172-0627-4B3B-89F7-E6F42E18DCC6}" srcOrd="0" destOrd="0" presId="urn:microsoft.com/office/officeart/2005/8/layout/bProcess4"/>
    <dgm:cxn modelId="{4CD59258-7C5E-4AFB-B60A-BC76DC9A1117}" type="presOf" srcId="{CD96FC84-447B-413B-AA48-932F3884D5CE}" destId="{038B771A-40F2-4ABB-9455-1815DBC6F1CF}" srcOrd="0" destOrd="0" presId="urn:microsoft.com/office/officeart/2005/8/layout/bProcess4"/>
    <dgm:cxn modelId="{778FA678-4A4C-4874-82FB-0228F7CB906D}" type="presOf" srcId="{E0F16531-2EFD-4582-ADF7-87AD849FF4C3}" destId="{D5695FA6-7C92-49FD-989A-C99A7A2698F4}" srcOrd="0" destOrd="0" presId="urn:microsoft.com/office/officeart/2005/8/layout/bProcess4"/>
    <dgm:cxn modelId="{06751079-DF54-4DA5-BA9A-533541EC970D}" type="presOf" srcId="{FEF95FE6-5EEB-4DF8-8580-D023A370499F}" destId="{8604E325-07B3-46BA-B016-0BE84E61719F}" srcOrd="0" destOrd="0" presId="urn:microsoft.com/office/officeart/2005/8/layout/bProcess4"/>
    <dgm:cxn modelId="{08BD8380-8B80-4AD1-8328-53C7C444CCFB}" type="presOf" srcId="{8CDF34E7-7B8C-4E08-831C-1DCE5012BF4C}" destId="{E84345FC-2021-42A9-A654-095A2AF34AD6}" srcOrd="0" destOrd="0" presId="urn:microsoft.com/office/officeart/2005/8/layout/bProcess4"/>
    <dgm:cxn modelId="{43F97E86-DA7C-49D4-B673-B8514100209A}" type="presOf" srcId="{298ADF63-3220-4CA1-96E0-7239EC346432}" destId="{900CC32A-73AE-4FFB-8E95-5840EB0C3D0E}" srcOrd="0" destOrd="0" presId="urn:microsoft.com/office/officeart/2005/8/layout/bProcess4"/>
    <dgm:cxn modelId="{A672498D-D548-4524-8335-3A7EF4A05AB8}" srcId="{B643A57F-352C-4ACB-BE36-262AB375F373}" destId="{BDFBB868-95E9-4D4C-900E-712CE0625B22}" srcOrd="6" destOrd="0" parTransId="{85C38B27-DC13-488D-86AC-A69AD3DCAE6B}" sibTransId="{690F3AB2-0DEF-44B1-8512-B815258D2AAE}"/>
    <dgm:cxn modelId="{74413993-6F66-402B-AC47-611278D0FADE}" srcId="{B643A57F-352C-4ACB-BE36-262AB375F373}" destId="{8CDF34E7-7B8C-4E08-831C-1DCE5012BF4C}" srcOrd="10" destOrd="0" parTransId="{74CF45CB-363C-4D96-883B-841525E1D0B1}" sibTransId="{4DB2554A-0AE1-4299-A5BE-7A4C0D5F75B2}"/>
    <dgm:cxn modelId="{64B33A97-6A87-4C38-A0D0-722A8D78C49F}" type="presOf" srcId="{B643A57F-352C-4ACB-BE36-262AB375F373}" destId="{55A1D7D1-2427-4AE1-8DF1-C78FAA2A4B32}" srcOrd="0" destOrd="0" presId="urn:microsoft.com/office/officeart/2005/8/layout/bProcess4"/>
    <dgm:cxn modelId="{8347B29B-25E3-4DC4-8F12-173708D5580F}" type="presOf" srcId="{4DB2554A-0AE1-4299-A5BE-7A4C0D5F75B2}" destId="{F8627D62-2C8C-4D1C-B222-23FE803EF97B}" srcOrd="0" destOrd="0" presId="urn:microsoft.com/office/officeart/2005/8/layout/bProcess4"/>
    <dgm:cxn modelId="{8F5FDFC0-3D03-4438-B1C1-A23EE3FF81FF}" type="presOf" srcId="{FBAAC28C-1C99-4346-B90C-26CAB56D752D}" destId="{4A901946-DED9-40BB-90E2-03F8B1621E7A}" srcOrd="0" destOrd="0" presId="urn:microsoft.com/office/officeart/2005/8/layout/bProcess4"/>
    <dgm:cxn modelId="{CD3DB4C6-CA4B-4C09-A167-33DE2AE94505}" type="presOf" srcId="{8759F419-15DF-44A0-9505-C75A303635DD}" destId="{7E931200-446A-48DE-8ABB-0C644574ACE2}" srcOrd="0" destOrd="0" presId="urn:microsoft.com/office/officeart/2005/8/layout/bProcess4"/>
    <dgm:cxn modelId="{661B51D3-D5ED-49C3-A5D0-34604B42C83D}" type="presOf" srcId="{F672CC2B-DA1C-404F-9DB5-9CA85E0C6766}" destId="{CCFCACE8-9A25-41ED-BCE6-6DD523CCB832}" srcOrd="0" destOrd="0" presId="urn:microsoft.com/office/officeart/2005/8/layout/bProcess4"/>
    <dgm:cxn modelId="{42F30FD9-EF05-45A0-AA57-EFF8685F0990}" type="presOf" srcId="{690F3AB2-0DEF-44B1-8512-B815258D2AAE}" destId="{8806E101-FD9D-4889-8BA7-F23CA2E3B1A4}" srcOrd="0" destOrd="0" presId="urn:microsoft.com/office/officeart/2005/8/layout/bProcess4"/>
    <dgm:cxn modelId="{544776E6-E081-4AC8-8F4C-4BD2DB9E0074}" type="presOf" srcId="{D43C8FA5-1E5C-4791-B560-FF91D18DCABB}" destId="{FF1AFB70-0AFC-40F3-97C9-0CF0B06B9F81}" srcOrd="0" destOrd="0" presId="urn:microsoft.com/office/officeart/2005/8/layout/bProcess4"/>
    <dgm:cxn modelId="{FA5DD7E6-FA48-47CB-9659-7DE7D109D1BD}" type="presOf" srcId="{3029E345-308B-4C79-8312-101E4EC65676}" destId="{8211CE54-493A-4DBA-A7DA-053EBC59235B}" srcOrd="0" destOrd="0" presId="urn:microsoft.com/office/officeart/2005/8/layout/bProcess4"/>
    <dgm:cxn modelId="{79FE76E8-EF5E-407D-A9AA-6FCD96840B01}" type="presOf" srcId="{1F6593D0-2040-4B61-96F3-F1C6EC58F3E1}" destId="{E2A6F664-363A-4F18-8A63-966FD2D211F3}" srcOrd="0" destOrd="0" presId="urn:microsoft.com/office/officeart/2005/8/layout/bProcess4"/>
    <dgm:cxn modelId="{4BB7F4E8-4704-4EBB-8656-0AA0EC170D01}" srcId="{B643A57F-352C-4ACB-BE36-262AB375F373}" destId="{7DD8C804-DF91-4D01-A8E7-56B86F8E9260}" srcOrd="4" destOrd="0" parTransId="{7CB8A00E-B96D-4600-8C32-43B491F137DA}" sibTransId="{DCE534D9-138E-428B-A829-4FE1D307FA5C}"/>
    <dgm:cxn modelId="{532F02EB-02A3-4304-B6C0-1AAF77215462}" type="presOf" srcId="{88EA1BB7-2AE4-43C5-849B-1F0B03D271DF}" destId="{3A3964D8-0402-4E1C-8221-68F485FDE469}" srcOrd="0" destOrd="0" presId="urn:microsoft.com/office/officeart/2005/8/layout/bProcess4"/>
    <dgm:cxn modelId="{816D0EEE-3143-4044-917B-412CB5084E66}" srcId="{B643A57F-352C-4ACB-BE36-262AB375F373}" destId="{F716F107-7D61-4790-8CC6-D324E3E1EC96}" srcOrd="1" destOrd="0" parTransId="{CC907D80-A1B5-4CE4-B5A2-9423DB4CBE1F}" sibTransId="{FEF95FE6-5EEB-4DF8-8580-D023A370499F}"/>
    <dgm:cxn modelId="{2FFB04F9-3737-4017-9F6F-717C843AD890}" srcId="{B643A57F-352C-4ACB-BE36-262AB375F373}" destId="{F672CC2B-DA1C-404F-9DB5-9CA85E0C6766}" srcOrd="3" destOrd="0" parTransId="{7E4EC875-BC79-4DB2-9FBE-36E7E86F9911}" sibTransId="{1F6593D0-2040-4B61-96F3-F1C6EC58F3E1}"/>
    <dgm:cxn modelId="{B30FFBFF-7E2F-4684-9D8D-401633354691}" srcId="{B643A57F-352C-4ACB-BE36-262AB375F373}" destId="{9197D243-7E9B-4FBE-AC28-4B7F2C8C3FB7}" srcOrd="7" destOrd="0" parTransId="{53CCE499-05AF-4A44-8163-E36300F457F2}" sibTransId="{E0F16531-2EFD-4582-ADF7-87AD849FF4C3}"/>
    <dgm:cxn modelId="{EFD78D82-CFA5-4E58-803A-2CE44A2C7A13}" type="presParOf" srcId="{55A1D7D1-2427-4AE1-8DF1-C78FAA2A4B32}" destId="{D86A68E1-2878-4414-BC28-7AA8DD1FE971}" srcOrd="0" destOrd="0" presId="urn:microsoft.com/office/officeart/2005/8/layout/bProcess4"/>
    <dgm:cxn modelId="{350C315C-028F-4C7D-9CA5-BF9C61D7A6EB}" type="presParOf" srcId="{D86A68E1-2878-4414-BC28-7AA8DD1FE971}" destId="{CE53919E-66D8-4FFA-9270-E96FF86BB0B0}" srcOrd="0" destOrd="0" presId="urn:microsoft.com/office/officeart/2005/8/layout/bProcess4"/>
    <dgm:cxn modelId="{5ECD6059-0C04-418C-8B44-9204795F9210}" type="presParOf" srcId="{D86A68E1-2878-4414-BC28-7AA8DD1FE971}" destId="{038B771A-40F2-4ABB-9455-1815DBC6F1CF}" srcOrd="1" destOrd="0" presId="urn:microsoft.com/office/officeart/2005/8/layout/bProcess4"/>
    <dgm:cxn modelId="{0B8D2D45-5A29-4EDC-B182-9D002A97326C}" type="presParOf" srcId="{55A1D7D1-2427-4AE1-8DF1-C78FAA2A4B32}" destId="{17CA5EC4-0F98-4761-9730-E0546209F649}" srcOrd="1" destOrd="0" presId="urn:microsoft.com/office/officeart/2005/8/layout/bProcess4"/>
    <dgm:cxn modelId="{843AC981-5334-471B-B3C0-03F03895BCA2}" type="presParOf" srcId="{55A1D7D1-2427-4AE1-8DF1-C78FAA2A4B32}" destId="{FBBC7429-82FC-4771-B148-306312D77952}" srcOrd="2" destOrd="0" presId="urn:microsoft.com/office/officeart/2005/8/layout/bProcess4"/>
    <dgm:cxn modelId="{7226ABD1-8D0E-4E86-8CA4-4951AED5C1D1}" type="presParOf" srcId="{FBBC7429-82FC-4771-B148-306312D77952}" destId="{B6AFE839-6EE5-49DA-906E-21E84D7DA962}" srcOrd="0" destOrd="0" presId="urn:microsoft.com/office/officeart/2005/8/layout/bProcess4"/>
    <dgm:cxn modelId="{802AA788-858D-4E6F-96E0-D72CCDF4AAFB}" type="presParOf" srcId="{FBBC7429-82FC-4771-B148-306312D77952}" destId="{C943D230-3841-4E55-B9CE-637F67F7BBF4}" srcOrd="1" destOrd="0" presId="urn:microsoft.com/office/officeart/2005/8/layout/bProcess4"/>
    <dgm:cxn modelId="{5B58E053-D9A4-4BFA-9DBF-4EF6A71A78C9}" type="presParOf" srcId="{55A1D7D1-2427-4AE1-8DF1-C78FAA2A4B32}" destId="{8604E325-07B3-46BA-B016-0BE84E61719F}" srcOrd="3" destOrd="0" presId="urn:microsoft.com/office/officeart/2005/8/layout/bProcess4"/>
    <dgm:cxn modelId="{1B08249F-FD5F-42B4-AF7E-6EFC735BDB3F}" type="presParOf" srcId="{55A1D7D1-2427-4AE1-8DF1-C78FAA2A4B32}" destId="{E62B0CEE-3671-42FE-8733-8323A2240BD7}" srcOrd="4" destOrd="0" presId="urn:microsoft.com/office/officeart/2005/8/layout/bProcess4"/>
    <dgm:cxn modelId="{6DCCDEC3-B2CB-4F73-A4A4-A54553F490E2}" type="presParOf" srcId="{E62B0CEE-3671-42FE-8733-8323A2240BD7}" destId="{974A13C1-EC49-4EF7-9D1D-AC29E00C076E}" srcOrd="0" destOrd="0" presId="urn:microsoft.com/office/officeart/2005/8/layout/bProcess4"/>
    <dgm:cxn modelId="{EEF62694-C40D-4E80-9E71-CF375A0C41F6}" type="presParOf" srcId="{E62B0CEE-3671-42FE-8733-8323A2240BD7}" destId="{D2222172-0627-4B3B-89F7-E6F42E18DCC6}" srcOrd="1" destOrd="0" presId="urn:microsoft.com/office/officeart/2005/8/layout/bProcess4"/>
    <dgm:cxn modelId="{087E7242-C8B2-43D7-9B88-A0F41FE2CF23}" type="presParOf" srcId="{55A1D7D1-2427-4AE1-8DF1-C78FAA2A4B32}" destId="{900CC32A-73AE-4FFB-8E95-5840EB0C3D0E}" srcOrd="5" destOrd="0" presId="urn:microsoft.com/office/officeart/2005/8/layout/bProcess4"/>
    <dgm:cxn modelId="{FEE57198-2440-4944-814F-BA2C9A2DAB8C}" type="presParOf" srcId="{55A1D7D1-2427-4AE1-8DF1-C78FAA2A4B32}" destId="{86C5F03A-7D0A-4D77-974D-2586160051C5}" srcOrd="6" destOrd="0" presId="urn:microsoft.com/office/officeart/2005/8/layout/bProcess4"/>
    <dgm:cxn modelId="{CA4BD33C-E640-4D5D-9DA9-2B662BE367C2}" type="presParOf" srcId="{86C5F03A-7D0A-4D77-974D-2586160051C5}" destId="{E21F2A8B-920F-4D0B-9080-81157C2A3CF6}" srcOrd="0" destOrd="0" presId="urn:microsoft.com/office/officeart/2005/8/layout/bProcess4"/>
    <dgm:cxn modelId="{B2543E87-740A-4541-B342-D177B90143BD}" type="presParOf" srcId="{86C5F03A-7D0A-4D77-974D-2586160051C5}" destId="{CCFCACE8-9A25-41ED-BCE6-6DD523CCB832}" srcOrd="1" destOrd="0" presId="urn:microsoft.com/office/officeart/2005/8/layout/bProcess4"/>
    <dgm:cxn modelId="{CE4405B0-7C7A-4E52-8B74-9AA804F3F557}" type="presParOf" srcId="{55A1D7D1-2427-4AE1-8DF1-C78FAA2A4B32}" destId="{E2A6F664-363A-4F18-8A63-966FD2D211F3}" srcOrd="7" destOrd="0" presId="urn:microsoft.com/office/officeart/2005/8/layout/bProcess4"/>
    <dgm:cxn modelId="{F416046B-5882-4E5E-B648-DF3C014095A0}" type="presParOf" srcId="{55A1D7D1-2427-4AE1-8DF1-C78FAA2A4B32}" destId="{DDFF0A8B-7024-44ED-9FCC-2A05E6793BFC}" srcOrd="8" destOrd="0" presId="urn:microsoft.com/office/officeart/2005/8/layout/bProcess4"/>
    <dgm:cxn modelId="{670A3485-0637-4C9C-8EDF-D1B1ACF96070}" type="presParOf" srcId="{DDFF0A8B-7024-44ED-9FCC-2A05E6793BFC}" destId="{AC383649-88BF-429D-8FA1-3E7416EAAFD7}" srcOrd="0" destOrd="0" presId="urn:microsoft.com/office/officeart/2005/8/layout/bProcess4"/>
    <dgm:cxn modelId="{48291CA8-FAB7-45C0-ABFB-2025A5CA4C02}" type="presParOf" srcId="{DDFF0A8B-7024-44ED-9FCC-2A05E6793BFC}" destId="{FE428BC1-A288-4D10-9687-93218CA45D09}" srcOrd="1" destOrd="0" presId="urn:microsoft.com/office/officeart/2005/8/layout/bProcess4"/>
    <dgm:cxn modelId="{F65DB28C-8667-4BEE-A3F0-8740AA196447}" type="presParOf" srcId="{55A1D7D1-2427-4AE1-8DF1-C78FAA2A4B32}" destId="{D06F9A0A-BBBC-458E-8804-C25E3F99E0D1}" srcOrd="9" destOrd="0" presId="urn:microsoft.com/office/officeart/2005/8/layout/bProcess4"/>
    <dgm:cxn modelId="{3B8556DB-0D73-460B-9D4B-13A906245ED2}" type="presParOf" srcId="{55A1D7D1-2427-4AE1-8DF1-C78FAA2A4B32}" destId="{E42E68DA-4497-427A-A035-2E0DCA63E5AC}" srcOrd="10" destOrd="0" presId="urn:microsoft.com/office/officeart/2005/8/layout/bProcess4"/>
    <dgm:cxn modelId="{4B69100D-EF87-44BA-B133-C6B99291C141}" type="presParOf" srcId="{E42E68DA-4497-427A-A035-2E0DCA63E5AC}" destId="{79DD5C03-1A5E-4CFF-9E53-FD9D4636DC50}" srcOrd="0" destOrd="0" presId="urn:microsoft.com/office/officeart/2005/8/layout/bProcess4"/>
    <dgm:cxn modelId="{3760714E-E516-4198-8DC4-ECA38C1BC2D7}" type="presParOf" srcId="{E42E68DA-4497-427A-A035-2E0DCA63E5AC}" destId="{CC0D62C1-818B-43C6-B3AF-CDC19DA72C2D}" srcOrd="1" destOrd="0" presId="urn:microsoft.com/office/officeart/2005/8/layout/bProcess4"/>
    <dgm:cxn modelId="{8A94EEA8-8616-4999-8651-8414AE76BAA7}" type="presParOf" srcId="{55A1D7D1-2427-4AE1-8DF1-C78FAA2A4B32}" destId="{FF1AFB70-0AFC-40F3-97C9-0CF0B06B9F81}" srcOrd="11" destOrd="0" presId="urn:microsoft.com/office/officeart/2005/8/layout/bProcess4"/>
    <dgm:cxn modelId="{D1F2B6DC-C9A1-49B6-9121-A194D7CC3730}" type="presParOf" srcId="{55A1D7D1-2427-4AE1-8DF1-C78FAA2A4B32}" destId="{FEB497D0-DC98-4DFB-AD61-96F7BE8436F5}" srcOrd="12" destOrd="0" presId="urn:microsoft.com/office/officeart/2005/8/layout/bProcess4"/>
    <dgm:cxn modelId="{C24DC5F9-03C9-48E1-BBEB-BD9155CFE63D}" type="presParOf" srcId="{FEB497D0-DC98-4DFB-AD61-96F7BE8436F5}" destId="{DE733059-244C-4534-88C8-B6A3442EE50C}" srcOrd="0" destOrd="0" presId="urn:microsoft.com/office/officeart/2005/8/layout/bProcess4"/>
    <dgm:cxn modelId="{6BEACC56-133D-4B2D-B2DF-9E638FCD5F16}" type="presParOf" srcId="{FEB497D0-DC98-4DFB-AD61-96F7BE8436F5}" destId="{2473644D-4414-430C-A804-2860F0E35BBB}" srcOrd="1" destOrd="0" presId="urn:microsoft.com/office/officeart/2005/8/layout/bProcess4"/>
    <dgm:cxn modelId="{90B06492-958E-4EAB-A14F-041B92583726}" type="presParOf" srcId="{55A1D7D1-2427-4AE1-8DF1-C78FAA2A4B32}" destId="{8806E101-FD9D-4889-8BA7-F23CA2E3B1A4}" srcOrd="13" destOrd="0" presId="urn:microsoft.com/office/officeart/2005/8/layout/bProcess4"/>
    <dgm:cxn modelId="{EB4E43D9-925B-41C2-8F48-D59DAF721405}" type="presParOf" srcId="{55A1D7D1-2427-4AE1-8DF1-C78FAA2A4B32}" destId="{88FB81C9-8384-493B-B2C4-B9FE968843F8}" srcOrd="14" destOrd="0" presId="urn:microsoft.com/office/officeart/2005/8/layout/bProcess4"/>
    <dgm:cxn modelId="{868CBCA4-516A-4060-A107-D9C187856C67}" type="presParOf" srcId="{88FB81C9-8384-493B-B2C4-B9FE968843F8}" destId="{9D1804A1-24D1-447D-B727-6855A98E8A52}" srcOrd="0" destOrd="0" presId="urn:microsoft.com/office/officeart/2005/8/layout/bProcess4"/>
    <dgm:cxn modelId="{C2C99A54-912A-4FB0-9BFE-9B302ED1BEDD}" type="presParOf" srcId="{88FB81C9-8384-493B-B2C4-B9FE968843F8}" destId="{F41D69B6-5B50-4C64-A745-2EB2EDFD8C98}" srcOrd="1" destOrd="0" presId="urn:microsoft.com/office/officeart/2005/8/layout/bProcess4"/>
    <dgm:cxn modelId="{74827C20-7275-4DC4-9BFB-BAF13E9742D7}" type="presParOf" srcId="{55A1D7D1-2427-4AE1-8DF1-C78FAA2A4B32}" destId="{D5695FA6-7C92-49FD-989A-C99A7A2698F4}" srcOrd="15" destOrd="0" presId="urn:microsoft.com/office/officeart/2005/8/layout/bProcess4"/>
    <dgm:cxn modelId="{2A912AF0-AC2B-4678-B57A-5B0CEDF80FF8}" type="presParOf" srcId="{55A1D7D1-2427-4AE1-8DF1-C78FAA2A4B32}" destId="{554AD16A-7EFD-4934-B0E0-B46715085BFB}" srcOrd="16" destOrd="0" presId="urn:microsoft.com/office/officeart/2005/8/layout/bProcess4"/>
    <dgm:cxn modelId="{28F47CDA-5317-4B87-8DF3-7F9989234863}" type="presParOf" srcId="{554AD16A-7EFD-4934-B0E0-B46715085BFB}" destId="{BDE8776E-0160-4963-B931-564D16A2E320}" srcOrd="0" destOrd="0" presId="urn:microsoft.com/office/officeart/2005/8/layout/bProcess4"/>
    <dgm:cxn modelId="{2B51C158-25C5-48F6-965B-10DDAE3837AA}" type="presParOf" srcId="{554AD16A-7EFD-4934-B0E0-B46715085BFB}" destId="{49E9F4C2-1E5D-441F-8F37-C7DA96CAE525}" srcOrd="1" destOrd="0" presId="urn:microsoft.com/office/officeart/2005/8/layout/bProcess4"/>
    <dgm:cxn modelId="{90B8EB91-9FF1-4597-BCBF-C2B83AB1F596}" type="presParOf" srcId="{55A1D7D1-2427-4AE1-8DF1-C78FAA2A4B32}" destId="{4A901946-DED9-40BB-90E2-03F8B1621E7A}" srcOrd="17" destOrd="0" presId="urn:microsoft.com/office/officeart/2005/8/layout/bProcess4"/>
    <dgm:cxn modelId="{79C938C1-5F90-4AAD-A6FB-F57511144FD2}" type="presParOf" srcId="{55A1D7D1-2427-4AE1-8DF1-C78FAA2A4B32}" destId="{F925495A-C6DC-4A82-A1BE-17676D53B4E3}" srcOrd="18" destOrd="0" presId="urn:microsoft.com/office/officeart/2005/8/layout/bProcess4"/>
    <dgm:cxn modelId="{BEA4BD54-5105-42C3-93CF-86331CF2C5F7}" type="presParOf" srcId="{F925495A-C6DC-4A82-A1BE-17676D53B4E3}" destId="{81187668-93F3-48E9-9391-80B53D1900BF}" srcOrd="0" destOrd="0" presId="urn:microsoft.com/office/officeart/2005/8/layout/bProcess4"/>
    <dgm:cxn modelId="{CA894FAA-4890-4CFB-B312-4A982F05ADF3}" type="presParOf" srcId="{F925495A-C6DC-4A82-A1BE-17676D53B4E3}" destId="{3A3964D8-0402-4E1C-8221-68F485FDE469}" srcOrd="1" destOrd="0" presId="urn:microsoft.com/office/officeart/2005/8/layout/bProcess4"/>
    <dgm:cxn modelId="{0988CACC-9408-4D03-8D27-7DB38D524872}" type="presParOf" srcId="{55A1D7D1-2427-4AE1-8DF1-C78FAA2A4B32}" destId="{7E931200-446A-48DE-8ABB-0C644574ACE2}" srcOrd="19" destOrd="0" presId="urn:microsoft.com/office/officeart/2005/8/layout/bProcess4"/>
    <dgm:cxn modelId="{0FC90FA8-27C3-4E38-96F1-9712780F544E}" type="presParOf" srcId="{55A1D7D1-2427-4AE1-8DF1-C78FAA2A4B32}" destId="{ABAD89C0-8E8F-4A8C-8D22-49FABB1103AB}" srcOrd="20" destOrd="0" presId="urn:microsoft.com/office/officeart/2005/8/layout/bProcess4"/>
    <dgm:cxn modelId="{09123BAC-8807-428A-90E7-DA060F05AFD1}" type="presParOf" srcId="{ABAD89C0-8E8F-4A8C-8D22-49FABB1103AB}" destId="{9BBB0E25-386B-45E8-B8E1-7B36114031B3}" srcOrd="0" destOrd="0" presId="urn:microsoft.com/office/officeart/2005/8/layout/bProcess4"/>
    <dgm:cxn modelId="{C218308E-6DCA-4367-9B47-703CFF91E444}" type="presParOf" srcId="{ABAD89C0-8E8F-4A8C-8D22-49FABB1103AB}" destId="{E84345FC-2021-42A9-A654-095A2AF34AD6}" srcOrd="1" destOrd="0" presId="urn:microsoft.com/office/officeart/2005/8/layout/bProcess4"/>
    <dgm:cxn modelId="{EF43BD17-6807-4EA4-A13E-EB95F97CAF44}" type="presParOf" srcId="{55A1D7D1-2427-4AE1-8DF1-C78FAA2A4B32}" destId="{F8627D62-2C8C-4D1C-B222-23FE803EF97B}" srcOrd="21" destOrd="0" presId="urn:microsoft.com/office/officeart/2005/8/layout/bProcess4"/>
    <dgm:cxn modelId="{AE143AFF-78D5-4A62-B874-E4CD9B24AE55}" type="presParOf" srcId="{55A1D7D1-2427-4AE1-8DF1-C78FAA2A4B32}" destId="{5214BA11-D148-4546-BBD0-34754775CCA7}" srcOrd="22" destOrd="0" presId="urn:microsoft.com/office/officeart/2005/8/layout/bProcess4"/>
    <dgm:cxn modelId="{9C0A9762-1FA2-42BA-9419-B7E16E1A5D2A}" type="presParOf" srcId="{5214BA11-D148-4546-BBD0-34754775CCA7}" destId="{232B1C49-513C-45E1-956D-9CBDBAC216B5}" srcOrd="0" destOrd="0" presId="urn:microsoft.com/office/officeart/2005/8/layout/bProcess4"/>
    <dgm:cxn modelId="{2EDA26D5-8453-4C2E-A205-13AE6C57BEE1}" type="presParOf" srcId="{5214BA11-D148-4546-BBD0-34754775CCA7}" destId="{8211CE54-493A-4DBA-A7DA-053EBC59235B}"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643A57F-352C-4ACB-BE36-262AB375F373}" type="doc">
      <dgm:prSet loTypeId="urn:microsoft.com/office/officeart/2005/8/layout/bProcess4" loCatId="process" qsTypeId="urn:microsoft.com/office/officeart/2005/8/quickstyle/3d2" qsCatId="3D" csTypeId="urn:microsoft.com/office/officeart/2005/8/colors/accent5_2" csCatId="accent5" phldr="1"/>
      <dgm:spPr/>
      <dgm:t>
        <a:bodyPr/>
        <a:lstStyle/>
        <a:p>
          <a:endParaRPr lang="en-IN"/>
        </a:p>
      </dgm:t>
    </dgm:pt>
    <dgm:pt modelId="{CD96FC84-447B-413B-AA48-932F3884D5CE}">
      <dgm:prSet phldrT="[Text]"/>
      <dgm:spPr/>
      <dgm:t>
        <a:bodyPr/>
        <a:lstStyle/>
        <a:p>
          <a:r>
            <a:rPr lang="en-IN" dirty="0"/>
            <a:t>Formulating the Research problem</a:t>
          </a:r>
        </a:p>
      </dgm:t>
    </dgm:pt>
    <dgm:pt modelId="{F3BB1DAA-98F3-4337-9AF3-4DAF451380B2}" type="parTrans" cxnId="{62E23E24-E809-4246-8422-CD5F32E60829}">
      <dgm:prSet/>
      <dgm:spPr/>
      <dgm:t>
        <a:bodyPr/>
        <a:lstStyle/>
        <a:p>
          <a:endParaRPr lang="en-IN"/>
        </a:p>
      </dgm:t>
    </dgm:pt>
    <dgm:pt modelId="{F2D3082E-8D37-45F9-A41B-FFEEC1FA7A1F}" type="sibTrans" cxnId="{62E23E24-E809-4246-8422-CD5F32E60829}">
      <dgm:prSet/>
      <dgm:spPr/>
      <dgm:t>
        <a:bodyPr/>
        <a:lstStyle/>
        <a:p>
          <a:endParaRPr lang="en-IN"/>
        </a:p>
      </dgm:t>
    </dgm:pt>
    <dgm:pt modelId="{F716F107-7D61-4790-8CC6-D324E3E1EC96}">
      <dgm:prSet phldrT="[Text]"/>
      <dgm:spPr/>
      <dgm:t>
        <a:bodyPr/>
        <a:lstStyle/>
        <a:p>
          <a:r>
            <a:rPr lang="en-IN" dirty="0"/>
            <a:t>Decide the Objectives of Research</a:t>
          </a:r>
        </a:p>
      </dgm:t>
    </dgm:pt>
    <dgm:pt modelId="{CC907D80-A1B5-4CE4-B5A2-9423DB4CBE1F}" type="parTrans" cxnId="{816D0EEE-3143-4044-917B-412CB5084E66}">
      <dgm:prSet/>
      <dgm:spPr/>
      <dgm:t>
        <a:bodyPr/>
        <a:lstStyle/>
        <a:p>
          <a:endParaRPr lang="en-IN"/>
        </a:p>
      </dgm:t>
    </dgm:pt>
    <dgm:pt modelId="{FEF95FE6-5EEB-4DF8-8580-D023A370499F}" type="sibTrans" cxnId="{816D0EEE-3143-4044-917B-412CB5084E66}">
      <dgm:prSet/>
      <dgm:spPr/>
      <dgm:t>
        <a:bodyPr/>
        <a:lstStyle/>
        <a:p>
          <a:endParaRPr lang="en-IN"/>
        </a:p>
      </dgm:t>
    </dgm:pt>
    <dgm:pt modelId="{F672CC2B-DA1C-404F-9DB5-9CA85E0C6766}">
      <dgm:prSet phldrT="[Text]"/>
      <dgm:spPr/>
      <dgm:t>
        <a:bodyPr/>
        <a:lstStyle/>
        <a:p>
          <a:r>
            <a:rPr lang="en-IN" dirty="0"/>
            <a:t>Developing the Hypothesis</a:t>
          </a:r>
        </a:p>
      </dgm:t>
    </dgm:pt>
    <dgm:pt modelId="{7E4EC875-BC79-4DB2-9FBE-36E7E86F9911}" type="parTrans" cxnId="{2FFB04F9-3737-4017-9F6F-717C843AD890}">
      <dgm:prSet/>
      <dgm:spPr/>
      <dgm:t>
        <a:bodyPr/>
        <a:lstStyle/>
        <a:p>
          <a:endParaRPr lang="en-IN"/>
        </a:p>
      </dgm:t>
    </dgm:pt>
    <dgm:pt modelId="{1F6593D0-2040-4B61-96F3-F1C6EC58F3E1}" type="sibTrans" cxnId="{2FFB04F9-3737-4017-9F6F-717C843AD890}">
      <dgm:prSet/>
      <dgm:spPr/>
      <dgm:t>
        <a:bodyPr/>
        <a:lstStyle/>
        <a:p>
          <a:endParaRPr lang="en-IN"/>
        </a:p>
      </dgm:t>
    </dgm:pt>
    <dgm:pt modelId="{7DD8C804-DF91-4D01-A8E7-56B86F8E9260}">
      <dgm:prSet phldrT="[Text]"/>
      <dgm:spPr/>
      <dgm:t>
        <a:bodyPr/>
        <a:lstStyle/>
        <a:p>
          <a:r>
            <a:rPr lang="en-IN" dirty="0"/>
            <a:t>Preparing the Research Design</a:t>
          </a:r>
        </a:p>
      </dgm:t>
    </dgm:pt>
    <dgm:pt modelId="{7CB8A00E-B96D-4600-8C32-43B491F137DA}" type="parTrans" cxnId="{4BB7F4E8-4704-4EBB-8656-0AA0EC170D01}">
      <dgm:prSet/>
      <dgm:spPr/>
      <dgm:t>
        <a:bodyPr/>
        <a:lstStyle/>
        <a:p>
          <a:endParaRPr lang="en-IN"/>
        </a:p>
      </dgm:t>
    </dgm:pt>
    <dgm:pt modelId="{DCE534D9-138E-428B-A829-4FE1D307FA5C}" type="sibTrans" cxnId="{4BB7F4E8-4704-4EBB-8656-0AA0EC170D01}">
      <dgm:prSet/>
      <dgm:spPr/>
      <dgm:t>
        <a:bodyPr/>
        <a:lstStyle/>
        <a:p>
          <a:endParaRPr lang="en-IN"/>
        </a:p>
      </dgm:t>
    </dgm:pt>
    <dgm:pt modelId="{2498C59E-2B1C-4F3B-BA07-BD3676D08A16}">
      <dgm:prSet phldrT="[Text]"/>
      <dgm:spPr/>
      <dgm:t>
        <a:bodyPr/>
        <a:lstStyle/>
        <a:p>
          <a:r>
            <a:rPr lang="en-IN" dirty="0"/>
            <a:t>Determine Sample Design</a:t>
          </a:r>
        </a:p>
      </dgm:t>
    </dgm:pt>
    <dgm:pt modelId="{465AAF1F-AC1C-4BA0-8D5B-E1CAEFE895D6}" type="parTrans" cxnId="{97F3FB38-3BA4-4D21-A511-DF5481929165}">
      <dgm:prSet/>
      <dgm:spPr/>
      <dgm:t>
        <a:bodyPr/>
        <a:lstStyle/>
        <a:p>
          <a:endParaRPr lang="en-IN"/>
        </a:p>
      </dgm:t>
    </dgm:pt>
    <dgm:pt modelId="{D43C8FA5-1E5C-4791-B560-FF91D18DCABB}" type="sibTrans" cxnId="{97F3FB38-3BA4-4D21-A511-DF5481929165}">
      <dgm:prSet/>
      <dgm:spPr/>
      <dgm:t>
        <a:bodyPr/>
        <a:lstStyle/>
        <a:p>
          <a:endParaRPr lang="en-IN"/>
        </a:p>
      </dgm:t>
    </dgm:pt>
    <dgm:pt modelId="{BDFBB868-95E9-4D4C-900E-712CE0625B22}">
      <dgm:prSet phldrT="[Text]"/>
      <dgm:spPr/>
      <dgm:t>
        <a:bodyPr/>
        <a:lstStyle/>
        <a:p>
          <a:r>
            <a:rPr lang="en-IN" dirty="0"/>
            <a:t>Collecting the Data</a:t>
          </a:r>
        </a:p>
      </dgm:t>
    </dgm:pt>
    <dgm:pt modelId="{85C38B27-DC13-488D-86AC-A69AD3DCAE6B}" type="parTrans" cxnId="{A672498D-D548-4524-8335-3A7EF4A05AB8}">
      <dgm:prSet/>
      <dgm:spPr/>
      <dgm:t>
        <a:bodyPr/>
        <a:lstStyle/>
        <a:p>
          <a:endParaRPr lang="en-IN"/>
        </a:p>
      </dgm:t>
    </dgm:pt>
    <dgm:pt modelId="{690F3AB2-0DEF-44B1-8512-B815258D2AAE}" type="sibTrans" cxnId="{A672498D-D548-4524-8335-3A7EF4A05AB8}">
      <dgm:prSet/>
      <dgm:spPr/>
      <dgm:t>
        <a:bodyPr/>
        <a:lstStyle/>
        <a:p>
          <a:endParaRPr lang="en-IN"/>
        </a:p>
      </dgm:t>
    </dgm:pt>
    <dgm:pt modelId="{9197D243-7E9B-4FBE-AC28-4B7F2C8C3FB7}">
      <dgm:prSet phldrT="[Text]"/>
      <dgm:spPr/>
      <dgm:t>
        <a:bodyPr/>
        <a:lstStyle/>
        <a:p>
          <a:r>
            <a:rPr lang="en-IN" dirty="0"/>
            <a:t>Processing of Data</a:t>
          </a:r>
        </a:p>
      </dgm:t>
    </dgm:pt>
    <dgm:pt modelId="{53CCE499-05AF-4A44-8163-E36300F457F2}" type="parTrans" cxnId="{B30FFBFF-7E2F-4684-9D8D-401633354691}">
      <dgm:prSet/>
      <dgm:spPr/>
      <dgm:t>
        <a:bodyPr/>
        <a:lstStyle/>
        <a:p>
          <a:endParaRPr lang="en-IN"/>
        </a:p>
      </dgm:t>
    </dgm:pt>
    <dgm:pt modelId="{E0F16531-2EFD-4582-ADF7-87AD849FF4C3}" type="sibTrans" cxnId="{B30FFBFF-7E2F-4684-9D8D-401633354691}">
      <dgm:prSet/>
      <dgm:spPr/>
      <dgm:t>
        <a:bodyPr/>
        <a:lstStyle/>
        <a:p>
          <a:endParaRPr lang="en-IN"/>
        </a:p>
      </dgm:t>
    </dgm:pt>
    <dgm:pt modelId="{F931BB0B-ECA0-4EF9-9122-8DAE7DE9DFEE}">
      <dgm:prSet phldrT="[Text]"/>
      <dgm:spPr/>
      <dgm:t>
        <a:bodyPr/>
        <a:lstStyle/>
        <a:p>
          <a:r>
            <a:rPr lang="en-IN" dirty="0"/>
            <a:t>Analysis &amp; Interpretation  of Data</a:t>
          </a:r>
        </a:p>
      </dgm:t>
    </dgm:pt>
    <dgm:pt modelId="{A20E3B6E-4184-46B0-B7B0-A57C3B23A04C}" type="parTrans" cxnId="{448FAF3B-8C8A-4A0E-86B4-9FE407ACF9C6}">
      <dgm:prSet/>
      <dgm:spPr/>
      <dgm:t>
        <a:bodyPr/>
        <a:lstStyle/>
        <a:p>
          <a:endParaRPr lang="en-IN"/>
        </a:p>
      </dgm:t>
    </dgm:pt>
    <dgm:pt modelId="{FBAAC28C-1C99-4346-B90C-26CAB56D752D}" type="sibTrans" cxnId="{448FAF3B-8C8A-4A0E-86B4-9FE407ACF9C6}">
      <dgm:prSet/>
      <dgm:spPr/>
      <dgm:t>
        <a:bodyPr/>
        <a:lstStyle/>
        <a:p>
          <a:endParaRPr lang="en-IN"/>
        </a:p>
      </dgm:t>
    </dgm:pt>
    <dgm:pt modelId="{88EA1BB7-2AE4-43C5-849B-1F0B03D271DF}">
      <dgm:prSet phldrT="[Text]"/>
      <dgm:spPr>
        <a:solidFill>
          <a:srgbClr val="00B050"/>
        </a:solidFill>
      </dgm:spPr>
      <dgm:t>
        <a:bodyPr/>
        <a:lstStyle/>
        <a:p>
          <a:r>
            <a:rPr lang="en-IN" dirty="0"/>
            <a:t>Hypothesis testing</a:t>
          </a:r>
        </a:p>
      </dgm:t>
    </dgm:pt>
    <dgm:pt modelId="{0990DCE4-AB72-4BF1-949E-D6F1F4C188FF}" type="parTrans" cxnId="{FC511019-871D-46EC-BFB6-6A5FDF0C995B}">
      <dgm:prSet/>
      <dgm:spPr/>
      <dgm:t>
        <a:bodyPr/>
        <a:lstStyle/>
        <a:p>
          <a:endParaRPr lang="en-IN"/>
        </a:p>
      </dgm:t>
    </dgm:pt>
    <dgm:pt modelId="{8759F419-15DF-44A0-9505-C75A303635DD}" type="sibTrans" cxnId="{FC511019-871D-46EC-BFB6-6A5FDF0C995B}">
      <dgm:prSet/>
      <dgm:spPr/>
      <dgm:t>
        <a:bodyPr/>
        <a:lstStyle/>
        <a:p>
          <a:endParaRPr lang="en-IN"/>
        </a:p>
      </dgm:t>
    </dgm:pt>
    <dgm:pt modelId="{8CDF34E7-7B8C-4E08-831C-1DCE5012BF4C}">
      <dgm:prSet phldrT="[Text]"/>
      <dgm:spPr/>
      <dgm:t>
        <a:bodyPr/>
        <a:lstStyle/>
        <a:p>
          <a:r>
            <a:rPr lang="en-IN" dirty="0"/>
            <a:t>Generalizations &amp; Interpretations</a:t>
          </a:r>
        </a:p>
      </dgm:t>
    </dgm:pt>
    <dgm:pt modelId="{74CF45CB-363C-4D96-883B-841525E1D0B1}" type="parTrans" cxnId="{74413993-6F66-402B-AC47-611278D0FADE}">
      <dgm:prSet/>
      <dgm:spPr/>
      <dgm:t>
        <a:bodyPr/>
        <a:lstStyle/>
        <a:p>
          <a:endParaRPr lang="en-IN"/>
        </a:p>
      </dgm:t>
    </dgm:pt>
    <dgm:pt modelId="{4DB2554A-0AE1-4299-A5BE-7A4C0D5F75B2}" type="sibTrans" cxnId="{74413993-6F66-402B-AC47-611278D0FADE}">
      <dgm:prSet/>
      <dgm:spPr/>
      <dgm:t>
        <a:bodyPr/>
        <a:lstStyle/>
        <a:p>
          <a:endParaRPr lang="en-IN"/>
        </a:p>
      </dgm:t>
    </dgm:pt>
    <dgm:pt modelId="{3029E345-308B-4C79-8312-101E4EC65676}">
      <dgm:prSet phldrT="[Text]"/>
      <dgm:spPr/>
      <dgm:t>
        <a:bodyPr/>
        <a:lstStyle/>
        <a:p>
          <a:r>
            <a:rPr lang="en-IN" dirty="0"/>
            <a:t>Report Preparation</a:t>
          </a:r>
        </a:p>
      </dgm:t>
    </dgm:pt>
    <dgm:pt modelId="{A7F4F4D6-0916-4C7A-A6DB-28A698E8C3C6}" type="parTrans" cxnId="{BE9ED310-6EF1-4512-B061-BD30BC6E6DA7}">
      <dgm:prSet/>
      <dgm:spPr/>
      <dgm:t>
        <a:bodyPr/>
        <a:lstStyle/>
        <a:p>
          <a:endParaRPr lang="en-IN"/>
        </a:p>
      </dgm:t>
    </dgm:pt>
    <dgm:pt modelId="{FE07D73F-CCD5-419E-8B64-B49530198DAB}" type="sibTrans" cxnId="{BE9ED310-6EF1-4512-B061-BD30BC6E6DA7}">
      <dgm:prSet/>
      <dgm:spPr/>
      <dgm:t>
        <a:bodyPr/>
        <a:lstStyle/>
        <a:p>
          <a:endParaRPr lang="en-IN"/>
        </a:p>
      </dgm:t>
    </dgm:pt>
    <dgm:pt modelId="{A24D0AC2-C154-4D34-908D-757F350D04F5}">
      <dgm:prSet phldrT="[Text]"/>
      <dgm:spPr/>
      <dgm:t>
        <a:bodyPr/>
        <a:lstStyle/>
        <a:p>
          <a:r>
            <a:rPr lang="en-IN" dirty="0"/>
            <a:t>Extensive Literature Survey</a:t>
          </a:r>
        </a:p>
      </dgm:t>
    </dgm:pt>
    <dgm:pt modelId="{060DCA23-5FE8-43DA-9CFF-B0D9AC101910}" type="parTrans" cxnId="{AE0F3936-9279-40FC-87FD-46CA4E68603A}">
      <dgm:prSet/>
      <dgm:spPr/>
      <dgm:t>
        <a:bodyPr/>
        <a:lstStyle/>
        <a:p>
          <a:endParaRPr lang="en-IN"/>
        </a:p>
      </dgm:t>
    </dgm:pt>
    <dgm:pt modelId="{298ADF63-3220-4CA1-96E0-7239EC346432}" type="sibTrans" cxnId="{AE0F3936-9279-40FC-87FD-46CA4E68603A}">
      <dgm:prSet/>
      <dgm:spPr/>
      <dgm:t>
        <a:bodyPr/>
        <a:lstStyle/>
        <a:p>
          <a:endParaRPr lang="en-IN"/>
        </a:p>
      </dgm:t>
    </dgm:pt>
    <dgm:pt modelId="{55A1D7D1-2427-4AE1-8DF1-C78FAA2A4B32}" type="pres">
      <dgm:prSet presAssocID="{B643A57F-352C-4ACB-BE36-262AB375F373}" presName="Name0" presStyleCnt="0">
        <dgm:presLayoutVars>
          <dgm:dir/>
          <dgm:resizeHandles/>
        </dgm:presLayoutVars>
      </dgm:prSet>
      <dgm:spPr/>
    </dgm:pt>
    <dgm:pt modelId="{D86A68E1-2878-4414-BC28-7AA8DD1FE971}" type="pres">
      <dgm:prSet presAssocID="{CD96FC84-447B-413B-AA48-932F3884D5CE}" presName="compNode" presStyleCnt="0"/>
      <dgm:spPr/>
    </dgm:pt>
    <dgm:pt modelId="{CE53919E-66D8-4FFA-9270-E96FF86BB0B0}" type="pres">
      <dgm:prSet presAssocID="{CD96FC84-447B-413B-AA48-932F3884D5CE}" presName="dummyConnPt" presStyleCnt="0"/>
      <dgm:spPr/>
    </dgm:pt>
    <dgm:pt modelId="{038B771A-40F2-4ABB-9455-1815DBC6F1CF}" type="pres">
      <dgm:prSet presAssocID="{CD96FC84-447B-413B-AA48-932F3884D5CE}" presName="node" presStyleLbl="node1" presStyleIdx="0" presStyleCnt="12" custScaleX="140349">
        <dgm:presLayoutVars>
          <dgm:bulletEnabled val="1"/>
        </dgm:presLayoutVars>
      </dgm:prSet>
      <dgm:spPr/>
    </dgm:pt>
    <dgm:pt modelId="{17CA5EC4-0F98-4761-9730-E0546209F649}" type="pres">
      <dgm:prSet presAssocID="{F2D3082E-8D37-45F9-A41B-FFEEC1FA7A1F}" presName="sibTrans" presStyleLbl="bgSibTrans2D1" presStyleIdx="0" presStyleCnt="11"/>
      <dgm:spPr/>
    </dgm:pt>
    <dgm:pt modelId="{FBBC7429-82FC-4771-B148-306312D77952}" type="pres">
      <dgm:prSet presAssocID="{F716F107-7D61-4790-8CC6-D324E3E1EC96}" presName="compNode" presStyleCnt="0"/>
      <dgm:spPr/>
    </dgm:pt>
    <dgm:pt modelId="{B6AFE839-6EE5-49DA-906E-21E84D7DA962}" type="pres">
      <dgm:prSet presAssocID="{F716F107-7D61-4790-8CC6-D324E3E1EC96}" presName="dummyConnPt" presStyleCnt="0"/>
      <dgm:spPr/>
    </dgm:pt>
    <dgm:pt modelId="{C943D230-3841-4E55-B9CE-637F67F7BBF4}" type="pres">
      <dgm:prSet presAssocID="{F716F107-7D61-4790-8CC6-D324E3E1EC96}" presName="node" presStyleLbl="node1" presStyleIdx="1" presStyleCnt="12" custScaleX="140349">
        <dgm:presLayoutVars>
          <dgm:bulletEnabled val="1"/>
        </dgm:presLayoutVars>
      </dgm:prSet>
      <dgm:spPr/>
    </dgm:pt>
    <dgm:pt modelId="{8604E325-07B3-46BA-B016-0BE84E61719F}" type="pres">
      <dgm:prSet presAssocID="{FEF95FE6-5EEB-4DF8-8580-D023A370499F}" presName="sibTrans" presStyleLbl="bgSibTrans2D1" presStyleIdx="1" presStyleCnt="11"/>
      <dgm:spPr/>
    </dgm:pt>
    <dgm:pt modelId="{E62B0CEE-3671-42FE-8733-8323A2240BD7}" type="pres">
      <dgm:prSet presAssocID="{A24D0AC2-C154-4D34-908D-757F350D04F5}" presName="compNode" presStyleCnt="0"/>
      <dgm:spPr/>
    </dgm:pt>
    <dgm:pt modelId="{974A13C1-EC49-4EF7-9D1D-AC29E00C076E}" type="pres">
      <dgm:prSet presAssocID="{A24D0AC2-C154-4D34-908D-757F350D04F5}" presName="dummyConnPt" presStyleCnt="0"/>
      <dgm:spPr/>
    </dgm:pt>
    <dgm:pt modelId="{D2222172-0627-4B3B-89F7-E6F42E18DCC6}" type="pres">
      <dgm:prSet presAssocID="{A24D0AC2-C154-4D34-908D-757F350D04F5}" presName="node" presStyleLbl="node1" presStyleIdx="2" presStyleCnt="12" custScaleX="140349">
        <dgm:presLayoutVars>
          <dgm:bulletEnabled val="1"/>
        </dgm:presLayoutVars>
      </dgm:prSet>
      <dgm:spPr/>
    </dgm:pt>
    <dgm:pt modelId="{900CC32A-73AE-4FFB-8E95-5840EB0C3D0E}" type="pres">
      <dgm:prSet presAssocID="{298ADF63-3220-4CA1-96E0-7239EC346432}" presName="sibTrans" presStyleLbl="bgSibTrans2D1" presStyleIdx="2" presStyleCnt="11"/>
      <dgm:spPr/>
    </dgm:pt>
    <dgm:pt modelId="{86C5F03A-7D0A-4D77-974D-2586160051C5}" type="pres">
      <dgm:prSet presAssocID="{F672CC2B-DA1C-404F-9DB5-9CA85E0C6766}" presName="compNode" presStyleCnt="0"/>
      <dgm:spPr/>
    </dgm:pt>
    <dgm:pt modelId="{E21F2A8B-920F-4D0B-9080-81157C2A3CF6}" type="pres">
      <dgm:prSet presAssocID="{F672CC2B-DA1C-404F-9DB5-9CA85E0C6766}" presName="dummyConnPt" presStyleCnt="0"/>
      <dgm:spPr/>
    </dgm:pt>
    <dgm:pt modelId="{CCFCACE8-9A25-41ED-BCE6-6DD523CCB832}" type="pres">
      <dgm:prSet presAssocID="{F672CC2B-DA1C-404F-9DB5-9CA85E0C6766}" presName="node" presStyleLbl="node1" presStyleIdx="3" presStyleCnt="12" custScaleX="140349">
        <dgm:presLayoutVars>
          <dgm:bulletEnabled val="1"/>
        </dgm:presLayoutVars>
      </dgm:prSet>
      <dgm:spPr/>
    </dgm:pt>
    <dgm:pt modelId="{E2A6F664-363A-4F18-8A63-966FD2D211F3}" type="pres">
      <dgm:prSet presAssocID="{1F6593D0-2040-4B61-96F3-F1C6EC58F3E1}" presName="sibTrans" presStyleLbl="bgSibTrans2D1" presStyleIdx="3" presStyleCnt="11"/>
      <dgm:spPr/>
    </dgm:pt>
    <dgm:pt modelId="{DDFF0A8B-7024-44ED-9FCC-2A05E6793BFC}" type="pres">
      <dgm:prSet presAssocID="{7DD8C804-DF91-4D01-A8E7-56B86F8E9260}" presName="compNode" presStyleCnt="0"/>
      <dgm:spPr/>
    </dgm:pt>
    <dgm:pt modelId="{AC383649-88BF-429D-8FA1-3E7416EAAFD7}" type="pres">
      <dgm:prSet presAssocID="{7DD8C804-DF91-4D01-A8E7-56B86F8E9260}" presName="dummyConnPt" presStyleCnt="0"/>
      <dgm:spPr/>
    </dgm:pt>
    <dgm:pt modelId="{FE428BC1-A288-4D10-9687-93218CA45D09}" type="pres">
      <dgm:prSet presAssocID="{7DD8C804-DF91-4D01-A8E7-56B86F8E9260}" presName="node" presStyleLbl="node1" presStyleIdx="4" presStyleCnt="12" custScaleX="140349">
        <dgm:presLayoutVars>
          <dgm:bulletEnabled val="1"/>
        </dgm:presLayoutVars>
      </dgm:prSet>
      <dgm:spPr/>
    </dgm:pt>
    <dgm:pt modelId="{D06F9A0A-BBBC-458E-8804-C25E3F99E0D1}" type="pres">
      <dgm:prSet presAssocID="{DCE534D9-138E-428B-A829-4FE1D307FA5C}" presName="sibTrans" presStyleLbl="bgSibTrans2D1" presStyleIdx="4" presStyleCnt="11"/>
      <dgm:spPr/>
    </dgm:pt>
    <dgm:pt modelId="{E42E68DA-4497-427A-A035-2E0DCA63E5AC}" type="pres">
      <dgm:prSet presAssocID="{2498C59E-2B1C-4F3B-BA07-BD3676D08A16}" presName="compNode" presStyleCnt="0"/>
      <dgm:spPr/>
    </dgm:pt>
    <dgm:pt modelId="{79DD5C03-1A5E-4CFF-9E53-FD9D4636DC50}" type="pres">
      <dgm:prSet presAssocID="{2498C59E-2B1C-4F3B-BA07-BD3676D08A16}" presName="dummyConnPt" presStyleCnt="0"/>
      <dgm:spPr/>
    </dgm:pt>
    <dgm:pt modelId="{CC0D62C1-818B-43C6-B3AF-CDC19DA72C2D}" type="pres">
      <dgm:prSet presAssocID="{2498C59E-2B1C-4F3B-BA07-BD3676D08A16}" presName="node" presStyleLbl="node1" presStyleIdx="5" presStyleCnt="12" custScaleX="140349">
        <dgm:presLayoutVars>
          <dgm:bulletEnabled val="1"/>
        </dgm:presLayoutVars>
      </dgm:prSet>
      <dgm:spPr/>
    </dgm:pt>
    <dgm:pt modelId="{FF1AFB70-0AFC-40F3-97C9-0CF0B06B9F81}" type="pres">
      <dgm:prSet presAssocID="{D43C8FA5-1E5C-4791-B560-FF91D18DCABB}" presName="sibTrans" presStyleLbl="bgSibTrans2D1" presStyleIdx="5" presStyleCnt="11"/>
      <dgm:spPr/>
    </dgm:pt>
    <dgm:pt modelId="{FEB497D0-DC98-4DFB-AD61-96F7BE8436F5}" type="pres">
      <dgm:prSet presAssocID="{BDFBB868-95E9-4D4C-900E-712CE0625B22}" presName="compNode" presStyleCnt="0"/>
      <dgm:spPr/>
    </dgm:pt>
    <dgm:pt modelId="{DE733059-244C-4534-88C8-B6A3442EE50C}" type="pres">
      <dgm:prSet presAssocID="{BDFBB868-95E9-4D4C-900E-712CE0625B22}" presName="dummyConnPt" presStyleCnt="0"/>
      <dgm:spPr/>
    </dgm:pt>
    <dgm:pt modelId="{2473644D-4414-430C-A804-2860F0E35BBB}" type="pres">
      <dgm:prSet presAssocID="{BDFBB868-95E9-4D4C-900E-712CE0625B22}" presName="node" presStyleLbl="node1" presStyleIdx="6" presStyleCnt="12" custScaleX="140349">
        <dgm:presLayoutVars>
          <dgm:bulletEnabled val="1"/>
        </dgm:presLayoutVars>
      </dgm:prSet>
      <dgm:spPr/>
    </dgm:pt>
    <dgm:pt modelId="{8806E101-FD9D-4889-8BA7-F23CA2E3B1A4}" type="pres">
      <dgm:prSet presAssocID="{690F3AB2-0DEF-44B1-8512-B815258D2AAE}" presName="sibTrans" presStyleLbl="bgSibTrans2D1" presStyleIdx="6" presStyleCnt="11"/>
      <dgm:spPr/>
    </dgm:pt>
    <dgm:pt modelId="{88FB81C9-8384-493B-B2C4-B9FE968843F8}" type="pres">
      <dgm:prSet presAssocID="{9197D243-7E9B-4FBE-AC28-4B7F2C8C3FB7}" presName="compNode" presStyleCnt="0"/>
      <dgm:spPr/>
    </dgm:pt>
    <dgm:pt modelId="{9D1804A1-24D1-447D-B727-6855A98E8A52}" type="pres">
      <dgm:prSet presAssocID="{9197D243-7E9B-4FBE-AC28-4B7F2C8C3FB7}" presName="dummyConnPt" presStyleCnt="0"/>
      <dgm:spPr/>
    </dgm:pt>
    <dgm:pt modelId="{F41D69B6-5B50-4C64-A745-2EB2EDFD8C98}" type="pres">
      <dgm:prSet presAssocID="{9197D243-7E9B-4FBE-AC28-4B7F2C8C3FB7}" presName="node" presStyleLbl="node1" presStyleIdx="7" presStyleCnt="12" custScaleX="140349">
        <dgm:presLayoutVars>
          <dgm:bulletEnabled val="1"/>
        </dgm:presLayoutVars>
      </dgm:prSet>
      <dgm:spPr/>
    </dgm:pt>
    <dgm:pt modelId="{D5695FA6-7C92-49FD-989A-C99A7A2698F4}" type="pres">
      <dgm:prSet presAssocID="{E0F16531-2EFD-4582-ADF7-87AD849FF4C3}" presName="sibTrans" presStyleLbl="bgSibTrans2D1" presStyleIdx="7" presStyleCnt="11"/>
      <dgm:spPr/>
    </dgm:pt>
    <dgm:pt modelId="{554AD16A-7EFD-4934-B0E0-B46715085BFB}" type="pres">
      <dgm:prSet presAssocID="{F931BB0B-ECA0-4EF9-9122-8DAE7DE9DFEE}" presName="compNode" presStyleCnt="0"/>
      <dgm:spPr/>
    </dgm:pt>
    <dgm:pt modelId="{BDE8776E-0160-4963-B931-564D16A2E320}" type="pres">
      <dgm:prSet presAssocID="{F931BB0B-ECA0-4EF9-9122-8DAE7DE9DFEE}" presName="dummyConnPt" presStyleCnt="0"/>
      <dgm:spPr/>
    </dgm:pt>
    <dgm:pt modelId="{49E9F4C2-1E5D-441F-8F37-C7DA96CAE525}" type="pres">
      <dgm:prSet presAssocID="{F931BB0B-ECA0-4EF9-9122-8DAE7DE9DFEE}" presName="node" presStyleLbl="node1" presStyleIdx="8" presStyleCnt="12" custScaleX="140349">
        <dgm:presLayoutVars>
          <dgm:bulletEnabled val="1"/>
        </dgm:presLayoutVars>
      </dgm:prSet>
      <dgm:spPr/>
    </dgm:pt>
    <dgm:pt modelId="{4A901946-DED9-40BB-90E2-03F8B1621E7A}" type="pres">
      <dgm:prSet presAssocID="{FBAAC28C-1C99-4346-B90C-26CAB56D752D}" presName="sibTrans" presStyleLbl="bgSibTrans2D1" presStyleIdx="8" presStyleCnt="11"/>
      <dgm:spPr/>
    </dgm:pt>
    <dgm:pt modelId="{F925495A-C6DC-4A82-A1BE-17676D53B4E3}" type="pres">
      <dgm:prSet presAssocID="{88EA1BB7-2AE4-43C5-849B-1F0B03D271DF}" presName="compNode" presStyleCnt="0"/>
      <dgm:spPr/>
    </dgm:pt>
    <dgm:pt modelId="{81187668-93F3-48E9-9391-80B53D1900BF}" type="pres">
      <dgm:prSet presAssocID="{88EA1BB7-2AE4-43C5-849B-1F0B03D271DF}" presName="dummyConnPt" presStyleCnt="0"/>
      <dgm:spPr/>
    </dgm:pt>
    <dgm:pt modelId="{3A3964D8-0402-4E1C-8221-68F485FDE469}" type="pres">
      <dgm:prSet presAssocID="{88EA1BB7-2AE4-43C5-849B-1F0B03D271DF}" presName="node" presStyleLbl="node1" presStyleIdx="9" presStyleCnt="12" custScaleX="140349">
        <dgm:presLayoutVars>
          <dgm:bulletEnabled val="1"/>
        </dgm:presLayoutVars>
      </dgm:prSet>
      <dgm:spPr/>
    </dgm:pt>
    <dgm:pt modelId="{7E931200-446A-48DE-8ABB-0C644574ACE2}" type="pres">
      <dgm:prSet presAssocID="{8759F419-15DF-44A0-9505-C75A303635DD}" presName="sibTrans" presStyleLbl="bgSibTrans2D1" presStyleIdx="9" presStyleCnt="11"/>
      <dgm:spPr/>
    </dgm:pt>
    <dgm:pt modelId="{ABAD89C0-8E8F-4A8C-8D22-49FABB1103AB}" type="pres">
      <dgm:prSet presAssocID="{8CDF34E7-7B8C-4E08-831C-1DCE5012BF4C}" presName="compNode" presStyleCnt="0"/>
      <dgm:spPr/>
    </dgm:pt>
    <dgm:pt modelId="{9BBB0E25-386B-45E8-B8E1-7B36114031B3}" type="pres">
      <dgm:prSet presAssocID="{8CDF34E7-7B8C-4E08-831C-1DCE5012BF4C}" presName="dummyConnPt" presStyleCnt="0"/>
      <dgm:spPr/>
    </dgm:pt>
    <dgm:pt modelId="{E84345FC-2021-42A9-A654-095A2AF34AD6}" type="pres">
      <dgm:prSet presAssocID="{8CDF34E7-7B8C-4E08-831C-1DCE5012BF4C}" presName="node" presStyleLbl="node1" presStyleIdx="10" presStyleCnt="12" custScaleX="140349">
        <dgm:presLayoutVars>
          <dgm:bulletEnabled val="1"/>
        </dgm:presLayoutVars>
      </dgm:prSet>
      <dgm:spPr/>
    </dgm:pt>
    <dgm:pt modelId="{F8627D62-2C8C-4D1C-B222-23FE803EF97B}" type="pres">
      <dgm:prSet presAssocID="{4DB2554A-0AE1-4299-A5BE-7A4C0D5F75B2}" presName="sibTrans" presStyleLbl="bgSibTrans2D1" presStyleIdx="10" presStyleCnt="11"/>
      <dgm:spPr/>
    </dgm:pt>
    <dgm:pt modelId="{5214BA11-D148-4546-BBD0-34754775CCA7}" type="pres">
      <dgm:prSet presAssocID="{3029E345-308B-4C79-8312-101E4EC65676}" presName="compNode" presStyleCnt="0"/>
      <dgm:spPr/>
    </dgm:pt>
    <dgm:pt modelId="{232B1C49-513C-45E1-956D-9CBDBAC216B5}" type="pres">
      <dgm:prSet presAssocID="{3029E345-308B-4C79-8312-101E4EC65676}" presName="dummyConnPt" presStyleCnt="0"/>
      <dgm:spPr/>
    </dgm:pt>
    <dgm:pt modelId="{8211CE54-493A-4DBA-A7DA-053EBC59235B}" type="pres">
      <dgm:prSet presAssocID="{3029E345-308B-4C79-8312-101E4EC65676}" presName="node" presStyleLbl="node1" presStyleIdx="11" presStyleCnt="12" custScaleX="140349">
        <dgm:presLayoutVars>
          <dgm:bulletEnabled val="1"/>
        </dgm:presLayoutVars>
      </dgm:prSet>
      <dgm:spPr/>
    </dgm:pt>
  </dgm:ptLst>
  <dgm:cxnLst>
    <dgm:cxn modelId="{4DD82507-726F-4FB1-9428-15CFDB3FCC18}" type="presOf" srcId="{DCE534D9-138E-428B-A829-4FE1D307FA5C}" destId="{D06F9A0A-BBBC-458E-8804-C25E3F99E0D1}" srcOrd="0" destOrd="0" presId="urn:microsoft.com/office/officeart/2005/8/layout/bProcess4"/>
    <dgm:cxn modelId="{BE9ED310-6EF1-4512-B061-BD30BC6E6DA7}" srcId="{B643A57F-352C-4ACB-BE36-262AB375F373}" destId="{3029E345-308B-4C79-8312-101E4EC65676}" srcOrd="11" destOrd="0" parTransId="{A7F4F4D6-0916-4C7A-A6DB-28A698E8C3C6}" sibTransId="{FE07D73F-CCD5-419E-8B64-B49530198DAB}"/>
    <dgm:cxn modelId="{B9633115-B39D-4F63-A247-D947C98CA32B}" type="presOf" srcId="{690F3AB2-0DEF-44B1-8512-B815258D2AAE}" destId="{8806E101-FD9D-4889-8BA7-F23CA2E3B1A4}" srcOrd="0" destOrd="0" presId="urn:microsoft.com/office/officeart/2005/8/layout/bProcess4"/>
    <dgm:cxn modelId="{FC511019-871D-46EC-BFB6-6A5FDF0C995B}" srcId="{B643A57F-352C-4ACB-BE36-262AB375F373}" destId="{88EA1BB7-2AE4-43C5-849B-1F0B03D271DF}" srcOrd="9" destOrd="0" parTransId="{0990DCE4-AB72-4BF1-949E-D6F1F4C188FF}" sibTransId="{8759F419-15DF-44A0-9505-C75A303635DD}"/>
    <dgm:cxn modelId="{2F861B1A-4B39-43FC-8904-FC5F585BC320}" type="presOf" srcId="{88EA1BB7-2AE4-43C5-849B-1F0B03D271DF}" destId="{3A3964D8-0402-4E1C-8221-68F485FDE469}" srcOrd="0" destOrd="0" presId="urn:microsoft.com/office/officeart/2005/8/layout/bProcess4"/>
    <dgm:cxn modelId="{3441361D-CCAF-443A-A441-A06FB7CA575A}" type="presOf" srcId="{E0F16531-2EFD-4582-ADF7-87AD849FF4C3}" destId="{D5695FA6-7C92-49FD-989A-C99A7A2698F4}" srcOrd="0" destOrd="0" presId="urn:microsoft.com/office/officeart/2005/8/layout/bProcess4"/>
    <dgm:cxn modelId="{62E23E24-E809-4246-8422-CD5F32E60829}" srcId="{B643A57F-352C-4ACB-BE36-262AB375F373}" destId="{CD96FC84-447B-413B-AA48-932F3884D5CE}" srcOrd="0" destOrd="0" parTransId="{F3BB1DAA-98F3-4337-9AF3-4DAF451380B2}" sibTransId="{F2D3082E-8D37-45F9-A41B-FFEEC1FA7A1F}"/>
    <dgm:cxn modelId="{A15E6A33-2686-4E71-A452-C30CE6482964}" type="presOf" srcId="{BDFBB868-95E9-4D4C-900E-712CE0625B22}" destId="{2473644D-4414-430C-A804-2860F0E35BBB}" srcOrd="0" destOrd="0" presId="urn:microsoft.com/office/officeart/2005/8/layout/bProcess4"/>
    <dgm:cxn modelId="{AE0F3936-9279-40FC-87FD-46CA4E68603A}" srcId="{B643A57F-352C-4ACB-BE36-262AB375F373}" destId="{A24D0AC2-C154-4D34-908D-757F350D04F5}" srcOrd="2" destOrd="0" parTransId="{060DCA23-5FE8-43DA-9CFF-B0D9AC101910}" sibTransId="{298ADF63-3220-4CA1-96E0-7239EC346432}"/>
    <dgm:cxn modelId="{97F3FB38-3BA4-4D21-A511-DF5481929165}" srcId="{B643A57F-352C-4ACB-BE36-262AB375F373}" destId="{2498C59E-2B1C-4F3B-BA07-BD3676D08A16}" srcOrd="5" destOrd="0" parTransId="{465AAF1F-AC1C-4BA0-8D5B-E1CAEFE895D6}" sibTransId="{D43C8FA5-1E5C-4791-B560-FF91D18DCABB}"/>
    <dgm:cxn modelId="{448FAF3B-8C8A-4A0E-86B4-9FE407ACF9C6}" srcId="{B643A57F-352C-4ACB-BE36-262AB375F373}" destId="{F931BB0B-ECA0-4EF9-9122-8DAE7DE9DFEE}" srcOrd="8" destOrd="0" parTransId="{A20E3B6E-4184-46B0-B7B0-A57C3B23A04C}" sibTransId="{FBAAC28C-1C99-4346-B90C-26CAB56D752D}"/>
    <dgm:cxn modelId="{D2C24A42-4C5D-4B3B-A97E-16251667EDEE}" type="presOf" srcId="{F2D3082E-8D37-45F9-A41B-FFEEC1FA7A1F}" destId="{17CA5EC4-0F98-4761-9730-E0546209F649}" srcOrd="0" destOrd="0" presId="urn:microsoft.com/office/officeart/2005/8/layout/bProcess4"/>
    <dgm:cxn modelId="{50C05C4B-7174-48E3-98CA-D9EB28068DFB}" type="presOf" srcId="{FEF95FE6-5EEB-4DF8-8580-D023A370499F}" destId="{8604E325-07B3-46BA-B016-0BE84E61719F}" srcOrd="0" destOrd="0" presId="urn:microsoft.com/office/officeart/2005/8/layout/bProcess4"/>
    <dgm:cxn modelId="{CE5D754C-A295-4DC7-AF94-D7E122D4AE2A}" type="presOf" srcId="{2498C59E-2B1C-4F3B-BA07-BD3676D08A16}" destId="{CC0D62C1-818B-43C6-B3AF-CDC19DA72C2D}" srcOrd="0" destOrd="0" presId="urn:microsoft.com/office/officeart/2005/8/layout/bProcess4"/>
    <dgm:cxn modelId="{A90F9870-7993-4799-82F8-F216EB610FA8}" type="presOf" srcId="{3029E345-308B-4C79-8312-101E4EC65676}" destId="{8211CE54-493A-4DBA-A7DA-053EBC59235B}" srcOrd="0" destOrd="0" presId="urn:microsoft.com/office/officeart/2005/8/layout/bProcess4"/>
    <dgm:cxn modelId="{2500E371-C016-4E54-A286-5AA8644E8E3A}" type="presOf" srcId="{F931BB0B-ECA0-4EF9-9122-8DAE7DE9DFEE}" destId="{49E9F4C2-1E5D-441F-8F37-C7DA96CAE525}" srcOrd="0" destOrd="0" presId="urn:microsoft.com/office/officeart/2005/8/layout/bProcess4"/>
    <dgm:cxn modelId="{9CD3C956-DA9C-49C3-A6C9-DA5C96BAED65}" type="presOf" srcId="{1F6593D0-2040-4B61-96F3-F1C6EC58F3E1}" destId="{E2A6F664-363A-4F18-8A63-966FD2D211F3}" srcOrd="0" destOrd="0" presId="urn:microsoft.com/office/officeart/2005/8/layout/bProcess4"/>
    <dgm:cxn modelId="{A2674087-FE13-416D-83D9-3D356B58509E}" type="presOf" srcId="{4DB2554A-0AE1-4299-A5BE-7A4C0D5F75B2}" destId="{F8627D62-2C8C-4D1C-B222-23FE803EF97B}" srcOrd="0" destOrd="0" presId="urn:microsoft.com/office/officeart/2005/8/layout/bProcess4"/>
    <dgm:cxn modelId="{A672498D-D548-4524-8335-3A7EF4A05AB8}" srcId="{B643A57F-352C-4ACB-BE36-262AB375F373}" destId="{BDFBB868-95E9-4D4C-900E-712CE0625B22}" srcOrd="6" destOrd="0" parTransId="{85C38B27-DC13-488D-86AC-A69AD3DCAE6B}" sibTransId="{690F3AB2-0DEF-44B1-8512-B815258D2AAE}"/>
    <dgm:cxn modelId="{74413993-6F66-402B-AC47-611278D0FADE}" srcId="{B643A57F-352C-4ACB-BE36-262AB375F373}" destId="{8CDF34E7-7B8C-4E08-831C-1DCE5012BF4C}" srcOrd="10" destOrd="0" parTransId="{74CF45CB-363C-4D96-883B-841525E1D0B1}" sibTransId="{4DB2554A-0AE1-4299-A5BE-7A4C0D5F75B2}"/>
    <dgm:cxn modelId="{C7505599-D8BE-432A-9507-68838EAEF219}" type="presOf" srcId="{F716F107-7D61-4790-8CC6-D324E3E1EC96}" destId="{C943D230-3841-4E55-B9CE-637F67F7BBF4}" srcOrd="0" destOrd="0" presId="urn:microsoft.com/office/officeart/2005/8/layout/bProcess4"/>
    <dgm:cxn modelId="{68FFEEA4-A94F-401F-9660-5B48E603D32C}" type="presOf" srcId="{F672CC2B-DA1C-404F-9DB5-9CA85E0C6766}" destId="{CCFCACE8-9A25-41ED-BCE6-6DD523CCB832}" srcOrd="0" destOrd="0" presId="urn:microsoft.com/office/officeart/2005/8/layout/bProcess4"/>
    <dgm:cxn modelId="{83E030B1-BFB7-4DC0-97C9-5339F163B834}" type="presOf" srcId="{8759F419-15DF-44A0-9505-C75A303635DD}" destId="{7E931200-446A-48DE-8ABB-0C644574ACE2}" srcOrd="0" destOrd="0" presId="urn:microsoft.com/office/officeart/2005/8/layout/bProcess4"/>
    <dgm:cxn modelId="{DE20A1B2-A386-4C46-8F48-CEB6C2988EFE}" type="presOf" srcId="{FBAAC28C-1C99-4346-B90C-26CAB56D752D}" destId="{4A901946-DED9-40BB-90E2-03F8B1621E7A}" srcOrd="0" destOrd="0" presId="urn:microsoft.com/office/officeart/2005/8/layout/bProcess4"/>
    <dgm:cxn modelId="{1BF112B4-838E-4766-ABAC-7AEF2DEDDB0C}" type="presOf" srcId="{D43C8FA5-1E5C-4791-B560-FF91D18DCABB}" destId="{FF1AFB70-0AFC-40F3-97C9-0CF0B06B9F81}" srcOrd="0" destOrd="0" presId="urn:microsoft.com/office/officeart/2005/8/layout/bProcess4"/>
    <dgm:cxn modelId="{A22A8BD2-201F-4886-A257-F0E6EE7E9727}" type="presOf" srcId="{298ADF63-3220-4CA1-96E0-7239EC346432}" destId="{900CC32A-73AE-4FFB-8E95-5840EB0C3D0E}" srcOrd="0" destOrd="0" presId="urn:microsoft.com/office/officeart/2005/8/layout/bProcess4"/>
    <dgm:cxn modelId="{0D5BBDD4-BBBD-4068-AB7D-178A90FF2FE4}" type="presOf" srcId="{9197D243-7E9B-4FBE-AC28-4B7F2C8C3FB7}" destId="{F41D69B6-5B50-4C64-A745-2EB2EDFD8C98}" srcOrd="0" destOrd="0" presId="urn:microsoft.com/office/officeart/2005/8/layout/bProcess4"/>
    <dgm:cxn modelId="{646D39D5-2666-4CB8-94B1-10577C5FE8FA}" type="presOf" srcId="{8CDF34E7-7B8C-4E08-831C-1DCE5012BF4C}" destId="{E84345FC-2021-42A9-A654-095A2AF34AD6}" srcOrd="0" destOrd="0" presId="urn:microsoft.com/office/officeart/2005/8/layout/bProcess4"/>
    <dgm:cxn modelId="{A2ECDED7-19A7-4583-A8BE-E90D6C91FB20}" type="presOf" srcId="{A24D0AC2-C154-4D34-908D-757F350D04F5}" destId="{D2222172-0627-4B3B-89F7-E6F42E18DCC6}" srcOrd="0" destOrd="0" presId="urn:microsoft.com/office/officeart/2005/8/layout/bProcess4"/>
    <dgm:cxn modelId="{F95B80E4-1B1B-4AA8-AE39-5367AB352FDC}" type="presOf" srcId="{7DD8C804-DF91-4D01-A8E7-56B86F8E9260}" destId="{FE428BC1-A288-4D10-9687-93218CA45D09}" srcOrd="0" destOrd="0" presId="urn:microsoft.com/office/officeart/2005/8/layout/bProcess4"/>
    <dgm:cxn modelId="{4BB7F4E8-4704-4EBB-8656-0AA0EC170D01}" srcId="{B643A57F-352C-4ACB-BE36-262AB375F373}" destId="{7DD8C804-DF91-4D01-A8E7-56B86F8E9260}" srcOrd="4" destOrd="0" parTransId="{7CB8A00E-B96D-4600-8C32-43B491F137DA}" sibTransId="{DCE534D9-138E-428B-A829-4FE1D307FA5C}"/>
    <dgm:cxn modelId="{816D0EEE-3143-4044-917B-412CB5084E66}" srcId="{B643A57F-352C-4ACB-BE36-262AB375F373}" destId="{F716F107-7D61-4790-8CC6-D324E3E1EC96}" srcOrd="1" destOrd="0" parTransId="{CC907D80-A1B5-4CE4-B5A2-9423DB4CBE1F}" sibTransId="{FEF95FE6-5EEB-4DF8-8580-D023A370499F}"/>
    <dgm:cxn modelId="{581335F5-0C6E-48B6-A702-6BA3DFA72733}" type="presOf" srcId="{B643A57F-352C-4ACB-BE36-262AB375F373}" destId="{55A1D7D1-2427-4AE1-8DF1-C78FAA2A4B32}" srcOrd="0" destOrd="0" presId="urn:microsoft.com/office/officeart/2005/8/layout/bProcess4"/>
    <dgm:cxn modelId="{2FFB04F9-3737-4017-9F6F-717C843AD890}" srcId="{B643A57F-352C-4ACB-BE36-262AB375F373}" destId="{F672CC2B-DA1C-404F-9DB5-9CA85E0C6766}" srcOrd="3" destOrd="0" parTransId="{7E4EC875-BC79-4DB2-9FBE-36E7E86F9911}" sibTransId="{1F6593D0-2040-4B61-96F3-F1C6EC58F3E1}"/>
    <dgm:cxn modelId="{3385C3FE-9BD7-42B9-9B2E-DE07C0A2F6B8}" type="presOf" srcId="{CD96FC84-447B-413B-AA48-932F3884D5CE}" destId="{038B771A-40F2-4ABB-9455-1815DBC6F1CF}" srcOrd="0" destOrd="0" presId="urn:microsoft.com/office/officeart/2005/8/layout/bProcess4"/>
    <dgm:cxn modelId="{B30FFBFF-7E2F-4684-9D8D-401633354691}" srcId="{B643A57F-352C-4ACB-BE36-262AB375F373}" destId="{9197D243-7E9B-4FBE-AC28-4B7F2C8C3FB7}" srcOrd="7" destOrd="0" parTransId="{53CCE499-05AF-4A44-8163-E36300F457F2}" sibTransId="{E0F16531-2EFD-4582-ADF7-87AD849FF4C3}"/>
    <dgm:cxn modelId="{9AA97918-601B-4974-BCA9-E1D0D4A98477}" type="presParOf" srcId="{55A1D7D1-2427-4AE1-8DF1-C78FAA2A4B32}" destId="{D86A68E1-2878-4414-BC28-7AA8DD1FE971}" srcOrd="0" destOrd="0" presId="urn:microsoft.com/office/officeart/2005/8/layout/bProcess4"/>
    <dgm:cxn modelId="{8678DAD1-CB20-4437-9354-EB914E6AAA20}" type="presParOf" srcId="{D86A68E1-2878-4414-BC28-7AA8DD1FE971}" destId="{CE53919E-66D8-4FFA-9270-E96FF86BB0B0}" srcOrd="0" destOrd="0" presId="urn:microsoft.com/office/officeart/2005/8/layout/bProcess4"/>
    <dgm:cxn modelId="{B2BC0246-7B5E-4218-89C9-B7ABB6B73074}" type="presParOf" srcId="{D86A68E1-2878-4414-BC28-7AA8DD1FE971}" destId="{038B771A-40F2-4ABB-9455-1815DBC6F1CF}" srcOrd="1" destOrd="0" presId="urn:microsoft.com/office/officeart/2005/8/layout/bProcess4"/>
    <dgm:cxn modelId="{3E5ED17C-7C90-4B01-BD32-3247A7E7B1F2}" type="presParOf" srcId="{55A1D7D1-2427-4AE1-8DF1-C78FAA2A4B32}" destId="{17CA5EC4-0F98-4761-9730-E0546209F649}" srcOrd="1" destOrd="0" presId="urn:microsoft.com/office/officeart/2005/8/layout/bProcess4"/>
    <dgm:cxn modelId="{C0B4B016-3B7B-47F5-935C-C202A790636E}" type="presParOf" srcId="{55A1D7D1-2427-4AE1-8DF1-C78FAA2A4B32}" destId="{FBBC7429-82FC-4771-B148-306312D77952}" srcOrd="2" destOrd="0" presId="urn:microsoft.com/office/officeart/2005/8/layout/bProcess4"/>
    <dgm:cxn modelId="{A1EEE0EA-3BD6-4DBD-98D0-F76B02E7677B}" type="presParOf" srcId="{FBBC7429-82FC-4771-B148-306312D77952}" destId="{B6AFE839-6EE5-49DA-906E-21E84D7DA962}" srcOrd="0" destOrd="0" presId="urn:microsoft.com/office/officeart/2005/8/layout/bProcess4"/>
    <dgm:cxn modelId="{273FDCC9-2182-4CCB-AA37-1A65DAF42645}" type="presParOf" srcId="{FBBC7429-82FC-4771-B148-306312D77952}" destId="{C943D230-3841-4E55-B9CE-637F67F7BBF4}" srcOrd="1" destOrd="0" presId="urn:microsoft.com/office/officeart/2005/8/layout/bProcess4"/>
    <dgm:cxn modelId="{469E74B0-AC24-4837-8A1B-A7C4F09B81E4}" type="presParOf" srcId="{55A1D7D1-2427-4AE1-8DF1-C78FAA2A4B32}" destId="{8604E325-07B3-46BA-B016-0BE84E61719F}" srcOrd="3" destOrd="0" presId="urn:microsoft.com/office/officeart/2005/8/layout/bProcess4"/>
    <dgm:cxn modelId="{5357935E-3FDF-4875-9394-703B660A17AF}" type="presParOf" srcId="{55A1D7D1-2427-4AE1-8DF1-C78FAA2A4B32}" destId="{E62B0CEE-3671-42FE-8733-8323A2240BD7}" srcOrd="4" destOrd="0" presId="urn:microsoft.com/office/officeart/2005/8/layout/bProcess4"/>
    <dgm:cxn modelId="{9D0158D5-1ECB-4C63-96C2-D5C2A9A799E1}" type="presParOf" srcId="{E62B0CEE-3671-42FE-8733-8323A2240BD7}" destId="{974A13C1-EC49-4EF7-9D1D-AC29E00C076E}" srcOrd="0" destOrd="0" presId="urn:microsoft.com/office/officeart/2005/8/layout/bProcess4"/>
    <dgm:cxn modelId="{041FBF9A-5EE1-4B15-AE3D-416A722984E8}" type="presParOf" srcId="{E62B0CEE-3671-42FE-8733-8323A2240BD7}" destId="{D2222172-0627-4B3B-89F7-E6F42E18DCC6}" srcOrd="1" destOrd="0" presId="urn:microsoft.com/office/officeart/2005/8/layout/bProcess4"/>
    <dgm:cxn modelId="{A21F5B54-B596-4323-8C76-69F621406994}" type="presParOf" srcId="{55A1D7D1-2427-4AE1-8DF1-C78FAA2A4B32}" destId="{900CC32A-73AE-4FFB-8E95-5840EB0C3D0E}" srcOrd="5" destOrd="0" presId="urn:microsoft.com/office/officeart/2005/8/layout/bProcess4"/>
    <dgm:cxn modelId="{8637B4BA-C897-4504-AF73-21B15CFE2421}" type="presParOf" srcId="{55A1D7D1-2427-4AE1-8DF1-C78FAA2A4B32}" destId="{86C5F03A-7D0A-4D77-974D-2586160051C5}" srcOrd="6" destOrd="0" presId="urn:microsoft.com/office/officeart/2005/8/layout/bProcess4"/>
    <dgm:cxn modelId="{EE68F578-A971-4B86-B0C2-B1ACFF6B3F39}" type="presParOf" srcId="{86C5F03A-7D0A-4D77-974D-2586160051C5}" destId="{E21F2A8B-920F-4D0B-9080-81157C2A3CF6}" srcOrd="0" destOrd="0" presId="urn:microsoft.com/office/officeart/2005/8/layout/bProcess4"/>
    <dgm:cxn modelId="{D3D37DD4-2E1E-4D81-844A-29C3270301ED}" type="presParOf" srcId="{86C5F03A-7D0A-4D77-974D-2586160051C5}" destId="{CCFCACE8-9A25-41ED-BCE6-6DD523CCB832}" srcOrd="1" destOrd="0" presId="urn:microsoft.com/office/officeart/2005/8/layout/bProcess4"/>
    <dgm:cxn modelId="{F6C567D2-2035-404C-B964-8326A32D53E6}" type="presParOf" srcId="{55A1D7D1-2427-4AE1-8DF1-C78FAA2A4B32}" destId="{E2A6F664-363A-4F18-8A63-966FD2D211F3}" srcOrd="7" destOrd="0" presId="urn:microsoft.com/office/officeart/2005/8/layout/bProcess4"/>
    <dgm:cxn modelId="{EC7E8B3B-85D4-45AA-89BC-BDCF9CCEF13C}" type="presParOf" srcId="{55A1D7D1-2427-4AE1-8DF1-C78FAA2A4B32}" destId="{DDFF0A8B-7024-44ED-9FCC-2A05E6793BFC}" srcOrd="8" destOrd="0" presId="urn:microsoft.com/office/officeart/2005/8/layout/bProcess4"/>
    <dgm:cxn modelId="{12EA8977-40E1-4AEC-8758-2531E271C018}" type="presParOf" srcId="{DDFF0A8B-7024-44ED-9FCC-2A05E6793BFC}" destId="{AC383649-88BF-429D-8FA1-3E7416EAAFD7}" srcOrd="0" destOrd="0" presId="urn:microsoft.com/office/officeart/2005/8/layout/bProcess4"/>
    <dgm:cxn modelId="{768986D3-FA45-4A09-9519-D00D90D1FED4}" type="presParOf" srcId="{DDFF0A8B-7024-44ED-9FCC-2A05E6793BFC}" destId="{FE428BC1-A288-4D10-9687-93218CA45D09}" srcOrd="1" destOrd="0" presId="urn:microsoft.com/office/officeart/2005/8/layout/bProcess4"/>
    <dgm:cxn modelId="{A7544B5F-63E0-4E74-9D9D-A9033D7B935C}" type="presParOf" srcId="{55A1D7D1-2427-4AE1-8DF1-C78FAA2A4B32}" destId="{D06F9A0A-BBBC-458E-8804-C25E3F99E0D1}" srcOrd="9" destOrd="0" presId="urn:microsoft.com/office/officeart/2005/8/layout/bProcess4"/>
    <dgm:cxn modelId="{A4C67F94-7EC4-4343-8D82-8495CD9CC299}" type="presParOf" srcId="{55A1D7D1-2427-4AE1-8DF1-C78FAA2A4B32}" destId="{E42E68DA-4497-427A-A035-2E0DCA63E5AC}" srcOrd="10" destOrd="0" presId="urn:microsoft.com/office/officeart/2005/8/layout/bProcess4"/>
    <dgm:cxn modelId="{ED8ABAF0-6F33-44DA-A05E-DC87323A469D}" type="presParOf" srcId="{E42E68DA-4497-427A-A035-2E0DCA63E5AC}" destId="{79DD5C03-1A5E-4CFF-9E53-FD9D4636DC50}" srcOrd="0" destOrd="0" presId="urn:microsoft.com/office/officeart/2005/8/layout/bProcess4"/>
    <dgm:cxn modelId="{63C0D9F1-BADC-447E-8C7B-298B7E257975}" type="presParOf" srcId="{E42E68DA-4497-427A-A035-2E0DCA63E5AC}" destId="{CC0D62C1-818B-43C6-B3AF-CDC19DA72C2D}" srcOrd="1" destOrd="0" presId="urn:microsoft.com/office/officeart/2005/8/layout/bProcess4"/>
    <dgm:cxn modelId="{B0440FF2-BA17-4718-94E1-6D35C2C32F2E}" type="presParOf" srcId="{55A1D7D1-2427-4AE1-8DF1-C78FAA2A4B32}" destId="{FF1AFB70-0AFC-40F3-97C9-0CF0B06B9F81}" srcOrd="11" destOrd="0" presId="urn:microsoft.com/office/officeart/2005/8/layout/bProcess4"/>
    <dgm:cxn modelId="{29578AE8-10B4-41D4-AB11-FD747E36EEFD}" type="presParOf" srcId="{55A1D7D1-2427-4AE1-8DF1-C78FAA2A4B32}" destId="{FEB497D0-DC98-4DFB-AD61-96F7BE8436F5}" srcOrd="12" destOrd="0" presId="urn:microsoft.com/office/officeart/2005/8/layout/bProcess4"/>
    <dgm:cxn modelId="{CB153F39-45FF-4A42-AA91-C09F513B6037}" type="presParOf" srcId="{FEB497D0-DC98-4DFB-AD61-96F7BE8436F5}" destId="{DE733059-244C-4534-88C8-B6A3442EE50C}" srcOrd="0" destOrd="0" presId="urn:microsoft.com/office/officeart/2005/8/layout/bProcess4"/>
    <dgm:cxn modelId="{5174466D-F85F-4B9A-85D1-FD72E99B2572}" type="presParOf" srcId="{FEB497D0-DC98-4DFB-AD61-96F7BE8436F5}" destId="{2473644D-4414-430C-A804-2860F0E35BBB}" srcOrd="1" destOrd="0" presId="urn:microsoft.com/office/officeart/2005/8/layout/bProcess4"/>
    <dgm:cxn modelId="{D3ABEBF8-25B8-4BD2-A50A-25F024B60556}" type="presParOf" srcId="{55A1D7D1-2427-4AE1-8DF1-C78FAA2A4B32}" destId="{8806E101-FD9D-4889-8BA7-F23CA2E3B1A4}" srcOrd="13" destOrd="0" presId="urn:microsoft.com/office/officeart/2005/8/layout/bProcess4"/>
    <dgm:cxn modelId="{1B404B95-2DC8-43F7-A749-270089E25A6F}" type="presParOf" srcId="{55A1D7D1-2427-4AE1-8DF1-C78FAA2A4B32}" destId="{88FB81C9-8384-493B-B2C4-B9FE968843F8}" srcOrd="14" destOrd="0" presId="urn:microsoft.com/office/officeart/2005/8/layout/bProcess4"/>
    <dgm:cxn modelId="{53E5CE37-621F-4851-93A7-68F1723EDC91}" type="presParOf" srcId="{88FB81C9-8384-493B-B2C4-B9FE968843F8}" destId="{9D1804A1-24D1-447D-B727-6855A98E8A52}" srcOrd="0" destOrd="0" presId="urn:microsoft.com/office/officeart/2005/8/layout/bProcess4"/>
    <dgm:cxn modelId="{B10E379A-3442-4D18-A80D-1A592A1312CB}" type="presParOf" srcId="{88FB81C9-8384-493B-B2C4-B9FE968843F8}" destId="{F41D69B6-5B50-4C64-A745-2EB2EDFD8C98}" srcOrd="1" destOrd="0" presId="urn:microsoft.com/office/officeart/2005/8/layout/bProcess4"/>
    <dgm:cxn modelId="{BABF3857-C9BE-4F03-8F1D-C7B65B7EEDF3}" type="presParOf" srcId="{55A1D7D1-2427-4AE1-8DF1-C78FAA2A4B32}" destId="{D5695FA6-7C92-49FD-989A-C99A7A2698F4}" srcOrd="15" destOrd="0" presId="urn:microsoft.com/office/officeart/2005/8/layout/bProcess4"/>
    <dgm:cxn modelId="{01360915-5EB4-49C1-A514-D5D6421EB114}" type="presParOf" srcId="{55A1D7D1-2427-4AE1-8DF1-C78FAA2A4B32}" destId="{554AD16A-7EFD-4934-B0E0-B46715085BFB}" srcOrd="16" destOrd="0" presId="urn:microsoft.com/office/officeart/2005/8/layout/bProcess4"/>
    <dgm:cxn modelId="{97567D4E-7444-4E41-BF75-265230096CDC}" type="presParOf" srcId="{554AD16A-7EFD-4934-B0E0-B46715085BFB}" destId="{BDE8776E-0160-4963-B931-564D16A2E320}" srcOrd="0" destOrd="0" presId="urn:microsoft.com/office/officeart/2005/8/layout/bProcess4"/>
    <dgm:cxn modelId="{5089EB6F-658B-45D1-8782-67A5ED2EB106}" type="presParOf" srcId="{554AD16A-7EFD-4934-B0E0-B46715085BFB}" destId="{49E9F4C2-1E5D-441F-8F37-C7DA96CAE525}" srcOrd="1" destOrd="0" presId="urn:microsoft.com/office/officeart/2005/8/layout/bProcess4"/>
    <dgm:cxn modelId="{DC03783A-0BB3-4D45-B9BB-DFFF1B640FBC}" type="presParOf" srcId="{55A1D7D1-2427-4AE1-8DF1-C78FAA2A4B32}" destId="{4A901946-DED9-40BB-90E2-03F8B1621E7A}" srcOrd="17" destOrd="0" presId="urn:microsoft.com/office/officeart/2005/8/layout/bProcess4"/>
    <dgm:cxn modelId="{781829BF-6AD8-43D9-BEE8-13D2B028346C}" type="presParOf" srcId="{55A1D7D1-2427-4AE1-8DF1-C78FAA2A4B32}" destId="{F925495A-C6DC-4A82-A1BE-17676D53B4E3}" srcOrd="18" destOrd="0" presId="urn:microsoft.com/office/officeart/2005/8/layout/bProcess4"/>
    <dgm:cxn modelId="{E6FCA521-3C9C-4B01-A643-3C6C962622B2}" type="presParOf" srcId="{F925495A-C6DC-4A82-A1BE-17676D53B4E3}" destId="{81187668-93F3-48E9-9391-80B53D1900BF}" srcOrd="0" destOrd="0" presId="urn:microsoft.com/office/officeart/2005/8/layout/bProcess4"/>
    <dgm:cxn modelId="{F86762C0-056E-4FD5-BBFE-D707548CB2D5}" type="presParOf" srcId="{F925495A-C6DC-4A82-A1BE-17676D53B4E3}" destId="{3A3964D8-0402-4E1C-8221-68F485FDE469}" srcOrd="1" destOrd="0" presId="urn:microsoft.com/office/officeart/2005/8/layout/bProcess4"/>
    <dgm:cxn modelId="{794BCBB2-22B3-4BBF-AA4A-B079151B3294}" type="presParOf" srcId="{55A1D7D1-2427-4AE1-8DF1-C78FAA2A4B32}" destId="{7E931200-446A-48DE-8ABB-0C644574ACE2}" srcOrd="19" destOrd="0" presId="urn:microsoft.com/office/officeart/2005/8/layout/bProcess4"/>
    <dgm:cxn modelId="{A9BDCCD9-6C53-4A0C-9C22-F6D986FD2A3B}" type="presParOf" srcId="{55A1D7D1-2427-4AE1-8DF1-C78FAA2A4B32}" destId="{ABAD89C0-8E8F-4A8C-8D22-49FABB1103AB}" srcOrd="20" destOrd="0" presId="urn:microsoft.com/office/officeart/2005/8/layout/bProcess4"/>
    <dgm:cxn modelId="{E32238FB-FD04-47DA-B419-FF44916327EB}" type="presParOf" srcId="{ABAD89C0-8E8F-4A8C-8D22-49FABB1103AB}" destId="{9BBB0E25-386B-45E8-B8E1-7B36114031B3}" srcOrd="0" destOrd="0" presId="urn:microsoft.com/office/officeart/2005/8/layout/bProcess4"/>
    <dgm:cxn modelId="{425194B4-2EBB-448B-AB70-0835B3546D93}" type="presParOf" srcId="{ABAD89C0-8E8F-4A8C-8D22-49FABB1103AB}" destId="{E84345FC-2021-42A9-A654-095A2AF34AD6}" srcOrd="1" destOrd="0" presId="urn:microsoft.com/office/officeart/2005/8/layout/bProcess4"/>
    <dgm:cxn modelId="{7BE09FC8-53BC-48D2-AAB3-CEBAC7C1B4FD}" type="presParOf" srcId="{55A1D7D1-2427-4AE1-8DF1-C78FAA2A4B32}" destId="{F8627D62-2C8C-4D1C-B222-23FE803EF97B}" srcOrd="21" destOrd="0" presId="urn:microsoft.com/office/officeart/2005/8/layout/bProcess4"/>
    <dgm:cxn modelId="{7B6DA562-D9E1-4660-AA33-426938F17392}" type="presParOf" srcId="{55A1D7D1-2427-4AE1-8DF1-C78FAA2A4B32}" destId="{5214BA11-D148-4546-BBD0-34754775CCA7}" srcOrd="22" destOrd="0" presId="urn:microsoft.com/office/officeart/2005/8/layout/bProcess4"/>
    <dgm:cxn modelId="{015C62C0-AE35-411E-93CA-0C5AA86AFB6D}" type="presParOf" srcId="{5214BA11-D148-4546-BBD0-34754775CCA7}" destId="{232B1C49-513C-45E1-956D-9CBDBAC216B5}" srcOrd="0" destOrd="0" presId="urn:microsoft.com/office/officeart/2005/8/layout/bProcess4"/>
    <dgm:cxn modelId="{03876807-95E7-4192-B776-72FDF672DD1A}" type="presParOf" srcId="{5214BA11-D148-4546-BBD0-34754775CCA7}" destId="{8211CE54-493A-4DBA-A7DA-053EBC59235B}"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643A57F-352C-4ACB-BE36-262AB375F373}" type="doc">
      <dgm:prSet loTypeId="urn:microsoft.com/office/officeart/2005/8/layout/bProcess4" loCatId="process" qsTypeId="urn:microsoft.com/office/officeart/2005/8/quickstyle/3d2" qsCatId="3D" csTypeId="urn:microsoft.com/office/officeart/2005/8/colors/accent5_2" csCatId="accent5" phldr="1"/>
      <dgm:spPr/>
      <dgm:t>
        <a:bodyPr/>
        <a:lstStyle/>
        <a:p>
          <a:endParaRPr lang="en-IN"/>
        </a:p>
      </dgm:t>
    </dgm:pt>
    <dgm:pt modelId="{CD96FC84-447B-413B-AA48-932F3884D5CE}">
      <dgm:prSet phldrT="[Text]"/>
      <dgm:spPr/>
      <dgm:t>
        <a:bodyPr/>
        <a:lstStyle/>
        <a:p>
          <a:r>
            <a:rPr lang="en-IN" dirty="0"/>
            <a:t>Formulating the Research problem</a:t>
          </a:r>
        </a:p>
      </dgm:t>
    </dgm:pt>
    <dgm:pt modelId="{F3BB1DAA-98F3-4337-9AF3-4DAF451380B2}" type="parTrans" cxnId="{62E23E24-E809-4246-8422-CD5F32E60829}">
      <dgm:prSet/>
      <dgm:spPr/>
      <dgm:t>
        <a:bodyPr/>
        <a:lstStyle/>
        <a:p>
          <a:endParaRPr lang="en-IN"/>
        </a:p>
      </dgm:t>
    </dgm:pt>
    <dgm:pt modelId="{F2D3082E-8D37-45F9-A41B-FFEEC1FA7A1F}" type="sibTrans" cxnId="{62E23E24-E809-4246-8422-CD5F32E60829}">
      <dgm:prSet/>
      <dgm:spPr/>
      <dgm:t>
        <a:bodyPr/>
        <a:lstStyle/>
        <a:p>
          <a:endParaRPr lang="en-IN"/>
        </a:p>
      </dgm:t>
    </dgm:pt>
    <dgm:pt modelId="{F716F107-7D61-4790-8CC6-D324E3E1EC96}">
      <dgm:prSet phldrT="[Text]"/>
      <dgm:spPr/>
      <dgm:t>
        <a:bodyPr/>
        <a:lstStyle/>
        <a:p>
          <a:r>
            <a:rPr lang="en-IN" dirty="0"/>
            <a:t>Decide the Objectives of Research</a:t>
          </a:r>
        </a:p>
      </dgm:t>
    </dgm:pt>
    <dgm:pt modelId="{CC907D80-A1B5-4CE4-B5A2-9423DB4CBE1F}" type="parTrans" cxnId="{816D0EEE-3143-4044-917B-412CB5084E66}">
      <dgm:prSet/>
      <dgm:spPr/>
      <dgm:t>
        <a:bodyPr/>
        <a:lstStyle/>
        <a:p>
          <a:endParaRPr lang="en-IN"/>
        </a:p>
      </dgm:t>
    </dgm:pt>
    <dgm:pt modelId="{FEF95FE6-5EEB-4DF8-8580-D023A370499F}" type="sibTrans" cxnId="{816D0EEE-3143-4044-917B-412CB5084E66}">
      <dgm:prSet/>
      <dgm:spPr/>
      <dgm:t>
        <a:bodyPr/>
        <a:lstStyle/>
        <a:p>
          <a:endParaRPr lang="en-IN"/>
        </a:p>
      </dgm:t>
    </dgm:pt>
    <dgm:pt modelId="{F672CC2B-DA1C-404F-9DB5-9CA85E0C6766}">
      <dgm:prSet phldrT="[Text]"/>
      <dgm:spPr/>
      <dgm:t>
        <a:bodyPr/>
        <a:lstStyle/>
        <a:p>
          <a:r>
            <a:rPr lang="en-IN" dirty="0"/>
            <a:t>Developing the Hypothesis</a:t>
          </a:r>
        </a:p>
      </dgm:t>
    </dgm:pt>
    <dgm:pt modelId="{7E4EC875-BC79-4DB2-9FBE-36E7E86F9911}" type="parTrans" cxnId="{2FFB04F9-3737-4017-9F6F-717C843AD890}">
      <dgm:prSet/>
      <dgm:spPr/>
      <dgm:t>
        <a:bodyPr/>
        <a:lstStyle/>
        <a:p>
          <a:endParaRPr lang="en-IN"/>
        </a:p>
      </dgm:t>
    </dgm:pt>
    <dgm:pt modelId="{1F6593D0-2040-4B61-96F3-F1C6EC58F3E1}" type="sibTrans" cxnId="{2FFB04F9-3737-4017-9F6F-717C843AD890}">
      <dgm:prSet/>
      <dgm:spPr/>
      <dgm:t>
        <a:bodyPr/>
        <a:lstStyle/>
        <a:p>
          <a:endParaRPr lang="en-IN"/>
        </a:p>
      </dgm:t>
    </dgm:pt>
    <dgm:pt modelId="{7DD8C804-DF91-4D01-A8E7-56B86F8E9260}">
      <dgm:prSet phldrT="[Text]"/>
      <dgm:spPr/>
      <dgm:t>
        <a:bodyPr/>
        <a:lstStyle/>
        <a:p>
          <a:r>
            <a:rPr lang="en-IN" dirty="0"/>
            <a:t>Preparing the Research Design</a:t>
          </a:r>
        </a:p>
      </dgm:t>
    </dgm:pt>
    <dgm:pt modelId="{7CB8A00E-B96D-4600-8C32-43B491F137DA}" type="parTrans" cxnId="{4BB7F4E8-4704-4EBB-8656-0AA0EC170D01}">
      <dgm:prSet/>
      <dgm:spPr/>
      <dgm:t>
        <a:bodyPr/>
        <a:lstStyle/>
        <a:p>
          <a:endParaRPr lang="en-IN"/>
        </a:p>
      </dgm:t>
    </dgm:pt>
    <dgm:pt modelId="{DCE534D9-138E-428B-A829-4FE1D307FA5C}" type="sibTrans" cxnId="{4BB7F4E8-4704-4EBB-8656-0AA0EC170D01}">
      <dgm:prSet/>
      <dgm:spPr/>
      <dgm:t>
        <a:bodyPr/>
        <a:lstStyle/>
        <a:p>
          <a:endParaRPr lang="en-IN"/>
        </a:p>
      </dgm:t>
    </dgm:pt>
    <dgm:pt modelId="{2498C59E-2B1C-4F3B-BA07-BD3676D08A16}">
      <dgm:prSet phldrT="[Text]"/>
      <dgm:spPr/>
      <dgm:t>
        <a:bodyPr/>
        <a:lstStyle/>
        <a:p>
          <a:r>
            <a:rPr lang="en-IN" dirty="0"/>
            <a:t>Determine Sample Design</a:t>
          </a:r>
        </a:p>
      </dgm:t>
    </dgm:pt>
    <dgm:pt modelId="{465AAF1F-AC1C-4BA0-8D5B-E1CAEFE895D6}" type="parTrans" cxnId="{97F3FB38-3BA4-4D21-A511-DF5481929165}">
      <dgm:prSet/>
      <dgm:spPr/>
      <dgm:t>
        <a:bodyPr/>
        <a:lstStyle/>
        <a:p>
          <a:endParaRPr lang="en-IN"/>
        </a:p>
      </dgm:t>
    </dgm:pt>
    <dgm:pt modelId="{D43C8FA5-1E5C-4791-B560-FF91D18DCABB}" type="sibTrans" cxnId="{97F3FB38-3BA4-4D21-A511-DF5481929165}">
      <dgm:prSet/>
      <dgm:spPr/>
      <dgm:t>
        <a:bodyPr/>
        <a:lstStyle/>
        <a:p>
          <a:endParaRPr lang="en-IN"/>
        </a:p>
      </dgm:t>
    </dgm:pt>
    <dgm:pt modelId="{BDFBB868-95E9-4D4C-900E-712CE0625B22}">
      <dgm:prSet phldrT="[Text]"/>
      <dgm:spPr/>
      <dgm:t>
        <a:bodyPr/>
        <a:lstStyle/>
        <a:p>
          <a:r>
            <a:rPr lang="en-IN" dirty="0"/>
            <a:t>Collecting the Data</a:t>
          </a:r>
        </a:p>
      </dgm:t>
    </dgm:pt>
    <dgm:pt modelId="{85C38B27-DC13-488D-86AC-A69AD3DCAE6B}" type="parTrans" cxnId="{A672498D-D548-4524-8335-3A7EF4A05AB8}">
      <dgm:prSet/>
      <dgm:spPr/>
      <dgm:t>
        <a:bodyPr/>
        <a:lstStyle/>
        <a:p>
          <a:endParaRPr lang="en-IN"/>
        </a:p>
      </dgm:t>
    </dgm:pt>
    <dgm:pt modelId="{690F3AB2-0DEF-44B1-8512-B815258D2AAE}" type="sibTrans" cxnId="{A672498D-D548-4524-8335-3A7EF4A05AB8}">
      <dgm:prSet/>
      <dgm:spPr/>
      <dgm:t>
        <a:bodyPr/>
        <a:lstStyle/>
        <a:p>
          <a:endParaRPr lang="en-IN"/>
        </a:p>
      </dgm:t>
    </dgm:pt>
    <dgm:pt modelId="{9197D243-7E9B-4FBE-AC28-4B7F2C8C3FB7}">
      <dgm:prSet phldrT="[Text]"/>
      <dgm:spPr/>
      <dgm:t>
        <a:bodyPr/>
        <a:lstStyle/>
        <a:p>
          <a:r>
            <a:rPr lang="en-IN" dirty="0"/>
            <a:t>Processing of Data</a:t>
          </a:r>
        </a:p>
      </dgm:t>
    </dgm:pt>
    <dgm:pt modelId="{53CCE499-05AF-4A44-8163-E36300F457F2}" type="parTrans" cxnId="{B30FFBFF-7E2F-4684-9D8D-401633354691}">
      <dgm:prSet/>
      <dgm:spPr/>
      <dgm:t>
        <a:bodyPr/>
        <a:lstStyle/>
        <a:p>
          <a:endParaRPr lang="en-IN"/>
        </a:p>
      </dgm:t>
    </dgm:pt>
    <dgm:pt modelId="{E0F16531-2EFD-4582-ADF7-87AD849FF4C3}" type="sibTrans" cxnId="{B30FFBFF-7E2F-4684-9D8D-401633354691}">
      <dgm:prSet/>
      <dgm:spPr/>
      <dgm:t>
        <a:bodyPr/>
        <a:lstStyle/>
        <a:p>
          <a:endParaRPr lang="en-IN"/>
        </a:p>
      </dgm:t>
    </dgm:pt>
    <dgm:pt modelId="{F931BB0B-ECA0-4EF9-9122-8DAE7DE9DFEE}">
      <dgm:prSet phldrT="[Text]"/>
      <dgm:spPr/>
      <dgm:t>
        <a:bodyPr/>
        <a:lstStyle/>
        <a:p>
          <a:r>
            <a:rPr lang="en-IN" dirty="0"/>
            <a:t>Analysis &amp; Interpretation  of Data</a:t>
          </a:r>
        </a:p>
      </dgm:t>
    </dgm:pt>
    <dgm:pt modelId="{A20E3B6E-4184-46B0-B7B0-A57C3B23A04C}" type="parTrans" cxnId="{448FAF3B-8C8A-4A0E-86B4-9FE407ACF9C6}">
      <dgm:prSet/>
      <dgm:spPr/>
      <dgm:t>
        <a:bodyPr/>
        <a:lstStyle/>
        <a:p>
          <a:endParaRPr lang="en-IN"/>
        </a:p>
      </dgm:t>
    </dgm:pt>
    <dgm:pt modelId="{FBAAC28C-1C99-4346-B90C-26CAB56D752D}" type="sibTrans" cxnId="{448FAF3B-8C8A-4A0E-86B4-9FE407ACF9C6}">
      <dgm:prSet/>
      <dgm:spPr/>
      <dgm:t>
        <a:bodyPr/>
        <a:lstStyle/>
        <a:p>
          <a:endParaRPr lang="en-IN"/>
        </a:p>
      </dgm:t>
    </dgm:pt>
    <dgm:pt modelId="{88EA1BB7-2AE4-43C5-849B-1F0B03D271DF}">
      <dgm:prSet phldrT="[Text]"/>
      <dgm:spPr/>
      <dgm:t>
        <a:bodyPr/>
        <a:lstStyle/>
        <a:p>
          <a:r>
            <a:rPr lang="en-IN" dirty="0"/>
            <a:t>Hypothesis testing</a:t>
          </a:r>
        </a:p>
      </dgm:t>
    </dgm:pt>
    <dgm:pt modelId="{0990DCE4-AB72-4BF1-949E-D6F1F4C188FF}" type="parTrans" cxnId="{FC511019-871D-46EC-BFB6-6A5FDF0C995B}">
      <dgm:prSet/>
      <dgm:spPr/>
      <dgm:t>
        <a:bodyPr/>
        <a:lstStyle/>
        <a:p>
          <a:endParaRPr lang="en-IN"/>
        </a:p>
      </dgm:t>
    </dgm:pt>
    <dgm:pt modelId="{8759F419-15DF-44A0-9505-C75A303635DD}" type="sibTrans" cxnId="{FC511019-871D-46EC-BFB6-6A5FDF0C995B}">
      <dgm:prSet/>
      <dgm:spPr/>
      <dgm:t>
        <a:bodyPr/>
        <a:lstStyle/>
        <a:p>
          <a:endParaRPr lang="en-IN"/>
        </a:p>
      </dgm:t>
    </dgm:pt>
    <dgm:pt modelId="{8CDF34E7-7B8C-4E08-831C-1DCE5012BF4C}">
      <dgm:prSet phldrT="[Text]"/>
      <dgm:spPr/>
      <dgm:t>
        <a:bodyPr/>
        <a:lstStyle/>
        <a:p>
          <a:r>
            <a:rPr lang="en-IN" dirty="0"/>
            <a:t>Generalizations &amp; Interpretations</a:t>
          </a:r>
        </a:p>
      </dgm:t>
    </dgm:pt>
    <dgm:pt modelId="{74CF45CB-363C-4D96-883B-841525E1D0B1}" type="parTrans" cxnId="{74413993-6F66-402B-AC47-611278D0FADE}">
      <dgm:prSet/>
      <dgm:spPr/>
      <dgm:t>
        <a:bodyPr/>
        <a:lstStyle/>
        <a:p>
          <a:endParaRPr lang="en-IN"/>
        </a:p>
      </dgm:t>
    </dgm:pt>
    <dgm:pt modelId="{4DB2554A-0AE1-4299-A5BE-7A4C0D5F75B2}" type="sibTrans" cxnId="{74413993-6F66-402B-AC47-611278D0FADE}">
      <dgm:prSet/>
      <dgm:spPr/>
      <dgm:t>
        <a:bodyPr/>
        <a:lstStyle/>
        <a:p>
          <a:endParaRPr lang="en-IN"/>
        </a:p>
      </dgm:t>
    </dgm:pt>
    <dgm:pt modelId="{3029E345-308B-4C79-8312-101E4EC65676}">
      <dgm:prSet phldrT="[Text]"/>
      <dgm:spPr>
        <a:solidFill>
          <a:srgbClr val="00B050"/>
        </a:solidFill>
      </dgm:spPr>
      <dgm:t>
        <a:bodyPr/>
        <a:lstStyle/>
        <a:p>
          <a:r>
            <a:rPr lang="en-IN" dirty="0"/>
            <a:t>Report Preparation</a:t>
          </a:r>
        </a:p>
      </dgm:t>
    </dgm:pt>
    <dgm:pt modelId="{A7F4F4D6-0916-4C7A-A6DB-28A698E8C3C6}" type="parTrans" cxnId="{BE9ED310-6EF1-4512-B061-BD30BC6E6DA7}">
      <dgm:prSet/>
      <dgm:spPr/>
      <dgm:t>
        <a:bodyPr/>
        <a:lstStyle/>
        <a:p>
          <a:endParaRPr lang="en-IN"/>
        </a:p>
      </dgm:t>
    </dgm:pt>
    <dgm:pt modelId="{FE07D73F-CCD5-419E-8B64-B49530198DAB}" type="sibTrans" cxnId="{BE9ED310-6EF1-4512-B061-BD30BC6E6DA7}">
      <dgm:prSet/>
      <dgm:spPr/>
      <dgm:t>
        <a:bodyPr/>
        <a:lstStyle/>
        <a:p>
          <a:endParaRPr lang="en-IN"/>
        </a:p>
      </dgm:t>
    </dgm:pt>
    <dgm:pt modelId="{A24D0AC2-C154-4D34-908D-757F350D04F5}">
      <dgm:prSet phldrT="[Text]"/>
      <dgm:spPr/>
      <dgm:t>
        <a:bodyPr/>
        <a:lstStyle/>
        <a:p>
          <a:r>
            <a:rPr lang="en-IN" dirty="0"/>
            <a:t>Extensive Literature Survey</a:t>
          </a:r>
        </a:p>
      </dgm:t>
    </dgm:pt>
    <dgm:pt modelId="{060DCA23-5FE8-43DA-9CFF-B0D9AC101910}" type="parTrans" cxnId="{AE0F3936-9279-40FC-87FD-46CA4E68603A}">
      <dgm:prSet/>
      <dgm:spPr/>
      <dgm:t>
        <a:bodyPr/>
        <a:lstStyle/>
        <a:p>
          <a:endParaRPr lang="en-IN"/>
        </a:p>
      </dgm:t>
    </dgm:pt>
    <dgm:pt modelId="{298ADF63-3220-4CA1-96E0-7239EC346432}" type="sibTrans" cxnId="{AE0F3936-9279-40FC-87FD-46CA4E68603A}">
      <dgm:prSet/>
      <dgm:spPr/>
      <dgm:t>
        <a:bodyPr/>
        <a:lstStyle/>
        <a:p>
          <a:endParaRPr lang="en-IN"/>
        </a:p>
      </dgm:t>
    </dgm:pt>
    <dgm:pt modelId="{55A1D7D1-2427-4AE1-8DF1-C78FAA2A4B32}" type="pres">
      <dgm:prSet presAssocID="{B643A57F-352C-4ACB-BE36-262AB375F373}" presName="Name0" presStyleCnt="0">
        <dgm:presLayoutVars>
          <dgm:dir/>
          <dgm:resizeHandles/>
        </dgm:presLayoutVars>
      </dgm:prSet>
      <dgm:spPr/>
    </dgm:pt>
    <dgm:pt modelId="{D86A68E1-2878-4414-BC28-7AA8DD1FE971}" type="pres">
      <dgm:prSet presAssocID="{CD96FC84-447B-413B-AA48-932F3884D5CE}" presName="compNode" presStyleCnt="0"/>
      <dgm:spPr/>
    </dgm:pt>
    <dgm:pt modelId="{CE53919E-66D8-4FFA-9270-E96FF86BB0B0}" type="pres">
      <dgm:prSet presAssocID="{CD96FC84-447B-413B-AA48-932F3884D5CE}" presName="dummyConnPt" presStyleCnt="0"/>
      <dgm:spPr/>
    </dgm:pt>
    <dgm:pt modelId="{038B771A-40F2-4ABB-9455-1815DBC6F1CF}" type="pres">
      <dgm:prSet presAssocID="{CD96FC84-447B-413B-AA48-932F3884D5CE}" presName="node" presStyleLbl="node1" presStyleIdx="0" presStyleCnt="12" custScaleX="140349">
        <dgm:presLayoutVars>
          <dgm:bulletEnabled val="1"/>
        </dgm:presLayoutVars>
      </dgm:prSet>
      <dgm:spPr/>
    </dgm:pt>
    <dgm:pt modelId="{17CA5EC4-0F98-4761-9730-E0546209F649}" type="pres">
      <dgm:prSet presAssocID="{F2D3082E-8D37-45F9-A41B-FFEEC1FA7A1F}" presName="sibTrans" presStyleLbl="bgSibTrans2D1" presStyleIdx="0" presStyleCnt="11"/>
      <dgm:spPr/>
    </dgm:pt>
    <dgm:pt modelId="{FBBC7429-82FC-4771-B148-306312D77952}" type="pres">
      <dgm:prSet presAssocID="{F716F107-7D61-4790-8CC6-D324E3E1EC96}" presName="compNode" presStyleCnt="0"/>
      <dgm:spPr/>
    </dgm:pt>
    <dgm:pt modelId="{B6AFE839-6EE5-49DA-906E-21E84D7DA962}" type="pres">
      <dgm:prSet presAssocID="{F716F107-7D61-4790-8CC6-D324E3E1EC96}" presName="dummyConnPt" presStyleCnt="0"/>
      <dgm:spPr/>
    </dgm:pt>
    <dgm:pt modelId="{C943D230-3841-4E55-B9CE-637F67F7BBF4}" type="pres">
      <dgm:prSet presAssocID="{F716F107-7D61-4790-8CC6-D324E3E1EC96}" presName="node" presStyleLbl="node1" presStyleIdx="1" presStyleCnt="12" custScaleX="140349">
        <dgm:presLayoutVars>
          <dgm:bulletEnabled val="1"/>
        </dgm:presLayoutVars>
      </dgm:prSet>
      <dgm:spPr/>
    </dgm:pt>
    <dgm:pt modelId="{8604E325-07B3-46BA-B016-0BE84E61719F}" type="pres">
      <dgm:prSet presAssocID="{FEF95FE6-5EEB-4DF8-8580-D023A370499F}" presName="sibTrans" presStyleLbl="bgSibTrans2D1" presStyleIdx="1" presStyleCnt="11"/>
      <dgm:spPr/>
    </dgm:pt>
    <dgm:pt modelId="{E62B0CEE-3671-42FE-8733-8323A2240BD7}" type="pres">
      <dgm:prSet presAssocID="{A24D0AC2-C154-4D34-908D-757F350D04F5}" presName="compNode" presStyleCnt="0"/>
      <dgm:spPr/>
    </dgm:pt>
    <dgm:pt modelId="{974A13C1-EC49-4EF7-9D1D-AC29E00C076E}" type="pres">
      <dgm:prSet presAssocID="{A24D0AC2-C154-4D34-908D-757F350D04F5}" presName="dummyConnPt" presStyleCnt="0"/>
      <dgm:spPr/>
    </dgm:pt>
    <dgm:pt modelId="{D2222172-0627-4B3B-89F7-E6F42E18DCC6}" type="pres">
      <dgm:prSet presAssocID="{A24D0AC2-C154-4D34-908D-757F350D04F5}" presName="node" presStyleLbl="node1" presStyleIdx="2" presStyleCnt="12" custScaleX="140349">
        <dgm:presLayoutVars>
          <dgm:bulletEnabled val="1"/>
        </dgm:presLayoutVars>
      </dgm:prSet>
      <dgm:spPr/>
    </dgm:pt>
    <dgm:pt modelId="{900CC32A-73AE-4FFB-8E95-5840EB0C3D0E}" type="pres">
      <dgm:prSet presAssocID="{298ADF63-3220-4CA1-96E0-7239EC346432}" presName="sibTrans" presStyleLbl="bgSibTrans2D1" presStyleIdx="2" presStyleCnt="11"/>
      <dgm:spPr/>
    </dgm:pt>
    <dgm:pt modelId="{86C5F03A-7D0A-4D77-974D-2586160051C5}" type="pres">
      <dgm:prSet presAssocID="{F672CC2B-DA1C-404F-9DB5-9CA85E0C6766}" presName="compNode" presStyleCnt="0"/>
      <dgm:spPr/>
    </dgm:pt>
    <dgm:pt modelId="{E21F2A8B-920F-4D0B-9080-81157C2A3CF6}" type="pres">
      <dgm:prSet presAssocID="{F672CC2B-DA1C-404F-9DB5-9CA85E0C6766}" presName="dummyConnPt" presStyleCnt="0"/>
      <dgm:spPr/>
    </dgm:pt>
    <dgm:pt modelId="{CCFCACE8-9A25-41ED-BCE6-6DD523CCB832}" type="pres">
      <dgm:prSet presAssocID="{F672CC2B-DA1C-404F-9DB5-9CA85E0C6766}" presName="node" presStyleLbl="node1" presStyleIdx="3" presStyleCnt="12" custScaleX="140349">
        <dgm:presLayoutVars>
          <dgm:bulletEnabled val="1"/>
        </dgm:presLayoutVars>
      </dgm:prSet>
      <dgm:spPr/>
    </dgm:pt>
    <dgm:pt modelId="{E2A6F664-363A-4F18-8A63-966FD2D211F3}" type="pres">
      <dgm:prSet presAssocID="{1F6593D0-2040-4B61-96F3-F1C6EC58F3E1}" presName="sibTrans" presStyleLbl="bgSibTrans2D1" presStyleIdx="3" presStyleCnt="11"/>
      <dgm:spPr/>
    </dgm:pt>
    <dgm:pt modelId="{DDFF0A8B-7024-44ED-9FCC-2A05E6793BFC}" type="pres">
      <dgm:prSet presAssocID="{7DD8C804-DF91-4D01-A8E7-56B86F8E9260}" presName="compNode" presStyleCnt="0"/>
      <dgm:spPr/>
    </dgm:pt>
    <dgm:pt modelId="{AC383649-88BF-429D-8FA1-3E7416EAAFD7}" type="pres">
      <dgm:prSet presAssocID="{7DD8C804-DF91-4D01-A8E7-56B86F8E9260}" presName="dummyConnPt" presStyleCnt="0"/>
      <dgm:spPr/>
    </dgm:pt>
    <dgm:pt modelId="{FE428BC1-A288-4D10-9687-93218CA45D09}" type="pres">
      <dgm:prSet presAssocID="{7DD8C804-DF91-4D01-A8E7-56B86F8E9260}" presName="node" presStyleLbl="node1" presStyleIdx="4" presStyleCnt="12" custScaleX="140349">
        <dgm:presLayoutVars>
          <dgm:bulletEnabled val="1"/>
        </dgm:presLayoutVars>
      </dgm:prSet>
      <dgm:spPr/>
    </dgm:pt>
    <dgm:pt modelId="{D06F9A0A-BBBC-458E-8804-C25E3F99E0D1}" type="pres">
      <dgm:prSet presAssocID="{DCE534D9-138E-428B-A829-4FE1D307FA5C}" presName="sibTrans" presStyleLbl="bgSibTrans2D1" presStyleIdx="4" presStyleCnt="11"/>
      <dgm:spPr/>
    </dgm:pt>
    <dgm:pt modelId="{E42E68DA-4497-427A-A035-2E0DCA63E5AC}" type="pres">
      <dgm:prSet presAssocID="{2498C59E-2B1C-4F3B-BA07-BD3676D08A16}" presName="compNode" presStyleCnt="0"/>
      <dgm:spPr/>
    </dgm:pt>
    <dgm:pt modelId="{79DD5C03-1A5E-4CFF-9E53-FD9D4636DC50}" type="pres">
      <dgm:prSet presAssocID="{2498C59E-2B1C-4F3B-BA07-BD3676D08A16}" presName="dummyConnPt" presStyleCnt="0"/>
      <dgm:spPr/>
    </dgm:pt>
    <dgm:pt modelId="{CC0D62C1-818B-43C6-B3AF-CDC19DA72C2D}" type="pres">
      <dgm:prSet presAssocID="{2498C59E-2B1C-4F3B-BA07-BD3676D08A16}" presName="node" presStyleLbl="node1" presStyleIdx="5" presStyleCnt="12" custScaleX="140349">
        <dgm:presLayoutVars>
          <dgm:bulletEnabled val="1"/>
        </dgm:presLayoutVars>
      </dgm:prSet>
      <dgm:spPr/>
    </dgm:pt>
    <dgm:pt modelId="{FF1AFB70-0AFC-40F3-97C9-0CF0B06B9F81}" type="pres">
      <dgm:prSet presAssocID="{D43C8FA5-1E5C-4791-B560-FF91D18DCABB}" presName="sibTrans" presStyleLbl="bgSibTrans2D1" presStyleIdx="5" presStyleCnt="11"/>
      <dgm:spPr/>
    </dgm:pt>
    <dgm:pt modelId="{FEB497D0-DC98-4DFB-AD61-96F7BE8436F5}" type="pres">
      <dgm:prSet presAssocID="{BDFBB868-95E9-4D4C-900E-712CE0625B22}" presName="compNode" presStyleCnt="0"/>
      <dgm:spPr/>
    </dgm:pt>
    <dgm:pt modelId="{DE733059-244C-4534-88C8-B6A3442EE50C}" type="pres">
      <dgm:prSet presAssocID="{BDFBB868-95E9-4D4C-900E-712CE0625B22}" presName="dummyConnPt" presStyleCnt="0"/>
      <dgm:spPr/>
    </dgm:pt>
    <dgm:pt modelId="{2473644D-4414-430C-A804-2860F0E35BBB}" type="pres">
      <dgm:prSet presAssocID="{BDFBB868-95E9-4D4C-900E-712CE0625B22}" presName="node" presStyleLbl="node1" presStyleIdx="6" presStyleCnt="12" custScaleX="140349">
        <dgm:presLayoutVars>
          <dgm:bulletEnabled val="1"/>
        </dgm:presLayoutVars>
      </dgm:prSet>
      <dgm:spPr/>
    </dgm:pt>
    <dgm:pt modelId="{8806E101-FD9D-4889-8BA7-F23CA2E3B1A4}" type="pres">
      <dgm:prSet presAssocID="{690F3AB2-0DEF-44B1-8512-B815258D2AAE}" presName="sibTrans" presStyleLbl="bgSibTrans2D1" presStyleIdx="6" presStyleCnt="11"/>
      <dgm:spPr/>
    </dgm:pt>
    <dgm:pt modelId="{88FB81C9-8384-493B-B2C4-B9FE968843F8}" type="pres">
      <dgm:prSet presAssocID="{9197D243-7E9B-4FBE-AC28-4B7F2C8C3FB7}" presName="compNode" presStyleCnt="0"/>
      <dgm:spPr/>
    </dgm:pt>
    <dgm:pt modelId="{9D1804A1-24D1-447D-B727-6855A98E8A52}" type="pres">
      <dgm:prSet presAssocID="{9197D243-7E9B-4FBE-AC28-4B7F2C8C3FB7}" presName="dummyConnPt" presStyleCnt="0"/>
      <dgm:spPr/>
    </dgm:pt>
    <dgm:pt modelId="{F41D69B6-5B50-4C64-A745-2EB2EDFD8C98}" type="pres">
      <dgm:prSet presAssocID="{9197D243-7E9B-4FBE-AC28-4B7F2C8C3FB7}" presName="node" presStyleLbl="node1" presStyleIdx="7" presStyleCnt="12" custScaleX="140349">
        <dgm:presLayoutVars>
          <dgm:bulletEnabled val="1"/>
        </dgm:presLayoutVars>
      </dgm:prSet>
      <dgm:spPr/>
    </dgm:pt>
    <dgm:pt modelId="{D5695FA6-7C92-49FD-989A-C99A7A2698F4}" type="pres">
      <dgm:prSet presAssocID="{E0F16531-2EFD-4582-ADF7-87AD849FF4C3}" presName="sibTrans" presStyleLbl="bgSibTrans2D1" presStyleIdx="7" presStyleCnt="11"/>
      <dgm:spPr/>
    </dgm:pt>
    <dgm:pt modelId="{554AD16A-7EFD-4934-B0E0-B46715085BFB}" type="pres">
      <dgm:prSet presAssocID="{F931BB0B-ECA0-4EF9-9122-8DAE7DE9DFEE}" presName="compNode" presStyleCnt="0"/>
      <dgm:spPr/>
    </dgm:pt>
    <dgm:pt modelId="{BDE8776E-0160-4963-B931-564D16A2E320}" type="pres">
      <dgm:prSet presAssocID="{F931BB0B-ECA0-4EF9-9122-8DAE7DE9DFEE}" presName="dummyConnPt" presStyleCnt="0"/>
      <dgm:spPr/>
    </dgm:pt>
    <dgm:pt modelId="{49E9F4C2-1E5D-441F-8F37-C7DA96CAE525}" type="pres">
      <dgm:prSet presAssocID="{F931BB0B-ECA0-4EF9-9122-8DAE7DE9DFEE}" presName="node" presStyleLbl="node1" presStyleIdx="8" presStyleCnt="12" custScaleX="140349">
        <dgm:presLayoutVars>
          <dgm:bulletEnabled val="1"/>
        </dgm:presLayoutVars>
      </dgm:prSet>
      <dgm:spPr/>
    </dgm:pt>
    <dgm:pt modelId="{4A901946-DED9-40BB-90E2-03F8B1621E7A}" type="pres">
      <dgm:prSet presAssocID="{FBAAC28C-1C99-4346-B90C-26CAB56D752D}" presName="sibTrans" presStyleLbl="bgSibTrans2D1" presStyleIdx="8" presStyleCnt="11"/>
      <dgm:spPr/>
    </dgm:pt>
    <dgm:pt modelId="{F925495A-C6DC-4A82-A1BE-17676D53B4E3}" type="pres">
      <dgm:prSet presAssocID="{88EA1BB7-2AE4-43C5-849B-1F0B03D271DF}" presName="compNode" presStyleCnt="0"/>
      <dgm:spPr/>
    </dgm:pt>
    <dgm:pt modelId="{81187668-93F3-48E9-9391-80B53D1900BF}" type="pres">
      <dgm:prSet presAssocID="{88EA1BB7-2AE4-43C5-849B-1F0B03D271DF}" presName="dummyConnPt" presStyleCnt="0"/>
      <dgm:spPr/>
    </dgm:pt>
    <dgm:pt modelId="{3A3964D8-0402-4E1C-8221-68F485FDE469}" type="pres">
      <dgm:prSet presAssocID="{88EA1BB7-2AE4-43C5-849B-1F0B03D271DF}" presName="node" presStyleLbl="node1" presStyleIdx="9" presStyleCnt="12" custScaleX="140349">
        <dgm:presLayoutVars>
          <dgm:bulletEnabled val="1"/>
        </dgm:presLayoutVars>
      </dgm:prSet>
      <dgm:spPr/>
    </dgm:pt>
    <dgm:pt modelId="{7E931200-446A-48DE-8ABB-0C644574ACE2}" type="pres">
      <dgm:prSet presAssocID="{8759F419-15DF-44A0-9505-C75A303635DD}" presName="sibTrans" presStyleLbl="bgSibTrans2D1" presStyleIdx="9" presStyleCnt="11"/>
      <dgm:spPr/>
    </dgm:pt>
    <dgm:pt modelId="{ABAD89C0-8E8F-4A8C-8D22-49FABB1103AB}" type="pres">
      <dgm:prSet presAssocID="{8CDF34E7-7B8C-4E08-831C-1DCE5012BF4C}" presName="compNode" presStyleCnt="0"/>
      <dgm:spPr/>
    </dgm:pt>
    <dgm:pt modelId="{9BBB0E25-386B-45E8-B8E1-7B36114031B3}" type="pres">
      <dgm:prSet presAssocID="{8CDF34E7-7B8C-4E08-831C-1DCE5012BF4C}" presName="dummyConnPt" presStyleCnt="0"/>
      <dgm:spPr/>
    </dgm:pt>
    <dgm:pt modelId="{E84345FC-2021-42A9-A654-095A2AF34AD6}" type="pres">
      <dgm:prSet presAssocID="{8CDF34E7-7B8C-4E08-831C-1DCE5012BF4C}" presName="node" presStyleLbl="node1" presStyleIdx="10" presStyleCnt="12" custScaleX="140349">
        <dgm:presLayoutVars>
          <dgm:bulletEnabled val="1"/>
        </dgm:presLayoutVars>
      </dgm:prSet>
      <dgm:spPr/>
    </dgm:pt>
    <dgm:pt modelId="{F8627D62-2C8C-4D1C-B222-23FE803EF97B}" type="pres">
      <dgm:prSet presAssocID="{4DB2554A-0AE1-4299-A5BE-7A4C0D5F75B2}" presName="sibTrans" presStyleLbl="bgSibTrans2D1" presStyleIdx="10" presStyleCnt="11"/>
      <dgm:spPr/>
    </dgm:pt>
    <dgm:pt modelId="{5214BA11-D148-4546-BBD0-34754775CCA7}" type="pres">
      <dgm:prSet presAssocID="{3029E345-308B-4C79-8312-101E4EC65676}" presName="compNode" presStyleCnt="0"/>
      <dgm:spPr/>
    </dgm:pt>
    <dgm:pt modelId="{232B1C49-513C-45E1-956D-9CBDBAC216B5}" type="pres">
      <dgm:prSet presAssocID="{3029E345-308B-4C79-8312-101E4EC65676}" presName="dummyConnPt" presStyleCnt="0"/>
      <dgm:spPr/>
    </dgm:pt>
    <dgm:pt modelId="{8211CE54-493A-4DBA-A7DA-053EBC59235B}" type="pres">
      <dgm:prSet presAssocID="{3029E345-308B-4C79-8312-101E4EC65676}" presName="node" presStyleLbl="node1" presStyleIdx="11" presStyleCnt="12" custScaleX="140349">
        <dgm:presLayoutVars>
          <dgm:bulletEnabled val="1"/>
        </dgm:presLayoutVars>
      </dgm:prSet>
      <dgm:spPr/>
    </dgm:pt>
  </dgm:ptLst>
  <dgm:cxnLst>
    <dgm:cxn modelId="{4DC48210-3CE7-4B46-9CFE-CDA32351BF6C}" type="presOf" srcId="{2498C59E-2B1C-4F3B-BA07-BD3676D08A16}" destId="{CC0D62C1-818B-43C6-B3AF-CDC19DA72C2D}" srcOrd="0" destOrd="0" presId="urn:microsoft.com/office/officeart/2005/8/layout/bProcess4"/>
    <dgm:cxn modelId="{BE9ED310-6EF1-4512-B061-BD30BC6E6DA7}" srcId="{B643A57F-352C-4ACB-BE36-262AB375F373}" destId="{3029E345-308B-4C79-8312-101E4EC65676}" srcOrd="11" destOrd="0" parTransId="{A7F4F4D6-0916-4C7A-A6DB-28A698E8C3C6}" sibTransId="{FE07D73F-CCD5-419E-8B64-B49530198DAB}"/>
    <dgm:cxn modelId="{FC511019-871D-46EC-BFB6-6A5FDF0C995B}" srcId="{B643A57F-352C-4ACB-BE36-262AB375F373}" destId="{88EA1BB7-2AE4-43C5-849B-1F0B03D271DF}" srcOrd="9" destOrd="0" parTransId="{0990DCE4-AB72-4BF1-949E-D6F1F4C188FF}" sibTransId="{8759F419-15DF-44A0-9505-C75A303635DD}"/>
    <dgm:cxn modelId="{7B09001A-71A7-41C4-B73C-C438C057E1AC}" type="presOf" srcId="{F2D3082E-8D37-45F9-A41B-FFEEC1FA7A1F}" destId="{17CA5EC4-0F98-4761-9730-E0546209F649}" srcOrd="0" destOrd="0" presId="urn:microsoft.com/office/officeart/2005/8/layout/bProcess4"/>
    <dgm:cxn modelId="{62E23E24-E809-4246-8422-CD5F32E60829}" srcId="{B643A57F-352C-4ACB-BE36-262AB375F373}" destId="{CD96FC84-447B-413B-AA48-932F3884D5CE}" srcOrd="0" destOrd="0" parTransId="{F3BB1DAA-98F3-4337-9AF3-4DAF451380B2}" sibTransId="{F2D3082E-8D37-45F9-A41B-FFEEC1FA7A1F}"/>
    <dgm:cxn modelId="{2F539D2D-3E8C-468E-B2E2-6EB6931961C4}" type="presOf" srcId="{8CDF34E7-7B8C-4E08-831C-1DCE5012BF4C}" destId="{E84345FC-2021-42A9-A654-095A2AF34AD6}" srcOrd="0" destOrd="0" presId="urn:microsoft.com/office/officeart/2005/8/layout/bProcess4"/>
    <dgm:cxn modelId="{EEDB8732-A5F6-4CE4-A410-BDB9F030812C}" type="presOf" srcId="{E0F16531-2EFD-4582-ADF7-87AD849FF4C3}" destId="{D5695FA6-7C92-49FD-989A-C99A7A2698F4}" srcOrd="0" destOrd="0" presId="urn:microsoft.com/office/officeart/2005/8/layout/bProcess4"/>
    <dgm:cxn modelId="{AE0F3936-9279-40FC-87FD-46CA4E68603A}" srcId="{B643A57F-352C-4ACB-BE36-262AB375F373}" destId="{A24D0AC2-C154-4D34-908D-757F350D04F5}" srcOrd="2" destOrd="0" parTransId="{060DCA23-5FE8-43DA-9CFF-B0D9AC101910}" sibTransId="{298ADF63-3220-4CA1-96E0-7239EC346432}"/>
    <dgm:cxn modelId="{97F3FB38-3BA4-4D21-A511-DF5481929165}" srcId="{B643A57F-352C-4ACB-BE36-262AB375F373}" destId="{2498C59E-2B1C-4F3B-BA07-BD3676D08A16}" srcOrd="5" destOrd="0" parTransId="{465AAF1F-AC1C-4BA0-8D5B-E1CAEFE895D6}" sibTransId="{D43C8FA5-1E5C-4791-B560-FF91D18DCABB}"/>
    <dgm:cxn modelId="{448FAF3B-8C8A-4A0E-86B4-9FE407ACF9C6}" srcId="{B643A57F-352C-4ACB-BE36-262AB375F373}" destId="{F931BB0B-ECA0-4EF9-9122-8DAE7DE9DFEE}" srcOrd="8" destOrd="0" parTransId="{A20E3B6E-4184-46B0-B7B0-A57C3B23A04C}" sibTransId="{FBAAC28C-1C99-4346-B90C-26CAB56D752D}"/>
    <dgm:cxn modelId="{088F2B42-0986-4E2D-8397-56DDFC8E5340}" type="presOf" srcId="{F716F107-7D61-4790-8CC6-D324E3E1EC96}" destId="{C943D230-3841-4E55-B9CE-637F67F7BBF4}" srcOrd="0" destOrd="0" presId="urn:microsoft.com/office/officeart/2005/8/layout/bProcess4"/>
    <dgm:cxn modelId="{6DC46864-D693-4CFE-94BE-1CADC9168CC8}" type="presOf" srcId="{690F3AB2-0DEF-44B1-8512-B815258D2AAE}" destId="{8806E101-FD9D-4889-8BA7-F23CA2E3B1A4}" srcOrd="0" destOrd="0" presId="urn:microsoft.com/office/officeart/2005/8/layout/bProcess4"/>
    <dgm:cxn modelId="{DC663867-5D03-4292-880C-25E378154A76}" type="presOf" srcId="{CD96FC84-447B-413B-AA48-932F3884D5CE}" destId="{038B771A-40F2-4ABB-9455-1815DBC6F1CF}" srcOrd="0" destOrd="0" presId="urn:microsoft.com/office/officeart/2005/8/layout/bProcess4"/>
    <dgm:cxn modelId="{38A1BF73-9C42-4C6F-9505-70F5B2010D3B}" type="presOf" srcId="{9197D243-7E9B-4FBE-AC28-4B7F2C8C3FB7}" destId="{F41D69B6-5B50-4C64-A745-2EB2EDFD8C98}" srcOrd="0" destOrd="0" presId="urn:microsoft.com/office/officeart/2005/8/layout/bProcess4"/>
    <dgm:cxn modelId="{81EDD059-907F-498C-ABF6-A38ABF39FE21}" type="presOf" srcId="{1F6593D0-2040-4B61-96F3-F1C6EC58F3E1}" destId="{E2A6F664-363A-4F18-8A63-966FD2D211F3}" srcOrd="0" destOrd="0" presId="urn:microsoft.com/office/officeart/2005/8/layout/bProcess4"/>
    <dgm:cxn modelId="{78758F5A-17C5-481F-AFF1-20BB809E0DB6}" type="presOf" srcId="{A24D0AC2-C154-4D34-908D-757F350D04F5}" destId="{D2222172-0627-4B3B-89F7-E6F42E18DCC6}" srcOrd="0" destOrd="0" presId="urn:microsoft.com/office/officeart/2005/8/layout/bProcess4"/>
    <dgm:cxn modelId="{A672498D-D548-4524-8335-3A7EF4A05AB8}" srcId="{B643A57F-352C-4ACB-BE36-262AB375F373}" destId="{BDFBB868-95E9-4D4C-900E-712CE0625B22}" srcOrd="6" destOrd="0" parTransId="{85C38B27-DC13-488D-86AC-A69AD3DCAE6B}" sibTransId="{690F3AB2-0DEF-44B1-8512-B815258D2AAE}"/>
    <dgm:cxn modelId="{74413993-6F66-402B-AC47-611278D0FADE}" srcId="{B643A57F-352C-4ACB-BE36-262AB375F373}" destId="{8CDF34E7-7B8C-4E08-831C-1DCE5012BF4C}" srcOrd="10" destOrd="0" parTransId="{74CF45CB-363C-4D96-883B-841525E1D0B1}" sibTransId="{4DB2554A-0AE1-4299-A5BE-7A4C0D5F75B2}"/>
    <dgm:cxn modelId="{4E1DAD98-8D18-46A6-B71C-5F6A45F44BB2}" type="presOf" srcId="{3029E345-308B-4C79-8312-101E4EC65676}" destId="{8211CE54-493A-4DBA-A7DA-053EBC59235B}" srcOrd="0" destOrd="0" presId="urn:microsoft.com/office/officeart/2005/8/layout/bProcess4"/>
    <dgm:cxn modelId="{FF60469A-6E4D-4EE0-A079-FF172B573CA1}" type="presOf" srcId="{D43C8FA5-1E5C-4791-B560-FF91D18DCABB}" destId="{FF1AFB70-0AFC-40F3-97C9-0CF0B06B9F81}" srcOrd="0" destOrd="0" presId="urn:microsoft.com/office/officeart/2005/8/layout/bProcess4"/>
    <dgm:cxn modelId="{D2EDAAA4-90D1-4770-B67F-FFE401F912EF}" type="presOf" srcId="{7DD8C804-DF91-4D01-A8E7-56B86F8E9260}" destId="{FE428BC1-A288-4D10-9687-93218CA45D09}" srcOrd="0" destOrd="0" presId="urn:microsoft.com/office/officeart/2005/8/layout/bProcess4"/>
    <dgm:cxn modelId="{2192E3A9-8568-44DC-8D00-2DE3E52B403E}" type="presOf" srcId="{8759F419-15DF-44A0-9505-C75A303635DD}" destId="{7E931200-446A-48DE-8ABB-0C644574ACE2}" srcOrd="0" destOrd="0" presId="urn:microsoft.com/office/officeart/2005/8/layout/bProcess4"/>
    <dgm:cxn modelId="{FE7C7EB2-4E3D-4C4B-A4B6-C40A7378A7FA}" type="presOf" srcId="{88EA1BB7-2AE4-43C5-849B-1F0B03D271DF}" destId="{3A3964D8-0402-4E1C-8221-68F485FDE469}" srcOrd="0" destOrd="0" presId="urn:microsoft.com/office/officeart/2005/8/layout/bProcess4"/>
    <dgm:cxn modelId="{74E245C1-B275-4901-9FFC-64931745882B}" type="presOf" srcId="{B643A57F-352C-4ACB-BE36-262AB375F373}" destId="{55A1D7D1-2427-4AE1-8DF1-C78FAA2A4B32}" srcOrd="0" destOrd="0" presId="urn:microsoft.com/office/officeart/2005/8/layout/bProcess4"/>
    <dgm:cxn modelId="{2C33B8C5-B31F-4B27-A2DE-01236A68EA5D}" type="presOf" srcId="{BDFBB868-95E9-4D4C-900E-712CE0625B22}" destId="{2473644D-4414-430C-A804-2860F0E35BBB}" srcOrd="0" destOrd="0" presId="urn:microsoft.com/office/officeart/2005/8/layout/bProcess4"/>
    <dgm:cxn modelId="{74D172CA-2C11-4C63-B6BE-105E5622BF68}" type="presOf" srcId="{4DB2554A-0AE1-4299-A5BE-7A4C0D5F75B2}" destId="{F8627D62-2C8C-4D1C-B222-23FE803EF97B}" srcOrd="0" destOrd="0" presId="urn:microsoft.com/office/officeart/2005/8/layout/bProcess4"/>
    <dgm:cxn modelId="{A0D169D6-FAF8-4005-9C00-7FC804079141}" type="presOf" srcId="{FBAAC28C-1C99-4346-B90C-26CAB56D752D}" destId="{4A901946-DED9-40BB-90E2-03F8B1621E7A}" srcOrd="0" destOrd="0" presId="urn:microsoft.com/office/officeart/2005/8/layout/bProcess4"/>
    <dgm:cxn modelId="{08A71EDF-E3F8-48C0-862F-9500B34025F2}" type="presOf" srcId="{DCE534D9-138E-428B-A829-4FE1D307FA5C}" destId="{D06F9A0A-BBBC-458E-8804-C25E3F99E0D1}" srcOrd="0" destOrd="0" presId="urn:microsoft.com/office/officeart/2005/8/layout/bProcess4"/>
    <dgm:cxn modelId="{93A041DF-B728-41E9-A7F5-EB9610B73184}" type="presOf" srcId="{298ADF63-3220-4CA1-96E0-7239EC346432}" destId="{900CC32A-73AE-4FFB-8E95-5840EB0C3D0E}" srcOrd="0" destOrd="0" presId="urn:microsoft.com/office/officeart/2005/8/layout/bProcess4"/>
    <dgm:cxn modelId="{F269ABE3-D588-4872-8254-B19658CCE913}" type="presOf" srcId="{F931BB0B-ECA0-4EF9-9122-8DAE7DE9DFEE}" destId="{49E9F4C2-1E5D-441F-8F37-C7DA96CAE525}" srcOrd="0" destOrd="0" presId="urn:microsoft.com/office/officeart/2005/8/layout/bProcess4"/>
    <dgm:cxn modelId="{4BB7F4E8-4704-4EBB-8656-0AA0EC170D01}" srcId="{B643A57F-352C-4ACB-BE36-262AB375F373}" destId="{7DD8C804-DF91-4D01-A8E7-56B86F8E9260}" srcOrd="4" destOrd="0" parTransId="{7CB8A00E-B96D-4600-8C32-43B491F137DA}" sibTransId="{DCE534D9-138E-428B-A829-4FE1D307FA5C}"/>
    <dgm:cxn modelId="{816D0EEE-3143-4044-917B-412CB5084E66}" srcId="{B643A57F-352C-4ACB-BE36-262AB375F373}" destId="{F716F107-7D61-4790-8CC6-D324E3E1EC96}" srcOrd="1" destOrd="0" parTransId="{CC907D80-A1B5-4CE4-B5A2-9423DB4CBE1F}" sibTransId="{FEF95FE6-5EEB-4DF8-8580-D023A370499F}"/>
    <dgm:cxn modelId="{0048E1F0-32E6-4E1C-BA00-95AF55F851A3}" type="presOf" srcId="{F672CC2B-DA1C-404F-9DB5-9CA85E0C6766}" destId="{CCFCACE8-9A25-41ED-BCE6-6DD523CCB832}" srcOrd="0" destOrd="0" presId="urn:microsoft.com/office/officeart/2005/8/layout/bProcess4"/>
    <dgm:cxn modelId="{2FFB04F9-3737-4017-9F6F-717C843AD890}" srcId="{B643A57F-352C-4ACB-BE36-262AB375F373}" destId="{F672CC2B-DA1C-404F-9DB5-9CA85E0C6766}" srcOrd="3" destOrd="0" parTransId="{7E4EC875-BC79-4DB2-9FBE-36E7E86F9911}" sibTransId="{1F6593D0-2040-4B61-96F3-F1C6EC58F3E1}"/>
    <dgm:cxn modelId="{14239EFE-CC0B-4E34-977A-D7CCC754610C}" type="presOf" srcId="{FEF95FE6-5EEB-4DF8-8580-D023A370499F}" destId="{8604E325-07B3-46BA-B016-0BE84E61719F}" srcOrd="0" destOrd="0" presId="urn:microsoft.com/office/officeart/2005/8/layout/bProcess4"/>
    <dgm:cxn modelId="{B30FFBFF-7E2F-4684-9D8D-401633354691}" srcId="{B643A57F-352C-4ACB-BE36-262AB375F373}" destId="{9197D243-7E9B-4FBE-AC28-4B7F2C8C3FB7}" srcOrd="7" destOrd="0" parTransId="{53CCE499-05AF-4A44-8163-E36300F457F2}" sibTransId="{E0F16531-2EFD-4582-ADF7-87AD849FF4C3}"/>
    <dgm:cxn modelId="{5A1E0984-5B45-4AAC-B1B3-8B0325884AD3}" type="presParOf" srcId="{55A1D7D1-2427-4AE1-8DF1-C78FAA2A4B32}" destId="{D86A68E1-2878-4414-BC28-7AA8DD1FE971}" srcOrd="0" destOrd="0" presId="urn:microsoft.com/office/officeart/2005/8/layout/bProcess4"/>
    <dgm:cxn modelId="{9177AB7C-8110-4F3E-9505-F7B26B2CCB92}" type="presParOf" srcId="{D86A68E1-2878-4414-BC28-7AA8DD1FE971}" destId="{CE53919E-66D8-4FFA-9270-E96FF86BB0B0}" srcOrd="0" destOrd="0" presId="urn:microsoft.com/office/officeart/2005/8/layout/bProcess4"/>
    <dgm:cxn modelId="{47DC2DF6-2C53-4D6F-8A68-99B2303D1137}" type="presParOf" srcId="{D86A68E1-2878-4414-BC28-7AA8DD1FE971}" destId="{038B771A-40F2-4ABB-9455-1815DBC6F1CF}" srcOrd="1" destOrd="0" presId="urn:microsoft.com/office/officeart/2005/8/layout/bProcess4"/>
    <dgm:cxn modelId="{931AAB26-CB42-472B-B113-F1D60DA5F386}" type="presParOf" srcId="{55A1D7D1-2427-4AE1-8DF1-C78FAA2A4B32}" destId="{17CA5EC4-0F98-4761-9730-E0546209F649}" srcOrd="1" destOrd="0" presId="urn:microsoft.com/office/officeart/2005/8/layout/bProcess4"/>
    <dgm:cxn modelId="{B72FAD4B-0C69-4494-844B-1EC45AFB9AB9}" type="presParOf" srcId="{55A1D7D1-2427-4AE1-8DF1-C78FAA2A4B32}" destId="{FBBC7429-82FC-4771-B148-306312D77952}" srcOrd="2" destOrd="0" presId="urn:microsoft.com/office/officeart/2005/8/layout/bProcess4"/>
    <dgm:cxn modelId="{D85D3620-7980-4A39-AA89-3E976AAFFB8C}" type="presParOf" srcId="{FBBC7429-82FC-4771-B148-306312D77952}" destId="{B6AFE839-6EE5-49DA-906E-21E84D7DA962}" srcOrd="0" destOrd="0" presId="urn:microsoft.com/office/officeart/2005/8/layout/bProcess4"/>
    <dgm:cxn modelId="{878657F4-CBCF-442F-9055-5B3A496703CE}" type="presParOf" srcId="{FBBC7429-82FC-4771-B148-306312D77952}" destId="{C943D230-3841-4E55-B9CE-637F67F7BBF4}" srcOrd="1" destOrd="0" presId="urn:microsoft.com/office/officeart/2005/8/layout/bProcess4"/>
    <dgm:cxn modelId="{840948FD-F29D-4D7C-A937-BAB278C6799E}" type="presParOf" srcId="{55A1D7D1-2427-4AE1-8DF1-C78FAA2A4B32}" destId="{8604E325-07B3-46BA-B016-0BE84E61719F}" srcOrd="3" destOrd="0" presId="urn:microsoft.com/office/officeart/2005/8/layout/bProcess4"/>
    <dgm:cxn modelId="{44E8C8B3-7E22-46C5-9E6E-1FFEFCD5DC9A}" type="presParOf" srcId="{55A1D7D1-2427-4AE1-8DF1-C78FAA2A4B32}" destId="{E62B0CEE-3671-42FE-8733-8323A2240BD7}" srcOrd="4" destOrd="0" presId="urn:microsoft.com/office/officeart/2005/8/layout/bProcess4"/>
    <dgm:cxn modelId="{74157031-B3AE-437D-9B41-8773FCC0EFCD}" type="presParOf" srcId="{E62B0CEE-3671-42FE-8733-8323A2240BD7}" destId="{974A13C1-EC49-4EF7-9D1D-AC29E00C076E}" srcOrd="0" destOrd="0" presId="urn:microsoft.com/office/officeart/2005/8/layout/bProcess4"/>
    <dgm:cxn modelId="{FB4C4D9E-AB56-420D-AF46-718C407C76B1}" type="presParOf" srcId="{E62B0CEE-3671-42FE-8733-8323A2240BD7}" destId="{D2222172-0627-4B3B-89F7-E6F42E18DCC6}" srcOrd="1" destOrd="0" presId="urn:microsoft.com/office/officeart/2005/8/layout/bProcess4"/>
    <dgm:cxn modelId="{7374747B-DC3A-45CF-AF9C-E92A54E58E45}" type="presParOf" srcId="{55A1D7D1-2427-4AE1-8DF1-C78FAA2A4B32}" destId="{900CC32A-73AE-4FFB-8E95-5840EB0C3D0E}" srcOrd="5" destOrd="0" presId="urn:microsoft.com/office/officeart/2005/8/layout/bProcess4"/>
    <dgm:cxn modelId="{8987C9E9-0916-46E1-9E09-37A890B949BB}" type="presParOf" srcId="{55A1D7D1-2427-4AE1-8DF1-C78FAA2A4B32}" destId="{86C5F03A-7D0A-4D77-974D-2586160051C5}" srcOrd="6" destOrd="0" presId="urn:microsoft.com/office/officeart/2005/8/layout/bProcess4"/>
    <dgm:cxn modelId="{FFFAD36A-21E8-44DB-92A5-5606FC9390BF}" type="presParOf" srcId="{86C5F03A-7D0A-4D77-974D-2586160051C5}" destId="{E21F2A8B-920F-4D0B-9080-81157C2A3CF6}" srcOrd="0" destOrd="0" presId="urn:microsoft.com/office/officeart/2005/8/layout/bProcess4"/>
    <dgm:cxn modelId="{380FAA49-6505-490E-A72A-37A9F4169B8B}" type="presParOf" srcId="{86C5F03A-7D0A-4D77-974D-2586160051C5}" destId="{CCFCACE8-9A25-41ED-BCE6-6DD523CCB832}" srcOrd="1" destOrd="0" presId="urn:microsoft.com/office/officeart/2005/8/layout/bProcess4"/>
    <dgm:cxn modelId="{8BB80741-3BFD-4353-86BC-0DF10E27231E}" type="presParOf" srcId="{55A1D7D1-2427-4AE1-8DF1-C78FAA2A4B32}" destId="{E2A6F664-363A-4F18-8A63-966FD2D211F3}" srcOrd="7" destOrd="0" presId="urn:microsoft.com/office/officeart/2005/8/layout/bProcess4"/>
    <dgm:cxn modelId="{C47086F3-586C-4A21-A4D8-8B11D95BC6B7}" type="presParOf" srcId="{55A1D7D1-2427-4AE1-8DF1-C78FAA2A4B32}" destId="{DDFF0A8B-7024-44ED-9FCC-2A05E6793BFC}" srcOrd="8" destOrd="0" presId="urn:microsoft.com/office/officeart/2005/8/layout/bProcess4"/>
    <dgm:cxn modelId="{F681E4A2-4410-45FB-A9D3-8179F5C27AAD}" type="presParOf" srcId="{DDFF0A8B-7024-44ED-9FCC-2A05E6793BFC}" destId="{AC383649-88BF-429D-8FA1-3E7416EAAFD7}" srcOrd="0" destOrd="0" presId="urn:microsoft.com/office/officeart/2005/8/layout/bProcess4"/>
    <dgm:cxn modelId="{24885283-A3E7-49F1-A8F7-B4A043458024}" type="presParOf" srcId="{DDFF0A8B-7024-44ED-9FCC-2A05E6793BFC}" destId="{FE428BC1-A288-4D10-9687-93218CA45D09}" srcOrd="1" destOrd="0" presId="urn:microsoft.com/office/officeart/2005/8/layout/bProcess4"/>
    <dgm:cxn modelId="{BDA3A73A-0BE2-4400-8E8B-D21235C3AB9A}" type="presParOf" srcId="{55A1D7D1-2427-4AE1-8DF1-C78FAA2A4B32}" destId="{D06F9A0A-BBBC-458E-8804-C25E3F99E0D1}" srcOrd="9" destOrd="0" presId="urn:microsoft.com/office/officeart/2005/8/layout/bProcess4"/>
    <dgm:cxn modelId="{DFF5B03D-5DA5-4A19-ADA7-66ACAE3F0EF2}" type="presParOf" srcId="{55A1D7D1-2427-4AE1-8DF1-C78FAA2A4B32}" destId="{E42E68DA-4497-427A-A035-2E0DCA63E5AC}" srcOrd="10" destOrd="0" presId="urn:microsoft.com/office/officeart/2005/8/layout/bProcess4"/>
    <dgm:cxn modelId="{18EFC4A5-7AE6-48E8-97E8-C16B1C4E94D2}" type="presParOf" srcId="{E42E68DA-4497-427A-A035-2E0DCA63E5AC}" destId="{79DD5C03-1A5E-4CFF-9E53-FD9D4636DC50}" srcOrd="0" destOrd="0" presId="urn:microsoft.com/office/officeart/2005/8/layout/bProcess4"/>
    <dgm:cxn modelId="{C0FC3CC1-8DC9-4BCB-A77E-FEF939FDD519}" type="presParOf" srcId="{E42E68DA-4497-427A-A035-2E0DCA63E5AC}" destId="{CC0D62C1-818B-43C6-B3AF-CDC19DA72C2D}" srcOrd="1" destOrd="0" presId="urn:microsoft.com/office/officeart/2005/8/layout/bProcess4"/>
    <dgm:cxn modelId="{90C134F1-20FF-47C1-8111-0C1F48628A6F}" type="presParOf" srcId="{55A1D7D1-2427-4AE1-8DF1-C78FAA2A4B32}" destId="{FF1AFB70-0AFC-40F3-97C9-0CF0B06B9F81}" srcOrd="11" destOrd="0" presId="urn:microsoft.com/office/officeart/2005/8/layout/bProcess4"/>
    <dgm:cxn modelId="{025BBA8F-3973-4B3B-B640-B9DFC7A8A236}" type="presParOf" srcId="{55A1D7D1-2427-4AE1-8DF1-C78FAA2A4B32}" destId="{FEB497D0-DC98-4DFB-AD61-96F7BE8436F5}" srcOrd="12" destOrd="0" presId="urn:microsoft.com/office/officeart/2005/8/layout/bProcess4"/>
    <dgm:cxn modelId="{454F3591-5D1B-44C3-B8C8-527DE0B18736}" type="presParOf" srcId="{FEB497D0-DC98-4DFB-AD61-96F7BE8436F5}" destId="{DE733059-244C-4534-88C8-B6A3442EE50C}" srcOrd="0" destOrd="0" presId="urn:microsoft.com/office/officeart/2005/8/layout/bProcess4"/>
    <dgm:cxn modelId="{84AEA486-3C1A-4EDB-9FB0-7750BB40DAD3}" type="presParOf" srcId="{FEB497D0-DC98-4DFB-AD61-96F7BE8436F5}" destId="{2473644D-4414-430C-A804-2860F0E35BBB}" srcOrd="1" destOrd="0" presId="urn:microsoft.com/office/officeart/2005/8/layout/bProcess4"/>
    <dgm:cxn modelId="{ECB2D0E2-2949-4A2E-83C9-96A368888ECB}" type="presParOf" srcId="{55A1D7D1-2427-4AE1-8DF1-C78FAA2A4B32}" destId="{8806E101-FD9D-4889-8BA7-F23CA2E3B1A4}" srcOrd="13" destOrd="0" presId="urn:microsoft.com/office/officeart/2005/8/layout/bProcess4"/>
    <dgm:cxn modelId="{BEDCDCE8-1DF5-4E00-B7B1-E31D815219E5}" type="presParOf" srcId="{55A1D7D1-2427-4AE1-8DF1-C78FAA2A4B32}" destId="{88FB81C9-8384-493B-B2C4-B9FE968843F8}" srcOrd="14" destOrd="0" presId="urn:microsoft.com/office/officeart/2005/8/layout/bProcess4"/>
    <dgm:cxn modelId="{991B6C53-ECC3-4C4E-854A-DF1591C92DAD}" type="presParOf" srcId="{88FB81C9-8384-493B-B2C4-B9FE968843F8}" destId="{9D1804A1-24D1-447D-B727-6855A98E8A52}" srcOrd="0" destOrd="0" presId="urn:microsoft.com/office/officeart/2005/8/layout/bProcess4"/>
    <dgm:cxn modelId="{1AB80C11-A881-4584-BE00-77724470C33C}" type="presParOf" srcId="{88FB81C9-8384-493B-B2C4-B9FE968843F8}" destId="{F41D69B6-5B50-4C64-A745-2EB2EDFD8C98}" srcOrd="1" destOrd="0" presId="urn:microsoft.com/office/officeart/2005/8/layout/bProcess4"/>
    <dgm:cxn modelId="{B017E095-646A-452A-BD8B-07927BE6DE9B}" type="presParOf" srcId="{55A1D7D1-2427-4AE1-8DF1-C78FAA2A4B32}" destId="{D5695FA6-7C92-49FD-989A-C99A7A2698F4}" srcOrd="15" destOrd="0" presId="urn:microsoft.com/office/officeart/2005/8/layout/bProcess4"/>
    <dgm:cxn modelId="{2D3CFEF2-1659-4D31-B0E3-25385D2EC01E}" type="presParOf" srcId="{55A1D7D1-2427-4AE1-8DF1-C78FAA2A4B32}" destId="{554AD16A-7EFD-4934-B0E0-B46715085BFB}" srcOrd="16" destOrd="0" presId="urn:microsoft.com/office/officeart/2005/8/layout/bProcess4"/>
    <dgm:cxn modelId="{3190911C-E96B-4ED1-9370-741EC304050F}" type="presParOf" srcId="{554AD16A-7EFD-4934-B0E0-B46715085BFB}" destId="{BDE8776E-0160-4963-B931-564D16A2E320}" srcOrd="0" destOrd="0" presId="urn:microsoft.com/office/officeart/2005/8/layout/bProcess4"/>
    <dgm:cxn modelId="{67519411-24A2-4D6C-B8B5-8D03204671A7}" type="presParOf" srcId="{554AD16A-7EFD-4934-B0E0-B46715085BFB}" destId="{49E9F4C2-1E5D-441F-8F37-C7DA96CAE525}" srcOrd="1" destOrd="0" presId="urn:microsoft.com/office/officeart/2005/8/layout/bProcess4"/>
    <dgm:cxn modelId="{2693C2E2-8108-4400-AA8E-FD2918112DEB}" type="presParOf" srcId="{55A1D7D1-2427-4AE1-8DF1-C78FAA2A4B32}" destId="{4A901946-DED9-40BB-90E2-03F8B1621E7A}" srcOrd="17" destOrd="0" presId="urn:microsoft.com/office/officeart/2005/8/layout/bProcess4"/>
    <dgm:cxn modelId="{1CA702A8-717C-48A3-AD31-01A12B57B0F4}" type="presParOf" srcId="{55A1D7D1-2427-4AE1-8DF1-C78FAA2A4B32}" destId="{F925495A-C6DC-4A82-A1BE-17676D53B4E3}" srcOrd="18" destOrd="0" presId="urn:microsoft.com/office/officeart/2005/8/layout/bProcess4"/>
    <dgm:cxn modelId="{D62B5789-FFE0-4B34-9AC5-EA51D2A394A9}" type="presParOf" srcId="{F925495A-C6DC-4A82-A1BE-17676D53B4E3}" destId="{81187668-93F3-48E9-9391-80B53D1900BF}" srcOrd="0" destOrd="0" presId="urn:microsoft.com/office/officeart/2005/8/layout/bProcess4"/>
    <dgm:cxn modelId="{3E51BB70-C9A1-4AF8-BC9B-FEA11137DFE3}" type="presParOf" srcId="{F925495A-C6DC-4A82-A1BE-17676D53B4E3}" destId="{3A3964D8-0402-4E1C-8221-68F485FDE469}" srcOrd="1" destOrd="0" presId="urn:microsoft.com/office/officeart/2005/8/layout/bProcess4"/>
    <dgm:cxn modelId="{B0AFA99F-D237-48A6-A0CA-802B76954FCA}" type="presParOf" srcId="{55A1D7D1-2427-4AE1-8DF1-C78FAA2A4B32}" destId="{7E931200-446A-48DE-8ABB-0C644574ACE2}" srcOrd="19" destOrd="0" presId="urn:microsoft.com/office/officeart/2005/8/layout/bProcess4"/>
    <dgm:cxn modelId="{B6EDA0A4-AB2E-4FAD-8D1C-11194CEAC2D3}" type="presParOf" srcId="{55A1D7D1-2427-4AE1-8DF1-C78FAA2A4B32}" destId="{ABAD89C0-8E8F-4A8C-8D22-49FABB1103AB}" srcOrd="20" destOrd="0" presId="urn:microsoft.com/office/officeart/2005/8/layout/bProcess4"/>
    <dgm:cxn modelId="{AF8AF65D-7F8D-480A-99ED-05724A87D59F}" type="presParOf" srcId="{ABAD89C0-8E8F-4A8C-8D22-49FABB1103AB}" destId="{9BBB0E25-386B-45E8-B8E1-7B36114031B3}" srcOrd="0" destOrd="0" presId="urn:microsoft.com/office/officeart/2005/8/layout/bProcess4"/>
    <dgm:cxn modelId="{C1660641-C4A1-48BB-BF0C-75CFDA087906}" type="presParOf" srcId="{ABAD89C0-8E8F-4A8C-8D22-49FABB1103AB}" destId="{E84345FC-2021-42A9-A654-095A2AF34AD6}" srcOrd="1" destOrd="0" presId="urn:microsoft.com/office/officeart/2005/8/layout/bProcess4"/>
    <dgm:cxn modelId="{278A7732-5542-4B85-B6E7-03A45D091444}" type="presParOf" srcId="{55A1D7D1-2427-4AE1-8DF1-C78FAA2A4B32}" destId="{F8627D62-2C8C-4D1C-B222-23FE803EF97B}" srcOrd="21" destOrd="0" presId="urn:microsoft.com/office/officeart/2005/8/layout/bProcess4"/>
    <dgm:cxn modelId="{E73C5F8B-38BF-40A6-8FE8-40C9762E8E2E}" type="presParOf" srcId="{55A1D7D1-2427-4AE1-8DF1-C78FAA2A4B32}" destId="{5214BA11-D148-4546-BBD0-34754775CCA7}" srcOrd="22" destOrd="0" presId="urn:microsoft.com/office/officeart/2005/8/layout/bProcess4"/>
    <dgm:cxn modelId="{674A6671-0509-4C44-858C-FA30DDD98B9A}" type="presParOf" srcId="{5214BA11-D148-4546-BBD0-34754775CCA7}" destId="{232B1C49-513C-45E1-956D-9CBDBAC216B5}" srcOrd="0" destOrd="0" presId="urn:microsoft.com/office/officeart/2005/8/layout/bProcess4"/>
    <dgm:cxn modelId="{3E268DFE-B06C-4536-B3CD-3F131A998797}" type="presParOf" srcId="{5214BA11-D148-4546-BBD0-34754775CCA7}" destId="{8211CE54-493A-4DBA-A7DA-053EBC59235B}"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26B3A30-D802-4755-8B9C-53ABB0D4CE0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284AAF21-3FEC-4439-91DC-3173EEB3725B}">
      <dgm:prSet phldrT="[Text]" custT="1"/>
      <dgm:spPr/>
      <dgm:t>
        <a:bodyPr/>
        <a:lstStyle/>
        <a:p>
          <a:r>
            <a:rPr lang="en-IN" sz="1800" dirty="0"/>
            <a:t>Hunch or Intuition</a:t>
          </a:r>
        </a:p>
      </dgm:t>
    </dgm:pt>
    <dgm:pt modelId="{60304456-EF13-4B22-B140-5DA5AB63BEFD}" type="parTrans" cxnId="{CBF851A7-11AB-4CE5-9FFA-6F309DAFFAD9}">
      <dgm:prSet/>
      <dgm:spPr/>
      <dgm:t>
        <a:bodyPr/>
        <a:lstStyle/>
        <a:p>
          <a:endParaRPr lang="en-IN"/>
        </a:p>
      </dgm:t>
    </dgm:pt>
    <dgm:pt modelId="{4070DEFB-D4CC-40FF-B85C-29D7FF4ADF67}" type="sibTrans" cxnId="{CBF851A7-11AB-4CE5-9FFA-6F309DAFFAD9}">
      <dgm:prSet/>
      <dgm:spPr/>
      <dgm:t>
        <a:bodyPr/>
        <a:lstStyle/>
        <a:p>
          <a:endParaRPr lang="en-IN"/>
        </a:p>
      </dgm:t>
    </dgm:pt>
    <dgm:pt modelId="{A3EA3833-7225-45F3-8CD2-3D7D224268C3}">
      <dgm:prSet phldrT="[Text]" custT="1"/>
      <dgm:spPr/>
      <dgm:t>
        <a:bodyPr/>
        <a:lstStyle/>
        <a:p>
          <a:r>
            <a:rPr lang="en-IN" sz="1800" dirty="0"/>
            <a:t>Research of others</a:t>
          </a:r>
        </a:p>
      </dgm:t>
    </dgm:pt>
    <dgm:pt modelId="{8178A028-BBC2-43ED-BCF2-E74FDE720D4E}" type="parTrans" cxnId="{75A5B74A-AEF1-4675-BBA6-CB43F81C3BC2}">
      <dgm:prSet/>
      <dgm:spPr/>
      <dgm:t>
        <a:bodyPr/>
        <a:lstStyle/>
        <a:p>
          <a:endParaRPr lang="en-IN"/>
        </a:p>
      </dgm:t>
    </dgm:pt>
    <dgm:pt modelId="{943A015D-AC59-41FD-84CD-4A7967603BA6}" type="sibTrans" cxnId="{75A5B74A-AEF1-4675-BBA6-CB43F81C3BC2}">
      <dgm:prSet/>
      <dgm:spPr/>
      <dgm:t>
        <a:bodyPr/>
        <a:lstStyle/>
        <a:p>
          <a:endParaRPr lang="en-IN"/>
        </a:p>
      </dgm:t>
    </dgm:pt>
    <dgm:pt modelId="{FA5F85A8-B1CB-4180-BD8B-E79ADACAB297}">
      <dgm:prSet phldrT="[Text]" custT="1"/>
      <dgm:spPr/>
      <dgm:t>
        <a:bodyPr/>
        <a:lstStyle/>
        <a:p>
          <a:r>
            <a:rPr lang="en-IN" sz="1800" dirty="0"/>
            <a:t>Consultations </a:t>
          </a:r>
        </a:p>
      </dgm:t>
    </dgm:pt>
    <dgm:pt modelId="{22236569-4C73-46BD-A6E2-AF64D177C73D}" type="parTrans" cxnId="{B1B21DE5-7676-482E-A0A0-3EBA0A7DBAA1}">
      <dgm:prSet/>
      <dgm:spPr/>
      <dgm:t>
        <a:bodyPr/>
        <a:lstStyle/>
        <a:p>
          <a:endParaRPr lang="en-IN"/>
        </a:p>
      </dgm:t>
    </dgm:pt>
    <dgm:pt modelId="{7E144025-1A67-4EAF-A670-0D3A87CFC76E}" type="sibTrans" cxnId="{B1B21DE5-7676-482E-A0A0-3EBA0A7DBAA1}">
      <dgm:prSet/>
      <dgm:spPr/>
      <dgm:t>
        <a:bodyPr/>
        <a:lstStyle/>
        <a:p>
          <a:endParaRPr lang="en-IN"/>
        </a:p>
      </dgm:t>
    </dgm:pt>
    <dgm:pt modelId="{1C76EB7F-682D-4871-969E-971AEDE550D5}">
      <dgm:prSet phldrT="[Text]" custT="1"/>
      <dgm:spPr/>
      <dgm:t>
        <a:bodyPr/>
        <a:lstStyle/>
        <a:p>
          <a:r>
            <a:rPr lang="en-IN" sz="1800" dirty="0"/>
            <a:t>Theory </a:t>
          </a:r>
        </a:p>
      </dgm:t>
    </dgm:pt>
    <dgm:pt modelId="{6BA94A42-FFFE-4923-89E6-16D15B8C5637}" type="parTrans" cxnId="{29CAB2B3-3878-4886-B8DB-1AC232A5C23A}">
      <dgm:prSet/>
      <dgm:spPr/>
      <dgm:t>
        <a:bodyPr/>
        <a:lstStyle/>
        <a:p>
          <a:endParaRPr lang="en-IN"/>
        </a:p>
      </dgm:t>
    </dgm:pt>
    <dgm:pt modelId="{13AB3D5B-D267-453E-A7DC-29010B6FA132}" type="sibTrans" cxnId="{29CAB2B3-3878-4886-B8DB-1AC232A5C23A}">
      <dgm:prSet/>
      <dgm:spPr/>
      <dgm:t>
        <a:bodyPr/>
        <a:lstStyle/>
        <a:p>
          <a:endParaRPr lang="en-IN"/>
        </a:p>
      </dgm:t>
    </dgm:pt>
    <dgm:pt modelId="{A7D4A13F-6785-4899-8761-743B38142B56}">
      <dgm:prSet phldrT="[Text]" custT="1"/>
      <dgm:spPr/>
      <dgm:t>
        <a:bodyPr/>
        <a:lstStyle/>
        <a:p>
          <a:r>
            <a:rPr lang="en-IN" sz="1800" dirty="0"/>
            <a:t>Analogy</a:t>
          </a:r>
        </a:p>
      </dgm:t>
    </dgm:pt>
    <dgm:pt modelId="{796F573D-E87F-4B72-871A-A34BEA6D8B2E}" type="parTrans" cxnId="{B627544D-1407-41E1-A013-7E900304F3C9}">
      <dgm:prSet/>
      <dgm:spPr/>
      <dgm:t>
        <a:bodyPr/>
        <a:lstStyle/>
        <a:p>
          <a:endParaRPr lang="en-IN"/>
        </a:p>
      </dgm:t>
    </dgm:pt>
    <dgm:pt modelId="{A12D3065-1479-4016-ADD9-1816458E0F11}" type="sibTrans" cxnId="{B627544D-1407-41E1-A013-7E900304F3C9}">
      <dgm:prSet/>
      <dgm:spPr/>
      <dgm:t>
        <a:bodyPr/>
        <a:lstStyle/>
        <a:p>
          <a:endParaRPr lang="en-IN"/>
        </a:p>
      </dgm:t>
    </dgm:pt>
    <dgm:pt modelId="{3E9026DD-E421-4999-A89F-C86DC100727A}">
      <dgm:prSet phldrT="[Text]" custT="1"/>
      <dgm:spPr/>
      <dgm:t>
        <a:bodyPr/>
        <a:lstStyle/>
        <a:p>
          <a:r>
            <a:rPr lang="en-IN" sz="1800" dirty="0"/>
            <a:t>Observation </a:t>
          </a:r>
        </a:p>
      </dgm:t>
    </dgm:pt>
    <dgm:pt modelId="{AFEFA098-09A9-493E-A7D5-859C925967FB}" type="parTrans" cxnId="{60ED49F3-3513-40EF-AFE5-32BB72137EA3}">
      <dgm:prSet/>
      <dgm:spPr/>
      <dgm:t>
        <a:bodyPr/>
        <a:lstStyle/>
        <a:p>
          <a:endParaRPr lang="en-IN"/>
        </a:p>
      </dgm:t>
    </dgm:pt>
    <dgm:pt modelId="{3A34CCE4-B09B-4539-87A7-F9032B8FB3A5}" type="sibTrans" cxnId="{60ED49F3-3513-40EF-AFE5-32BB72137EA3}">
      <dgm:prSet/>
      <dgm:spPr/>
      <dgm:t>
        <a:bodyPr/>
        <a:lstStyle/>
        <a:p>
          <a:endParaRPr lang="en-IN"/>
        </a:p>
      </dgm:t>
    </dgm:pt>
    <dgm:pt modelId="{90196399-727E-4E39-9AE4-7E0D4C99B242}">
      <dgm:prSet phldrT="[Text]" custT="1"/>
      <dgm:spPr/>
      <dgm:t>
        <a:bodyPr/>
        <a:lstStyle/>
        <a:p>
          <a:r>
            <a:rPr lang="en-IN" sz="1800" dirty="0"/>
            <a:t>Culture</a:t>
          </a:r>
        </a:p>
      </dgm:t>
    </dgm:pt>
    <dgm:pt modelId="{4CB16DF4-2FDE-4326-B950-640F90186607}" type="parTrans" cxnId="{3D417A6B-0337-42D3-9495-13B694DF17E9}">
      <dgm:prSet/>
      <dgm:spPr/>
      <dgm:t>
        <a:bodyPr/>
        <a:lstStyle/>
        <a:p>
          <a:endParaRPr lang="en-IN"/>
        </a:p>
      </dgm:t>
    </dgm:pt>
    <dgm:pt modelId="{E7FB1F01-AD45-4C61-BFDE-DC2B0C01C821}" type="sibTrans" cxnId="{3D417A6B-0337-42D3-9495-13B694DF17E9}">
      <dgm:prSet/>
      <dgm:spPr/>
      <dgm:t>
        <a:bodyPr/>
        <a:lstStyle/>
        <a:p>
          <a:endParaRPr lang="en-IN"/>
        </a:p>
      </dgm:t>
    </dgm:pt>
    <dgm:pt modelId="{65C7AD5A-4C3F-4B0C-A577-91AC569FDFE3}">
      <dgm:prSet phldrT="[Text]" custT="1"/>
      <dgm:spPr/>
      <dgm:t>
        <a:bodyPr/>
        <a:lstStyle/>
        <a:p>
          <a:r>
            <a:rPr lang="en-IN" sz="1800" dirty="0"/>
            <a:t>Continuity of research</a:t>
          </a:r>
        </a:p>
      </dgm:t>
    </dgm:pt>
    <dgm:pt modelId="{DC6FDA0A-A366-4A54-A44A-B273CAFB3353}" type="parTrans" cxnId="{18D3A350-77AF-409A-9C4E-E565412B8CC0}">
      <dgm:prSet/>
      <dgm:spPr/>
      <dgm:t>
        <a:bodyPr/>
        <a:lstStyle/>
        <a:p>
          <a:endParaRPr lang="en-IN"/>
        </a:p>
      </dgm:t>
    </dgm:pt>
    <dgm:pt modelId="{531B3CCC-EA4C-4807-AFC7-31734AF2E5A7}" type="sibTrans" cxnId="{18D3A350-77AF-409A-9C4E-E565412B8CC0}">
      <dgm:prSet/>
      <dgm:spPr/>
      <dgm:t>
        <a:bodyPr/>
        <a:lstStyle/>
        <a:p>
          <a:endParaRPr lang="en-IN"/>
        </a:p>
      </dgm:t>
    </dgm:pt>
    <dgm:pt modelId="{9FB19009-0FD8-441D-8187-DEE36F432EDC}" type="pres">
      <dgm:prSet presAssocID="{726B3A30-D802-4755-8B9C-53ABB0D4CE02}" presName="linear" presStyleCnt="0">
        <dgm:presLayoutVars>
          <dgm:dir/>
          <dgm:animLvl val="lvl"/>
          <dgm:resizeHandles val="exact"/>
        </dgm:presLayoutVars>
      </dgm:prSet>
      <dgm:spPr/>
    </dgm:pt>
    <dgm:pt modelId="{DE32B287-2743-49C5-816C-E31452E17D91}" type="pres">
      <dgm:prSet presAssocID="{284AAF21-3FEC-4439-91DC-3173EEB3725B}" presName="parentLin" presStyleCnt="0"/>
      <dgm:spPr/>
    </dgm:pt>
    <dgm:pt modelId="{392E796F-7B0C-4E78-B0CB-F422CFB0C3A5}" type="pres">
      <dgm:prSet presAssocID="{284AAF21-3FEC-4439-91DC-3173EEB3725B}" presName="parentLeftMargin" presStyleLbl="node1" presStyleIdx="0" presStyleCnt="8"/>
      <dgm:spPr/>
    </dgm:pt>
    <dgm:pt modelId="{EDADF2EB-36C8-491E-AD44-650773851808}" type="pres">
      <dgm:prSet presAssocID="{284AAF21-3FEC-4439-91DC-3173EEB3725B}" presName="parentText" presStyleLbl="node1" presStyleIdx="0" presStyleCnt="8">
        <dgm:presLayoutVars>
          <dgm:chMax val="0"/>
          <dgm:bulletEnabled val="1"/>
        </dgm:presLayoutVars>
      </dgm:prSet>
      <dgm:spPr/>
    </dgm:pt>
    <dgm:pt modelId="{69321F76-E8F6-4C2D-921C-B016FB0EC7F8}" type="pres">
      <dgm:prSet presAssocID="{284AAF21-3FEC-4439-91DC-3173EEB3725B}" presName="negativeSpace" presStyleCnt="0"/>
      <dgm:spPr/>
    </dgm:pt>
    <dgm:pt modelId="{4C76B4BB-2B4C-4ED3-A931-77A94632B5DA}" type="pres">
      <dgm:prSet presAssocID="{284AAF21-3FEC-4439-91DC-3173EEB3725B}" presName="childText" presStyleLbl="conFgAcc1" presStyleIdx="0" presStyleCnt="8">
        <dgm:presLayoutVars>
          <dgm:bulletEnabled val="1"/>
        </dgm:presLayoutVars>
      </dgm:prSet>
      <dgm:spPr/>
    </dgm:pt>
    <dgm:pt modelId="{8D5DAAAB-A179-4F65-9562-E7D825F5ACE3}" type="pres">
      <dgm:prSet presAssocID="{4070DEFB-D4CC-40FF-B85C-29D7FF4ADF67}" presName="spaceBetweenRectangles" presStyleCnt="0"/>
      <dgm:spPr/>
    </dgm:pt>
    <dgm:pt modelId="{F40E280F-C374-4EBA-B9EC-0346A0E958A5}" type="pres">
      <dgm:prSet presAssocID="{A3EA3833-7225-45F3-8CD2-3D7D224268C3}" presName="parentLin" presStyleCnt="0"/>
      <dgm:spPr/>
    </dgm:pt>
    <dgm:pt modelId="{11D7AB0D-46A4-4310-B5D0-424C7E18B423}" type="pres">
      <dgm:prSet presAssocID="{A3EA3833-7225-45F3-8CD2-3D7D224268C3}" presName="parentLeftMargin" presStyleLbl="node1" presStyleIdx="0" presStyleCnt="8"/>
      <dgm:spPr/>
    </dgm:pt>
    <dgm:pt modelId="{C3003E68-25DE-4102-A60D-CD479F3F27FF}" type="pres">
      <dgm:prSet presAssocID="{A3EA3833-7225-45F3-8CD2-3D7D224268C3}" presName="parentText" presStyleLbl="node1" presStyleIdx="1" presStyleCnt="8">
        <dgm:presLayoutVars>
          <dgm:chMax val="0"/>
          <dgm:bulletEnabled val="1"/>
        </dgm:presLayoutVars>
      </dgm:prSet>
      <dgm:spPr/>
    </dgm:pt>
    <dgm:pt modelId="{42A3A0B3-6AF6-4790-B69A-68C11E32B2D0}" type="pres">
      <dgm:prSet presAssocID="{A3EA3833-7225-45F3-8CD2-3D7D224268C3}" presName="negativeSpace" presStyleCnt="0"/>
      <dgm:spPr/>
    </dgm:pt>
    <dgm:pt modelId="{164509AE-AFB6-45B6-91B6-F464954D8348}" type="pres">
      <dgm:prSet presAssocID="{A3EA3833-7225-45F3-8CD2-3D7D224268C3}" presName="childText" presStyleLbl="conFgAcc1" presStyleIdx="1" presStyleCnt="8">
        <dgm:presLayoutVars>
          <dgm:bulletEnabled val="1"/>
        </dgm:presLayoutVars>
      </dgm:prSet>
      <dgm:spPr/>
    </dgm:pt>
    <dgm:pt modelId="{BFB91A8E-089E-40C2-A363-7CA45D65D471}" type="pres">
      <dgm:prSet presAssocID="{943A015D-AC59-41FD-84CD-4A7967603BA6}" presName="spaceBetweenRectangles" presStyleCnt="0"/>
      <dgm:spPr/>
    </dgm:pt>
    <dgm:pt modelId="{1876E5B7-6C6C-4132-93F5-75FB737A5D71}" type="pres">
      <dgm:prSet presAssocID="{FA5F85A8-B1CB-4180-BD8B-E79ADACAB297}" presName="parentLin" presStyleCnt="0"/>
      <dgm:spPr/>
    </dgm:pt>
    <dgm:pt modelId="{876BF9BC-25CF-48E1-BF4B-85568B92D6CC}" type="pres">
      <dgm:prSet presAssocID="{FA5F85A8-B1CB-4180-BD8B-E79ADACAB297}" presName="parentLeftMargin" presStyleLbl="node1" presStyleIdx="1" presStyleCnt="8"/>
      <dgm:spPr/>
    </dgm:pt>
    <dgm:pt modelId="{37D1DD8E-DA7C-4590-AB74-FC5AF2411791}" type="pres">
      <dgm:prSet presAssocID="{FA5F85A8-B1CB-4180-BD8B-E79ADACAB297}" presName="parentText" presStyleLbl="node1" presStyleIdx="2" presStyleCnt="8">
        <dgm:presLayoutVars>
          <dgm:chMax val="0"/>
          <dgm:bulletEnabled val="1"/>
        </dgm:presLayoutVars>
      </dgm:prSet>
      <dgm:spPr/>
    </dgm:pt>
    <dgm:pt modelId="{AF1CCE78-F194-4605-8BE6-0B9E6000AA72}" type="pres">
      <dgm:prSet presAssocID="{FA5F85A8-B1CB-4180-BD8B-E79ADACAB297}" presName="negativeSpace" presStyleCnt="0"/>
      <dgm:spPr/>
    </dgm:pt>
    <dgm:pt modelId="{6E1132BE-1F23-47F1-883A-4E16060CB40D}" type="pres">
      <dgm:prSet presAssocID="{FA5F85A8-B1CB-4180-BD8B-E79ADACAB297}" presName="childText" presStyleLbl="conFgAcc1" presStyleIdx="2" presStyleCnt="8">
        <dgm:presLayoutVars>
          <dgm:bulletEnabled val="1"/>
        </dgm:presLayoutVars>
      </dgm:prSet>
      <dgm:spPr/>
    </dgm:pt>
    <dgm:pt modelId="{F5A64D20-A1BA-4D57-9110-62BEAF4BD73B}" type="pres">
      <dgm:prSet presAssocID="{7E144025-1A67-4EAF-A670-0D3A87CFC76E}" presName="spaceBetweenRectangles" presStyleCnt="0"/>
      <dgm:spPr/>
    </dgm:pt>
    <dgm:pt modelId="{FE280629-9FA7-44B0-B455-1331ACA0C52E}" type="pres">
      <dgm:prSet presAssocID="{1C76EB7F-682D-4871-969E-971AEDE550D5}" presName="parentLin" presStyleCnt="0"/>
      <dgm:spPr/>
    </dgm:pt>
    <dgm:pt modelId="{89AE983D-1E33-4A65-AC69-94CCCB3AF43E}" type="pres">
      <dgm:prSet presAssocID="{1C76EB7F-682D-4871-969E-971AEDE550D5}" presName="parentLeftMargin" presStyleLbl="node1" presStyleIdx="2" presStyleCnt="8"/>
      <dgm:spPr/>
    </dgm:pt>
    <dgm:pt modelId="{2C9DFC6E-0F24-4400-B970-50E415104072}" type="pres">
      <dgm:prSet presAssocID="{1C76EB7F-682D-4871-969E-971AEDE550D5}" presName="parentText" presStyleLbl="node1" presStyleIdx="3" presStyleCnt="8">
        <dgm:presLayoutVars>
          <dgm:chMax val="0"/>
          <dgm:bulletEnabled val="1"/>
        </dgm:presLayoutVars>
      </dgm:prSet>
      <dgm:spPr/>
    </dgm:pt>
    <dgm:pt modelId="{94B940B0-7C52-42B9-87FD-6802B67C790B}" type="pres">
      <dgm:prSet presAssocID="{1C76EB7F-682D-4871-969E-971AEDE550D5}" presName="negativeSpace" presStyleCnt="0"/>
      <dgm:spPr/>
    </dgm:pt>
    <dgm:pt modelId="{E0869407-1941-482A-9EF6-70B3612C75DC}" type="pres">
      <dgm:prSet presAssocID="{1C76EB7F-682D-4871-969E-971AEDE550D5}" presName="childText" presStyleLbl="conFgAcc1" presStyleIdx="3" presStyleCnt="8">
        <dgm:presLayoutVars>
          <dgm:bulletEnabled val="1"/>
        </dgm:presLayoutVars>
      </dgm:prSet>
      <dgm:spPr/>
    </dgm:pt>
    <dgm:pt modelId="{1B6E4D05-440B-413E-B4F2-9DD039F04F4C}" type="pres">
      <dgm:prSet presAssocID="{13AB3D5B-D267-453E-A7DC-29010B6FA132}" presName="spaceBetweenRectangles" presStyleCnt="0"/>
      <dgm:spPr/>
    </dgm:pt>
    <dgm:pt modelId="{9013F168-E2E0-466D-A80C-E32BBFAA1D37}" type="pres">
      <dgm:prSet presAssocID="{A7D4A13F-6785-4899-8761-743B38142B56}" presName="parentLin" presStyleCnt="0"/>
      <dgm:spPr/>
    </dgm:pt>
    <dgm:pt modelId="{3D0306DA-B449-44E3-8706-FF8081862A91}" type="pres">
      <dgm:prSet presAssocID="{A7D4A13F-6785-4899-8761-743B38142B56}" presName="parentLeftMargin" presStyleLbl="node1" presStyleIdx="3" presStyleCnt="8"/>
      <dgm:spPr/>
    </dgm:pt>
    <dgm:pt modelId="{2610E4B2-265F-4B27-8AF3-09FB0E69D1B3}" type="pres">
      <dgm:prSet presAssocID="{A7D4A13F-6785-4899-8761-743B38142B56}" presName="parentText" presStyleLbl="node1" presStyleIdx="4" presStyleCnt="8">
        <dgm:presLayoutVars>
          <dgm:chMax val="0"/>
          <dgm:bulletEnabled val="1"/>
        </dgm:presLayoutVars>
      </dgm:prSet>
      <dgm:spPr/>
    </dgm:pt>
    <dgm:pt modelId="{1807C66D-CEC8-44EE-9EAF-0A4F48A5CAE3}" type="pres">
      <dgm:prSet presAssocID="{A7D4A13F-6785-4899-8761-743B38142B56}" presName="negativeSpace" presStyleCnt="0"/>
      <dgm:spPr/>
    </dgm:pt>
    <dgm:pt modelId="{40A3BEBF-274E-44FF-B084-D6B54C0628EE}" type="pres">
      <dgm:prSet presAssocID="{A7D4A13F-6785-4899-8761-743B38142B56}" presName="childText" presStyleLbl="conFgAcc1" presStyleIdx="4" presStyleCnt="8">
        <dgm:presLayoutVars>
          <dgm:bulletEnabled val="1"/>
        </dgm:presLayoutVars>
      </dgm:prSet>
      <dgm:spPr/>
    </dgm:pt>
    <dgm:pt modelId="{9C226C38-A289-4322-8107-C171708AF52F}" type="pres">
      <dgm:prSet presAssocID="{A12D3065-1479-4016-ADD9-1816458E0F11}" presName="spaceBetweenRectangles" presStyleCnt="0"/>
      <dgm:spPr/>
    </dgm:pt>
    <dgm:pt modelId="{1894FA33-3C87-4AA0-BBC2-D71FF9C36EEF}" type="pres">
      <dgm:prSet presAssocID="{3E9026DD-E421-4999-A89F-C86DC100727A}" presName="parentLin" presStyleCnt="0"/>
      <dgm:spPr/>
    </dgm:pt>
    <dgm:pt modelId="{106E7EE7-D139-420C-9E7D-EE67A2159950}" type="pres">
      <dgm:prSet presAssocID="{3E9026DD-E421-4999-A89F-C86DC100727A}" presName="parentLeftMargin" presStyleLbl="node1" presStyleIdx="4" presStyleCnt="8"/>
      <dgm:spPr/>
    </dgm:pt>
    <dgm:pt modelId="{94BAC44B-1CBD-4BC3-A527-6ED921E3A7F2}" type="pres">
      <dgm:prSet presAssocID="{3E9026DD-E421-4999-A89F-C86DC100727A}" presName="parentText" presStyleLbl="node1" presStyleIdx="5" presStyleCnt="8">
        <dgm:presLayoutVars>
          <dgm:chMax val="0"/>
          <dgm:bulletEnabled val="1"/>
        </dgm:presLayoutVars>
      </dgm:prSet>
      <dgm:spPr/>
    </dgm:pt>
    <dgm:pt modelId="{8D8621E0-2720-43B4-AE41-8E83F9025B32}" type="pres">
      <dgm:prSet presAssocID="{3E9026DD-E421-4999-A89F-C86DC100727A}" presName="negativeSpace" presStyleCnt="0"/>
      <dgm:spPr/>
    </dgm:pt>
    <dgm:pt modelId="{7B953E43-3E66-48D4-BE09-EEFB000615D7}" type="pres">
      <dgm:prSet presAssocID="{3E9026DD-E421-4999-A89F-C86DC100727A}" presName="childText" presStyleLbl="conFgAcc1" presStyleIdx="5" presStyleCnt="8">
        <dgm:presLayoutVars>
          <dgm:bulletEnabled val="1"/>
        </dgm:presLayoutVars>
      </dgm:prSet>
      <dgm:spPr/>
    </dgm:pt>
    <dgm:pt modelId="{CC11C3C1-89DE-4DA0-AAC4-7007113BD5B3}" type="pres">
      <dgm:prSet presAssocID="{3A34CCE4-B09B-4539-87A7-F9032B8FB3A5}" presName="spaceBetweenRectangles" presStyleCnt="0"/>
      <dgm:spPr/>
    </dgm:pt>
    <dgm:pt modelId="{89C80F1F-1DD6-4F83-9727-AEC7CDF0C399}" type="pres">
      <dgm:prSet presAssocID="{90196399-727E-4E39-9AE4-7E0D4C99B242}" presName="parentLin" presStyleCnt="0"/>
      <dgm:spPr/>
    </dgm:pt>
    <dgm:pt modelId="{DCFAAF21-E797-49DD-B760-51F4F44E9E40}" type="pres">
      <dgm:prSet presAssocID="{90196399-727E-4E39-9AE4-7E0D4C99B242}" presName="parentLeftMargin" presStyleLbl="node1" presStyleIdx="5" presStyleCnt="8"/>
      <dgm:spPr/>
    </dgm:pt>
    <dgm:pt modelId="{68DF4998-9640-4B95-93CA-7393F7BFD0D8}" type="pres">
      <dgm:prSet presAssocID="{90196399-727E-4E39-9AE4-7E0D4C99B242}" presName="parentText" presStyleLbl="node1" presStyleIdx="6" presStyleCnt="8">
        <dgm:presLayoutVars>
          <dgm:chMax val="0"/>
          <dgm:bulletEnabled val="1"/>
        </dgm:presLayoutVars>
      </dgm:prSet>
      <dgm:spPr/>
    </dgm:pt>
    <dgm:pt modelId="{6FA917AB-5EAE-4121-8290-D6742E9864A1}" type="pres">
      <dgm:prSet presAssocID="{90196399-727E-4E39-9AE4-7E0D4C99B242}" presName="negativeSpace" presStyleCnt="0"/>
      <dgm:spPr/>
    </dgm:pt>
    <dgm:pt modelId="{FA8B318C-5C5D-4381-8B9A-5C939992ADE6}" type="pres">
      <dgm:prSet presAssocID="{90196399-727E-4E39-9AE4-7E0D4C99B242}" presName="childText" presStyleLbl="conFgAcc1" presStyleIdx="6" presStyleCnt="8">
        <dgm:presLayoutVars>
          <dgm:bulletEnabled val="1"/>
        </dgm:presLayoutVars>
      </dgm:prSet>
      <dgm:spPr/>
    </dgm:pt>
    <dgm:pt modelId="{DA44C438-706D-45AA-9089-9CCB8ACF1DCB}" type="pres">
      <dgm:prSet presAssocID="{E7FB1F01-AD45-4C61-BFDE-DC2B0C01C821}" presName="spaceBetweenRectangles" presStyleCnt="0"/>
      <dgm:spPr/>
    </dgm:pt>
    <dgm:pt modelId="{3385BDFB-0727-4C4C-AF50-CF2A80E0A4CA}" type="pres">
      <dgm:prSet presAssocID="{65C7AD5A-4C3F-4B0C-A577-91AC569FDFE3}" presName="parentLin" presStyleCnt="0"/>
      <dgm:spPr/>
    </dgm:pt>
    <dgm:pt modelId="{68BC9B65-C882-4A8B-A254-A6A5CE2408ED}" type="pres">
      <dgm:prSet presAssocID="{65C7AD5A-4C3F-4B0C-A577-91AC569FDFE3}" presName="parentLeftMargin" presStyleLbl="node1" presStyleIdx="6" presStyleCnt="8"/>
      <dgm:spPr/>
    </dgm:pt>
    <dgm:pt modelId="{EB8828A4-51C9-4E95-939F-D4BF8E15A779}" type="pres">
      <dgm:prSet presAssocID="{65C7AD5A-4C3F-4B0C-A577-91AC569FDFE3}" presName="parentText" presStyleLbl="node1" presStyleIdx="7" presStyleCnt="8">
        <dgm:presLayoutVars>
          <dgm:chMax val="0"/>
          <dgm:bulletEnabled val="1"/>
        </dgm:presLayoutVars>
      </dgm:prSet>
      <dgm:spPr/>
    </dgm:pt>
    <dgm:pt modelId="{9DBD6C89-5C47-4B04-AAF9-81C46579AA9D}" type="pres">
      <dgm:prSet presAssocID="{65C7AD5A-4C3F-4B0C-A577-91AC569FDFE3}" presName="negativeSpace" presStyleCnt="0"/>
      <dgm:spPr/>
    </dgm:pt>
    <dgm:pt modelId="{735D187C-6A15-4002-862A-836D4EE8D0BB}" type="pres">
      <dgm:prSet presAssocID="{65C7AD5A-4C3F-4B0C-A577-91AC569FDFE3}" presName="childText" presStyleLbl="conFgAcc1" presStyleIdx="7" presStyleCnt="8">
        <dgm:presLayoutVars>
          <dgm:bulletEnabled val="1"/>
        </dgm:presLayoutVars>
      </dgm:prSet>
      <dgm:spPr/>
    </dgm:pt>
  </dgm:ptLst>
  <dgm:cxnLst>
    <dgm:cxn modelId="{79272927-7A5B-4916-A092-5580783C5560}" type="presOf" srcId="{90196399-727E-4E39-9AE4-7E0D4C99B242}" destId="{DCFAAF21-E797-49DD-B760-51F4F44E9E40}" srcOrd="0" destOrd="0" presId="urn:microsoft.com/office/officeart/2005/8/layout/list1"/>
    <dgm:cxn modelId="{C260942A-8C28-4E9D-B495-3942AB592D87}" type="presOf" srcId="{A3EA3833-7225-45F3-8CD2-3D7D224268C3}" destId="{C3003E68-25DE-4102-A60D-CD479F3F27FF}" srcOrd="1" destOrd="0" presId="urn:microsoft.com/office/officeart/2005/8/layout/list1"/>
    <dgm:cxn modelId="{CD77252F-89D6-4087-8FF7-24A60AACD14A}" type="presOf" srcId="{FA5F85A8-B1CB-4180-BD8B-E79ADACAB297}" destId="{37D1DD8E-DA7C-4590-AB74-FC5AF2411791}" srcOrd="1" destOrd="0" presId="urn:microsoft.com/office/officeart/2005/8/layout/list1"/>
    <dgm:cxn modelId="{0B94D05C-463E-4E6B-8571-A169A4C56869}" type="presOf" srcId="{65C7AD5A-4C3F-4B0C-A577-91AC569FDFE3}" destId="{68BC9B65-C882-4A8B-A254-A6A5CE2408ED}" srcOrd="0" destOrd="0" presId="urn:microsoft.com/office/officeart/2005/8/layout/list1"/>
    <dgm:cxn modelId="{CD0B7841-23E8-4A74-8825-C5B7044CC94E}" type="presOf" srcId="{90196399-727E-4E39-9AE4-7E0D4C99B242}" destId="{68DF4998-9640-4B95-93CA-7393F7BFD0D8}" srcOrd="1" destOrd="0" presId="urn:microsoft.com/office/officeart/2005/8/layout/list1"/>
    <dgm:cxn modelId="{75A5B74A-AEF1-4675-BBA6-CB43F81C3BC2}" srcId="{726B3A30-D802-4755-8B9C-53ABB0D4CE02}" destId="{A3EA3833-7225-45F3-8CD2-3D7D224268C3}" srcOrd="1" destOrd="0" parTransId="{8178A028-BBC2-43ED-BCF2-E74FDE720D4E}" sibTransId="{943A015D-AC59-41FD-84CD-4A7967603BA6}"/>
    <dgm:cxn modelId="{3D417A6B-0337-42D3-9495-13B694DF17E9}" srcId="{726B3A30-D802-4755-8B9C-53ABB0D4CE02}" destId="{90196399-727E-4E39-9AE4-7E0D4C99B242}" srcOrd="6" destOrd="0" parTransId="{4CB16DF4-2FDE-4326-B950-640F90186607}" sibTransId="{E7FB1F01-AD45-4C61-BFDE-DC2B0C01C821}"/>
    <dgm:cxn modelId="{B627544D-1407-41E1-A013-7E900304F3C9}" srcId="{726B3A30-D802-4755-8B9C-53ABB0D4CE02}" destId="{A7D4A13F-6785-4899-8761-743B38142B56}" srcOrd="4" destOrd="0" parTransId="{796F573D-E87F-4B72-871A-A34BEA6D8B2E}" sibTransId="{A12D3065-1479-4016-ADD9-1816458E0F11}"/>
    <dgm:cxn modelId="{86AD0D4F-3351-4286-96C8-C87046EDFBA1}" type="presOf" srcId="{1C76EB7F-682D-4871-969E-971AEDE550D5}" destId="{2C9DFC6E-0F24-4400-B970-50E415104072}" srcOrd="1" destOrd="0" presId="urn:microsoft.com/office/officeart/2005/8/layout/list1"/>
    <dgm:cxn modelId="{18D3A350-77AF-409A-9C4E-E565412B8CC0}" srcId="{726B3A30-D802-4755-8B9C-53ABB0D4CE02}" destId="{65C7AD5A-4C3F-4B0C-A577-91AC569FDFE3}" srcOrd="7" destOrd="0" parTransId="{DC6FDA0A-A366-4A54-A44A-B273CAFB3353}" sibTransId="{531B3CCC-EA4C-4807-AFC7-31734AF2E5A7}"/>
    <dgm:cxn modelId="{68460B73-79CA-4E30-8AE4-4E66079D40E2}" type="presOf" srcId="{FA5F85A8-B1CB-4180-BD8B-E79ADACAB297}" destId="{876BF9BC-25CF-48E1-BF4B-85568B92D6CC}" srcOrd="0" destOrd="0" presId="urn:microsoft.com/office/officeart/2005/8/layout/list1"/>
    <dgm:cxn modelId="{71200854-D69A-4F3E-B69D-3C7F9BA231D0}" type="presOf" srcId="{284AAF21-3FEC-4439-91DC-3173EEB3725B}" destId="{EDADF2EB-36C8-491E-AD44-650773851808}" srcOrd="1" destOrd="0" presId="urn:microsoft.com/office/officeart/2005/8/layout/list1"/>
    <dgm:cxn modelId="{66A80158-5BAF-489E-AE08-2E4C955810C6}" type="presOf" srcId="{A7D4A13F-6785-4899-8761-743B38142B56}" destId="{2610E4B2-265F-4B27-8AF3-09FB0E69D1B3}" srcOrd="1" destOrd="0" presId="urn:microsoft.com/office/officeart/2005/8/layout/list1"/>
    <dgm:cxn modelId="{FCC7D47E-2C13-41A0-BEC3-E1E8D652E94E}" type="presOf" srcId="{3E9026DD-E421-4999-A89F-C86DC100727A}" destId="{94BAC44B-1CBD-4BC3-A527-6ED921E3A7F2}" srcOrd="1" destOrd="0" presId="urn:microsoft.com/office/officeart/2005/8/layout/list1"/>
    <dgm:cxn modelId="{0C88288B-D03C-4953-8211-FBBB2791B6F5}" type="presOf" srcId="{A3EA3833-7225-45F3-8CD2-3D7D224268C3}" destId="{11D7AB0D-46A4-4310-B5D0-424C7E18B423}" srcOrd="0" destOrd="0" presId="urn:microsoft.com/office/officeart/2005/8/layout/list1"/>
    <dgm:cxn modelId="{C14C168F-47A5-42BB-B8EB-1E54092C8E7D}" type="presOf" srcId="{3E9026DD-E421-4999-A89F-C86DC100727A}" destId="{106E7EE7-D139-420C-9E7D-EE67A2159950}" srcOrd="0" destOrd="0" presId="urn:microsoft.com/office/officeart/2005/8/layout/list1"/>
    <dgm:cxn modelId="{58743EA0-F958-46E4-9DA9-508FBCC50DBE}" type="presOf" srcId="{726B3A30-D802-4755-8B9C-53ABB0D4CE02}" destId="{9FB19009-0FD8-441D-8187-DEE36F432EDC}" srcOrd="0" destOrd="0" presId="urn:microsoft.com/office/officeart/2005/8/layout/list1"/>
    <dgm:cxn modelId="{CBF851A7-11AB-4CE5-9FFA-6F309DAFFAD9}" srcId="{726B3A30-D802-4755-8B9C-53ABB0D4CE02}" destId="{284AAF21-3FEC-4439-91DC-3173EEB3725B}" srcOrd="0" destOrd="0" parTransId="{60304456-EF13-4B22-B140-5DA5AB63BEFD}" sibTransId="{4070DEFB-D4CC-40FF-B85C-29D7FF4ADF67}"/>
    <dgm:cxn modelId="{29CAB2B3-3878-4886-B8DB-1AC232A5C23A}" srcId="{726B3A30-D802-4755-8B9C-53ABB0D4CE02}" destId="{1C76EB7F-682D-4871-969E-971AEDE550D5}" srcOrd="3" destOrd="0" parTransId="{6BA94A42-FFFE-4923-89E6-16D15B8C5637}" sibTransId="{13AB3D5B-D267-453E-A7DC-29010B6FA132}"/>
    <dgm:cxn modelId="{A58329D9-4F83-4599-AD47-FB577248C80B}" type="presOf" srcId="{A7D4A13F-6785-4899-8761-743B38142B56}" destId="{3D0306DA-B449-44E3-8706-FF8081862A91}" srcOrd="0" destOrd="0" presId="urn:microsoft.com/office/officeart/2005/8/layout/list1"/>
    <dgm:cxn modelId="{B1B21DE5-7676-482E-A0A0-3EBA0A7DBAA1}" srcId="{726B3A30-D802-4755-8B9C-53ABB0D4CE02}" destId="{FA5F85A8-B1CB-4180-BD8B-E79ADACAB297}" srcOrd="2" destOrd="0" parTransId="{22236569-4C73-46BD-A6E2-AF64D177C73D}" sibTransId="{7E144025-1A67-4EAF-A670-0D3A87CFC76E}"/>
    <dgm:cxn modelId="{A77FD0F0-E3E4-4EE9-B847-A399C3B7F45E}" type="presOf" srcId="{284AAF21-3FEC-4439-91DC-3173EEB3725B}" destId="{392E796F-7B0C-4E78-B0CB-F422CFB0C3A5}" srcOrd="0" destOrd="0" presId="urn:microsoft.com/office/officeart/2005/8/layout/list1"/>
    <dgm:cxn modelId="{60ED49F3-3513-40EF-AFE5-32BB72137EA3}" srcId="{726B3A30-D802-4755-8B9C-53ABB0D4CE02}" destId="{3E9026DD-E421-4999-A89F-C86DC100727A}" srcOrd="5" destOrd="0" parTransId="{AFEFA098-09A9-493E-A7D5-859C925967FB}" sibTransId="{3A34CCE4-B09B-4539-87A7-F9032B8FB3A5}"/>
    <dgm:cxn modelId="{670D77F8-656B-41D6-A182-83C875706A0F}" type="presOf" srcId="{65C7AD5A-4C3F-4B0C-A577-91AC569FDFE3}" destId="{EB8828A4-51C9-4E95-939F-D4BF8E15A779}" srcOrd="1" destOrd="0" presId="urn:microsoft.com/office/officeart/2005/8/layout/list1"/>
    <dgm:cxn modelId="{D722F7F9-051A-413E-B610-F2D0EC296041}" type="presOf" srcId="{1C76EB7F-682D-4871-969E-971AEDE550D5}" destId="{89AE983D-1E33-4A65-AC69-94CCCB3AF43E}" srcOrd="0" destOrd="0" presId="urn:microsoft.com/office/officeart/2005/8/layout/list1"/>
    <dgm:cxn modelId="{3F2CB9D8-34B5-4093-BAE4-C26EB74C86D5}" type="presParOf" srcId="{9FB19009-0FD8-441D-8187-DEE36F432EDC}" destId="{DE32B287-2743-49C5-816C-E31452E17D91}" srcOrd="0" destOrd="0" presId="urn:microsoft.com/office/officeart/2005/8/layout/list1"/>
    <dgm:cxn modelId="{5D87C22E-DFEE-42CC-87D6-56D2AE882225}" type="presParOf" srcId="{DE32B287-2743-49C5-816C-E31452E17D91}" destId="{392E796F-7B0C-4E78-B0CB-F422CFB0C3A5}" srcOrd="0" destOrd="0" presId="urn:microsoft.com/office/officeart/2005/8/layout/list1"/>
    <dgm:cxn modelId="{E6452A8C-27F1-4FBA-A6CA-B661EE854301}" type="presParOf" srcId="{DE32B287-2743-49C5-816C-E31452E17D91}" destId="{EDADF2EB-36C8-491E-AD44-650773851808}" srcOrd="1" destOrd="0" presId="urn:microsoft.com/office/officeart/2005/8/layout/list1"/>
    <dgm:cxn modelId="{14BB1545-873E-4E64-8F2D-CF7A9E8C6294}" type="presParOf" srcId="{9FB19009-0FD8-441D-8187-DEE36F432EDC}" destId="{69321F76-E8F6-4C2D-921C-B016FB0EC7F8}" srcOrd="1" destOrd="0" presId="urn:microsoft.com/office/officeart/2005/8/layout/list1"/>
    <dgm:cxn modelId="{19603E0E-AB78-4823-963B-C7E335BEB5D2}" type="presParOf" srcId="{9FB19009-0FD8-441D-8187-DEE36F432EDC}" destId="{4C76B4BB-2B4C-4ED3-A931-77A94632B5DA}" srcOrd="2" destOrd="0" presId="urn:microsoft.com/office/officeart/2005/8/layout/list1"/>
    <dgm:cxn modelId="{2A711C5E-E81C-4BAD-9B09-7EAAF86C4212}" type="presParOf" srcId="{9FB19009-0FD8-441D-8187-DEE36F432EDC}" destId="{8D5DAAAB-A179-4F65-9562-E7D825F5ACE3}" srcOrd="3" destOrd="0" presId="urn:microsoft.com/office/officeart/2005/8/layout/list1"/>
    <dgm:cxn modelId="{5031C9A1-C405-42A4-9601-EA96ADE571C3}" type="presParOf" srcId="{9FB19009-0FD8-441D-8187-DEE36F432EDC}" destId="{F40E280F-C374-4EBA-B9EC-0346A0E958A5}" srcOrd="4" destOrd="0" presId="urn:microsoft.com/office/officeart/2005/8/layout/list1"/>
    <dgm:cxn modelId="{512A26E2-ECEB-4117-8002-B464A1DA49B3}" type="presParOf" srcId="{F40E280F-C374-4EBA-B9EC-0346A0E958A5}" destId="{11D7AB0D-46A4-4310-B5D0-424C7E18B423}" srcOrd="0" destOrd="0" presId="urn:microsoft.com/office/officeart/2005/8/layout/list1"/>
    <dgm:cxn modelId="{3DE5A8B0-4D5F-44BD-B408-A67E1CA4B78F}" type="presParOf" srcId="{F40E280F-C374-4EBA-B9EC-0346A0E958A5}" destId="{C3003E68-25DE-4102-A60D-CD479F3F27FF}" srcOrd="1" destOrd="0" presId="urn:microsoft.com/office/officeart/2005/8/layout/list1"/>
    <dgm:cxn modelId="{CB8E065A-6336-479F-BC9B-89CB412AE6EF}" type="presParOf" srcId="{9FB19009-0FD8-441D-8187-DEE36F432EDC}" destId="{42A3A0B3-6AF6-4790-B69A-68C11E32B2D0}" srcOrd="5" destOrd="0" presId="urn:microsoft.com/office/officeart/2005/8/layout/list1"/>
    <dgm:cxn modelId="{16A6EC1A-C7F3-4274-9C58-36D0ED5084B3}" type="presParOf" srcId="{9FB19009-0FD8-441D-8187-DEE36F432EDC}" destId="{164509AE-AFB6-45B6-91B6-F464954D8348}" srcOrd="6" destOrd="0" presId="urn:microsoft.com/office/officeart/2005/8/layout/list1"/>
    <dgm:cxn modelId="{2AAC440D-BFB7-4DC4-99D8-4BD9024AB8E5}" type="presParOf" srcId="{9FB19009-0FD8-441D-8187-DEE36F432EDC}" destId="{BFB91A8E-089E-40C2-A363-7CA45D65D471}" srcOrd="7" destOrd="0" presId="urn:microsoft.com/office/officeart/2005/8/layout/list1"/>
    <dgm:cxn modelId="{CDAC7023-AE18-4CAC-BC0B-8594E5C2F508}" type="presParOf" srcId="{9FB19009-0FD8-441D-8187-DEE36F432EDC}" destId="{1876E5B7-6C6C-4132-93F5-75FB737A5D71}" srcOrd="8" destOrd="0" presId="urn:microsoft.com/office/officeart/2005/8/layout/list1"/>
    <dgm:cxn modelId="{4EA1C5D2-7660-4519-851B-120AA53DBFD4}" type="presParOf" srcId="{1876E5B7-6C6C-4132-93F5-75FB737A5D71}" destId="{876BF9BC-25CF-48E1-BF4B-85568B92D6CC}" srcOrd="0" destOrd="0" presId="urn:microsoft.com/office/officeart/2005/8/layout/list1"/>
    <dgm:cxn modelId="{C77B0357-87F1-4B68-B886-D68FFC19D45A}" type="presParOf" srcId="{1876E5B7-6C6C-4132-93F5-75FB737A5D71}" destId="{37D1DD8E-DA7C-4590-AB74-FC5AF2411791}" srcOrd="1" destOrd="0" presId="urn:microsoft.com/office/officeart/2005/8/layout/list1"/>
    <dgm:cxn modelId="{82D9CEDC-75B4-4E2A-A699-3C88390ED456}" type="presParOf" srcId="{9FB19009-0FD8-441D-8187-DEE36F432EDC}" destId="{AF1CCE78-F194-4605-8BE6-0B9E6000AA72}" srcOrd="9" destOrd="0" presId="urn:microsoft.com/office/officeart/2005/8/layout/list1"/>
    <dgm:cxn modelId="{C952914A-FF5B-4061-957C-381EC3BF0DBA}" type="presParOf" srcId="{9FB19009-0FD8-441D-8187-DEE36F432EDC}" destId="{6E1132BE-1F23-47F1-883A-4E16060CB40D}" srcOrd="10" destOrd="0" presId="urn:microsoft.com/office/officeart/2005/8/layout/list1"/>
    <dgm:cxn modelId="{69BB8B61-E278-48BE-BE51-D6765C082FCE}" type="presParOf" srcId="{9FB19009-0FD8-441D-8187-DEE36F432EDC}" destId="{F5A64D20-A1BA-4D57-9110-62BEAF4BD73B}" srcOrd="11" destOrd="0" presId="urn:microsoft.com/office/officeart/2005/8/layout/list1"/>
    <dgm:cxn modelId="{D6D213DD-6EC2-469A-A905-58D22A17DB9A}" type="presParOf" srcId="{9FB19009-0FD8-441D-8187-DEE36F432EDC}" destId="{FE280629-9FA7-44B0-B455-1331ACA0C52E}" srcOrd="12" destOrd="0" presId="urn:microsoft.com/office/officeart/2005/8/layout/list1"/>
    <dgm:cxn modelId="{6408C957-C9B1-42DC-8661-5A587D461DD0}" type="presParOf" srcId="{FE280629-9FA7-44B0-B455-1331ACA0C52E}" destId="{89AE983D-1E33-4A65-AC69-94CCCB3AF43E}" srcOrd="0" destOrd="0" presId="urn:microsoft.com/office/officeart/2005/8/layout/list1"/>
    <dgm:cxn modelId="{2805E2FF-1188-4D99-858E-89F74E9C7F0A}" type="presParOf" srcId="{FE280629-9FA7-44B0-B455-1331ACA0C52E}" destId="{2C9DFC6E-0F24-4400-B970-50E415104072}" srcOrd="1" destOrd="0" presId="urn:microsoft.com/office/officeart/2005/8/layout/list1"/>
    <dgm:cxn modelId="{21100943-7683-46D0-A43B-A12017E635DA}" type="presParOf" srcId="{9FB19009-0FD8-441D-8187-DEE36F432EDC}" destId="{94B940B0-7C52-42B9-87FD-6802B67C790B}" srcOrd="13" destOrd="0" presId="urn:microsoft.com/office/officeart/2005/8/layout/list1"/>
    <dgm:cxn modelId="{4E4C70F4-3F1C-4761-BDCB-66BF20F5F4BE}" type="presParOf" srcId="{9FB19009-0FD8-441D-8187-DEE36F432EDC}" destId="{E0869407-1941-482A-9EF6-70B3612C75DC}" srcOrd="14" destOrd="0" presId="urn:microsoft.com/office/officeart/2005/8/layout/list1"/>
    <dgm:cxn modelId="{3D40D0AD-6C71-420A-BF79-7CF405018C34}" type="presParOf" srcId="{9FB19009-0FD8-441D-8187-DEE36F432EDC}" destId="{1B6E4D05-440B-413E-B4F2-9DD039F04F4C}" srcOrd="15" destOrd="0" presId="urn:microsoft.com/office/officeart/2005/8/layout/list1"/>
    <dgm:cxn modelId="{433BA824-0A8B-4254-BB8F-E43111706122}" type="presParOf" srcId="{9FB19009-0FD8-441D-8187-DEE36F432EDC}" destId="{9013F168-E2E0-466D-A80C-E32BBFAA1D37}" srcOrd="16" destOrd="0" presId="urn:microsoft.com/office/officeart/2005/8/layout/list1"/>
    <dgm:cxn modelId="{88B15F87-1404-4CE0-9C99-6A549E3CD67D}" type="presParOf" srcId="{9013F168-E2E0-466D-A80C-E32BBFAA1D37}" destId="{3D0306DA-B449-44E3-8706-FF8081862A91}" srcOrd="0" destOrd="0" presId="urn:microsoft.com/office/officeart/2005/8/layout/list1"/>
    <dgm:cxn modelId="{41948F45-E136-42F0-892F-A24DF699448D}" type="presParOf" srcId="{9013F168-E2E0-466D-A80C-E32BBFAA1D37}" destId="{2610E4B2-265F-4B27-8AF3-09FB0E69D1B3}" srcOrd="1" destOrd="0" presId="urn:microsoft.com/office/officeart/2005/8/layout/list1"/>
    <dgm:cxn modelId="{C3CE3367-FC1D-4DF5-8C07-1FAA3213E76F}" type="presParOf" srcId="{9FB19009-0FD8-441D-8187-DEE36F432EDC}" destId="{1807C66D-CEC8-44EE-9EAF-0A4F48A5CAE3}" srcOrd="17" destOrd="0" presId="urn:microsoft.com/office/officeart/2005/8/layout/list1"/>
    <dgm:cxn modelId="{1ACF839E-AB27-4B8B-8FE7-8DD5DD4D548A}" type="presParOf" srcId="{9FB19009-0FD8-441D-8187-DEE36F432EDC}" destId="{40A3BEBF-274E-44FF-B084-D6B54C0628EE}" srcOrd="18" destOrd="0" presId="urn:microsoft.com/office/officeart/2005/8/layout/list1"/>
    <dgm:cxn modelId="{8778928F-6377-4443-BDAC-E9876EC829BC}" type="presParOf" srcId="{9FB19009-0FD8-441D-8187-DEE36F432EDC}" destId="{9C226C38-A289-4322-8107-C171708AF52F}" srcOrd="19" destOrd="0" presId="urn:microsoft.com/office/officeart/2005/8/layout/list1"/>
    <dgm:cxn modelId="{7FBEC506-61B7-4525-A24E-750A28AEB863}" type="presParOf" srcId="{9FB19009-0FD8-441D-8187-DEE36F432EDC}" destId="{1894FA33-3C87-4AA0-BBC2-D71FF9C36EEF}" srcOrd="20" destOrd="0" presId="urn:microsoft.com/office/officeart/2005/8/layout/list1"/>
    <dgm:cxn modelId="{A70E5644-3698-4333-8B1E-35C72B0827A9}" type="presParOf" srcId="{1894FA33-3C87-4AA0-BBC2-D71FF9C36EEF}" destId="{106E7EE7-D139-420C-9E7D-EE67A2159950}" srcOrd="0" destOrd="0" presId="urn:microsoft.com/office/officeart/2005/8/layout/list1"/>
    <dgm:cxn modelId="{BF963B87-D0E1-4812-A320-9D14DE7A7C91}" type="presParOf" srcId="{1894FA33-3C87-4AA0-BBC2-D71FF9C36EEF}" destId="{94BAC44B-1CBD-4BC3-A527-6ED921E3A7F2}" srcOrd="1" destOrd="0" presId="urn:microsoft.com/office/officeart/2005/8/layout/list1"/>
    <dgm:cxn modelId="{0B73B2D6-0DE2-44C7-A421-96D8D745893D}" type="presParOf" srcId="{9FB19009-0FD8-441D-8187-DEE36F432EDC}" destId="{8D8621E0-2720-43B4-AE41-8E83F9025B32}" srcOrd="21" destOrd="0" presId="urn:microsoft.com/office/officeart/2005/8/layout/list1"/>
    <dgm:cxn modelId="{68FE66EE-6BF9-4C18-995F-5D2299560E31}" type="presParOf" srcId="{9FB19009-0FD8-441D-8187-DEE36F432EDC}" destId="{7B953E43-3E66-48D4-BE09-EEFB000615D7}" srcOrd="22" destOrd="0" presId="urn:microsoft.com/office/officeart/2005/8/layout/list1"/>
    <dgm:cxn modelId="{0F938D84-1868-400E-9624-1D183D8035B9}" type="presParOf" srcId="{9FB19009-0FD8-441D-8187-DEE36F432EDC}" destId="{CC11C3C1-89DE-4DA0-AAC4-7007113BD5B3}" srcOrd="23" destOrd="0" presId="urn:microsoft.com/office/officeart/2005/8/layout/list1"/>
    <dgm:cxn modelId="{F0B3173D-6474-43A8-8DC3-7927E4A100E8}" type="presParOf" srcId="{9FB19009-0FD8-441D-8187-DEE36F432EDC}" destId="{89C80F1F-1DD6-4F83-9727-AEC7CDF0C399}" srcOrd="24" destOrd="0" presId="urn:microsoft.com/office/officeart/2005/8/layout/list1"/>
    <dgm:cxn modelId="{BF13C025-82A5-4039-B81F-89B45C3B9F0E}" type="presParOf" srcId="{89C80F1F-1DD6-4F83-9727-AEC7CDF0C399}" destId="{DCFAAF21-E797-49DD-B760-51F4F44E9E40}" srcOrd="0" destOrd="0" presId="urn:microsoft.com/office/officeart/2005/8/layout/list1"/>
    <dgm:cxn modelId="{395DFFA8-998C-41C0-9545-F052D098F901}" type="presParOf" srcId="{89C80F1F-1DD6-4F83-9727-AEC7CDF0C399}" destId="{68DF4998-9640-4B95-93CA-7393F7BFD0D8}" srcOrd="1" destOrd="0" presId="urn:microsoft.com/office/officeart/2005/8/layout/list1"/>
    <dgm:cxn modelId="{6E5864E3-2035-4E59-8F25-2BD088475913}" type="presParOf" srcId="{9FB19009-0FD8-441D-8187-DEE36F432EDC}" destId="{6FA917AB-5EAE-4121-8290-D6742E9864A1}" srcOrd="25" destOrd="0" presId="urn:microsoft.com/office/officeart/2005/8/layout/list1"/>
    <dgm:cxn modelId="{73DE871B-1D9F-4F88-AE05-B0EA85834F8B}" type="presParOf" srcId="{9FB19009-0FD8-441D-8187-DEE36F432EDC}" destId="{FA8B318C-5C5D-4381-8B9A-5C939992ADE6}" srcOrd="26" destOrd="0" presId="urn:microsoft.com/office/officeart/2005/8/layout/list1"/>
    <dgm:cxn modelId="{F5635A37-E73E-4874-AE17-079F0DDAF077}" type="presParOf" srcId="{9FB19009-0FD8-441D-8187-DEE36F432EDC}" destId="{DA44C438-706D-45AA-9089-9CCB8ACF1DCB}" srcOrd="27" destOrd="0" presId="urn:microsoft.com/office/officeart/2005/8/layout/list1"/>
    <dgm:cxn modelId="{702C6660-BA3D-4EC9-942B-00F0BD15959E}" type="presParOf" srcId="{9FB19009-0FD8-441D-8187-DEE36F432EDC}" destId="{3385BDFB-0727-4C4C-AF50-CF2A80E0A4CA}" srcOrd="28" destOrd="0" presId="urn:microsoft.com/office/officeart/2005/8/layout/list1"/>
    <dgm:cxn modelId="{353DCF94-87E8-4B64-B664-4DCD143FB279}" type="presParOf" srcId="{3385BDFB-0727-4C4C-AF50-CF2A80E0A4CA}" destId="{68BC9B65-C882-4A8B-A254-A6A5CE2408ED}" srcOrd="0" destOrd="0" presId="urn:microsoft.com/office/officeart/2005/8/layout/list1"/>
    <dgm:cxn modelId="{6E21603B-1505-44E8-B6E2-DC5B3F46075F}" type="presParOf" srcId="{3385BDFB-0727-4C4C-AF50-CF2A80E0A4CA}" destId="{EB8828A4-51C9-4E95-939F-D4BF8E15A779}" srcOrd="1" destOrd="0" presId="urn:microsoft.com/office/officeart/2005/8/layout/list1"/>
    <dgm:cxn modelId="{1D7235FF-8128-4CDD-B7F9-DA93A0E7C17C}" type="presParOf" srcId="{9FB19009-0FD8-441D-8187-DEE36F432EDC}" destId="{9DBD6C89-5C47-4B04-AAF9-81C46579AA9D}" srcOrd="29" destOrd="0" presId="urn:microsoft.com/office/officeart/2005/8/layout/list1"/>
    <dgm:cxn modelId="{89A48E5F-5987-4295-9A3C-97F5D29FBD98}" type="presParOf" srcId="{9FB19009-0FD8-441D-8187-DEE36F432EDC}" destId="{735D187C-6A15-4002-862A-836D4EE8D0BB}" srcOrd="3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9435F41-4B60-4E4D-8FFE-B0F76E0FE26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599927E7-79A8-4A07-8363-36F1E2A50078}">
      <dgm:prSet phldrT="[Text]" custT="1"/>
      <dgm:spPr/>
      <dgm:t>
        <a:bodyPr/>
        <a:lstStyle/>
        <a:p>
          <a:r>
            <a:rPr lang="en-IN" sz="2400" dirty="0"/>
            <a:t>Decide data need</a:t>
          </a:r>
        </a:p>
      </dgm:t>
    </dgm:pt>
    <dgm:pt modelId="{696BD834-F924-4D1F-8D3F-33D281C7A794}" type="parTrans" cxnId="{D0F9A3B5-9C7C-4BBD-98C0-FEF4A96B627D}">
      <dgm:prSet/>
      <dgm:spPr/>
      <dgm:t>
        <a:bodyPr/>
        <a:lstStyle/>
        <a:p>
          <a:endParaRPr lang="en-IN"/>
        </a:p>
      </dgm:t>
    </dgm:pt>
    <dgm:pt modelId="{83E6AC49-C6A8-45A0-B459-463A80C82B50}" type="sibTrans" cxnId="{D0F9A3B5-9C7C-4BBD-98C0-FEF4A96B627D}">
      <dgm:prSet/>
      <dgm:spPr/>
      <dgm:t>
        <a:bodyPr/>
        <a:lstStyle/>
        <a:p>
          <a:endParaRPr lang="en-IN"/>
        </a:p>
      </dgm:t>
    </dgm:pt>
    <dgm:pt modelId="{2303D572-BA68-45C5-B01C-65B13559DEFB}">
      <dgm:prSet phldrT="[Text]" custT="1"/>
      <dgm:spPr/>
      <dgm:t>
        <a:bodyPr/>
        <a:lstStyle/>
        <a:p>
          <a:r>
            <a:rPr lang="en-IN" sz="2400" dirty="0"/>
            <a:t>Decide the geographical area</a:t>
          </a:r>
        </a:p>
      </dgm:t>
    </dgm:pt>
    <dgm:pt modelId="{3D53C92A-7640-44B1-890E-955F06448F16}" type="parTrans" cxnId="{8CB58D61-4F90-4314-98F5-131AD6D92902}">
      <dgm:prSet/>
      <dgm:spPr/>
      <dgm:t>
        <a:bodyPr/>
        <a:lstStyle/>
        <a:p>
          <a:endParaRPr lang="en-IN"/>
        </a:p>
      </dgm:t>
    </dgm:pt>
    <dgm:pt modelId="{D153506A-A85D-4F87-96CD-7791849329C2}" type="sibTrans" cxnId="{8CB58D61-4F90-4314-98F5-131AD6D92902}">
      <dgm:prSet/>
      <dgm:spPr/>
      <dgm:t>
        <a:bodyPr/>
        <a:lstStyle/>
        <a:p>
          <a:endParaRPr lang="en-IN"/>
        </a:p>
      </dgm:t>
    </dgm:pt>
    <dgm:pt modelId="{A648C8B4-5ABD-4C77-8796-E27FDC60BAF8}">
      <dgm:prSet phldrT="[Text]" custT="1"/>
      <dgm:spPr/>
      <dgm:t>
        <a:bodyPr/>
        <a:lstStyle/>
        <a:p>
          <a:r>
            <a:rPr lang="en-IN" sz="2400" dirty="0"/>
            <a:t>Define the population</a:t>
          </a:r>
        </a:p>
      </dgm:t>
    </dgm:pt>
    <dgm:pt modelId="{3743F059-3B52-425B-BE0F-238128A0753C}" type="parTrans" cxnId="{CBBF3133-2491-467D-B5FB-04A4C99D30BC}">
      <dgm:prSet/>
      <dgm:spPr/>
      <dgm:t>
        <a:bodyPr/>
        <a:lstStyle/>
        <a:p>
          <a:endParaRPr lang="en-IN"/>
        </a:p>
      </dgm:t>
    </dgm:pt>
    <dgm:pt modelId="{8CD0CE82-00C7-45FF-9AD5-A859A5943F8F}" type="sibTrans" cxnId="{CBBF3133-2491-467D-B5FB-04A4C99D30BC}">
      <dgm:prSet/>
      <dgm:spPr/>
      <dgm:t>
        <a:bodyPr/>
        <a:lstStyle/>
        <a:p>
          <a:endParaRPr lang="en-IN"/>
        </a:p>
      </dgm:t>
    </dgm:pt>
    <dgm:pt modelId="{79CE2A86-0DC6-4DA8-AF44-D63A40C3194F}">
      <dgm:prSet phldrT="[Text]" custT="1"/>
      <dgm:spPr/>
      <dgm:t>
        <a:bodyPr/>
        <a:lstStyle/>
        <a:p>
          <a:r>
            <a:rPr lang="en-IN" sz="2400" dirty="0"/>
            <a:t>Select the sampling frame</a:t>
          </a:r>
        </a:p>
      </dgm:t>
    </dgm:pt>
    <dgm:pt modelId="{C2CE94EE-0827-45CC-A1E3-1309B4437D83}" type="parTrans" cxnId="{024ABDED-AF3E-491B-9541-C5FEE05987F7}">
      <dgm:prSet/>
      <dgm:spPr/>
      <dgm:t>
        <a:bodyPr/>
        <a:lstStyle/>
        <a:p>
          <a:endParaRPr lang="en-IN"/>
        </a:p>
      </dgm:t>
    </dgm:pt>
    <dgm:pt modelId="{EA91B740-F456-4A63-BBE7-EF3BACD9DFCA}" type="sibTrans" cxnId="{024ABDED-AF3E-491B-9541-C5FEE05987F7}">
      <dgm:prSet/>
      <dgm:spPr/>
      <dgm:t>
        <a:bodyPr/>
        <a:lstStyle/>
        <a:p>
          <a:endParaRPr lang="en-IN"/>
        </a:p>
      </dgm:t>
    </dgm:pt>
    <dgm:pt modelId="{BD3C2CE8-5D7F-43ED-BB85-CCD40984D4E6}">
      <dgm:prSet phldrT="[Text]" custT="1"/>
      <dgm:spPr/>
      <dgm:t>
        <a:bodyPr/>
        <a:lstStyle/>
        <a:p>
          <a:r>
            <a:rPr lang="en-IN" sz="2400" dirty="0"/>
            <a:t>Select the sampling unit</a:t>
          </a:r>
        </a:p>
      </dgm:t>
    </dgm:pt>
    <dgm:pt modelId="{3E8F8870-CD28-4E1E-B5EC-3D138A572203}" type="parTrans" cxnId="{5473B284-0B46-4AD3-AA1B-189F247E3DD4}">
      <dgm:prSet/>
      <dgm:spPr/>
      <dgm:t>
        <a:bodyPr/>
        <a:lstStyle/>
        <a:p>
          <a:endParaRPr lang="en-IN"/>
        </a:p>
      </dgm:t>
    </dgm:pt>
    <dgm:pt modelId="{CE27FDEF-63C7-4071-BB60-2A3009E56A22}" type="sibTrans" cxnId="{5473B284-0B46-4AD3-AA1B-189F247E3DD4}">
      <dgm:prSet/>
      <dgm:spPr/>
      <dgm:t>
        <a:bodyPr/>
        <a:lstStyle/>
        <a:p>
          <a:endParaRPr lang="en-IN"/>
        </a:p>
      </dgm:t>
    </dgm:pt>
    <dgm:pt modelId="{C54EB324-E24B-46A7-9475-C03D3D3AD029}">
      <dgm:prSet phldrT="[Text]" custT="1"/>
      <dgm:spPr/>
      <dgm:t>
        <a:bodyPr/>
        <a:lstStyle/>
        <a:p>
          <a:r>
            <a:rPr lang="en-IN" sz="2400" dirty="0"/>
            <a:t>Select the sampling method</a:t>
          </a:r>
        </a:p>
      </dgm:t>
    </dgm:pt>
    <dgm:pt modelId="{2D643F63-F324-4B7F-8965-66462D9B4328}" type="parTrans" cxnId="{432EC2F5-4389-4455-8843-82993A1886A7}">
      <dgm:prSet/>
      <dgm:spPr/>
      <dgm:t>
        <a:bodyPr/>
        <a:lstStyle/>
        <a:p>
          <a:endParaRPr lang="en-IN"/>
        </a:p>
      </dgm:t>
    </dgm:pt>
    <dgm:pt modelId="{4122DE7D-6073-49AC-9064-EF62007C8416}" type="sibTrans" cxnId="{432EC2F5-4389-4455-8843-82993A1886A7}">
      <dgm:prSet/>
      <dgm:spPr/>
      <dgm:t>
        <a:bodyPr/>
        <a:lstStyle/>
        <a:p>
          <a:endParaRPr lang="en-IN"/>
        </a:p>
      </dgm:t>
    </dgm:pt>
    <dgm:pt modelId="{967A5AE4-C4EA-4FDD-8726-35F711ABA998}">
      <dgm:prSet phldrT="[Text]" custT="1"/>
      <dgm:spPr/>
      <dgm:t>
        <a:bodyPr/>
        <a:lstStyle/>
        <a:p>
          <a:r>
            <a:rPr lang="en-IN" sz="2400" dirty="0"/>
            <a:t>Select the sample size</a:t>
          </a:r>
        </a:p>
      </dgm:t>
    </dgm:pt>
    <dgm:pt modelId="{4ABDCD2F-47AC-4DC0-9E57-BF1754BF0B27}" type="parTrans" cxnId="{C21EA20F-936F-4684-9234-04B8F24FE631}">
      <dgm:prSet/>
      <dgm:spPr/>
      <dgm:t>
        <a:bodyPr/>
        <a:lstStyle/>
        <a:p>
          <a:endParaRPr lang="en-IN"/>
        </a:p>
      </dgm:t>
    </dgm:pt>
    <dgm:pt modelId="{B761A67E-5907-4325-BDFA-EA06F8D28C82}" type="sibTrans" cxnId="{C21EA20F-936F-4684-9234-04B8F24FE631}">
      <dgm:prSet/>
      <dgm:spPr/>
      <dgm:t>
        <a:bodyPr/>
        <a:lstStyle/>
        <a:p>
          <a:endParaRPr lang="en-IN"/>
        </a:p>
      </dgm:t>
    </dgm:pt>
    <dgm:pt modelId="{6E08D6AF-589C-47DC-8066-9DC0AB5AB4F5}">
      <dgm:prSet phldrT="[Text]" custT="1"/>
      <dgm:spPr/>
      <dgm:t>
        <a:bodyPr/>
        <a:lstStyle/>
        <a:p>
          <a:r>
            <a:rPr lang="en-IN" sz="2400" dirty="0"/>
            <a:t>Select the sample</a:t>
          </a:r>
        </a:p>
      </dgm:t>
    </dgm:pt>
    <dgm:pt modelId="{A6341AF5-C0D5-49D6-9007-DADC63DB0C4D}" type="parTrans" cxnId="{34575077-1A81-4A01-8F2B-B5A6DD52B7F5}">
      <dgm:prSet/>
      <dgm:spPr/>
      <dgm:t>
        <a:bodyPr/>
        <a:lstStyle/>
        <a:p>
          <a:endParaRPr lang="en-IN"/>
        </a:p>
      </dgm:t>
    </dgm:pt>
    <dgm:pt modelId="{E4817480-67B5-42B6-A17E-59920B6FF5CD}" type="sibTrans" cxnId="{34575077-1A81-4A01-8F2B-B5A6DD52B7F5}">
      <dgm:prSet/>
      <dgm:spPr/>
      <dgm:t>
        <a:bodyPr/>
        <a:lstStyle/>
        <a:p>
          <a:endParaRPr lang="en-IN"/>
        </a:p>
      </dgm:t>
    </dgm:pt>
    <dgm:pt modelId="{AF20C956-02A5-48A1-AC5A-DBF82950B620}" type="pres">
      <dgm:prSet presAssocID="{69435F41-4B60-4E4D-8FFE-B0F76E0FE260}" presName="linear" presStyleCnt="0">
        <dgm:presLayoutVars>
          <dgm:dir/>
          <dgm:animLvl val="lvl"/>
          <dgm:resizeHandles val="exact"/>
        </dgm:presLayoutVars>
      </dgm:prSet>
      <dgm:spPr/>
    </dgm:pt>
    <dgm:pt modelId="{BCC74A8C-273B-43C4-A765-75E2452941C8}" type="pres">
      <dgm:prSet presAssocID="{599927E7-79A8-4A07-8363-36F1E2A50078}" presName="parentLin" presStyleCnt="0"/>
      <dgm:spPr/>
    </dgm:pt>
    <dgm:pt modelId="{1EF6182B-58EE-4A32-834A-4F8FDB7540FB}" type="pres">
      <dgm:prSet presAssocID="{599927E7-79A8-4A07-8363-36F1E2A50078}" presName="parentLeftMargin" presStyleLbl="node1" presStyleIdx="0" presStyleCnt="8"/>
      <dgm:spPr/>
    </dgm:pt>
    <dgm:pt modelId="{0FF1E632-D77D-445D-AC62-AF7F373D63CC}" type="pres">
      <dgm:prSet presAssocID="{599927E7-79A8-4A07-8363-36F1E2A50078}" presName="parentText" presStyleLbl="node1" presStyleIdx="0" presStyleCnt="8">
        <dgm:presLayoutVars>
          <dgm:chMax val="0"/>
          <dgm:bulletEnabled val="1"/>
        </dgm:presLayoutVars>
      </dgm:prSet>
      <dgm:spPr/>
    </dgm:pt>
    <dgm:pt modelId="{6FE4D2C9-8BFD-4E95-8728-91A8B64735A6}" type="pres">
      <dgm:prSet presAssocID="{599927E7-79A8-4A07-8363-36F1E2A50078}" presName="negativeSpace" presStyleCnt="0"/>
      <dgm:spPr/>
    </dgm:pt>
    <dgm:pt modelId="{CE10310B-9E60-4BC2-B032-D440A00EBDFE}" type="pres">
      <dgm:prSet presAssocID="{599927E7-79A8-4A07-8363-36F1E2A50078}" presName="childText" presStyleLbl="conFgAcc1" presStyleIdx="0" presStyleCnt="8">
        <dgm:presLayoutVars>
          <dgm:bulletEnabled val="1"/>
        </dgm:presLayoutVars>
      </dgm:prSet>
      <dgm:spPr/>
    </dgm:pt>
    <dgm:pt modelId="{658C1013-1BC3-49F3-8B79-BFDE9C5422DD}" type="pres">
      <dgm:prSet presAssocID="{83E6AC49-C6A8-45A0-B459-463A80C82B50}" presName="spaceBetweenRectangles" presStyleCnt="0"/>
      <dgm:spPr/>
    </dgm:pt>
    <dgm:pt modelId="{B1B3C329-0CF2-4D20-8A3E-A54098490A6B}" type="pres">
      <dgm:prSet presAssocID="{2303D572-BA68-45C5-B01C-65B13559DEFB}" presName="parentLin" presStyleCnt="0"/>
      <dgm:spPr/>
    </dgm:pt>
    <dgm:pt modelId="{07C83F7F-ED1E-4ADA-9F86-7B9B7249E107}" type="pres">
      <dgm:prSet presAssocID="{2303D572-BA68-45C5-B01C-65B13559DEFB}" presName="parentLeftMargin" presStyleLbl="node1" presStyleIdx="0" presStyleCnt="8"/>
      <dgm:spPr/>
    </dgm:pt>
    <dgm:pt modelId="{B36FEBD1-AD98-4F54-B1C6-913B426D7AD3}" type="pres">
      <dgm:prSet presAssocID="{2303D572-BA68-45C5-B01C-65B13559DEFB}" presName="parentText" presStyleLbl="node1" presStyleIdx="1" presStyleCnt="8">
        <dgm:presLayoutVars>
          <dgm:chMax val="0"/>
          <dgm:bulletEnabled val="1"/>
        </dgm:presLayoutVars>
      </dgm:prSet>
      <dgm:spPr/>
    </dgm:pt>
    <dgm:pt modelId="{6B14997A-B887-4A2B-9D1C-761A8E55AA5A}" type="pres">
      <dgm:prSet presAssocID="{2303D572-BA68-45C5-B01C-65B13559DEFB}" presName="negativeSpace" presStyleCnt="0"/>
      <dgm:spPr/>
    </dgm:pt>
    <dgm:pt modelId="{6EDCB80D-EEA0-4FF6-8FC0-1D4EB8A42430}" type="pres">
      <dgm:prSet presAssocID="{2303D572-BA68-45C5-B01C-65B13559DEFB}" presName="childText" presStyleLbl="conFgAcc1" presStyleIdx="1" presStyleCnt="8">
        <dgm:presLayoutVars>
          <dgm:bulletEnabled val="1"/>
        </dgm:presLayoutVars>
      </dgm:prSet>
      <dgm:spPr/>
    </dgm:pt>
    <dgm:pt modelId="{781D7812-35F3-4A6D-9CF5-8BF741A9156E}" type="pres">
      <dgm:prSet presAssocID="{D153506A-A85D-4F87-96CD-7791849329C2}" presName="spaceBetweenRectangles" presStyleCnt="0"/>
      <dgm:spPr/>
    </dgm:pt>
    <dgm:pt modelId="{D79F2A2F-373F-4A04-94C2-91EFBC47DA6C}" type="pres">
      <dgm:prSet presAssocID="{A648C8B4-5ABD-4C77-8796-E27FDC60BAF8}" presName="parentLin" presStyleCnt="0"/>
      <dgm:spPr/>
    </dgm:pt>
    <dgm:pt modelId="{D4EEBB75-6454-4F2E-9E7A-E5ED020EE9A6}" type="pres">
      <dgm:prSet presAssocID="{A648C8B4-5ABD-4C77-8796-E27FDC60BAF8}" presName="parentLeftMargin" presStyleLbl="node1" presStyleIdx="1" presStyleCnt="8"/>
      <dgm:spPr/>
    </dgm:pt>
    <dgm:pt modelId="{DCFD4C5E-AB14-4F43-B93B-56A09E89DD1E}" type="pres">
      <dgm:prSet presAssocID="{A648C8B4-5ABD-4C77-8796-E27FDC60BAF8}" presName="parentText" presStyleLbl="node1" presStyleIdx="2" presStyleCnt="8">
        <dgm:presLayoutVars>
          <dgm:chMax val="0"/>
          <dgm:bulletEnabled val="1"/>
        </dgm:presLayoutVars>
      </dgm:prSet>
      <dgm:spPr/>
    </dgm:pt>
    <dgm:pt modelId="{2BD0C177-933A-4156-A30B-08ECE53A6259}" type="pres">
      <dgm:prSet presAssocID="{A648C8B4-5ABD-4C77-8796-E27FDC60BAF8}" presName="negativeSpace" presStyleCnt="0"/>
      <dgm:spPr/>
    </dgm:pt>
    <dgm:pt modelId="{5E656343-321E-4CB5-93C3-5B8A3D452134}" type="pres">
      <dgm:prSet presAssocID="{A648C8B4-5ABD-4C77-8796-E27FDC60BAF8}" presName="childText" presStyleLbl="conFgAcc1" presStyleIdx="2" presStyleCnt="8">
        <dgm:presLayoutVars>
          <dgm:bulletEnabled val="1"/>
        </dgm:presLayoutVars>
      </dgm:prSet>
      <dgm:spPr/>
    </dgm:pt>
    <dgm:pt modelId="{CD16C5B4-FB1D-4FF7-A9E8-45FDB4CD7F6A}" type="pres">
      <dgm:prSet presAssocID="{8CD0CE82-00C7-45FF-9AD5-A859A5943F8F}" presName="spaceBetweenRectangles" presStyleCnt="0"/>
      <dgm:spPr/>
    </dgm:pt>
    <dgm:pt modelId="{754B2E1D-6622-48CB-8E5A-C6835DF71AC1}" type="pres">
      <dgm:prSet presAssocID="{79CE2A86-0DC6-4DA8-AF44-D63A40C3194F}" presName="parentLin" presStyleCnt="0"/>
      <dgm:spPr/>
    </dgm:pt>
    <dgm:pt modelId="{4030A157-30B3-4D9C-AA48-9F7B02AF6D45}" type="pres">
      <dgm:prSet presAssocID="{79CE2A86-0DC6-4DA8-AF44-D63A40C3194F}" presName="parentLeftMargin" presStyleLbl="node1" presStyleIdx="2" presStyleCnt="8"/>
      <dgm:spPr/>
    </dgm:pt>
    <dgm:pt modelId="{F310A199-1B77-4F56-8421-D634FC15A78E}" type="pres">
      <dgm:prSet presAssocID="{79CE2A86-0DC6-4DA8-AF44-D63A40C3194F}" presName="parentText" presStyleLbl="node1" presStyleIdx="3" presStyleCnt="8">
        <dgm:presLayoutVars>
          <dgm:chMax val="0"/>
          <dgm:bulletEnabled val="1"/>
        </dgm:presLayoutVars>
      </dgm:prSet>
      <dgm:spPr/>
    </dgm:pt>
    <dgm:pt modelId="{AC9D12E0-7E18-4CFE-BA01-0941892E8E80}" type="pres">
      <dgm:prSet presAssocID="{79CE2A86-0DC6-4DA8-AF44-D63A40C3194F}" presName="negativeSpace" presStyleCnt="0"/>
      <dgm:spPr/>
    </dgm:pt>
    <dgm:pt modelId="{70466F1D-1326-41B8-88A7-3FE6B379561A}" type="pres">
      <dgm:prSet presAssocID="{79CE2A86-0DC6-4DA8-AF44-D63A40C3194F}" presName="childText" presStyleLbl="conFgAcc1" presStyleIdx="3" presStyleCnt="8">
        <dgm:presLayoutVars>
          <dgm:bulletEnabled val="1"/>
        </dgm:presLayoutVars>
      </dgm:prSet>
      <dgm:spPr/>
    </dgm:pt>
    <dgm:pt modelId="{68EEB42D-C052-4D2C-AD41-31170CCF7677}" type="pres">
      <dgm:prSet presAssocID="{EA91B740-F456-4A63-BBE7-EF3BACD9DFCA}" presName="spaceBetweenRectangles" presStyleCnt="0"/>
      <dgm:spPr/>
    </dgm:pt>
    <dgm:pt modelId="{1C109988-7D55-41F7-8F6C-797A546EA994}" type="pres">
      <dgm:prSet presAssocID="{BD3C2CE8-5D7F-43ED-BB85-CCD40984D4E6}" presName="parentLin" presStyleCnt="0"/>
      <dgm:spPr/>
    </dgm:pt>
    <dgm:pt modelId="{C6DC47C2-F605-4D06-AE55-05E513798AF4}" type="pres">
      <dgm:prSet presAssocID="{BD3C2CE8-5D7F-43ED-BB85-CCD40984D4E6}" presName="parentLeftMargin" presStyleLbl="node1" presStyleIdx="3" presStyleCnt="8"/>
      <dgm:spPr/>
    </dgm:pt>
    <dgm:pt modelId="{D6BA0A6C-8424-44DD-830E-272058A5F791}" type="pres">
      <dgm:prSet presAssocID="{BD3C2CE8-5D7F-43ED-BB85-CCD40984D4E6}" presName="parentText" presStyleLbl="node1" presStyleIdx="4" presStyleCnt="8">
        <dgm:presLayoutVars>
          <dgm:chMax val="0"/>
          <dgm:bulletEnabled val="1"/>
        </dgm:presLayoutVars>
      </dgm:prSet>
      <dgm:spPr/>
    </dgm:pt>
    <dgm:pt modelId="{7970DBCC-FF23-46DF-9D9E-7B092C0AAAC8}" type="pres">
      <dgm:prSet presAssocID="{BD3C2CE8-5D7F-43ED-BB85-CCD40984D4E6}" presName="negativeSpace" presStyleCnt="0"/>
      <dgm:spPr/>
    </dgm:pt>
    <dgm:pt modelId="{2E674A2E-E559-4A7D-AC12-79ED3645C3CD}" type="pres">
      <dgm:prSet presAssocID="{BD3C2CE8-5D7F-43ED-BB85-CCD40984D4E6}" presName="childText" presStyleLbl="conFgAcc1" presStyleIdx="4" presStyleCnt="8" custLinFactY="100000" custLinFactNeighborY="171401">
        <dgm:presLayoutVars>
          <dgm:bulletEnabled val="1"/>
        </dgm:presLayoutVars>
      </dgm:prSet>
      <dgm:spPr/>
    </dgm:pt>
    <dgm:pt modelId="{0B5B2869-15C2-4996-946F-BC7AC8208FC4}" type="pres">
      <dgm:prSet presAssocID="{CE27FDEF-63C7-4071-BB60-2A3009E56A22}" presName="spaceBetweenRectangles" presStyleCnt="0"/>
      <dgm:spPr/>
    </dgm:pt>
    <dgm:pt modelId="{E82800CD-597B-4316-889D-CBD0CC2EA7FA}" type="pres">
      <dgm:prSet presAssocID="{C54EB324-E24B-46A7-9475-C03D3D3AD029}" presName="parentLin" presStyleCnt="0"/>
      <dgm:spPr/>
    </dgm:pt>
    <dgm:pt modelId="{1990733E-1412-4227-9C06-C5062AB1524D}" type="pres">
      <dgm:prSet presAssocID="{C54EB324-E24B-46A7-9475-C03D3D3AD029}" presName="parentLeftMargin" presStyleLbl="node1" presStyleIdx="4" presStyleCnt="8"/>
      <dgm:spPr/>
    </dgm:pt>
    <dgm:pt modelId="{41159EC6-48B3-43EA-84F4-25FB47897B8D}" type="pres">
      <dgm:prSet presAssocID="{C54EB324-E24B-46A7-9475-C03D3D3AD029}" presName="parentText" presStyleLbl="node1" presStyleIdx="5" presStyleCnt="8">
        <dgm:presLayoutVars>
          <dgm:chMax val="0"/>
          <dgm:bulletEnabled val="1"/>
        </dgm:presLayoutVars>
      </dgm:prSet>
      <dgm:spPr/>
    </dgm:pt>
    <dgm:pt modelId="{57CBF9DC-05A9-4E7E-8411-CDDE98832002}" type="pres">
      <dgm:prSet presAssocID="{C54EB324-E24B-46A7-9475-C03D3D3AD029}" presName="negativeSpace" presStyleCnt="0"/>
      <dgm:spPr/>
    </dgm:pt>
    <dgm:pt modelId="{083622A5-47D0-438A-BE4B-F27B68C18BF9}" type="pres">
      <dgm:prSet presAssocID="{C54EB324-E24B-46A7-9475-C03D3D3AD029}" presName="childText" presStyleLbl="conFgAcc1" presStyleIdx="5" presStyleCnt="8">
        <dgm:presLayoutVars>
          <dgm:bulletEnabled val="1"/>
        </dgm:presLayoutVars>
      </dgm:prSet>
      <dgm:spPr/>
    </dgm:pt>
    <dgm:pt modelId="{458AF7FE-F715-4913-9E9C-771158246CB5}" type="pres">
      <dgm:prSet presAssocID="{4122DE7D-6073-49AC-9064-EF62007C8416}" presName="spaceBetweenRectangles" presStyleCnt="0"/>
      <dgm:spPr/>
    </dgm:pt>
    <dgm:pt modelId="{D0856750-3BD5-4786-BD9D-C6F90F2F4913}" type="pres">
      <dgm:prSet presAssocID="{967A5AE4-C4EA-4FDD-8726-35F711ABA998}" presName="parentLin" presStyleCnt="0"/>
      <dgm:spPr/>
    </dgm:pt>
    <dgm:pt modelId="{2F0A6ABB-4622-49A2-8ECE-B7F314A684FF}" type="pres">
      <dgm:prSet presAssocID="{967A5AE4-C4EA-4FDD-8726-35F711ABA998}" presName="parentLeftMargin" presStyleLbl="node1" presStyleIdx="5" presStyleCnt="8"/>
      <dgm:spPr/>
    </dgm:pt>
    <dgm:pt modelId="{6C7DA1B5-327A-46C8-9803-3D10B91553B6}" type="pres">
      <dgm:prSet presAssocID="{967A5AE4-C4EA-4FDD-8726-35F711ABA998}" presName="parentText" presStyleLbl="node1" presStyleIdx="6" presStyleCnt="8">
        <dgm:presLayoutVars>
          <dgm:chMax val="0"/>
          <dgm:bulletEnabled val="1"/>
        </dgm:presLayoutVars>
      </dgm:prSet>
      <dgm:spPr/>
    </dgm:pt>
    <dgm:pt modelId="{5EAD261F-0BBC-4515-8E65-EF4FB651A411}" type="pres">
      <dgm:prSet presAssocID="{967A5AE4-C4EA-4FDD-8726-35F711ABA998}" presName="negativeSpace" presStyleCnt="0"/>
      <dgm:spPr/>
    </dgm:pt>
    <dgm:pt modelId="{DF4A026C-F872-463C-9FB9-E6D4B80927FD}" type="pres">
      <dgm:prSet presAssocID="{967A5AE4-C4EA-4FDD-8726-35F711ABA998}" presName="childText" presStyleLbl="conFgAcc1" presStyleIdx="6" presStyleCnt="8">
        <dgm:presLayoutVars>
          <dgm:bulletEnabled val="1"/>
        </dgm:presLayoutVars>
      </dgm:prSet>
      <dgm:spPr/>
    </dgm:pt>
    <dgm:pt modelId="{75F0642F-F565-4AFB-A95D-3A13AA7F47AE}" type="pres">
      <dgm:prSet presAssocID="{B761A67E-5907-4325-BDFA-EA06F8D28C82}" presName="spaceBetweenRectangles" presStyleCnt="0"/>
      <dgm:spPr/>
    </dgm:pt>
    <dgm:pt modelId="{E0288CB3-FF81-4544-8FA5-5BBD8EEB6844}" type="pres">
      <dgm:prSet presAssocID="{6E08D6AF-589C-47DC-8066-9DC0AB5AB4F5}" presName="parentLin" presStyleCnt="0"/>
      <dgm:spPr/>
    </dgm:pt>
    <dgm:pt modelId="{94530238-0203-4D89-AC8C-F251A6A9C5C5}" type="pres">
      <dgm:prSet presAssocID="{6E08D6AF-589C-47DC-8066-9DC0AB5AB4F5}" presName="parentLeftMargin" presStyleLbl="node1" presStyleIdx="6" presStyleCnt="8"/>
      <dgm:spPr/>
    </dgm:pt>
    <dgm:pt modelId="{8ECD36CF-745B-45F6-970D-B8D8652D9221}" type="pres">
      <dgm:prSet presAssocID="{6E08D6AF-589C-47DC-8066-9DC0AB5AB4F5}" presName="parentText" presStyleLbl="node1" presStyleIdx="7" presStyleCnt="8">
        <dgm:presLayoutVars>
          <dgm:chMax val="0"/>
          <dgm:bulletEnabled val="1"/>
        </dgm:presLayoutVars>
      </dgm:prSet>
      <dgm:spPr/>
    </dgm:pt>
    <dgm:pt modelId="{062C2D51-E1A2-46C9-BA92-F127DF99651D}" type="pres">
      <dgm:prSet presAssocID="{6E08D6AF-589C-47DC-8066-9DC0AB5AB4F5}" presName="negativeSpace" presStyleCnt="0"/>
      <dgm:spPr/>
    </dgm:pt>
    <dgm:pt modelId="{FEE2C5D3-FAAB-4BF8-A581-C6FD3C424CE9}" type="pres">
      <dgm:prSet presAssocID="{6E08D6AF-589C-47DC-8066-9DC0AB5AB4F5}" presName="childText" presStyleLbl="conFgAcc1" presStyleIdx="7" presStyleCnt="8">
        <dgm:presLayoutVars>
          <dgm:bulletEnabled val="1"/>
        </dgm:presLayoutVars>
      </dgm:prSet>
      <dgm:spPr/>
    </dgm:pt>
  </dgm:ptLst>
  <dgm:cxnLst>
    <dgm:cxn modelId="{B1BCF80A-028E-4344-9349-C7381B166740}" type="presOf" srcId="{C54EB324-E24B-46A7-9475-C03D3D3AD029}" destId="{41159EC6-48B3-43EA-84F4-25FB47897B8D}" srcOrd="1" destOrd="0" presId="urn:microsoft.com/office/officeart/2005/8/layout/list1"/>
    <dgm:cxn modelId="{D2AD6D0C-7D6B-4BE9-BC0A-034E21D4A1AE}" type="presOf" srcId="{2303D572-BA68-45C5-B01C-65B13559DEFB}" destId="{07C83F7F-ED1E-4ADA-9F86-7B9B7249E107}" srcOrd="0" destOrd="0" presId="urn:microsoft.com/office/officeart/2005/8/layout/list1"/>
    <dgm:cxn modelId="{C21EA20F-936F-4684-9234-04B8F24FE631}" srcId="{69435F41-4B60-4E4D-8FFE-B0F76E0FE260}" destId="{967A5AE4-C4EA-4FDD-8726-35F711ABA998}" srcOrd="6" destOrd="0" parTransId="{4ABDCD2F-47AC-4DC0-9E57-BF1754BF0B27}" sibTransId="{B761A67E-5907-4325-BDFA-EA06F8D28C82}"/>
    <dgm:cxn modelId="{18602017-90DB-44A7-9086-41F0099358B4}" type="presOf" srcId="{BD3C2CE8-5D7F-43ED-BB85-CCD40984D4E6}" destId="{D6BA0A6C-8424-44DD-830E-272058A5F791}" srcOrd="1" destOrd="0" presId="urn:microsoft.com/office/officeart/2005/8/layout/list1"/>
    <dgm:cxn modelId="{4F78DF19-A0EA-40FD-A304-983A4888A642}" type="presOf" srcId="{6E08D6AF-589C-47DC-8066-9DC0AB5AB4F5}" destId="{8ECD36CF-745B-45F6-970D-B8D8652D9221}" srcOrd="1" destOrd="0" presId="urn:microsoft.com/office/officeart/2005/8/layout/list1"/>
    <dgm:cxn modelId="{41A5C71F-A018-4377-80F4-327013D1DE46}" type="presOf" srcId="{599927E7-79A8-4A07-8363-36F1E2A50078}" destId="{1EF6182B-58EE-4A32-834A-4F8FDB7540FB}" srcOrd="0" destOrd="0" presId="urn:microsoft.com/office/officeart/2005/8/layout/list1"/>
    <dgm:cxn modelId="{306AEE21-5978-4352-ABCB-05D14F1D0E37}" type="presOf" srcId="{BD3C2CE8-5D7F-43ED-BB85-CCD40984D4E6}" destId="{C6DC47C2-F605-4D06-AE55-05E513798AF4}" srcOrd="0" destOrd="0" presId="urn:microsoft.com/office/officeart/2005/8/layout/list1"/>
    <dgm:cxn modelId="{CBBF3133-2491-467D-B5FB-04A4C99D30BC}" srcId="{69435F41-4B60-4E4D-8FFE-B0F76E0FE260}" destId="{A648C8B4-5ABD-4C77-8796-E27FDC60BAF8}" srcOrd="2" destOrd="0" parTransId="{3743F059-3B52-425B-BE0F-238128A0753C}" sibTransId="{8CD0CE82-00C7-45FF-9AD5-A859A5943F8F}"/>
    <dgm:cxn modelId="{AA8E9E3F-4701-4791-B3E0-D5E521B1AF82}" type="presOf" srcId="{6E08D6AF-589C-47DC-8066-9DC0AB5AB4F5}" destId="{94530238-0203-4D89-AC8C-F251A6A9C5C5}" srcOrd="0" destOrd="0" presId="urn:microsoft.com/office/officeart/2005/8/layout/list1"/>
    <dgm:cxn modelId="{7E08675C-78F7-4DEF-8B5E-0ADD0D62C883}" type="presOf" srcId="{967A5AE4-C4EA-4FDD-8726-35F711ABA998}" destId="{2F0A6ABB-4622-49A2-8ECE-B7F314A684FF}" srcOrd="0" destOrd="0" presId="urn:microsoft.com/office/officeart/2005/8/layout/list1"/>
    <dgm:cxn modelId="{8CB58D61-4F90-4314-98F5-131AD6D92902}" srcId="{69435F41-4B60-4E4D-8FFE-B0F76E0FE260}" destId="{2303D572-BA68-45C5-B01C-65B13559DEFB}" srcOrd="1" destOrd="0" parTransId="{3D53C92A-7640-44B1-890E-955F06448F16}" sibTransId="{D153506A-A85D-4F87-96CD-7791849329C2}"/>
    <dgm:cxn modelId="{044E5464-54B6-454D-83B0-FE84E990C38C}" type="presOf" srcId="{C54EB324-E24B-46A7-9475-C03D3D3AD029}" destId="{1990733E-1412-4227-9C06-C5062AB1524D}" srcOrd="0" destOrd="0" presId="urn:microsoft.com/office/officeart/2005/8/layout/list1"/>
    <dgm:cxn modelId="{5B573545-001F-4337-868B-6EF7BD343E81}" type="presOf" srcId="{79CE2A86-0DC6-4DA8-AF44-D63A40C3194F}" destId="{F310A199-1B77-4F56-8421-D634FC15A78E}" srcOrd="1" destOrd="0" presId="urn:microsoft.com/office/officeart/2005/8/layout/list1"/>
    <dgm:cxn modelId="{2A08F146-91AA-4C24-A4EE-B79CBB320F9B}" type="presOf" srcId="{A648C8B4-5ABD-4C77-8796-E27FDC60BAF8}" destId="{D4EEBB75-6454-4F2E-9E7A-E5ED020EE9A6}" srcOrd="0" destOrd="0" presId="urn:microsoft.com/office/officeart/2005/8/layout/list1"/>
    <dgm:cxn modelId="{34575077-1A81-4A01-8F2B-B5A6DD52B7F5}" srcId="{69435F41-4B60-4E4D-8FFE-B0F76E0FE260}" destId="{6E08D6AF-589C-47DC-8066-9DC0AB5AB4F5}" srcOrd="7" destOrd="0" parTransId="{A6341AF5-C0D5-49D6-9007-DADC63DB0C4D}" sibTransId="{E4817480-67B5-42B6-A17E-59920B6FF5CD}"/>
    <dgm:cxn modelId="{56DD3084-208A-46BA-8BC4-AA6FAF3BCA22}" type="presOf" srcId="{69435F41-4B60-4E4D-8FFE-B0F76E0FE260}" destId="{AF20C956-02A5-48A1-AC5A-DBF82950B620}" srcOrd="0" destOrd="0" presId="urn:microsoft.com/office/officeart/2005/8/layout/list1"/>
    <dgm:cxn modelId="{5473B284-0B46-4AD3-AA1B-189F247E3DD4}" srcId="{69435F41-4B60-4E4D-8FFE-B0F76E0FE260}" destId="{BD3C2CE8-5D7F-43ED-BB85-CCD40984D4E6}" srcOrd="4" destOrd="0" parTransId="{3E8F8870-CD28-4E1E-B5EC-3D138A572203}" sibTransId="{CE27FDEF-63C7-4071-BB60-2A3009E56A22}"/>
    <dgm:cxn modelId="{77DA1090-C744-4F33-98C2-138E7336EAF1}" type="presOf" srcId="{599927E7-79A8-4A07-8363-36F1E2A50078}" destId="{0FF1E632-D77D-445D-AC62-AF7F373D63CC}" srcOrd="1" destOrd="0" presId="urn:microsoft.com/office/officeart/2005/8/layout/list1"/>
    <dgm:cxn modelId="{A509089A-B1AC-4EFD-90C5-B3BD92D3AD1E}" type="presOf" srcId="{A648C8B4-5ABD-4C77-8796-E27FDC60BAF8}" destId="{DCFD4C5E-AB14-4F43-B93B-56A09E89DD1E}" srcOrd="1" destOrd="0" presId="urn:microsoft.com/office/officeart/2005/8/layout/list1"/>
    <dgm:cxn modelId="{3598ECAD-75F6-4B9F-8B84-03BFE2F69DE3}" type="presOf" srcId="{2303D572-BA68-45C5-B01C-65B13559DEFB}" destId="{B36FEBD1-AD98-4F54-B1C6-913B426D7AD3}" srcOrd="1" destOrd="0" presId="urn:microsoft.com/office/officeart/2005/8/layout/list1"/>
    <dgm:cxn modelId="{D0F9A3B5-9C7C-4BBD-98C0-FEF4A96B627D}" srcId="{69435F41-4B60-4E4D-8FFE-B0F76E0FE260}" destId="{599927E7-79A8-4A07-8363-36F1E2A50078}" srcOrd="0" destOrd="0" parTransId="{696BD834-F924-4D1F-8D3F-33D281C7A794}" sibTransId="{83E6AC49-C6A8-45A0-B459-463A80C82B50}"/>
    <dgm:cxn modelId="{A6EDBDCB-CB05-45B7-B71D-E847D89318A9}" type="presOf" srcId="{79CE2A86-0DC6-4DA8-AF44-D63A40C3194F}" destId="{4030A157-30B3-4D9C-AA48-9F7B02AF6D45}" srcOrd="0" destOrd="0" presId="urn:microsoft.com/office/officeart/2005/8/layout/list1"/>
    <dgm:cxn modelId="{024ABDED-AF3E-491B-9541-C5FEE05987F7}" srcId="{69435F41-4B60-4E4D-8FFE-B0F76E0FE260}" destId="{79CE2A86-0DC6-4DA8-AF44-D63A40C3194F}" srcOrd="3" destOrd="0" parTransId="{C2CE94EE-0827-45CC-A1E3-1309B4437D83}" sibTransId="{EA91B740-F456-4A63-BBE7-EF3BACD9DFCA}"/>
    <dgm:cxn modelId="{370B60F4-52B9-4A58-BC3C-66C955E9441D}" type="presOf" srcId="{967A5AE4-C4EA-4FDD-8726-35F711ABA998}" destId="{6C7DA1B5-327A-46C8-9803-3D10B91553B6}" srcOrd="1" destOrd="0" presId="urn:microsoft.com/office/officeart/2005/8/layout/list1"/>
    <dgm:cxn modelId="{432EC2F5-4389-4455-8843-82993A1886A7}" srcId="{69435F41-4B60-4E4D-8FFE-B0F76E0FE260}" destId="{C54EB324-E24B-46A7-9475-C03D3D3AD029}" srcOrd="5" destOrd="0" parTransId="{2D643F63-F324-4B7F-8965-66462D9B4328}" sibTransId="{4122DE7D-6073-49AC-9064-EF62007C8416}"/>
    <dgm:cxn modelId="{981DFD22-7824-4A4B-9E6B-509D212B8264}" type="presParOf" srcId="{AF20C956-02A5-48A1-AC5A-DBF82950B620}" destId="{BCC74A8C-273B-43C4-A765-75E2452941C8}" srcOrd="0" destOrd="0" presId="urn:microsoft.com/office/officeart/2005/8/layout/list1"/>
    <dgm:cxn modelId="{076B4EA0-8CE5-4C89-8841-7F6BA1FBB397}" type="presParOf" srcId="{BCC74A8C-273B-43C4-A765-75E2452941C8}" destId="{1EF6182B-58EE-4A32-834A-4F8FDB7540FB}" srcOrd="0" destOrd="0" presId="urn:microsoft.com/office/officeart/2005/8/layout/list1"/>
    <dgm:cxn modelId="{A165F22C-DB75-4C63-B5CE-88504DF6B1D1}" type="presParOf" srcId="{BCC74A8C-273B-43C4-A765-75E2452941C8}" destId="{0FF1E632-D77D-445D-AC62-AF7F373D63CC}" srcOrd="1" destOrd="0" presId="urn:microsoft.com/office/officeart/2005/8/layout/list1"/>
    <dgm:cxn modelId="{7B901CF2-A731-47AB-94A2-533D658DB790}" type="presParOf" srcId="{AF20C956-02A5-48A1-AC5A-DBF82950B620}" destId="{6FE4D2C9-8BFD-4E95-8728-91A8B64735A6}" srcOrd="1" destOrd="0" presId="urn:microsoft.com/office/officeart/2005/8/layout/list1"/>
    <dgm:cxn modelId="{8CFFB5FD-504C-4A32-81BE-F88FAE291860}" type="presParOf" srcId="{AF20C956-02A5-48A1-AC5A-DBF82950B620}" destId="{CE10310B-9E60-4BC2-B032-D440A00EBDFE}" srcOrd="2" destOrd="0" presId="urn:microsoft.com/office/officeart/2005/8/layout/list1"/>
    <dgm:cxn modelId="{E4BF9F6E-CF09-4FDF-BAE5-2A037C641A8F}" type="presParOf" srcId="{AF20C956-02A5-48A1-AC5A-DBF82950B620}" destId="{658C1013-1BC3-49F3-8B79-BFDE9C5422DD}" srcOrd="3" destOrd="0" presId="urn:microsoft.com/office/officeart/2005/8/layout/list1"/>
    <dgm:cxn modelId="{4E7A86FD-4ABB-4793-9A34-4AEA0F291E00}" type="presParOf" srcId="{AF20C956-02A5-48A1-AC5A-DBF82950B620}" destId="{B1B3C329-0CF2-4D20-8A3E-A54098490A6B}" srcOrd="4" destOrd="0" presId="urn:microsoft.com/office/officeart/2005/8/layout/list1"/>
    <dgm:cxn modelId="{483E7B66-7CF1-48F9-89BC-D67D063FEFE6}" type="presParOf" srcId="{B1B3C329-0CF2-4D20-8A3E-A54098490A6B}" destId="{07C83F7F-ED1E-4ADA-9F86-7B9B7249E107}" srcOrd="0" destOrd="0" presId="urn:microsoft.com/office/officeart/2005/8/layout/list1"/>
    <dgm:cxn modelId="{583C50BD-1DD0-4454-9EDD-072DFFAFA179}" type="presParOf" srcId="{B1B3C329-0CF2-4D20-8A3E-A54098490A6B}" destId="{B36FEBD1-AD98-4F54-B1C6-913B426D7AD3}" srcOrd="1" destOrd="0" presId="urn:microsoft.com/office/officeart/2005/8/layout/list1"/>
    <dgm:cxn modelId="{C1F454B1-70BF-451E-ACED-B4A49807A673}" type="presParOf" srcId="{AF20C956-02A5-48A1-AC5A-DBF82950B620}" destId="{6B14997A-B887-4A2B-9D1C-761A8E55AA5A}" srcOrd="5" destOrd="0" presId="urn:microsoft.com/office/officeart/2005/8/layout/list1"/>
    <dgm:cxn modelId="{218604B7-E6B0-4952-A6FB-59935844B2E0}" type="presParOf" srcId="{AF20C956-02A5-48A1-AC5A-DBF82950B620}" destId="{6EDCB80D-EEA0-4FF6-8FC0-1D4EB8A42430}" srcOrd="6" destOrd="0" presId="urn:microsoft.com/office/officeart/2005/8/layout/list1"/>
    <dgm:cxn modelId="{E6129AC3-CFA0-4D85-9AF7-69A0F0340CCC}" type="presParOf" srcId="{AF20C956-02A5-48A1-AC5A-DBF82950B620}" destId="{781D7812-35F3-4A6D-9CF5-8BF741A9156E}" srcOrd="7" destOrd="0" presId="urn:microsoft.com/office/officeart/2005/8/layout/list1"/>
    <dgm:cxn modelId="{30B0630C-56AB-49CE-BAAF-1FA1479F45CB}" type="presParOf" srcId="{AF20C956-02A5-48A1-AC5A-DBF82950B620}" destId="{D79F2A2F-373F-4A04-94C2-91EFBC47DA6C}" srcOrd="8" destOrd="0" presId="urn:microsoft.com/office/officeart/2005/8/layout/list1"/>
    <dgm:cxn modelId="{EBA0CD69-34A1-4369-A9C9-A217D1A74CB0}" type="presParOf" srcId="{D79F2A2F-373F-4A04-94C2-91EFBC47DA6C}" destId="{D4EEBB75-6454-4F2E-9E7A-E5ED020EE9A6}" srcOrd="0" destOrd="0" presId="urn:microsoft.com/office/officeart/2005/8/layout/list1"/>
    <dgm:cxn modelId="{86C2FD7A-39C9-42B3-9BA7-B153E1181CA6}" type="presParOf" srcId="{D79F2A2F-373F-4A04-94C2-91EFBC47DA6C}" destId="{DCFD4C5E-AB14-4F43-B93B-56A09E89DD1E}" srcOrd="1" destOrd="0" presId="urn:microsoft.com/office/officeart/2005/8/layout/list1"/>
    <dgm:cxn modelId="{67601882-EE04-4EC6-8398-8D7E2B94BAD1}" type="presParOf" srcId="{AF20C956-02A5-48A1-AC5A-DBF82950B620}" destId="{2BD0C177-933A-4156-A30B-08ECE53A6259}" srcOrd="9" destOrd="0" presId="urn:microsoft.com/office/officeart/2005/8/layout/list1"/>
    <dgm:cxn modelId="{0335D54F-A3F0-4573-92D8-B78651F2D161}" type="presParOf" srcId="{AF20C956-02A5-48A1-AC5A-DBF82950B620}" destId="{5E656343-321E-4CB5-93C3-5B8A3D452134}" srcOrd="10" destOrd="0" presId="urn:microsoft.com/office/officeart/2005/8/layout/list1"/>
    <dgm:cxn modelId="{DDEB90B6-AFC3-4924-A73E-03EB675CCD7B}" type="presParOf" srcId="{AF20C956-02A5-48A1-AC5A-DBF82950B620}" destId="{CD16C5B4-FB1D-4FF7-A9E8-45FDB4CD7F6A}" srcOrd="11" destOrd="0" presId="urn:microsoft.com/office/officeart/2005/8/layout/list1"/>
    <dgm:cxn modelId="{2E1995FC-1507-4D8F-9991-D79B07F8D9DC}" type="presParOf" srcId="{AF20C956-02A5-48A1-AC5A-DBF82950B620}" destId="{754B2E1D-6622-48CB-8E5A-C6835DF71AC1}" srcOrd="12" destOrd="0" presId="urn:microsoft.com/office/officeart/2005/8/layout/list1"/>
    <dgm:cxn modelId="{13573193-96D0-44F6-B2D8-8E9E57DF6378}" type="presParOf" srcId="{754B2E1D-6622-48CB-8E5A-C6835DF71AC1}" destId="{4030A157-30B3-4D9C-AA48-9F7B02AF6D45}" srcOrd="0" destOrd="0" presId="urn:microsoft.com/office/officeart/2005/8/layout/list1"/>
    <dgm:cxn modelId="{2DFEA101-4D3D-4167-949C-6BD4E1808A9B}" type="presParOf" srcId="{754B2E1D-6622-48CB-8E5A-C6835DF71AC1}" destId="{F310A199-1B77-4F56-8421-D634FC15A78E}" srcOrd="1" destOrd="0" presId="urn:microsoft.com/office/officeart/2005/8/layout/list1"/>
    <dgm:cxn modelId="{7F2FED7D-7843-4405-8FA4-35DE50A0B9FC}" type="presParOf" srcId="{AF20C956-02A5-48A1-AC5A-DBF82950B620}" destId="{AC9D12E0-7E18-4CFE-BA01-0941892E8E80}" srcOrd="13" destOrd="0" presId="urn:microsoft.com/office/officeart/2005/8/layout/list1"/>
    <dgm:cxn modelId="{78714939-C086-4347-B36E-49888419F013}" type="presParOf" srcId="{AF20C956-02A5-48A1-AC5A-DBF82950B620}" destId="{70466F1D-1326-41B8-88A7-3FE6B379561A}" srcOrd="14" destOrd="0" presId="urn:microsoft.com/office/officeart/2005/8/layout/list1"/>
    <dgm:cxn modelId="{D6017A22-FB6A-4CBF-A882-C0902BFC0D4D}" type="presParOf" srcId="{AF20C956-02A5-48A1-AC5A-DBF82950B620}" destId="{68EEB42D-C052-4D2C-AD41-31170CCF7677}" srcOrd="15" destOrd="0" presId="urn:microsoft.com/office/officeart/2005/8/layout/list1"/>
    <dgm:cxn modelId="{054C6E59-81A4-457C-831D-9873A7D3F0B2}" type="presParOf" srcId="{AF20C956-02A5-48A1-AC5A-DBF82950B620}" destId="{1C109988-7D55-41F7-8F6C-797A546EA994}" srcOrd="16" destOrd="0" presId="urn:microsoft.com/office/officeart/2005/8/layout/list1"/>
    <dgm:cxn modelId="{A40D21AD-B80D-4AB3-8E4C-B37CF658D3B0}" type="presParOf" srcId="{1C109988-7D55-41F7-8F6C-797A546EA994}" destId="{C6DC47C2-F605-4D06-AE55-05E513798AF4}" srcOrd="0" destOrd="0" presId="urn:microsoft.com/office/officeart/2005/8/layout/list1"/>
    <dgm:cxn modelId="{1CEB7C43-0C9B-4B0A-8D30-59ED2BE03CAA}" type="presParOf" srcId="{1C109988-7D55-41F7-8F6C-797A546EA994}" destId="{D6BA0A6C-8424-44DD-830E-272058A5F791}" srcOrd="1" destOrd="0" presId="urn:microsoft.com/office/officeart/2005/8/layout/list1"/>
    <dgm:cxn modelId="{EED428F2-F03D-47CA-83B9-6A4F0C653F25}" type="presParOf" srcId="{AF20C956-02A5-48A1-AC5A-DBF82950B620}" destId="{7970DBCC-FF23-46DF-9D9E-7B092C0AAAC8}" srcOrd="17" destOrd="0" presId="urn:microsoft.com/office/officeart/2005/8/layout/list1"/>
    <dgm:cxn modelId="{F0DC459E-B9CE-4386-A84A-15F52BFCD68B}" type="presParOf" srcId="{AF20C956-02A5-48A1-AC5A-DBF82950B620}" destId="{2E674A2E-E559-4A7D-AC12-79ED3645C3CD}" srcOrd="18" destOrd="0" presId="urn:microsoft.com/office/officeart/2005/8/layout/list1"/>
    <dgm:cxn modelId="{A028D303-3ABB-433F-B9AF-C144598D20A7}" type="presParOf" srcId="{AF20C956-02A5-48A1-AC5A-DBF82950B620}" destId="{0B5B2869-15C2-4996-946F-BC7AC8208FC4}" srcOrd="19" destOrd="0" presId="urn:microsoft.com/office/officeart/2005/8/layout/list1"/>
    <dgm:cxn modelId="{33634B67-9369-4E5E-B69A-5BAB6833BCA8}" type="presParOf" srcId="{AF20C956-02A5-48A1-AC5A-DBF82950B620}" destId="{E82800CD-597B-4316-889D-CBD0CC2EA7FA}" srcOrd="20" destOrd="0" presId="urn:microsoft.com/office/officeart/2005/8/layout/list1"/>
    <dgm:cxn modelId="{756F8156-FA7A-47ED-BC22-5EDE8D8E1CAE}" type="presParOf" srcId="{E82800CD-597B-4316-889D-CBD0CC2EA7FA}" destId="{1990733E-1412-4227-9C06-C5062AB1524D}" srcOrd="0" destOrd="0" presId="urn:microsoft.com/office/officeart/2005/8/layout/list1"/>
    <dgm:cxn modelId="{5AE80DAD-5912-425D-A331-093C922CD670}" type="presParOf" srcId="{E82800CD-597B-4316-889D-CBD0CC2EA7FA}" destId="{41159EC6-48B3-43EA-84F4-25FB47897B8D}" srcOrd="1" destOrd="0" presId="urn:microsoft.com/office/officeart/2005/8/layout/list1"/>
    <dgm:cxn modelId="{79FD865F-84F8-496A-96CF-7FE68C2A863D}" type="presParOf" srcId="{AF20C956-02A5-48A1-AC5A-DBF82950B620}" destId="{57CBF9DC-05A9-4E7E-8411-CDDE98832002}" srcOrd="21" destOrd="0" presId="urn:microsoft.com/office/officeart/2005/8/layout/list1"/>
    <dgm:cxn modelId="{21B02620-2DFB-400C-A3E8-EC1B21A517EF}" type="presParOf" srcId="{AF20C956-02A5-48A1-AC5A-DBF82950B620}" destId="{083622A5-47D0-438A-BE4B-F27B68C18BF9}" srcOrd="22" destOrd="0" presId="urn:microsoft.com/office/officeart/2005/8/layout/list1"/>
    <dgm:cxn modelId="{56BCF5CF-4803-4E91-B1A5-3967C8524F94}" type="presParOf" srcId="{AF20C956-02A5-48A1-AC5A-DBF82950B620}" destId="{458AF7FE-F715-4913-9E9C-771158246CB5}" srcOrd="23" destOrd="0" presId="urn:microsoft.com/office/officeart/2005/8/layout/list1"/>
    <dgm:cxn modelId="{FE42061A-24A4-4AE3-A05E-581197038162}" type="presParOf" srcId="{AF20C956-02A5-48A1-AC5A-DBF82950B620}" destId="{D0856750-3BD5-4786-BD9D-C6F90F2F4913}" srcOrd="24" destOrd="0" presId="urn:microsoft.com/office/officeart/2005/8/layout/list1"/>
    <dgm:cxn modelId="{92E85BB5-E1CC-4ED4-BDE4-1B2516A40407}" type="presParOf" srcId="{D0856750-3BD5-4786-BD9D-C6F90F2F4913}" destId="{2F0A6ABB-4622-49A2-8ECE-B7F314A684FF}" srcOrd="0" destOrd="0" presId="urn:microsoft.com/office/officeart/2005/8/layout/list1"/>
    <dgm:cxn modelId="{D39734E0-0E75-43DF-8D9B-7C773AFCFAC9}" type="presParOf" srcId="{D0856750-3BD5-4786-BD9D-C6F90F2F4913}" destId="{6C7DA1B5-327A-46C8-9803-3D10B91553B6}" srcOrd="1" destOrd="0" presId="urn:microsoft.com/office/officeart/2005/8/layout/list1"/>
    <dgm:cxn modelId="{945926A9-6E52-4EFC-AFFD-F5681BB6AE58}" type="presParOf" srcId="{AF20C956-02A5-48A1-AC5A-DBF82950B620}" destId="{5EAD261F-0BBC-4515-8E65-EF4FB651A411}" srcOrd="25" destOrd="0" presId="urn:microsoft.com/office/officeart/2005/8/layout/list1"/>
    <dgm:cxn modelId="{456187B3-E4E7-41BB-84B6-059310D2A0E7}" type="presParOf" srcId="{AF20C956-02A5-48A1-AC5A-DBF82950B620}" destId="{DF4A026C-F872-463C-9FB9-E6D4B80927FD}" srcOrd="26" destOrd="0" presId="urn:microsoft.com/office/officeart/2005/8/layout/list1"/>
    <dgm:cxn modelId="{C7214173-EB89-42C7-9786-B05BEA3B9FCE}" type="presParOf" srcId="{AF20C956-02A5-48A1-AC5A-DBF82950B620}" destId="{75F0642F-F565-4AFB-A95D-3A13AA7F47AE}" srcOrd="27" destOrd="0" presId="urn:microsoft.com/office/officeart/2005/8/layout/list1"/>
    <dgm:cxn modelId="{0307920C-15CD-4C9B-94C4-1E946AC091B5}" type="presParOf" srcId="{AF20C956-02A5-48A1-AC5A-DBF82950B620}" destId="{E0288CB3-FF81-4544-8FA5-5BBD8EEB6844}" srcOrd="28" destOrd="0" presId="urn:microsoft.com/office/officeart/2005/8/layout/list1"/>
    <dgm:cxn modelId="{123862FA-0580-4F2D-A31A-675954F2A1BA}" type="presParOf" srcId="{E0288CB3-FF81-4544-8FA5-5BBD8EEB6844}" destId="{94530238-0203-4D89-AC8C-F251A6A9C5C5}" srcOrd="0" destOrd="0" presId="urn:microsoft.com/office/officeart/2005/8/layout/list1"/>
    <dgm:cxn modelId="{F3C3C4BB-8F31-4D37-84A1-285B76E421DC}" type="presParOf" srcId="{E0288CB3-FF81-4544-8FA5-5BBD8EEB6844}" destId="{8ECD36CF-745B-45F6-970D-B8D8652D9221}" srcOrd="1" destOrd="0" presId="urn:microsoft.com/office/officeart/2005/8/layout/list1"/>
    <dgm:cxn modelId="{548DC1A3-1D95-4A76-84FB-3A7B0432AFD6}" type="presParOf" srcId="{AF20C956-02A5-48A1-AC5A-DBF82950B620}" destId="{062C2D51-E1A2-46C9-BA92-F127DF99651D}" srcOrd="29" destOrd="0" presId="urn:microsoft.com/office/officeart/2005/8/layout/list1"/>
    <dgm:cxn modelId="{2C407AD8-91EF-4693-B3F8-8C6BC9D3012A}" type="presParOf" srcId="{AF20C956-02A5-48A1-AC5A-DBF82950B620}" destId="{FEE2C5D3-FAAB-4BF8-A581-C6FD3C424CE9}" srcOrd="3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9435F41-4B60-4E4D-8FFE-B0F76E0FE26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599927E7-79A8-4A07-8363-36F1E2A50078}">
      <dgm:prSet phldrT="[Text]" custT="1"/>
      <dgm:spPr/>
      <dgm:t>
        <a:bodyPr/>
        <a:lstStyle/>
        <a:p>
          <a:r>
            <a:rPr lang="en-IN" sz="2400" dirty="0"/>
            <a:t>Decide data need</a:t>
          </a:r>
        </a:p>
      </dgm:t>
    </dgm:pt>
    <dgm:pt modelId="{696BD834-F924-4D1F-8D3F-33D281C7A794}" type="parTrans" cxnId="{D0F9A3B5-9C7C-4BBD-98C0-FEF4A96B627D}">
      <dgm:prSet/>
      <dgm:spPr/>
      <dgm:t>
        <a:bodyPr/>
        <a:lstStyle/>
        <a:p>
          <a:endParaRPr lang="en-IN"/>
        </a:p>
      </dgm:t>
    </dgm:pt>
    <dgm:pt modelId="{83E6AC49-C6A8-45A0-B459-463A80C82B50}" type="sibTrans" cxnId="{D0F9A3B5-9C7C-4BBD-98C0-FEF4A96B627D}">
      <dgm:prSet/>
      <dgm:spPr/>
      <dgm:t>
        <a:bodyPr/>
        <a:lstStyle/>
        <a:p>
          <a:endParaRPr lang="en-IN"/>
        </a:p>
      </dgm:t>
    </dgm:pt>
    <dgm:pt modelId="{2303D572-BA68-45C5-B01C-65B13559DEFB}">
      <dgm:prSet phldrT="[Text]" custT="1"/>
      <dgm:spPr/>
      <dgm:t>
        <a:bodyPr/>
        <a:lstStyle/>
        <a:p>
          <a:r>
            <a:rPr lang="en-IN" sz="2400" dirty="0"/>
            <a:t>Decide the geographical area</a:t>
          </a:r>
        </a:p>
      </dgm:t>
    </dgm:pt>
    <dgm:pt modelId="{3D53C92A-7640-44B1-890E-955F06448F16}" type="parTrans" cxnId="{8CB58D61-4F90-4314-98F5-131AD6D92902}">
      <dgm:prSet/>
      <dgm:spPr/>
      <dgm:t>
        <a:bodyPr/>
        <a:lstStyle/>
        <a:p>
          <a:endParaRPr lang="en-IN"/>
        </a:p>
      </dgm:t>
    </dgm:pt>
    <dgm:pt modelId="{D153506A-A85D-4F87-96CD-7791849329C2}" type="sibTrans" cxnId="{8CB58D61-4F90-4314-98F5-131AD6D92902}">
      <dgm:prSet/>
      <dgm:spPr/>
      <dgm:t>
        <a:bodyPr/>
        <a:lstStyle/>
        <a:p>
          <a:endParaRPr lang="en-IN"/>
        </a:p>
      </dgm:t>
    </dgm:pt>
    <dgm:pt modelId="{A648C8B4-5ABD-4C77-8796-E27FDC60BAF8}">
      <dgm:prSet phldrT="[Text]" custT="1"/>
      <dgm:spPr/>
      <dgm:t>
        <a:bodyPr/>
        <a:lstStyle/>
        <a:p>
          <a:r>
            <a:rPr lang="en-IN" sz="2400" dirty="0"/>
            <a:t>Define the population</a:t>
          </a:r>
        </a:p>
      </dgm:t>
    </dgm:pt>
    <dgm:pt modelId="{3743F059-3B52-425B-BE0F-238128A0753C}" type="parTrans" cxnId="{CBBF3133-2491-467D-B5FB-04A4C99D30BC}">
      <dgm:prSet/>
      <dgm:spPr/>
      <dgm:t>
        <a:bodyPr/>
        <a:lstStyle/>
        <a:p>
          <a:endParaRPr lang="en-IN"/>
        </a:p>
      </dgm:t>
    </dgm:pt>
    <dgm:pt modelId="{8CD0CE82-00C7-45FF-9AD5-A859A5943F8F}" type="sibTrans" cxnId="{CBBF3133-2491-467D-B5FB-04A4C99D30BC}">
      <dgm:prSet/>
      <dgm:spPr/>
      <dgm:t>
        <a:bodyPr/>
        <a:lstStyle/>
        <a:p>
          <a:endParaRPr lang="en-IN"/>
        </a:p>
      </dgm:t>
    </dgm:pt>
    <dgm:pt modelId="{79CE2A86-0DC6-4DA8-AF44-D63A40C3194F}">
      <dgm:prSet phldrT="[Text]" custT="1"/>
      <dgm:spPr/>
      <dgm:t>
        <a:bodyPr/>
        <a:lstStyle/>
        <a:p>
          <a:r>
            <a:rPr lang="en-IN" sz="2400" dirty="0"/>
            <a:t>Select the sampling frame</a:t>
          </a:r>
        </a:p>
      </dgm:t>
    </dgm:pt>
    <dgm:pt modelId="{C2CE94EE-0827-45CC-A1E3-1309B4437D83}" type="parTrans" cxnId="{024ABDED-AF3E-491B-9541-C5FEE05987F7}">
      <dgm:prSet/>
      <dgm:spPr/>
      <dgm:t>
        <a:bodyPr/>
        <a:lstStyle/>
        <a:p>
          <a:endParaRPr lang="en-IN"/>
        </a:p>
      </dgm:t>
    </dgm:pt>
    <dgm:pt modelId="{EA91B740-F456-4A63-BBE7-EF3BACD9DFCA}" type="sibTrans" cxnId="{024ABDED-AF3E-491B-9541-C5FEE05987F7}">
      <dgm:prSet/>
      <dgm:spPr/>
      <dgm:t>
        <a:bodyPr/>
        <a:lstStyle/>
        <a:p>
          <a:endParaRPr lang="en-IN"/>
        </a:p>
      </dgm:t>
    </dgm:pt>
    <dgm:pt modelId="{BD3C2CE8-5D7F-43ED-BB85-CCD40984D4E6}">
      <dgm:prSet phldrT="[Text]" custT="1"/>
      <dgm:spPr/>
      <dgm:t>
        <a:bodyPr/>
        <a:lstStyle/>
        <a:p>
          <a:r>
            <a:rPr lang="en-IN" sz="2400" dirty="0"/>
            <a:t>Select the sampling unit</a:t>
          </a:r>
        </a:p>
      </dgm:t>
    </dgm:pt>
    <dgm:pt modelId="{3E8F8870-CD28-4E1E-B5EC-3D138A572203}" type="parTrans" cxnId="{5473B284-0B46-4AD3-AA1B-189F247E3DD4}">
      <dgm:prSet/>
      <dgm:spPr/>
      <dgm:t>
        <a:bodyPr/>
        <a:lstStyle/>
        <a:p>
          <a:endParaRPr lang="en-IN"/>
        </a:p>
      </dgm:t>
    </dgm:pt>
    <dgm:pt modelId="{CE27FDEF-63C7-4071-BB60-2A3009E56A22}" type="sibTrans" cxnId="{5473B284-0B46-4AD3-AA1B-189F247E3DD4}">
      <dgm:prSet/>
      <dgm:spPr/>
      <dgm:t>
        <a:bodyPr/>
        <a:lstStyle/>
        <a:p>
          <a:endParaRPr lang="en-IN"/>
        </a:p>
      </dgm:t>
    </dgm:pt>
    <dgm:pt modelId="{C54EB324-E24B-46A7-9475-C03D3D3AD029}">
      <dgm:prSet phldrT="[Text]" custT="1"/>
      <dgm:spPr/>
      <dgm:t>
        <a:bodyPr/>
        <a:lstStyle/>
        <a:p>
          <a:r>
            <a:rPr lang="en-IN" sz="2400" dirty="0"/>
            <a:t>Select the sampling method</a:t>
          </a:r>
        </a:p>
      </dgm:t>
    </dgm:pt>
    <dgm:pt modelId="{2D643F63-F324-4B7F-8965-66462D9B4328}" type="parTrans" cxnId="{432EC2F5-4389-4455-8843-82993A1886A7}">
      <dgm:prSet/>
      <dgm:spPr/>
      <dgm:t>
        <a:bodyPr/>
        <a:lstStyle/>
        <a:p>
          <a:endParaRPr lang="en-IN"/>
        </a:p>
      </dgm:t>
    </dgm:pt>
    <dgm:pt modelId="{4122DE7D-6073-49AC-9064-EF62007C8416}" type="sibTrans" cxnId="{432EC2F5-4389-4455-8843-82993A1886A7}">
      <dgm:prSet/>
      <dgm:spPr/>
      <dgm:t>
        <a:bodyPr/>
        <a:lstStyle/>
        <a:p>
          <a:endParaRPr lang="en-IN"/>
        </a:p>
      </dgm:t>
    </dgm:pt>
    <dgm:pt modelId="{967A5AE4-C4EA-4FDD-8726-35F711ABA998}">
      <dgm:prSet phldrT="[Text]" custT="1"/>
      <dgm:spPr/>
      <dgm:t>
        <a:bodyPr/>
        <a:lstStyle/>
        <a:p>
          <a:r>
            <a:rPr lang="en-IN" sz="2400" dirty="0"/>
            <a:t>Select the sample size</a:t>
          </a:r>
        </a:p>
      </dgm:t>
    </dgm:pt>
    <dgm:pt modelId="{4ABDCD2F-47AC-4DC0-9E57-BF1754BF0B27}" type="parTrans" cxnId="{C21EA20F-936F-4684-9234-04B8F24FE631}">
      <dgm:prSet/>
      <dgm:spPr/>
      <dgm:t>
        <a:bodyPr/>
        <a:lstStyle/>
        <a:p>
          <a:endParaRPr lang="en-IN"/>
        </a:p>
      </dgm:t>
    </dgm:pt>
    <dgm:pt modelId="{B761A67E-5907-4325-BDFA-EA06F8D28C82}" type="sibTrans" cxnId="{C21EA20F-936F-4684-9234-04B8F24FE631}">
      <dgm:prSet/>
      <dgm:spPr/>
      <dgm:t>
        <a:bodyPr/>
        <a:lstStyle/>
        <a:p>
          <a:endParaRPr lang="en-IN"/>
        </a:p>
      </dgm:t>
    </dgm:pt>
    <dgm:pt modelId="{6E08D6AF-589C-47DC-8066-9DC0AB5AB4F5}">
      <dgm:prSet phldrT="[Text]" custT="1"/>
      <dgm:spPr/>
      <dgm:t>
        <a:bodyPr/>
        <a:lstStyle/>
        <a:p>
          <a:r>
            <a:rPr lang="en-IN" sz="2400" dirty="0"/>
            <a:t>Select the sample</a:t>
          </a:r>
        </a:p>
      </dgm:t>
    </dgm:pt>
    <dgm:pt modelId="{A6341AF5-C0D5-49D6-9007-DADC63DB0C4D}" type="parTrans" cxnId="{34575077-1A81-4A01-8F2B-B5A6DD52B7F5}">
      <dgm:prSet/>
      <dgm:spPr/>
      <dgm:t>
        <a:bodyPr/>
        <a:lstStyle/>
        <a:p>
          <a:endParaRPr lang="en-IN"/>
        </a:p>
      </dgm:t>
    </dgm:pt>
    <dgm:pt modelId="{E4817480-67B5-42B6-A17E-59920B6FF5CD}" type="sibTrans" cxnId="{34575077-1A81-4A01-8F2B-B5A6DD52B7F5}">
      <dgm:prSet/>
      <dgm:spPr/>
      <dgm:t>
        <a:bodyPr/>
        <a:lstStyle/>
        <a:p>
          <a:endParaRPr lang="en-IN"/>
        </a:p>
      </dgm:t>
    </dgm:pt>
    <dgm:pt modelId="{AF20C956-02A5-48A1-AC5A-DBF82950B620}" type="pres">
      <dgm:prSet presAssocID="{69435F41-4B60-4E4D-8FFE-B0F76E0FE260}" presName="linear" presStyleCnt="0">
        <dgm:presLayoutVars>
          <dgm:dir/>
          <dgm:animLvl val="lvl"/>
          <dgm:resizeHandles val="exact"/>
        </dgm:presLayoutVars>
      </dgm:prSet>
      <dgm:spPr/>
    </dgm:pt>
    <dgm:pt modelId="{BCC74A8C-273B-43C4-A765-75E2452941C8}" type="pres">
      <dgm:prSet presAssocID="{599927E7-79A8-4A07-8363-36F1E2A50078}" presName="parentLin" presStyleCnt="0"/>
      <dgm:spPr/>
    </dgm:pt>
    <dgm:pt modelId="{1EF6182B-58EE-4A32-834A-4F8FDB7540FB}" type="pres">
      <dgm:prSet presAssocID="{599927E7-79A8-4A07-8363-36F1E2A50078}" presName="parentLeftMargin" presStyleLbl="node1" presStyleIdx="0" presStyleCnt="8"/>
      <dgm:spPr/>
    </dgm:pt>
    <dgm:pt modelId="{0FF1E632-D77D-445D-AC62-AF7F373D63CC}" type="pres">
      <dgm:prSet presAssocID="{599927E7-79A8-4A07-8363-36F1E2A50078}" presName="parentText" presStyleLbl="node1" presStyleIdx="0" presStyleCnt="8">
        <dgm:presLayoutVars>
          <dgm:chMax val="0"/>
          <dgm:bulletEnabled val="1"/>
        </dgm:presLayoutVars>
      </dgm:prSet>
      <dgm:spPr/>
    </dgm:pt>
    <dgm:pt modelId="{6FE4D2C9-8BFD-4E95-8728-91A8B64735A6}" type="pres">
      <dgm:prSet presAssocID="{599927E7-79A8-4A07-8363-36F1E2A50078}" presName="negativeSpace" presStyleCnt="0"/>
      <dgm:spPr/>
    </dgm:pt>
    <dgm:pt modelId="{CE10310B-9E60-4BC2-B032-D440A00EBDFE}" type="pres">
      <dgm:prSet presAssocID="{599927E7-79A8-4A07-8363-36F1E2A50078}" presName="childText" presStyleLbl="conFgAcc1" presStyleIdx="0" presStyleCnt="8">
        <dgm:presLayoutVars>
          <dgm:bulletEnabled val="1"/>
        </dgm:presLayoutVars>
      </dgm:prSet>
      <dgm:spPr/>
    </dgm:pt>
    <dgm:pt modelId="{658C1013-1BC3-49F3-8B79-BFDE9C5422DD}" type="pres">
      <dgm:prSet presAssocID="{83E6AC49-C6A8-45A0-B459-463A80C82B50}" presName="spaceBetweenRectangles" presStyleCnt="0"/>
      <dgm:spPr/>
    </dgm:pt>
    <dgm:pt modelId="{B1B3C329-0CF2-4D20-8A3E-A54098490A6B}" type="pres">
      <dgm:prSet presAssocID="{2303D572-BA68-45C5-B01C-65B13559DEFB}" presName="parentLin" presStyleCnt="0"/>
      <dgm:spPr/>
    </dgm:pt>
    <dgm:pt modelId="{07C83F7F-ED1E-4ADA-9F86-7B9B7249E107}" type="pres">
      <dgm:prSet presAssocID="{2303D572-BA68-45C5-B01C-65B13559DEFB}" presName="parentLeftMargin" presStyleLbl="node1" presStyleIdx="0" presStyleCnt="8"/>
      <dgm:spPr/>
    </dgm:pt>
    <dgm:pt modelId="{B36FEBD1-AD98-4F54-B1C6-913B426D7AD3}" type="pres">
      <dgm:prSet presAssocID="{2303D572-BA68-45C5-B01C-65B13559DEFB}" presName="parentText" presStyleLbl="node1" presStyleIdx="1" presStyleCnt="8">
        <dgm:presLayoutVars>
          <dgm:chMax val="0"/>
          <dgm:bulletEnabled val="1"/>
        </dgm:presLayoutVars>
      </dgm:prSet>
      <dgm:spPr/>
    </dgm:pt>
    <dgm:pt modelId="{6B14997A-B887-4A2B-9D1C-761A8E55AA5A}" type="pres">
      <dgm:prSet presAssocID="{2303D572-BA68-45C5-B01C-65B13559DEFB}" presName="negativeSpace" presStyleCnt="0"/>
      <dgm:spPr/>
    </dgm:pt>
    <dgm:pt modelId="{6EDCB80D-EEA0-4FF6-8FC0-1D4EB8A42430}" type="pres">
      <dgm:prSet presAssocID="{2303D572-BA68-45C5-B01C-65B13559DEFB}" presName="childText" presStyleLbl="conFgAcc1" presStyleIdx="1" presStyleCnt="8">
        <dgm:presLayoutVars>
          <dgm:bulletEnabled val="1"/>
        </dgm:presLayoutVars>
      </dgm:prSet>
      <dgm:spPr/>
    </dgm:pt>
    <dgm:pt modelId="{781D7812-35F3-4A6D-9CF5-8BF741A9156E}" type="pres">
      <dgm:prSet presAssocID="{D153506A-A85D-4F87-96CD-7791849329C2}" presName="spaceBetweenRectangles" presStyleCnt="0"/>
      <dgm:spPr/>
    </dgm:pt>
    <dgm:pt modelId="{D79F2A2F-373F-4A04-94C2-91EFBC47DA6C}" type="pres">
      <dgm:prSet presAssocID="{A648C8B4-5ABD-4C77-8796-E27FDC60BAF8}" presName="parentLin" presStyleCnt="0"/>
      <dgm:spPr/>
    </dgm:pt>
    <dgm:pt modelId="{D4EEBB75-6454-4F2E-9E7A-E5ED020EE9A6}" type="pres">
      <dgm:prSet presAssocID="{A648C8B4-5ABD-4C77-8796-E27FDC60BAF8}" presName="parentLeftMargin" presStyleLbl="node1" presStyleIdx="1" presStyleCnt="8"/>
      <dgm:spPr/>
    </dgm:pt>
    <dgm:pt modelId="{DCFD4C5E-AB14-4F43-B93B-56A09E89DD1E}" type="pres">
      <dgm:prSet presAssocID="{A648C8B4-5ABD-4C77-8796-E27FDC60BAF8}" presName="parentText" presStyleLbl="node1" presStyleIdx="2" presStyleCnt="8">
        <dgm:presLayoutVars>
          <dgm:chMax val="0"/>
          <dgm:bulletEnabled val="1"/>
        </dgm:presLayoutVars>
      </dgm:prSet>
      <dgm:spPr/>
    </dgm:pt>
    <dgm:pt modelId="{2BD0C177-933A-4156-A30B-08ECE53A6259}" type="pres">
      <dgm:prSet presAssocID="{A648C8B4-5ABD-4C77-8796-E27FDC60BAF8}" presName="negativeSpace" presStyleCnt="0"/>
      <dgm:spPr/>
    </dgm:pt>
    <dgm:pt modelId="{5E656343-321E-4CB5-93C3-5B8A3D452134}" type="pres">
      <dgm:prSet presAssocID="{A648C8B4-5ABD-4C77-8796-E27FDC60BAF8}" presName="childText" presStyleLbl="conFgAcc1" presStyleIdx="2" presStyleCnt="8">
        <dgm:presLayoutVars>
          <dgm:bulletEnabled val="1"/>
        </dgm:presLayoutVars>
      </dgm:prSet>
      <dgm:spPr/>
    </dgm:pt>
    <dgm:pt modelId="{CD16C5B4-FB1D-4FF7-A9E8-45FDB4CD7F6A}" type="pres">
      <dgm:prSet presAssocID="{8CD0CE82-00C7-45FF-9AD5-A859A5943F8F}" presName="spaceBetweenRectangles" presStyleCnt="0"/>
      <dgm:spPr/>
    </dgm:pt>
    <dgm:pt modelId="{754B2E1D-6622-48CB-8E5A-C6835DF71AC1}" type="pres">
      <dgm:prSet presAssocID="{79CE2A86-0DC6-4DA8-AF44-D63A40C3194F}" presName="parentLin" presStyleCnt="0"/>
      <dgm:spPr/>
    </dgm:pt>
    <dgm:pt modelId="{4030A157-30B3-4D9C-AA48-9F7B02AF6D45}" type="pres">
      <dgm:prSet presAssocID="{79CE2A86-0DC6-4DA8-AF44-D63A40C3194F}" presName="parentLeftMargin" presStyleLbl="node1" presStyleIdx="2" presStyleCnt="8"/>
      <dgm:spPr/>
    </dgm:pt>
    <dgm:pt modelId="{F310A199-1B77-4F56-8421-D634FC15A78E}" type="pres">
      <dgm:prSet presAssocID="{79CE2A86-0DC6-4DA8-AF44-D63A40C3194F}" presName="parentText" presStyleLbl="node1" presStyleIdx="3" presStyleCnt="8">
        <dgm:presLayoutVars>
          <dgm:chMax val="0"/>
          <dgm:bulletEnabled val="1"/>
        </dgm:presLayoutVars>
      </dgm:prSet>
      <dgm:spPr/>
    </dgm:pt>
    <dgm:pt modelId="{AC9D12E0-7E18-4CFE-BA01-0941892E8E80}" type="pres">
      <dgm:prSet presAssocID="{79CE2A86-0DC6-4DA8-AF44-D63A40C3194F}" presName="negativeSpace" presStyleCnt="0"/>
      <dgm:spPr/>
    </dgm:pt>
    <dgm:pt modelId="{70466F1D-1326-41B8-88A7-3FE6B379561A}" type="pres">
      <dgm:prSet presAssocID="{79CE2A86-0DC6-4DA8-AF44-D63A40C3194F}" presName="childText" presStyleLbl="conFgAcc1" presStyleIdx="3" presStyleCnt="8">
        <dgm:presLayoutVars>
          <dgm:bulletEnabled val="1"/>
        </dgm:presLayoutVars>
      </dgm:prSet>
      <dgm:spPr/>
    </dgm:pt>
    <dgm:pt modelId="{68EEB42D-C052-4D2C-AD41-31170CCF7677}" type="pres">
      <dgm:prSet presAssocID="{EA91B740-F456-4A63-BBE7-EF3BACD9DFCA}" presName="spaceBetweenRectangles" presStyleCnt="0"/>
      <dgm:spPr/>
    </dgm:pt>
    <dgm:pt modelId="{1C109988-7D55-41F7-8F6C-797A546EA994}" type="pres">
      <dgm:prSet presAssocID="{BD3C2CE8-5D7F-43ED-BB85-CCD40984D4E6}" presName="parentLin" presStyleCnt="0"/>
      <dgm:spPr/>
    </dgm:pt>
    <dgm:pt modelId="{C6DC47C2-F605-4D06-AE55-05E513798AF4}" type="pres">
      <dgm:prSet presAssocID="{BD3C2CE8-5D7F-43ED-BB85-CCD40984D4E6}" presName="parentLeftMargin" presStyleLbl="node1" presStyleIdx="3" presStyleCnt="8"/>
      <dgm:spPr/>
    </dgm:pt>
    <dgm:pt modelId="{D6BA0A6C-8424-44DD-830E-272058A5F791}" type="pres">
      <dgm:prSet presAssocID="{BD3C2CE8-5D7F-43ED-BB85-CCD40984D4E6}" presName="parentText" presStyleLbl="node1" presStyleIdx="4" presStyleCnt="8">
        <dgm:presLayoutVars>
          <dgm:chMax val="0"/>
          <dgm:bulletEnabled val="1"/>
        </dgm:presLayoutVars>
      </dgm:prSet>
      <dgm:spPr/>
    </dgm:pt>
    <dgm:pt modelId="{7970DBCC-FF23-46DF-9D9E-7B092C0AAAC8}" type="pres">
      <dgm:prSet presAssocID="{BD3C2CE8-5D7F-43ED-BB85-CCD40984D4E6}" presName="negativeSpace" presStyleCnt="0"/>
      <dgm:spPr/>
    </dgm:pt>
    <dgm:pt modelId="{2E674A2E-E559-4A7D-AC12-79ED3645C3CD}" type="pres">
      <dgm:prSet presAssocID="{BD3C2CE8-5D7F-43ED-BB85-CCD40984D4E6}" presName="childText" presStyleLbl="conFgAcc1" presStyleIdx="4" presStyleCnt="8" custLinFactY="100000" custLinFactNeighborY="171401">
        <dgm:presLayoutVars>
          <dgm:bulletEnabled val="1"/>
        </dgm:presLayoutVars>
      </dgm:prSet>
      <dgm:spPr/>
    </dgm:pt>
    <dgm:pt modelId="{0B5B2869-15C2-4996-946F-BC7AC8208FC4}" type="pres">
      <dgm:prSet presAssocID="{CE27FDEF-63C7-4071-BB60-2A3009E56A22}" presName="spaceBetweenRectangles" presStyleCnt="0"/>
      <dgm:spPr/>
    </dgm:pt>
    <dgm:pt modelId="{E82800CD-597B-4316-889D-CBD0CC2EA7FA}" type="pres">
      <dgm:prSet presAssocID="{C54EB324-E24B-46A7-9475-C03D3D3AD029}" presName="parentLin" presStyleCnt="0"/>
      <dgm:spPr/>
    </dgm:pt>
    <dgm:pt modelId="{1990733E-1412-4227-9C06-C5062AB1524D}" type="pres">
      <dgm:prSet presAssocID="{C54EB324-E24B-46A7-9475-C03D3D3AD029}" presName="parentLeftMargin" presStyleLbl="node1" presStyleIdx="4" presStyleCnt="8"/>
      <dgm:spPr/>
    </dgm:pt>
    <dgm:pt modelId="{41159EC6-48B3-43EA-84F4-25FB47897B8D}" type="pres">
      <dgm:prSet presAssocID="{C54EB324-E24B-46A7-9475-C03D3D3AD029}" presName="parentText" presStyleLbl="node1" presStyleIdx="5" presStyleCnt="8">
        <dgm:presLayoutVars>
          <dgm:chMax val="0"/>
          <dgm:bulletEnabled val="1"/>
        </dgm:presLayoutVars>
      </dgm:prSet>
      <dgm:spPr/>
    </dgm:pt>
    <dgm:pt modelId="{57CBF9DC-05A9-4E7E-8411-CDDE98832002}" type="pres">
      <dgm:prSet presAssocID="{C54EB324-E24B-46A7-9475-C03D3D3AD029}" presName="negativeSpace" presStyleCnt="0"/>
      <dgm:spPr/>
    </dgm:pt>
    <dgm:pt modelId="{083622A5-47D0-438A-BE4B-F27B68C18BF9}" type="pres">
      <dgm:prSet presAssocID="{C54EB324-E24B-46A7-9475-C03D3D3AD029}" presName="childText" presStyleLbl="conFgAcc1" presStyleIdx="5" presStyleCnt="8">
        <dgm:presLayoutVars>
          <dgm:bulletEnabled val="1"/>
        </dgm:presLayoutVars>
      </dgm:prSet>
      <dgm:spPr/>
    </dgm:pt>
    <dgm:pt modelId="{458AF7FE-F715-4913-9E9C-771158246CB5}" type="pres">
      <dgm:prSet presAssocID="{4122DE7D-6073-49AC-9064-EF62007C8416}" presName="spaceBetweenRectangles" presStyleCnt="0"/>
      <dgm:spPr/>
    </dgm:pt>
    <dgm:pt modelId="{D0856750-3BD5-4786-BD9D-C6F90F2F4913}" type="pres">
      <dgm:prSet presAssocID="{967A5AE4-C4EA-4FDD-8726-35F711ABA998}" presName="parentLin" presStyleCnt="0"/>
      <dgm:spPr/>
    </dgm:pt>
    <dgm:pt modelId="{2F0A6ABB-4622-49A2-8ECE-B7F314A684FF}" type="pres">
      <dgm:prSet presAssocID="{967A5AE4-C4EA-4FDD-8726-35F711ABA998}" presName="parentLeftMargin" presStyleLbl="node1" presStyleIdx="5" presStyleCnt="8"/>
      <dgm:spPr/>
    </dgm:pt>
    <dgm:pt modelId="{6C7DA1B5-327A-46C8-9803-3D10B91553B6}" type="pres">
      <dgm:prSet presAssocID="{967A5AE4-C4EA-4FDD-8726-35F711ABA998}" presName="parentText" presStyleLbl="node1" presStyleIdx="6" presStyleCnt="8">
        <dgm:presLayoutVars>
          <dgm:chMax val="0"/>
          <dgm:bulletEnabled val="1"/>
        </dgm:presLayoutVars>
      </dgm:prSet>
      <dgm:spPr/>
    </dgm:pt>
    <dgm:pt modelId="{5EAD261F-0BBC-4515-8E65-EF4FB651A411}" type="pres">
      <dgm:prSet presAssocID="{967A5AE4-C4EA-4FDD-8726-35F711ABA998}" presName="negativeSpace" presStyleCnt="0"/>
      <dgm:spPr/>
    </dgm:pt>
    <dgm:pt modelId="{DF4A026C-F872-463C-9FB9-E6D4B80927FD}" type="pres">
      <dgm:prSet presAssocID="{967A5AE4-C4EA-4FDD-8726-35F711ABA998}" presName="childText" presStyleLbl="conFgAcc1" presStyleIdx="6" presStyleCnt="8">
        <dgm:presLayoutVars>
          <dgm:bulletEnabled val="1"/>
        </dgm:presLayoutVars>
      </dgm:prSet>
      <dgm:spPr/>
    </dgm:pt>
    <dgm:pt modelId="{75F0642F-F565-4AFB-A95D-3A13AA7F47AE}" type="pres">
      <dgm:prSet presAssocID="{B761A67E-5907-4325-BDFA-EA06F8D28C82}" presName="spaceBetweenRectangles" presStyleCnt="0"/>
      <dgm:spPr/>
    </dgm:pt>
    <dgm:pt modelId="{E0288CB3-FF81-4544-8FA5-5BBD8EEB6844}" type="pres">
      <dgm:prSet presAssocID="{6E08D6AF-589C-47DC-8066-9DC0AB5AB4F5}" presName="parentLin" presStyleCnt="0"/>
      <dgm:spPr/>
    </dgm:pt>
    <dgm:pt modelId="{94530238-0203-4D89-AC8C-F251A6A9C5C5}" type="pres">
      <dgm:prSet presAssocID="{6E08D6AF-589C-47DC-8066-9DC0AB5AB4F5}" presName="parentLeftMargin" presStyleLbl="node1" presStyleIdx="6" presStyleCnt="8"/>
      <dgm:spPr/>
    </dgm:pt>
    <dgm:pt modelId="{8ECD36CF-745B-45F6-970D-B8D8652D9221}" type="pres">
      <dgm:prSet presAssocID="{6E08D6AF-589C-47DC-8066-9DC0AB5AB4F5}" presName="parentText" presStyleLbl="node1" presStyleIdx="7" presStyleCnt="8">
        <dgm:presLayoutVars>
          <dgm:chMax val="0"/>
          <dgm:bulletEnabled val="1"/>
        </dgm:presLayoutVars>
      </dgm:prSet>
      <dgm:spPr/>
    </dgm:pt>
    <dgm:pt modelId="{062C2D51-E1A2-46C9-BA92-F127DF99651D}" type="pres">
      <dgm:prSet presAssocID="{6E08D6AF-589C-47DC-8066-9DC0AB5AB4F5}" presName="negativeSpace" presStyleCnt="0"/>
      <dgm:spPr/>
    </dgm:pt>
    <dgm:pt modelId="{FEE2C5D3-FAAB-4BF8-A581-C6FD3C424CE9}" type="pres">
      <dgm:prSet presAssocID="{6E08D6AF-589C-47DC-8066-9DC0AB5AB4F5}" presName="childText" presStyleLbl="conFgAcc1" presStyleIdx="7" presStyleCnt="8">
        <dgm:presLayoutVars>
          <dgm:bulletEnabled val="1"/>
        </dgm:presLayoutVars>
      </dgm:prSet>
      <dgm:spPr/>
    </dgm:pt>
  </dgm:ptLst>
  <dgm:cxnLst>
    <dgm:cxn modelId="{C21EA20F-936F-4684-9234-04B8F24FE631}" srcId="{69435F41-4B60-4E4D-8FFE-B0F76E0FE260}" destId="{967A5AE4-C4EA-4FDD-8726-35F711ABA998}" srcOrd="6" destOrd="0" parTransId="{4ABDCD2F-47AC-4DC0-9E57-BF1754BF0B27}" sibTransId="{B761A67E-5907-4325-BDFA-EA06F8D28C82}"/>
    <dgm:cxn modelId="{5B6AA714-D98C-4B4E-8F72-54A7451C8BC6}" type="presOf" srcId="{79CE2A86-0DC6-4DA8-AF44-D63A40C3194F}" destId="{F310A199-1B77-4F56-8421-D634FC15A78E}" srcOrd="1" destOrd="0" presId="urn:microsoft.com/office/officeart/2005/8/layout/list1"/>
    <dgm:cxn modelId="{C2553524-1C76-4A22-A41B-4A418EE16498}" type="presOf" srcId="{69435F41-4B60-4E4D-8FFE-B0F76E0FE260}" destId="{AF20C956-02A5-48A1-AC5A-DBF82950B620}" srcOrd="0" destOrd="0" presId="urn:microsoft.com/office/officeart/2005/8/layout/list1"/>
    <dgm:cxn modelId="{99D7EF30-78C3-40EC-9AAD-5DA0BD4DD202}" type="presOf" srcId="{6E08D6AF-589C-47DC-8066-9DC0AB5AB4F5}" destId="{8ECD36CF-745B-45F6-970D-B8D8652D9221}" srcOrd="1" destOrd="0" presId="urn:microsoft.com/office/officeart/2005/8/layout/list1"/>
    <dgm:cxn modelId="{CBBF3133-2491-467D-B5FB-04A4C99D30BC}" srcId="{69435F41-4B60-4E4D-8FFE-B0F76E0FE260}" destId="{A648C8B4-5ABD-4C77-8796-E27FDC60BAF8}" srcOrd="2" destOrd="0" parTransId="{3743F059-3B52-425B-BE0F-238128A0753C}" sibTransId="{8CD0CE82-00C7-45FF-9AD5-A859A5943F8F}"/>
    <dgm:cxn modelId="{B8707B33-A815-4227-A423-4AA72C3330B0}" type="presOf" srcId="{A648C8B4-5ABD-4C77-8796-E27FDC60BAF8}" destId="{D4EEBB75-6454-4F2E-9E7A-E5ED020EE9A6}" srcOrd="0" destOrd="0" presId="urn:microsoft.com/office/officeart/2005/8/layout/list1"/>
    <dgm:cxn modelId="{25A4B139-F8F3-40D9-A8E9-60061534118D}" type="presOf" srcId="{2303D572-BA68-45C5-B01C-65B13559DEFB}" destId="{B36FEBD1-AD98-4F54-B1C6-913B426D7AD3}" srcOrd="1" destOrd="0" presId="urn:microsoft.com/office/officeart/2005/8/layout/list1"/>
    <dgm:cxn modelId="{FC0F623E-3EAD-42B4-A5C7-9A32DCEAC1D2}" type="presOf" srcId="{C54EB324-E24B-46A7-9475-C03D3D3AD029}" destId="{41159EC6-48B3-43EA-84F4-25FB47897B8D}" srcOrd="1" destOrd="0" presId="urn:microsoft.com/office/officeart/2005/8/layout/list1"/>
    <dgm:cxn modelId="{8CB58D61-4F90-4314-98F5-131AD6D92902}" srcId="{69435F41-4B60-4E4D-8FFE-B0F76E0FE260}" destId="{2303D572-BA68-45C5-B01C-65B13559DEFB}" srcOrd="1" destOrd="0" parTransId="{3D53C92A-7640-44B1-890E-955F06448F16}" sibTransId="{D153506A-A85D-4F87-96CD-7791849329C2}"/>
    <dgm:cxn modelId="{19C3DD62-18F2-41F1-A011-65E1B4F4086B}" type="presOf" srcId="{A648C8B4-5ABD-4C77-8796-E27FDC60BAF8}" destId="{DCFD4C5E-AB14-4F43-B93B-56A09E89DD1E}" srcOrd="1" destOrd="0" presId="urn:microsoft.com/office/officeart/2005/8/layout/list1"/>
    <dgm:cxn modelId="{782E8C44-2977-408D-BC8F-E57518748D7F}" type="presOf" srcId="{6E08D6AF-589C-47DC-8066-9DC0AB5AB4F5}" destId="{94530238-0203-4D89-AC8C-F251A6A9C5C5}" srcOrd="0" destOrd="0" presId="urn:microsoft.com/office/officeart/2005/8/layout/list1"/>
    <dgm:cxn modelId="{5928B644-C20F-42D2-AE34-1A3C176573BE}" type="presOf" srcId="{BD3C2CE8-5D7F-43ED-BB85-CCD40984D4E6}" destId="{C6DC47C2-F605-4D06-AE55-05E513798AF4}" srcOrd="0" destOrd="0" presId="urn:microsoft.com/office/officeart/2005/8/layout/list1"/>
    <dgm:cxn modelId="{579C2B4A-75FC-4054-B526-4CD1D86F6FD9}" type="presOf" srcId="{599927E7-79A8-4A07-8363-36F1E2A50078}" destId="{0FF1E632-D77D-445D-AC62-AF7F373D63CC}" srcOrd="1" destOrd="0" presId="urn:microsoft.com/office/officeart/2005/8/layout/list1"/>
    <dgm:cxn modelId="{E552F86B-964C-4D31-9CA4-67AF184820CA}" type="presOf" srcId="{79CE2A86-0DC6-4DA8-AF44-D63A40C3194F}" destId="{4030A157-30B3-4D9C-AA48-9F7B02AF6D45}" srcOrd="0" destOrd="0" presId="urn:microsoft.com/office/officeart/2005/8/layout/list1"/>
    <dgm:cxn modelId="{FB78FA51-F942-4A02-B2A3-D502FA50CE11}" type="presOf" srcId="{967A5AE4-C4EA-4FDD-8726-35F711ABA998}" destId="{2F0A6ABB-4622-49A2-8ECE-B7F314A684FF}" srcOrd="0" destOrd="0" presId="urn:microsoft.com/office/officeart/2005/8/layout/list1"/>
    <dgm:cxn modelId="{7522E774-F7E6-434E-9E99-77910DA6252D}" type="presOf" srcId="{2303D572-BA68-45C5-B01C-65B13559DEFB}" destId="{07C83F7F-ED1E-4ADA-9F86-7B9B7249E107}" srcOrd="0" destOrd="0" presId="urn:microsoft.com/office/officeart/2005/8/layout/list1"/>
    <dgm:cxn modelId="{CBC50175-49C6-4D62-912D-3A4F88392C82}" type="presOf" srcId="{BD3C2CE8-5D7F-43ED-BB85-CCD40984D4E6}" destId="{D6BA0A6C-8424-44DD-830E-272058A5F791}" srcOrd="1" destOrd="0" presId="urn:microsoft.com/office/officeart/2005/8/layout/list1"/>
    <dgm:cxn modelId="{0BCD6976-6FE2-4806-AA75-82804658C5AF}" type="presOf" srcId="{599927E7-79A8-4A07-8363-36F1E2A50078}" destId="{1EF6182B-58EE-4A32-834A-4F8FDB7540FB}" srcOrd="0" destOrd="0" presId="urn:microsoft.com/office/officeart/2005/8/layout/list1"/>
    <dgm:cxn modelId="{34575077-1A81-4A01-8F2B-B5A6DD52B7F5}" srcId="{69435F41-4B60-4E4D-8FFE-B0F76E0FE260}" destId="{6E08D6AF-589C-47DC-8066-9DC0AB5AB4F5}" srcOrd="7" destOrd="0" parTransId="{A6341AF5-C0D5-49D6-9007-DADC63DB0C4D}" sibTransId="{E4817480-67B5-42B6-A17E-59920B6FF5CD}"/>
    <dgm:cxn modelId="{5473B284-0B46-4AD3-AA1B-189F247E3DD4}" srcId="{69435F41-4B60-4E4D-8FFE-B0F76E0FE260}" destId="{BD3C2CE8-5D7F-43ED-BB85-CCD40984D4E6}" srcOrd="4" destOrd="0" parTransId="{3E8F8870-CD28-4E1E-B5EC-3D138A572203}" sibTransId="{CE27FDEF-63C7-4071-BB60-2A3009E56A22}"/>
    <dgm:cxn modelId="{D0F9A3B5-9C7C-4BBD-98C0-FEF4A96B627D}" srcId="{69435F41-4B60-4E4D-8FFE-B0F76E0FE260}" destId="{599927E7-79A8-4A07-8363-36F1E2A50078}" srcOrd="0" destOrd="0" parTransId="{696BD834-F924-4D1F-8D3F-33D281C7A794}" sibTransId="{83E6AC49-C6A8-45A0-B459-463A80C82B50}"/>
    <dgm:cxn modelId="{68D1ADC4-ABE3-4337-A5BD-07684F2840DF}" type="presOf" srcId="{967A5AE4-C4EA-4FDD-8726-35F711ABA998}" destId="{6C7DA1B5-327A-46C8-9803-3D10B91553B6}" srcOrd="1" destOrd="0" presId="urn:microsoft.com/office/officeart/2005/8/layout/list1"/>
    <dgm:cxn modelId="{D9B8D5D0-D8AA-4FD7-B6FD-91B7D8CF469C}" type="presOf" srcId="{C54EB324-E24B-46A7-9475-C03D3D3AD029}" destId="{1990733E-1412-4227-9C06-C5062AB1524D}" srcOrd="0" destOrd="0" presId="urn:microsoft.com/office/officeart/2005/8/layout/list1"/>
    <dgm:cxn modelId="{024ABDED-AF3E-491B-9541-C5FEE05987F7}" srcId="{69435F41-4B60-4E4D-8FFE-B0F76E0FE260}" destId="{79CE2A86-0DC6-4DA8-AF44-D63A40C3194F}" srcOrd="3" destOrd="0" parTransId="{C2CE94EE-0827-45CC-A1E3-1309B4437D83}" sibTransId="{EA91B740-F456-4A63-BBE7-EF3BACD9DFCA}"/>
    <dgm:cxn modelId="{432EC2F5-4389-4455-8843-82993A1886A7}" srcId="{69435F41-4B60-4E4D-8FFE-B0F76E0FE260}" destId="{C54EB324-E24B-46A7-9475-C03D3D3AD029}" srcOrd="5" destOrd="0" parTransId="{2D643F63-F324-4B7F-8965-66462D9B4328}" sibTransId="{4122DE7D-6073-49AC-9064-EF62007C8416}"/>
    <dgm:cxn modelId="{2995105E-6BC4-48E2-A5D2-FD493F6E993E}" type="presParOf" srcId="{AF20C956-02A5-48A1-AC5A-DBF82950B620}" destId="{BCC74A8C-273B-43C4-A765-75E2452941C8}" srcOrd="0" destOrd="0" presId="urn:microsoft.com/office/officeart/2005/8/layout/list1"/>
    <dgm:cxn modelId="{5D74556E-6CF5-49A8-B1F5-D42A32127D71}" type="presParOf" srcId="{BCC74A8C-273B-43C4-A765-75E2452941C8}" destId="{1EF6182B-58EE-4A32-834A-4F8FDB7540FB}" srcOrd="0" destOrd="0" presId="urn:microsoft.com/office/officeart/2005/8/layout/list1"/>
    <dgm:cxn modelId="{3DAA8B9D-E4EB-441C-A356-D81EF9D61EEC}" type="presParOf" srcId="{BCC74A8C-273B-43C4-A765-75E2452941C8}" destId="{0FF1E632-D77D-445D-AC62-AF7F373D63CC}" srcOrd="1" destOrd="0" presId="urn:microsoft.com/office/officeart/2005/8/layout/list1"/>
    <dgm:cxn modelId="{B2836F96-E619-4A48-BC01-73309EEBB355}" type="presParOf" srcId="{AF20C956-02A5-48A1-AC5A-DBF82950B620}" destId="{6FE4D2C9-8BFD-4E95-8728-91A8B64735A6}" srcOrd="1" destOrd="0" presId="urn:microsoft.com/office/officeart/2005/8/layout/list1"/>
    <dgm:cxn modelId="{593E991A-1E10-4CA6-96C7-4F56F3656D2F}" type="presParOf" srcId="{AF20C956-02A5-48A1-AC5A-DBF82950B620}" destId="{CE10310B-9E60-4BC2-B032-D440A00EBDFE}" srcOrd="2" destOrd="0" presId="urn:microsoft.com/office/officeart/2005/8/layout/list1"/>
    <dgm:cxn modelId="{47B13295-F1EB-470A-B661-8BFC0F63BF20}" type="presParOf" srcId="{AF20C956-02A5-48A1-AC5A-DBF82950B620}" destId="{658C1013-1BC3-49F3-8B79-BFDE9C5422DD}" srcOrd="3" destOrd="0" presId="urn:microsoft.com/office/officeart/2005/8/layout/list1"/>
    <dgm:cxn modelId="{C513131D-965A-470B-A725-B3294C2F164A}" type="presParOf" srcId="{AF20C956-02A5-48A1-AC5A-DBF82950B620}" destId="{B1B3C329-0CF2-4D20-8A3E-A54098490A6B}" srcOrd="4" destOrd="0" presId="urn:microsoft.com/office/officeart/2005/8/layout/list1"/>
    <dgm:cxn modelId="{3E17CC97-2F75-401E-8365-571DBE0FF880}" type="presParOf" srcId="{B1B3C329-0CF2-4D20-8A3E-A54098490A6B}" destId="{07C83F7F-ED1E-4ADA-9F86-7B9B7249E107}" srcOrd="0" destOrd="0" presId="urn:microsoft.com/office/officeart/2005/8/layout/list1"/>
    <dgm:cxn modelId="{0D8CB926-CD1F-42F0-B1A8-A8327B72E500}" type="presParOf" srcId="{B1B3C329-0CF2-4D20-8A3E-A54098490A6B}" destId="{B36FEBD1-AD98-4F54-B1C6-913B426D7AD3}" srcOrd="1" destOrd="0" presId="urn:microsoft.com/office/officeart/2005/8/layout/list1"/>
    <dgm:cxn modelId="{72BDCA8F-A6DA-43E7-8F87-3B8960742393}" type="presParOf" srcId="{AF20C956-02A5-48A1-AC5A-DBF82950B620}" destId="{6B14997A-B887-4A2B-9D1C-761A8E55AA5A}" srcOrd="5" destOrd="0" presId="urn:microsoft.com/office/officeart/2005/8/layout/list1"/>
    <dgm:cxn modelId="{FB671DB3-9607-48D7-B02C-5D2A4CD16961}" type="presParOf" srcId="{AF20C956-02A5-48A1-AC5A-DBF82950B620}" destId="{6EDCB80D-EEA0-4FF6-8FC0-1D4EB8A42430}" srcOrd="6" destOrd="0" presId="urn:microsoft.com/office/officeart/2005/8/layout/list1"/>
    <dgm:cxn modelId="{38C0444E-8691-4C00-A635-CC3F8D745D4F}" type="presParOf" srcId="{AF20C956-02A5-48A1-AC5A-DBF82950B620}" destId="{781D7812-35F3-4A6D-9CF5-8BF741A9156E}" srcOrd="7" destOrd="0" presId="urn:microsoft.com/office/officeart/2005/8/layout/list1"/>
    <dgm:cxn modelId="{0D031AE0-98F6-4932-B4E2-D28ECB8D2B50}" type="presParOf" srcId="{AF20C956-02A5-48A1-AC5A-DBF82950B620}" destId="{D79F2A2F-373F-4A04-94C2-91EFBC47DA6C}" srcOrd="8" destOrd="0" presId="urn:microsoft.com/office/officeart/2005/8/layout/list1"/>
    <dgm:cxn modelId="{0F2CE379-B39B-4A62-85DD-0188E2B82010}" type="presParOf" srcId="{D79F2A2F-373F-4A04-94C2-91EFBC47DA6C}" destId="{D4EEBB75-6454-4F2E-9E7A-E5ED020EE9A6}" srcOrd="0" destOrd="0" presId="urn:microsoft.com/office/officeart/2005/8/layout/list1"/>
    <dgm:cxn modelId="{70DCE8E6-6868-46A0-AB25-DF1F94890886}" type="presParOf" srcId="{D79F2A2F-373F-4A04-94C2-91EFBC47DA6C}" destId="{DCFD4C5E-AB14-4F43-B93B-56A09E89DD1E}" srcOrd="1" destOrd="0" presId="urn:microsoft.com/office/officeart/2005/8/layout/list1"/>
    <dgm:cxn modelId="{7BA49950-C19F-40D0-80EE-7F6281CF6C22}" type="presParOf" srcId="{AF20C956-02A5-48A1-AC5A-DBF82950B620}" destId="{2BD0C177-933A-4156-A30B-08ECE53A6259}" srcOrd="9" destOrd="0" presId="urn:microsoft.com/office/officeart/2005/8/layout/list1"/>
    <dgm:cxn modelId="{9365E57E-B497-4AE7-A42B-6D105AD27A9E}" type="presParOf" srcId="{AF20C956-02A5-48A1-AC5A-DBF82950B620}" destId="{5E656343-321E-4CB5-93C3-5B8A3D452134}" srcOrd="10" destOrd="0" presId="urn:microsoft.com/office/officeart/2005/8/layout/list1"/>
    <dgm:cxn modelId="{D994B71A-C05C-4892-9C83-F0FFF39F0953}" type="presParOf" srcId="{AF20C956-02A5-48A1-AC5A-DBF82950B620}" destId="{CD16C5B4-FB1D-4FF7-A9E8-45FDB4CD7F6A}" srcOrd="11" destOrd="0" presId="urn:microsoft.com/office/officeart/2005/8/layout/list1"/>
    <dgm:cxn modelId="{6E2E3415-8FB9-494B-8E44-9AE5D0E0AD2E}" type="presParOf" srcId="{AF20C956-02A5-48A1-AC5A-DBF82950B620}" destId="{754B2E1D-6622-48CB-8E5A-C6835DF71AC1}" srcOrd="12" destOrd="0" presId="urn:microsoft.com/office/officeart/2005/8/layout/list1"/>
    <dgm:cxn modelId="{3A40FB15-3B6C-47F0-B2A1-49A35A2272D7}" type="presParOf" srcId="{754B2E1D-6622-48CB-8E5A-C6835DF71AC1}" destId="{4030A157-30B3-4D9C-AA48-9F7B02AF6D45}" srcOrd="0" destOrd="0" presId="urn:microsoft.com/office/officeart/2005/8/layout/list1"/>
    <dgm:cxn modelId="{401A3FC0-C16F-456A-B309-66FD00CED308}" type="presParOf" srcId="{754B2E1D-6622-48CB-8E5A-C6835DF71AC1}" destId="{F310A199-1B77-4F56-8421-D634FC15A78E}" srcOrd="1" destOrd="0" presId="urn:microsoft.com/office/officeart/2005/8/layout/list1"/>
    <dgm:cxn modelId="{E7E2D3EA-7426-4A4F-8F34-24451D6270A9}" type="presParOf" srcId="{AF20C956-02A5-48A1-AC5A-DBF82950B620}" destId="{AC9D12E0-7E18-4CFE-BA01-0941892E8E80}" srcOrd="13" destOrd="0" presId="urn:microsoft.com/office/officeart/2005/8/layout/list1"/>
    <dgm:cxn modelId="{E7F2A671-A390-4E2D-B9F1-AD00F98E09F5}" type="presParOf" srcId="{AF20C956-02A5-48A1-AC5A-DBF82950B620}" destId="{70466F1D-1326-41B8-88A7-3FE6B379561A}" srcOrd="14" destOrd="0" presId="urn:microsoft.com/office/officeart/2005/8/layout/list1"/>
    <dgm:cxn modelId="{63C6FBFA-C748-46DA-A1F9-2B06B8962D50}" type="presParOf" srcId="{AF20C956-02A5-48A1-AC5A-DBF82950B620}" destId="{68EEB42D-C052-4D2C-AD41-31170CCF7677}" srcOrd="15" destOrd="0" presId="urn:microsoft.com/office/officeart/2005/8/layout/list1"/>
    <dgm:cxn modelId="{5E0ED55E-77F2-4215-AFC3-7EFD16BC9B3C}" type="presParOf" srcId="{AF20C956-02A5-48A1-AC5A-DBF82950B620}" destId="{1C109988-7D55-41F7-8F6C-797A546EA994}" srcOrd="16" destOrd="0" presId="urn:microsoft.com/office/officeart/2005/8/layout/list1"/>
    <dgm:cxn modelId="{2270AB14-E4CE-439C-A790-0AB41A91CB6C}" type="presParOf" srcId="{1C109988-7D55-41F7-8F6C-797A546EA994}" destId="{C6DC47C2-F605-4D06-AE55-05E513798AF4}" srcOrd="0" destOrd="0" presId="urn:microsoft.com/office/officeart/2005/8/layout/list1"/>
    <dgm:cxn modelId="{71E09238-B7B4-4A0E-AA1D-84177829B201}" type="presParOf" srcId="{1C109988-7D55-41F7-8F6C-797A546EA994}" destId="{D6BA0A6C-8424-44DD-830E-272058A5F791}" srcOrd="1" destOrd="0" presId="urn:microsoft.com/office/officeart/2005/8/layout/list1"/>
    <dgm:cxn modelId="{614727E9-5188-4139-8C77-23D1A41F2EDA}" type="presParOf" srcId="{AF20C956-02A5-48A1-AC5A-DBF82950B620}" destId="{7970DBCC-FF23-46DF-9D9E-7B092C0AAAC8}" srcOrd="17" destOrd="0" presId="urn:microsoft.com/office/officeart/2005/8/layout/list1"/>
    <dgm:cxn modelId="{D283EBA1-DF3C-4D8F-9A5C-E0416F854C74}" type="presParOf" srcId="{AF20C956-02A5-48A1-AC5A-DBF82950B620}" destId="{2E674A2E-E559-4A7D-AC12-79ED3645C3CD}" srcOrd="18" destOrd="0" presId="urn:microsoft.com/office/officeart/2005/8/layout/list1"/>
    <dgm:cxn modelId="{53A4904B-9757-4DF2-BDB2-390A3D3CF233}" type="presParOf" srcId="{AF20C956-02A5-48A1-AC5A-DBF82950B620}" destId="{0B5B2869-15C2-4996-946F-BC7AC8208FC4}" srcOrd="19" destOrd="0" presId="urn:microsoft.com/office/officeart/2005/8/layout/list1"/>
    <dgm:cxn modelId="{98D097E0-DE6E-4251-9B72-B116417E1B6D}" type="presParOf" srcId="{AF20C956-02A5-48A1-AC5A-DBF82950B620}" destId="{E82800CD-597B-4316-889D-CBD0CC2EA7FA}" srcOrd="20" destOrd="0" presId="urn:microsoft.com/office/officeart/2005/8/layout/list1"/>
    <dgm:cxn modelId="{677D96F5-24A8-42A2-A428-1F20C59824B0}" type="presParOf" srcId="{E82800CD-597B-4316-889D-CBD0CC2EA7FA}" destId="{1990733E-1412-4227-9C06-C5062AB1524D}" srcOrd="0" destOrd="0" presId="urn:microsoft.com/office/officeart/2005/8/layout/list1"/>
    <dgm:cxn modelId="{ADEB547F-2FC6-4BC8-86EF-9E95C828A9C4}" type="presParOf" srcId="{E82800CD-597B-4316-889D-CBD0CC2EA7FA}" destId="{41159EC6-48B3-43EA-84F4-25FB47897B8D}" srcOrd="1" destOrd="0" presId="urn:microsoft.com/office/officeart/2005/8/layout/list1"/>
    <dgm:cxn modelId="{0ED8CE23-CA40-43A8-ABE7-7A852EF25022}" type="presParOf" srcId="{AF20C956-02A5-48A1-AC5A-DBF82950B620}" destId="{57CBF9DC-05A9-4E7E-8411-CDDE98832002}" srcOrd="21" destOrd="0" presId="urn:microsoft.com/office/officeart/2005/8/layout/list1"/>
    <dgm:cxn modelId="{2E586752-E54A-4EEA-8248-89F98D1D146E}" type="presParOf" srcId="{AF20C956-02A5-48A1-AC5A-DBF82950B620}" destId="{083622A5-47D0-438A-BE4B-F27B68C18BF9}" srcOrd="22" destOrd="0" presId="urn:microsoft.com/office/officeart/2005/8/layout/list1"/>
    <dgm:cxn modelId="{700655AF-B53E-454D-9035-97DCEE4FECAF}" type="presParOf" srcId="{AF20C956-02A5-48A1-AC5A-DBF82950B620}" destId="{458AF7FE-F715-4913-9E9C-771158246CB5}" srcOrd="23" destOrd="0" presId="urn:microsoft.com/office/officeart/2005/8/layout/list1"/>
    <dgm:cxn modelId="{0AB15DB6-1625-42FA-96C4-27CEC3D29A6A}" type="presParOf" srcId="{AF20C956-02A5-48A1-AC5A-DBF82950B620}" destId="{D0856750-3BD5-4786-BD9D-C6F90F2F4913}" srcOrd="24" destOrd="0" presId="urn:microsoft.com/office/officeart/2005/8/layout/list1"/>
    <dgm:cxn modelId="{FE44EFAD-5592-4027-857E-885F4B6E7F1F}" type="presParOf" srcId="{D0856750-3BD5-4786-BD9D-C6F90F2F4913}" destId="{2F0A6ABB-4622-49A2-8ECE-B7F314A684FF}" srcOrd="0" destOrd="0" presId="urn:microsoft.com/office/officeart/2005/8/layout/list1"/>
    <dgm:cxn modelId="{4C71FB57-CD7E-47EF-A3CF-47E9CCFE40E4}" type="presParOf" srcId="{D0856750-3BD5-4786-BD9D-C6F90F2F4913}" destId="{6C7DA1B5-327A-46C8-9803-3D10B91553B6}" srcOrd="1" destOrd="0" presId="urn:microsoft.com/office/officeart/2005/8/layout/list1"/>
    <dgm:cxn modelId="{E963D3EE-096F-4EE9-AE98-FB148D63C69D}" type="presParOf" srcId="{AF20C956-02A5-48A1-AC5A-DBF82950B620}" destId="{5EAD261F-0BBC-4515-8E65-EF4FB651A411}" srcOrd="25" destOrd="0" presId="urn:microsoft.com/office/officeart/2005/8/layout/list1"/>
    <dgm:cxn modelId="{DB7A7CF2-6186-4661-A7E0-C1F4F3A1278D}" type="presParOf" srcId="{AF20C956-02A5-48A1-AC5A-DBF82950B620}" destId="{DF4A026C-F872-463C-9FB9-E6D4B80927FD}" srcOrd="26" destOrd="0" presId="urn:microsoft.com/office/officeart/2005/8/layout/list1"/>
    <dgm:cxn modelId="{AE9231D7-9C21-4B1E-9D50-6D088897B71E}" type="presParOf" srcId="{AF20C956-02A5-48A1-AC5A-DBF82950B620}" destId="{75F0642F-F565-4AFB-A95D-3A13AA7F47AE}" srcOrd="27" destOrd="0" presId="urn:microsoft.com/office/officeart/2005/8/layout/list1"/>
    <dgm:cxn modelId="{A0D89686-E32C-4090-892C-7AD1F496BA57}" type="presParOf" srcId="{AF20C956-02A5-48A1-AC5A-DBF82950B620}" destId="{E0288CB3-FF81-4544-8FA5-5BBD8EEB6844}" srcOrd="28" destOrd="0" presId="urn:microsoft.com/office/officeart/2005/8/layout/list1"/>
    <dgm:cxn modelId="{101A9955-7D7A-4CC6-94CC-268EC4AF9AA7}" type="presParOf" srcId="{E0288CB3-FF81-4544-8FA5-5BBD8EEB6844}" destId="{94530238-0203-4D89-AC8C-F251A6A9C5C5}" srcOrd="0" destOrd="0" presId="urn:microsoft.com/office/officeart/2005/8/layout/list1"/>
    <dgm:cxn modelId="{43766AF0-696C-48EF-83C5-EA2FBF58F8C6}" type="presParOf" srcId="{E0288CB3-FF81-4544-8FA5-5BBD8EEB6844}" destId="{8ECD36CF-745B-45F6-970D-B8D8652D9221}" srcOrd="1" destOrd="0" presId="urn:microsoft.com/office/officeart/2005/8/layout/list1"/>
    <dgm:cxn modelId="{B6D35C57-9661-43E5-8B10-C524B785ECC3}" type="presParOf" srcId="{AF20C956-02A5-48A1-AC5A-DBF82950B620}" destId="{062C2D51-E1A2-46C9-BA92-F127DF99651D}" srcOrd="29" destOrd="0" presId="urn:microsoft.com/office/officeart/2005/8/layout/list1"/>
    <dgm:cxn modelId="{3F67D644-72F0-4B52-89AC-0A93D8C53B7D}" type="presParOf" srcId="{AF20C956-02A5-48A1-AC5A-DBF82950B620}" destId="{FEE2C5D3-FAAB-4BF8-A581-C6FD3C424CE9}" srcOrd="3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45D5BA-5ABB-4EC8-95DD-F39527225E70}"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en-IN"/>
        </a:p>
      </dgm:t>
    </dgm:pt>
    <dgm:pt modelId="{689C4F7D-7596-469B-9792-8A87ECA80DF4}">
      <dgm:prSet phldrT="[Text]"/>
      <dgm:spPr/>
      <dgm:t>
        <a:bodyPr/>
        <a:lstStyle/>
        <a:p>
          <a:r>
            <a:rPr lang="en-IN" dirty="0"/>
            <a:t>Pure</a:t>
          </a:r>
        </a:p>
      </dgm:t>
    </dgm:pt>
    <dgm:pt modelId="{05BE6174-5B48-45EF-8FB8-41DF798D72F8}" type="parTrans" cxnId="{CD444314-BCDF-4BD6-88A1-65F9DFDE4328}">
      <dgm:prSet/>
      <dgm:spPr/>
      <dgm:t>
        <a:bodyPr/>
        <a:lstStyle/>
        <a:p>
          <a:endParaRPr lang="en-IN"/>
        </a:p>
      </dgm:t>
    </dgm:pt>
    <dgm:pt modelId="{C456E216-0CB5-48D1-86F6-CD2827FEB6F0}" type="sibTrans" cxnId="{CD444314-BCDF-4BD6-88A1-65F9DFDE4328}">
      <dgm:prSet/>
      <dgm:spPr/>
      <dgm:t>
        <a:bodyPr/>
        <a:lstStyle/>
        <a:p>
          <a:endParaRPr lang="en-IN"/>
        </a:p>
      </dgm:t>
    </dgm:pt>
    <dgm:pt modelId="{7891F361-2996-46C3-8EF7-754D2914C2D4}">
      <dgm:prSet phldrT="[Text]"/>
      <dgm:spPr/>
      <dgm:t>
        <a:bodyPr/>
        <a:lstStyle/>
        <a:p>
          <a:r>
            <a:rPr lang="en-IN" dirty="0"/>
            <a:t>Empirical</a:t>
          </a:r>
        </a:p>
      </dgm:t>
    </dgm:pt>
    <dgm:pt modelId="{0BD264CB-E222-43B5-BFE4-632186882A22}" type="parTrans" cxnId="{2A92284E-7D0B-48AC-97C4-49F3EAD5561D}">
      <dgm:prSet/>
      <dgm:spPr/>
      <dgm:t>
        <a:bodyPr/>
        <a:lstStyle/>
        <a:p>
          <a:endParaRPr lang="en-IN"/>
        </a:p>
      </dgm:t>
    </dgm:pt>
    <dgm:pt modelId="{9BF7C97A-6FEE-4882-BB3B-51B2CAD029AC}" type="sibTrans" cxnId="{2A92284E-7D0B-48AC-97C4-49F3EAD5561D}">
      <dgm:prSet/>
      <dgm:spPr/>
      <dgm:t>
        <a:bodyPr/>
        <a:lstStyle/>
        <a:p>
          <a:endParaRPr lang="en-IN"/>
        </a:p>
      </dgm:t>
    </dgm:pt>
    <dgm:pt modelId="{3CFA39F6-5524-4FF0-8F15-616CB9B46A15}">
      <dgm:prSet phldrT="[Text]"/>
      <dgm:spPr/>
      <dgm:t>
        <a:bodyPr/>
        <a:lstStyle/>
        <a:p>
          <a:r>
            <a:rPr lang="en-IN" dirty="0"/>
            <a:t>Scientific &amp; Social Research</a:t>
          </a:r>
        </a:p>
      </dgm:t>
    </dgm:pt>
    <dgm:pt modelId="{EE62B8DD-5EEC-4658-BB09-367647032CE3}" type="parTrans" cxnId="{A9824C3C-6955-4B3B-8200-4046E6EBB9C8}">
      <dgm:prSet/>
      <dgm:spPr/>
      <dgm:t>
        <a:bodyPr/>
        <a:lstStyle/>
        <a:p>
          <a:endParaRPr lang="en-IN"/>
        </a:p>
      </dgm:t>
    </dgm:pt>
    <dgm:pt modelId="{2731ADB0-2E31-4A85-9572-2B629529DCDE}" type="sibTrans" cxnId="{A9824C3C-6955-4B3B-8200-4046E6EBB9C8}">
      <dgm:prSet/>
      <dgm:spPr/>
      <dgm:t>
        <a:bodyPr/>
        <a:lstStyle/>
        <a:p>
          <a:endParaRPr lang="en-IN"/>
        </a:p>
      </dgm:t>
    </dgm:pt>
    <dgm:pt modelId="{AD0477C8-F568-4BE9-84A5-2831A65463CD}">
      <dgm:prSet phldrT="[Text]"/>
      <dgm:spPr/>
      <dgm:t>
        <a:bodyPr/>
        <a:lstStyle/>
        <a:p>
          <a:r>
            <a:rPr lang="en-IN" dirty="0"/>
            <a:t>Conceptual</a:t>
          </a:r>
        </a:p>
      </dgm:t>
    </dgm:pt>
    <dgm:pt modelId="{5E960AC8-6652-4B5E-B46B-AE270596990E}" type="parTrans" cxnId="{29A2B3CA-D7FB-401A-BB57-0C6D4D9655AE}">
      <dgm:prSet/>
      <dgm:spPr/>
      <dgm:t>
        <a:bodyPr/>
        <a:lstStyle/>
        <a:p>
          <a:endParaRPr lang="en-IN"/>
        </a:p>
      </dgm:t>
    </dgm:pt>
    <dgm:pt modelId="{BAAA29B3-CFDB-4D23-99A9-1260B4407F24}" type="sibTrans" cxnId="{29A2B3CA-D7FB-401A-BB57-0C6D4D9655AE}">
      <dgm:prSet/>
      <dgm:spPr/>
      <dgm:t>
        <a:bodyPr/>
        <a:lstStyle/>
        <a:p>
          <a:endParaRPr lang="en-IN"/>
        </a:p>
      </dgm:t>
    </dgm:pt>
    <dgm:pt modelId="{33BCFA7C-3A21-4251-B560-68BCCE04712C}">
      <dgm:prSet phldrT="[Text]"/>
      <dgm:spPr/>
      <dgm:t>
        <a:bodyPr/>
        <a:lstStyle/>
        <a:p>
          <a:r>
            <a:rPr lang="en-IN" dirty="0"/>
            <a:t>Historical</a:t>
          </a:r>
        </a:p>
      </dgm:t>
    </dgm:pt>
    <dgm:pt modelId="{CED2E541-5A96-4256-80D9-1F2AFFB39A69}" type="parTrans" cxnId="{3AEB1E56-B619-4D20-B2D5-5EC776E70707}">
      <dgm:prSet/>
      <dgm:spPr/>
      <dgm:t>
        <a:bodyPr/>
        <a:lstStyle/>
        <a:p>
          <a:endParaRPr lang="en-IN"/>
        </a:p>
      </dgm:t>
    </dgm:pt>
    <dgm:pt modelId="{16960E92-093B-42BB-8433-2759E8F27182}" type="sibTrans" cxnId="{3AEB1E56-B619-4D20-B2D5-5EC776E70707}">
      <dgm:prSet/>
      <dgm:spPr/>
      <dgm:t>
        <a:bodyPr/>
        <a:lstStyle/>
        <a:p>
          <a:endParaRPr lang="en-IN"/>
        </a:p>
      </dgm:t>
    </dgm:pt>
    <dgm:pt modelId="{A80F315E-2E77-4F99-8838-B9FA27602AC0}">
      <dgm:prSet phldrT="[Text]"/>
      <dgm:spPr/>
      <dgm:t>
        <a:bodyPr/>
        <a:lstStyle/>
        <a:p>
          <a:r>
            <a:rPr lang="en-IN" dirty="0"/>
            <a:t>Applied</a:t>
          </a:r>
        </a:p>
      </dgm:t>
    </dgm:pt>
    <dgm:pt modelId="{9965C532-A4C6-4590-BEA9-49470DC6279F}" type="parTrans" cxnId="{119493FF-516E-472F-8163-B9753A2CC439}">
      <dgm:prSet/>
      <dgm:spPr/>
      <dgm:t>
        <a:bodyPr/>
        <a:lstStyle/>
        <a:p>
          <a:endParaRPr lang="en-IN"/>
        </a:p>
      </dgm:t>
    </dgm:pt>
    <dgm:pt modelId="{56811C2D-B1AB-4A94-97A3-F170DABA7FC9}" type="sibTrans" cxnId="{119493FF-516E-472F-8163-B9753A2CC439}">
      <dgm:prSet/>
      <dgm:spPr/>
      <dgm:t>
        <a:bodyPr/>
        <a:lstStyle/>
        <a:p>
          <a:endParaRPr lang="en-IN"/>
        </a:p>
      </dgm:t>
    </dgm:pt>
    <dgm:pt modelId="{63AB0A8A-9336-4991-A816-F3AFCB4DF21F}">
      <dgm:prSet phldrT="[Text]"/>
      <dgm:spPr/>
      <dgm:t>
        <a:bodyPr/>
        <a:lstStyle/>
        <a:p>
          <a:r>
            <a:rPr lang="en-IN" dirty="0"/>
            <a:t>Descriptive</a:t>
          </a:r>
        </a:p>
      </dgm:t>
    </dgm:pt>
    <dgm:pt modelId="{5381571A-32D5-4693-85F0-D10B84E89911}" type="parTrans" cxnId="{1550F961-28DA-4427-8FB8-0E94417BAB0E}">
      <dgm:prSet/>
      <dgm:spPr/>
      <dgm:t>
        <a:bodyPr/>
        <a:lstStyle/>
        <a:p>
          <a:endParaRPr lang="en-IN"/>
        </a:p>
      </dgm:t>
    </dgm:pt>
    <dgm:pt modelId="{DCBAAAFB-4E21-4F9D-9AE0-D74F56D0A1C7}" type="sibTrans" cxnId="{1550F961-28DA-4427-8FB8-0E94417BAB0E}">
      <dgm:prSet/>
      <dgm:spPr/>
      <dgm:t>
        <a:bodyPr/>
        <a:lstStyle/>
        <a:p>
          <a:endParaRPr lang="en-IN"/>
        </a:p>
      </dgm:t>
    </dgm:pt>
    <dgm:pt modelId="{35098816-695E-4CF2-8C49-0AE455641518}">
      <dgm:prSet phldrT="[Text]"/>
      <dgm:spPr/>
      <dgm:t>
        <a:bodyPr/>
        <a:lstStyle/>
        <a:p>
          <a:r>
            <a:rPr lang="en-IN" dirty="0"/>
            <a:t>Analytical</a:t>
          </a:r>
        </a:p>
      </dgm:t>
    </dgm:pt>
    <dgm:pt modelId="{E16A6A08-B5CB-49FA-98E4-6833537ADDE4}" type="parTrans" cxnId="{DEA4C6E6-6C68-4D15-8B9D-2A8A7E4BD035}">
      <dgm:prSet/>
      <dgm:spPr/>
      <dgm:t>
        <a:bodyPr/>
        <a:lstStyle/>
        <a:p>
          <a:endParaRPr lang="en-IN"/>
        </a:p>
      </dgm:t>
    </dgm:pt>
    <dgm:pt modelId="{B076B503-5440-41D7-9C0B-8C2988728F6C}" type="sibTrans" cxnId="{DEA4C6E6-6C68-4D15-8B9D-2A8A7E4BD035}">
      <dgm:prSet/>
      <dgm:spPr/>
      <dgm:t>
        <a:bodyPr/>
        <a:lstStyle/>
        <a:p>
          <a:endParaRPr lang="en-IN"/>
        </a:p>
      </dgm:t>
    </dgm:pt>
    <dgm:pt modelId="{BB10310F-E0ED-4957-A37F-984020F76250}">
      <dgm:prSet phldrT="[Text]"/>
      <dgm:spPr/>
      <dgm:t>
        <a:bodyPr/>
        <a:lstStyle/>
        <a:p>
          <a:r>
            <a:rPr lang="en-IN" dirty="0"/>
            <a:t>Exploratory</a:t>
          </a:r>
        </a:p>
      </dgm:t>
    </dgm:pt>
    <dgm:pt modelId="{72BBB80B-0CB6-4B57-B6AE-E6AAB6AE51B5}" type="parTrans" cxnId="{82187301-D37E-4BB8-8549-C9C34AD57B25}">
      <dgm:prSet/>
      <dgm:spPr/>
      <dgm:t>
        <a:bodyPr/>
        <a:lstStyle/>
        <a:p>
          <a:endParaRPr lang="en-IN"/>
        </a:p>
      </dgm:t>
    </dgm:pt>
    <dgm:pt modelId="{64D320BF-31DE-4286-BBA8-556FC2891E54}" type="sibTrans" cxnId="{82187301-D37E-4BB8-8549-C9C34AD57B25}">
      <dgm:prSet/>
      <dgm:spPr/>
      <dgm:t>
        <a:bodyPr/>
        <a:lstStyle/>
        <a:p>
          <a:endParaRPr lang="en-IN"/>
        </a:p>
      </dgm:t>
    </dgm:pt>
    <dgm:pt modelId="{C47E414D-4368-49E8-9113-9079AEE8CC26}">
      <dgm:prSet phldrT="[Text]"/>
      <dgm:spPr/>
      <dgm:t>
        <a:bodyPr/>
        <a:lstStyle/>
        <a:p>
          <a:r>
            <a:rPr lang="en-IN" dirty="0"/>
            <a:t>Causal Research</a:t>
          </a:r>
        </a:p>
      </dgm:t>
    </dgm:pt>
    <dgm:pt modelId="{3B37A98F-2C02-4D6D-BDC2-C596620EB79F}" type="parTrans" cxnId="{1D86B58B-8485-4B1E-A51D-4FA2918B90B9}">
      <dgm:prSet/>
      <dgm:spPr/>
      <dgm:t>
        <a:bodyPr/>
        <a:lstStyle/>
        <a:p>
          <a:endParaRPr lang="en-IN"/>
        </a:p>
      </dgm:t>
    </dgm:pt>
    <dgm:pt modelId="{2AA6924D-CA95-4F5A-8389-1CA3BC78A81C}" type="sibTrans" cxnId="{1D86B58B-8485-4B1E-A51D-4FA2918B90B9}">
      <dgm:prSet/>
      <dgm:spPr/>
      <dgm:t>
        <a:bodyPr/>
        <a:lstStyle/>
        <a:p>
          <a:endParaRPr lang="en-IN"/>
        </a:p>
      </dgm:t>
    </dgm:pt>
    <dgm:pt modelId="{8951E16F-48D6-4CC7-80BB-84DDE3E52524}">
      <dgm:prSet phldrT="[Text]"/>
      <dgm:spPr/>
      <dgm:t>
        <a:bodyPr/>
        <a:lstStyle/>
        <a:p>
          <a:r>
            <a:rPr lang="en-IN" dirty="0"/>
            <a:t>Ex-post facto Research</a:t>
          </a:r>
        </a:p>
      </dgm:t>
    </dgm:pt>
    <dgm:pt modelId="{D3F69B1A-0027-4CE1-9290-FBF4C742B236}" type="parTrans" cxnId="{8724764E-454F-4337-92AC-53F4A316E78D}">
      <dgm:prSet/>
      <dgm:spPr/>
      <dgm:t>
        <a:bodyPr/>
        <a:lstStyle/>
        <a:p>
          <a:endParaRPr lang="en-IN"/>
        </a:p>
      </dgm:t>
    </dgm:pt>
    <dgm:pt modelId="{81E7CCA6-DCFC-4BC6-A191-D563894B0222}" type="sibTrans" cxnId="{8724764E-454F-4337-92AC-53F4A316E78D}">
      <dgm:prSet/>
      <dgm:spPr/>
      <dgm:t>
        <a:bodyPr/>
        <a:lstStyle/>
        <a:p>
          <a:endParaRPr lang="en-IN"/>
        </a:p>
      </dgm:t>
    </dgm:pt>
    <dgm:pt modelId="{416D4C3A-C366-4661-A5A6-B3E70A21D3FB}" type="pres">
      <dgm:prSet presAssocID="{B545D5BA-5ABB-4EC8-95DD-F39527225E70}" presName="diagram" presStyleCnt="0">
        <dgm:presLayoutVars>
          <dgm:dir/>
          <dgm:resizeHandles val="exact"/>
        </dgm:presLayoutVars>
      </dgm:prSet>
      <dgm:spPr/>
    </dgm:pt>
    <dgm:pt modelId="{2BBF4F28-B765-410C-85C0-288EA3119D54}" type="pres">
      <dgm:prSet presAssocID="{689C4F7D-7596-469B-9792-8A87ECA80DF4}" presName="node" presStyleLbl="node1" presStyleIdx="0" presStyleCnt="11">
        <dgm:presLayoutVars>
          <dgm:bulletEnabled val="1"/>
        </dgm:presLayoutVars>
      </dgm:prSet>
      <dgm:spPr/>
    </dgm:pt>
    <dgm:pt modelId="{ED73C7BA-BB3E-4F22-964C-D75C8857B5EE}" type="pres">
      <dgm:prSet presAssocID="{C456E216-0CB5-48D1-86F6-CD2827FEB6F0}" presName="sibTrans" presStyleCnt="0"/>
      <dgm:spPr/>
    </dgm:pt>
    <dgm:pt modelId="{5A818D22-CAC1-4D95-9190-09B81CE25488}" type="pres">
      <dgm:prSet presAssocID="{A80F315E-2E77-4F99-8838-B9FA27602AC0}" presName="node" presStyleLbl="node1" presStyleIdx="1" presStyleCnt="11">
        <dgm:presLayoutVars>
          <dgm:bulletEnabled val="1"/>
        </dgm:presLayoutVars>
      </dgm:prSet>
      <dgm:spPr/>
    </dgm:pt>
    <dgm:pt modelId="{C81869FF-9907-4B18-B8D6-F3D5F077830E}" type="pres">
      <dgm:prSet presAssocID="{56811C2D-B1AB-4A94-97A3-F170DABA7FC9}" presName="sibTrans" presStyleCnt="0"/>
      <dgm:spPr/>
    </dgm:pt>
    <dgm:pt modelId="{48D15D99-4C3B-4EFA-B2A1-6A6F35570C63}" type="pres">
      <dgm:prSet presAssocID="{63AB0A8A-9336-4991-A816-F3AFCB4DF21F}" presName="node" presStyleLbl="node1" presStyleIdx="2" presStyleCnt="11">
        <dgm:presLayoutVars>
          <dgm:bulletEnabled val="1"/>
        </dgm:presLayoutVars>
      </dgm:prSet>
      <dgm:spPr/>
    </dgm:pt>
    <dgm:pt modelId="{2601DF52-F7F5-4728-B811-9DEFDF213202}" type="pres">
      <dgm:prSet presAssocID="{DCBAAAFB-4E21-4F9D-9AE0-D74F56D0A1C7}" presName="sibTrans" presStyleCnt="0"/>
      <dgm:spPr/>
    </dgm:pt>
    <dgm:pt modelId="{60515A6A-5B9A-4F44-94E4-74CEDA07EDA1}" type="pres">
      <dgm:prSet presAssocID="{35098816-695E-4CF2-8C49-0AE455641518}" presName="node" presStyleLbl="node1" presStyleIdx="3" presStyleCnt="11">
        <dgm:presLayoutVars>
          <dgm:bulletEnabled val="1"/>
        </dgm:presLayoutVars>
      </dgm:prSet>
      <dgm:spPr/>
    </dgm:pt>
    <dgm:pt modelId="{D0BB07B6-8557-4E75-8134-C7C20884181B}" type="pres">
      <dgm:prSet presAssocID="{B076B503-5440-41D7-9C0B-8C2988728F6C}" presName="sibTrans" presStyleCnt="0"/>
      <dgm:spPr/>
    </dgm:pt>
    <dgm:pt modelId="{59A96250-BC11-480E-AA05-6B8D2AD444B3}" type="pres">
      <dgm:prSet presAssocID="{7891F361-2996-46C3-8EF7-754D2914C2D4}" presName="node" presStyleLbl="node1" presStyleIdx="4" presStyleCnt="11">
        <dgm:presLayoutVars>
          <dgm:bulletEnabled val="1"/>
        </dgm:presLayoutVars>
      </dgm:prSet>
      <dgm:spPr/>
    </dgm:pt>
    <dgm:pt modelId="{088F59BE-843F-4CFE-884B-114482668F3E}" type="pres">
      <dgm:prSet presAssocID="{9BF7C97A-6FEE-4882-BB3B-51B2CAD029AC}" presName="sibTrans" presStyleCnt="0"/>
      <dgm:spPr/>
    </dgm:pt>
    <dgm:pt modelId="{6450F244-02BF-4371-BB99-65DE8CCD4777}" type="pres">
      <dgm:prSet presAssocID="{3CFA39F6-5524-4FF0-8F15-616CB9B46A15}" presName="node" presStyleLbl="node1" presStyleIdx="5" presStyleCnt="11">
        <dgm:presLayoutVars>
          <dgm:bulletEnabled val="1"/>
        </dgm:presLayoutVars>
      </dgm:prSet>
      <dgm:spPr/>
    </dgm:pt>
    <dgm:pt modelId="{35DA0286-1474-40F1-87ED-3187811434B4}" type="pres">
      <dgm:prSet presAssocID="{2731ADB0-2E31-4A85-9572-2B629529DCDE}" presName="sibTrans" presStyleCnt="0"/>
      <dgm:spPr/>
    </dgm:pt>
    <dgm:pt modelId="{E4DABDB9-670C-43CC-AA31-6918E96D5C44}" type="pres">
      <dgm:prSet presAssocID="{AD0477C8-F568-4BE9-84A5-2831A65463CD}" presName="node" presStyleLbl="node1" presStyleIdx="6" presStyleCnt="11">
        <dgm:presLayoutVars>
          <dgm:bulletEnabled val="1"/>
        </dgm:presLayoutVars>
      </dgm:prSet>
      <dgm:spPr/>
    </dgm:pt>
    <dgm:pt modelId="{59335C5A-B197-44E7-99C6-94117391A7F2}" type="pres">
      <dgm:prSet presAssocID="{BAAA29B3-CFDB-4D23-99A9-1260B4407F24}" presName="sibTrans" presStyleCnt="0"/>
      <dgm:spPr/>
    </dgm:pt>
    <dgm:pt modelId="{DF15F705-83C7-4932-A937-3D2BF5326241}" type="pres">
      <dgm:prSet presAssocID="{33BCFA7C-3A21-4251-B560-68BCCE04712C}" presName="node" presStyleLbl="node1" presStyleIdx="7" presStyleCnt="11">
        <dgm:presLayoutVars>
          <dgm:bulletEnabled val="1"/>
        </dgm:presLayoutVars>
      </dgm:prSet>
      <dgm:spPr/>
    </dgm:pt>
    <dgm:pt modelId="{F99E9EA1-D39A-4A0E-A75E-4DD660D139F9}" type="pres">
      <dgm:prSet presAssocID="{16960E92-093B-42BB-8433-2759E8F27182}" presName="sibTrans" presStyleCnt="0"/>
      <dgm:spPr/>
    </dgm:pt>
    <dgm:pt modelId="{F9BD0B16-180E-464B-B595-5F6AE52A1B43}" type="pres">
      <dgm:prSet presAssocID="{BB10310F-E0ED-4957-A37F-984020F76250}" presName="node" presStyleLbl="node1" presStyleIdx="8" presStyleCnt="11">
        <dgm:presLayoutVars>
          <dgm:bulletEnabled val="1"/>
        </dgm:presLayoutVars>
      </dgm:prSet>
      <dgm:spPr/>
    </dgm:pt>
    <dgm:pt modelId="{7560EE93-9B29-468B-9AAB-FB6944FE2EDA}" type="pres">
      <dgm:prSet presAssocID="{64D320BF-31DE-4286-BBA8-556FC2891E54}" presName="sibTrans" presStyleCnt="0"/>
      <dgm:spPr/>
    </dgm:pt>
    <dgm:pt modelId="{8255A3F3-44B8-4BC0-A79A-20BBED093185}" type="pres">
      <dgm:prSet presAssocID="{C47E414D-4368-49E8-9113-9079AEE8CC26}" presName="node" presStyleLbl="node1" presStyleIdx="9" presStyleCnt="11">
        <dgm:presLayoutVars>
          <dgm:bulletEnabled val="1"/>
        </dgm:presLayoutVars>
      </dgm:prSet>
      <dgm:spPr/>
    </dgm:pt>
    <dgm:pt modelId="{AEAB3402-98DD-4712-87A6-5A0FDF72C17A}" type="pres">
      <dgm:prSet presAssocID="{2AA6924D-CA95-4F5A-8389-1CA3BC78A81C}" presName="sibTrans" presStyleCnt="0"/>
      <dgm:spPr/>
    </dgm:pt>
    <dgm:pt modelId="{122A8A9D-4F41-46A8-96EB-B751869BAFC2}" type="pres">
      <dgm:prSet presAssocID="{8951E16F-48D6-4CC7-80BB-84DDE3E52524}" presName="node" presStyleLbl="node1" presStyleIdx="10" presStyleCnt="11">
        <dgm:presLayoutVars>
          <dgm:bulletEnabled val="1"/>
        </dgm:presLayoutVars>
      </dgm:prSet>
      <dgm:spPr/>
    </dgm:pt>
  </dgm:ptLst>
  <dgm:cxnLst>
    <dgm:cxn modelId="{82187301-D37E-4BB8-8549-C9C34AD57B25}" srcId="{B545D5BA-5ABB-4EC8-95DD-F39527225E70}" destId="{BB10310F-E0ED-4957-A37F-984020F76250}" srcOrd="8" destOrd="0" parTransId="{72BBB80B-0CB6-4B57-B6AE-E6AAB6AE51B5}" sibTransId="{64D320BF-31DE-4286-BBA8-556FC2891E54}"/>
    <dgm:cxn modelId="{FEF74012-0E8F-4989-9BB1-2F4E1F331EC4}" type="presOf" srcId="{B545D5BA-5ABB-4EC8-95DD-F39527225E70}" destId="{416D4C3A-C366-4661-A5A6-B3E70A21D3FB}" srcOrd="0" destOrd="0" presId="urn:microsoft.com/office/officeart/2005/8/layout/default"/>
    <dgm:cxn modelId="{CD444314-BCDF-4BD6-88A1-65F9DFDE4328}" srcId="{B545D5BA-5ABB-4EC8-95DD-F39527225E70}" destId="{689C4F7D-7596-469B-9792-8A87ECA80DF4}" srcOrd="0" destOrd="0" parTransId="{05BE6174-5B48-45EF-8FB8-41DF798D72F8}" sibTransId="{C456E216-0CB5-48D1-86F6-CD2827FEB6F0}"/>
    <dgm:cxn modelId="{9B39381B-93A1-43EF-B3F5-7F0A835FA42B}" type="presOf" srcId="{8951E16F-48D6-4CC7-80BB-84DDE3E52524}" destId="{122A8A9D-4F41-46A8-96EB-B751869BAFC2}" srcOrd="0" destOrd="0" presId="urn:microsoft.com/office/officeart/2005/8/layout/default"/>
    <dgm:cxn modelId="{099D731B-88AC-4CB5-973C-0EDD6CEEB666}" type="presOf" srcId="{BB10310F-E0ED-4957-A37F-984020F76250}" destId="{F9BD0B16-180E-464B-B595-5F6AE52A1B43}" srcOrd="0" destOrd="0" presId="urn:microsoft.com/office/officeart/2005/8/layout/default"/>
    <dgm:cxn modelId="{A9824C3C-6955-4B3B-8200-4046E6EBB9C8}" srcId="{B545D5BA-5ABB-4EC8-95DD-F39527225E70}" destId="{3CFA39F6-5524-4FF0-8F15-616CB9B46A15}" srcOrd="5" destOrd="0" parTransId="{EE62B8DD-5EEC-4658-BB09-367647032CE3}" sibTransId="{2731ADB0-2E31-4A85-9572-2B629529DCDE}"/>
    <dgm:cxn modelId="{1550F961-28DA-4427-8FB8-0E94417BAB0E}" srcId="{B545D5BA-5ABB-4EC8-95DD-F39527225E70}" destId="{63AB0A8A-9336-4991-A816-F3AFCB4DF21F}" srcOrd="2" destOrd="0" parTransId="{5381571A-32D5-4693-85F0-D10B84E89911}" sibTransId="{DCBAAAFB-4E21-4F9D-9AE0-D74F56D0A1C7}"/>
    <dgm:cxn modelId="{DB266749-8291-41AF-8A2F-ECFDD02790A4}" type="presOf" srcId="{7891F361-2996-46C3-8EF7-754D2914C2D4}" destId="{59A96250-BC11-480E-AA05-6B8D2AD444B3}" srcOrd="0" destOrd="0" presId="urn:microsoft.com/office/officeart/2005/8/layout/default"/>
    <dgm:cxn modelId="{2A92284E-7D0B-48AC-97C4-49F3EAD5561D}" srcId="{B545D5BA-5ABB-4EC8-95DD-F39527225E70}" destId="{7891F361-2996-46C3-8EF7-754D2914C2D4}" srcOrd="4" destOrd="0" parTransId="{0BD264CB-E222-43B5-BFE4-632186882A22}" sibTransId="{9BF7C97A-6FEE-4882-BB3B-51B2CAD029AC}"/>
    <dgm:cxn modelId="{8724764E-454F-4337-92AC-53F4A316E78D}" srcId="{B545D5BA-5ABB-4EC8-95DD-F39527225E70}" destId="{8951E16F-48D6-4CC7-80BB-84DDE3E52524}" srcOrd="10" destOrd="0" parTransId="{D3F69B1A-0027-4CE1-9290-FBF4C742B236}" sibTransId="{81E7CCA6-DCFC-4BC6-A191-D563894B0222}"/>
    <dgm:cxn modelId="{3AEB1E56-B619-4D20-B2D5-5EC776E70707}" srcId="{B545D5BA-5ABB-4EC8-95DD-F39527225E70}" destId="{33BCFA7C-3A21-4251-B560-68BCCE04712C}" srcOrd="7" destOrd="0" parTransId="{CED2E541-5A96-4256-80D9-1F2AFFB39A69}" sibTransId="{16960E92-093B-42BB-8433-2759E8F27182}"/>
    <dgm:cxn modelId="{F721947A-6795-4F87-8BDD-B406993DBB96}" type="presOf" srcId="{63AB0A8A-9336-4991-A816-F3AFCB4DF21F}" destId="{48D15D99-4C3B-4EFA-B2A1-6A6F35570C63}" srcOrd="0" destOrd="0" presId="urn:microsoft.com/office/officeart/2005/8/layout/default"/>
    <dgm:cxn modelId="{290C2986-CE5A-47A0-8E33-C9BD95E10229}" type="presOf" srcId="{689C4F7D-7596-469B-9792-8A87ECA80DF4}" destId="{2BBF4F28-B765-410C-85C0-288EA3119D54}" srcOrd="0" destOrd="0" presId="urn:microsoft.com/office/officeart/2005/8/layout/default"/>
    <dgm:cxn modelId="{1D86B58B-8485-4B1E-A51D-4FA2918B90B9}" srcId="{B545D5BA-5ABB-4EC8-95DD-F39527225E70}" destId="{C47E414D-4368-49E8-9113-9079AEE8CC26}" srcOrd="9" destOrd="0" parTransId="{3B37A98F-2C02-4D6D-BDC2-C596620EB79F}" sibTransId="{2AA6924D-CA95-4F5A-8389-1CA3BC78A81C}"/>
    <dgm:cxn modelId="{8465E293-3E3C-4019-A030-CD58A58C90DE}" type="presOf" srcId="{35098816-695E-4CF2-8C49-0AE455641518}" destId="{60515A6A-5B9A-4F44-94E4-74CEDA07EDA1}" srcOrd="0" destOrd="0" presId="urn:microsoft.com/office/officeart/2005/8/layout/default"/>
    <dgm:cxn modelId="{9E816396-4E30-43E6-B235-F7F6FC4ECB08}" type="presOf" srcId="{AD0477C8-F568-4BE9-84A5-2831A65463CD}" destId="{E4DABDB9-670C-43CC-AA31-6918E96D5C44}" srcOrd="0" destOrd="0" presId="urn:microsoft.com/office/officeart/2005/8/layout/default"/>
    <dgm:cxn modelId="{A3DAFFA2-BE1C-4580-9B62-F57C4C4B0665}" type="presOf" srcId="{A80F315E-2E77-4F99-8838-B9FA27602AC0}" destId="{5A818D22-CAC1-4D95-9190-09B81CE25488}" srcOrd="0" destOrd="0" presId="urn:microsoft.com/office/officeart/2005/8/layout/default"/>
    <dgm:cxn modelId="{E71C24A8-032D-48DF-BD83-F51042C74DF2}" type="presOf" srcId="{C47E414D-4368-49E8-9113-9079AEE8CC26}" destId="{8255A3F3-44B8-4BC0-A79A-20BBED093185}" srcOrd="0" destOrd="0" presId="urn:microsoft.com/office/officeart/2005/8/layout/default"/>
    <dgm:cxn modelId="{C3459AC8-FB34-4A4C-8AD8-80C51DFA3B59}" type="presOf" srcId="{33BCFA7C-3A21-4251-B560-68BCCE04712C}" destId="{DF15F705-83C7-4932-A937-3D2BF5326241}" srcOrd="0" destOrd="0" presId="urn:microsoft.com/office/officeart/2005/8/layout/default"/>
    <dgm:cxn modelId="{29A2B3CA-D7FB-401A-BB57-0C6D4D9655AE}" srcId="{B545D5BA-5ABB-4EC8-95DD-F39527225E70}" destId="{AD0477C8-F568-4BE9-84A5-2831A65463CD}" srcOrd="6" destOrd="0" parTransId="{5E960AC8-6652-4B5E-B46B-AE270596990E}" sibTransId="{BAAA29B3-CFDB-4D23-99A9-1260B4407F24}"/>
    <dgm:cxn modelId="{E5BB0EE0-BF7B-436F-BC76-0CDBE18BAEFA}" type="presOf" srcId="{3CFA39F6-5524-4FF0-8F15-616CB9B46A15}" destId="{6450F244-02BF-4371-BB99-65DE8CCD4777}" srcOrd="0" destOrd="0" presId="urn:microsoft.com/office/officeart/2005/8/layout/default"/>
    <dgm:cxn modelId="{DEA4C6E6-6C68-4D15-8B9D-2A8A7E4BD035}" srcId="{B545D5BA-5ABB-4EC8-95DD-F39527225E70}" destId="{35098816-695E-4CF2-8C49-0AE455641518}" srcOrd="3" destOrd="0" parTransId="{E16A6A08-B5CB-49FA-98E4-6833537ADDE4}" sibTransId="{B076B503-5440-41D7-9C0B-8C2988728F6C}"/>
    <dgm:cxn modelId="{119493FF-516E-472F-8163-B9753A2CC439}" srcId="{B545D5BA-5ABB-4EC8-95DD-F39527225E70}" destId="{A80F315E-2E77-4F99-8838-B9FA27602AC0}" srcOrd="1" destOrd="0" parTransId="{9965C532-A4C6-4590-BEA9-49470DC6279F}" sibTransId="{56811C2D-B1AB-4A94-97A3-F170DABA7FC9}"/>
    <dgm:cxn modelId="{C9E5EF6F-5CB3-4ED7-97D1-E0CBADB6BB9B}" type="presParOf" srcId="{416D4C3A-C366-4661-A5A6-B3E70A21D3FB}" destId="{2BBF4F28-B765-410C-85C0-288EA3119D54}" srcOrd="0" destOrd="0" presId="urn:microsoft.com/office/officeart/2005/8/layout/default"/>
    <dgm:cxn modelId="{1213B784-F949-454C-ABB8-DEC01502282D}" type="presParOf" srcId="{416D4C3A-C366-4661-A5A6-B3E70A21D3FB}" destId="{ED73C7BA-BB3E-4F22-964C-D75C8857B5EE}" srcOrd="1" destOrd="0" presId="urn:microsoft.com/office/officeart/2005/8/layout/default"/>
    <dgm:cxn modelId="{278D1A0E-DD55-40B9-9DEE-40DF2A9C947E}" type="presParOf" srcId="{416D4C3A-C366-4661-A5A6-B3E70A21D3FB}" destId="{5A818D22-CAC1-4D95-9190-09B81CE25488}" srcOrd="2" destOrd="0" presId="urn:microsoft.com/office/officeart/2005/8/layout/default"/>
    <dgm:cxn modelId="{891BBE8D-7C29-4E44-9B02-EF6AA48802E5}" type="presParOf" srcId="{416D4C3A-C366-4661-A5A6-B3E70A21D3FB}" destId="{C81869FF-9907-4B18-B8D6-F3D5F077830E}" srcOrd="3" destOrd="0" presId="urn:microsoft.com/office/officeart/2005/8/layout/default"/>
    <dgm:cxn modelId="{FFFC7389-FED8-4006-BFC9-225B082FFCA1}" type="presParOf" srcId="{416D4C3A-C366-4661-A5A6-B3E70A21D3FB}" destId="{48D15D99-4C3B-4EFA-B2A1-6A6F35570C63}" srcOrd="4" destOrd="0" presId="urn:microsoft.com/office/officeart/2005/8/layout/default"/>
    <dgm:cxn modelId="{0351FE1E-7466-446E-8CF5-B745D481CA05}" type="presParOf" srcId="{416D4C3A-C366-4661-A5A6-B3E70A21D3FB}" destId="{2601DF52-F7F5-4728-B811-9DEFDF213202}" srcOrd="5" destOrd="0" presId="urn:microsoft.com/office/officeart/2005/8/layout/default"/>
    <dgm:cxn modelId="{9CAEBFC1-25B8-4C5A-87F0-7CBC3761D5CB}" type="presParOf" srcId="{416D4C3A-C366-4661-A5A6-B3E70A21D3FB}" destId="{60515A6A-5B9A-4F44-94E4-74CEDA07EDA1}" srcOrd="6" destOrd="0" presId="urn:microsoft.com/office/officeart/2005/8/layout/default"/>
    <dgm:cxn modelId="{A1AE3603-D2D9-4C0A-94ED-F920DE099A7F}" type="presParOf" srcId="{416D4C3A-C366-4661-A5A6-B3E70A21D3FB}" destId="{D0BB07B6-8557-4E75-8134-C7C20884181B}" srcOrd="7" destOrd="0" presId="urn:microsoft.com/office/officeart/2005/8/layout/default"/>
    <dgm:cxn modelId="{9D9B164E-FA8F-4A5E-87B1-983AC55D9FD5}" type="presParOf" srcId="{416D4C3A-C366-4661-A5A6-B3E70A21D3FB}" destId="{59A96250-BC11-480E-AA05-6B8D2AD444B3}" srcOrd="8" destOrd="0" presId="urn:microsoft.com/office/officeart/2005/8/layout/default"/>
    <dgm:cxn modelId="{031EB6FA-AC9F-455E-B19C-23B406DC80D9}" type="presParOf" srcId="{416D4C3A-C366-4661-A5A6-B3E70A21D3FB}" destId="{088F59BE-843F-4CFE-884B-114482668F3E}" srcOrd="9" destOrd="0" presId="urn:microsoft.com/office/officeart/2005/8/layout/default"/>
    <dgm:cxn modelId="{EDA27AE9-69FC-45D1-AFF4-FB15C747A4C3}" type="presParOf" srcId="{416D4C3A-C366-4661-A5A6-B3E70A21D3FB}" destId="{6450F244-02BF-4371-BB99-65DE8CCD4777}" srcOrd="10" destOrd="0" presId="urn:microsoft.com/office/officeart/2005/8/layout/default"/>
    <dgm:cxn modelId="{27ABFD66-225E-490D-A058-8BCF23898D98}" type="presParOf" srcId="{416D4C3A-C366-4661-A5A6-B3E70A21D3FB}" destId="{35DA0286-1474-40F1-87ED-3187811434B4}" srcOrd="11" destOrd="0" presId="urn:microsoft.com/office/officeart/2005/8/layout/default"/>
    <dgm:cxn modelId="{AF73AEFE-AE9A-4AF5-9BC3-66B92CC8E680}" type="presParOf" srcId="{416D4C3A-C366-4661-A5A6-B3E70A21D3FB}" destId="{E4DABDB9-670C-43CC-AA31-6918E96D5C44}" srcOrd="12" destOrd="0" presId="urn:microsoft.com/office/officeart/2005/8/layout/default"/>
    <dgm:cxn modelId="{7D42252E-F1CC-4782-89DA-DB645E8CBB7A}" type="presParOf" srcId="{416D4C3A-C366-4661-A5A6-B3E70A21D3FB}" destId="{59335C5A-B197-44E7-99C6-94117391A7F2}" srcOrd="13" destOrd="0" presId="urn:microsoft.com/office/officeart/2005/8/layout/default"/>
    <dgm:cxn modelId="{CDE51E28-19FC-4C24-B208-E8AA86861F3B}" type="presParOf" srcId="{416D4C3A-C366-4661-A5A6-B3E70A21D3FB}" destId="{DF15F705-83C7-4932-A937-3D2BF5326241}" srcOrd="14" destOrd="0" presId="urn:microsoft.com/office/officeart/2005/8/layout/default"/>
    <dgm:cxn modelId="{48C42A9F-EBE5-412E-98B4-5FB21D0B4A73}" type="presParOf" srcId="{416D4C3A-C366-4661-A5A6-B3E70A21D3FB}" destId="{F99E9EA1-D39A-4A0E-A75E-4DD660D139F9}" srcOrd="15" destOrd="0" presId="urn:microsoft.com/office/officeart/2005/8/layout/default"/>
    <dgm:cxn modelId="{544DB17A-68CE-4E59-BAF2-20EEAB37C8AB}" type="presParOf" srcId="{416D4C3A-C366-4661-A5A6-B3E70A21D3FB}" destId="{F9BD0B16-180E-464B-B595-5F6AE52A1B43}" srcOrd="16" destOrd="0" presId="urn:microsoft.com/office/officeart/2005/8/layout/default"/>
    <dgm:cxn modelId="{0C5D72AB-925B-45B2-9E58-0EBDC75263DC}" type="presParOf" srcId="{416D4C3A-C366-4661-A5A6-B3E70A21D3FB}" destId="{7560EE93-9B29-468B-9AAB-FB6944FE2EDA}" srcOrd="17" destOrd="0" presId="urn:microsoft.com/office/officeart/2005/8/layout/default"/>
    <dgm:cxn modelId="{161AF8D3-786C-4E60-85D4-7164921307C4}" type="presParOf" srcId="{416D4C3A-C366-4661-A5A6-B3E70A21D3FB}" destId="{8255A3F3-44B8-4BC0-A79A-20BBED093185}" srcOrd="18" destOrd="0" presId="urn:microsoft.com/office/officeart/2005/8/layout/default"/>
    <dgm:cxn modelId="{05A53F70-507E-48CF-B491-0D342C08B679}" type="presParOf" srcId="{416D4C3A-C366-4661-A5A6-B3E70A21D3FB}" destId="{AEAB3402-98DD-4712-87A6-5A0FDF72C17A}" srcOrd="19" destOrd="0" presId="urn:microsoft.com/office/officeart/2005/8/layout/default"/>
    <dgm:cxn modelId="{03C11C6A-D6C8-4F9A-969F-4562BC653CEB}" type="presParOf" srcId="{416D4C3A-C366-4661-A5A6-B3E70A21D3FB}" destId="{122A8A9D-4F41-46A8-96EB-B751869BAFC2}" srcOrd="2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643A57F-352C-4ACB-BE36-262AB375F373}" type="doc">
      <dgm:prSet loTypeId="urn:microsoft.com/office/officeart/2005/8/layout/bProcess4" loCatId="process" qsTypeId="urn:microsoft.com/office/officeart/2005/8/quickstyle/3d2" qsCatId="3D" csTypeId="urn:microsoft.com/office/officeart/2005/8/colors/accent5_2" csCatId="accent5" phldr="1"/>
      <dgm:spPr/>
      <dgm:t>
        <a:bodyPr/>
        <a:lstStyle/>
        <a:p>
          <a:endParaRPr lang="en-IN"/>
        </a:p>
      </dgm:t>
    </dgm:pt>
    <dgm:pt modelId="{CD96FC84-447B-413B-AA48-932F3884D5CE}">
      <dgm:prSet phldrT="[Text]"/>
      <dgm:spPr/>
      <dgm:t>
        <a:bodyPr/>
        <a:lstStyle/>
        <a:p>
          <a:r>
            <a:rPr lang="en-IN" dirty="0"/>
            <a:t>Formulating the Research problem</a:t>
          </a:r>
        </a:p>
      </dgm:t>
    </dgm:pt>
    <dgm:pt modelId="{F3BB1DAA-98F3-4337-9AF3-4DAF451380B2}" type="parTrans" cxnId="{62E23E24-E809-4246-8422-CD5F32E60829}">
      <dgm:prSet/>
      <dgm:spPr/>
      <dgm:t>
        <a:bodyPr/>
        <a:lstStyle/>
        <a:p>
          <a:endParaRPr lang="en-IN"/>
        </a:p>
      </dgm:t>
    </dgm:pt>
    <dgm:pt modelId="{F2D3082E-8D37-45F9-A41B-FFEEC1FA7A1F}" type="sibTrans" cxnId="{62E23E24-E809-4246-8422-CD5F32E60829}">
      <dgm:prSet/>
      <dgm:spPr/>
      <dgm:t>
        <a:bodyPr/>
        <a:lstStyle/>
        <a:p>
          <a:endParaRPr lang="en-IN"/>
        </a:p>
      </dgm:t>
    </dgm:pt>
    <dgm:pt modelId="{F716F107-7D61-4790-8CC6-D324E3E1EC96}">
      <dgm:prSet phldrT="[Text]"/>
      <dgm:spPr/>
      <dgm:t>
        <a:bodyPr/>
        <a:lstStyle/>
        <a:p>
          <a:r>
            <a:rPr lang="en-IN" dirty="0"/>
            <a:t>Decide the Objectives of Research</a:t>
          </a:r>
        </a:p>
      </dgm:t>
    </dgm:pt>
    <dgm:pt modelId="{CC907D80-A1B5-4CE4-B5A2-9423DB4CBE1F}" type="parTrans" cxnId="{816D0EEE-3143-4044-917B-412CB5084E66}">
      <dgm:prSet/>
      <dgm:spPr/>
      <dgm:t>
        <a:bodyPr/>
        <a:lstStyle/>
        <a:p>
          <a:endParaRPr lang="en-IN"/>
        </a:p>
      </dgm:t>
    </dgm:pt>
    <dgm:pt modelId="{FEF95FE6-5EEB-4DF8-8580-D023A370499F}" type="sibTrans" cxnId="{816D0EEE-3143-4044-917B-412CB5084E66}">
      <dgm:prSet/>
      <dgm:spPr/>
      <dgm:t>
        <a:bodyPr/>
        <a:lstStyle/>
        <a:p>
          <a:endParaRPr lang="en-IN"/>
        </a:p>
      </dgm:t>
    </dgm:pt>
    <dgm:pt modelId="{F672CC2B-DA1C-404F-9DB5-9CA85E0C6766}">
      <dgm:prSet phldrT="[Text]"/>
      <dgm:spPr/>
      <dgm:t>
        <a:bodyPr/>
        <a:lstStyle/>
        <a:p>
          <a:r>
            <a:rPr lang="en-IN" dirty="0"/>
            <a:t>Developing the Hypothesis</a:t>
          </a:r>
        </a:p>
      </dgm:t>
    </dgm:pt>
    <dgm:pt modelId="{7E4EC875-BC79-4DB2-9FBE-36E7E86F9911}" type="parTrans" cxnId="{2FFB04F9-3737-4017-9F6F-717C843AD890}">
      <dgm:prSet/>
      <dgm:spPr/>
      <dgm:t>
        <a:bodyPr/>
        <a:lstStyle/>
        <a:p>
          <a:endParaRPr lang="en-IN"/>
        </a:p>
      </dgm:t>
    </dgm:pt>
    <dgm:pt modelId="{1F6593D0-2040-4B61-96F3-F1C6EC58F3E1}" type="sibTrans" cxnId="{2FFB04F9-3737-4017-9F6F-717C843AD890}">
      <dgm:prSet/>
      <dgm:spPr/>
      <dgm:t>
        <a:bodyPr/>
        <a:lstStyle/>
        <a:p>
          <a:endParaRPr lang="en-IN"/>
        </a:p>
      </dgm:t>
    </dgm:pt>
    <dgm:pt modelId="{7DD8C804-DF91-4D01-A8E7-56B86F8E9260}">
      <dgm:prSet phldrT="[Text]"/>
      <dgm:spPr/>
      <dgm:t>
        <a:bodyPr/>
        <a:lstStyle/>
        <a:p>
          <a:r>
            <a:rPr lang="en-IN" dirty="0"/>
            <a:t>Preparing the Research Design</a:t>
          </a:r>
        </a:p>
      </dgm:t>
    </dgm:pt>
    <dgm:pt modelId="{7CB8A00E-B96D-4600-8C32-43B491F137DA}" type="parTrans" cxnId="{4BB7F4E8-4704-4EBB-8656-0AA0EC170D01}">
      <dgm:prSet/>
      <dgm:spPr/>
      <dgm:t>
        <a:bodyPr/>
        <a:lstStyle/>
        <a:p>
          <a:endParaRPr lang="en-IN"/>
        </a:p>
      </dgm:t>
    </dgm:pt>
    <dgm:pt modelId="{DCE534D9-138E-428B-A829-4FE1D307FA5C}" type="sibTrans" cxnId="{4BB7F4E8-4704-4EBB-8656-0AA0EC170D01}">
      <dgm:prSet/>
      <dgm:spPr/>
      <dgm:t>
        <a:bodyPr/>
        <a:lstStyle/>
        <a:p>
          <a:endParaRPr lang="en-IN"/>
        </a:p>
      </dgm:t>
    </dgm:pt>
    <dgm:pt modelId="{2498C59E-2B1C-4F3B-BA07-BD3676D08A16}">
      <dgm:prSet phldrT="[Text]"/>
      <dgm:spPr/>
      <dgm:t>
        <a:bodyPr/>
        <a:lstStyle/>
        <a:p>
          <a:r>
            <a:rPr lang="en-IN" dirty="0"/>
            <a:t>Determine Sample Design</a:t>
          </a:r>
        </a:p>
      </dgm:t>
    </dgm:pt>
    <dgm:pt modelId="{465AAF1F-AC1C-4BA0-8D5B-E1CAEFE895D6}" type="parTrans" cxnId="{97F3FB38-3BA4-4D21-A511-DF5481929165}">
      <dgm:prSet/>
      <dgm:spPr/>
      <dgm:t>
        <a:bodyPr/>
        <a:lstStyle/>
        <a:p>
          <a:endParaRPr lang="en-IN"/>
        </a:p>
      </dgm:t>
    </dgm:pt>
    <dgm:pt modelId="{D43C8FA5-1E5C-4791-B560-FF91D18DCABB}" type="sibTrans" cxnId="{97F3FB38-3BA4-4D21-A511-DF5481929165}">
      <dgm:prSet/>
      <dgm:spPr/>
      <dgm:t>
        <a:bodyPr/>
        <a:lstStyle/>
        <a:p>
          <a:endParaRPr lang="en-IN"/>
        </a:p>
      </dgm:t>
    </dgm:pt>
    <dgm:pt modelId="{BDFBB868-95E9-4D4C-900E-712CE0625B22}">
      <dgm:prSet phldrT="[Text]"/>
      <dgm:spPr/>
      <dgm:t>
        <a:bodyPr/>
        <a:lstStyle/>
        <a:p>
          <a:r>
            <a:rPr lang="en-IN" dirty="0"/>
            <a:t>Collecting the Data</a:t>
          </a:r>
        </a:p>
      </dgm:t>
    </dgm:pt>
    <dgm:pt modelId="{85C38B27-DC13-488D-86AC-A69AD3DCAE6B}" type="parTrans" cxnId="{A672498D-D548-4524-8335-3A7EF4A05AB8}">
      <dgm:prSet/>
      <dgm:spPr/>
      <dgm:t>
        <a:bodyPr/>
        <a:lstStyle/>
        <a:p>
          <a:endParaRPr lang="en-IN"/>
        </a:p>
      </dgm:t>
    </dgm:pt>
    <dgm:pt modelId="{690F3AB2-0DEF-44B1-8512-B815258D2AAE}" type="sibTrans" cxnId="{A672498D-D548-4524-8335-3A7EF4A05AB8}">
      <dgm:prSet/>
      <dgm:spPr/>
      <dgm:t>
        <a:bodyPr/>
        <a:lstStyle/>
        <a:p>
          <a:endParaRPr lang="en-IN"/>
        </a:p>
      </dgm:t>
    </dgm:pt>
    <dgm:pt modelId="{9197D243-7E9B-4FBE-AC28-4B7F2C8C3FB7}">
      <dgm:prSet phldrT="[Text]"/>
      <dgm:spPr/>
      <dgm:t>
        <a:bodyPr/>
        <a:lstStyle/>
        <a:p>
          <a:r>
            <a:rPr lang="en-IN" dirty="0"/>
            <a:t>Processing of Data</a:t>
          </a:r>
        </a:p>
      </dgm:t>
    </dgm:pt>
    <dgm:pt modelId="{53CCE499-05AF-4A44-8163-E36300F457F2}" type="parTrans" cxnId="{B30FFBFF-7E2F-4684-9D8D-401633354691}">
      <dgm:prSet/>
      <dgm:spPr/>
      <dgm:t>
        <a:bodyPr/>
        <a:lstStyle/>
        <a:p>
          <a:endParaRPr lang="en-IN"/>
        </a:p>
      </dgm:t>
    </dgm:pt>
    <dgm:pt modelId="{E0F16531-2EFD-4582-ADF7-87AD849FF4C3}" type="sibTrans" cxnId="{B30FFBFF-7E2F-4684-9D8D-401633354691}">
      <dgm:prSet/>
      <dgm:spPr/>
      <dgm:t>
        <a:bodyPr/>
        <a:lstStyle/>
        <a:p>
          <a:endParaRPr lang="en-IN"/>
        </a:p>
      </dgm:t>
    </dgm:pt>
    <dgm:pt modelId="{F931BB0B-ECA0-4EF9-9122-8DAE7DE9DFEE}">
      <dgm:prSet phldrT="[Text]"/>
      <dgm:spPr/>
      <dgm:t>
        <a:bodyPr/>
        <a:lstStyle/>
        <a:p>
          <a:r>
            <a:rPr lang="en-IN" dirty="0"/>
            <a:t>Analysis &amp; Interpretation  of Data</a:t>
          </a:r>
        </a:p>
      </dgm:t>
    </dgm:pt>
    <dgm:pt modelId="{A20E3B6E-4184-46B0-B7B0-A57C3B23A04C}" type="parTrans" cxnId="{448FAF3B-8C8A-4A0E-86B4-9FE407ACF9C6}">
      <dgm:prSet/>
      <dgm:spPr/>
      <dgm:t>
        <a:bodyPr/>
        <a:lstStyle/>
        <a:p>
          <a:endParaRPr lang="en-IN"/>
        </a:p>
      </dgm:t>
    </dgm:pt>
    <dgm:pt modelId="{FBAAC28C-1C99-4346-B90C-26CAB56D752D}" type="sibTrans" cxnId="{448FAF3B-8C8A-4A0E-86B4-9FE407ACF9C6}">
      <dgm:prSet/>
      <dgm:spPr/>
      <dgm:t>
        <a:bodyPr/>
        <a:lstStyle/>
        <a:p>
          <a:endParaRPr lang="en-IN"/>
        </a:p>
      </dgm:t>
    </dgm:pt>
    <dgm:pt modelId="{88EA1BB7-2AE4-43C5-849B-1F0B03D271DF}">
      <dgm:prSet phldrT="[Text]"/>
      <dgm:spPr/>
      <dgm:t>
        <a:bodyPr/>
        <a:lstStyle/>
        <a:p>
          <a:r>
            <a:rPr lang="en-IN" dirty="0"/>
            <a:t>Hypothesis testing</a:t>
          </a:r>
        </a:p>
      </dgm:t>
    </dgm:pt>
    <dgm:pt modelId="{0990DCE4-AB72-4BF1-949E-D6F1F4C188FF}" type="parTrans" cxnId="{FC511019-871D-46EC-BFB6-6A5FDF0C995B}">
      <dgm:prSet/>
      <dgm:spPr/>
      <dgm:t>
        <a:bodyPr/>
        <a:lstStyle/>
        <a:p>
          <a:endParaRPr lang="en-IN"/>
        </a:p>
      </dgm:t>
    </dgm:pt>
    <dgm:pt modelId="{8759F419-15DF-44A0-9505-C75A303635DD}" type="sibTrans" cxnId="{FC511019-871D-46EC-BFB6-6A5FDF0C995B}">
      <dgm:prSet/>
      <dgm:spPr/>
      <dgm:t>
        <a:bodyPr/>
        <a:lstStyle/>
        <a:p>
          <a:endParaRPr lang="en-IN"/>
        </a:p>
      </dgm:t>
    </dgm:pt>
    <dgm:pt modelId="{8CDF34E7-7B8C-4E08-831C-1DCE5012BF4C}">
      <dgm:prSet phldrT="[Text]"/>
      <dgm:spPr/>
      <dgm:t>
        <a:bodyPr/>
        <a:lstStyle/>
        <a:p>
          <a:r>
            <a:rPr lang="en-IN" dirty="0"/>
            <a:t>Generalizations &amp; Interpretations</a:t>
          </a:r>
        </a:p>
      </dgm:t>
    </dgm:pt>
    <dgm:pt modelId="{74CF45CB-363C-4D96-883B-841525E1D0B1}" type="parTrans" cxnId="{74413993-6F66-402B-AC47-611278D0FADE}">
      <dgm:prSet/>
      <dgm:spPr/>
      <dgm:t>
        <a:bodyPr/>
        <a:lstStyle/>
        <a:p>
          <a:endParaRPr lang="en-IN"/>
        </a:p>
      </dgm:t>
    </dgm:pt>
    <dgm:pt modelId="{4DB2554A-0AE1-4299-A5BE-7A4C0D5F75B2}" type="sibTrans" cxnId="{74413993-6F66-402B-AC47-611278D0FADE}">
      <dgm:prSet/>
      <dgm:spPr/>
      <dgm:t>
        <a:bodyPr/>
        <a:lstStyle/>
        <a:p>
          <a:endParaRPr lang="en-IN"/>
        </a:p>
      </dgm:t>
    </dgm:pt>
    <dgm:pt modelId="{3029E345-308B-4C79-8312-101E4EC65676}">
      <dgm:prSet phldrT="[Text]"/>
      <dgm:spPr/>
      <dgm:t>
        <a:bodyPr/>
        <a:lstStyle/>
        <a:p>
          <a:r>
            <a:rPr lang="en-IN" dirty="0"/>
            <a:t>Report Preparation</a:t>
          </a:r>
        </a:p>
      </dgm:t>
    </dgm:pt>
    <dgm:pt modelId="{A7F4F4D6-0916-4C7A-A6DB-28A698E8C3C6}" type="parTrans" cxnId="{BE9ED310-6EF1-4512-B061-BD30BC6E6DA7}">
      <dgm:prSet/>
      <dgm:spPr/>
      <dgm:t>
        <a:bodyPr/>
        <a:lstStyle/>
        <a:p>
          <a:endParaRPr lang="en-IN"/>
        </a:p>
      </dgm:t>
    </dgm:pt>
    <dgm:pt modelId="{FE07D73F-CCD5-419E-8B64-B49530198DAB}" type="sibTrans" cxnId="{BE9ED310-6EF1-4512-B061-BD30BC6E6DA7}">
      <dgm:prSet/>
      <dgm:spPr/>
      <dgm:t>
        <a:bodyPr/>
        <a:lstStyle/>
        <a:p>
          <a:endParaRPr lang="en-IN"/>
        </a:p>
      </dgm:t>
    </dgm:pt>
    <dgm:pt modelId="{A24D0AC2-C154-4D34-908D-757F350D04F5}">
      <dgm:prSet phldrT="[Text]"/>
      <dgm:spPr/>
      <dgm:t>
        <a:bodyPr/>
        <a:lstStyle/>
        <a:p>
          <a:r>
            <a:rPr lang="en-IN" dirty="0"/>
            <a:t>Extensive Literature Survey</a:t>
          </a:r>
        </a:p>
      </dgm:t>
    </dgm:pt>
    <dgm:pt modelId="{060DCA23-5FE8-43DA-9CFF-B0D9AC101910}" type="parTrans" cxnId="{AE0F3936-9279-40FC-87FD-46CA4E68603A}">
      <dgm:prSet/>
      <dgm:spPr/>
      <dgm:t>
        <a:bodyPr/>
        <a:lstStyle/>
        <a:p>
          <a:endParaRPr lang="en-IN"/>
        </a:p>
      </dgm:t>
    </dgm:pt>
    <dgm:pt modelId="{298ADF63-3220-4CA1-96E0-7239EC346432}" type="sibTrans" cxnId="{AE0F3936-9279-40FC-87FD-46CA4E68603A}">
      <dgm:prSet/>
      <dgm:spPr/>
      <dgm:t>
        <a:bodyPr/>
        <a:lstStyle/>
        <a:p>
          <a:endParaRPr lang="en-IN"/>
        </a:p>
      </dgm:t>
    </dgm:pt>
    <dgm:pt modelId="{55A1D7D1-2427-4AE1-8DF1-C78FAA2A4B32}" type="pres">
      <dgm:prSet presAssocID="{B643A57F-352C-4ACB-BE36-262AB375F373}" presName="Name0" presStyleCnt="0">
        <dgm:presLayoutVars>
          <dgm:dir/>
          <dgm:resizeHandles/>
        </dgm:presLayoutVars>
      </dgm:prSet>
      <dgm:spPr/>
    </dgm:pt>
    <dgm:pt modelId="{D86A68E1-2878-4414-BC28-7AA8DD1FE971}" type="pres">
      <dgm:prSet presAssocID="{CD96FC84-447B-413B-AA48-932F3884D5CE}" presName="compNode" presStyleCnt="0"/>
      <dgm:spPr/>
    </dgm:pt>
    <dgm:pt modelId="{CE53919E-66D8-4FFA-9270-E96FF86BB0B0}" type="pres">
      <dgm:prSet presAssocID="{CD96FC84-447B-413B-AA48-932F3884D5CE}" presName="dummyConnPt" presStyleCnt="0"/>
      <dgm:spPr/>
    </dgm:pt>
    <dgm:pt modelId="{038B771A-40F2-4ABB-9455-1815DBC6F1CF}" type="pres">
      <dgm:prSet presAssocID="{CD96FC84-447B-413B-AA48-932F3884D5CE}" presName="node" presStyleLbl="node1" presStyleIdx="0" presStyleCnt="12" custScaleX="140349">
        <dgm:presLayoutVars>
          <dgm:bulletEnabled val="1"/>
        </dgm:presLayoutVars>
      </dgm:prSet>
      <dgm:spPr/>
    </dgm:pt>
    <dgm:pt modelId="{17CA5EC4-0F98-4761-9730-E0546209F649}" type="pres">
      <dgm:prSet presAssocID="{F2D3082E-8D37-45F9-A41B-FFEEC1FA7A1F}" presName="sibTrans" presStyleLbl="bgSibTrans2D1" presStyleIdx="0" presStyleCnt="11"/>
      <dgm:spPr/>
    </dgm:pt>
    <dgm:pt modelId="{FBBC7429-82FC-4771-B148-306312D77952}" type="pres">
      <dgm:prSet presAssocID="{F716F107-7D61-4790-8CC6-D324E3E1EC96}" presName="compNode" presStyleCnt="0"/>
      <dgm:spPr/>
    </dgm:pt>
    <dgm:pt modelId="{B6AFE839-6EE5-49DA-906E-21E84D7DA962}" type="pres">
      <dgm:prSet presAssocID="{F716F107-7D61-4790-8CC6-D324E3E1EC96}" presName="dummyConnPt" presStyleCnt="0"/>
      <dgm:spPr/>
    </dgm:pt>
    <dgm:pt modelId="{C943D230-3841-4E55-B9CE-637F67F7BBF4}" type="pres">
      <dgm:prSet presAssocID="{F716F107-7D61-4790-8CC6-D324E3E1EC96}" presName="node" presStyleLbl="node1" presStyleIdx="1" presStyleCnt="12" custScaleX="140349">
        <dgm:presLayoutVars>
          <dgm:bulletEnabled val="1"/>
        </dgm:presLayoutVars>
      </dgm:prSet>
      <dgm:spPr/>
    </dgm:pt>
    <dgm:pt modelId="{8604E325-07B3-46BA-B016-0BE84E61719F}" type="pres">
      <dgm:prSet presAssocID="{FEF95FE6-5EEB-4DF8-8580-D023A370499F}" presName="sibTrans" presStyleLbl="bgSibTrans2D1" presStyleIdx="1" presStyleCnt="11"/>
      <dgm:spPr/>
    </dgm:pt>
    <dgm:pt modelId="{E62B0CEE-3671-42FE-8733-8323A2240BD7}" type="pres">
      <dgm:prSet presAssocID="{A24D0AC2-C154-4D34-908D-757F350D04F5}" presName="compNode" presStyleCnt="0"/>
      <dgm:spPr/>
    </dgm:pt>
    <dgm:pt modelId="{974A13C1-EC49-4EF7-9D1D-AC29E00C076E}" type="pres">
      <dgm:prSet presAssocID="{A24D0AC2-C154-4D34-908D-757F350D04F5}" presName="dummyConnPt" presStyleCnt="0"/>
      <dgm:spPr/>
    </dgm:pt>
    <dgm:pt modelId="{D2222172-0627-4B3B-89F7-E6F42E18DCC6}" type="pres">
      <dgm:prSet presAssocID="{A24D0AC2-C154-4D34-908D-757F350D04F5}" presName="node" presStyleLbl="node1" presStyleIdx="2" presStyleCnt="12" custScaleX="140349">
        <dgm:presLayoutVars>
          <dgm:bulletEnabled val="1"/>
        </dgm:presLayoutVars>
      </dgm:prSet>
      <dgm:spPr/>
    </dgm:pt>
    <dgm:pt modelId="{900CC32A-73AE-4FFB-8E95-5840EB0C3D0E}" type="pres">
      <dgm:prSet presAssocID="{298ADF63-3220-4CA1-96E0-7239EC346432}" presName="sibTrans" presStyleLbl="bgSibTrans2D1" presStyleIdx="2" presStyleCnt="11"/>
      <dgm:spPr/>
    </dgm:pt>
    <dgm:pt modelId="{86C5F03A-7D0A-4D77-974D-2586160051C5}" type="pres">
      <dgm:prSet presAssocID="{F672CC2B-DA1C-404F-9DB5-9CA85E0C6766}" presName="compNode" presStyleCnt="0"/>
      <dgm:spPr/>
    </dgm:pt>
    <dgm:pt modelId="{E21F2A8B-920F-4D0B-9080-81157C2A3CF6}" type="pres">
      <dgm:prSet presAssocID="{F672CC2B-DA1C-404F-9DB5-9CA85E0C6766}" presName="dummyConnPt" presStyleCnt="0"/>
      <dgm:spPr/>
    </dgm:pt>
    <dgm:pt modelId="{CCFCACE8-9A25-41ED-BCE6-6DD523CCB832}" type="pres">
      <dgm:prSet presAssocID="{F672CC2B-DA1C-404F-9DB5-9CA85E0C6766}" presName="node" presStyleLbl="node1" presStyleIdx="3" presStyleCnt="12" custScaleX="140349">
        <dgm:presLayoutVars>
          <dgm:bulletEnabled val="1"/>
        </dgm:presLayoutVars>
      </dgm:prSet>
      <dgm:spPr/>
    </dgm:pt>
    <dgm:pt modelId="{E2A6F664-363A-4F18-8A63-966FD2D211F3}" type="pres">
      <dgm:prSet presAssocID="{1F6593D0-2040-4B61-96F3-F1C6EC58F3E1}" presName="sibTrans" presStyleLbl="bgSibTrans2D1" presStyleIdx="3" presStyleCnt="11"/>
      <dgm:spPr/>
    </dgm:pt>
    <dgm:pt modelId="{DDFF0A8B-7024-44ED-9FCC-2A05E6793BFC}" type="pres">
      <dgm:prSet presAssocID="{7DD8C804-DF91-4D01-A8E7-56B86F8E9260}" presName="compNode" presStyleCnt="0"/>
      <dgm:spPr/>
    </dgm:pt>
    <dgm:pt modelId="{AC383649-88BF-429D-8FA1-3E7416EAAFD7}" type="pres">
      <dgm:prSet presAssocID="{7DD8C804-DF91-4D01-A8E7-56B86F8E9260}" presName="dummyConnPt" presStyleCnt="0"/>
      <dgm:spPr/>
    </dgm:pt>
    <dgm:pt modelId="{FE428BC1-A288-4D10-9687-93218CA45D09}" type="pres">
      <dgm:prSet presAssocID="{7DD8C804-DF91-4D01-A8E7-56B86F8E9260}" presName="node" presStyleLbl="node1" presStyleIdx="4" presStyleCnt="12" custScaleX="140349">
        <dgm:presLayoutVars>
          <dgm:bulletEnabled val="1"/>
        </dgm:presLayoutVars>
      </dgm:prSet>
      <dgm:spPr/>
    </dgm:pt>
    <dgm:pt modelId="{D06F9A0A-BBBC-458E-8804-C25E3F99E0D1}" type="pres">
      <dgm:prSet presAssocID="{DCE534D9-138E-428B-A829-4FE1D307FA5C}" presName="sibTrans" presStyleLbl="bgSibTrans2D1" presStyleIdx="4" presStyleCnt="11"/>
      <dgm:spPr/>
    </dgm:pt>
    <dgm:pt modelId="{E42E68DA-4497-427A-A035-2E0DCA63E5AC}" type="pres">
      <dgm:prSet presAssocID="{2498C59E-2B1C-4F3B-BA07-BD3676D08A16}" presName="compNode" presStyleCnt="0"/>
      <dgm:spPr/>
    </dgm:pt>
    <dgm:pt modelId="{79DD5C03-1A5E-4CFF-9E53-FD9D4636DC50}" type="pres">
      <dgm:prSet presAssocID="{2498C59E-2B1C-4F3B-BA07-BD3676D08A16}" presName="dummyConnPt" presStyleCnt="0"/>
      <dgm:spPr/>
    </dgm:pt>
    <dgm:pt modelId="{CC0D62C1-818B-43C6-B3AF-CDC19DA72C2D}" type="pres">
      <dgm:prSet presAssocID="{2498C59E-2B1C-4F3B-BA07-BD3676D08A16}" presName="node" presStyleLbl="node1" presStyleIdx="5" presStyleCnt="12" custScaleX="140349">
        <dgm:presLayoutVars>
          <dgm:bulletEnabled val="1"/>
        </dgm:presLayoutVars>
      </dgm:prSet>
      <dgm:spPr/>
    </dgm:pt>
    <dgm:pt modelId="{FF1AFB70-0AFC-40F3-97C9-0CF0B06B9F81}" type="pres">
      <dgm:prSet presAssocID="{D43C8FA5-1E5C-4791-B560-FF91D18DCABB}" presName="sibTrans" presStyleLbl="bgSibTrans2D1" presStyleIdx="5" presStyleCnt="11"/>
      <dgm:spPr/>
    </dgm:pt>
    <dgm:pt modelId="{FEB497D0-DC98-4DFB-AD61-96F7BE8436F5}" type="pres">
      <dgm:prSet presAssocID="{BDFBB868-95E9-4D4C-900E-712CE0625B22}" presName="compNode" presStyleCnt="0"/>
      <dgm:spPr/>
    </dgm:pt>
    <dgm:pt modelId="{DE733059-244C-4534-88C8-B6A3442EE50C}" type="pres">
      <dgm:prSet presAssocID="{BDFBB868-95E9-4D4C-900E-712CE0625B22}" presName="dummyConnPt" presStyleCnt="0"/>
      <dgm:spPr/>
    </dgm:pt>
    <dgm:pt modelId="{2473644D-4414-430C-A804-2860F0E35BBB}" type="pres">
      <dgm:prSet presAssocID="{BDFBB868-95E9-4D4C-900E-712CE0625B22}" presName="node" presStyleLbl="node1" presStyleIdx="6" presStyleCnt="12" custScaleX="140349">
        <dgm:presLayoutVars>
          <dgm:bulletEnabled val="1"/>
        </dgm:presLayoutVars>
      </dgm:prSet>
      <dgm:spPr/>
    </dgm:pt>
    <dgm:pt modelId="{8806E101-FD9D-4889-8BA7-F23CA2E3B1A4}" type="pres">
      <dgm:prSet presAssocID="{690F3AB2-0DEF-44B1-8512-B815258D2AAE}" presName="sibTrans" presStyleLbl="bgSibTrans2D1" presStyleIdx="6" presStyleCnt="11"/>
      <dgm:spPr/>
    </dgm:pt>
    <dgm:pt modelId="{88FB81C9-8384-493B-B2C4-B9FE968843F8}" type="pres">
      <dgm:prSet presAssocID="{9197D243-7E9B-4FBE-AC28-4B7F2C8C3FB7}" presName="compNode" presStyleCnt="0"/>
      <dgm:spPr/>
    </dgm:pt>
    <dgm:pt modelId="{9D1804A1-24D1-447D-B727-6855A98E8A52}" type="pres">
      <dgm:prSet presAssocID="{9197D243-7E9B-4FBE-AC28-4B7F2C8C3FB7}" presName="dummyConnPt" presStyleCnt="0"/>
      <dgm:spPr/>
    </dgm:pt>
    <dgm:pt modelId="{F41D69B6-5B50-4C64-A745-2EB2EDFD8C98}" type="pres">
      <dgm:prSet presAssocID="{9197D243-7E9B-4FBE-AC28-4B7F2C8C3FB7}" presName="node" presStyleLbl="node1" presStyleIdx="7" presStyleCnt="12" custScaleX="140349">
        <dgm:presLayoutVars>
          <dgm:bulletEnabled val="1"/>
        </dgm:presLayoutVars>
      </dgm:prSet>
      <dgm:spPr/>
    </dgm:pt>
    <dgm:pt modelId="{D5695FA6-7C92-49FD-989A-C99A7A2698F4}" type="pres">
      <dgm:prSet presAssocID="{E0F16531-2EFD-4582-ADF7-87AD849FF4C3}" presName="sibTrans" presStyleLbl="bgSibTrans2D1" presStyleIdx="7" presStyleCnt="11"/>
      <dgm:spPr/>
    </dgm:pt>
    <dgm:pt modelId="{554AD16A-7EFD-4934-B0E0-B46715085BFB}" type="pres">
      <dgm:prSet presAssocID="{F931BB0B-ECA0-4EF9-9122-8DAE7DE9DFEE}" presName="compNode" presStyleCnt="0"/>
      <dgm:spPr/>
    </dgm:pt>
    <dgm:pt modelId="{BDE8776E-0160-4963-B931-564D16A2E320}" type="pres">
      <dgm:prSet presAssocID="{F931BB0B-ECA0-4EF9-9122-8DAE7DE9DFEE}" presName="dummyConnPt" presStyleCnt="0"/>
      <dgm:spPr/>
    </dgm:pt>
    <dgm:pt modelId="{49E9F4C2-1E5D-441F-8F37-C7DA96CAE525}" type="pres">
      <dgm:prSet presAssocID="{F931BB0B-ECA0-4EF9-9122-8DAE7DE9DFEE}" presName="node" presStyleLbl="node1" presStyleIdx="8" presStyleCnt="12" custScaleX="140349">
        <dgm:presLayoutVars>
          <dgm:bulletEnabled val="1"/>
        </dgm:presLayoutVars>
      </dgm:prSet>
      <dgm:spPr/>
    </dgm:pt>
    <dgm:pt modelId="{4A901946-DED9-40BB-90E2-03F8B1621E7A}" type="pres">
      <dgm:prSet presAssocID="{FBAAC28C-1C99-4346-B90C-26CAB56D752D}" presName="sibTrans" presStyleLbl="bgSibTrans2D1" presStyleIdx="8" presStyleCnt="11"/>
      <dgm:spPr/>
    </dgm:pt>
    <dgm:pt modelId="{F925495A-C6DC-4A82-A1BE-17676D53B4E3}" type="pres">
      <dgm:prSet presAssocID="{88EA1BB7-2AE4-43C5-849B-1F0B03D271DF}" presName="compNode" presStyleCnt="0"/>
      <dgm:spPr/>
    </dgm:pt>
    <dgm:pt modelId="{81187668-93F3-48E9-9391-80B53D1900BF}" type="pres">
      <dgm:prSet presAssocID="{88EA1BB7-2AE4-43C5-849B-1F0B03D271DF}" presName="dummyConnPt" presStyleCnt="0"/>
      <dgm:spPr/>
    </dgm:pt>
    <dgm:pt modelId="{3A3964D8-0402-4E1C-8221-68F485FDE469}" type="pres">
      <dgm:prSet presAssocID="{88EA1BB7-2AE4-43C5-849B-1F0B03D271DF}" presName="node" presStyleLbl="node1" presStyleIdx="9" presStyleCnt="12" custScaleX="140349">
        <dgm:presLayoutVars>
          <dgm:bulletEnabled val="1"/>
        </dgm:presLayoutVars>
      </dgm:prSet>
      <dgm:spPr/>
    </dgm:pt>
    <dgm:pt modelId="{7E931200-446A-48DE-8ABB-0C644574ACE2}" type="pres">
      <dgm:prSet presAssocID="{8759F419-15DF-44A0-9505-C75A303635DD}" presName="sibTrans" presStyleLbl="bgSibTrans2D1" presStyleIdx="9" presStyleCnt="11"/>
      <dgm:spPr/>
    </dgm:pt>
    <dgm:pt modelId="{ABAD89C0-8E8F-4A8C-8D22-49FABB1103AB}" type="pres">
      <dgm:prSet presAssocID="{8CDF34E7-7B8C-4E08-831C-1DCE5012BF4C}" presName="compNode" presStyleCnt="0"/>
      <dgm:spPr/>
    </dgm:pt>
    <dgm:pt modelId="{9BBB0E25-386B-45E8-B8E1-7B36114031B3}" type="pres">
      <dgm:prSet presAssocID="{8CDF34E7-7B8C-4E08-831C-1DCE5012BF4C}" presName="dummyConnPt" presStyleCnt="0"/>
      <dgm:spPr/>
    </dgm:pt>
    <dgm:pt modelId="{E84345FC-2021-42A9-A654-095A2AF34AD6}" type="pres">
      <dgm:prSet presAssocID="{8CDF34E7-7B8C-4E08-831C-1DCE5012BF4C}" presName="node" presStyleLbl="node1" presStyleIdx="10" presStyleCnt="12" custScaleX="140349">
        <dgm:presLayoutVars>
          <dgm:bulletEnabled val="1"/>
        </dgm:presLayoutVars>
      </dgm:prSet>
      <dgm:spPr/>
    </dgm:pt>
    <dgm:pt modelId="{F8627D62-2C8C-4D1C-B222-23FE803EF97B}" type="pres">
      <dgm:prSet presAssocID="{4DB2554A-0AE1-4299-A5BE-7A4C0D5F75B2}" presName="sibTrans" presStyleLbl="bgSibTrans2D1" presStyleIdx="10" presStyleCnt="11"/>
      <dgm:spPr/>
    </dgm:pt>
    <dgm:pt modelId="{5214BA11-D148-4546-BBD0-34754775CCA7}" type="pres">
      <dgm:prSet presAssocID="{3029E345-308B-4C79-8312-101E4EC65676}" presName="compNode" presStyleCnt="0"/>
      <dgm:spPr/>
    </dgm:pt>
    <dgm:pt modelId="{232B1C49-513C-45E1-956D-9CBDBAC216B5}" type="pres">
      <dgm:prSet presAssocID="{3029E345-308B-4C79-8312-101E4EC65676}" presName="dummyConnPt" presStyleCnt="0"/>
      <dgm:spPr/>
    </dgm:pt>
    <dgm:pt modelId="{8211CE54-493A-4DBA-A7DA-053EBC59235B}" type="pres">
      <dgm:prSet presAssocID="{3029E345-308B-4C79-8312-101E4EC65676}" presName="node" presStyleLbl="node1" presStyleIdx="11" presStyleCnt="12" custScaleX="140349">
        <dgm:presLayoutVars>
          <dgm:bulletEnabled val="1"/>
        </dgm:presLayoutVars>
      </dgm:prSet>
      <dgm:spPr/>
    </dgm:pt>
  </dgm:ptLst>
  <dgm:cxnLst>
    <dgm:cxn modelId="{2DB11708-1F09-4A7B-BF94-AB5B97B8C8C7}" type="presOf" srcId="{690F3AB2-0DEF-44B1-8512-B815258D2AAE}" destId="{8806E101-FD9D-4889-8BA7-F23CA2E3B1A4}" srcOrd="0" destOrd="0" presId="urn:microsoft.com/office/officeart/2005/8/layout/bProcess4"/>
    <dgm:cxn modelId="{4CD21F0B-5A15-4F7E-B7A0-6DD98403602D}" type="presOf" srcId="{FEF95FE6-5EEB-4DF8-8580-D023A370499F}" destId="{8604E325-07B3-46BA-B016-0BE84E61719F}" srcOrd="0" destOrd="0" presId="urn:microsoft.com/office/officeart/2005/8/layout/bProcess4"/>
    <dgm:cxn modelId="{BE9ED310-6EF1-4512-B061-BD30BC6E6DA7}" srcId="{B643A57F-352C-4ACB-BE36-262AB375F373}" destId="{3029E345-308B-4C79-8312-101E4EC65676}" srcOrd="11" destOrd="0" parTransId="{A7F4F4D6-0916-4C7A-A6DB-28A698E8C3C6}" sibTransId="{FE07D73F-CCD5-419E-8B64-B49530198DAB}"/>
    <dgm:cxn modelId="{61582917-E1D1-4CD5-9105-439F99473CB9}" type="presOf" srcId="{D43C8FA5-1E5C-4791-B560-FF91D18DCABB}" destId="{FF1AFB70-0AFC-40F3-97C9-0CF0B06B9F81}" srcOrd="0" destOrd="0" presId="urn:microsoft.com/office/officeart/2005/8/layout/bProcess4"/>
    <dgm:cxn modelId="{FC511019-871D-46EC-BFB6-6A5FDF0C995B}" srcId="{B643A57F-352C-4ACB-BE36-262AB375F373}" destId="{88EA1BB7-2AE4-43C5-849B-1F0B03D271DF}" srcOrd="9" destOrd="0" parTransId="{0990DCE4-AB72-4BF1-949E-D6F1F4C188FF}" sibTransId="{8759F419-15DF-44A0-9505-C75A303635DD}"/>
    <dgm:cxn modelId="{FD002323-E868-4CAF-BFDF-AD446BAF0915}" type="presOf" srcId="{3029E345-308B-4C79-8312-101E4EC65676}" destId="{8211CE54-493A-4DBA-A7DA-053EBC59235B}" srcOrd="0" destOrd="0" presId="urn:microsoft.com/office/officeart/2005/8/layout/bProcess4"/>
    <dgm:cxn modelId="{2B930F24-5061-401D-A03A-053D19C9F8BF}" type="presOf" srcId="{DCE534D9-138E-428B-A829-4FE1D307FA5C}" destId="{D06F9A0A-BBBC-458E-8804-C25E3F99E0D1}" srcOrd="0" destOrd="0" presId="urn:microsoft.com/office/officeart/2005/8/layout/bProcess4"/>
    <dgm:cxn modelId="{62E23E24-E809-4246-8422-CD5F32E60829}" srcId="{B643A57F-352C-4ACB-BE36-262AB375F373}" destId="{CD96FC84-447B-413B-AA48-932F3884D5CE}" srcOrd="0" destOrd="0" parTransId="{F3BB1DAA-98F3-4337-9AF3-4DAF451380B2}" sibTransId="{F2D3082E-8D37-45F9-A41B-FFEEC1FA7A1F}"/>
    <dgm:cxn modelId="{CEC7B732-A1FD-4B6E-B3E8-64C2C99D09EE}" type="presOf" srcId="{CD96FC84-447B-413B-AA48-932F3884D5CE}" destId="{038B771A-40F2-4ABB-9455-1815DBC6F1CF}" srcOrd="0" destOrd="0" presId="urn:microsoft.com/office/officeart/2005/8/layout/bProcess4"/>
    <dgm:cxn modelId="{6927DC32-72F0-4176-85DD-55741CD69CA1}" type="presOf" srcId="{A24D0AC2-C154-4D34-908D-757F350D04F5}" destId="{D2222172-0627-4B3B-89F7-E6F42E18DCC6}" srcOrd="0" destOrd="0" presId="urn:microsoft.com/office/officeart/2005/8/layout/bProcess4"/>
    <dgm:cxn modelId="{AE0F3936-9279-40FC-87FD-46CA4E68603A}" srcId="{B643A57F-352C-4ACB-BE36-262AB375F373}" destId="{A24D0AC2-C154-4D34-908D-757F350D04F5}" srcOrd="2" destOrd="0" parTransId="{060DCA23-5FE8-43DA-9CFF-B0D9AC101910}" sibTransId="{298ADF63-3220-4CA1-96E0-7239EC346432}"/>
    <dgm:cxn modelId="{97F3FB38-3BA4-4D21-A511-DF5481929165}" srcId="{B643A57F-352C-4ACB-BE36-262AB375F373}" destId="{2498C59E-2B1C-4F3B-BA07-BD3676D08A16}" srcOrd="5" destOrd="0" parTransId="{465AAF1F-AC1C-4BA0-8D5B-E1CAEFE895D6}" sibTransId="{D43C8FA5-1E5C-4791-B560-FF91D18DCABB}"/>
    <dgm:cxn modelId="{AEB3663A-A3D6-4739-B4BA-464ABEFFBA9D}" type="presOf" srcId="{2498C59E-2B1C-4F3B-BA07-BD3676D08A16}" destId="{CC0D62C1-818B-43C6-B3AF-CDC19DA72C2D}" srcOrd="0" destOrd="0" presId="urn:microsoft.com/office/officeart/2005/8/layout/bProcess4"/>
    <dgm:cxn modelId="{448FAF3B-8C8A-4A0E-86B4-9FE407ACF9C6}" srcId="{B643A57F-352C-4ACB-BE36-262AB375F373}" destId="{F931BB0B-ECA0-4EF9-9122-8DAE7DE9DFEE}" srcOrd="8" destOrd="0" parTransId="{A20E3B6E-4184-46B0-B7B0-A57C3B23A04C}" sibTransId="{FBAAC28C-1C99-4346-B90C-26CAB56D752D}"/>
    <dgm:cxn modelId="{521BF847-3E6F-45FD-9DB2-48DAC033FC49}" type="presOf" srcId="{F2D3082E-8D37-45F9-A41B-FFEEC1FA7A1F}" destId="{17CA5EC4-0F98-4761-9730-E0546209F649}" srcOrd="0" destOrd="0" presId="urn:microsoft.com/office/officeart/2005/8/layout/bProcess4"/>
    <dgm:cxn modelId="{C9C55548-4EF3-4AE6-83F9-20A24AF7D1A8}" type="presOf" srcId="{F672CC2B-DA1C-404F-9DB5-9CA85E0C6766}" destId="{CCFCACE8-9A25-41ED-BCE6-6DD523CCB832}" srcOrd="0" destOrd="0" presId="urn:microsoft.com/office/officeart/2005/8/layout/bProcess4"/>
    <dgm:cxn modelId="{16E7BF71-E70E-46E4-930B-7D35E7147275}" type="presOf" srcId="{F931BB0B-ECA0-4EF9-9122-8DAE7DE9DFEE}" destId="{49E9F4C2-1E5D-441F-8F37-C7DA96CAE525}" srcOrd="0" destOrd="0" presId="urn:microsoft.com/office/officeart/2005/8/layout/bProcess4"/>
    <dgm:cxn modelId="{75387573-9A35-41F2-AFF1-A914314DD686}" type="presOf" srcId="{E0F16531-2EFD-4582-ADF7-87AD849FF4C3}" destId="{D5695FA6-7C92-49FD-989A-C99A7A2698F4}" srcOrd="0" destOrd="0" presId="urn:microsoft.com/office/officeart/2005/8/layout/bProcess4"/>
    <dgm:cxn modelId="{99374B76-76FF-4870-8787-B3702EA134BF}" type="presOf" srcId="{298ADF63-3220-4CA1-96E0-7239EC346432}" destId="{900CC32A-73AE-4FFB-8E95-5840EB0C3D0E}" srcOrd="0" destOrd="0" presId="urn:microsoft.com/office/officeart/2005/8/layout/bProcess4"/>
    <dgm:cxn modelId="{8CABF57C-95C1-4141-BF84-D90555D129FA}" type="presOf" srcId="{1F6593D0-2040-4B61-96F3-F1C6EC58F3E1}" destId="{E2A6F664-363A-4F18-8A63-966FD2D211F3}" srcOrd="0" destOrd="0" presId="urn:microsoft.com/office/officeart/2005/8/layout/bProcess4"/>
    <dgm:cxn modelId="{21F60382-8551-403D-8D4A-B51A51C36D42}" type="presOf" srcId="{B643A57F-352C-4ACB-BE36-262AB375F373}" destId="{55A1D7D1-2427-4AE1-8DF1-C78FAA2A4B32}" srcOrd="0" destOrd="0" presId="urn:microsoft.com/office/officeart/2005/8/layout/bProcess4"/>
    <dgm:cxn modelId="{D4134F86-39BF-4CE7-B13A-185323E0AF36}" type="presOf" srcId="{F716F107-7D61-4790-8CC6-D324E3E1EC96}" destId="{C943D230-3841-4E55-B9CE-637F67F7BBF4}" srcOrd="0" destOrd="0" presId="urn:microsoft.com/office/officeart/2005/8/layout/bProcess4"/>
    <dgm:cxn modelId="{A672498D-D548-4524-8335-3A7EF4A05AB8}" srcId="{B643A57F-352C-4ACB-BE36-262AB375F373}" destId="{BDFBB868-95E9-4D4C-900E-712CE0625B22}" srcOrd="6" destOrd="0" parTransId="{85C38B27-DC13-488D-86AC-A69AD3DCAE6B}" sibTransId="{690F3AB2-0DEF-44B1-8512-B815258D2AAE}"/>
    <dgm:cxn modelId="{74413993-6F66-402B-AC47-611278D0FADE}" srcId="{B643A57F-352C-4ACB-BE36-262AB375F373}" destId="{8CDF34E7-7B8C-4E08-831C-1DCE5012BF4C}" srcOrd="10" destOrd="0" parTransId="{74CF45CB-363C-4D96-883B-841525E1D0B1}" sibTransId="{4DB2554A-0AE1-4299-A5BE-7A4C0D5F75B2}"/>
    <dgm:cxn modelId="{6D92F29C-C349-46FC-B7C3-672DE0A464D8}" type="presOf" srcId="{88EA1BB7-2AE4-43C5-849B-1F0B03D271DF}" destId="{3A3964D8-0402-4E1C-8221-68F485FDE469}" srcOrd="0" destOrd="0" presId="urn:microsoft.com/office/officeart/2005/8/layout/bProcess4"/>
    <dgm:cxn modelId="{4775A2B9-B8EE-4E76-877A-67CEFF76B5C7}" type="presOf" srcId="{8CDF34E7-7B8C-4E08-831C-1DCE5012BF4C}" destId="{E84345FC-2021-42A9-A654-095A2AF34AD6}" srcOrd="0" destOrd="0" presId="urn:microsoft.com/office/officeart/2005/8/layout/bProcess4"/>
    <dgm:cxn modelId="{430D43BB-A06C-41B4-B108-FE1FEF960B2B}" type="presOf" srcId="{4DB2554A-0AE1-4299-A5BE-7A4C0D5F75B2}" destId="{F8627D62-2C8C-4D1C-B222-23FE803EF97B}" srcOrd="0" destOrd="0" presId="urn:microsoft.com/office/officeart/2005/8/layout/bProcess4"/>
    <dgm:cxn modelId="{4020B2DA-4C49-4DF6-9A08-0103D94B2861}" type="presOf" srcId="{BDFBB868-95E9-4D4C-900E-712CE0625B22}" destId="{2473644D-4414-430C-A804-2860F0E35BBB}" srcOrd="0" destOrd="0" presId="urn:microsoft.com/office/officeart/2005/8/layout/bProcess4"/>
    <dgm:cxn modelId="{F4EA2ADC-4E8F-4206-9F81-FDFBD234CE72}" type="presOf" srcId="{8759F419-15DF-44A0-9505-C75A303635DD}" destId="{7E931200-446A-48DE-8ABB-0C644574ACE2}" srcOrd="0" destOrd="0" presId="urn:microsoft.com/office/officeart/2005/8/layout/bProcess4"/>
    <dgm:cxn modelId="{F7D209DD-D0C8-4A21-8653-00363CC91D00}" type="presOf" srcId="{7DD8C804-DF91-4D01-A8E7-56B86F8E9260}" destId="{FE428BC1-A288-4D10-9687-93218CA45D09}" srcOrd="0" destOrd="0" presId="urn:microsoft.com/office/officeart/2005/8/layout/bProcess4"/>
    <dgm:cxn modelId="{4BB7F4E8-4704-4EBB-8656-0AA0EC170D01}" srcId="{B643A57F-352C-4ACB-BE36-262AB375F373}" destId="{7DD8C804-DF91-4D01-A8E7-56B86F8E9260}" srcOrd="4" destOrd="0" parTransId="{7CB8A00E-B96D-4600-8C32-43B491F137DA}" sibTransId="{DCE534D9-138E-428B-A829-4FE1D307FA5C}"/>
    <dgm:cxn modelId="{816D0EEE-3143-4044-917B-412CB5084E66}" srcId="{B643A57F-352C-4ACB-BE36-262AB375F373}" destId="{F716F107-7D61-4790-8CC6-D324E3E1EC96}" srcOrd="1" destOrd="0" parTransId="{CC907D80-A1B5-4CE4-B5A2-9423DB4CBE1F}" sibTransId="{FEF95FE6-5EEB-4DF8-8580-D023A370499F}"/>
    <dgm:cxn modelId="{CACFD4F5-4EBC-4730-96AE-83B1768D89EF}" type="presOf" srcId="{FBAAC28C-1C99-4346-B90C-26CAB56D752D}" destId="{4A901946-DED9-40BB-90E2-03F8B1621E7A}" srcOrd="0" destOrd="0" presId="urn:microsoft.com/office/officeart/2005/8/layout/bProcess4"/>
    <dgm:cxn modelId="{2FFB04F9-3737-4017-9F6F-717C843AD890}" srcId="{B643A57F-352C-4ACB-BE36-262AB375F373}" destId="{F672CC2B-DA1C-404F-9DB5-9CA85E0C6766}" srcOrd="3" destOrd="0" parTransId="{7E4EC875-BC79-4DB2-9FBE-36E7E86F9911}" sibTransId="{1F6593D0-2040-4B61-96F3-F1C6EC58F3E1}"/>
    <dgm:cxn modelId="{9BC079FF-C54C-4110-95FC-6CC5E7602F15}" type="presOf" srcId="{9197D243-7E9B-4FBE-AC28-4B7F2C8C3FB7}" destId="{F41D69B6-5B50-4C64-A745-2EB2EDFD8C98}" srcOrd="0" destOrd="0" presId="urn:microsoft.com/office/officeart/2005/8/layout/bProcess4"/>
    <dgm:cxn modelId="{B30FFBFF-7E2F-4684-9D8D-401633354691}" srcId="{B643A57F-352C-4ACB-BE36-262AB375F373}" destId="{9197D243-7E9B-4FBE-AC28-4B7F2C8C3FB7}" srcOrd="7" destOrd="0" parTransId="{53CCE499-05AF-4A44-8163-E36300F457F2}" sibTransId="{E0F16531-2EFD-4582-ADF7-87AD849FF4C3}"/>
    <dgm:cxn modelId="{22FEF0E1-4250-4F8B-9215-C50F714FAB37}" type="presParOf" srcId="{55A1D7D1-2427-4AE1-8DF1-C78FAA2A4B32}" destId="{D86A68E1-2878-4414-BC28-7AA8DD1FE971}" srcOrd="0" destOrd="0" presId="urn:microsoft.com/office/officeart/2005/8/layout/bProcess4"/>
    <dgm:cxn modelId="{B30D2565-C792-420C-A673-97AB082D0201}" type="presParOf" srcId="{D86A68E1-2878-4414-BC28-7AA8DD1FE971}" destId="{CE53919E-66D8-4FFA-9270-E96FF86BB0B0}" srcOrd="0" destOrd="0" presId="urn:microsoft.com/office/officeart/2005/8/layout/bProcess4"/>
    <dgm:cxn modelId="{0287EA6C-FDE5-4AD3-B66F-47ECAD960AF3}" type="presParOf" srcId="{D86A68E1-2878-4414-BC28-7AA8DD1FE971}" destId="{038B771A-40F2-4ABB-9455-1815DBC6F1CF}" srcOrd="1" destOrd="0" presId="urn:microsoft.com/office/officeart/2005/8/layout/bProcess4"/>
    <dgm:cxn modelId="{E229508A-1773-4B10-97E4-B06BEB0A4C6F}" type="presParOf" srcId="{55A1D7D1-2427-4AE1-8DF1-C78FAA2A4B32}" destId="{17CA5EC4-0F98-4761-9730-E0546209F649}" srcOrd="1" destOrd="0" presId="urn:microsoft.com/office/officeart/2005/8/layout/bProcess4"/>
    <dgm:cxn modelId="{B03E786E-93F3-4273-93FD-4FFEC6158793}" type="presParOf" srcId="{55A1D7D1-2427-4AE1-8DF1-C78FAA2A4B32}" destId="{FBBC7429-82FC-4771-B148-306312D77952}" srcOrd="2" destOrd="0" presId="urn:microsoft.com/office/officeart/2005/8/layout/bProcess4"/>
    <dgm:cxn modelId="{5B797BC5-AA84-47F9-9165-99A4AAFD0D6C}" type="presParOf" srcId="{FBBC7429-82FC-4771-B148-306312D77952}" destId="{B6AFE839-6EE5-49DA-906E-21E84D7DA962}" srcOrd="0" destOrd="0" presId="urn:microsoft.com/office/officeart/2005/8/layout/bProcess4"/>
    <dgm:cxn modelId="{C9488E4C-C162-403F-BCEF-8F8BC5DE1B96}" type="presParOf" srcId="{FBBC7429-82FC-4771-B148-306312D77952}" destId="{C943D230-3841-4E55-B9CE-637F67F7BBF4}" srcOrd="1" destOrd="0" presId="urn:microsoft.com/office/officeart/2005/8/layout/bProcess4"/>
    <dgm:cxn modelId="{F26918D2-6B29-4A32-9AB3-769D825219EB}" type="presParOf" srcId="{55A1D7D1-2427-4AE1-8DF1-C78FAA2A4B32}" destId="{8604E325-07B3-46BA-B016-0BE84E61719F}" srcOrd="3" destOrd="0" presId="urn:microsoft.com/office/officeart/2005/8/layout/bProcess4"/>
    <dgm:cxn modelId="{FEFDD4A7-82C8-498B-BC11-B76DBB84FD54}" type="presParOf" srcId="{55A1D7D1-2427-4AE1-8DF1-C78FAA2A4B32}" destId="{E62B0CEE-3671-42FE-8733-8323A2240BD7}" srcOrd="4" destOrd="0" presId="urn:microsoft.com/office/officeart/2005/8/layout/bProcess4"/>
    <dgm:cxn modelId="{6E8F9354-42F8-45F7-B77F-4421444B6766}" type="presParOf" srcId="{E62B0CEE-3671-42FE-8733-8323A2240BD7}" destId="{974A13C1-EC49-4EF7-9D1D-AC29E00C076E}" srcOrd="0" destOrd="0" presId="urn:microsoft.com/office/officeart/2005/8/layout/bProcess4"/>
    <dgm:cxn modelId="{7745FFC9-C44A-4ECA-B4D9-F309F00B7542}" type="presParOf" srcId="{E62B0CEE-3671-42FE-8733-8323A2240BD7}" destId="{D2222172-0627-4B3B-89F7-E6F42E18DCC6}" srcOrd="1" destOrd="0" presId="urn:microsoft.com/office/officeart/2005/8/layout/bProcess4"/>
    <dgm:cxn modelId="{3FF35B54-991E-42E1-AFEB-16F240D9FF9F}" type="presParOf" srcId="{55A1D7D1-2427-4AE1-8DF1-C78FAA2A4B32}" destId="{900CC32A-73AE-4FFB-8E95-5840EB0C3D0E}" srcOrd="5" destOrd="0" presId="urn:microsoft.com/office/officeart/2005/8/layout/bProcess4"/>
    <dgm:cxn modelId="{58C0EB86-EC82-4679-A90D-CC190EF45ABE}" type="presParOf" srcId="{55A1D7D1-2427-4AE1-8DF1-C78FAA2A4B32}" destId="{86C5F03A-7D0A-4D77-974D-2586160051C5}" srcOrd="6" destOrd="0" presId="urn:microsoft.com/office/officeart/2005/8/layout/bProcess4"/>
    <dgm:cxn modelId="{6077EEE3-8FC8-4016-85C0-1347DA0DA165}" type="presParOf" srcId="{86C5F03A-7D0A-4D77-974D-2586160051C5}" destId="{E21F2A8B-920F-4D0B-9080-81157C2A3CF6}" srcOrd="0" destOrd="0" presId="urn:microsoft.com/office/officeart/2005/8/layout/bProcess4"/>
    <dgm:cxn modelId="{509511FB-A9FE-400F-BA28-914153FCBC38}" type="presParOf" srcId="{86C5F03A-7D0A-4D77-974D-2586160051C5}" destId="{CCFCACE8-9A25-41ED-BCE6-6DD523CCB832}" srcOrd="1" destOrd="0" presId="urn:microsoft.com/office/officeart/2005/8/layout/bProcess4"/>
    <dgm:cxn modelId="{B5CEBFD3-BBC6-4140-9D80-0EB63CFAC041}" type="presParOf" srcId="{55A1D7D1-2427-4AE1-8DF1-C78FAA2A4B32}" destId="{E2A6F664-363A-4F18-8A63-966FD2D211F3}" srcOrd="7" destOrd="0" presId="urn:microsoft.com/office/officeart/2005/8/layout/bProcess4"/>
    <dgm:cxn modelId="{D7F5DBC0-B9F7-490D-90DD-DA0616EE2B21}" type="presParOf" srcId="{55A1D7D1-2427-4AE1-8DF1-C78FAA2A4B32}" destId="{DDFF0A8B-7024-44ED-9FCC-2A05E6793BFC}" srcOrd="8" destOrd="0" presId="urn:microsoft.com/office/officeart/2005/8/layout/bProcess4"/>
    <dgm:cxn modelId="{53B67230-DF86-451E-80E3-3C51F9FFCC2E}" type="presParOf" srcId="{DDFF0A8B-7024-44ED-9FCC-2A05E6793BFC}" destId="{AC383649-88BF-429D-8FA1-3E7416EAAFD7}" srcOrd="0" destOrd="0" presId="urn:microsoft.com/office/officeart/2005/8/layout/bProcess4"/>
    <dgm:cxn modelId="{06AB8BB8-BC5A-477E-885E-F7B45FB90880}" type="presParOf" srcId="{DDFF0A8B-7024-44ED-9FCC-2A05E6793BFC}" destId="{FE428BC1-A288-4D10-9687-93218CA45D09}" srcOrd="1" destOrd="0" presId="urn:microsoft.com/office/officeart/2005/8/layout/bProcess4"/>
    <dgm:cxn modelId="{8ED245FA-C8F8-4BF0-AF41-338EB8C249B4}" type="presParOf" srcId="{55A1D7D1-2427-4AE1-8DF1-C78FAA2A4B32}" destId="{D06F9A0A-BBBC-458E-8804-C25E3F99E0D1}" srcOrd="9" destOrd="0" presId="urn:microsoft.com/office/officeart/2005/8/layout/bProcess4"/>
    <dgm:cxn modelId="{BB836A7C-615B-4CEF-9DD8-A67FFD06CE0B}" type="presParOf" srcId="{55A1D7D1-2427-4AE1-8DF1-C78FAA2A4B32}" destId="{E42E68DA-4497-427A-A035-2E0DCA63E5AC}" srcOrd="10" destOrd="0" presId="urn:microsoft.com/office/officeart/2005/8/layout/bProcess4"/>
    <dgm:cxn modelId="{3C1E1C4A-0B7A-4A1C-976F-50D7B16B8958}" type="presParOf" srcId="{E42E68DA-4497-427A-A035-2E0DCA63E5AC}" destId="{79DD5C03-1A5E-4CFF-9E53-FD9D4636DC50}" srcOrd="0" destOrd="0" presId="urn:microsoft.com/office/officeart/2005/8/layout/bProcess4"/>
    <dgm:cxn modelId="{651B4A1D-3177-4ABF-9B98-6FCCFE1B9DBC}" type="presParOf" srcId="{E42E68DA-4497-427A-A035-2E0DCA63E5AC}" destId="{CC0D62C1-818B-43C6-B3AF-CDC19DA72C2D}" srcOrd="1" destOrd="0" presId="urn:microsoft.com/office/officeart/2005/8/layout/bProcess4"/>
    <dgm:cxn modelId="{AD8ACA73-FD1C-42A1-92A2-30D0F991F40B}" type="presParOf" srcId="{55A1D7D1-2427-4AE1-8DF1-C78FAA2A4B32}" destId="{FF1AFB70-0AFC-40F3-97C9-0CF0B06B9F81}" srcOrd="11" destOrd="0" presId="urn:microsoft.com/office/officeart/2005/8/layout/bProcess4"/>
    <dgm:cxn modelId="{651E6583-6C0F-4F1F-80CB-F8C9C52B9270}" type="presParOf" srcId="{55A1D7D1-2427-4AE1-8DF1-C78FAA2A4B32}" destId="{FEB497D0-DC98-4DFB-AD61-96F7BE8436F5}" srcOrd="12" destOrd="0" presId="urn:microsoft.com/office/officeart/2005/8/layout/bProcess4"/>
    <dgm:cxn modelId="{6C21A1A4-40DC-4F7A-88C1-426556C65530}" type="presParOf" srcId="{FEB497D0-DC98-4DFB-AD61-96F7BE8436F5}" destId="{DE733059-244C-4534-88C8-B6A3442EE50C}" srcOrd="0" destOrd="0" presId="urn:microsoft.com/office/officeart/2005/8/layout/bProcess4"/>
    <dgm:cxn modelId="{1970B879-B065-483E-815D-DBB672757FFC}" type="presParOf" srcId="{FEB497D0-DC98-4DFB-AD61-96F7BE8436F5}" destId="{2473644D-4414-430C-A804-2860F0E35BBB}" srcOrd="1" destOrd="0" presId="urn:microsoft.com/office/officeart/2005/8/layout/bProcess4"/>
    <dgm:cxn modelId="{F5565FC1-3379-4232-A57F-CB878E6A10BF}" type="presParOf" srcId="{55A1D7D1-2427-4AE1-8DF1-C78FAA2A4B32}" destId="{8806E101-FD9D-4889-8BA7-F23CA2E3B1A4}" srcOrd="13" destOrd="0" presId="urn:microsoft.com/office/officeart/2005/8/layout/bProcess4"/>
    <dgm:cxn modelId="{F280046D-5DB9-43EE-93F2-5E0E993C0A06}" type="presParOf" srcId="{55A1D7D1-2427-4AE1-8DF1-C78FAA2A4B32}" destId="{88FB81C9-8384-493B-B2C4-B9FE968843F8}" srcOrd="14" destOrd="0" presId="urn:microsoft.com/office/officeart/2005/8/layout/bProcess4"/>
    <dgm:cxn modelId="{A32B1B7F-A54B-4BE1-9D45-EBCB7908348F}" type="presParOf" srcId="{88FB81C9-8384-493B-B2C4-B9FE968843F8}" destId="{9D1804A1-24D1-447D-B727-6855A98E8A52}" srcOrd="0" destOrd="0" presId="urn:microsoft.com/office/officeart/2005/8/layout/bProcess4"/>
    <dgm:cxn modelId="{95514F01-BB95-4581-AFC3-707A95C4A7CA}" type="presParOf" srcId="{88FB81C9-8384-493B-B2C4-B9FE968843F8}" destId="{F41D69B6-5B50-4C64-A745-2EB2EDFD8C98}" srcOrd="1" destOrd="0" presId="urn:microsoft.com/office/officeart/2005/8/layout/bProcess4"/>
    <dgm:cxn modelId="{821D2F9D-8132-4EC9-B63C-B41FA236DFAD}" type="presParOf" srcId="{55A1D7D1-2427-4AE1-8DF1-C78FAA2A4B32}" destId="{D5695FA6-7C92-49FD-989A-C99A7A2698F4}" srcOrd="15" destOrd="0" presId="urn:microsoft.com/office/officeart/2005/8/layout/bProcess4"/>
    <dgm:cxn modelId="{0CD278DE-5676-4CBB-A0A7-F560626AE114}" type="presParOf" srcId="{55A1D7D1-2427-4AE1-8DF1-C78FAA2A4B32}" destId="{554AD16A-7EFD-4934-B0E0-B46715085BFB}" srcOrd="16" destOrd="0" presId="urn:microsoft.com/office/officeart/2005/8/layout/bProcess4"/>
    <dgm:cxn modelId="{740EDE4D-4A0B-4B3C-A805-2A2CB125BC62}" type="presParOf" srcId="{554AD16A-7EFD-4934-B0E0-B46715085BFB}" destId="{BDE8776E-0160-4963-B931-564D16A2E320}" srcOrd="0" destOrd="0" presId="urn:microsoft.com/office/officeart/2005/8/layout/bProcess4"/>
    <dgm:cxn modelId="{4FBE7504-6738-49CC-BD08-37456F608873}" type="presParOf" srcId="{554AD16A-7EFD-4934-B0E0-B46715085BFB}" destId="{49E9F4C2-1E5D-441F-8F37-C7DA96CAE525}" srcOrd="1" destOrd="0" presId="urn:microsoft.com/office/officeart/2005/8/layout/bProcess4"/>
    <dgm:cxn modelId="{E9FDC61C-E58C-452B-9C49-D7BF5CC0F04B}" type="presParOf" srcId="{55A1D7D1-2427-4AE1-8DF1-C78FAA2A4B32}" destId="{4A901946-DED9-40BB-90E2-03F8B1621E7A}" srcOrd="17" destOrd="0" presId="urn:microsoft.com/office/officeart/2005/8/layout/bProcess4"/>
    <dgm:cxn modelId="{FC23E8A7-BE6F-4B5C-B421-D76F7FCF82BA}" type="presParOf" srcId="{55A1D7D1-2427-4AE1-8DF1-C78FAA2A4B32}" destId="{F925495A-C6DC-4A82-A1BE-17676D53B4E3}" srcOrd="18" destOrd="0" presId="urn:microsoft.com/office/officeart/2005/8/layout/bProcess4"/>
    <dgm:cxn modelId="{F48E9857-2078-4909-A115-CE2BF72B2DB6}" type="presParOf" srcId="{F925495A-C6DC-4A82-A1BE-17676D53B4E3}" destId="{81187668-93F3-48E9-9391-80B53D1900BF}" srcOrd="0" destOrd="0" presId="urn:microsoft.com/office/officeart/2005/8/layout/bProcess4"/>
    <dgm:cxn modelId="{AF51BADA-6F5F-4DB6-B1EF-9C687A383399}" type="presParOf" srcId="{F925495A-C6DC-4A82-A1BE-17676D53B4E3}" destId="{3A3964D8-0402-4E1C-8221-68F485FDE469}" srcOrd="1" destOrd="0" presId="urn:microsoft.com/office/officeart/2005/8/layout/bProcess4"/>
    <dgm:cxn modelId="{5C62BF10-0E96-409B-81EA-0BAF6081B318}" type="presParOf" srcId="{55A1D7D1-2427-4AE1-8DF1-C78FAA2A4B32}" destId="{7E931200-446A-48DE-8ABB-0C644574ACE2}" srcOrd="19" destOrd="0" presId="urn:microsoft.com/office/officeart/2005/8/layout/bProcess4"/>
    <dgm:cxn modelId="{245D1A44-EB04-4341-9E3B-35DB04FD0558}" type="presParOf" srcId="{55A1D7D1-2427-4AE1-8DF1-C78FAA2A4B32}" destId="{ABAD89C0-8E8F-4A8C-8D22-49FABB1103AB}" srcOrd="20" destOrd="0" presId="urn:microsoft.com/office/officeart/2005/8/layout/bProcess4"/>
    <dgm:cxn modelId="{42585143-88D8-4C9A-A711-E6BDB3CC0C58}" type="presParOf" srcId="{ABAD89C0-8E8F-4A8C-8D22-49FABB1103AB}" destId="{9BBB0E25-386B-45E8-B8E1-7B36114031B3}" srcOrd="0" destOrd="0" presId="urn:microsoft.com/office/officeart/2005/8/layout/bProcess4"/>
    <dgm:cxn modelId="{3E94AA76-6591-49E6-963D-AB8E77999668}" type="presParOf" srcId="{ABAD89C0-8E8F-4A8C-8D22-49FABB1103AB}" destId="{E84345FC-2021-42A9-A654-095A2AF34AD6}" srcOrd="1" destOrd="0" presId="urn:microsoft.com/office/officeart/2005/8/layout/bProcess4"/>
    <dgm:cxn modelId="{6E68F77B-F6DA-4B47-BB22-2B5890B98950}" type="presParOf" srcId="{55A1D7D1-2427-4AE1-8DF1-C78FAA2A4B32}" destId="{F8627D62-2C8C-4D1C-B222-23FE803EF97B}" srcOrd="21" destOrd="0" presId="urn:microsoft.com/office/officeart/2005/8/layout/bProcess4"/>
    <dgm:cxn modelId="{CDF0F5A1-EE45-44B7-9E83-D6725A29B4EC}" type="presParOf" srcId="{55A1D7D1-2427-4AE1-8DF1-C78FAA2A4B32}" destId="{5214BA11-D148-4546-BBD0-34754775CCA7}" srcOrd="22" destOrd="0" presId="urn:microsoft.com/office/officeart/2005/8/layout/bProcess4"/>
    <dgm:cxn modelId="{79035315-F5EB-41F6-AE0E-A8230FE523AF}" type="presParOf" srcId="{5214BA11-D148-4546-BBD0-34754775CCA7}" destId="{232B1C49-513C-45E1-956D-9CBDBAC216B5}" srcOrd="0" destOrd="0" presId="urn:microsoft.com/office/officeart/2005/8/layout/bProcess4"/>
    <dgm:cxn modelId="{D93E69CB-37AA-4C3B-8DBB-99C27630714B}" type="presParOf" srcId="{5214BA11-D148-4546-BBD0-34754775CCA7}" destId="{8211CE54-493A-4DBA-A7DA-053EBC59235B}"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63D0E46-9543-4B96-AF22-E3A0A8EAA6E6}" type="doc">
      <dgm:prSet loTypeId="urn:microsoft.com/office/officeart/2005/8/layout/orgChart1" loCatId="hierarchy" qsTypeId="urn:microsoft.com/office/officeart/2005/8/quickstyle/3d2" qsCatId="3D" csTypeId="urn:microsoft.com/office/officeart/2005/8/colors/accent1_2" csCatId="accent1" phldr="1"/>
      <dgm:spPr/>
      <dgm:t>
        <a:bodyPr/>
        <a:lstStyle/>
        <a:p>
          <a:endParaRPr lang="en-IN"/>
        </a:p>
      </dgm:t>
    </dgm:pt>
    <dgm:pt modelId="{7D7A5447-6927-4723-9F56-06F177CB5C52}">
      <dgm:prSet phldrT="[Text]"/>
      <dgm:spPr/>
      <dgm:t>
        <a:bodyPr/>
        <a:lstStyle/>
        <a:p>
          <a:r>
            <a:rPr lang="en-IN" dirty="0"/>
            <a:t>Research Problem</a:t>
          </a:r>
        </a:p>
      </dgm:t>
    </dgm:pt>
    <dgm:pt modelId="{2595F7B4-E028-435F-A77A-D51D9607DEE7}" type="parTrans" cxnId="{E2795D1D-71AB-493E-9593-012FBA7430D4}">
      <dgm:prSet/>
      <dgm:spPr/>
      <dgm:t>
        <a:bodyPr/>
        <a:lstStyle/>
        <a:p>
          <a:endParaRPr lang="en-IN"/>
        </a:p>
      </dgm:t>
    </dgm:pt>
    <dgm:pt modelId="{47FDADA3-AC16-4AFF-B62F-921E7E6EB71F}" type="sibTrans" cxnId="{E2795D1D-71AB-493E-9593-012FBA7430D4}">
      <dgm:prSet/>
      <dgm:spPr/>
      <dgm:t>
        <a:bodyPr/>
        <a:lstStyle/>
        <a:p>
          <a:endParaRPr lang="en-IN"/>
        </a:p>
      </dgm:t>
    </dgm:pt>
    <dgm:pt modelId="{FE85DB54-655F-469E-9770-1A8F20F1844D}">
      <dgm:prSet phldrT="[Text]"/>
      <dgm:spPr/>
      <dgm:t>
        <a:bodyPr/>
        <a:lstStyle/>
        <a:p>
          <a:r>
            <a:rPr lang="en-IN" dirty="0"/>
            <a:t>Those related to state of nature</a:t>
          </a:r>
        </a:p>
      </dgm:t>
    </dgm:pt>
    <dgm:pt modelId="{C685EFB2-A569-4F1A-B6B2-1A382B907B46}" type="parTrans" cxnId="{34F14069-FAB2-4DBB-BC41-2969E7B49862}">
      <dgm:prSet/>
      <dgm:spPr/>
      <dgm:t>
        <a:bodyPr/>
        <a:lstStyle/>
        <a:p>
          <a:endParaRPr lang="en-IN"/>
        </a:p>
      </dgm:t>
    </dgm:pt>
    <dgm:pt modelId="{6C9A6665-CD19-4D6F-81F4-0C7D1D5FE185}" type="sibTrans" cxnId="{34F14069-FAB2-4DBB-BC41-2969E7B49862}">
      <dgm:prSet/>
      <dgm:spPr/>
      <dgm:t>
        <a:bodyPr/>
        <a:lstStyle/>
        <a:p>
          <a:endParaRPr lang="en-IN"/>
        </a:p>
      </dgm:t>
    </dgm:pt>
    <dgm:pt modelId="{69C070EA-1BEB-4C3D-AD35-45A2EAB64826}">
      <dgm:prSet phldrT="[Text]"/>
      <dgm:spPr/>
      <dgm:t>
        <a:bodyPr/>
        <a:lstStyle/>
        <a:p>
          <a:r>
            <a:rPr lang="en-IN" dirty="0"/>
            <a:t>Those related to relationship between variables</a:t>
          </a:r>
        </a:p>
      </dgm:t>
    </dgm:pt>
    <dgm:pt modelId="{AC6538A6-E209-4765-87DC-74EEFF3855C2}" type="parTrans" cxnId="{D4DE969F-DC64-41F8-9403-7F943C9CD003}">
      <dgm:prSet/>
      <dgm:spPr/>
      <dgm:t>
        <a:bodyPr/>
        <a:lstStyle/>
        <a:p>
          <a:endParaRPr lang="en-IN"/>
        </a:p>
      </dgm:t>
    </dgm:pt>
    <dgm:pt modelId="{3D5262FB-12E0-40D8-9DDA-67E31F74BED5}" type="sibTrans" cxnId="{D4DE969F-DC64-41F8-9403-7F943C9CD003}">
      <dgm:prSet/>
      <dgm:spPr/>
      <dgm:t>
        <a:bodyPr/>
        <a:lstStyle/>
        <a:p>
          <a:endParaRPr lang="en-IN"/>
        </a:p>
      </dgm:t>
    </dgm:pt>
    <dgm:pt modelId="{044A756E-1265-4B33-B2B9-CC997CC9ECBA}" type="pres">
      <dgm:prSet presAssocID="{463D0E46-9543-4B96-AF22-E3A0A8EAA6E6}" presName="hierChild1" presStyleCnt="0">
        <dgm:presLayoutVars>
          <dgm:orgChart val="1"/>
          <dgm:chPref val="1"/>
          <dgm:dir/>
          <dgm:animOne val="branch"/>
          <dgm:animLvl val="lvl"/>
          <dgm:resizeHandles/>
        </dgm:presLayoutVars>
      </dgm:prSet>
      <dgm:spPr/>
    </dgm:pt>
    <dgm:pt modelId="{F1534A25-BE2D-46B3-8C35-FFD8B6B81605}" type="pres">
      <dgm:prSet presAssocID="{7D7A5447-6927-4723-9F56-06F177CB5C52}" presName="hierRoot1" presStyleCnt="0">
        <dgm:presLayoutVars>
          <dgm:hierBranch val="init"/>
        </dgm:presLayoutVars>
      </dgm:prSet>
      <dgm:spPr/>
    </dgm:pt>
    <dgm:pt modelId="{E141A0A2-A6E4-4903-B23D-5199402D6257}" type="pres">
      <dgm:prSet presAssocID="{7D7A5447-6927-4723-9F56-06F177CB5C52}" presName="rootComposite1" presStyleCnt="0"/>
      <dgm:spPr/>
    </dgm:pt>
    <dgm:pt modelId="{B5FF6DFA-45A3-4D4F-BF15-65F10E2890E4}" type="pres">
      <dgm:prSet presAssocID="{7D7A5447-6927-4723-9F56-06F177CB5C52}" presName="rootText1" presStyleLbl="node0" presStyleIdx="0" presStyleCnt="1">
        <dgm:presLayoutVars>
          <dgm:chPref val="3"/>
        </dgm:presLayoutVars>
      </dgm:prSet>
      <dgm:spPr/>
    </dgm:pt>
    <dgm:pt modelId="{FA0E6EE8-F9DA-4C44-A9AC-07628AC3F4A4}" type="pres">
      <dgm:prSet presAssocID="{7D7A5447-6927-4723-9F56-06F177CB5C52}" presName="rootConnector1" presStyleLbl="node1" presStyleIdx="0" presStyleCnt="0"/>
      <dgm:spPr/>
    </dgm:pt>
    <dgm:pt modelId="{A4D30765-B32C-4D1A-BE14-28D30172AC78}" type="pres">
      <dgm:prSet presAssocID="{7D7A5447-6927-4723-9F56-06F177CB5C52}" presName="hierChild2" presStyleCnt="0"/>
      <dgm:spPr/>
    </dgm:pt>
    <dgm:pt modelId="{D85542DC-D7EC-497E-8B83-B29D462FB96E}" type="pres">
      <dgm:prSet presAssocID="{C685EFB2-A569-4F1A-B6B2-1A382B907B46}" presName="Name37" presStyleLbl="parChTrans1D2" presStyleIdx="0" presStyleCnt="2"/>
      <dgm:spPr/>
    </dgm:pt>
    <dgm:pt modelId="{D31B68AD-BD01-434D-815B-C026E8DF296F}" type="pres">
      <dgm:prSet presAssocID="{FE85DB54-655F-469E-9770-1A8F20F1844D}" presName="hierRoot2" presStyleCnt="0">
        <dgm:presLayoutVars>
          <dgm:hierBranch val="init"/>
        </dgm:presLayoutVars>
      </dgm:prSet>
      <dgm:spPr/>
    </dgm:pt>
    <dgm:pt modelId="{857B336F-0121-4D4D-ACAF-74E9D4576865}" type="pres">
      <dgm:prSet presAssocID="{FE85DB54-655F-469E-9770-1A8F20F1844D}" presName="rootComposite" presStyleCnt="0"/>
      <dgm:spPr/>
    </dgm:pt>
    <dgm:pt modelId="{642CB192-632D-40B7-BEA7-3D24AC74F43B}" type="pres">
      <dgm:prSet presAssocID="{FE85DB54-655F-469E-9770-1A8F20F1844D}" presName="rootText" presStyleLbl="node2" presStyleIdx="0" presStyleCnt="2">
        <dgm:presLayoutVars>
          <dgm:chPref val="3"/>
        </dgm:presLayoutVars>
      </dgm:prSet>
      <dgm:spPr/>
    </dgm:pt>
    <dgm:pt modelId="{7FC36C9D-298E-4F89-AAA0-DE31805EBF95}" type="pres">
      <dgm:prSet presAssocID="{FE85DB54-655F-469E-9770-1A8F20F1844D}" presName="rootConnector" presStyleLbl="node2" presStyleIdx="0" presStyleCnt="2"/>
      <dgm:spPr/>
    </dgm:pt>
    <dgm:pt modelId="{DD08930D-8357-45E2-9416-4E286BBF13D4}" type="pres">
      <dgm:prSet presAssocID="{FE85DB54-655F-469E-9770-1A8F20F1844D}" presName="hierChild4" presStyleCnt="0"/>
      <dgm:spPr/>
    </dgm:pt>
    <dgm:pt modelId="{6EE194A6-CEFF-4CF5-A974-633C386052DD}" type="pres">
      <dgm:prSet presAssocID="{FE85DB54-655F-469E-9770-1A8F20F1844D}" presName="hierChild5" presStyleCnt="0"/>
      <dgm:spPr/>
    </dgm:pt>
    <dgm:pt modelId="{DFA0A11B-CC24-4EEA-86DA-7D935983C3CE}" type="pres">
      <dgm:prSet presAssocID="{AC6538A6-E209-4765-87DC-74EEFF3855C2}" presName="Name37" presStyleLbl="parChTrans1D2" presStyleIdx="1" presStyleCnt="2"/>
      <dgm:spPr/>
    </dgm:pt>
    <dgm:pt modelId="{2B953188-450F-4CB5-89A4-C5ED8106B822}" type="pres">
      <dgm:prSet presAssocID="{69C070EA-1BEB-4C3D-AD35-45A2EAB64826}" presName="hierRoot2" presStyleCnt="0">
        <dgm:presLayoutVars>
          <dgm:hierBranch val="init"/>
        </dgm:presLayoutVars>
      </dgm:prSet>
      <dgm:spPr/>
    </dgm:pt>
    <dgm:pt modelId="{639C1831-6B59-4F34-80D0-F136485C3B11}" type="pres">
      <dgm:prSet presAssocID="{69C070EA-1BEB-4C3D-AD35-45A2EAB64826}" presName="rootComposite" presStyleCnt="0"/>
      <dgm:spPr/>
    </dgm:pt>
    <dgm:pt modelId="{040FA0FA-BF66-482C-B5BA-B537351EA512}" type="pres">
      <dgm:prSet presAssocID="{69C070EA-1BEB-4C3D-AD35-45A2EAB64826}" presName="rootText" presStyleLbl="node2" presStyleIdx="1" presStyleCnt="2">
        <dgm:presLayoutVars>
          <dgm:chPref val="3"/>
        </dgm:presLayoutVars>
      </dgm:prSet>
      <dgm:spPr/>
    </dgm:pt>
    <dgm:pt modelId="{69636CED-5E22-47AF-9098-9137BE7577B0}" type="pres">
      <dgm:prSet presAssocID="{69C070EA-1BEB-4C3D-AD35-45A2EAB64826}" presName="rootConnector" presStyleLbl="node2" presStyleIdx="1" presStyleCnt="2"/>
      <dgm:spPr/>
    </dgm:pt>
    <dgm:pt modelId="{F23CFEE0-3374-4E7F-801F-7BAEDD378C28}" type="pres">
      <dgm:prSet presAssocID="{69C070EA-1BEB-4C3D-AD35-45A2EAB64826}" presName="hierChild4" presStyleCnt="0"/>
      <dgm:spPr/>
    </dgm:pt>
    <dgm:pt modelId="{BF577CC4-A2B9-4719-A5AD-23BC20BC58FB}" type="pres">
      <dgm:prSet presAssocID="{69C070EA-1BEB-4C3D-AD35-45A2EAB64826}" presName="hierChild5" presStyleCnt="0"/>
      <dgm:spPr/>
    </dgm:pt>
    <dgm:pt modelId="{4D69075B-BFCC-4AAB-8FEF-D4E3F367DD55}" type="pres">
      <dgm:prSet presAssocID="{7D7A5447-6927-4723-9F56-06F177CB5C52}" presName="hierChild3" presStyleCnt="0"/>
      <dgm:spPr/>
    </dgm:pt>
  </dgm:ptLst>
  <dgm:cxnLst>
    <dgm:cxn modelId="{67A79C14-E68F-4049-A1D0-B7B83890D3BA}" type="presOf" srcId="{FE85DB54-655F-469E-9770-1A8F20F1844D}" destId="{7FC36C9D-298E-4F89-AAA0-DE31805EBF95}" srcOrd="1" destOrd="0" presId="urn:microsoft.com/office/officeart/2005/8/layout/orgChart1"/>
    <dgm:cxn modelId="{E2795D1D-71AB-493E-9593-012FBA7430D4}" srcId="{463D0E46-9543-4B96-AF22-E3A0A8EAA6E6}" destId="{7D7A5447-6927-4723-9F56-06F177CB5C52}" srcOrd="0" destOrd="0" parTransId="{2595F7B4-E028-435F-A77A-D51D9607DEE7}" sibTransId="{47FDADA3-AC16-4AFF-B62F-921E7E6EB71F}"/>
    <dgm:cxn modelId="{D3D04620-B44A-4763-B85D-DC71153780B4}" type="presOf" srcId="{69C070EA-1BEB-4C3D-AD35-45A2EAB64826}" destId="{69636CED-5E22-47AF-9098-9137BE7577B0}" srcOrd="1" destOrd="0" presId="urn:microsoft.com/office/officeart/2005/8/layout/orgChart1"/>
    <dgm:cxn modelId="{53490847-2269-4C91-A93C-559805560432}" type="presOf" srcId="{FE85DB54-655F-469E-9770-1A8F20F1844D}" destId="{642CB192-632D-40B7-BEA7-3D24AC74F43B}" srcOrd="0" destOrd="0" presId="urn:microsoft.com/office/officeart/2005/8/layout/orgChart1"/>
    <dgm:cxn modelId="{34F14069-FAB2-4DBB-BC41-2969E7B49862}" srcId="{7D7A5447-6927-4723-9F56-06F177CB5C52}" destId="{FE85DB54-655F-469E-9770-1A8F20F1844D}" srcOrd="0" destOrd="0" parTransId="{C685EFB2-A569-4F1A-B6B2-1A382B907B46}" sibTransId="{6C9A6665-CD19-4D6F-81F4-0C7D1D5FE185}"/>
    <dgm:cxn modelId="{26B89A8D-B1D9-44D1-963D-FE3C58DDEECF}" type="presOf" srcId="{69C070EA-1BEB-4C3D-AD35-45A2EAB64826}" destId="{040FA0FA-BF66-482C-B5BA-B537351EA512}" srcOrd="0" destOrd="0" presId="urn:microsoft.com/office/officeart/2005/8/layout/orgChart1"/>
    <dgm:cxn modelId="{D4DE969F-DC64-41F8-9403-7F943C9CD003}" srcId="{7D7A5447-6927-4723-9F56-06F177CB5C52}" destId="{69C070EA-1BEB-4C3D-AD35-45A2EAB64826}" srcOrd="1" destOrd="0" parTransId="{AC6538A6-E209-4765-87DC-74EEFF3855C2}" sibTransId="{3D5262FB-12E0-40D8-9DDA-67E31F74BED5}"/>
    <dgm:cxn modelId="{E2EACEB1-6055-4D6F-AF30-7178A32F0382}" type="presOf" srcId="{463D0E46-9543-4B96-AF22-E3A0A8EAA6E6}" destId="{044A756E-1265-4B33-B2B9-CC997CC9ECBA}" srcOrd="0" destOrd="0" presId="urn:microsoft.com/office/officeart/2005/8/layout/orgChart1"/>
    <dgm:cxn modelId="{178D93E4-98C1-4BF4-BD67-3D9CEAA6A8CE}" type="presOf" srcId="{7D7A5447-6927-4723-9F56-06F177CB5C52}" destId="{FA0E6EE8-F9DA-4C44-A9AC-07628AC3F4A4}" srcOrd="1" destOrd="0" presId="urn:microsoft.com/office/officeart/2005/8/layout/orgChart1"/>
    <dgm:cxn modelId="{F685C4ED-0753-4CAA-B03E-B12575AF46D9}" type="presOf" srcId="{C685EFB2-A569-4F1A-B6B2-1A382B907B46}" destId="{D85542DC-D7EC-497E-8B83-B29D462FB96E}" srcOrd="0" destOrd="0" presId="urn:microsoft.com/office/officeart/2005/8/layout/orgChart1"/>
    <dgm:cxn modelId="{33CB58F7-6AA5-4F09-9257-65A54BA7A6C7}" type="presOf" srcId="{AC6538A6-E209-4765-87DC-74EEFF3855C2}" destId="{DFA0A11B-CC24-4EEA-86DA-7D935983C3CE}" srcOrd="0" destOrd="0" presId="urn:microsoft.com/office/officeart/2005/8/layout/orgChart1"/>
    <dgm:cxn modelId="{1776C3FD-C1BA-49C8-9585-1D7DB46B9A4B}" type="presOf" srcId="{7D7A5447-6927-4723-9F56-06F177CB5C52}" destId="{B5FF6DFA-45A3-4D4F-BF15-65F10E2890E4}" srcOrd="0" destOrd="0" presId="urn:microsoft.com/office/officeart/2005/8/layout/orgChart1"/>
    <dgm:cxn modelId="{4AC9A3FE-7D23-49EF-82CE-CF656D9DE269}" type="presParOf" srcId="{044A756E-1265-4B33-B2B9-CC997CC9ECBA}" destId="{F1534A25-BE2D-46B3-8C35-FFD8B6B81605}" srcOrd="0" destOrd="0" presId="urn:microsoft.com/office/officeart/2005/8/layout/orgChart1"/>
    <dgm:cxn modelId="{BA09EA7C-0A3C-4344-BB27-D0E4174430A3}" type="presParOf" srcId="{F1534A25-BE2D-46B3-8C35-FFD8B6B81605}" destId="{E141A0A2-A6E4-4903-B23D-5199402D6257}" srcOrd="0" destOrd="0" presId="urn:microsoft.com/office/officeart/2005/8/layout/orgChart1"/>
    <dgm:cxn modelId="{B5DE8BA0-1758-45F9-B827-E509ACEC1B44}" type="presParOf" srcId="{E141A0A2-A6E4-4903-B23D-5199402D6257}" destId="{B5FF6DFA-45A3-4D4F-BF15-65F10E2890E4}" srcOrd="0" destOrd="0" presId="urn:microsoft.com/office/officeart/2005/8/layout/orgChart1"/>
    <dgm:cxn modelId="{334F03C2-17E7-4B6C-9124-6D2B32695553}" type="presParOf" srcId="{E141A0A2-A6E4-4903-B23D-5199402D6257}" destId="{FA0E6EE8-F9DA-4C44-A9AC-07628AC3F4A4}" srcOrd="1" destOrd="0" presId="urn:microsoft.com/office/officeart/2005/8/layout/orgChart1"/>
    <dgm:cxn modelId="{E98BCF81-A367-40B0-8311-61F320370EB4}" type="presParOf" srcId="{F1534A25-BE2D-46B3-8C35-FFD8B6B81605}" destId="{A4D30765-B32C-4D1A-BE14-28D30172AC78}" srcOrd="1" destOrd="0" presId="urn:microsoft.com/office/officeart/2005/8/layout/orgChart1"/>
    <dgm:cxn modelId="{E6EF0FA2-213E-4819-A510-4D388FEBF674}" type="presParOf" srcId="{A4D30765-B32C-4D1A-BE14-28D30172AC78}" destId="{D85542DC-D7EC-497E-8B83-B29D462FB96E}" srcOrd="0" destOrd="0" presId="urn:microsoft.com/office/officeart/2005/8/layout/orgChart1"/>
    <dgm:cxn modelId="{7545C378-6F07-4D47-AFCF-0BAAE5D94C10}" type="presParOf" srcId="{A4D30765-B32C-4D1A-BE14-28D30172AC78}" destId="{D31B68AD-BD01-434D-815B-C026E8DF296F}" srcOrd="1" destOrd="0" presId="urn:microsoft.com/office/officeart/2005/8/layout/orgChart1"/>
    <dgm:cxn modelId="{E9CB593C-A11F-4422-A7D3-92CD1498C5D5}" type="presParOf" srcId="{D31B68AD-BD01-434D-815B-C026E8DF296F}" destId="{857B336F-0121-4D4D-ACAF-74E9D4576865}" srcOrd="0" destOrd="0" presId="urn:microsoft.com/office/officeart/2005/8/layout/orgChart1"/>
    <dgm:cxn modelId="{5B0D2358-8ECD-4CFF-84D2-F9DECCC0CC9D}" type="presParOf" srcId="{857B336F-0121-4D4D-ACAF-74E9D4576865}" destId="{642CB192-632D-40B7-BEA7-3D24AC74F43B}" srcOrd="0" destOrd="0" presId="urn:microsoft.com/office/officeart/2005/8/layout/orgChart1"/>
    <dgm:cxn modelId="{A30980EC-35B5-4B85-8C3D-A7D8151B90B9}" type="presParOf" srcId="{857B336F-0121-4D4D-ACAF-74E9D4576865}" destId="{7FC36C9D-298E-4F89-AAA0-DE31805EBF95}" srcOrd="1" destOrd="0" presId="urn:microsoft.com/office/officeart/2005/8/layout/orgChart1"/>
    <dgm:cxn modelId="{4D3FCFA5-9279-4BC1-98A3-75BAF19B5181}" type="presParOf" srcId="{D31B68AD-BD01-434D-815B-C026E8DF296F}" destId="{DD08930D-8357-45E2-9416-4E286BBF13D4}" srcOrd="1" destOrd="0" presId="urn:microsoft.com/office/officeart/2005/8/layout/orgChart1"/>
    <dgm:cxn modelId="{027B349E-09D4-4D4F-A60A-E5C7138352E9}" type="presParOf" srcId="{D31B68AD-BD01-434D-815B-C026E8DF296F}" destId="{6EE194A6-CEFF-4CF5-A974-633C386052DD}" srcOrd="2" destOrd="0" presId="urn:microsoft.com/office/officeart/2005/8/layout/orgChart1"/>
    <dgm:cxn modelId="{0DC209C9-AEB0-4604-A2B7-541427734381}" type="presParOf" srcId="{A4D30765-B32C-4D1A-BE14-28D30172AC78}" destId="{DFA0A11B-CC24-4EEA-86DA-7D935983C3CE}" srcOrd="2" destOrd="0" presId="urn:microsoft.com/office/officeart/2005/8/layout/orgChart1"/>
    <dgm:cxn modelId="{74645EFA-D76F-4E68-B544-43E73AD49E86}" type="presParOf" srcId="{A4D30765-B32C-4D1A-BE14-28D30172AC78}" destId="{2B953188-450F-4CB5-89A4-C5ED8106B822}" srcOrd="3" destOrd="0" presId="urn:microsoft.com/office/officeart/2005/8/layout/orgChart1"/>
    <dgm:cxn modelId="{AE5B9DAC-12B0-4E53-95A4-449D66DE15A9}" type="presParOf" srcId="{2B953188-450F-4CB5-89A4-C5ED8106B822}" destId="{639C1831-6B59-4F34-80D0-F136485C3B11}" srcOrd="0" destOrd="0" presId="urn:microsoft.com/office/officeart/2005/8/layout/orgChart1"/>
    <dgm:cxn modelId="{42158100-FDC2-4850-8024-4B3230C2186F}" type="presParOf" srcId="{639C1831-6B59-4F34-80D0-F136485C3B11}" destId="{040FA0FA-BF66-482C-B5BA-B537351EA512}" srcOrd="0" destOrd="0" presId="urn:microsoft.com/office/officeart/2005/8/layout/orgChart1"/>
    <dgm:cxn modelId="{36FC6067-3FF8-42A4-966F-EA38F53C5A3E}" type="presParOf" srcId="{639C1831-6B59-4F34-80D0-F136485C3B11}" destId="{69636CED-5E22-47AF-9098-9137BE7577B0}" srcOrd="1" destOrd="0" presId="urn:microsoft.com/office/officeart/2005/8/layout/orgChart1"/>
    <dgm:cxn modelId="{70FAADA3-5FE0-468E-A4C0-1676BD84CB07}" type="presParOf" srcId="{2B953188-450F-4CB5-89A4-C5ED8106B822}" destId="{F23CFEE0-3374-4E7F-801F-7BAEDD378C28}" srcOrd="1" destOrd="0" presId="urn:microsoft.com/office/officeart/2005/8/layout/orgChart1"/>
    <dgm:cxn modelId="{78C424E4-75B2-4704-B8B2-A01B9C7648C9}" type="presParOf" srcId="{2B953188-450F-4CB5-89A4-C5ED8106B822}" destId="{BF577CC4-A2B9-4719-A5AD-23BC20BC58FB}" srcOrd="2" destOrd="0" presId="urn:microsoft.com/office/officeart/2005/8/layout/orgChart1"/>
    <dgm:cxn modelId="{C0DF91E2-DBE0-4E76-BAFF-E900E932B9E2}" type="presParOf" srcId="{F1534A25-BE2D-46B3-8C35-FFD8B6B81605}" destId="{4D69075B-BFCC-4AAB-8FEF-D4E3F367DD5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643A57F-352C-4ACB-BE36-262AB375F373}" type="doc">
      <dgm:prSet loTypeId="urn:microsoft.com/office/officeart/2005/8/layout/bProcess4" loCatId="process" qsTypeId="urn:microsoft.com/office/officeart/2005/8/quickstyle/3d2" qsCatId="3D" csTypeId="urn:microsoft.com/office/officeart/2005/8/colors/accent5_2" csCatId="accent5" phldr="1"/>
      <dgm:spPr/>
      <dgm:t>
        <a:bodyPr/>
        <a:lstStyle/>
        <a:p>
          <a:endParaRPr lang="en-IN"/>
        </a:p>
      </dgm:t>
    </dgm:pt>
    <dgm:pt modelId="{CD96FC84-447B-413B-AA48-932F3884D5CE}">
      <dgm:prSet phldrT="[Text]"/>
      <dgm:spPr/>
      <dgm:t>
        <a:bodyPr/>
        <a:lstStyle/>
        <a:p>
          <a:r>
            <a:rPr lang="en-IN" dirty="0"/>
            <a:t>Formulating the Research problem</a:t>
          </a:r>
        </a:p>
      </dgm:t>
    </dgm:pt>
    <dgm:pt modelId="{F3BB1DAA-98F3-4337-9AF3-4DAF451380B2}" type="parTrans" cxnId="{62E23E24-E809-4246-8422-CD5F32E60829}">
      <dgm:prSet/>
      <dgm:spPr/>
      <dgm:t>
        <a:bodyPr/>
        <a:lstStyle/>
        <a:p>
          <a:endParaRPr lang="en-IN"/>
        </a:p>
      </dgm:t>
    </dgm:pt>
    <dgm:pt modelId="{F2D3082E-8D37-45F9-A41B-FFEEC1FA7A1F}" type="sibTrans" cxnId="{62E23E24-E809-4246-8422-CD5F32E60829}">
      <dgm:prSet/>
      <dgm:spPr/>
      <dgm:t>
        <a:bodyPr/>
        <a:lstStyle/>
        <a:p>
          <a:endParaRPr lang="en-IN"/>
        </a:p>
      </dgm:t>
    </dgm:pt>
    <dgm:pt modelId="{F716F107-7D61-4790-8CC6-D324E3E1EC96}">
      <dgm:prSet phldrT="[Text]"/>
      <dgm:spPr/>
      <dgm:t>
        <a:bodyPr/>
        <a:lstStyle/>
        <a:p>
          <a:r>
            <a:rPr lang="en-IN" dirty="0"/>
            <a:t>Decide the Objectives of Research</a:t>
          </a:r>
        </a:p>
      </dgm:t>
    </dgm:pt>
    <dgm:pt modelId="{CC907D80-A1B5-4CE4-B5A2-9423DB4CBE1F}" type="parTrans" cxnId="{816D0EEE-3143-4044-917B-412CB5084E66}">
      <dgm:prSet/>
      <dgm:spPr/>
      <dgm:t>
        <a:bodyPr/>
        <a:lstStyle/>
        <a:p>
          <a:endParaRPr lang="en-IN"/>
        </a:p>
      </dgm:t>
    </dgm:pt>
    <dgm:pt modelId="{FEF95FE6-5EEB-4DF8-8580-D023A370499F}" type="sibTrans" cxnId="{816D0EEE-3143-4044-917B-412CB5084E66}">
      <dgm:prSet/>
      <dgm:spPr/>
      <dgm:t>
        <a:bodyPr/>
        <a:lstStyle/>
        <a:p>
          <a:endParaRPr lang="en-IN"/>
        </a:p>
      </dgm:t>
    </dgm:pt>
    <dgm:pt modelId="{F672CC2B-DA1C-404F-9DB5-9CA85E0C6766}">
      <dgm:prSet phldrT="[Text]"/>
      <dgm:spPr/>
      <dgm:t>
        <a:bodyPr/>
        <a:lstStyle/>
        <a:p>
          <a:r>
            <a:rPr lang="en-IN" dirty="0"/>
            <a:t>Developing the Hypothesis</a:t>
          </a:r>
        </a:p>
      </dgm:t>
    </dgm:pt>
    <dgm:pt modelId="{7E4EC875-BC79-4DB2-9FBE-36E7E86F9911}" type="parTrans" cxnId="{2FFB04F9-3737-4017-9F6F-717C843AD890}">
      <dgm:prSet/>
      <dgm:spPr/>
      <dgm:t>
        <a:bodyPr/>
        <a:lstStyle/>
        <a:p>
          <a:endParaRPr lang="en-IN"/>
        </a:p>
      </dgm:t>
    </dgm:pt>
    <dgm:pt modelId="{1F6593D0-2040-4B61-96F3-F1C6EC58F3E1}" type="sibTrans" cxnId="{2FFB04F9-3737-4017-9F6F-717C843AD890}">
      <dgm:prSet/>
      <dgm:spPr/>
      <dgm:t>
        <a:bodyPr/>
        <a:lstStyle/>
        <a:p>
          <a:endParaRPr lang="en-IN"/>
        </a:p>
      </dgm:t>
    </dgm:pt>
    <dgm:pt modelId="{7DD8C804-DF91-4D01-A8E7-56B86F8E9260}">
      <dgm:prSet phldrT="[Text]"/>
      <dgm:spPr/>
      <dgm:t>
        <a:bodyPr/>
        <a:lstStyle/>
        <a:p>
          <a:r>
            <a:rPr lang="en-IN" dirty="0"/>
            <a:t>Preparing the Research Design</a:t>
          </a:r>
        </a:p>
      </dgm:t>
    </dgm:pt>
    <dgm:pt modelId="{7CB8A00E-B96D-4600-8C32-43B491F137DA}" type="parTrans" cxnId="{4BB7F4E8-4704-4EBB-8656-0AA0EC170D01}">
      <dgm:prSet/>
      <dgm:spPr/>
      <dgm:t>
        <a:bodyPr/>
        <a:lstStyle/>
        <a:p>
          <a:endParaRPr lang="en-IN"/>
        </a:p>
      </dgm:t>
    </dgm:pt>
    <dgm:pt modelId="{DCE534D9-138E-428B-A829-4FE1D307FA5C}" type="sibTrans" cxnId="{4BB7F4E8-4704-4EBB-8656-0AA0EC170D01}">
      <dgm:prSet/>
      <dgm:spPr/>
      <dgm:t>
        <a:bodyPr/>
        <a:lstStyle/>
        <a:p>
          <a:endParaRPr lang="en-IN"/>
        </a:p>
      </dgm:t>
    </dgm:pt>
    <dgm:pt modelId="{2498C59E-2B1C-4F3B-BA07-BD3676D08A16}">
      <dgm:prSet phldrT="[Text]"/>
      <dgm:spPr/>
      <dgm:t>
        <a:bodyPr/>
        <a:lstStyle/>
        <a:p>
          <a:r>
            <a:rPr lang="en-IN" dirty="0"/>
            <a:t>Determine Sample Design</a:t>
          </a:r>
        </a:p>
      </dgm:t>
    </dgm:pt>
    <dgm:pt modelId="{465AAF1F-AC1C-4BA0-8D5B-E1CAEFE895D6}" type="parTrans" cxnId="{97F3FB38-3BA4-4D21-A511-DF5481929165}">
      <dgm:prSet/>
      <dgm:spPr/>
      <dgm:t>
        <a:bodyPr/>
        <a:lstStyle/>
        <a:p>
          <a:endParaRPr lang="en-IN"/>
        </a:p>
      </dgm:t>
    </dgm:pt>
    <dgm:pt modelId="{D43C8FA5-1E5C-4791-B560-FF91D18DCABB}" type="sibTrans" cxnId="{97F3FB38-3BA4-4D21-A511-DF5481929165}">
      <dgm:prSet/>
      <dgm:spPr/>
      <dgm:t>
        <a:bodyPr/>
        <a:lstStyle/>
        <a:p>
          <a:endParaRPr lang="en-IN"/>
        </a:p>
      </dgm:t>
    </dgm:pt>
    <dgm:pt modelId="{BDFBB868-95E9-4D4C-900E-712CE0625B22}">
      <dgm:prSet phldrT="[Text]"/>
      <dgm:spPr/>
      <dgm:t>
        <a:bodyPr/>
        <a:lstStyle/>
        <a:p>
          <a:r>
            <a:rPr lang="en-IN" dirty="0"/>
            <a:t>Collecting the Data</a:t>
          </a:r>
        </a:p>
      </dgm:t>
    </dgm:pt>
    <dgm:pt modelId="{85C38B27-DC13-488D-86AC-A69AD3DCAE6B}" type="parTrans" cxnId="{A672498D-D548-4524-8335-3A7EF4A05AB8}">
      <dgm:prSet/>
      <dgm:spPr/>
      <dgm:t>
        <a:bodyPr/>
        <a:lstStyle/>
        <a:p>
          <a:endParaRPr lang="en-IN"/>
        </a:p>
      </dgm:t>
    </dgm:pt>
    <dgm:pt modelId="{690F3AB2-0DEF-44B1-8512-B815258D2AAE}" type="sibTrans" cxnId="{A672498D-D548-4524-8335-3A7EF4A05AB8}">
      <dgm:prSet/>
      <dgm:spPr/>
      <dgm:t>
        <a:bodyPr/>
        <a:lstStyle/>
        <a:p>
          <a:endParaRPr lang="en-IN"/>
        </a:p>
      </dgm:t>
    </dgm:pt>
    <dgm:pt modelId="{9197D243-7E9B-4FBE-AC28-4B7F2C8C3FB7}">
      <dgm:prSet phldrT="[Text]"/>
      <dgm:spPr/>
      <dgm:t>
        <a:bodyPr/>
        <a:lstStyle/>
        <a:p>
          <a:r>
            <a:rPr lang="en-IN" dirty="0"/>
            <a:t>Processing of Data</a:t>
          </a:r>
        </a:p>
      </dgm:t>
    </dgm:pt>
    <dgm:pt modelId="{53CCE499-05AF-4A44-8163-E36300F457F2}" type="parTrans" cxnId="{B30FFBFF-7E2F-4684-9D8D-401633354691}">
      <dgm:prSet/>
      <dgm:spPr/>
      <dgm:t>
        <a:bodyPr/>
        <a:lstStyle/>
        <a:p>
          <a:endParaRPr lang="en-IN"/>
        </a:p>
      </dgm:t>
    </dgm:pt>
    <dgm:pt modelId="{E0F16531-2EFD-4582-ADF7-87AD849FF4C3}" type="sibTrans" cxnId="{B30FFBFF-7E2F-4684-9D8D-401633354691}">
      <dgm:prSet/>
      <dgm:spPr/>
      <dgm:t>
        <a:bodyPr/>
        <a:lstStyle/>
        <a:p>
          <a:endParaRPr lang="en-IN"/>
        </a:p>
      </dgm:t>
    </dgm:pt>
    <dgm:pt modelId="{F931BB0B-ECA0-4EF9-9122-8DAE7DE9DFEE}">
      <dgm:prSet phldrT="[Text]"/>
      <dgm:spPr/>
      <dgm:t>
        <a:bodyPr/>
        <a:lstStyle/>
        <a:p>
          <a:r>
            <a:rPr lang="en-IN" dirty="0"/>
            <a:t>Analysis &amp; Interpretation  of Data</a:t>
          </a:r>
        </a:p>
      </dgm:t>
    </dgm:pt>
    <dgm:pt modelId="{A20E3B6E-4184-46B0-B7B0-A57C3B23A04C}" type="parTrans" cxnId="{448FAF3B-8C8A-4A0E-86B4-9FE407ACF9C6}">
      <dgm:prSet/>
      <dgm:spPr/>
      <dgm:t>
        <a:bodyPr/>
        <a:lstStyle/>
        <a:p>
          <a:endParaRPr lang="en-IN"/>
        </a:p>
      </dgm:t>
    </dgm:pt>
    <dgm:pt modelId="{FBAAC28C-1C99-4346-B90C-26CAB56D752D}" type="sibTrans" cxnId="{448FAF3B-8C8A-4A0E-86B4-9FE407ACF9C6}">
      <dgm:prSet/>
      <dgm:spPr/>
      <dgm:t>
        <a:bodyPr/>
        <a:lstStyle/>
        <a:p>
          <a:endParaRPr lang="en-IN"/>
        </a:p>
      </dgm:t>
    </dgm:pt>
    <dgm:pt modelId="{88EA1BB7-2AE4-43C5-849B-1F0B03D271DF}">
      <dgm:prSet phldrT="[Text]"/>
      <dgm:spPr/>
      <dgm:t>
        <a:bodyPr/>
        <a:lstStyle/>
        <a:p>
          <a:r>
            <a:rPr lang="en-IN" dirty="0"/>
            <a:t>Hypothesis testing</a:t>
          </a:r>
        </a:p>
      </dgm:t>
    </dgm:pt>
    <dgm:pt modelId="{0990DCE4-AB72-4BF1-949E-D6F1F4C188FF}" type="parTrans" cxnId="{FC511019-871D-46EC-BFB6-6A5FDF0C995B}">
      <dgm:prSet/>
      <dgm:spPr/>
      <dgm:t>
        <a:bodyPr/>
        <a:lstStyle/>
        <a:p>
          <a:endParaRPr lang="en-IN"/>
        </a:p>
      </dgm:t>
    </dgm:pt>
    <dgm:pt modelId="{8759F419-15DF-44A0-9505-C75A303635DD}" type="sibTrans" cxnId="{FC511019-871D-46EC-BFB6-6A5FDF0C995B}">
      <dgm:prSet/>
      <dgm:spPr/>
      <dgm:t>
        <a:bodyPr/>
        <a:lstStyle/>
        <a:p>
          <a:endParaRPr lang="en-IN"/>
        </a:p>
      </dgm:t>
    </dgm:pt>
    <dgm:pt modelId="{8CDF34E7-7B8C-4E08-831C-1DCE5012BF4C}">
      <dgm:prSet phldrT="[Text]"/>
      <dgm:spPr/>
      <dgm:t>
        <a:bodyPr/>
        <a:lstStyle/>
        <a:p>
          <a:r>
            <a:rPr lang="en-IN" dirty="0"/>
            <a:t>Generalizations &amp; Interpretations</a:t>
          </a:r>
        </a:p>
      </dgm:t>
    </dgm:pt>
    <dgm:pt modelId="{74CF45CB-363C-4D96-883B-841525E1D0B1}" type="parTrans" cxnId="{74413993-6F66-402B-AC47-611278D0FADE}">
      <dgm:prSet/>
      <dgm:spPr/>
      <dgm:t>
        <a:bodyPr/>
        <a:lstStyle/>
        <a:p>
          <a:endParaRPr lang="en-IN"/>
        </a:p>
      </dgm:t>
    </dgm:pt>
    <dgm:pt modelId="{4DB2554A-0AE1-4299-A5BE-7A4C0D5F75B2}" type="sibTrans" cxnId="{74413993-6F66-402B-AC47-611278D0FADE}">
      <dgm:prSet/>
      <dgm:spPr/>
      <dgm:t>
        <a:bodyPr/>
        <a:lstStyle/>
        <a:p>
          <a:endParaRPr lang="en-IN"/>
        </a:p>
      </dgm:t>
    </dgm:pt>
    <dgm:pt modelId="{3029E345-308B-4C79-8312-101E4EC65676}">
      <dgm:prSet phldrT="[Text]"/>
      <dgm:spPr/>
      <dgm:t>
        <a:bodyPr/>
        <a:lstStyle/>
        <a:p>
          <a:r>
            <a:rPr lang="en-IN" dirty="0"/>
            <a:t>Report Preparation</a:t>
          </a:r>
        </a:p>
      </dgm:t>
    </dgm:pt>
    <dgm:pt modelId="{A7F4F4D6-0916-4C7A-A6DB-28A698E8C3C6}" type="parTrans" cxnId="{BE9ED310-6EF1-4512-B061-BD30BC6E6DA7}">
      <dgm:prSet/>
      <dgm:spPr/>
      <dgm:t>
        <a:bodyPr/>
        <a:lstStyle/>
        <a:p>
          <a:endParaRPr lang="en-IN"/>
        </a:p>
      </dgm:t>
    </dgm:pt>
    <dgm:pt modelId="{FE07D73F-CCD5-419E-8B64-B49530198DAB}" type="sibTrans" cxnId="{BE9ED310-6EF1-4512-B061-BD30BC6E6DA7}">
      <dgm:prSet/>
      <dgm:spPr/>
      <dgm:t>
        <a:bodyPr/>
        <a:lstStyle/>
        <a:p>
          <a:endParaRPr lang="en-IN"/>
        </a:p>
      </dgm:t>
    </dgm:pt>
    <dgm:pt modelId="{A24D0AC2-C154-4D34-908D-757F350D04F5}">
      <dgm:prSet phldrT="[Text]"/>
      <dgm:spPr>
        <a:solidFill>
          <a:srgbClr val="00B050"/>
        </a:solidFill>
      </dgm:spPr>
      <dgm:t>
        <a:bodyPr/>
        <a:lstStyle/>
        <a:p>
          <a:r>
            <a:rPr lang="en-IN" dirty="0"/>
            <a:t>Extensive Literature Survey</a:t>
          </a:r>
        </a:p>
      </dgm:t>
    </dgm:pt>
    <dgm:pt modelId="{060DCA23-5FE8-43DA-9CFF-B0D9AC101910}" type="parTrans" cxnId="{AE0F3936-9279-40FC-87FD-46CA4E68603A}">
      <dgm:prSet/>
      <dgm:spPr/>
      <dgm:t>
        <a:bodyPr/>
        <a:lstStyle/>
        <a:p>
          <a:endParaRPr lang="en-IN"/>
        </a:p>
      </dgm:t>
    </dgm:pt>
    <dgm:pt modelId="{298ADF63-3220-4CA1-96E0-7239EC346432}" type="sibTrans" cxnId="{AE0F3936-9279-40FC-87FD-46CA4E68603A}">
      <dgm:prSet/>
      <dgm:spPr/>
      <dgm:t>
        <a:bodyPr/>
        <a:lstStyle/>
        <a:p>
          <a:endParaRPr lang="en-IN"/>
        </a:p>
      </dgm:t>
    </dgm:pt>
    <dgm:pt modelId="{55A1D7D1-2427-4AE1-8DF1-C78FAA2A4B32}" type="pres">
      <dgm:prSet presAssocID="{B643A57F-352C-4ACB-BE36-262AB375F373}" presName="Name0" presStyleCnt="0">
        <dgm:presLayoutVars>
          <dgm:dir/>
          <dgm:resizeHandles/>
        </dgm:presLayoutVars>
      </dgm:prSet>
      <dgm:spPr/>
    </dgm:pt>
    <dgm:pt modelId="{D86A68E1-2878-4414-BC28-7AA8DD1FE971}" type="pres">
      <dgm:prSet presAssocID="{CD96FC84-447B-413B-AA48-932F3884D5CE}" presName="compNode" presStyleCnt="0"/>
      <dgm:spPr/>
    </dgm:pt>
    <dgm:pt modelId="{CE53919E-66D8-4FFA-9270-E96FF86BB0B0}" type="pres">
      <dgm:prSet presAssocID="{CD96FC84-447B-413B-AA48-932F3884D5CE}" presName="dummyConnPt" presStyleCnt="0"/>
      <dgm:spPr/>
    </dgm:pt>
    <dgm:pt modelId="{038B771A-40F2-4ABB-9455-1815DBC6F1CF}" type="pres">
      <dgm:prSet presAssocID="{CD96FC84-447B-413B-AA48-932F3884D5CE}" presName="node" presStyleLbl="node1" presStyleIdx="0" presStyleCnt="12" custScaleX="140349">
        <dgm:presLayoutVars>
          <dgm:bulletEnabled val="1"/>
        </dgm:presLayoutVars>
      </dgm:prSet>
      <dgm:spPr/>
    </dgm:pt>
    <dgm:pt modelId="{17CA5EC4-0F98-4761-9730-E0546209F649}" type="pres">
      <dgm:prSet presAssocID="{F2D3082E-8D37-45F9-A41B-FFEEC1FA7A1F}" presName="sibTrans" presStyleLbl="bgSibTrans2D1" presStyleIdx="0" presStyleCnt="11"/>
      <dgm:spPr/>
    </dgm:pt>
    <dgm:pt modelId="{FBBC7429-82FC-4771-B148-306312D77952}" type="pres">
      <dgm:prSet presAssocID="{F716F107-7D61-4790-8CC6-D324E3E1EC96}" presName="compNode" presStyleCnt="0"/>
      <dgm:spPr/>
    </dgm:pt>
    <dgm:pt modelId="{B6AFE839-6EE5-49DA-906E-21E84D7DA962}" type="pres">
      <dgm:prSet presAssocID="{F716F107-7D61-4790-8CC6-D324E3E1EC96}" presName="dummyConnPt" presStyleCnt="0"/>
      <dgm:spPr/>
    </dgm:pt>
    <dgm:pt modelId="{C943D230-3841-4E55-B9CE-637F67F7BBF4}" type="pres">
      <dgm:prSet presAssocID="{F716F107-7D61-4790-8CC6-D324E3E1EC96}" presName="node" presStyleLbl="node1" presStyleIdx="1" presStyleCnt="12" custScaleX="140349">
        <dgm:presLayoutVars>
          <dgm:bulletEnabled val="1"/>
        </dgm:presLayoutVars>
      </dgm:prSet>
      <dgm:spPr/>
    </dgm:pt>
    <dgm:pt modelId="{8604E325-07B3-46BA-B016-0BE84E61719F}" type="pres">
      <dgm:prSet presAssocID="{FEF95FE6-5EEB-4DF8-8580-D023A370499F}" presName="sibTrans" presStyleLbl="bgSibTrans2D1" presStyleIdx="1" presStyleCnt="11"/>
      <dgm:spPr/>
    </dgm:pt>
    <dgm:pt modelId="{E62B0CEE-3671-42FE-8733-8323A2240BD7}" type="pres">
      <dgm:prSet presAssocID="{A24D0AC2-C154-4D34-908D-757F350D04F5}" presName="compNode" presStyleCnt="0"/>
      <dgm:spPr/>
    </dgm:pt>
    <dgm:pt modelId="{974A13C1-EC49-4EF7-9D1D-AC29E00C076E}" type="pres">
      <dgm:prSet presAssocID="{A24D0AC2-C154-4D34-908D-757F350D04F5}" presName="dummyConnPt" presStyleCnt="0"/>
      <dgm:spPr/>
    </dgm:pt>
    <dgm:pt modelId="{D2222172-0627-4B3B-89F7-E6F42E18DCC6}" type="pres">
      <dgm:prSet presAssocID="{A24D0AC2-C154-4D34-908D-757F350D04F5}" presName="node" presStyleLbl="node1" presStyleIdx="2" presStyleCnt="12" custScaleX="140349">
        <dgm:presLayoutVars>
          <dgm:bulletEnabled val="1"/>
        </dgm:presLayoutVars>
      </dgm:prSet>
      <dgm:spPr/>
    </dgm:pt>
    <dgm:pt modelId="{900CC32A-73AE-4FFB-8E95-5840EB0C3D0E}" type="pres">
      <dgm:prSet presAssocID="{298ADF63-3220-4CA1-96E0-7239EC346432}" presName="sibTrans" presStyleLbl="bgSibTrans2D1" presStyleIdx="2" presStyleCnt="11"/>
      <dgm:spPr/>
    </dgm:pt>
    <dgm:pt modelId="{86C5F03A-7D0A-4D77-974D-2586160051C5}" type="pres">
      <dgm:prSet presAssocID="{F672CC2B-DA1C-404F-9DB5-9CA85E0C6766}" presName="compNode" presStyleCnt="0"/>
      <dgm:spPr/>
    </dgm:pt>
    <dgm:pt modelId="{E21F2A8B-920F-4D0B-9080-81157C2A3CF6}" type="pres">
      <dgm:prSet presAssocID="{F672CC2B-DA1C-404F-9DB5-9CA85E0C6766}" presName="dummyConnPt" presStyleCnt="0"/>
      <dgm:spPr/>
    </dgm:pt>
    <dgm:pt modelId="{CCFCACE8-9A25-41ED-BCE6-6DD523CCB832}" type="pres">
      <dgm:prSet presAssocID="{F672CC2B-DA1C-404F-9DB5-9CA85E0C6766}" presName="node" presStyleLbl="node1" presStyleIdx="3" presStyleCnt="12" custScaleX="140349">
        <dgm:presLayoutVars>
          <dgm:bulletEnabled val="1"/>
        </dgm:presLayoutVars>
      </dgm:prSet>
      <dgm:spPr/>
    </dgm:pt>
    <dgm:pt modelId="{E2A6F664-363A-4F18-8A63-966FD2D211F3}" type="pres">
      <dgm:prSet presAssocID="{1F6593D0-2040-4B61-96F3-F1C6EC58F3E1}" presName="sibTrans" presStyleLbl="bgSibTrans2D1" presStyleIdx="3" presStyleCnt="11"/>
      <dgm:spPr/>
    </dgm:pt>
    <dgm:pt modelId="{DDFF0A8B-7024-44ED-9FCC-2A05E6793BFC}" type="pres">
      <dgm:prSet presAssocID="{7DD8C804-DF91-4D01-A8E7-56B86F8E9260}" presName="compNode" presStyleCnt="0"/>
      <dgm:spPr/>
    </dgm:pt>
    <dgm:pt modelId="{AC383649-88BF-429D-8FA1-3E7416EAAFD7}" type="pres">
      <dgm:prSet presAssocID="{7DD8C804-DF91-4D01-A8E7-56B86F8E9260}" presName="dummyConnPt" presStyleCnt="0"/>
      <dgm:spPr/>
    </dgm:pt>
    <dgm:pt modelId="{FE428BC1-A288-4D10-9687-93218CA45D09}" type="pres">
      <dgm:prSet presAssocID="{7DD8C804-DF91-4D01-A8E7-56B86F8E9260}" presName="node" presStyleLbl="node1" presStyleIdx="4" presStyleCnt="12" custScaleX="140349">
        <dgm:presLayoutVars>
          <dgm:bulletEnabled val="1"/>
        </dgm:presLayoutVars>
      </dgm:prSet>
      <dgm:spPr/>
    </dgm:pt>
    <dgm:pt modelId="{D06F9A0A-BBBC-458E-8804-C25E3F99E0D1}" type="pres">
      <dgm:prSet presAssocID="{DCE534D9-138E-428B-A829-4FE1D307FA5C}" presName="sibTrans" presStyleLbl="bgSibTrans2D1" presStyleIdx="4" presStyleCnt="11"/>
      <dgm:spPr/>
    </dgm:pt>
    <dgm:pt modelId="{E42E68DA-4497-427A-A035-2E0DCA63E5AC}" type="pres">
      <dgm:prSet presAssocID="{2498C59E-2B1C-4F3B-BA07-BD3676D08A16}" presName="compNode" presStyleCnt="0"/>
      <dgm:spPr/>
    </dgm:pt>
    <dgm:pt modelId="{79DD5C03-1A5E-4CFF-9E53-FD9D4636DC50}" type="pres">
      <dgm:prSet presAssocID="{2498C59E-2B1C-4F3B-BA07-BD3676D08A16}" presName="dummyConnPt" presStyleCnt="0"/>
      <dgm:spPr/>
    </dgm:pt>
    <dgm:pt modelId="{CC0D62C1-818B-43C6-B3AF-CDC19DA72C2D}" type="pres">
      <dgm:prSet presAssocID="{2498C59E-2B1C-4F3B-BA07-BD3676D08A16}" presName="node" presStyleLbl="node1" presStyleIdx="5" presStyleCnt="12" custScaleX="140349">
        <dgm:presLayoutVars>
          <dgm:bulletEnabled val="1"/>
        </dgm:presLayoutVars>
      </dgm:prSet>
      <dgm:spPr/>
    </dgm:pt>
    <dgm:pt modelId="{FF1AFB70-0AFC-40F3-97C9-0CF0B06B9F81}" type="pres">
      <dgm:prSet presAssocID="{D43C8FA5-1E5C-4791-B560-FF91D18DCABB}" presName="sibTrans" presStyleLbl="bgSibTrans2D1" presStyleIdx="5" presStyleCnt="11"/>
      <dgm:spPr/>
    </dgm:pt>
    <dgm:pt modelId="{FEB497D0-DC98-4DFB-AD61-96F7BE8436F5}" type="pres">
      <dgm:prSet presAssocID="{BDFBB868-95E9-4D4C-900E-712CE0625B22}" presName="compNode" presStyleCnt="0"/>
      <dgm:spPr/>
    </dgm:pt>
    <dgm:pt modelId="{DE733059-244C-4534-88C8-B6A3442EE50C}" type="pres">
      <dgm:prSet presAssocID="{BDFBB868-95E9-4D4C-900E-712CE0625B22}" presName="dummyConnPt" presStyleCnt="0"/>
      <dgm:spPr/>
    </dgm:pt>
    <dgm:pt modelId="{2473644D-4414-430C-A804-2860F0E35BBB}" type="pres">
      <dgm:prSet presAssocID="{BDFBB868-95E9-4D4C-900E-712CE0625B22}" presName="node" presStyleLbl="node1" presStyleIdx="6" presStyleCnt="12" custScaleX="140349">
        <dgm:presLayoutVars>
          <dgm:bulletEnabled val="1"/>
        </dgm:presLayoutVars>
      </dgm:prSet>
      <dgm:spPr/>
    </dgm:pt>
    <dgm:pt modelId="{8806E101-FD9D-4889-8BA7-F23CA2E3B1A4}" type="pres">
      <dgm:prSet presAssocID="{690F3AB2-0DEF-44B1-8512-B815258D2AAE}" presName="sibTrans" presStyleLbl="bgSibTrans2D1" presStyleIdx="6" presStyleCnt="11"/>
      <dgm:spPr/>
    </dgm:pt>
    <dgm:pt modelId="{88FB81C9-8384-493B-B2C4-B9FE968843F8}" type="pres">
      <dgm:prSet presAssocID="{9197D243-7E9B-4FBE-AC28-4B7F2C8C3FB7}" presName="compNode" presStyleCnt="0"/>
      <dgm:spPr/>
    </dgm:pt>
    <dgm:pt modelId="{9D1804A1-24D1-447D-B727-6855A98E8A52}" type="pres">
      <dgm:prSet presAssocID="{9197D243-7E9B-4FBE-AC28-4B7F2C8C3FB7}" presName="dummyConnPt" presStyleCnt="0"/>
      <dgm:spPr/>
    </dgm:pt>
    <dgm:pt modelId="{F41D69B6-5B50-4C64-A745-2EB2EDFD8C98}" type="pres">
      <dgm:prSet presAssocID="{9197D243-7E9B-4FBE-AC28-4B7F2C8C3FB7}" presName="node" presStyleLbl="node1" presStyleIdx="7" presStyleCnt="12" custScaleX="140349">
        <dgm:presLayoutVars>
          <dgm:bulletEnabled val="1"/>
        </dgm:presLayoutVars>
      </dgm:prSet>
      <dgm:spPr/>
    </dgm:pt>
    <dgm:pt modelId="{D5695FA6-7C92-49FD-989A-C99A7A2698F4}" type="pres">
      <dgm:prSet presAssocID="{E0F16531-2EFD-4582-ADF7-87AD849FF4C3}" presName="sibTrans" presStyleLbl="bgSibTrans2D1" presStyleIdx="7" presStyleCnt="11"/>
      <dgm:spPr/>
    </dgm:pt>
    <dgm:pt modelId="{554AD16A-7EFD-4934-B0E0-B46715085BFB}" type="pres">
      <dgm:prSet presAssocID="{F931BB0B-ECA0-4EF9-9122-8DAE7DE9DFEE}" presName="compNode" presStyleCnt="0"/>
      <dgm:spPr/>
    </dgm:pt>
    <dgm:pt modelId="{BDE8776E-0160-4963-B931-564D16A2E320}" type="pres">
      <dgm:prSet presAssocID="{F931BB0B-ECA0-4EF9-9122-8DAE7DE9DFEE}" presName="dummyConnPt" presStyleCnt="0"/>
      <dgm:spPr/>
    </dgm:pt>
    <dgm:pt modelId="{49E9F4C2-1E5D-441F-8F37-C7DA96CAE525}" type="pres">
      <dgm:prSet presAssocID="{F931BB0B-ECA0-4EF9-9122-8DAE7DE9DFEE}" presName="node" presStyleLbl="node1" presStyleIdx="8" presStyleCnt="12" custScaleX="140349">
        <dgm:presLayoutVars>
          <dgm:bulletEnabled val="1"/>
        </dgm:presLayoutVars>
      </dgm:prSet>
      <dgm:spPr/>
    </dgm:pt>
    <dgm:pt modelId="{4A901946-DED9-40BB-90E2-03F8B1621E7A}" type="pres">
      <dgm:prSet presAssocID="{FBAAC28C-1C99-4346-B90C-26CAB56D752D}" presName="sibTrans" presStyleLbl="bgSibTrans2D1" presStyleIdx="8" presStyleCnt="11"/>
      <dgm:spPr/>
    </dgm:pt>
    <dgm:pt modelId="{F925495A-C6DC-4A82-A1BE-17676D53B4E3}" type="pres">
      <dgm:prSet presAssocID="{88EA1BB7-2AE4-43C5-849B-1F0B03D271DF}" presName="compNode" presStyleCnt="0"/>
      <dgm:spPr/>
    </dgm:pt>
    <dgm:pt modelId="{81187668-93F3-48E9-9391-80B53D1900BF}" type="pres">
      <dgm:prSet presAssocID="{88EA1BB7-2AE4-43C5-849B-1F0B03D271DF}" presName="dummyConnPt" presStyleCnt="0"/>
      <dgm:spPr/>
    </dgm:pt>
    <dgm:pt modelId="{3A3964D8-0402-4E1C-8221-68F485FDE469}" type="pres">
      <dgm:prSet presAssocID="{88EA1BB7-2AE4-43C5-849B-1F0B03D271DF}" presName="node" presStyleLbl="node1" presStyleIdx="9" presStyleCnt="12" custScaleX="140349">
        <dgm:presLayoutVars>
          <dgm:bulletEnabled val="1"/>
        </dgm:presLayoutVars>
      </dgm:prSet>
      <dgm:spPr/>
    </dgm:pt>
    <dgm:pt modelId="{7E931200-446A-48DE-8ABB-0C644574ACE2}" type="pres">
      <dgm:prSet presAssocID="{8759F419-15DF-44A0-9505-C75A303635DD}" presName="sibTrans" presStyleLbl="bgSibTrans2D1" presStyleIdx="9" presStyleCnt="11"/>
      <dgm:spPr/>
    </dgm:pt>
    <dgm:pt modelId="{ABAD89C0-8E8F-4A8C-8D22-49FABB1103AB}" type="pres">
      <dgm:prSet presAssocID="{8CDF34E7-7B8C-4E08-831C-1DCE5012BF4C}" presName="compNode" presStyleCnt="0"/>
      <dgm:spPr/>
    </dgm:pt>
    <dgm:pt modelId="{9BBB0E25-386B-45E8-B8E1-7B36114031B3}" type="pres">
      <dgm:prSet presAssocID="{8CDF34E7-7B8C-4E08-831C-1DCE5012BF4C}" presName="dummyConnPt" presStyleCnt="0"/>
      <dgm:spPr/>
    </dgm:pt>
    <dgm:pt modelId="{E84345FC-2021-42A9-A654-095A2AF34AD6}" type="pres">
      <dgm:prSet presAssocID="{8CDF34E7-7B8C-4E08-831C-1DCE5012BF4C}" presName="node" presStyleLbl="node1" presStyleIdx="10" presStyleCnt="12" custScaleX="140349">
        <dgm:presLayoutVars>
          <dgm:bulletEnabled val="1"/>
        </dgm:presLayoutVars>
      </dgm:prSet>
      <dgm:spPr/>
    </dgm:pt>
    <dgm:pt modelId="{F8627D62-2C8C-4D1C-B222-23FE803EF97B}" type="pres">
      <dgm:prSet presAssocID="{4DB2554A-0AE1-4299-A5BE-7A4C0D5F75B2}" presName="sibTrans" presStyleLbl="bgSibTrans2D1" presStyleIdx="10" presStyleCnt="11"/>
      <dgm:spPr/>
    </dgm:pt>
    <dgm:pt modelId="{5214BA11-D148-4546-BBD0-34754775CCA7}" type="pres">
      <dgm:prSet presAssocID="{3029E345-308B-4C79-8312-101E4EC65676}" presName="compNode" presStyleCnt="0"/>
      <dgm:spPr/>
    </dgm:pt>
    <dgm:pt modelId="{232B1C49-513C-45E1-956D-9CBDBAC216B5}" type="pres">
      <dgm:prSet presAssocID="{3029E345-308B-4C79-8312-101E4EC65676}" presName="dummyConnPt" presStyleCnt="0"/>
      <dgm:spPr/>
    </dgm:pt>
    <dgm:pt modelId="{8211CE54-493A-4DBA-A7DA-053EBC59235B}" type="pres">
      <dgm:prSet presAssocID="{3029E345-308B-4C79-8312-101E4EC65676}" presName="node" presStyleLbl="node1" presStyleIdx="11" presStyleCnt="12" custScaleX="140349">
        <dgm:presLayoutVars>
          <dgm:bulletEnabled val="1"/>
        </dgm:presLayoutVars>
      </dgm:prSet>
      <dgm:spPr/>
    </dgm:pt>
  </dgm:ptLst>
  <dgm:cxnLst>
    <dgm:cxn modelId="{578E460C-C61C-4869-A6DC-A47A5BCAE53C}" type="presOf" srcId="{7DD8C804-DF91-4D01-A8E7-56B86F8E9260}" destId="{FE428BC1-A288-4D10-9687-93218CA45D09}" srcOrd="0" destOrd="0" presId="urn:microsoft.com/office/officeart/2005/8/layout/bProcess4"/>
    <dgm:cxn modelId="{BE9ED310-6EF1-4512-B061-BD30BC6E6DA7}" srcId="{B643A57F-352C-4ACB-BE36-262AB375F373}" destId="{3029E345-308B-4C79-8312-101E4EC65676}" srcOrd="11" destOrd="0" parTransId="{A7F4F4D6-0916-4C7A-A6DB-28A698E8C3C6}" sibTransId="{FE07D73F-CCD5-419E-8B64-B49530198DAB}"/>
    <dgm:cxn modelId="{FC511019-871D-46EC-BFB6-6A5FDF0C995B}" srcId="{B643A57F-352C-4ACB-BE36-262AB375F373}" destId="{88EA1BB7-2AE4-43C5-849B-1F0B03D271DF}" srcOrd="9" destOrd="0" parTransId="{0990DCE4-AB72-4BF1-949E-D6F1F4C188FF}" sibTransId="{8759F419-15DF-44A0-9505-C75A303635DD}"/>
    <dgm:cxn modelId="{BE68321B-1939-4499-B21B-7BA152D2BC43}" type="presOf" srcId="{9197D243-7E9B-4FBE-AC28-4B7F2C8C3FB7}" destId="{F41D69B6-5B50-4C64-A745-2EB2EDFD8C98}" srcOrd="0" destOrd="0" presId="urn:microsoft.com/office/officeart/2005/8/layout/bProcess4"/>
    <dgm:cxn modelId="{B8754E20-A02F-4544-BF4F-2A40199ACDEF}" type="presOf" srcId="{8759F419-15DF-44A0-9505-C75A303635DD}" destId="{7E931200-446A-48DE-8ABB-0C644574ACE2}" srcOrd="0" destOrd="0" presId="urn:microsoft.com/office/officeart/2005/8/layout/bProcess4"/>
    <dgm:cxn modelId="{62E23E24-E809-4246-8422-CD5F32E60829}" srcId="{B643A57F-352C-4ACB-BE36-262AB375F373}" destId="{CD96FC84-447B-413B-AA48-932F3884D5CE}" srcOrd="0" destOrd="0" parTransId="{F3BB1DAA-98F3-4337-9AF3-4DAF451380B2}" sibTransId="{F2D3082E-8D37-45F9-A41B-FFEEC1FA7A1F}"/>
    <dgm:cxn modelId="{D5CF052A-05D4-4287-9075-B3103EEE1BEB}" type="presOf" srcId="{B643A57F-352C-4ACB-BE36-262AB375F373}" destId="{55A1D7D1-2427-4AE1-8DF1-C78FAA2A4B32}" srcOrd="0" destOrd="0" presId="urn:microsoft.com/office/officeart/2005/8/layout/bProcess4"/>
    <dgm:cxn modelId="{AE0F3936-9279-40FC-87FD-46CA4E68603A}" srcId="{B643A57F-352C-4ACB-BE36-262AB375F373}" destId="{A24D0AC2-C154-4D34-908D-757F350D04F5}" srcOrd="2" destOrd="0" parTransId="{060DCA23-5FE8-43DA-9CFF-B0D9AC101910}" sibTransId="{298ADF63-3220-4CA1-96E0-7239EC346432}"/>
    <dgm:cxn modelId="{97F3FB38-3BA4-4D21-A511-DF5481929165}" srcId="{B643A57F-352C-4ACB-BE36-262AB375F373}" destId="{2498C59E-2B1C-4F3B-BA07-BD3676D08A16}" srcOrd="5" destOrd="0" parTransId="{465AAF1F-AC1C-4BA0-8D5B-E1CAEFE895D6}" sibTransId="{D43C8FA5-1E5C-4791-B560-FF91D18DCABB}"/>
    <dgm:cxn modelId="{448FAF3B-8C8A-4A0E-86B4-9FE407ACF9C6}" srcId="{B643A57F-352C-4ACB-BE36-262AB375F373}" destId="{F931BB0B-ECA0-4EF9-9122-8DAE7DE9DFEE}" srcOrd="8" destOrd="0" parTransId="{A20E3B6E-4184-46B0-B7B0-A57C3B23A04C}" sibTransId="{FBAAC28C-1C99-4346-B90C-26CAB56D752D}"/>
    <dgm:cxn modelId="{B733355C-7C68-4985-ACCA-7ECDE951D1F7}" type="presOf" srcId="{D43C8FA5-1E5C-4791-B560-FF91D18DCABB}" destId="{FF1AFB70-0AFC-40F3-97C9-0CF0B06B9F81}" srcOrd="0" destOrd="0" presId="urn:microsoft.com/office/officeart/2005/8/layout/bProcess4"/>
    <dgm:cxn modelId="{1E8CFA62-DFCD-4DD3-9CFC-9083CE4824AE}" type="presOf" srcId="{F716F107-7D61-4790-8CC6-D324E3E1EC96}" destId="{C943D230-3841-4E55-B9CE-637F67F7BBF4}" srcOrd="0" destOrd="0" presId="urn:microsoft.com/office/officeart/2005/8/layout/bProcess4"/>
    <dgm:cxn modelId="{4F41D264-E893-4D14-8734-5C6890BEA2E6}" type="presOf" srcId="{4DB2554A-0AE1-4299-A5BE-7A4C0D5F75B2}" destId="{F8627D62-2C8C-4D1C-B222-23FE803EF97B}" srcOrd="0" destOrd="0" presId="urn:microsoft.com/office/officeart/2005/8/layout/bProcess4"/>
    <dgm:cxn modelId="{E2207166-B781-48DB-8538-DBBC60B736A9}" type="presOf" srcId="{F931BB0B-ECA0-4EF9-9122-8DAE7DE9DFEE}" destId="{49E9F4C2-1E5D-441F-8F37-C7DA96CAE525}" srcOrd="0" destOrd="0" presId="urn:microsoft.com/office/officeart/2005/8/layout/bProcess4"/>
    <dgm:cxn modelId="{2DDD0569-CA13-4641-91DD-22DD6BF9B673}" type="presOf" srcId="{FEF95FE6-5EEB-4DF8-8580-D023A370499F}" destId="{8604E325-07B3-46BA-B016-0BE84E61719F}" srcOrd="0" destOrd="0" presId="urn:microsoft.com/office/officeart/2005/8/layout/bProcess4"/>
    <dgm:cxn modelId="{8F23ED49-8606-4284-9307-A65EA244630E}" type="presOf" srcId="{E0F16531-2EFD-4582-ADF7-87AD849FF4C3}" destId="{D5695FA6-7C92-49FD-989A-C99A7A2698F4}" srcOrd="0" destOrd="0" presId="urn:microsoft.com/office/officeart/2005/8/layout/bProcess4"/>
    <dgm:cxn modelId="{7DA5FD4A-6B1C-40A2-AF31-493B91B78482}" type="presOf" srcId="{690F3AB2-0DEF-44B1-8512-B815258D2AAE}" destId="{8806E101-FD9D-4889-8BA7-F23CA2E3B1A4}" srcOrd="0" destOrd="0" presId="urn:microsoft.com/office/officeart/2005/8/layout/bProcess4"/>
    <dgm:cxn modelId="{B6965B4C-C82C-4860-AA81-C76950B56296}" type="presOf" srcId="{1F6593D0-2040-4B61-96F3-F1C6EC58F3E1}" destId="{E2A6F664-363A-4F18-8A63-966FD2D211F3}" srcOrd="0" destOrd="0" presId="urn:microsoft.com/office/officeart/2005/8/layout/bProcess4"/>
    <dgm:cxn modelId="{82A5F64D-A181-4319-8070-40CB7721A580}" type="presOf" srcId="{88EA1BB7-2AE4-43C5-849B-1F0B03D271DF}" destId="{3A3964D8-0402-4E1C-8221-68F485FDE469}" srcOrd="0" destOrd="0" presId="urn:microsoft.com/office/officeart/2005/8/layout/bProcess4"/>
    <dgm:cxn modelId="{D9B87571-934A-4EA2-9BF5-8B0F757541AB}" type="presOf" srcId="{8CDF34E7-7B8C-4E08-831C-1DCE5012BF4C}" destId="{E84345FC-2021-42A9-A654-095A2AF34AD6}" srcOrd="0" destOrd="0" presId="urn:microsoft.com/office/officeart/2005/8/layout/bProcess4"/>
    <dgm:cxn modelId="{A672498D-D548-4524-8335-3A7EF4A05AB8}" srcId="{B643A57F-352C-4ACB-BE36-262AB375F373}" destId="{BDFBB868-95E9-4D4C-900E-712CE0625B22}" srcOrd="6" destOrd="0" parTransId="{85C38B27-DC13-488D-86AC-A69AD3DCAE6B}" sibTransId="{690F3AB2-0DEF-44B1-8512-B815258D2AAE}"/>
    <dgm:cxn modelId="{74413993-6F66-402B-AC47-611278D0FADE}" srcId="{B643A57F-352C-4ACB-BE36-262AB375F373}" destId="{8CDF34E7-7B8C-4E08-831C-1DCE5012BF4C}" srcOrd="10" destOrd="0" parTransId="{74CF45CB-363C-4D96-883B-841525E1D0B1}" sibTransId="{4DB2554A-0AE1-4299-A5BE-7A4C0D5F75B2}"/>
    <dgm:cxn modelId="{25C0139F-A3BA-4C3B-A97C-20D712BE6F58}" type="presOf" srcId="{CD96FC84-447B-413B-AA48-932F3884D5CE}" destId="{038B771A-40F2-4ABB-9455-1815DBC6F1CF}" srcOrd="0" destOrd="0" presId="urn:microsoft.com/office/officeart/2005/8/layout/bProcess4"/>
    <dgm:cxn modelId="{09BD76B7-2CDD-4A60-AA3C-4AD784FA7638}" type="presOf" srcId="{298ADF63-3220-4CA1-96E0-7239EC346432}" destId="{900CC32A-73AE-4FFB-8E95-5840EB0C3D0E}" srcOrd="0" destOrd="0" presId="urn:microsoft.com/office/officeart/2005/8/layout/bProcess4"/>
    <dgm:cxn modelId="{29BBC6B9-3C6A-484F-AA0D-517888E45D11}" type="presOf" srcId="{F2D3082E-8D37-45F9-A41B-FFEEC1FA7A1F}" destId="{17CA5EC4-0F98-4761-9730-E0546209F649}" srcOrd="0" destOrd="0" presId="urn:microsoft.com/office/officeart/2005/8/layout/bProcess4"/>
    <dgm:cxn modelId="{A039C9C9-6FE4-4A71-8D23-D09713C3306B}" type="presOf" srcId="{2498C59E-2B1C-4F3B-BA07-BD3676D08A16}" destId="{CC0D62C1-818B-43C6-B3AF-CDC19DA72C2D}" srcOrd="0" destOrd="0" presId="urn:microsoft.com/office/officeart/2005/8/layout/bProcess4"/>
    <dgm:cxn modelId="{46995CD3-2F65-4261-956F-D42BFF9833B0}" type="presOf" srcId="{BDFBB868-95E9-4D4C-900E-712CE0625B22}" destId="{2473644D-4414-430C-A804-2860F0E35BBB}" srcOrd="0" destOrd="0" presId="urn:microsoft.com/office/officeart/2005/8/layout/bProcess4"/>
    <dgm:cxn modelId="{C7DC3ED4-14A0-4346-B62A-63856A6B2879}" type="presOf" srcId="{F672CC2B-DA1C-404F-9DB5-9CA85E0C6766}" destId="{CCFCACE8-9A25-41ED-BCE6-6DD523CCB832}" srcOrd="0" destOrd="0" presId="urn:microsoft.com/office/officeart/2005/8/layout/bProcess4"/>
    <dgm:cxn modelId="{52110ED7-3F5C-4C8E-8B16-874E13A75A23}" type="presOf" srcId="{DCE534D9-138E-428B-A829-4FE1D307FA5C}" destId="{D06F9A0A-BBBC-458E-8804-C25E3F99E0D1}" srcOrd="0" destOrd="0" presId="urn:microsoft.com/office/officeart/2005/8/layout/bProcess4"/>
    <dgm:cxn modelId="{550E3BE6-7665-4BF7-A763-83A6D8784864}" type="presOf" srcId="{3029E345-308B-4C79-8312-101E4EC65676}" destId="{8211CE54-493A-4DBA-A7DA-053EBC59235B}" srcOrd="0" destOrd="0" presId="urn:microsoft.com/office/officeart/2005/8/layout/bProcess4"/>
    <dgm:cxn modelId="{B49872E8-E309-4DF9-95E8-9207D35F6F03}" type="presOf" srcId="{A24D0AC2-C154-4D34-908D-757F350D04F5}" destId="{D2222172-0627-4B3B-89F7-E6F42E18DCC6}" srcOrd="0" destOrd="0" presId="urn:microsoft.com/office/officeart/2005/8/layout/bProcess4"/>
    <dgm:cxn modelId="{4BB7F4E8-4704-4EBB-8656-0AA0EC170D01}" srcId="{B643A57F-352C-4ACB-BE36-262AB375F373}" destId="{7DD8C804-DF91-4D01-A8E7-56B86F8E9260}" srcOrd="4" destOrd="0" parTransId="{7CB8A00E-B96D-4600-8C32-43B491F137DA}" sibTransId="{DCE534D9-138E-428B-A829-4FE1D307FA5C}"/>
    <dgm:cxn modelId="{816D0EEE-3143-4044-917B-412CB5084E66}" srcId="{B643A57F-352C-4ACB-BE36-262AB375F373}" destId="{F716F107-7D61-4790-8CC6-D324E3E1EC96}" srcOrd="1" destOrd="0" parTransId="{CC907D80-A1B5-4CE4-B5A2-9423DB4CBE1F}" sibTransId="{FEF95FE6-5EEB-4DF8-8580-D023A370499F}"/>
    <dgm:cxn modelId="{843290F8-62E4-4F67-AD9B-1971EC255F50}" type="presOf" srcId="{FBAAC28C-1C99-4346-B90C-26CAB56D752D}" destId="{4A901946-DED9-40BB-90E2-03F8B1621E7A}" srcOrd="0" destOrd="0" presId="urn:microsoft.com/office/officeart/2005/8/layout/bProcess4"/>
    <dgm:cxn modelId="{2FFB04F9-3737-4017-9F6F-717C843AD890}" srcId="{B643A57F-352C-4ACB-BE36-262AB375F373}" destId="{F672CC2B-DA1C-404F-9DB5-9CA85E0C6766}" srcOrd="3" destOrd="0" parTransId="{7E4EC875-BC79-4DB2-9FBE-36E7E86F9911}" sibTransId="{1F6593D0-2040-4B61-96F3-F1C6EC58F3E1}"/>
    <dgm:cxn modelId="{B30FFBFF-7E2F-4684-9D8D-401633354691}" srcId="{B643A57F-352C-4ACB-BE36-262AB375F373}" destId="{9197D243-7E9B-4FBE-AC28-4B7F2C8C3FB7}" srcOrd="7" destOrd="0" parTransId="{53CCE499-05AF-4A44-8163-E36300F457F2}" sibTransId="{E0F16531-2EFD-4582-ADF7-87AD849FF4C3}"/>
    <dgm:cxn modelId="{E9D7FFF5-9F28-4484-BCB6-869F35355ACB}" type="presParOf" srcId="{55A1D7D1-2427-4AE1-8DF1-C78FAA2A4B32}" destId="{D86A68E1-2878-4414-BC28-7AA8DD1FE971}" srcOrd="0" destOrd="0" presId="urn:microsoft.com/office/officeart/2005/8/layout/bProcess4"/>
    <dgm:cxn modelId="{BDBA154A-134A-4AF7-B0EF-ADA2D2A590EB}" type="presParOf" srcId="{D86A68E1-2878-4414-BC28-7AA8DD1FE971}" destId="{CE53919E-66D8-4FFA-9270-E96FF86BB0B0}" srcOrd="0" destOrd="0" presId="urn:microsoft.com/office/officeart/2005/8/layout/bProcess4"/>
    <dgm:cxn modelId="{4E9B4A96-721A-466F-A6C8-C81EBA8A606D}" type="presParOf" srcId="{D86A68E1-2878-4414-BC28-7AA8DD1FE971}" destId="{038B771A-40F2-4ABB-9455-1815DBC6F1CF}" srcOrd="1" destOrd="0" presId="urn:microsoft.com/office/officeart/2005/8/layout/bProcess4"/>
    <dgm:cxn modelId="{462AAFF5-489E-4545-B90C-91825A19C89B}" type="presParOf" srcId="{55A1D7D1-2427-4AE1-8DF1-C78FAA2A4B32}" destId="{17CA5EC4-0F98-4761-9730-E0546209F649}" srcOrd="1" destOrd="0" presId="urn:microsoft.com/office/officeart/2005/8/layout/bProcess4"/>
    <dgm:cxn modelId="{12B6362A-AC6C-48B7-8291-174C10A0B6E8}" type="presParOf" srcId="{55A1D7D1-2427-4AE1-8DF1-C78FAA2A4B32}" destId="{FBBC7429-82FC-4771-B148-306312D77952}" srcOrd="2" destOrd="0" presId="urn:microsoft.com/office/officeart/2005/8/layout/bProcess4"/>
    <dgm:cxn modelId="{04B5CB34-234E-44A9-A979-A4E795E95B0E}" type="presParOf" srcId="{FBBC7429-82FC-4771-B148-306312D77952}" destId="{B6AFE839-6EE5-49DA-906E-21E84D7DA962}" srcOrd="0" destOrd="0" presId="urn:microsoft.com/office/officeart/2005/8/layout/bProcess4"/>
    <dgm:cxn modelId="{5DFFC5AE-6201-4072-8D19-55B404A5BD94}" type="presParOf" srcId="{FBBC7429-82FC-4771-B148-306312D77952}" destId="{C943D230-3841-4E55-B9CE-637F67F7BBF4}" srcOrd="1" destOrd="0" presId="urn:microsoft.com/office/officeart/2005/8/layout/bProcess4"/>
    <dgm:cxn modelId="{B59AE7AB-3F19-40D8-BD40-0EF131A97A87}" type="presParOf" srcId="{55A1D7D1-2427-4AE1-8DF1-C78FAA2A4B32}" destId="{8604E325-07B3-46BA-B016-0BE84E61719F}" srcOrd="3" destOrd="0" presId="urn:microsoft.com/office/officeart/2005/8/layout/bProcess4"/>
    <dgm:cxn modelId="{872B67AD-EB07-4292-AB17-F24A367548A4}" type="presParOf" srcId="{55A1D7D1-2427-4AE1-8DF1-C78FAA2A4B32}" destId="{E62B0CEE-3671-42FE-8733-8323A2240BD7}" srcOrd="4" destOrd="0" presId="urn:microsoft.com/office/officeart/2005/8/layout/bProcess4"/>
    <dgm:cxn modelId="{8C7D9302-0F03-4382-8AF9-D02694F0411D}" type="presParOf" srcId="{E62B0CEE-3671-42FE-8733-8323A2240BD7}" destId="{974A13C1-EC49-4EF7-9D1D-AC29E00C076E}" srcOrd="0" destOrd="0" presId="urn:microsoft.com/office/officeart/2005/8/layout/bProcess4"/>
    <dgm:cxn modelId="{DB9BF146-6294-4A7B-998F-AEF65E205EFA}" type="presParOf" srcId="{E62B0CEE-3671-42FE-8733-8323A2240BD7}" destId="{D2222172-0627-4B3B-89F7-E6F42E18DCC6}" srcOrd="1" destOrd="0" presId="urn:microsoft.com/office/officeart/2005/8/layout/bProcess4"/>
    <dgm:cxn modelId="{B2AC6CB7-916C-43CF-A03E-A91EB7800FB1}" type="presParOf" srcId="{55A1D7D1-2427-4AE1-8DF1-C78FAA2A4B32}" destId="{900CC32A-73AE-4FFB-8E95-5840EB0C3D0E}" srcOrd="5" destOrd="0" presId="urn:microsoft.com/office/officeart/2005/8/layout/bProcess4"/>
    <dgm:cxn modelId="{1E444A29-A47D-4268-B5C6-6499836F8527}" type="presParOf" srcId="{55A1D7D1-2427-4AE1-8DF1-C78FAA2A4B32}" destId="{86C5F03A-7D0A-4D77-974D-2586160051C5}" srcOrd="6" destOrd="0" presId="urn:microsoft.com/office/officeart/2005/8/layout/bProcess4"/>
    <dgm:cxn modelId="{65F691D7-0ED4-4F50-9223-713B368FCD78}" type="presParOf" srcId="{86C5F03A-7D0A-4D77-974D-2586160051C5}" destId="{E21F2A8B-920F-4D0B-9080-81157C2A3CF6}" srcOrd="0" destOrd="0" presId="urn:microsoft.com/office/officeart/2005/8/layout/bProcess4"/>
    <dgm:cxn modelId="{D5FA0CA8-222F-4CC4-ADA6-D8169B384EA2}" type="presParOf" srcId="{86C5F03A-7D0A-4D77-974D-2586160051C5}" destId="{CCFCACE8-9A25-41ED-BCE6-6DD523CCB832}" srcOrd="1" destOrd="0" presId="urn:microsoft.com/office/officeart/2005/8/layout/bProcess4"/>
    <dgm:cxn modelId="{979B115D-D463-4BA0-AF96-E828A4B2798F}" type="presParOf" srcId="{55A1D7D1-2427-4AE1-8DF1-C78FAA2A4B32}" destId="{E2A6F664-363A-4F18-8A63-966FD2D211F3}" srcOrd="7" destOrd="0" presId="urn:microsoft.com/office/officeart/2005/8/layout/bProcess4"/>
    <dgm:cxn modelId="{874668DC-68D3-4358-8AF6-AB726DC6682B}" type="presParOf" srcId="{55A1D7D1-2427-4AE1-8DF1-C78FAA2A4B32}" destId="{DDFF0A8B-7024-44ED-9FCC-2A05E6793BFC}" srcOrd="8" destOrd="0" presId="urn:microsoft.com/office/officeart/2005/8/layout/bProcess4"/>
    <dgm:cxn modelId="{B446263D-BA8E-446A-B1C5-C780AAEF618F}" type="presParOf" srcId="{DDFF0A8B-7024-44ED-9FCC-2A05E6793BFC}" destId="{AC383649-88BF-429D-8FA1-3E7416EAAFD7}" srcOrd="0" destOrd="0" presId="urn:microsoft.com/office/officeart/2005/8/layout/bProcess4"/>
    <dgm:cxn modelId="{28AC6E13-482F-40BE-855F-02481A802A23}" type="presParOf" srcId="{DDFF0A8B-7024-44ED-9FCC-2A05E6793BFC}" destId="{FE428BC1-A288-4D10-9687-93218CA45D09}" srcOrd="1" destOrd="0" presId="urn:microsoft.com/office/officeart/2005/8/layout/bProcess4"/>
    <dgm:cxn modelId="{31220C95-FADC-4572-80A2-A331625B53ED}" type="presParOf" srcId="{55A1D7D1-2427-4AE1-8DF1-C78FAA2A4B32}" destId="{D06F9A0A-BBBC-458E-8804-C25E3F99E0D1}" srcOrd="9" destOrd="0" presId="urn:microsoft.com/office/officeart/2005/8/layout/bProcess4"/>
    <dgm:cxn modelId="{64AEB34C-C1FC-4430-93B0-47EC197008AC}" type="presParOf" srcId="{55A1D7D1-2427-4AE1-8DF1-C78FAA2A4B32}" destId="{E42E68DA-4497-427A-A035-2E0DCA63E5AC}" srcOrd="10" destOrd="0" presId="urn:microsoft.com/office/officeart/2005/8/layout/bProcess4"/>
    <dgm:cxn modelId="{3EF36158-7EF1-432F-9917-713433B717BD}" type="presParOf" srcId="{E42E68DA-4497-427A-A035-2E0DCA63E5AC}" destId="{79DD5C03-1A5E-4CFF-9E53-FD9D4636DC50}" srcOrd="0" destOrd="0" presId="urn:microsoft.com/office/officeart/2005/8/layout/bProcess4"/>
    <dgm:cxn modelId="{12C8757B-D478-4664-BF2E-DF596942CF09}" type="presParOf" srcId="{E42E68DA-4497-427A-A035-2E0DCA63E5AC}" destId="{CC0D62C1-818B-43C6-B3AF-CDC19DA72C2D}" srcOrd="1" destOrd="0" presId="urn:microsoft.com/office/officeart/2005/8/layout/bProcess4"/>
    <dgm:cxn modelId="{277A23AE-85BE-457C-9FBC-D75571602C25}" type="presParOf" srcId="{55A1D7D1-2427-4AE1-8DF1-C78FAA2A4B32}" destId="{FF1AFB70-0AFC-40F3-97C9-0CF0B06B9F81}" srcOrd="11" destOrd="0" presId="urn:microsoft.com/office/officeart/2005/8/layout/bProcess4"/>
    <dgm:cxn modelId="{27BF7664-D3F4-4CC5-A76E-43101AEF3915}" type="presParOf" srcId="{55A1D7D1-2427-4AE1-8DF1-C78FAA2A4B32}" destId="{FEB497D0-DC98-4DFB-AD61-96F7BE8436F5}" srcOrd="12" destOrd="0" presId="urn:microsoft.com/office/officeart/2005/8/layout/bProcess4"/>
    <dgm:cxn modelId="{BAC65771-15B8-4BEA-B472-EB0E2A566395}" type="presParOf" srcId="{FEB497D0-DC98-4DFB-AD61-96F7BE8436F5}" destId="{DE733059-244C-4534-88C8-B6A3442EE50C}" srcOrd="0" destOrd="0" presId="urn:microsoft.com/office/officeart/2005/8/layout/bProcess4"/>
    <dgm:cxn modelId="{3C012F6C-7BC6-4D30-B78D-B654F193ACC1}" type="presParOf" srcId="{FEB497D0-DC98-4DFB-AD61-96F7BE8436F5}" destId="{2473644D-4414-430C-A804-2860F0E35BBB}" srcOrd="1" destOrd="0" presId="urn:microsoft.com/office/officeart/2005/8/layout/bProcess4"/>
    <dgm:cxn modelId="{D26EEF15-257C-4152-962E-74B959624A32}" type="presParOf" srcId="{55A1D7D1-2427-4AE1-8DF1-C78FAA2A4B32}" destId="{8806E101-FD9D-4889-8BA7-F23CA2E3B1A4}" srcOrd="13" destOrd="0" presId="urn:microsoft.com/office/officeart/2005/8/layout/bProcess4"/>
    <dgm:cxn modelId="{7D1DFF5D-D703-4AD6-9241-BCDB43B40818}" type="presParOf" srcId="{55A1D7D1-2427-4AE1-8DF1-C78FAA2A4B32}" destId="{88FB81C9-8384-493B-B2C4-B9FE968843F8}" srcOrd="14" destOrd="0" presId="urn:microsoft.com/office/officeart/2005/8/layout/bProcess4"/>
    <dgm:cxn modelId="{FE364064-1BB4-4E36-8329-29AD8B071B1D}" type="presParOf" srcId="{88FB81C9-8384-493B-B2C4-B9FE968843F8}" destId="{9D1804A1-24D1-447D-B727-6855A98E8A52}" srcOrd="0" destOrd="0" presId="urn:microsoft.com/office/officeart/2005/8/layout/bProcess4"/>
    <dgm:cxn modelId="{2640FC44-7429-4C8F-B81F-DA238FE49E0B}" type="presParOf" srcId="{88FB81C9-8384-493B-B2C4-B9FE968843F8}" destId="{F41D69B6-5B50-4C64-A745-2EB2EDFD8C98}" srcOrd="1" destOrd="0" presId="urn:microsoft.com/office/officeart/2005/8/layout/bProcess4"/>
    <dgm:cxn modelId="{483EAB88-B009-4791-91E7-B12583D94BC6}" type="presParOf" srcId="{55A1D7D1-2427-4AE1-8DF1-C78FAA2A4B32}" destId="{D5695FA6-7C92-49FD-989A-C99A7A2698F4}" srcOrd="15" destOrd="0" presId="urn:microsoft.com/office/officeart/2005/8/layout/bProcess4"/>
    <dgm:cxn modelId="{A622D1CA-3B60-4CEE-99CF-3B0FD830EAC6}" type="presParOf" srcId="{55A1D7D1-2427-4AE1-8DF1-C78FAA2A4B32}" destId="{554AD16A-7EFD-4934-B0E0-B46715085BFB}" srcOrd="16" destOrd="0" presId="urn:microsoft.com/office/officeart/2005/8/layout/bProcess4"/>
    <dgm:cxn modelId="{BF71F8D5-C5FB-4A62-8224-1D036CCABF08}" type="presParOf" srcId="{554AD16A-7EFD-4934-B0E0-B46715085BFB}" destId="{BDE8776E-0160-4963-B931-564D16A2E320}" srcOrd="0" destOrd="0" presId="urn:microsoft.com/office/officeart/2005/8/layout/bProcess4"/>
    <dgm:cxn modelId="{245E6F62-A111-4412-88A6-ED4EB532F0FD}" type="presParOf" srcId="{554AD16A-7EFD-4934-B0E0-B46715085BFB}" destId="{49E9F4C2-1E5D-441F-8F37-C7DA96CAE525}" srcOrd="1" destOrd="0" presId="urn:microsoft.com/office/officeart/2005/8/layout/bProcess4"/>
    <dgm:cxn modelId="{09043A8A-FD03-433B-84AD-A37948E66C3D}" type="presParOf" srcId="{55A1D7D1-2427-4AE1-8DF1-C78FAA2A4B32}" destId="{4A901946-DED9-40BB-90E2-03F8B1621E7A}" srcOrd="17" destOrd="0" presId="urn:microsoft.com/office/officeart/2005/8/layout/bProcess4"/>
    <dgm:cxn modelId="{D521D9D9-C5FF-4A59-A2DD-C24C5A3C7C6F}" type="presParOf" srcId="{55A1D7D1-2427-4AE1-8DF1-C78FAA2A4B32}" destId="{F925495A-C6DC-4A82-A1BE-17676D53B4E3}" srcOrd="18" destOrd="0" presId="urn:microsoft.com/office/officeart/2005/8/layout/bProcess4"/>
    <dgm:cxn modelId="{2B3E62BB-6965-4393-B3EC-AA16E4598AD6}" type="presParOf" srcId="{F925495A-C6DC-4A82-A1BE-17676D53B4E3}" destId="{81187668-93F3-48E9-9391-80B53D1900BF}" srcOrd="0" destOrd="0" presId="urn:microsoft.com/office/officeart/2005/8/layout/bProcess4"/>
    <dgm:cxn modelId="{A75EF564-368B-40B3-978C-FA2A2DE53129}" type="presParOf" srcId="{F925495A-C6DC-4A82-A1BE-17676D53B4E3}" destId="{3A3964D8-0402-4E1C-8221-68F485FDE469}" srcOrd="1" destOrd="0" presId="urn:microsoft.com/office/officeart/2005/8/layout/bProcess4"/>
    <dgm:cxn modelId="{1F9B2480-9A8D-4473-A80E-45A70E5A00DF}" type="presParOf" srcId="{55A1D7D1-2427-4AE1-8DF1-C78FAA2A4B32}" destId="{7E931200-446A-48DE-8ABB-0C644574ACE2}" srcOrd="19" destOrd="0" presId="urn:microsoft.com/office/officeart/2005/8/layout/bProcess4"/>
    <dgm:cxn modelId="{388E60F4-DBBD-4048-A3B8-6CDEB2097B8D}" type="presParOf" srcId="{55A1D7D1-2427-4AE1-8DF1-C78FAA2A4B32}" destId="{ABAD89C0-8E8F-4A8C-8D22-49FABB1103AB}" srcOrd="20" destOrd="0" presId="urn:microsoft.com/office/officeart/2005/8/layout/bProcess4"/>
    <dgm:cxn modelId="{03531E4C-B2CC-4B86-93D3-C24A02D04346}" type="presParOf" srcId="{ABAD89C0-8E8F-4A8C-8D22-49FABB1103AB}" destId="{9BBB0E25-386B-45E8-B8E1-7B36114031B3}" srcOrd="0" destOrd="0" presId="urn:microsoft.com/office/officeart/2005/8/layout/bProcess4"/>
    <dgm:cxn modelId="{F363637E-2594-4156-AB90-1AF4265202E8}" type="presParOf" srcId="{ABAD89C0-8E8F-4A8C-8D22-49FABB1103AB}" destId="{E84345FC-2021-42A9-A654-095A2AF34AD6}" srcOrd="1" destOrd="0" presId="urn:microsoft.com/office/officeart/2005/8/layout/bProcess4"/>
    <dgm:cxn modelId="{590B8B44-F723-42D7-9CD4-91404CC2BA3D}" type="presParOf" srcId="{55A1D7D1-2427-4AE1-8DF1-C78FAA2A4B32}" destId="{F8627D62-2C8C-4D1C-B222-23FE803EF97B}" srcOrd="21" destOrd="0" presId="urn:microsoft.com/office/officeart/2005/8/layout/bProcess4"/>
    <dgm:cxn modelId="{654B9169-4624-435E-972B-7593CC760042}" type="presParOf" srcId="{55A1D7D1-2427-4AE1-8DF1-C78FAA2A4B32}" destId="{5214BA11-D148-4546-BBD0-34754775CCA7}" srcOrd="22" destOrd="0" presId="urn:microsoft.com/office/officeart/2005/8/layout/bProcess4"/>
    <dgm:cxn modelId="{0E546073-47BA-4DC9-8F9A-564EC26E6D55}" type="presParOf" srcId="{5214BA11-D148-4546-BBD0-34754775CCA7}" destId="{232B1C49-513C-45E1-956D-9CBDBAC216B5}" srcOrd="0" destOrd="0" presId="urn:microsoft.com/office/officeart/2005/8/layout/bProcess4"/>
    <dgm:cxn modelId="{656839E1-A050-4ECC-8A5E-77DE89B3B7D7}" type="presParOf" srcId="{5214BA11-D148-4546-BBD0-34754775CCA7}" destId="{8211CE54-493A-4DBA-A7DA-053EBC59235B}"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643A57F-352C-4ACB-BE36-262AB375F373}" type="doc">
      <dgm:prSet loTypeId="urn:microsoft.com/office/officeart/2005/8/layout/bProcess4" loCatId="process" qsTypeId="urn:microsoft.com/office/officeart/2005/8/quickstyle/3d2" qsCatId="3D" csTypeId="urn:microsoft.com/office/officeart/2005/8/colors/accent5_2" csCatId="accent5" phldr="1"/>
      <dgm:spPr/>
      <dgm:t>
        <a:bodyPr/>
        <a:lstStyle/>
        <a:p>
          <a:endParaRPr lang="en-IN"/>
        </a:p>
      </dgm:t>
    </dgm:pt>
    <dgm:pt modelId="{CD96FC84-447B-413B-AA48-932F3884D5CE}">
      <dgm:prSet phldrT="[Text]"/>
      <dgm:spPr/>
      <dgm:t>
        <a:bodyPr/>
        <a:lstStyle/>
        <a:p>
          <a:r>
            <a:rPr lang="en-IN" dirty="0"/>
            <a:t>Formulating the Research problem</a:t>
          </a:r>
        </a:p>
      </dgm:t>
    </dgm:pt>
    <dgm:pt modelId="{F3BB1DAA-98F3-4337-9AF3-4DAF451380B2}" type="parTrans" cxnId="{62E23E24-E809-4246-8422-CD5F32E60829}">
      <dgm:prSet/>
      <dgm:spPr/>
      <dgm:t>
        <a:bodyPr/>
        <a:lstStyle/>
        <a:p>
          <a:endParaRPr lang="en-IN"/>
        </a:p>
      </dgm:t>
    </dgm:pt>
    <dgm:pt modelId="{F2D3082E-8D37-45F9-A41B-FFEEC1FA7A1F}" type="sibTrans" cxnId="{62E23E24-E809-4246-8422-CD5F32E60829}">
      <dgm:prSet/>
      <dgm:spPr/>
      <dgm:t>
        <a:bodyPr/>
        <a:lstStyle/>
        <a:p>
          <a:endParaRPr lang="en-IN"/>
        </a:p>
      </dgm:t>
    </dgm:pt>
    <dgm:pt modelId="{F716F107-7D61-4790-8CC6-D324E3E1EC96}">
      <dgm:prSet phldrT="[Text]"/>
      <dgm:spPr/>
      <dgm:t>
        <a:bodyPr/>
        <a:lstStyle/>
        <a:p>
          <a:r>
            <a:rPr lang="en-IN" dirty="0"/>
            <a:t>Decide the Objectives of Research</a:t>
          </a:r>
        </a:p>
      </dgm:t>
    </dgm:pt>
    <dgm:pt modelId="{CC907D80-A1B5-4CE4-B5A2-9423DB4CBE1F}" type="parTrans" cxnId="{816D0EEE-3143-4044-917B-412CB5084E66}">
      <dgm:prSet/>
      <dgm:spPr/>
      <dgm:t>
        <a:bodyPr/>
        <a:lstStyle/>
        <a:p>
          <a:endParaRPr lang="en-IN"/>
        </a:p>
      </dgm:t>
    </dgm:pt>
    <dgm:pt modelId="{FEF95FE6-5EEB-4DF8-8580-D023A370499F}" type="sibTrans" cxnId="{816D0EEE-3143-4044-917B-412CB5084E66}">
      <dgm:prSet/>
      <dgm:spPr/>
      <dgm:t>
        <a:bodyPr/>
        <a:lstStyle/>
        <a:p>
          <a:endParaRPr lang="en-IN"/>
        </a:p>
      </dgm:t>
    </dgm:pt>
    <dgm:pt modelId="{F672CC2B-DA1C-404F-9DB5-9CA85E0C6766}">
      <dgm:prSet phldrT="[Text]"/>
      <dgm:spPr>
        <a:solidFill>
          <a:srgbClr val="00B050"/>
        </a:solidFill>
      </dgm:spPr>
      <dgm:t>
        <a:bodyPr/>
        <a:lstStyle/>
        <a:p>
          <a:r>
            <a:rPr lang="en-IN" dirty="0"/>
            <a:t>Developing the Hypothesis</a:t>
          </a:r>
        </a:p>
      </dgm:t>
    </dgm:pt>
    <dgm:pt modelId="{7E4EC875-BC79-4DB2-9FBE-36E7E86F9911}" type="parTrans" cxnId="{2FFB04F9-3737-4017-9F6F-717C843AD890}">
      <dgm:prSet/>
      <dgm:spPr/>
      <dgm:t>
        <a:bodyPr/>
        <a:lstStyle/>
        <a:p>
          <a:endParaRPr lang="en-IN"/>
        </a:p>
      </dgm:t>
    </dgm:pt>
    <dgm:pt modelId="{1F6593D0-2040-4B61-96F3-F1C6EC58F3E1}" type="sibTrans" cxnId="{2FFB04F9-3737-4017-9F6F-717C843AD890}">
      <dgm:prSet/>
      <dgm:spPr/>
      <dgm:t>
        <a:bodyPr/>
        <a:lstStyle/>
        <a:p>
          <a:endParaRPr lang="en-IN"/>
        </a:p>
      </dgm:t>
    </dgm:pt>
    <dgm:pt modelId="{7DD8C804-DF91-4D01-A8E7-56B86F8E9260}">
      <dgm:prSet phldrT="[Text]"/>
      <dgm:spPr/>
      <dgm:t>
        <a:bodyPr/>
        <a:lstStyle/>
        <a:p>
          <a:r>
            <a:rPr lang="en-IN" dirty="0"/>
            <a:t>Preparing the Research Design</a:t>
          </a:r>
        </a:p>
      </dgm:t>
    </dgm:pt>
    <dgm:pt modelId="{7CB8A00E-B96D-4600-8C32-43B491F137DA}" type="parTrans" cxnId="{4BB7F4E8-4704-4EBB-8656-0AA0EC170D01}">
      <dgm:prSet/>
      <dgm:spPr/>
      <dgm:t>
        <a:bodyPr/>
        <a:lstStyle/>
        <a:p>
          <a:endParaRPr lang="en-IN"/>
        </a:p>
      </dgm:t>
    </dgm:pt>
    <dgm:pt modelId="{DCE534D9-138E-428B-A829-4FE1D307FA5C}" type="sibTrans" cxnId="{4BB7F4E8-4704-4EBB-8656-0AA0EC170D01}">
      <dgm:prSet/>
      <dgm:spPr/>
      <dgm:t>
        <a:bodyPr/>
        <a:lstStyle/>
        <a:p>
          <a:endParaRPr lang="en-IN"/>
        </a:p>
      </dgm:t>
    </dgm:pt>
    <dgm:pt modelId="{2498C59E-2B1C-4F3B-BA07-BD3676D08A16}">
      <dgm:prSet phldrT="[Text]"/>
      <dgm:spPr/>
      <dgm:t>
        <a:bodyPr/>
        <a:lstStyle/>
        <a:p>
          <a:r>
            <a:rPr lang="en-IN" dirty="0"/>
            <a:t>Determine Sample Design</a:t>
          </a:r>
        </a:p>
      </dgm:t>
    </dgm:pt>
    <dgm:pt modelId="{465AAF1F-AC1C-4BA0-8D5B-E1CAEFE895D6}" type="parTrans" cxnId="{97F3FB38-3BA4-4D21-A511-DF5481929165}">
      <dgm:prSet/>
      <dgm:spPr/>
      <dgm:t>
        <a:bodyPr/>
        <a:lstStyle/>
        <a:p>
          <a:endParaRPr lang="en-IN"/>
        </a:p>
      </dgm:t>
    </dgm:pt>
    <dgm:pt modelId="{D43C8FA5-1E5C-4791-B560-FF91D18DCABB}" type="sibTrans" cxnId="{97F3FB38-3BA4-4D21-A511-DF5481929165}">
      <dgm:prSet/>
      <dgm:spPr/>
      <dgm:t>
        <a:bodyPr/>
        <a:lstStyle/>
        <a:p>
          <a:endParaRPr lang="en-IN"/>
        </a:p>
      </dgm:t>
    </dgm:pt>
    <dgm:pt modelId="{BDFBB868-95E9-4D4C-900E-712CE0625B22}">
      <dgm:prSet phldrT="[Text]"/>
      <dgm:spPr/>
      <dgm:t>
        <a:bodyPr/>
        <a:lstStyle/>
        <a:p>
          <a:r>
            <a:rPr lang="en-IN" dirty="0"/>
            <a:t>Collecting the Data</a:t>
          </a:r>
        </a:p>
      </dgm:t>
    </dgm:pt>
    <dgm:pt modelId="{85C38B27-DC13-488D-86AC-A69AD3DCAE6B}" type="parTrans" cxnId="{A672498D-D548-4524-8335-3A7EF4A05AB8}">
      <dgm:prSet/>
      <dgm:spPr/>
      <dgm:t>
        <a:bodyPr/>
        <a:lstStyle/>
        <a:p>
          <a:endParaRPr lang="en-IN"/>
        </a:p>
      </dgm:t>
    </dgm:pt>
    <dgm:pt modelId="{690F3AB2-0DEF-44B1-8512-B815258D2AAE}" type="sibTrans" cxnId="{A672498D-D548-4524-8335-3A7EF4A05AB8}">
      <dgm:prSet/>
      <dgm:spPr/>
      <dgm:t>
        <a:bodyPr/>
        <a:lstStyle/>
        <a:p>
          <a:endParaRPr lang="en-IN"/>
        </a:p>
      </dgm:t>
    </dgm:pt>
    <dgm:pt modelId="{9197D243-7E9B-4FBE-AC28-4B7F2C8C3FB7}">
      <dgm:prSet phldrT="[Text]"/>
      <dgm:spPr/>
      <dgm:t>
        <a:bodyPr/>
        <a:lstStyle/>
        <a:p>
          <a:r>
            <a:rPr lang="en-IN" dirty="0"/>
            <a:t>Processing of Data</a:t>
          </a:r>
        </a:p>
      </dgm:t>
    </dgm:pt>
    <dgm:pt modelId="{53CCE499-05AF-4A44-8163-E36300F457F2}" type="parTrans" cxnId="{B30FFBFF-7E2F-4684-9D8D-401633354691}">
      <dgm:prSet/>
      <dgm:spPr/>
      <dgm:t>
        <a:bodyPr/>
        <a:lstStyle/>
        <a:p>
          <a:endParaRPr lang="en-IN"/>
        </a:p>
      </dgm:t>
    </dgm:pt>
    <dgm:pt modelId="{E0F16531-2EFD-4582-ADF7-87AD849FF4C3}" type="sibTrans" cxnId="{B30FFBFF-7E2F-4684-9D8D-401633354691}">
      <dgm:prSet/>
      <dgm:spPr/>
      <dgm:t>
        <a:bodyPr/>
        <a:lstStyle/>
        <a:p>
          <a:endParaRPr lang="en-IN"/>
        </a:p>
      </dgm:t>
    </dgm:pt>
    <dgm:pt modelId="{F931BB0B-ECA0-4EF9-9122-8DAE7DE9DFEE}">
      <dgm:prSet phldrT="[Text]"/>
      <dgm:spPr/>
      <dgm:t>
        <a:bodyPr/>
        <a:lstStyle/>
        <a:p>
          <a:r>
            <a:rPr lang="en-IN" dirty="0"/>
            <a:t>Analysis &amp; Interpretation  of Data</a:t>
          </a:r>
        </a:p>
      </dgm:t>
    </dgm:pt>
    <dgm:pt modelId="{A20E3B6E-4184-46B0-B7B0-A57C3B23A04C}" type="parTrans" cxnId="{448FAF3B-8C8A-4A0E-86B4-9FE407ACF9C6}">
      <dgm:prSet/>
      <dgm:spPr/>
      <dgm:t>
        <a:bodyPr/>
        <a:lstStyle/>
        <a:p>
          <a:endParaRPr lang="en-IN"/>
        </a:p>
      </dgm:t>
    </dgm:pt>
    <dgm:pt modelId="{FBAAC28C-1C99-4346-B90C-26CAB56D752D}" type="sibTrans" cxnId="{448FAF3B-8C8A-4A0E-86B4-9FE407ACF9C6}">
      <dgm:prSet/>
      <dgm:spPr/>
      <dgm:t>
        <a:bodyPr/>
        <a:lstStyle/>
        <a:p>
          <a:endParaRPr lang="en-IN"/>
        </a:p>
      </dgm:t>
    </dgm:pt>
    <dgm:pt modelId="{88EA1BB7-2AE4-43C5-849B-1F0B03D271DF}">
      <dgm:prSet phldrT="[Text]"/>
      <dgm:spPr/>
      <dgm:t>
        <a:bodyPr/>
        <a:lstStyle/>
        <a:p>
          <a:r>
            <a:rPr lang="en-IN" dirty="0"/>
            <a:t>Hypothesis testing</a:t>
          </a:r>
        </a:p>
      </dgm:t>
    </dgm:pt>
    <dgm:pt modelId="{0990DCE4-AB72-4BF1-949E-D6F1F4C188FF}" type="parTrans" cxnId="{FC511019-871D-46EC-BFB6-6A5FDF0C995B}">
      <dgm:prSet/>
      <dgm:spPr/>
      <dgm:t>
        <a:bodyPr/>
        <a:lstStyle/>
        <a:p>
          <a:endParaRPr lang="en-IN"/>
        </a:p>
      </dgm:t>
    </dgm:pt>
    <dgm:pt modelId="{8759F419-15DF-44A0-9505-C75A303635DD}" type="sibTrans" cxnId="{FC511019-871D-46EC-BFB6-6A5FDF0C995B}">
      <dgm:prSet/>
      <dgm:spPr/>
      <dgm:t>
        <a:bodyPr/>
        <a:lstStyle/>
        <a:p>
          <a:endParaRPr lang="en-IN"/>
        </a:p>
      </dgm:t>
    </dgm:pt>
    <dgm:pt modelId="{8CDF34E7-7B8C-4E08-831C-1DCE5012BF4C}">
      <dgm:prSet phldrT="[Text]"/>
      <dgm:spPr/>
      <dgm:t>
        <a:bodyPr/>
        <a:lstStyle/>
        <a:p>
          <a:r>
            <a:rPr lang="en-IN" dirty="0"/>
            <a:t>Generalizations &amp; Interpretations</a:t>
          </a:r>
        </a:p>
      </dgm:t>
    </dgm:pt>
    <dgm:pt modelId="{74CF45CB-363C-4D96-883B-841525E1D0B1}" type="parTrans" cxnId="{74413993-6F66-402B-AC47-611278D0FADE}">
      <dgm:prSet/>
      <dgm:spPr/>
      <dgm:t>
        <a:bodyPr/>
        <a:lstStyle/>
        <a:p>
          <a:endParaRPr lang="en-IN"/>
        </a:p>
      </dgm:t>
    </dgm:pt>
    <dgm:pt modelId="{4DB2554A-0AE1-4299-A5BE-7A4C0D5F75B2}" type="sibTrans" cxnId="{74413993-6F66-402B-AC47-611278D0FADE}">
      <dgm:prSet/>
      <dgm:spPr/>
      <dgm:t>
        <a:bodyPr/>
        <a:lstStyle/>
        <a:p>
          <a:endParaRPr lang="en-IN"/>
        </a:p>
      </dgm:t>
    </dgm:pt>
    <dgm:pt modelId="{3029E345-308B-4C79-8312-101E4EC65676}">
      <dgm:prSet phldrT="[Text]"/>
      <dgm:spPr/>
      <dgm:t>
        <a:bodyPr/>
        <a:lstStyle/>
        <a:p>
          <a:r>
            <a:rPr lang="en-IN" dirty="0"/>
            <a:t>Report Preparation</a:t>
          </a:r>
        </a:p>
      </dgm:t>
    </dgm:pt>
    <dgm:pt modelId="{A7F4F4D6-0916-4C7A-A6DB-28A698E8C3C6}" type="parTrans" cxnId="{BE9ED310-6EF1-4512-B061-BD30BC6E6DA7}">
      <dgm:prSet/>
      <dgm:spPr/>
      <dgm:t>
        <a:bodyPr/>
        <a:lstStyle/>
        <a:p>
          <a:endParaRPr lang="en-IN"/>
        </a:p>
      </dgm:t>
    </dgm:pt>
    <dgm:pt modelId="{FE07D73F-CCD5-419E-8B64-B49530198DAB}" type="sibTrans" cxnId="{BE9ED310-6EF1-4512-B061-BD30BC6E6DA7}">
      <dgm:prSet/>
      <dgm:spPr/>
      <dgm:t>
        <a:bodyPr/>
        <a:lstStyle/>
        <a:p>
          <a:endParaRPr lang="en-IN"/>
        </a:p>
      </dgm:t>
    </dgm:pt>
    <dgm:pt modelId="{A24D0AC2-C154-4D34-908D-757F350D04F5}">
      <dgm:prSet phldrT="[Text]"/>
      <dgm:spPr/>
      <dgm:t>
        <a:bodyPr/>
        <a:lstStyle/>
        <a:p>
          <a:r>
            <a:rPr lang="en-IN" dirty="0"/>
            <a:t>Extensive Literature Survey</a:t>
          </a:r>
        </a:p>
      </dgm:t>
    </dgm:pt>
    <dgm:pt modelId="{060DCA23-5FE8-43DA-9CFF-B0D9AC101910}" type="parTrans" cxnId="{AE0F3936-9279-40FC-87FD-46CA4E68603A}">
      <dgm:prSet/>
      <dgm:spPr/>
      <dgm:t>
        <a:bodyPr/>
        <a:lstStyle/>
        <a:p>
          <a:endParaRPr lang="en-IN"/>
        </a:p>
      </dgm:t>
    </dgm:pt>
    <dgm:pt modelId="{298ADF63-3220-4CA1-96E0-7239EC346432}" type="sibTrans" cxnId="{AE0F3936-9279-40FC-87FD-46CA4E68603A}">
      <dgm:prSet/>
      <dgm:spPr/>
      <dgm:t>
        <a:bodyPr/>
        <a:lstStyle/>
        <a:p>
          <a:endParaRPr lang="en-IN"/>
        </a:p>
      </dgm:t>
    </dgm:pt>
    <dgm:pt modelId="{55A1D7D1-2427-4AE1-8DF1-C78FAA2A4B32}" type="pres">
      <dgm:prSet presAssocID="{B643A57F-352C-4ACB-BE36-262AB375F373}" presName="Name0" presStyleCnt="0">
        <dgm:presLayoutVars>
          <dgm:dir/>
          <dgm:resizeHandles/>
        </dgm:presLayoutVars>
      </dgm:prSet>
      <dgm:spPr/>
    </dgm:pt>
    <dgm:pt modelId="{D86A68E1-2878-4414-BC28-7AA8DD1FE971}" type="pres">
      <dgm:prSet presAssocID="{CD96FC84-447B-413B-AA48-932F3884D5CE}" presName="compNode" presStyleCnt="0"/>
      <dgm:spPr/>
    </dgm:pt>
    <dgm:pt modelId="{CE53919E-66D8-4FFA-9270-E96FF86BB0B0}" type="pres">
      <dgm:prSet presAssocID="{CD96FC84-447B-413B-AA48-932F3884D5CE}" presName="dummyConnPt" presStyleCnt="0"/>
      <dgm:spPr/>
    </dgm:pt>
    <dgm:pt modelId="{038B771A-40F2-4ABB-9455-1815DBC6F1CF}" type="pres">
      <dgm:prSet presAssocID="{CD96FC84-447B-413B-AA48-932F3884D5CE}" presName="node" presStyleLbl="node1" presStyleIdx="0" presStyleCnt="12" custScaleX="140349">
        <dgm:presLayoutVars>
          <dgm:bulletEnabled val="1"/>
        </dgm:presLayoutVars>
      </dgm:prSet>
      <dgm:spPr/>
    </dgm:pt>
    <dgm:pt modelId="{17CA5EC4-0F98-4761-9730-E0546209F649}" type="pres">
      <dgm:prSet presAssocID="{F2D3082E-8D37-45F9-A41B-FFEEC1FA7A1F}" presName="sibTrans" presStyleLbl="bgSibTrans2D1" presStyleIdx="0" presStyleCnt="11"/>
      <dgm:spPr/>
    </dgm:pt>
    <dgm:pt modelId="{FBBC7429-82FC-4771-B148-306312D77952}" type="pres">
      <dgm:prSet presAssocID="{F716F107-7D61-4790-8CC6-D324E3E1EC96}" presName="compNode" presStyleCnt="0"/>
      <dgm:spPr/>
    </dgm:pt>
    <dgm:pt modelId="{B6AFE839-6EE5-49DA-906E-21E84D7DA962}" type="pres">
      <dgm:prSet presAssocID="{F716F107-7D61-4790-8CC6-D324E3E1EC96}" presName="dummyConnPt" presStyleCnt="0"/>
      <dgm:spPr/>
    </dgm:pt>
    <dgm:pt modelId="{C943D230-3841-4E55-B9CE-637F67F7BBF4}" type="pres">
      <dgm:prSet presAssocID="{F716F107-7D61-4790-8CC6-D324E3E1EC96}" presName="node" presStyleLbl="node1" presStyleIdx="1" presStyleCnt="12" custScaleX="140349">
        <dgm:presLayoutVars>
          <dgm:bulletEnabled val="1"/>
        </dgm:presLayoutVars>
      </dgm:prSet>
      <dgm:spPr/>
    </dgm:pt>
    <dgm:pt modelId="{8604E325-07B3-46BA-B016-0BE84E61719F}" type="pres">
      <dgm:prSet presAssocID="{FEF95FE6-5EEB-4DF8-8580-D023A370499F}" presName="sibTrans" presStyleLbl="bgSibTrans2D1" presStyleIdx="1" presStyleCnt="11"/>
      <dgm:spPr/>
    </dgm:pt>
    <dgm:pt modelId="{E62B0CEE-3671-42FE-8733-8323A2240BD7}" type="pres">
      <dgm:prSet presAssocID="{A24D0AC2-C154-4D34-908D-757F350D04F5}" presName="compNode" presStyleCnt="0"/>
      <dgm:spPr/>
    </dgm:pt>
    <dgm:pt modelId="{974A13C1-EC49-4EF7-9D1D-AC29E00C076E}" type="pres">
      <dgm:prSet presAssocID="{A24D0AC2-C154-4D34-908D-757F350D04F5}" presName="dummyConnPt" presStyleCnt="0"/>
      <dgm:spPr/>
    </dgm:pt>
    <dgm:pt modelId="{D2222172-0627-4B3B-89F7-E6F42E18DCC6}" type="pres">
      <dgm:prSet presAssocID="{A24D0AC2-C154-4D34-908D-757F350D04F5}" presName="node" presStyleLbl="node1" presStyleIdx="2" presStyleCnt="12" custScaleX="140349">
        <dgm:presLayoutVars>
          <dgm:bulletEnabled val="1"/>
        </dgm:presLayoutVars>
      </dgm:prSet>
      <dgm:spPr/>
    </dgm:pt>
    <dgm:pt modelId="{900CC32A-73AE-4FFB-8E95-5840EB0C3D0E}" type="pres">
      <dgm:prSet presAssocID="{298ADF63-3220-4CA1-96E0-7239EC346432}" presName="sibTrans" presStyleLbl="bgSibTrans2D1" presStyleIdx="2" presStyleCnt="11"/>
      <dgm:spPr/>
    </dgm:pt>
    <dgm:pt modelId="{86C5F03A-7D0A-4D77-974D-2586160051C5}" type="pres">
      <dgm:prSet presAssocID="{F672CC2B-DA1C-404F-9DB5-9CA85E0C6766}" presName="compNode" presStyleCnt="0"/>
      <dgm:spPr/>
    </dgm:pt>
    <dgm:pt modelId="{E21F2A8B-920F-4D0B-9080-81157C2A3CF6}" type="pres">
      <dgm:prSet presAssocID="{F672CC2B-DA1C-404F-9DB5-9CA85E0C6766}" presName="dummyConnPt" presStyleCnt="0"/>
      <dgm:spPr/>
    </dgm:pt>
    <dgm:pt modelId="{CCFCACE8-9A25-41ED-BCE6-6DD523CCB832}" type="pres">
      <dgm:prSet presAssocID="{F672CC2B-DA1C-404F-9DB5-9CA85E0C6766}" presName="node" presStyleLbl="node1" presStyleIdx="3" presStyleCnt="12" custScaleX="140349">
        <dgm:presLayoutVars>
          <dgm:bulletEnabled val="1"/>
        </dgm:presLayoutVars>
      </dgm:prSet>
      <dgm:spPr/>
    </dgm:pt>
    <dgm:pt modelId="{E2A6F664-363A-4F18-8A63-966FD2D211F3}" type="pres">
      <dgm:prSet presAssocID="{1F6593D0-2040-4B61-96F3-F1C6EC58F3E1}" presName="sibTrans" presStyleLbl="bgSibTrans2D1" presStyleIdx="3" presStyleCnt="11"/>
      <dgm:spPr/>
    </dgm:pt>
    <dgm:pt modelId="{DDFF0A8B-7024-44ED-9FCC-2A05E6793BFC}" type="pres">
      <dgm:prSet presAssocID="{7DD8C804-DF91-4D01-A8E7-56B86F8E9260}" presName="compNode" presStyleCnt="0"/>
      <dgm:spPr/>
    </dgm:pt>
    <dgm:pt modelId="{AC383649-88BF-429D-8FA1-3E7416EAAFD7}" type="pres">
      <dgm:prSet presAssocID="{7DD8C804-DF91-4D01-A8E7-56B86F8E9260}" presName="dummyConnPt" presStyleCnt="0"/>
      <dgm:spPr/>
    </dgm:pt>
    <dgm:pt modelId="{FE428BC1-A288-4D10-9687-93218CA45D09}" type="pres">
      <dgm:prSet presAssocID="{7DD8C804-DF91-4D01-A8E7-56B86F8E9260}" presName="node" presStyleLbl="node1" presStyleIdx="4" presStyleCnt="12" custScaleX="140349">
        <dgm:presLayoutVars>
          <dgm:bulletEnabled val="1"/>
        </dgm:presLayoutVars>
      </dgm:prSet>
      <dgm:spPr/>
    </dgm:pt>
    <dgm:pt modelId="{D06F9A0A-BBBC-458E-8804-C25E3F99E0D1}" type="pres">
      <dgm:prSet presAssocID="{DCE534D9-138E-428B-A829-4FE1D307FA5C}" presName="sibTrans" presStyleLbl="bgSibTrans2D1" presStyleIdx="4" presStyleCnt="11"/>
      <dgm:spPr/>
    </dgm:pt>
    <dgm:pt modelId="{E42E68DA-4497-427A-A035-2E0DCA63E5AC}" type="pres">
      <dgm:prSet presAssocID="{2498C59E-2B1C-4F3B-BA07-BD3676D08A16}" presName="compNode" presStyleCnt="0"/>
      <dgm:spPr/>
    </dgm:pt>
    <dgm:pt modelId="{79DD5C03-1A5E-4CFF-9E53-FD9D4636DC50}" type="pres">
      <dgm:prSet presAssocID="{2498C59E-2B1C-4F3B-BA07-BD3676D08A16}" presName="dummyConnPt" presStyleCnt="0"/>
      <dgm:spPr/>
    </dgm:pt>
    <dgm:pt modelId="{CC0D62C1-818B-43C6-B3AF-CDC19DA72C2D}" type="pres">
      <dgm:prSet presAssocID="{2498C59E-2B1C-4F3B-BA07-BD3676D08A16}" presName="node" presStyleLbl="node1" presStyleIdx="5" presStyleCnt="12" custScaleX="140349">
        <dgm:presLayoutVars>
          <dgm:bulletEnabled val="1"/>
        </dgm:presLayoutVars>
      </dgm:prSet>
      <dgm:spPr/>
    </dgm:pt>
    <dgm:pt modelId="{FF1AFB70-0AFC-40F3-97C9-0CF0B06B9F81}" type="pres">
      <dgm:prSet presAssocID="{D43C8FA5-1E5C-4791-B560-FF91D18DCABB}" presName="sibTrans" presStyleLbl="bgSibTrans2D1" presStyleIdx="5" presStyleCnt="11"/>
      <dgm:spPr/>
    </dgm:pt>
    <dgm:pt modelId="{FEB497D0-DC98-4DFB-AD61-96F7BE8436F5}" type="pres">
      <dgm:prSet presAssocID="{BDFBB868-95E9-4D4C-900E-712CE0625B22}" presName="compNode" presStyleCnt="0"/>
      <dgm:spPr/>
    </dgm:pt>
    <dgm:pt modelId="{DE733059-244C-4534-88C8-B6A3442EE50C}" type="pres">
      <dgm:prSet presAssocID="{BDFBB868-95E9-4D4C-900E-712CE0625B22}" presName="dummyConnPt" presStyleCnt="0"/>
      <dgm:spPr/>
    </dgm:pt>
    <dgm:pt modelId="{2473644D-4414-430C-A804-2860F0E35BBB}" type="pres">
      <dgm:prSet presAssocID="{BDFBB868-95E9-4D4C-900E-712CE0625B22}" presName="node" presStyleLbl="node1" presStyleIdx="6" presStyleCnt="12" custScaleX="140349">
        <dgm:presLayoutVars>
          <dgm:bulletEnabled val="1"/>
        </dgm:presLayoutVars>
      </dgm:prSet>
      <dgm:spPr/>
    </dgm:pt>
    <dgm:pt modelId="{8806E101-FD9D-4889-8BA7-F23CA2E3B1A4}" type="pres">
      <dgm:prSet presAssocID="{690F3AB2-0DEF-44B1-8512-B815258D2AAE}" presName="sibTrans" presStyleLbl="bgSibTrans2D1" presStyleIdx="6" presStyleCnt="11"/>
      <dgm:spPr/>
    </dgm:pt>
    <dgm:pt modelId="{88FB81C9-8384-493B-B2C4-B9FE968843F8}" type="pres">
      <dgm:prSet presAssocID="{9197D243-7E9B-4FBE-AC28-4B7F2C8C3FB7}" presName="compNode" presStyleCnt="0"/>
      <dgm:spPr/>
    </dgm:pt>
    <dgm:pt modelId="{9D1804A1-24D1-447D-B727-6855A98E8A52}" type="pres">
      <dgm:prSet presAssocID="{9197D243-7E9B-4FBE-AC28-4B7F2C8C3FB7}" presName="dummyConnPt" presStyleCnt="0"/>
      <dgm:spPr/>
    </dgm:pt>
    <dgm:pt modelId="{F41D69B6-5B50-4C64-A745-2EB2EDFD8C98}" type="pres">
      <dgm:prSet presAssocID="{9197D243-7E9B-4FBE-AC28-4B7F2C8C3FB7}" presName="node" presStyleLbl="node1" presStyleIdx="7" presStyleCnt="12" custScaleX="140349">
        <dgm:presLayoutVars>
          <dgm:bulletEnabled val="1"/>
        </dgm:presLayoutVars>
      </dgm:prSet>
      <dgm:spPr/>
    </dgm:pt>
    <dgm:pt modelId="{D5695FA6-7C92-49FD-989A-C99A7A2698F4}" type="pres">
      <dgm:prSet presAssocID="{E0F16531-2EFD-4582-ADF7-87AD849FF4C3}" presName="sibTrans" presStyleLbl="bgSibTrans2D1" presStyleIdx="7" presStyleCnt="11"/>
      <dgm:spPr/>
    </dgm:pt>
    <dgm:pt modelId="{554AD16A-7EFD-4934-B0E0-B46715085BFB}" type="pres">
      <dgm:prSet presAssocID="{F931BB0B-ECA0-4EF9-9122-8DAE7DE9DFEE}" presName="compNode" presStyleCnt="0"/>
      <dgm:spPr/>
    </dgm:pt>
    <dgm:pt modelId="{BDE8776E-0160-4963-B931-564D16A2E320}" type="pres">
      <dgm:prSet presAssocID="{F931BB0B-ECA0-4EF9-9122-8DAE7DE9DFEE}" presName="dummyConnPt" presStyleCnt="0"/>
      <dgm:spPr/>
    </dgm:pt>
    <dgm:pt modelId="{49E9F4C2-1E5D-441F-8F37-C7DA96CAE525}" type="pres">
      <dgm:prSet presAssocID="{F931BB0B-ECA0-4EF9-9122-8DAE7DE9DFEE}" presName="node" presStyleLbl="node1" presStyleIdx="8" presStyleCnt="12" custScaleX="140349">
        <dgm:presLayoutVars>
          <dgm:bulletEnabled val="1"/>
        </dgm:presLayoutVars>
      </dgm:prSet>
      <dgm:spPr/>
    </dgm:pt>
    <dgm:pt modelId="{4A901946-DED9-40BB-90E2-03F8B1621E7A}" type="pres">
      <dgm:prSet presAssocID="{FBAAC28C-1C99-4346-B90C-26CAB56D752D}" presName="sibTrans" presStyleLbl="bgSibTrans2D1" presStyleIdx="8" presStyleCnt="11"/>
      <dgm:spPr/>
    </dgm:pt>
    <dgm:pt modelId="{F925495A-C6DC-4A82-A1BE-17676D53B4E3}" type="pres">
      <dgm:prSet presAssocID="{88EA1BB7-2AE4-43C5-849B-1F0B03D271DF}" presName="compNode" presStyleCnt="0"/>
      <dgm:spPr/>
    </dgm:pt>
    <dgm:pt modelId="{81187668-93F3-48E9-9391-80B53D1900BF}" type="pres">
      <dgm:prSet presAssocID="{88EA1BB7-2AE4-43C5-849B-1F0B03D271DF}" presName="dummyConnPt" presStyleCnt="0"/>
      <dgm:spPr/>
    </dgm:pt>
    <dgm:pt modelId="{3A3964D8-0402-4E1C-8221-68F485FDE469}" type="pres">
      <dgm:prSet presAssocID="{88EA1BB7-2AE4-43C5-849B-1F0B03D271DF}" presName="node" presStyleLbl="node1" presStyleIdx="9" presStyleCnt="12" custScaleX="140349">
        <dgm:presLayoutVars>
          <dgm:bulletEnabled val="1"/>
        </dgm:presLayoutVars>
      </dgm:prSet>
      <dgm:spPr/>
    </dgm:pt>
    <dgm:pt modelId="{7E931200-446A-48DE-8ABB-0C644574ACE2}" type="pres">
      <dgm:prSet presAssocID="{8759F419-15DF-44A0-9505-C75A303635DD}" presName="sibTrans" presStyleLbl="bgSibTrans2D1" presStyleIdx="9" presStyleCnt="11"/>
      <dgm:spPr/>
    </dgm:pt>
    <dgm:pt modelId="{ABAD89C0-8E8F-4A8C-8D22-49FABB1103AB}" type="pres">
      <dgm:prSet presAssocID="{8CDF34E7-7B8C-4E08-831C-1DCE5012BF4C}" presName="compNode" presStyleCnt="0"/>
      <dgm:spPr/>
    </dgm:pt>
    <dgm:pt modelId="{9BBB0E25-386B-45E8-B8E1-7B36114031B3}" type="pres">
      <dgm:prSet presAssocID="{8CDF34E7-7B8C-4E08-831C-1DCE5012BF4C}" presName="dummyConnPt" presStyleCnt="0"/>
      <dgm:spPr/>
    </dgm:pt>
    <dgm:pt modelId="{E84345FC-2021-42A9-A654-095A2AF34AD6}" type="pres">
      <dgm:prSet presAssocID="{8CDF34E7-7B8C-4E08-831C-1DCE5012BF4C}" presName="node" presStyleLbl="node1" presStyleIdx="10" presStyleCnt="12" custScaleX="140349">
        <dgm:presLayoutVars>
          <dgm:bulletEnabled val="1"/>
        </dgm:presLayoutVars>
      </dgm:prSet>
      <dgm:spPr/>
    </dgm:pt>
    <dgm:pt modelId="{F8627D62-2C8C-4D1C-B222-23FE803EF97B}" type="pres">
      <dgm:prSet presAssocID="{4DB2554A-0AE1-4299-A5BE-7A4C0D5F75B2}" presName="sibTrans" presStyleLbl="bgSibTrans2D1" presStyleIdx="10" presStyleCnt="11"/>
      <dgm:spPr/>
    </dgm:pt>
    <dgm:pt modelId="{5214BA11-D148-4546-BBD0-34754775CCA7}" type="pres">
      <dgm:prSet presAssocID="{3029E345-308B-4C79-8312-101E4EC65676}" presName="compNode" presStyleCnt="0"/>
      <dgm:spPr/>
    </dgm:pt>
    <dgm:pt modelId="{232B1C49-513C-45E1-956D-9CBDBAC216B5}" type="pres">
      <dgm:prSet presAssocID="{3029E345-308B-4C79-8312-101E4EC65676}" presName="dummyConnPt" presStyleCnt="0"/>
      <dgm:spPr/>
    </dgm:pt>
    <dgm:pt modelId="{8211CE54-493A-4DBA-A7DA-053EBC59235B}" type="pres">
      <dgm:prSet presAssocID="{3029E345-308B-4C79-8312-101E4EC65676}" presName="node" presStyleLbl="node1" presStyleIdx="11" presStyleCnt="12" custScaleX="140349">
        <dgm:presLayoutVars>
          <dgm:bulletEnabled val="1"/>
        </dgm:presLayoutVars>
      </dgm:prSet>
      <dgm:spPr/>
    </dgm:pt>
  </dgm:ptLst>
  <dgm:cxnLst>
    <dgm:cxn modelId="{AEF8930C-106B-4D33-B943-B8F2B619A3CE}" type="presOf" srcId="{BDFBB868-95E9-4D4C-900E-712CE0625B22}" destId="{2473644D-4414-430C-A804-2860F0E35BBB}" srcOrd="0" destOrd="0" presId="urn:microsoft.com/office/officeart/2005/8/layout/bProcess4"/>
    <dgm:cxn modelId="{BE9ED310-6EF1-4512-B061-BD30BC6E6DA7}" srcId="{B643A57F-352C-4ACB-BE36-262AB375F373}" destId="{3029E345-308B-4C79-8312-101E4EC65676}" srcOrd="11" destOrd="0" parTransId="{A7F4F4D6-0916-4C7A-A6DB-28A698E8C3C6}" sibTransId="{FE07D73F-CCD5-419E-8B64-B49530198DAB}"/>
    <dgm:cxn modelId="{FC511019-871D-46EC-BFB6-6A5FDF0C995B}" srcId="{B643A57F-352C-4ACB-BE36-262AB375F373}" destId="{88EA1BB7-2AE4-43C5-849B-1F0B03D271DF}" srcOrd="9" destOrd="0" parTransId="{0990DCE4-AB72-4BF1-949E-D6F1F4C188FF}" sibTransId="{8759F419-15DF-44A0-9505-C75A303635DD}"/>
    <dgm:cxn modelId="{0DC6F622-8668-483D-BB6C-9CB0772CBFAC}" type="presOf" srcId="{9197D243-7E9B-4FBE-AC28-4B7F2C8C3FB7}" destId="{F41D69B6-5B50-4C64-A745-2EB2EDFD8C98}" srcOrd="0" destOrd="0" presId="urn:microsoft.com/office/officeart/2005/8/layout/bProcess4"/>
    <dgm:cxn modelId="{62E23E24-E809-4246-8422-CD5F32E60829}" srcId="{B643A57F-352C-4ACB-BE36-262AB375F373}" destId="{CD96FC84-447B-413B-AA48-932F3884D5CE}" srcOrd="0" destOrd="0" parTransId="{F3BB1DAA-98F3-4337-9AF3-4DAF451380B2}" sibTransId="{F2D3082E-8D37-45F9-A41B-FFEEC1FA7A1F}"/>
    <dgm:cxn modelId="{DDC6EE2A-A35B-468D-A101-3758C707DAD7}" type="presOf" srcId="{F672CC2B-DA1C-404F-9DB5-9CA85E0C6766}" destId="{CCFCACE8-9A25-41ED-BCE6-6DD523CCB832}" srcOrd="0" destOrd="0" presId="urn:microsoft.com/office/officeart/2005/8/layout/bProcess4"/>
    <dgm:cxn modelId="{1CD58C32-034A-4F25-9789-1D121033CD6D}" type="presOf" srcId="{4DB2554A-0AE1-4299-A5BE-7A4C0D5F75B2}" destId="{F8627D62-2C8C-4D1C-B222-23FE803EF97B}" srcOrd="0" destOrd="0" presId="urn:microsoft.com/office/officeart/2005/8/layout/bProcess4"/>
    <dgm:cxn modelId="{AE0F3936-9279-40FC-87FD-46CA4E68603A}" srcId="{B643A57F-352C-4ACB-BE36-262AB375F373}" destId="{A24D0AC2-C154-4D34-908D-757F350D04F5}" srcOrd="2" destOrd="0" parTransId="{060DCA23-5FE8-43DA-9CFF-B0D9AC101910}" sibTransId="{298ADF63-3220-4CA1-96E0-7239EC346432}"/>
    <dgm:cxn modelId="{97F3FB38-3BA4-4D21-A511-DF5481929165}" srcId="{B643A57F-352C-4ACB-BE36-262AB375F373}" destId="{2498C59E-2B1C-4F3B-BA07-BD3676D08A16}" srcOrd="5" destOrd="0" parTransId="{465AAF1F-AC1C-4BA0-8D5B-E1CAEFE895D6}" sibTransId="{D43C8FA5-1E5C-4791-B560-FF91D18DCABB}"/>
    <dgm:cxn modelId="{448FAF3B-8C8A-4A0E-86B4-9FE407ACF9C6}" srcId="{B643A57F-352C-4ACB-BE36-262AB375F373}" destId="{F931BB0B-ECA0-4EF9-9122-8DAE7DE9DFEE}" srcOrd="8" destOrd="0" parTransId="{A20E3B6E-4184-46B0-B7B0-A57C3B23A04C}" sibTransId="{FBAAC28C-1C99-4346-B90C-26CAB56D752D}"/>
    <dgm:cxn modelId="{AA67A35C-4EEF-41F6-B084-9E975F35D7F7}" type="presOf" srcId="{8CDF34E7-7B8C-4E08-831C-1DCE5012BF4C}" destId="{E84345FC-2021-42A9-A654-095A2AF34AD6}" srcOrd="0" destOrd="0" presId="urn:microsoft.com/office/officeart/2005/8/layout/bProcess4"/>
    <dgm:cxn modelId="{42BCD65C-C961-4C2E-ADAC-10296CAF9A8C}" type="presOf" srcId="{F2D3082E-8D37-45F9-A41B-FFEEC1FA7A1F}" destId="{17CA5EC4-0F98-4761-9730-E0546209F649}" srcOrd="0" destOrd="0" presId="urn:microsoft.com/office/officeart/2005/8/layout/bProcess4"/>
    <dgm:cxn modelId="{7A039560-C3F6-44A9-9CC0-E3AE96DBDB15}" type="presOf" srcId="{7DD8C804-DF91-4D01-A8E7-56B86F8E9260}" destId="{FE428BC1-A288-4D10-9687-93218CA45D09}" srcOrd="0" destOrd="0" presId="urn:microsoft.com/office/officeart/2005/8/layout/bProcess4"/>
    <dgm:cxn modelId="{D05C2C46-1D07-49FB-90DD-6042887619DC}" type="presOf" srcId="{FEF95FE6-5EEB-4DF8-8580-D023A370499F}" destId="{8604E325-07B3-46BA-B016-0BE84E61719F}" srcOrd="0" destOrd="0" presId="urn:microsoft.com/office/officeart/2005/8/layout/bProcess4"/>
    <dgm:cxn modelId="{E1C6D14C-00FA-4AFB-9988-0822DD1E3B8B}" type="presOf" srcId="{2498C59E-2B1C-4F3B-BA07-BD3676D08A16}" destId="{CC0D62C1-818B-43C6-B3AF-CDC19DA72C2D}" srcOrd="0" destOrd="0" presId="urn:microsoft.com/office/officeart/2005/8/layout/bProcess4"/>
    <dgm:cxn modelId="{7557F96C-EEB8-4ECD-9A49-7C3C80A3E1D3}" type="presOf" srcId="{690F3AB2-0DEF-44B1-8512-B815258D2AAE}" destId="{8806E101-FD9D-4889-8BA7-F23CA2E3B1A4}" srcOrd="0" destOrd="0" presId="urn:microsoft.com/office/officeart/2005/8/layout/bProcess4"/>
    <dgm:cxn modelId="{0E561F51-D481-4931-A545-E9C55F2A478D}" type="presOf" srcId="{CD96FC84-447B-413B-AA48-932F3884D5CE}" destId="{038B771A-40F2-4ABB-9455-1815DBC6F1CF}" srcOrd="0" destOrd="0" presId="urn:microsoft.com/office/officeart/2005/8/layout/bProcess4"/>
    <dgm:cxn modelId="{AD5E8C72-BE10-43BD-B775-15FA1D6AD34C}" type="presOf" srcId="{D43C8FA5-1E5C-4791-B560-FF91D18DCABB}" destId="{FF1AFB70-0AFC-40F3-97C9-0CF0B06B9F81}" srcOrd="0" destOrd="0" presId="urn:microsoft.com/office/officeart/2005/8/layout/bProcess4"/>
    <dgm:cxn modelId="{580E4455-14EF-40BC-84FD-05E400C96743}" type="presOf" srcId="{F716F107-7D61-4790-8CC6-D324E3E1EC96}" destId="{C943D230-3841-4E55-B9CE-637F67F7BBF4}" srcOrd="0" destOrd="0" presId="urn:microsoft.com/office/officeart/2005/8/layout/bProcess4"/>
    <dgm:cxn modelId="{446F8256-61E8-4C2F-A821-1077553FFA3A}" type="presOf" srcId="{3029E345-308B-4C79-8312-101E4EC65676}" destId="{8211CE54-493A-4DBA-A7DA-053EBC59235B}" srcOrd="0" destOrd="0" presId="urn:microsoft.com/office/officeart/2005/8/layout/bProcess4"/>
    <dgm:cxn modelId="{463D8E7D-4510-4505-BCDD-342A1C2F5628}" type="presOf" srcId="{E0F16531-2EFD-4582-ADF7-87AD849FF4C3}" destId="{D5695FA6-7C92-49FD-989A-C99A7A2698F4}" srcOrd="0" destOrd="0" presId="urn:microsoft.com/office/officeart/2005/8/layout/bProcess4"/>
    <dgm:cxn modelId="{A8C1F886-49AB-466D-839C-F887679F58F2}" type="presOf" srcId="{A24D0AC2-C154-4D34-908D-757F350D04F5}" destId="{D2222172-0627-4B3B-89F7-E6F42E18DCC6}" srcOrd="0" destOrd="0" presId="urn:microsoft.com/office/officeart/2005/8/layout/bProcess4"/>
    <dgm:cxn modelId="{A672498D-D548-4524-8335-3A7EF4A05AB8}" srcId="{B643A57F-352C-4ACB-BE36-262AB375F373}" destId="{BDFBB868-95E9-4D4C-900E-712CE0625B22}" srcOrd="6" destOrd="0" parTransId="{85C38B27-DC13-488D-86AC-A69AD3DCAE6B}" sibTransId="{690F3AB2-0DEF-44B1-8512-B815258D2AAE}"/>
    <dgm:cxn modelId="{00F1208F-4E85-4724-849E-B93550085EF9}" type="presOf" srcId="{1F6593D0-2040-4B61-96F3-F1C6EC58F3E1}" destId="{E2A6F664-363A-4F18-8A63-966FD2D211F3}" srcOrd="0" destOrd="0" presId="urn:microsoft.com/office/officeart/2005/8/layout/bProcess4"/>
    <dgm:cxn modelId="{DD04B590-E97F-4208-B60F-36B5AC3B5C18}" type="presOf" srcId="{FBAAC28C-1C99-4346-B90C-26CAB56D752D}" destId="{4A901946-DED9-40BB-90E2-03F8B1621E7A}" srcOrd="0" destOrd="0" presId="urn:microsoft.com/office/officeart/2005/8/layout/bProcess4"/>
    <dgm:cxn modelId="{74413993-6F66-402B-AC47-611278D0FADE}" srcId="{B643A57F-352C-4ACB-BE36-262AB375F373}" destId="{8CDF34E7-7B8C-4E08-831C-1DCE5012BF4C}" srcOrd="10" destOrd="0" parTransId="{74CF45CB-363C-4D96-883B-841525E1D0B1}" sibTransId="{4DB2554A-0AE1-4299-A5BE-7A4C0D5F75B2}"/>
    <dgm:cxn modelId="{F1B0B99E-5628-4E32-82FF-47E4E4587017}" type="presOf" srcId="{8759F419-15DF-44A0-9505-C75A303635DD}" destId="{7E931200-446A-48DE-8ABB-0C644574ACE2}" srcOrd="0" destOrd="0" presId="urn:microsoft.com/office/officeart/2005/8/layout/bProcess4"/>
    <dgm:cxn modelId="{6813C89E-64D9-4134-A668-D1311A991EFB}" type="presOf" srcId="{88EA1BB7-2AE4-43C5-849B-1F0B03D271DF}" destId="{3A3964D8-0402-4E1C-8221-68F485FDE469}" srcOrd="0" destOrd="0" presId="urn:microsoft.com/office/officeart/2005/8/layout/bProcess4"/>
    <dgm:cxn modelId="{1989AED7-7BB4-4EB7-9812-244553F48F6B}" type="presOf" srcId="{B643A57F-352C-4ACB-BE36-262AB375F373}" destId="{55A1D7D1-2427-4AE1-8DF1-C78FAA2A4B32}" srcOrd="0" destOrd="0" presId="urn:microsoft.com/office/officeart/2005/8/layout/bProcess4"/>
    <dgm:cxn modelId="{E1787EDF-2594-4BF9-96AD-F2CAC8AF777A}" type="presOf" srcId="{DCE534D9-138E-428B-A829-4FE1D307FA5C}" destId="{D06F9A0A-BBBC-458E-8804-C25E3F99E0D1}" srcOrd="0" destOrd="0" presId="urn:microsoft.com/office/officeart/2005/8/layout/bProcess4"/>
    <dgm:cxn modelId="{4BB7F4E8-4704-4EBB-8656-0AA0EC170D01}" srcId="{B643A57F-352C-4ACB-BE36-262AB375F373}" destId="{7DD8C804-DF91-4D01-A8E7-56B86F8E9260}" srcOrd="4" destOrd="0" parTransId="{7CB8A00E-B96D-4600-8C32-43B491F137DA}" sibTransId="{DCE534D9-138E-428B-A829-4FE1D307FA5C}"/>
    <dgm:cxn modelId="{816D0EEE-3143-4044-917B-412CB5084E66}" srcId="{B643A57F-352C-4ACB-BE36-262AB375F373}" destId="{F716F107-7D61-4790-8CC6-D324E3E1EC96}" srcOrd="1" destOrd="0" parTransId="{CC907D80-A1B5-4CE4-B5A2-9423DB4CBE1F}" sibTransId="{FEF95FE6-5EEB-4DF8-8580-D023A370499F}"/>
    <dgm:cxn modelId="{29304BF5-513F-41F3-B3FD-8CAC08772B80}" type="presOf" srcId="{298ADF63-3220-4CA1-96E0-7239EC346432}" destId="{900CC32A-73AE-4FFB-8E95-5840EB0C3D0E}" srcOrd="0" destOrd="0" presId="urn:microsoft.com/office/officeart/2005/8/layout/bProcess4"/>
    <dgm:cxn modelId="{2FFB04F9-3737-4017-9F6F-717C843AD890}" srcId="{B643A57F-352C-4ACB-BE36-262AB375F373}" destId="{F672CC2B-DA1C-404F-9DB5-9CA85E0C6766}" srcOrd="3" destOrd="0" parTransId="{7E4EC875-BC79-4DB2-9FBE-36E7E86F9911}" sibTransId="{1F6593D0-2040-4B61-96F3-F1C6EC58F3E1}"/>
    <dgm:cxn modelId="{99593AFC-D371-413B-AC72-E879A4887ECD}" type="presOf" srcId="{F931BB0B-ECA0-4EF9-9122-8DAE7DE9DFEE}" destId="{49E9F4C2-1E5D-441F-8F37-C7DA96CAE525}" srcOrd="0" destOrd="0" presId="urn:microsoft.com/office/officeart/2005/8/layout/bProcess4"/>
    <dgm:cxn modelId="{B30FFBFF-7E2F-4684-9D8D-401633354691}" srcId="{B643A57F-352C-4ACB-BE36-262AB375F373}" destId="{9197D243-7E9B-4FBE-AC28-4B7F2C8C3FB7}" srcOrd="7" destOrd="0" parTransId="{53CCE499-05AF-4A44-8163-E36300F457F2}" sibTransId="{E0F16531-2EFD-4582-ADF7-87AD849FF4C3}"/>
    <dgm:cxn modelId="{8C387338-0929-43A5-A530-AC9DE3067D55}" type="presParOf" srcId="{55A1D7D1-2427-4AE1-8DF1-C78FAA2A4B32}" destId="{D86A68E1-2878-4414-BC28-7AA8DD1FE971}" srcOrd="0" destOrd="0" presId="urn:microsoft.com/office/officeart/2005/8/layout/bProcess4"/>
    <dgm:cxn modelId="{0B2DC236-E092-44F9-B9A1-76CBCDE1F0A7}" type="presParOf" srcId="{D86A68E1-2878-4414-BC28-7AA8DD1FE971}" destId="{CE53919E-66D8-4FFA-9270-E96FF86BB0B0}" srcOrd="0" destOrd="0" presId="urn:microsoft.com/office/officeart/2005/8/layout/bProcess4"/>
    <dgm:cxn modelId="{77A10391-58AC-443A-B68B-6A76762F9042}" type="presParOf" srcId="{D86A68E1-2878-4414-BC28-7AA8DD1FE971}" destId="{038B771A-40F2-4ABB-9455-1815DBC6F1CF}" srcOrd="1" destOrd="0" presId="urn:microsoft.com/office/officeart/2005/8/layout/bProcess4"/>
    <dgm:cxn modelId="{20FDD4C6-ECA4-469D-B22F-F8794DAE8147}" type="presParOf" srcId="{55A1D7D1-2427-4AE1-8DF1-C78FAA2A4B32}" destId="{17CA5EC4-0F98-4761-9730-E0546209F649}" srcOrd="1" destOrd="0" presId="urn:microsoft.com/office/officeart/2005/8/layout/bProcess4"/>
    <dgm:cxn modelId="{74AA82E6-E222-44FD-B6B2-058364443BE2}" type="presParOf" srcId="{55A1D7D1-2427-4AE1-8DF1-C78FAA2A4B32}" destId="{FBBC7429-82FC-4771-B148-306312D77952}" srcOrd="2" destOrd="0" presId="urn:microsoft.com/office/officeart/2005/8/layout/bProcess4"/>
    <dgm:cxn modelId="{FDA837D0-722B-46C8-99D4-7A89A3CC17B1}" type="presParOf" srcId="{FBBC7429-82FC-4771-B148-306312D77952}" destId="{B6AFE839-6EE5-49DA-906E-21E84D7DA962}" srcOrd="0" destOrd="0" presId="urn:microsoft.com/office/officeart/2005/8/layout/bProcess4"/>
    <dgm:cxn modelId="{FB9D9ECE-7E10-41AC-B741-2EAF762D6FE6}" type="presParOf" srcId="{FBBC7429-82FC-4771-B148-306312D77952}" destId="{C943D230-3841-4E55-B9CE-637F67F7BBF4}" srcOrd="1" destOrd="0" presId="urn:microsoft.com/office/officeart/2005/8/layout/bProcess4"/>
    <dgm:cxn modelId="{5568663C-9BF2-4D10-9851-03D1EDFD9288}" type="presParOf" srcId="{55A1D7D1-2427-4AE1-8DF1-C78FAA2A4B32}" destId="{8604E325-07B3-46BA-B016-0BE84E61719F}" srcOrd="3" destOrd="0" presId="urn:microsoft.com/office/officeart/2005/8/layout/bProcess4"/>
    <dgm:cxn modelId="{36C0C2B2-70FE-46CF-AB74-699D8E7B01B1}" type="presParOf" srcId="{55A1D7D1-2427-4AE1-8DF1-C78FAA2A4B32}" destId="{E62B0CEE-3671-42FE-8733-8323A2240BD7}" srcOrd="4" destOrd="0" presId="urn:microsoft.com/office/officeart/2005/8/layout/bProcess4"/>
    <dgm:cxn modelId="{2B04C162-81EB-4C23-8B16-35D0ED58F3FD}" type="presParOf" srcId="{E62B0CEE-3671-42FE-8733-8323A2240BD7}" destId="{974A13C1-EC49-4EF7-9D1D-AC29E00C076E}" srcOrd="0" destOrd="0" presId="urn:microsoft.com/office/officeart/2005/8/layout/bProcess4"/>
    <dgm:cxn modelId="{BFBDC8D5-3142-43D0-AFDB-F00A9D0FF6EF}" type="presParOf" srcId="{E62B0CEE-3671-42FE-8733-8323A2240BD7}" destId="{D2222172-0627-4B3B-89F7-E6F42E18DCC6}" srcOrd="1" destOrd="0" presId="urn:microsoft.com/office/officeart/2005/8/layout/bProcess4"/>
    <dgm:cxn modelId="{0C4D0619-6BF4-4D0E-8C6B-7A889DEB66AE}" type="presParOf" srcId="{55A1D7D1-2427-4AE1-8DF1-C78FAA2A4B32}" destId="{900CC32A-73AE-4FFB-8E95-5840EB0C3D0E}" srcOrd="5" destOrd="0" presId="urn:microsoft.com/office/officeart/2005/8/layout/bProcess4"/>
    <dgm:cxn modelId="{12C00E6D-B591-400C-A4BB-9027778BC9C5}" type="presParOf" srcId="{55A1D7D1-2427-4AE1-8DF1-C78FAA2A4B32}" destId="{86C5F03A-7D0A-4D77-974D-2586160051C5}" srcOrd="6" destOrd="0" presId="urn:microsoft.com/office/officeart/2005/8/layout/bProcess4"/>
    <dgm:cxn modelId="{EDA55C98-6367-4584-B545-DC26007C4989}" type="presParOf" srcId="{86C5F03A-7D0A-4D77-974D-2586160051C5}" destId="{E21F2A8B-920F-4D0B-9080-81157C2A3CF6}" srcOrd="0" destOrd="0" presId="urn:microsoft.com/office/officeart/2005/8/layout/bProcess4"/>
    <dgm:cxn modelId="{50F57552-1D00-4FBC-976E-1052CAEC28D0}" type="presParOf" srcId="{86C5F03A-7D0A-4D77-974D-2586160051C5}" destId="{CCFCACE8-9A25-41ED-BCE6-6DD523CCB832}" srcOrd="1" destOrd="0" presId="urn:microsoft.com/office/officeart/2005/8/layout/bProcess4"/>
    <dgm:cxn modelId="{E34E9B3A-64E4-4FD7-AAA1-F3342567FCC8}" type="presParOf" srcId="{55A1D7D1-2427-4AE1-8DF1-C78FAA2A4B32}" destId="{E2A6F664-363A-4F18-8A63-966FD2D211F3}" srcOrd="7" destOrd="0" presId="urn:microsoft.com/office/officeart/2005/8/layout/bProcess4"/>
    <dgm:cxn modelId="{5201D610-B3C9-4DBE-B290-42D4CFAF98BE}" type="presParOf" srcId="{55A1D7D1-2427-4AE1-8DF1-C78FAA2A4B32}" destId="{DDFF0A8B-7024-44ED-9FCC-2A05E6793BFC}" srcOrd="8" destOrd="0" presId="urn:microsoft.com/office/officeart/2005/8/layout/bProcess4"/>
    <dgm:cxn modelId="{EAA36C1E-ED85-4225-A1C7-8EB177292BAB}" type="presParOf" srcId="{DDFF0A8B-7024-44ED-9FCC-2A05E6793BFC}" destId="{AC383649-88BF-429D-8FA1-3E7416EAAFD7}" srcOrd="0" destOrd="0" presId="urn:microsoft.com/office/officeart/2005/8/layout/bProcess4"/>
    <dgm:cxn modelId="{A280E923-9388-4C43-8F82-B5B7E1F1227C}" type="presParOf" srcId="{DDFF0A8B-7024-44ED-9FCC-2A05E6793BFC}" destId="{FE428BC1-A288-4D10-9687-93218CA45D09}" srcOrd="1" destOrd="0" presId="urn:microsoft.com/office/officeart/2005/8/layout/bProcess4"/>
    <dgm:cxn modelId="{C79A77E5-FC95-4F50-99B9-F23279E4DAD9}" type="presParOf" srcId="{55A1D7D1-2427-4AE1-8DF1-C78FAA2A4B32}" destId="{D06F9A0A-BBBC-458E-8804-C25E3F99E0D1}" srcOrd="9" destOrd="0" presId="urn:microsoft.com/office/officeart/2005/8/layout/bProcess4"/>
    <dgm:cxn modelId="{90D0B405-704F-4EFD-92E6-DB0CC751C451}" type="presParOf" srcId="{55A1D7D1-2427-4AE1-8DF1-C78FAA2A4B32}" destId="{E42E68DA-4497-427A-A035-2E0DCA63E5AC}" srcOrd="10" destOrd="0" presId="urn:microsoft.com/office/officeart/2005/8/layout/bProcess4"/>
    <dgm:cxn modelId="{1D870269-006A-4350-8300-02230DE0277C}" type="presParOf" srcId="{E42E68DA-4497-427A-A035-2E0DCA63E5AC}" destId="{79DD5C03-1A5E-4CFF-9E53-FD9D4636DC50}" srcOrd="0" destOrd="0" presId="urn:microsoft.com/office/officeart/2005/8/layout/bProcess4"/>
    <dgm:cxn modelId="{69306251-26F7-483E-8A30-1F098CF2F44F}" type="presParOf" srcId="{E42E68DA-4497-427A-A035-2E0DCA63E5AC}" destId="{CC0D62C1-818B-43C6-B3AF-CDC19DA72C2D}" srcOrd="1" destOrd="0" presId="urn:microsoft.com/office/officeart/2005/8/layout/bProcess4"/>
    <dgm:cxn modelId="{C3E2A917-2768-415D-ADBC-D5C678548042}" type="presParOf" srcId="{55A1D7D1-2427-4AE1-8DF1-C78FAA2A4B32}" destId="{FF1AFB70-0AFC-40F3-97C9-0CF0B06B9F81}" srcOrd="11" destOrd="0" presId="urn:microsoft.com/office/officeart/2005/8/layout/bProcess4"/>
    <dgm:cxn modelId="{749C9A34-F3D8-457D-8617-13BD831816FE}" type="presParOf" srcId="{55A1D7D1-2427-4AE1-8DF1-C78FAA2A4B32}" destId="{FEB497D0-DC98-4DFB-AD61-96F7BE8436F5}" srcOrd="12" destOrd="0" presId="urn:microsoft.com/office/officeart/2005/8/layout/bProcess4"/>
    <dgm:cxn modelId="{87D6867A-4FB8-485F-8938-100D1282C62D}" type="presParOf" srcId="{FEB497D0-DC98-4DFB-AD61-96F7BE8436F5}" destId="{DE733059-244C-4534-88C8-B6A3442EE50C}" srcOrd="0" destOrd="0" presId="urn:microsoft.com/office/officeart/2005/8/layout/bProcess4"/>
    <dgm:cxn modelId="{A1A653A0-F13F-4205-A23F-1DE2FC8ABC43}" type="presParOf" srcId="{FEB497D0-DC98-4DFB-AD61-96F7BE8436F5}" destId="{2473644D-4414-430C-A804-2860F0E35BBB}" srcOrd="1" destOrd="0" presId="urn:microsoft.com/office/officeart/2005/8/layout/bProcess4"/>
    <dgm:cxn modelId="{B59DB80D-4EDB-41DB-8C34-69EDDB39F3D8}" type="presParOf" srcId="{55A1D7D1-2427-4AE1-8DF1-C78FAA2A4B32}" destId="{8806E101-FD9D-4889-8BA7-F23CA2E3B1A4}" srcOrd="13" destOrd="0" presId="urn:microsoft.com/office/officeart/2005/8/layout/bProcess4"/>
    <dgm:cxn modelId="{3374B50B-F417-48A3-AE38-26B4332F6953}" type="presParOf" srcId="{55A1D7D1-2427-4AE1-8DF1-C78FAA2A4B32}" destId="{88FB81C9-8384-493B-B2C4-B9FE968843F8}" srcOrd="14" destOrd="0" presId="urn:microsoft.com/office/officeart/2005/8/layout/bProcess4"/>
    <dgm:cxn modelId="{78D3E339-17A9-48DB-A9EF-CB172EAFC21E}" type="presParOf" srcId="{88FB81C9-8384-493B-B2C4-B9FE968843F8}" destId="{9D1804A1-24D1-447D-B727-6855A98E8A52}" srcOrd="0" destOrd="0" presId="urn:microsoft.com/office/officeart/2005/8/layout/bProcess4"/>
    <dgm:cxn modelId="{6489562A-5DCD-4422-B406-ADAFBE74C30D}" type="presParOf" srcId="{88FB81C9-8384-493B-B2C4-B9FE968843F8}" destId="{F41D69B6-5B50-4C64-A745-2EB2EDFD8C98}" srcOrd="1" destOrd="0" presId="urn:microsoft.com/office/officeart/2005/8/layout/bProcess4"/>
    <dgm:cxn modelId="{0B4336A5-1B17-4F74-A83C-F32E0C8631A9}" type="presParOf" srcId="{55A1D7D1-2427-4AE1-8DF1-C78FAA2A4B32}" destId="{D5695FA6-7C92-49FD-989A-C99A7A2698F4}" srcOrd="15" destOrd="0" presId="urn:microsoft.com/office/officeart/2005/8/layout/bProcess4"/>
    <dgm:cxn modelId="{D1E6EEC4-CB07-4BF9-8C0A-7A6939217F78}" type="presParOf" srcId="{55A1D7D1-2427-4AE1-8DF1-C78FAA2A4B32}" destId="{554AD16A-7EFD-4934-B0E0-B46715085BFB}" srcOrd="16" destOrd="0" presId="urn:microsoft.com/office/officeart/2005/8/layout/bProcess4"/>
    <dgm:cxn modelId="{ADFA2F23-FA76-486A-83D5-D19BE0CD7D73}" type="presParOf" srcId="{554AD16A-7EFD-4934-B0E0-B46715085BFB}" destId="{BDE8776E-0160-4963-B931-564D16A2E320}" srcOrd="0" destOrd="0" presId="urn:microsoft.com/office/officeart/2005/8/layout/bProcess4"/>
    <dgm:cxn modelId="{9F10AE78-391D-483C-8E84-6C147D4ECD93}" type="presParOf" srcId="{554AD16A-7EFD-4934-B0E0-B46715085BFB}" destId="{49E9F4C2-1E5D-441F-8F37-C7DA96CAE525}" srcOrd="1" destOrd="0" presId="urn:microsoft.com/office/officeart/2005/8/layout/bProcess4"/>
    <dgm:cxn modelId="{DD8C25FC-D628-4E4E-BE13-DDE01786811F}" type="presParOf" srcId="{55A1D7D1-2427-4AE1-8DF1-C78FAA2A4B32}" destId="{4A901946-DED9-40BB-90E2-03F8B1621E7A}" srcOrd="17" destOrd="0" presId="urn:microsoft.com/office/officeart/2005/8/layout/bProcess4"/>
    <dgm:cxn modelId="{0EA21082-9683-4DA3-9854-01FEAADA8257}" type="presParOf" srcId="{55A1D7D1-2427-4AE1-8DF1-C78FAA2A4B32}" destId="{F925495A-C6DC-4A82-A1BE-17676D53B4E3}" srcOrd="18" destOrd="0" presId="urn:microsoft.com/office/officeart/2005/8/layout/bProcess4"/>
    <dgm:cxn modelId="{ECEDF497-B1E3-402E-B885-056A9A6C65ED}" type="presParOf" srcId="{F925495A-C6DC-4A82-A1BE-17676D53B4E3}" destId="{81187668-93F3-48E9-9391-80B53D1900BF}" srcOrd="0" destOrd="0" presId="urn:microsoft.com/office/officeart/2005/8/layout/bProcess4"/>
    <dgm:cxn modelId="{833E23D7-76C3-483B-81E8-718A719FCB4D}" type="presParOf" srcId="{F925495A-C6DC-4A82-A1BE-17676D53B4E3}" destId="{3A3964D8-0402-4E1C-8221-68F485FDE469}" srcOrd="1" destOrd="0" presId="urn:microsoft.com/office/officeart/2005/8/layout/bProcess4"/>
    <dgm:cxn modelId="{ECF1F77B-7799-4BBD-A714-E27D10E93D43}" type="presParOf" srcId="{55A1D7D1-2427-4AE1-8DF1-C78FAA2A4B32}" destId="{7E931200-446A-48DE-8ABB-0C644574ACE2}" srcOrd="19" destOrd="0" presId="urn:microsoft.com/office/officeart/2005/8/layout/bProcess4"/>
    <dgm:cxn modelId="{E97B05AF-A5D5-4BCF-BF00-7BF3F6A2469A}" type="presParOf" srcId="{55A1D7D1-2427-4AE1-8DF1-C78FAA2A4B32}" destId="{ABAD89C0-8E8F-4A8C-8D22-49FABB1103AB}" srcOrd="20" destOrd="0" presId="urn:microsoft.com/office/officeart/2005/8/layout/bProcess4"/>
    <dgm:cxn modelId="{44EA71FB-CEF1-44E5-8509-325A8589C2F8}" type="presParOf" srcId="{ABAD89C0-8E8F-4A8C-8D22-49FABB1103AB}" destId="{9BBB0E25-386B-45E8-B8E1-7B36114031B3}" srcOrd="0" destOrd="0" presId="urn:microsoft.com/office/officeart/2005/8/layout/bProcess4"/>
    <dgm:cxn modelId="{AF607B4F-24E7-4945-96F6-AB72D49BE387}" type="presParOf" srcId="{ABAD89C0-8E8F-4A8C-8D22-49FABB1103AB}" destId="{E84345FC-2021-42A9-A654-095A2AF34AD6}" srcOrd="1" destOrd="0" presId="urn:microsoft.com/office/officeart/2005/8/layout/bProcess4"/>
    <dgm:cxn modelId="{7D70AA3D-F0AF-4AF3-B71F-26C5FA81DF30}" type="presParOf" srcId="{55A1D7D1-2427-4AE1-8DF1-C78FAA2A4B32}" destId="{F8627D62-2C8C-4D1C-B222-23FE803EF97B}" srcOrd="21" destOrd="0" presId="urn:microsoft.com/office/officeart/2005/8/layout/bProcess4"/>
    <dgm:cxn modelId="{E48F462C-DD42-4DC9-9270-629F01AAAD36}" type="presParOf" srcId="{55A1D7D1-2427-4AE1-8DF1-C78FAA2A4B32}" destId="{5214BA11-D148-4546-BBD0-34754775CCA7}" srcOrd="22" destOrd="0" presId="urn:microsoft.com/office/officeart/2005/8/layout/bProcess4"/>
    <dgm:cxn modelId="{9CD1B994-1393-4CAB-A147-F6D02F53877E}" type="presParOf" srcId="{5214BA11-D148-4546-BBD0-34754775CCA7}" destId="{232B1C49-513C-45E1-956D-9CBDBAC216B5}" srcOrd="0" destOrd="0" presId="urn:microsoft.com/office/officeart/2005/8/layout/bProcess4"/>
    <dgm:cxn modelId="{D6601E12-992A-4A4B-A008-0BCBAF354962}" type="presParOf" srcId="{5214BA11-D148-4546-BBD0-34754775CCA7}" destId="{8211CE54-493A-4DBA-A7DA-053EBC59235B}"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643A57F-352C-4ACB-BE36-262AB375F373}" type="doc">
      <dgm:prSet loTypeId="urn:microsoft.com/office/officeart/2005/8/layout/bProcess4" loCatId="process" qsTypeId="urn:microsoft.com/office/officeart/2005/8/quickstyle/3d2" qsCatId="3D" csTypeId="urn:microsoft.com/office/officeart/2005/8/colors/accent5_2" csCatId="accent5" phldr="1"/>
      <dgm:spPr/>
      <dgm:t>
        <a:bodyPr/>
        <a:lstStyle/>
        <a:p>
          <a:endParaRPr lang="en-IN"/>
        </a:p>
      </dgm:t>
    </dgm:pt>
    <dgm:pt modelId="{CD96FC84-447B-413B-AA48-932F3884D5CE}">
      <dgm:prSet phldrT="[Text]"/>
      <dgm:spPr/>
      <dgm:t>
        <a:bodyPr/>
        <a:lstStyle/>
        <a:p>
          <a:r>
            <a:rPr lang="en-IN" dirty="0"/>
            <a:t>Formulating the Research problem</a:t>
          </a:r>
        </a:p>
      </dgm:t>
    </dgm:pt>
    <dgm:pt modelId="{F3BB1DAA-98F3-4337-9AF3-4DAF451380B2}" type="parTrans" cxnId="{62E23E24-E809-4246-8422-CD5F32E60829}">
      <dgm:prSet/>
      <dgm:spPr/>
      <dgm:t>
        <a:bodyPr/>
        <a:lstStyle/>
        <a:p>
          <a:endParaRPr lang="en-IN"/>
        </a:p>
      </dgm:t>
    </dgm:pt>
    <dgm:pt modelId="{F2D3082E-8D37-45F9-A41B-FFEEC1FA7A1F}" type="sibTrans" cxnId="{62E23E24-E809-4246-8422-CD5F32E60829}">
      <dgm:prSet/>
      <dgm:spPr/>
      <dgm:t>
        <a:bodyPr/>
        <a:lstStyle/>
        <a:p>
          <a:endParaRPr lang="en-IN"/>
        </a:p>
      </dgm:t>
    </dgm:pt>
    <dgm:pt modelId="{F716F107-7D61-4790-8CC6-D324E3E1EC96}">
      <dgm:prSet phldrT="[Text]"/>
      <dgm:spPr/>
      <dgm:t>
        <a:bodyPr/>
        <a:lstStyle/>
        <a:p>
          <a:r>
            <a:rPr lang="en-IN" dirty="0"/>
            <a:t>Decide the Objectives of Research</a:t>
          </a:r>
        </a:p>
      </dgm:t>
    </dgm:pt>
    <dgm:pt modelId="{CC907D80-A1B5-4CE4-B5A2-9423DB4CBE1F}" type="parTrans" cxnId="{816D0EEE-3143-4044-917B-412CB5084E66}">
      <dgm:prSet/>
      <dgm:spPr/>
      <dgm:t>
        <a:bodyPr/>
        <a:lstStyle/>
        <a:p>
          <a:endParaRPr lang="en-IN"/>
        </a:p>
      </dgm:t>
    </dgm:pt>
    <dgm:pt modelId="{FEF95FE6-5EEB-4DF8-8580-D023A370499F}" type="sibTrans" cxnId="{816D0EEE-3143-4044-917B-412CB5084E66}">
      <dgm:prSet/>
      <dgm:spPr/>
      <dgm:t>
        <a:bodyPr/>
        <a:lstStyle/>
        <a:p>
          <a:endParaRPr lang="en-IN"/>
        </a:p>
      </dgm:t>
    </dgm:pt>
    <dgm:pt modelId="{F672CC2B-DA1C-404F-9DB5-9CA85E0C6766}">
      <dgm:prSet phldrT="[Text]"/>
      <dgm:spPr/>
      <dgm:t>
        <a:bodyPr/>
        <a:lstStyle/>
        <a:p>
          <a:r>
            <a:rPr lang="en-IN" dirty="0"/>
            <a:t>Developing the Hypothesis</a:t>
          </a:r>
        </a:p>
      </dgm:t>
    </dgm:pt>
    <dgm:pt modelId="{7E4EC875-BC79-4DB2-9FBE-36E7E86F9911}" type="parTrans" cxnId="{2FFB04F9-3737-4017-9F6F-717C843AD890}">
      <dgm:prSet/>
      <dgm:spPr/>
      <dgm:t>
        <a:bodyPr/>
        <a:lstStyle/>
        <a:p>
          <a:endParaRPr lang="en-IN"/>
        </a:p>
      </dgm:t>
    </dgm:pt>
    <dgm:pt modelId="{1F6593D0-2040-4B61-96F3-F1C6EC58F3E1}" type="sibTrans" cxnId="{2FFB04F9-3737-4017-9F6F-717C843AD890}">
      <dgm:prSet/>
      <dgm:spPr/>
      <dgm:t>
        <a:bodyPr/>
        <a:lstStyle/>
        <a:p>
          <a:endParaRPr lang="en-IN"/>
        </a:p>
      </dgm:t>
    </dgm:pt>
    <dgm:pt modelId="{7DD8C804-DF91-4D01-A8E7-56B86F8E9260}">
      <dgm:prSet phldrT="[Text]"/>
      <dgm:spPr>
        <a:solidFill>
          <a:srgbClr val="00B050"/>
        </a:solidFill>
      </dgm:spPr>
      <dgm:t>
        <a:bodyPr/>
        <a:lstStyle/>
        <a:p>
          <a:r>
            <a:rPr lang="en-IN" dirty="0"/>
            <a:t>Preparing the Research Design</a:t>
          </a:r>
        </a:p>
      </dgm:t>
    </dgm:pt>
    <dgm:pt modelId="{7CB8A00E-B96D-4600-8C32-43B491F137DA}" type="parTrans" cxnId="{4BB7F4E8-4704-4EBB-8656-0AA0EC170D01}">
      <dgm:prSet/>
      <dgm:spPr/>
      <dgm:t>
        <a:bodyPr/>
        <a:lstStyle/>
        <a:p>
          <a:endParaRPr lang="en-IN"/>
        </a:p>
      </dgm:t>
    </dgm:pt>
    <dgm:pt modelId="{DCE534D9-138E-428B-A829-4FE1D307FA5C}" type="sibTrans" cxnId="{4BB7F4E8-4704-4EBB-8656-0AA0EC170D01}">
      <dgm:prSet/>
      <dgm:spPr/>
      <dgm:t>
        <a:bodyPr/>
        <a:lstStyle/>
        <a:p>
          <a:endParaRPr lang="en-IN"/>
        </a:p>
      </dgm:t>
    </dgm:pt>
    <dgm:pt modelId="{2498C59E-2B1C-4F3B-BA07-BD3676D08A16}">
      <dgm:prSet phldrT="[Text]"/>
      <dgm:spPr/>
      <dgm:t>
        <a:bodyPr/>
        <a:lstStyle/>
        <a:p>
          <a:r>
            <a:rPr lang="en-IN" dirty="0"/>
            <a:t>Determine Sample Design</a:t>
          </a:r>
        </a:p>
      </dgm:t>
    </dgm:pt>
    <dgm:pt modelId="{465AAF1F-AC1C-4BA0-8D5B-E1CAEFE895D6}" type="parTrans" cxnId="{97F3FB38-3BA4-4D21-A511-DF5481929165}">
      <dgm:prSet/>
      <dgm:spPr/>
      <dgm:t>
        <a:bodyPr/>
        <a:lstStyle/>
        <a:p>
          <a:endParaRPr lang="en-IN"/>
        </a:p>
      </dgm:t>
    </dgm:pt>
    <dgm:pt modelId="{D43C8FA5-1E5C-4791-B560-FF91D18DCABB}" type="sibTrans" cxnId="{97F3FB38-3BA4-4D21-A511-DF5481929165}">
      <dgm:prSet/>
      <dgm:spPr/>
      <dgm:t>
        <a:bodyPr/>
        <a:lstStyle/>
        <a:p>
          <a:endParaRPr lang="en-IN"/>
        </a:p>
      </dgm:t>
    </dgm:pt>
    <dgm:pt modelId="{BDFBB868-95E9-4D4C-900E-712CE0625B22}">
      <dgm:prSet phldrT="[Text]"/>
      <dgm:spPr/>
      <dgm:t>
        <a:bodyPr/>
        <a:lstStyle/>
        <a:p>
          <a:r>
            <a:rPr lang="en-IN" dirty="0"/>
            <a:t>Collecting the Data</a:t>
          </a:r>
        </a:p>
      </dgm:t>
    </dgm:pt>
    <dgm:pt modelId="{85C38B27-DC13-488D-86AC-A69AD3DCAE6B}" type="parTrans" cxnId="{A672498D-D548-4524-8335-3A7EF4A05AB8}">
      <dgm:prSet/>
      <dgm:spPr/>
      <dgm:t>
        <a:bodyPr/>
        <a:lstStyle/>
        <a:p>
          <a:endParaRPr lang="en-IN"/>
        </a:p>
      </dgm:t>
    </dgm:pt>
    <dgm:pt modelId="{690F3AB2-0DEF-44B1-8512-B815258D2AAE}" type="sibTrans" cxnId="{A672498D-D548-4524-8335-3A7EF4A05AB8}">
      <dgm:prSet/>
      <dgm:spPr/>
      <dgm:t>
        <a:bodyPr/>
        <a:lstStyle/>
        <a:p>
          <a:endParaRPr lang="en-IN"/>
        </a:p>
      </dgm:t>
    </dgm:pt>
    <dgm:pt modelId="{9197D243-7E9B-4FBE-AC28-4B7F2C8C3FB7}">
      <dgm:prSet phldrT="[Text]"/>
      <dgm:spPr/>
      <dgm:t>
        <a:bodyPr/>
        <a:lstStyle/>
        <a:p>
          <a:r>
            <a:rPr lang="en-IN" dirty="0"/>
            <a:t>Processing of Data</a:t>
          </a:r>
        </a:p>
      </dgm:t>
    </dgm:pt>
    <dgm:pt modelId="{53CCE499-05AF-4A44-8163-E36300F457F2}" type="parTrans" cxnId="{B30FFBFF-7E2F-4684-9D8D-401633354691}">
      <dgm:prSet/>
      <dgm:spPr/>
      <dgm:t>
        <a:bodyPr/>
        <a:lstStyle/>
        <a:p>
          <a:endParaRPr lang="en-IN"/>
        </a:p>
      </dgm:t>
    </dgm:pt>
    <dgm:pt modelId="{E0F16531-2EFD-4582-ADF7-87AD849FF4C3}" type="sibTrans" cxnId="{B30FFBFF-7E2F-4684-9D8D-401633354691}">
      <dgm:prSet/>
      <dgm:spPr/>
      <dgm:t>
        <a:bodyPr/>
        <a:lstStyle/>
        <a:p>
          <a:endParaRPr lang="en-IN"/>
        </a:p>
      </dgm:t>
    </dgm:pt>
    <dgm:pt modelId="{F931BB0B-ECA0-4EF9-9122-8DAE7DE9DFEE}">
      <dgm:prSet phldrT="[Text]"/>
      <dgm:spPr/>
      <dgm:t>
        <a:bodyPr/>
        <a:lstStyle/>
        <a:p>
          <a:r>
            <a:rPr lang="en-IN" dirty="0"/>
            <a:t>Analysis &amp; Interpretation  of Data</a:t>
          </a:r>
        </a:p>
      </dgm:t>
    </dgm:pt>
    <dgm:pt modelId="{A20E3B6E-4184-46B0-B7B0-A57C3B23A04C}" type="parTrans" cxnId="{448FAF3B-8C8A-4A0E-86B4-9FE407ACF9C6}">
      <dgm:prSet/>
      <dgm:spPr/>
      <dgm:t>
        <a:bodyPr/>
        <a:lstStyle/>
        <a:p>
          <a:endParaRPr lang="en-IN"/>
        </a:p>
      </dgm:t>
    </dgm:pt>
    <dgm:pt modelId="{FBAAC28C-1C99-4346-B90C-26CAB56D752D}" type="sibTrans" cxnId="{448FAF3B-8C8A-4A0E-86B4-9FE407ACF9C6}">
      <dgm:prSet/>
      <dgm:spPr/>
      <dgm:t>
        <a:bodyPr/>
        <a:lstStyle/>
        <a:p>
          <a:endParaRPr lang="en-IN"/>
        </a:p>
      </dgm:t>
    </dgm:pt>
    <dgm:pt modelId="{88EA1BB7-2AE4-43C5-849B-1F0B03D271DF}">
      <dgm:prSet phldrT="[Text]"/>
      <dgm:spPr/>
      <dgm:t>
        <a:bodyPr/>
        <a:lstStyle/>
        <a:p>
          <a:r>
            <a:rPr lang="en-IN" dirty="0"/>
            <a:t>Hypothesis testing</a:t>
          </a:r>
        </a:p>
      </dgm:t>
    </dgm:pt>
    <dgm:pt modelId="{0990DCE4-AB72-4BF1-949E-D6F1F4C188FF}" type="parTrans" cxnId="{FC511019-871D-46EC-BFB6-6A5FDF0C995B}">
      <dgm:prSet/>
      <dgm:spPr/>
      <dgm:t>
        <a:bodyPr/>
        <a:lstStyle/>
        <a:p>
          <a:endParaRPr lang="en-IN"/>
        </a:p>
      </dgm:t>
    </dgm:pt>
    <dgm:pt modelId="{8759F419-15DF-44A0-9505-C75A303635DD}" type="sibTrans" cxnId="{FC511019-871D-46EC-BFB6-6A5FDF0C995B}">
      <dgm:prSet/>
      <dgm:spPr/>
      <dgm:t>
        <a:bodyPr/>
        <a:lstStyle/>
        <a:p>
          <a:endParaRPr lang="en-IN"/>
        </a:p>
      </dgm:t>
    </dgm:pt>
    <dgm:pt modelId="{8CDF34E7-7B8C-4E08-831C-1DCE5012BF4C}">
      <dgm:prSet phldrT="[Text]"/>
      <dgm:spPr/>
      <dgm:t>
        <a:bodyPr/>
        <a:lstStyle/>
        <a:p>
          <a:r>
            <a:rPr lang="en-IN" dirty="0"/>
            <a:t>Generalizations &amp; Interpretations</a:t>
          </a:r>
        </a:p>
      </dgm:t>
    </dgm:pt>
    <dgm:pt modelId="{74CF45CB-363C-4D96-883B-841525E1D0B1}" type="parTrans" cxnId="{74413993-6F66-402B-AC47-611278D0FADE}">
      <dgm:prSet/>
      <dgm:spPr/>
      <dgm:t>
        <a:bodyPr/>
        <a:lstStyle/>
        <a:p>
          <a:endParaRPr lang="en-IN"/>
        </a:p>
      </dgm:t>
    </dgm:pt>
    <dgm:pt modelId="{4DB2554A-0AE1-4299-A5BE-7A4C0D5F75B2}" type="sibTrans" cxnId="{74413993-6F66-402B-AC47-611278D0FADE}">
      <dgm:prSet/>
      <dgm:spPr/>
      <dgm:t>
        <a:bodyPr/>
        <a:lstStyle/>
        <a:p>
          <a:endParaRPr lang="en-IN"/>
        </a:p>
      </dgm:t>
    </dgm:pt>
    <dgm:pt modelId="{3029E345-308B-4C79-8312-101E4EC65676}">
      <dgm:prSet phldrT="[Text]"/>
      <dgm:spPr/>
      <dgm:t>
        <a:bodyPr/>
        <a:lstStyle/>
        <a:p>
          <a:r>
            <a:rPr lang="en-IN" dirty="0"/>
            <a:t>Report Preparation</a:t>
          </a:r>
        </a:p>
      </dgm:t>
    </dgm:pt>
    <dgm:pt modelId="{A7F4F4D6-0916-4C7A-A6DB-28A698E8C3C6}" type="parTrans" cxnId="{BE9ED310-6EF1-4512-B061-BD30BC6E6DA7}">
      <dgm:prSet/>
      <dgm:spPr/>
      <dgm:t>
        <a:bodyPr/>
        <a:lstStyle/>
        <a:p>
          <a:endParaRPr lang="en-IN"/>
        </a:p>
      </dgm:t>
    </dgm:pt>
    <dgm:pt modelId="{FE07D73F-CCD5-419E-8B64-B49530198DAB}" type="sibTrans" cxnId="{BE9ED310-6EF1-4512-B061-BD30BC6E6DA7}">
      <dgm:prSet/>
      <dgm:spPr/>
      <dgm:t>
        <a:bodyPr/>
        <a:lstStyle/>
        <a:p>
          <a:endParaRPr lang="en-IN"/>
        </a:p>
      </dgm:t>
    </dgm:pt>
    <dgm:pt modelId="{A24D0AC2-C154-4D34-908D-757F350D04F5}">
      <dgm:prSet phldrT="[Text]"/>
      <dgm:spPr/>
      <dgm:t>
        <a:bodyPr/>
        <a:lstStyle/>
        <a:p>
          <a:r>
            <a:rPr lang="en-IN" dirty="0"/>
            <a:t>Extensive Literature Survey</a:t>
          </a:r>
        </a:p>
      </dgm:t>
    </dgm:pt>
    <dgm:pt modelId="{060DCA23-5FE8-43DA-9CFF-B0D9AC101910}" type="parTrans" cxnId="{AE0F3936-9279-40FC-87FD-46CA4E68603A}">
      <dgm:prSet/>
      <dgm:spPr/>
      <dgm:t>
        <a:bodyPr/>
        <a:lstStyle/>
        <a:p>
          <a:endParaRPr lang="en-IN"/>
        </a:p>
      </dgm:t>
    </dgm:pt>
    <dgm:pt modelId="{298ADF63-3220-4CA1-96E0-7239EC346432}" type="sibTrans" cxnId="{AE0F3936-9279-40FC-87FD-46CA4E68603A}">
      <dgm:prSet/>
      <dgm:spPr/>
      <dgm:t>
        <a:bodyPr/>
        <a:lstStyle/>
        <a:p>
          <a:endParaRPr lang="en-IN"/>
        </a:p>
      </dgm:t>
    </dgm:pt>
    <dgm:pt modelId="{55A1D7D1-2427-4AE1-8DF1-C78FAA2A4B32}" type="pres">
      <dgm:prSet presAssocID="{B643A57F-352C-4ACB-BE36-262AB375F373}" presName="Name0" presStyleCnt="0">
        <dgm:presLayoutVars>
          <dgm:dir/>
          <dgm:resizeHandles/>
        </dgm:presLayoutVars>
      </dgm:prSet>
      <dgm:spPr/>
    </dgm:pt>
    <dgm:pt modelId="{D86A68E1-2878-4414-BC28-7AA8DD1FE971}" type="pres">
      <dgm:prSet presAssocID="{CD96FC84-447B-413B-AA48-932F3884D5CE}" presName="compNode" presStyleCnt="0"/>
      <dgm:spPr/>
    </dgm:pt>
    <dgm:pt modelId="{CE53919E-66D8-4FFA-9270-E96FF86BB0B0}" type="pres">
      <dgm:prSet presAssocID="{CD96FC84-447B-413B-AA48-932F3884D5CE}" presName="dummyConnPt" presStyleCnt="0"/>
      <dgm:spPr/>
    </dgm:pt>
    <dgm:pt modelId="{038B771A-40F2-4ABB-9455-1815DBC6F1CF}" type="pres">
      <dgm:prSet presAssocID="{CD96FC84-447B-413B-AA48-932F3884D5CE}" presName="node" presStyleLbl="node1" presStyleIdx="0" presStyleCnt="12" custScaleX="140349">
        <dgm:presLayoutVars>
          <dgm:bulletEnabled val="1"/>
        </dgm:presLayoutVars>
      </dgm:prSet>
      <dgm:spPr/>
    </dgm:pt>
    <dgm:pt modelId="{17CA5EC4-0F98-4761-9730-E0546209F649}" type="pres">
      <dgm:prSet presAssocID="{F2D3082E-8D37-45F9-A41B-FFEEC1FA7A1F}" presName="sibTrans" presStyleLbl="bgSibTrans2D1" presStyleIdx="0" presStyleCnt="11"/>
      <dgm:spPr/>
    </dgm:pt>
    <dgm:pt modelId="{FBBC7429-82FC-4771-B148-306312D77952}" type="pres">
      <dgm:prSet presAssocID="{F716F107-7D61-4790-8CC6-D324E3E1EC96}" presName="compNode" presStyleCnt="0"/>
      <dgm:spPr/>
    </dgm:pt>
    <dgm:pt modelId="{B6AFE839-6EE5-49DA-906E-21E84D7DA962}" type="pres">
      <dgm:prSet presAssocID="{F716F107-7D61-4790-8CC6-D324E3E1EC96}" presName="dummyConnPt" presStyleCnt="0"/>
      <dgm:spPr/>
    </dgm:pt>
    <dgm:pt modelId="{C943D230-3841-4E55-B9CE-637F67F7BBF4}" type="pres">
      <dgm:prSet presAssocID="{F716F107-7D61-4790-8CC6-D324E3E1EC96}" presName="node" presStyleLbl="node1" presStyleIdx="1" presStyleCnt="12" custScaleX="140349">
        <dgm:presLayoutVars>
          <dgm:bulletEnabled val="1"/>
        </dgm:presLayoutVars>
      </dgm:prSet>
      <dgm:spPr/>
    </dgm:pt>
    <dgm:pt modelId="{8604E325-07B3-46BA-B016-0BE84E61719F}" type="pres">
      <dgm:prSet presAssocID="{FEF95FE6-5EEB-4DF8-8580-D023A370499F}" presName="sibTrans" presStyleLbl="bgSibTrans2D1" presStyleIdx="1" presStyleCnt="11"/>
      <dgm:spPr/>
    </dgm:pt>
    <dgm:pt modelId="{E62B0CEE-3671-42FE-8733-8323A2240BD7}" type="pres">
      <dgm:prSet presAssocID="{A24D0AC2-C154-4D34-908D-757F350D04F5}" presName="compNode" presStyleCnt="0"/>
      <dgm:spPr/>
    </dgm:pt>
    <dgm:pt modelId="{974A13C1-EC49-4EF7-9D1D-AC29E00C076E}" type="pres">
      <dgm:prSet presAssocID="{A24D0AC2-C154-4D34-908D-757F350D04F5}" presName="dummyConnPt" presStyleCnt="0"/>
      <dgm:spPr/>
    </dgm:pt>
    <dgm:pt modelId="{D2222172-0627-4B3B-89F7-E6F42E18DCC6}" type="pres">
      <dgm:prSet presAssocID="{A24D0AC2-C154-4D34-908D-757F350D04F5}" presName="node" presStyleLbl="node1" presStyleIdx="2" presStyleCnt="12" custScaleX="140349">
        <dgm:presLayoutVars>
          <dgm:bulletEnabled val="1"/>
        </dgm:presLayoutVars>
      </dgm:prSet>
      <dgm:spPr/>
    </dgm:pt>
    <dgm:pt modelId="{900CC32A-73AE-4FFB-8E95-5840EB0C3D0E}" type="pres">
      <dgm:prSet presAssocID="{298ADF63-3220-4CA1-96E0-7239EC346432}" presName="sibTrans" presStyleLbl="bgSibTrans2D1" presStyleIdx="2" presStyleCnt="11"/>
      <dgm:spPr/>
    </dgm:pt>
    <dgm:pt modelId="{86C5F03A-7D0A-4D77-974D-2586160051C5}" type="pres">
      <dgm:prSet presAssocID="{F672CC2B-DA1C-404F-9DB5-9CA85E0C6766}" presName="compNode" presStyleCnt="0"/>
      <dgm:spPr/>
    </dgm:pt>
    <dgm:pt modelId="{E21F2A8B-920F-4D0B-9080-81157C2A3CF6}" type="pres">
      <dgm:prSet presAssocID="{F672CC2B-DA1C-404F-9DB5-9CA85E0C6766}" presName="dummyConnPt" presStyleCnt="0"/>
      <dgm:spPr/>
    </dgm:pt>
    <dgm:pt modelId="{CCFCACE8-9A25-41ED-BCE6-6DD523CCB832}" type="pres">
      <dgm:prSet presAssocID="{F672CC2B-DA1C-404F-9DB5-9CA85E0C6766}" presName="node" presStyleLbl="node1" presStyleIdx="3" presStyleCnt="12" custScaleX="140349">
        <dgm:presLayoutVars>
          <dgm:bulletEnabled val="1"/>
        </dgm:presLayoutVars>
      </dgm:prSet>
      <dgm:spPr/>
    </dgm:pt>
    <dgm:pt modelId="{E2A6F664-363A-4F18-8A63-966FD2D211F3}" type="pres">
      <dgm:prSet presAssocID="{1F6593D0-2040-4B61-96F3-F1C6EC58F3E1}" presName="sibTrans" presStyleLbl="bgSibTrans2D1" presStyleIdx="3" presStyleCnt="11"/>
      <dgm:spPr/>
    </dgm:pt>
    <dgm:pt modelId="{DDFF0A8B-7024-44ED-9FCC-2A05E6793BFC}" type="pres">
      <dgm:prSet presAssocID="{7DD8C804-DF91-4D01-A8E7-56B86F8E9260}" presName="compNode" presStyleCnt="0"/>
      <dgm:spPr/>
    </dgm:pt>
    <dgm:pt modelId="{AC383649-88BF-429D-8FA1-3E7416EAAFD7}" type="pres">
      <dgm:prSet presAssocID="{7DD8C804-DF91-4D01-A8E7-56B86F8E9260}" presName="dummyConnPt" presStyleCnt="0"/>
      <dgm:spPr/>
    </dgm:pt>
    <dgm:pt modelId="{FE428BC1-A288-4D10-9687-93218CA45D09}" type="pres">
      <dgm:prSet presAssocID="{7DD8C804-DF91-4D01-A8E7-56B86F8E9260}" presName="node" presStyleLbl="node1" presStyleIdx="4" presStyleCnt="12" custScaleX="140349">
        <dgm:presLayoutVars>
          <dgm:bulletEnabled val="1"/>
        </dgm:presLayoutVars>
      </dgm:prSet>
      <dgm:spPr/>
    </dgm:pt>
    <dgm:pt modelId="{D06F9A0A-BBBC-458E-8804-C25E3F99E0D1}" type="pres">
      <dgm:prSet presAssocID="{DCE534D9-138E-428B-A829-4FE1D307FA5C}" presName="sibTrans" presStyleLbl="bgSibTrans2D1" presStyleIdx="4" presStyleCnt="11"/>
      <dgm:spPr/>
    </dgm:pt>
    <dgm:pt modelId="{E42E68DA-4497-427A-A035-2E0DCA63E5AC}" type="pres">
      <dgm:prSet presAssocID="{2498C59E-2B1C-4F3B-BA07-BD3676D08A16}" presName="compNode" presStyleCnt="0"/>
      <dgm:spPr/>
    </dgm:pt>
    <dgm:pt modelId="{79DD5C03-1A5E-4CFF-9E53-FD9D4636DC50}" type="pres">
      <dgm:prSet presAssocID="{2498C59E-2B1C-4F3B-BA07-BD3676D08A16}" presName="dummyConnPt" presStyleCnt="0"/>
      <dgm:spPr/>
    </dgm:pt>
    <dgm:pt modelId="{CC0D62C1-818B-43C6-B3AF-CDC19DA72C2D}" type="pres">
      <dgm:prSet presAssocID="{2498C59E-2B1C-4F3B-BA07-BD3676D08A16}" presName="node" presStyleLbl="node1" presStyleIdx="5" presStyleCnt="12" custScaleX="140349">
        <dgm:presLayoutVars>
          <dgm:bulletEnabled val="1"/>
        </dgm:presLayoutVars>
      </dgm:prSet>
      <dgm:spPr/>
    </dgm:pt>
    <dgm:pt modelId="{FF1AFB70-0AFC-40F3-97C9-0CF0B06B9F81}" type="pres">
      <dgm:prSet presAssocID="{D43C8FA5-1E5C-4791-B560-FF91D18DCABB}" presName="sibTrans" presStyleLbl="bgSibTrans2D1" presStyleIdx="5" presStyleCnt="11"/>
      <dgm:spPr/>
    </dgm:pt>
    <dgm:pt modelId="{FEB497D0-DC98-4DFB-AD61-96F7BE8436F5}" type="pres">
      <dgm:prSet presAssocID="{BDFBB868-95E9-4D4C-900E-712CE0625B22}" presName="compNode" presStyleCnt="0"/>
      <dgm:spPr/>
    </dgm:pt>
    <dgm:pt modelId="{DE733059-244C-4534-88C8-B6A3442EE50C}" type="pres">
      <dgm:prSet presAssocID="{BDFBB868-95E9-4D4C-900E-712CE0625B22}" presName="dummyConnPt" presStyleCnt="0"/>
      <dgm:spPr/>
    </dgm:pt>
    <dgm:pt modelId="{2473644D-4414-430C-A804-2860F0E35BBB}" type="pres">
      <dgm:prSet presAssocID="{BDFBB868-95E9-4D4C-900E-712CE0625B22}" presName="node" presStyleLbl="node1" presStyleIdx="6" presStyleCnt="12" custScaleX="140349">
        <dgm:presLayoutVars>
          <dgm:bulletEnabled val="1"/>
        </dgm:presLayoutVars>
      </dgm:prSet>
      <dgm:spPr/>
    </dgm:pt>
    <dgm:pt modelId="{8806E101-FD9D-4889-8BA7-F23CA2E3B1A4}" type="pres">
      <dgm:prSet presAssocID="{690F3AB2-0DEF-44B1-8512-B815258D2AAE}" presName="sibTrans" presStyleLbl="bgSibTrans2D1" presStyleIdx="6" presStyleCnt="11"/>
      <dgm:spPr/>
    </dgm:pt>
    <dgm:pt modelId="{88FB81C9-8384-493B-B2C4-B9FE968843F8}" type="pres">
      <dgm:prSet presAssocID="{9197D243-7E9B-4FBE-AC28-4B7F2C8C3FB7}" presName="compNode" presStyleCnt="0"/>
      <dgm:spPr/>
    </dgm:pt>
    <dgm:pt modelId="{9D1804A1-24D1-447D-B727-6855A98E8A52}" type="pres">
      <dgm:prSet presAssocID="{9197D243-7E9B-4FBE-AC28-4B7F2C8C3FB7}" presName="dummyConnPt" presStyleCnt="0"/>
      <dgm:spPr/>
    </dgm:pt>
    <dgm:pt modelId="{F41D69B6-5B50-4C64-A745-2EB2EDFD8C98}" type="pres">
      <dgm:prSet presAssocID="{9197D243-7E9B-4FBE-AC28-4B7F2C8C3FB7}" presName="node" presStyleLbl="node1" presStyleIdx="7" presStyleCnt="12" custScaleX="140349">
        <dgm:presLayoutVars>
          <dgm:bulletEnabled val="1"/>
        </dgm:presLayoutVars>
      </dgm:prSet>
      <dgm:spPr/>
    </dgm:pt>
    <dgm:pt modelId="{D5695FA6-7C92-49FD-989A-C99A7A2698F4}" type="pres">
      <dgm:prSet presAssocID="{E0F16531-2EFD-4582-ADF7-87AD849FF4C3}" presName="sibTrans" presStyleLbl="bgSibTrans2D1" presStyleIdx="7" presStyleCnt="11"/>
      <dgm:spPr/>
    </dgm:pt>
    <dgm:pt modelId="{554AD16A-7EFD-4934-B0E0-B46715085BFB}" type="pres">
      <dgm:prSet presAssocID="{F931BB0B-ECA0-4EF9-9122-8DAE7DE9DFEE}" presName="compNode" presStyleCnt="0"/>
      <dgm:spPr/>
    </dgm:pt>
    <dgm:pt modelId="{BDE8776E-0160-4963-B931-564D16A2E320}" type="pres">
      <dgm:prSet presAssocID="{F931BB0B-ECA0-4EF9-9122-8DAE7DE9DFEE}" presName="dummyConnPt" presStyleCnt="0"/>
      <dgm:spPr/>
    </dgm:pt>
    <dgm:pt modelId="{49E9F4C2-1E5D-441F-8F37-C7DA96CAE525}" type="pres">
      <dgm:prSet presAssocID="{F931BB0B-ECA0-4EF9-9122-8DAE7DE9DFEE}" presName="node" presStyleLbl="node1" presStyleIdx="8" presStyleCnt="12" custScaleX="140349">
        <dgm:presLayoutVars>
          <dgm:bulletEnabled val="1"/>
        </dgm:presLayoutVars>
      </dgm:prSet>
      <dgm:spPr/>
    </dgm:pt>
    <dgm:pt modelId="{4A901946-DED9-40BB-90E2-03F8B1621E7A}" type="pres">
      <dgm:prSet presAssocID="{FBAAC28C-1C99-4346-B90C-26CAB56D752D}" presName="sibTrans" presStyleLbl="bgSibTrans2D1" presStyleIdx="8" presStyleCnt="11"/>
      <dgm:spPr/>
    </dgm:pt>
    <dgm:pt modelId="{F925495A-C6DC-4A82-A1BE-17676D53B4E3}" type="pres">
      <dgm:prSet presAssocID="{88EA1BB7-2AE4-43C5-849B-1F0B03D271DF}" presName="compNode" presStyleCnt="0"/>
      <dgm:spPr/>
    </dgm:pt>
    <dgm:pt modelId="{81187668-93F3-48E9-9391-80B53D1900BF}" type="pres">
      <dgm:prSet presAssocID="{88EA1BB7-2AE4-43C5-849B-1F0B03D271DF}" presName="dummyConnPt" presStyleCnt="0"/>
      <dgm:spPr/>
    </dgm:pt>
    <dgm:pt modelId="{3A3964D8-0402-4E1C-8221-68F485FDE469}" type="pres">
      <dgm:prSet presAssocID="{88EA1BB7-2AE4-43C5-849B-1F0B03D271DF}" presName="node" presStyleLbl="node1" presStyleIdx="9" presStyleCnt="12" custScaleX="140349">
        <dgm:presLayoutVars>
          <dgm:bulletEnabled val="1"/>
        </dgm:presLayoutVars>
      </dgm:prSet>
      <dgm:spPr/>
    </dgm:pt>
    <dgm:pt modelId="{7E931200-446A-48DE-8ABB-0C644574ACE2}" type="pres">
      <dgm:prSet presAssocID="{8759F419-15DF-44A0-9505-C75A303635DD}" presName="sibTrans" presStyleLbl="bgSibTrans2D1" presStyleIdx="9" presStyleCnt="11"/>
      <dgm:spPr/>
    </dgm:pt>
    <dgm:pt modelId="{ABAD89C0-8E8F-4A8C-8D22-49FABB1103AB}" type="pres">
      <dgm:prSet presAssocID="{8CDF34E7-7B8C-4E08-831C-1DCE5012BF4C}" presName="compNode" presStyleCnt="0"/>
      <dgm:spPr/>
    </dgm:pt>
    <dgm:pt modelId="{9BBB0E25-386B-45E8-B8E1-7B36114031B3}" type="pres">
      <dgm:prSet presAssocID="{8CDF34E7-7B8C-4E08-831C-1DCE5012BF4C}" presName="dummyConnPt" presStyleCnt="0"/>
      <dgm:spPr/>
    </dgm:pt>
    <dgm:pt modelId="{E84345FC-2021-42A9-A654-095A2AF34AD6}" type="pres">
      <dgm:prSet presAssocID="{8CDF34E7-7B8C-4E08-831C-1DCE5012BF4C}" presName="node" presStyleLbl="node1" presStyleIdx="10" presStyleCnt="12" custScaleX="140349">
        <dgm:presLayoutVars>
          <dgm:bulletEnabled val="1"/>
        </dgm:presLayoutVars>
      </dgm:prSet>
      <dgm:spPr/>
    </dgm:pt>
    <dgm:pt modelId="{F8627D62-2C8C-4D1C-B222-23FE803EF97B}" type="pres">
      <dgm:prSet presAssocID="{4DB2554A-0AE1-4299-A5BE-7A4C0D5F75B2}" presName="sibTrans" presStyleLbl="bgSibTrans2D1" presStyleIdx="10" presStyleCnt="11"/>
      <dgm:spPr/>
    </dgm:pt>
    <dgm:pt modelId="{5214BA11-D148-4546-BBD0-34754775CCA7}" type="pres">
      <dgm:prSet presAssocID="{3029E345-308B-4C79-8312-101E4EC65676}" presName="compNode" presStyleCnt="0"/>
      <dgm:spPr/>
    </dgm:pt>
    <dgm:pt modelId="{232B1C49-513C-45E1-956D-9CBDBAC216B5}" type="pres">
      <dgm:prSet presAssocID="{3029E345-308B-4C79-8312-101E4EC65676}" presName="dummyConnPt" presStyleCnt="0"/>
      <dgm:spPr/>
    </dgm:pt>
    <dgm:pt modelId="{8211CE54-493A-4DBA-A7DA-053EBC59235B}" type="pres">
      <dgm:prSet presAssocID="{3029E345-308B-4C79-8312-101E4EC65676}" presName="node" presStyleLbl="node1" presStyleIdx="11" presStyleCnt="12" custScaleX="140349">
        <dgm:presLayoutVars>
          <dgm:bulletEnabled val="1"/>
        </dgm:presLayoutVars>
      </dgm:prSet>
      <dgm:spPr/>
    </dgm:pt>
  </dgm:ptLst>
  <dgm:cxnLst>
    <dgm:cxn modelId="{13962E02-9103-45E3-8A9A-171D77ACD716}" type="presOf" srcId="{D43C8FA5-1E5C-4791-B560-FF91D18DCABB}" destId="{FF1AFB70-0AFC-40F3-97C9-0CF0B06B9F81}" srcOrd="0" destOrd="0" presId="urn:microsoft.com/office/officeart/2005/8/layout/bProcess4"/>
    <dgm:cxn modelId="{E9256003-54E0-4F89-8A38-F663531CE69A}" type="presOf" srcId="{8CDF34E7-7B8C-4E08-831C-1DCE5012BF4C}" destId="{E84345FC-2021-42A9-A654-095A2AF34AD6}" srcOrd="0" destOrd="0" presId="urn:microsoft.com/office/officeart/2005/8/layout/bProcess4"/>
    <dgm:cxn modelId="{93E0B70F-3016-414B-9321-825E93BA44E1}" type="presOf" srcId="{F2D3082E-8D37-45F9-A41B-FFEEC1FA7A1F}" destId="{17CA5EC4-0F98-4761-9730-E0546209F649}" srcOrd="0" destOrd="0" presId="urn:microsoft.com/office/officeart/2005/8/layout/bProcess4"/>
    <dgm:cxn modelId="{BE9ED310-6EF1-4512-B061-BD30BC6E6DA7}" srcId="{B643A57F-352C-4ACB-BE36-262AB375F373}" destId="{3029E345-308B-4C79-8312-101E4EC65676}" srcOrd="11" destOrd="0" parTransId="{A7F4F4D6-0916-4C7A-A6DB-28A698E8C3C6}" sibTransId="{FE07D73F-CCD5-419E-8B64-B49530198DAB}"/>
    <dgm:cxn modelId="{FC511019-871D-46EC-BFB6-6A5FDF0C995B}" srcId="{B643A57F-352C-4ACB-BE36-262AB375F373}" destId="{88EA1BB7-2AE4-43C5-849B-1F0B03D271DF}" srcOrd="9" destOrd="0" parTransId="{0990DCE4-AB72-4BF1-949E-D6F1F4C188FF}" sibTransId="{8759F419-15DF-44A0-9505-C75A303635DD}"/>
    <dgm:cxn modelId="{DE71A319-F066-4EB2-87B8-09D4532EF5A4}" type="presOf" srcId="{F716F107-7D61-4790-8CC6-D324E3E1EC96}" destId="{C943D230-3841-4E55-B9CE-637F67F7BBF4}" srcOrd="0" destOrd="0" presId="urn:microsoft.com/office/officeart/2005/8/layout/bProcess4"/>
    <dgm:cxn modelId="{8666F61C-6A1F-4883-94F9-33860E2CDAD5}" type="presOf" srcId="{4DB2554A-0AE1-4299-A5BE-7A4C0D5F75B2}" destId="{F8627D62-2C8C-4D1C-B222-23FE803EF97B}" srcOrd="0" destOrd="0" presId="urn:microsoft.com/office/officeart/2005/8/layout/bProcess4"/>
    <dgm:cxn modelId="{62E23E24-E809-4246-8422-CD5F32E60829}" srcId="{B643A57F-352C-4ACB-BE36-262AB375F373}" destId="{CD96FC84-447B-413B-AA48-932F3884D5CE}" srcOrd="0" destOrd="0" parTransId="{F3BB1DAA-98F3-4337-9AF3-4DAF451380B2}" sibTransId="{F2D3082E-8D37-45F9-A41B-FFEEC1FA7A1F}"/>
    <dgm:cxn modelId="{D092D425-1657-4AFD-91B9-8623FEE094C5}" type="presOf" srcId="{F931BB0B-ECA0-4EF9-9122-8DAE7DE9DFEE}" destId="{49E9F4C2-1E5D-441F-8F37-C7DA96CAE525}" srcOrd="0" destOrd="0" presId="urn:microsoft.com/office/officeart/2005/8/layout/bProcess4"/>
    <dgm:cxn modelId="{9FDD832B-EE78-42C9-A70C-687CA6950645}" type="presOf" srcId="{7DD8C804-DF91-4D01-A8E7-56B86F8E9260}" destId="{FE428BC1-A288-4D10-9687-93218CA45D09}" srcOrd="0" destOrd="0" presId="urn:microsoft.com/office/officeart/2005/8/layout/bProcess4"/>
    <dgm:cxn modelId="{268DB630-E594-4763-9D5E-C8BC01BAE563}" type="presOf" srcId="{A24D0AC2-C154-4D34-908D-757F350D04F5}" destId="{D2222172-0627-4B3B-89F7-E6F42E18DCC6}" srcOrd="0" destOrd="0" presId="urn:microsoft.com/office/officeart/2005/8/layout/bProcess4"/>
    <dgm:cxn modelId="{AE0F3936-9279-40FC-87FD-46CA4E68603A}" srcId="{B643A57F-352C-4ACB-BE36-262AB375F373}" destId="{A24D0AC2-C154-4D34-908D-757F350D04F5}" srcOrd="2" destOrd="0" parTransId="{060DCA23-5FE8-43DA-9CFF-B0D9AC101910}" sibTransId="{298ADF63-3220-4CA1-96E0-7239EC346432}"/>
    <dgm:cxn modelId="{97F3FB38-3BA4-4D21-A511-DF5481929165}" srcId="{B643A57F-352C-4ACB-BE36-262AB375F373}" destId="{2498C59E-2B1C-4F3B-BA07-BD3676D08A16}" srcOrd="5" destOrd="0" parTransId="{465AAF1F-AC1C-4BA0-8D5B-E1CAEFE895D6}" sibTransId="{D43C8FA5-1E5C-4791-B560-FF91D18DCABB}"/>
    <dgm:cxn modelId="{448FAF3B-8C8A-4A0E-86B4-9FE407ACF9C6}" srcId="{B643A57F-352C-4ACB-BE36-262AB375F373}" destId="{F931BB0B-ECA0-4EF9-9122-8DAE7DE9DFEE}" srcOrd="8" destOrd="0" parTransId="{A20E3B6E-4184-46B0-B7B0-A57C3B23A04C}" sibTransId="{FBAAC28C-1C99-4346-B90C-26CAB56D752D}"/>
    <dgm:cxn modelId="{C854EF60-A984-4DEA-8E55-84AF36109B4A}" type="presOf" srcId="{298ADF63-3220-4CA1-96E0-7239EC346432}" destId="{900CC32A-73AE-4FFB-8E95-5840EB0C3D0E}" srcOrd="0" destOrd="0" presId="urn:microsoft.com/office/officeart/2005/8/layout/bProcess4"/>
    <dgm:cxn modelId="{A7322863-CF97-4685-9B36-5E62AF1C0028}" type="presOf" srcId="{8759F419-15DF-44A0-9505-C75A303635DD}" destId="{7E931200-446A-48DE-8ABB-0C644574ACE2}" srcOrd="0" destOrd="0" presId="urn:microsoft.com/office/officeart/2005/8/layout/bProcess4"/>
    <dgm:cxn modelId="{A8B6B46A-E414-451D-88F1-E2077D8A7A8C}" type="presOf" srcId="{88EA1BB7-2AE4-43C5-849B-1F0B03D271DF}" destId="{3A3964D8-0402-4E1C-8221-68F485FDE469}" srcOrd="0" destOrd="0" presId="urn:microsoft.com/office/officeart/2005/8/layout/bProcess4"/>
    <dgm:cxn modelId="{C79F9173-9700-48F7-AF41-AB10748DAE62}" type="presOf" srcId="{9197D243-7E9B-4FBE-AC28-4B7F2C8C3FB7}" destId="{F41D69B6-5B50-4C64-A745-2EB2EDFD8C98}" srcOrd="0" destOrd="0" presId="urn:microsoft.com/office/officeart/2005/8/layout/bProcess4"/>
    <dgm:cxn modelId="{0CCB6582-DF43-41DF-A1FE-86AE6AB5551F}" type="presOf" srcId="{3029E345-308B-4C79-8312-101E4EC65676}" destId="{8211CE54-493A-4DBA-A7DA-053EBC59235B}" srcOrd="0" destOrd="0" presId="urn:microsoft.com/office/officeart/2005/8/layout/bProcess4"/>
    <dgm:cxn modelId="{A672498D-D548-4524-8335-3A7EF4A05AB8}" srcId="{B643A57F-352C-4ACB-BE36-262AB375F373}" destId="{BDFBB868-95E9-4D4C-900E-712CE0625B22}" srcOrd="6" destOrd="0" parTransId="{85C38B27-DC13-488D-86AC-A69AD3DCAE6B}" sibTransId="{690F3AB2-0DEF-44B1-8512-B815258D2AAE}"/>
    <dgm:cxn modelId="{3AE6D48F-C86A-4A65-9447-74F7F2D3545C}" type="presOf" srcId="{CD96FC84-447B-413B-AA48-932F3884D5CE}" destId="{038B771A-40F2-4ABB-9455-1815DBC6F1CF}" srcOrd="0" destOrd="0" presId="urn:microsoft.com/office/officeart/2005/8/layout/bProcess4"/>
    <dgm:cxn modelId="{74413993-6F66-402B-AC47-611278D0FADE}" srcId="{B643A57F-352C-4ACB-BE36-262AB375F373}" destId="{8CDF34E7-7B8C-4E08-831C-1DCE5012BF4C}" srcOrd="10" destOrd="0" parTransId="{74CF45CB-363C-4D96-883B-841525E1D0B1}" sibTransId="{4DB2554A-0AE1-4299-A5BE-7A4C0D5F75B2}"/>
    <dgm:cxn modelId="{B6F546A5-1BA2-44A3-864E-1C4D6BD6275A}" type="presOf" srcId="{B643A57F-352C-4ACB-BE36-262AB375F373}" destId="{55A1D7D1-2427-4AE1-8DF1-C78FAA2A4B32}" srcOrd="0" destOrd="0" presId="urn:microsoft.com/office/officeart/2005/8/layout/bProcess4"/>
    <dgm:cxn modelId="{E73F79A9-D1CF-4776-A941-8B20AFE59E61}" type="presOf" srcId="{1F6593D0-2040-4B61-96F3-F1C6EC58F3E1}" destId="{E2A6F664-363A-4F18-8A63-966FD2D211F3}" srcOrd="0" destOrd="0" presId="urn:microsoft.com/office/officeart/2005/8/layout/bProcess4"/>
    <dgm:cxn modelId="{7AD294B7-C98F-4FEA-A07F-856D41C49923}" type="presOf" srcId="{F672CC2B-DA1C-404F-9DB5-9CA85E0C6766}" destId="{CCFCACE8-9A25-41ED-BCE6-6DD523CCB832}" srcOrd="0" destOrd="0" presId="urn:microsoft.com/office/officeart/2005/8/layout/bProcess4"/>
    <dgm:cxn modelId="{020463BC-7CFF-4FBE-9E33-74B61D8EFE44}" type="presOf" srcId="{E0F16531-2EFD-4582-ADF7-87AD849FF4C3}" destId="{D5695FA6-7C92-49FD-989A-C99A7A2698F4}" srcOrd="0" destOrd="0" presId="urn:microsoft.com/office/officeart/2005/8/layout/bProcess4"/>
    <dgm:cxn modelId="{C2EBA2BF-22B1-4EBA-9236-AC37262C9830}" type="presOf" srcId="{BDFBB868-95E9-4D4C-900E-712CE0625B22}" destId="{2473644D-4414-430C-A804-2860F0E35BBB}" srcOrd="0" destOrd="0" presId="urn:microsoft.com/office/officeart/2005/8/layout/bProcess4"/>
    <dgm:cxn modelId="{A21DF1BF-01C1-4E08-94A6-24887C4F0B56}" type="presOf" srcId="{FBAAC28C-1C99-4346-B90C-26CAB56D752D}" destId="{4A901946-DED9-40BB-90E2-03F8B1621E7A}" srcOrd="0" destOrd="0" presId="urn:microsoft.com/office/officeart/2005/8/layout/bProcess4"/>
    <dgm:cxn modelId="{00BFC7DB-C8FA-4B21-90CB-44E362EE245D}" type="presOf" srcId="{2498C59E-2B1C-4F3B-BA07-BD3676D08A16}" destId="{CC0D62C1-818B-43C6-B3AF-CDC19DA72C2D}" srcOrd="0" destOrd="0" presId="urn:microsoft.com/office/officeart/2005/8/layout/bProcess4"/>
    <dgm:cxn modelId="{856E4DE6-5BBD-4730-878B-BCE8948EA7E6}" type="presOf" srcId="{FEF95FE6-5EEB-4DF8-8580-D023A370499F}" destId="{8604E325-07B3-46BA-B016-0BE84E61719F}" srcOrd="0" destOrd="0" presId="urn:microsoft.com/office/officeart/2005/8/layout/bProcess4"/>
    <dgm:cxn modelId="{4BB7F4E8-4704-4EBB-8656-0AA0EC170D01}" srcId="{B643A57F-352C-4ACB-BE36-262AB375F373}" destId="{7DD8C804-DF91-4D01-A8E7-56B86F8E9260}" srcOrd="4" destOrd="0" parTransId="{7CB8A00E-B96D-4600-8C32-43B491F137DA}" sibTransId="{DCE534D9-138E-428B-A829-4FE1D307FA5C}"/>
    <dgm:cxn modelId="{816D0EEE-3143-4044-917B-412CB5084E66}" srcId="{B643A57F-352C-4ACB-BE36-262AB375F373}" destId="{F716F107-7D61-4790-8CC6-D324E3E1EC96}" srcOrd="1" destOrd="0" parTransId="{CC907D80-A1B5-4CE4-B5A2-9423DB4CBE1F}" sibTransId="{FEF95FE6-5EEB-4DF8-8580-D023A370499F}"/>
    <dgm:cxn modelId="{AA166EF5-8A17-446E-A78F-E9900589E334}" type="presOf" srcId="{DCE534D9-138E-428B-A829-4FE1D307FA5C}" destId="{D06F9A0A-BBBC-458E-8804-C25E3F99E0D1}" srcOrd="0" destOrd="0" presId="urn:microsoft.com/office/officeart/2005/8/layout/bProcess4"/>
    <dgm:cxn modelId="{2FFB04F9-3737-4017-9F6F-717C843AD890}" srcId="{B643A57F-352C-4ACB-BE36-262AB375F373}" destId="{F672CC2B-DA1C-404F-9DB5-9CA85E0C6766}" srcOrd="3" destOrd="0" parTransId="{7E4EC875-BC79-4DB2-9FBE-36E7E86F9911}" sibTransId="{1F6593D0-2040-4B61-96F3-F1C6EC58F3E1}"/>
    <dgm:cxn modelId="{AF8A8FFD-F57A-485A-BE52-8A2E5D9A1AB5}" type="presOf" srcId="{690F3AB2-0DEF-44B1-8512-B815258D2AAE}" destId="{8806E101-FD9D-4889-8BA7-F23CA2E3B1A4}" srcOrd="0" destOrd="0" presId="urn:microsoft.com/office/officeart/2005/8/layout/bProcess4"/>
    <dgm:cxn modelId="{B30FFBFF-7E2F-4684-9D8D-401633354691}" srcId="{B643A57F-352C-4ACB-BE36-262AB375F373}" destId="{9197D243-7E9B-4FBE-AC28-4B7F2C8C3FB7}" srcOrd="7" destOrd="0" parTransId="{53CCE499-05AF-4A44-8163-E36300F457F2}" sibTransId="{E0F16531-2EFD-4582-ADF7-87AD849FF4C3}"/>
    <dgm:cxn modelId="{A8152318-3594-4A53-9256-1A2D63D376F3}" type="presParOf" srcId="{55A1D7D1-2427-4AE1-8DF1-C78FAA2A4B32}" destId="{D86A68E1-2878-4414-BC28-7AA8DD1FE971}" srcOrd="0" destOrd="0" presId="urn:microsoft.com/office/officeart/2005/8/layout/bProcess4"/>
    <dgm:cxn modelId="{CBAABE7B-A7A4-42A0-9419-B6221AE8369F}" type="presParOf" srcId="{D86A68E1-2878-4414-BC28-7AA8DD1FE971}" destId="{CE53919E-66D8-4FFA-9270-E96FF86BB0B0}" srcOrd="0" destOrd="0" presId="urn:microsoft.com/office/officeart/2005/8/layout/bProcess4"/>
    <dgm:cxn modelId="{5673117B-593D-46B5-9355-2931587855C0}" type="presParOf" srcId="{D86A68E1-2878-4414-BC28-7AA8DD1FE971}" destId="{038B771A-40F2-4ABB-9455-1815DBC6F1CF}" srcOrd="1" destOrd="0" presId="urn:microsoft.com/office/officeart/2005/8/layout/bProcess4"/>
    <dgm:cxn modelId="{BB2C08C4-97F2-4C5B-A5A1-F14C5CA4B29D}" type="presParOf" srcId="{55A1D7D1-2427-4AE1-8DF1-C78FAA2A4B32}" destId="{17CA5EC4-0F98-4761-9730-E0546209F649}" srcOrd="1" destOrd="0" presId="urn:microsoft.com/office/officeart/2005/8/layout/bProcess4"/>
    <dgm:cxn modelId="{328E3643-E9F7-4C7A-ACFF-8B75027AE9C7}" type="presParOf" srcId="{55A1D7D1-2427-4AE1-8DF1-C78FAA2A4B32}" destId="{FBBC7429-82FC-4771-B148-306312D77952}" srcOrd="2" destOrd="0" presId="urn:microsoft.com/office/officeart/2005/8/layout/bProcess4"/>
    <dgm:cxn modelId="{8AE96C96-9511-4BC2-9EBD-58ACCC052616}" type="presParOf" srcId="{FBBC7429-82FC-4771-B148-306312D77952}" destId="{B6AFE839-6EE5-49DA-906E-21E84D7DA962}" srcOrd="0" destOrd="0" presId="urn:microsoft.com/office/officeart/2005/8/layout/bProcess4"/>
    <dgm:cxn modelId="{A8735F85-5B48-427B-855D-86DE2106FE94}" type="presParOf" srcId="{FBBC7429-82FC-4771-B148-306312D77952}" destId="{C943D230-3841-4E55-B9CE-637F67F7BBF4}" srcOrd="1" destOrd="0" presId="urn:microsoft.com/office/officeart/2005/8/layout/bProcess4"/>
    <dgm:cxn modelId="{AEB56F0E-72F4-40A9-A45F-189C0D71BC0F}" type="presParOf" srcId="{55A1D7D1-2427-4AE1-8DF1-C78FAA2A4B32}" destId="{8604E325-07B3-46BA-B016-0BE84E61719F}" srcOrd="3" destOrd="0" presId="urn:microsoft.com/office/officeart/2005/8/layout/bProcess4"/>
    <dgm:cxn modelId="{142D11F9-144E-41A2-A269-CA52E85D6C84}" type="presParOf" srcId="{55A1D7D1-2427-4AE1-8DF1-C78FAA2A4B32}" destId="{E62B0CEE-3671-42FE-8733-8323A2240BD7}" srcOrd="4" destOrd="0" presId="urn:microsoft.com/office/officeart/2005/8/layout/bProcess4"/>
    <dgm:cxn modelId="{526B82B5-02D3-42C6-8615-C2A97038B7E2}" type="presParOf" srcId="{E62B0CEE-3671-42FE-8733-8323A2240BD7}" destId="{974A13C1-EC49-4EF7-9D1D-AC29E00C076E}" srcOrd="0" destOrd="0" presId="urn:microsoft.com/office/officeart/2005/8/layout/bProcess4"/>
    <dgm:cxn modelId="{221F3B78-52BD-41FE-A6EC-AF02203FD0C4}" type="presParOf" srcId="{E62B0CEE-3671-42FE-8733-8323A2240BD7}" destId="{D2222172-0627-4B3B-89F7-E6F42E18DCC6}" srcOrd="1" destOrd="0" presId="urn:microsoft.com/office/officeart/2005/8/layout/bProcess4"/>
    <dgm:cxn modelId="{1280A323-8609-4CEF-8EC5-509A751F2092}" type="presParOf" srcId="{55A1D7D1-2427-4AE1-8DF1-C78FAA2A4B32}" destId="{900CC32A-73AE-4FFB-8E95-5840EB0C3D0E}" srcOrd="5" destOrd="0" presId="urn:microsoft.com/office/officeart/2005/8/layout/bProcess4"/>
    <dgm:cxn modelId="{9D7623DF-72AC-4850-9013-DCEF2B634AEE}" type="presParOf" srcId="{55A1D7D1-2427-4AE1-8DF1-C78FAA2A4B32}" destId="{86C5F03A-7D0A-4D77-974D-2586160051C5}" srcOrd="6" destOrd="0" presId="urn:microsoft.com/office/officeart/2005/8/layout/bProcess4"/>
    <dgm:cxn modelId="{98B948F0-7CAF-42E1-BD47-0D9A14CD75C6}" type="presParOf" srcId="{86C5F03A-7D0A-4D77-974D-2586160051C5}" destId="{E21F2A8B-920F-4D0B-9080-81157C2A3CF6}" srcOrd="0" destOrd="0" presId="urn:microsoft.com/office/officeart/2005/8/layout/bProcess4"/>
    <dgm:cxn modelId="{EC3C4B81-A7F9-4839-9D0F-E0586681ADC6}" type="presParOf" srcId="{86C5F03A-7D0A-4D77-974D-2586160051C5}" destId="{CCFCACE8-9A25-41ED-BCE6-6DD523CCB832}" srcOrd="1" destOrd="0" presId="urn:microsoft.com/office/officeart/2005/8/layout/bProcess4"/>
    <dgm:cxn modelId="{A6E5A36F-FA3A-4AB9-8E98-B05CD534F67B}" type="presParOf" srcId="{55A1D7D1-2427-4AE1-8DF1-C78FAA2A4B32}" destId="{E2A6F664-363A-4F18-8A63-966FD2D211F3}" srcOrd="7" destOrd="0" presId="urn:microsoft.com/office/officeart/2005/8/layout/bProcess4"/>
    <dgm:cxn modelId="{D1F900EE-CF92-4D14-992D-C27381EDBF6D}" type="presParOf" srcId="{55A1D7D1-2427-4AE1-8DF1-C78FAA2A4B32}" destId="{DDFF0A8B-7024-44ED-9FCC-2A05E6793BFC}" srcOrd="8" destOrd="0" presId="urn:microsoft.com/office/officeart/2005/8/layout/bProcess4"/>
    <dgm:cxn modelId="{4E8A1F67-A3AD-4D26-9B83-2F582A440D50}" type="presParOf" srcId="{DDFF0A8B-7024-44ED-9FCC-2A05E6793BFC}" destId="{AC383649-88BF-429D-8FA1-3E7416EAAFD7}" srcOrd="0" destOrd="0" presId="urn:microsoft.com/office/officeart/2005/8/layout/bProcess4"/>
    <dgm:cxn modelId="{1FCF958A-64DA-47DB-9ADA-E2084016250D}" type="presParOf" srcId="{DDFF0A8B-7024-44ED-9FCC-2A05E6793BFC}" destId="{FE428BC1-A288-4D10-9687-93218CA45D09}" srcOrd="1" destOrd="0" presId="urn:microsoft.com/office/officeart/2005/8/layout/bProcess4"/>
    <dgm:cxn modelId="{9DC4BF18-3D78-49AD-AEFC-24E18DCCCE98}" type="presParOf" srcId="{55A1D7D1-2427-4AE1-8DF1-C78FAA2A4B32}" destId="{D06F9A0A-BBBC-458E-8804-C25E3F99E0D1}" srcOrd="9" destOrd="0" presId="urn:microsoft.com/office/officeart/2005/8/layout/bProcess4"/>
    <dgm:cxn modelId="{FEE66C91-5E7A-4C60-97C9-BC8E50E0E127}" type="presParOf" srcId="{55A1D7D1-2427-4AE1-8DF1-C78FAA2A4B32}" destId="{E42E68DA-4497-427A-A035-2E0DCA63E5AC}" srcOrd="10" destOrd="0" presId="urn:microsoft.com/office/officeart/2005/8/layout/bProcess4"/>
    <dgm:cxn modelId="{6A755C41-33D2-4573-9BB9-E08AF95EC721}" type="presParOf" srcId="{E42E68DA-4497-427A-A035-2E0DCA63E5AC}" destId="{79DD5C03-1A5E-4CFF-9E53-FD9D4636DC50}" srcOrd="0" destOrd="0" presId="urn:microsoft.com/office/officeart/2005/8/layout/bProcess4"/>
    <dgm:cxn modelId="{CA9EA7D9-24DC-44B4-8775-1114702C5338}" type="presParOf" srcId="{E42E68DA-4497-427A-A035-2E0DCA63E5AC}" destId="{CC0D62C1-818B-43C6-B3AF-CDC19DA72C2D}" srcOrd="1" destOrd="0" presId="urn:microsoft.com/office/officeart/2005/8/layout/bProcess4"/>
    <dgm:cxn modelId="{6EEE60AB-ADFF-4656-855C-45175B49D316}" type="presParOf" srcId="{55A1D7D1-2427-4AE1-8DF1-C78FAA2A4B32}" destId="{FF1AFB70-0AFC-40F3-97C9-0CF0B06B9F81}" srcOrd="11" destOrd="0" presId="urn:microsoft.com/office/officeart/2005/8/layout/bProcess4"/>
    <dgm:cxn modelId="{971B3E82-71E9-4714-99D9-9592BA5D9130}" type="presParOf" srcId="{55A1D7D1-2427-4AE1-8DF1-C78FAA2A4B32}" destId="{FEB497D0-DC98-4DFB-AD61-96F7BE8436F5}" srcOrd="12" destOrd="0" presId="urn:microsoft.com/office/officeart/2005/8/layout/bProcess4"/>
    <dgm:cxn modelId="{DD7BFE54-25DC-41C4-9B60-FC3FFE8E2008}" type="presParOf" srcId="{FEB497D0-DC98-4DFB-AD61-96F7BE8436F5}" destId="{DE733059-244C-4534-88C8-B6A3442EE50C}" srcOrd="0" destOrd="0" presId="urn:microsoft.com/office/officeart/2005/8/layout/bProcess4"/>
    <dgm:cxn modelId="{38A0E1E3-D832-4862-9C74-8F299E008AE9}" type="presParOf" srcId="{FEB497D0-DC98-4DFB-AD61-96F7BE8436F5}" destId="{2473644D-4414-430C-A804-2860F0E35BBB}" srcOrd="1" destOrd="0" presId="urn:microsoft.com/office/officeart/2005/8/layout/bProcess4"/>
    <dgm:cxn modelId="{8E867692-D4A8-4138-A571-78484E82BA40}" type="presParOf" srcId="{55A1D7D1-2427-4AE1-8DF1-C78FAA2A4B32}" destId="{8806E101-FD9D-4889-8BA7-F23CA2E3B1A4}" srcOrd="13" destOrd="0" presId="urn:microsoft.com/office/officeart/2005/8/layout/bProcess4"/>
    <dgm:cxn modelId="{B3CA5DEE-B71B-474E-85A2-D99A4C28B1E0}" type="presParOf" srcId="{55A1D7D1-2427-4AE1-8DF1-C78FAA2A4B32}" destId="{88FB81C9-8384-493B-B2C4-B9FE968843F8}" srcOrd="14" destOrd="0" presId="urn:microsoft.com/office/officeart/2005/8/layout/bProcess4"/>
    <dgm:cxn modelId="{70BDBDA5-0506-4D0E-ADDF-48E0C678A6C5}" type="presParOf" srcId="{88FB81C9-8384-493B-B2C4-B9FE968843F8}" destId="{9D1804A1-24D1-447D-B727-6855A98E8A52}" srcOrd="0" destOrd="0" presId="urn:microsoft.com/office/officeart/2005/8/layout/bProcess4"/>
    <dgm:cxn modelId="{6E52ED28-638A-4CF8-A1A7-F9D896E16DC0}" type="presParOf" srcId="{88FB81C9-8384-493B-B2C4-B9FE968843F8}" destId="{F41D69B6-5B50-4C64-A745-2EB2EDFD8C98}" srcOrd="1" destOrd="0" presId="urn:microsoft.com/office/officeart/2005/8/layout/bProcess4"/>
    <dgm:cxn modelId="{BFA37068-1590-4456-B339-57E22E5F81BC}" type="presParOf" srcId="{55A1D7D1-2427-4AE1-8DF1-C78FAA2A4B32}" destId="{D5695FA6-7C92-49FD-989A-C99A7A2698F4}" srcOrd="15" destOrd="0" presId="urn:microsoft.com/office/officeart/2005/8/layout/bProcess4"/>
    <dgm:cxn modelId="{2DCF34E8-9CC5-4E55-8AC0-A0B96BC894C8}" type="presParOf" srcId="{55A1D7D1-2427-4AE1-8DF1-C78FAA2A4B32}" destId="{554AD16A-7EFD-4934-B0E0-B46715085BFB}" srcOrd="16" destOrd="0" presId="urn:microsoft.com/office/officeart/2005/8/layout/bProcess4"/>
    <dgm:cxn modelId="{E5D6DC0F-122D-4E2E-BD84-DA70DDDFFD06}" type="presParOf" srcId="{554AD16A-7EFD-4934-B0E0-B46715085BFB}" destId="{BDE8776E-0160-4963-B931-564D16A2E320}" srcOrd="0" destOrd="0" presId="urn:microsoft.com/office/officeart/2005/8/layout/bProcess4"/>
    <dgm:cxn modelId="{8919ED65-1B0E-40AE-B270-83C005841D4F}" type="presParOf" srcId="{554AD16A-7EFD-4934-B0E0-B46715085BFB}" destId="{49E9F4C2-1E5D-441F-8F37-C7DA96CAE525}" srcOrd="1" destOrd="0" presId="urn:microsoft.com/office/officeart/2005/8/layout/bProcess4"/>
    <dgm:cxn modelId="{18971E6C-1F7B-4FDC-A86B-358E8383F631}" type="presParOf" srcId="{55A1D7D1-2427-4AE1-8DF1-C78FAA2A4B32}" destId="{4A901946-DED9-40BB-90E2-03F8B1621E7A}" srcOrd="17" destOrd="0" presId="urn:microsoft.com/office/officeart/2005/8/layout/bProcess4"/>
    <dgm:cxn modelId="{8F20DCC1-3860-4E60-BCBC-E3A2DAAF0189}" type="presParOf" srcId="{55A1D7D1-2427-4AE1-8DF1-C78FAA2A4B32}" destId="{F925495A-C6DC-4A82-A1BE-17676D53B4E3}" srcOrd="18" destOrd="0" presId="urn:microsoft.com/office/officeart/2005/8/layout/bProcess4"/>
    <dgm:cxn modelId="{33F5A6FC-BEF7-429B-BE8B-1E9CF5C705B0}" type="presParOf" srcId="{F925495A-C6DC-4A82-A1BE-17676D53B4E3}" destId="{81187668-93F3-48E9-9391-80B53D1900BF}" srcOrd="0" destOrd="0" presId="urn:microsoft.com/office/officeart/2005/8/layout/bProcess4"/>
    <dgm:cxn modelId="{CF8C29F2-73F8-4A0B-A747-3F09394F8B90}" type="presParOf" srcId="{F925495A-C6DC-4A82-A1BE-17676D53B4E3}" destId="{3A3964D8-0402-4E1C-8221-68F485FDE469}" srcOrd="1" destOrd="0" presId="urn:microsoft.com/office/officeart/2005/8/layout/bProcess4"/>
    <dgm:cxn modelId="{B80C413D-8DA8-4AF9-AE49-58AC2394B94F}" type="presParOf" srcId="{55A1D7D1-2427-4AE1-8DF1-C78FAA2A4B32}" destId="{7E931200-446A-48DE-8ABB-0C644574ACE2}" srcOrd="19" destOrd="0" presId="urn:microsoft.com/office/officeart/2005/8/layout/bProcess4"/>
    <dgm:cxn modelId="{7C4D280F-9B48-4E42-ADD0-2F196132CD72}" type="presParOf" srcId="{55A1D7D1-2427-4AE1-8DF1-C78FAA2A4B32}" destId="{ABAD89C0-8E8F-4A8C-8D22-49FABB1103AB}" srcOrd="20" destOrd="0" presId="urn:microsoft.com/office/officeart/2005/8/layout/bProcess4"/>
    <dgm:cxn modelId="{94FE9A6F-F505-478E-97F7-DAD60AC2D4BB}" type="presParOf" srcId="{ABAD89C0-8E8F-4A8C-8D22-49FABB1103AB}" destId="{9BBB0E25-386B-45E8-B8E1-7B36114031B3}" srcOrd="0" destOrd="0" presId="urn:microsoft.com/office/officeart/2005/8/layout/bProcess4"/>
    <dgm:cxn modelId="{893AA079-0D0A-4742-ABF9-A9DB3CBDACBE}" type="presParOf" srcId="{ABAD89C0-8E8F-4A8C-8D22-49FABB1103AB}" destId="{E84345FC-2021-42A9-A654-095A2AF34AD6}" srcOrd="1" destOrd="0" presId="urn:microsoft.com/office/officeart/2005/8/layout/bProcess4"/>
    <dgm:cxn modelId="{4F1AF911-1A5B-468E-8B3C-1B00BD0C305C}" type="presParOf" srcId="{55A1D7D1-2427-4AE1-8DF1-C78FAA2A4B32}" destId="{F8627D62-2C8C-4D1C-B222-23FE803EF97B}" srcOrd="21" destOrd="0" presId="urn:microsoft.com/office/officeart/2005/8/layout/bProcess4"/>
    <dgm:cxn modelId="{DC9D2EAA-378D-4956-9456-8AF82A847A04}" type="presParOf" srcId="{55A1D7D1-2427-4AE1-8DF1-C78FAA2A4B32}" destId="{5214BA11-D148-4546-BBD0-34754775CCA7}" srcOrd="22" destOrd="0" presId="urn:microsoft.com/office/officeart/2005/8/layout/bProcess4"/>
    <dgm:cxn modelId="{1D9ED86E-FD64-4B1B-ABFA-47C04DC93AD1}" type="presParOf" srcId="{5214BA11-D148-4546-BBD0-34754775CCA7}" destId="{232B1C49-513C-45E1-956D-9CBDBAC216B5}" srcOrd="0" destOrd="0" presId="urn:microsoft.com/office/officeart/2005/8/layout/bProcess4"/>
    <dgm:cxn modelId="{4742718F-92F3-4417-9DC2-58B8D271CAC7}" type="presParOf" srcId="{5214BA11-D148-4546-BBD0-34754775CCA7}" destId="{8211CE54-493A-4DBA-A7DA-053EBC59235B}"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643A57F-352C-4ACB-BE36-262AB375F373}" type="doc">
      <dgm:prSet loTypeId="urn:microsoft.com/office/officeart/2005/8/layout/bProcess4" loCatId="process" qsTypeId="urn:microsoft.com/office/officeart/2005/8/quickstyle/3d2" qsCatId="3D" csTypeId="urn:microsoft.com/office/officeart/2005/8/colors/accent5_2" csCatId="accent5" phldr="1"/>
      <dgm:spPr/>
      <dgm:t>
        <a:bodyPr/>
        <a:lstStyle/>
        <a:p>
          <a:endParaRPr lang="en-IN"/>
        </a:p>
      </dgm:t>
    </dgm:pt>
    <dgm:pt modelId="{CD96FC84-447B-413B-AA48-932F3884D5CE}">
      <dgm:prSet phldrT="[Text]"/>
      <dgm:spPr/>
      <dgm:t>
        <a:bodyPr/>
        <a:lstStyle/>
        <a:p>
          <a:r>
            <a:rPr lang="en-IN" dirty="0"/>
            <a:t>Formulating the Research problem</a:t>
          </a:r>
        </a:p>
      </dgm:t>
    </dgm:pt>
    <dgm:pt modelId="{F3BB1DAA-98F3-4337-9AF3-4DAF451380B2}" type="parTrans" cxnId="{62E23E24-E809-4246-8422-CD5F32E60829}">
      <dgm:prSet/>
      <dgm:spPr/>
      <dgm:t>
        <a:bodyPr/>
        <a:lstStyle/>
        <a:p>
          <a:endParaRPr lang="en-IN"/>
        </a:p>
      </dgm:t>
    </dgm:pt>
    <dgm:pt modelId="{F2D3082E-8D37-45F9-A41B-FFEEC1FA7A1F}" type="sibTrans" cxnId="{62E23E24-E809-4246-8422-CD5F32E60829}">
      <dgm:prSet/>
      <dgm:spPr/>
      <dgm:t>
        <a:bodyPr/>
        <a:lstStyle/>
        <a:p>
          <a:endParaRPr lang="en-IN"/>
        </a:p>
      </dgm:t>
    </dgm:pt>
    <dgm:pt modelId="{F716F107-7D61-4790-8CC6-D324E3E1EC96}">
      <dgm:prSet phldrT="[Text]"/>
      <dgm:spPr/>
      <dgm:t>
        <a:bodyPr/>
        <a:lstStyle/>
        <a:p>
          <a:r>
            <a:rPr lang="en-IN" dirty="0"/>
            <a:t>Decide the Objectives of Research</a:t>
          </a:r>
        </a:p>
      </dgm:t>
    </dgm:pt>
    <dgm:pt modelId="{CC907D80-A1B5-4CE4-B5A2-9423DB4CBE1F}" type="parTrans" cxnId="{816D0EEE-3143-4044-917B-412CB5084E66}">
      <dgm:prSet/>
      <dgm:spPr/>
      <dgm:t>
        <a:bodyPr/>
        <a:lstStyle/>
        <a:p>
          <a:endParaRPr lang="en-IN"/>
        </a:p>
      </dgm:t>
    </dgm:pt>
    <dgm:pt modelId="{FEF95FE6-5EEB-4DF8-8580-D023A370499F}" type="sibTrans" cxnId="{816D0EEE-3143-4044-917B-412CB5084E66}">
      <dgm:prSet/>
      <dgm:spPr/>
      <dgm:t>
        <a:bodyPr/>
        <a:lstStyle/>
        <a:p>
          <a:endParaRPr lang="en-IN"/>
        </a:p>
      </dgm:t>
    </dgm:pt>
    <dgm:pt modelId="{F672CC2B-DA1C-404F-9DB5-9CA85E0C6766}">
      <dgm:prSet phldrT="[Text]"/>
      <dgm:spPr/>
      <dgm:t>
        <a:bodyPr/>
        <a:lstStyle/>
        <a:p>
          <a:r>
            <a:rPr lang="en-IN" dirty="0"/>
            <a:t>Developing the Hypothesis</a:t>
          </a:r>
        </a:p>
      </dgm:t>
    </dgm:pt>
    <dgm:pt modelId="{7E4EC875-BC79-4DB2-9FBE-36E7E86F9911}" type="parTrans" cxnId="{2FFB04F9-3737-4017-9F6F-717C843AD890}">
      <dgm:prSet/>
      <dgm:spPr/>
      <dgm:t>
        <a:bodyPr/>
        <a:lstStyle/>
        <a:p>
          <a:endParaRPr lang="en-IN"/>
        </a:p>
      </dgm:t>
    </dgm:pt>
    <dgm:pt modelId="{1F6593D0-2040-4B61-96F3-F1C6EC58F3E1}" type="sibTrans" cxnId="{2FFB04F9-3737-4017-9F6F-717C843AD890}">
      <dgm:prSet/>
      <dgm:spPr/>
      <dgm:t>
        <a:bodyPr/>
        <a:lstStyle/>
        <a:p>
          <a:endParaRPr lang="en-IN"/>
        </a:p>
      </dgm:t>
    </dgm:pt>
    <dgm:pt modelId="{7DD8C804-DF91-4D01-A8E7-56B86F8E9260}">
      <dgm:prSet phldrT="[Text]"/>
      <dgm:spPr/>
      <dgm:t>
        <a:bodyPr/>
        <a:lstStyle/>
        <a:p>
          <a:r>
            <a:rPr lang="en-IN" dirty="0"/>
            <a:t>Preparing the Research Design</a:t>
          </a:r>
        </a:p>
      </dgm:t>
    </dgm:pt>
    <dgm:pt modelId="{7CB8A00E-B96D-4600-8C32-43B491F137DA}" type="parTrans" cxnId="{4BB7F4E8-4704-4EBB-8656-0AA0EC170D01}">
      <dgm:prSet/>
      <dgm:spPr/>
      <dgm:t>
        <a:bodyPr/>
        <a:lstStyle/>
        <a:p>
          <a:endParaRPr lang="en-IN"/>
        </a:p>
      </dgm:t>
    </dgm:pt>
    <dgm:pt modelId="{DCE534D9-138E-428B-A829-4FE1D307FA5C}" type="sibTrans" cxnId="{4BB7F4E8-4704-4EBB-8656-0AA0EC170D01}">
      <dgm:prSet/>
      <dgm:spPr/>
      <dgm:t>
        <a:bodyPr/>
        <a:lstStyle/>
        <a:p>
          <a:endParaRPr lang="en-IN"/>
        </a:p>
      </dgm:t>
    </dgm:pt>
    <dgm:pt modelId="{2498C59E-2B1C-4F3B-BA07-BD3676D08A16}">
      <dgm:prSet phldrT="[Text]"/>
      <dgm:spPr>
        <a:solidFill>
          <a:srgbClr val="00B050"/>
        </a:solidFill>
      </dgm:spPr>
      <dgm:t>
        <a:bodyPr/>
        <a:lstStyle/>
        <a:p>
          <a:r>
            <a:rPr lang="en-IN" dirty="0"/>
            <a:t>Determine Sample Design</a:t>
          </a:r>
        </a:p>
      </dgm:t>
    </dgm:pt>
    <dgm:pt modelId="{465AAF1F-AC1C-4BA0-8D5B-E1CAEFE895D6}" type="parTrans" cxnId="{97F3FB38-3BA4-4D21-A511-DF5481929165}">
      <dgm:prSet/>
      <dgm:spPr/>
      <dgm:t>
        <a:bodyPr/>
        <a:lstStyle/>
        <a:p>
          <a:endParaRPr lang="en-IN"/>
        </a:p>
      </dgm:t>
    </dgm:pt>
    <dgm:pt modelId="{D43C8FA5-1E5C-4791-B560-FF91D18DCABB}" type="sibTrans" cxnId="{97F3FB38-3BA4-4D21-A511-DF5481929165}">
      <dgm:prSet/>
      <dgm:spPr/>
      <dgm:t>
        <a:bodyPr/>
        <a:lstStyle/>
        <a:p>
          <a:endParaRPr lang="en-IN"/>
        </a:p>
      </dgm:t>
    </dgm:pt>
    <dgm:pt modelId="{BDFBB868-95E9-4D4C-900E-712CE0625B22}">
      <dgm:prSet phldrT="[Text]"/>
      <dgm:spPr/>
      <dgm:t>
        <a:bodyPr/>
        <a:lstStyle/>
        <a:p>
          <a:r>
            <a:rPr lang="en-IN" dirty="0"/>
            <a:t>Collecting the Data</a:t>
          </a:r>
        </a:p>
      </dgm:t>
    </dgm:pt>
    <dgm:pt modelId="{85C38B27-DC13-488D-86AC-A69AD3DCAE6B}" type="parTrans" cxnId="{A672498D-D548-4524-8335-3A7EF4A05AB8}">
      <dgm:prSet/>
      <dgm:spPr/>
      <dgm:t>
        <a:bodyPr/>
        <a:lstStyle/>
        <a:p>
          <a:endParaRPr lang="en-IN"/>
        </a:p>
      </dgm:t>
    </dgm:pt>
    <dgm:pt modelId="{690F3AB2-0DEF-44B1-8512-B815258D2AAE}" type="sibTrans" cxnId="{A672498D-D548-4524-8335-3A7EF4A05AB8}">
      <dgm:prSet/>
      <dgm:spPr/>
      <dgm:t>
        <a:bodyPr/>
        <a:lstStyle/>
        <a:p>
          <a:endParaRPr lang="en-IN"/>
        </a:p>
      </dgm:t>
    </dgm:pt>
    <dgm:pt modelId="{9197D243-7E9B-4FBE-AC28-4B7F2C8C3FB7}">
      <dgm:prSet phldrT="[Text]"/>
      <dgm:spPr/>
      <dgm:t>
        <a:bodyPr/>
        <a:lstStyle/>
        <a:p>
          <a:r>
            <a:rPr lang="en-IN" dirty="0"/>
            <a:t>Processing of Data</a:t>
          </a:r>
        </a:p>
      </dgm:t>
    </dgm:pt>
    <dgm:pt modelId="{53CCE499-05AF-4A44-8163-E36300F457F2}" type="parTrans" cxnId="{B30FFBFF-7E2F-4684-9D8D-401633354691}">
      <dgm:prSet/>
      <dgm:spPr/>
      <dgm:t>
        <a:bodyPr/>
        <a:lstStyle/>
        <a:p>
          <a:endParaRPr lang="en-IN"/>
        </a:p>
      </dgm:t>
    </dgm:pt>
    <dgm:pt modelId="{E0F16531-2EFD-4582-ADF7-87AD849FF4C3}" type="sibTrans" cxnId="{B30FFBFF-7E2F-4684-9D8D-401633354691}">
      <dgm:prSet/>
      <dgm:spPr/>
      <dgm:t>
        <a:bodyPr/>
        <a:lstStyle/>
        <a:p>
          <a:endParaRPr lang="en-IN"/>
        </a:p>
      </dgm:t>
    </dgm:pt>
    <dgm:pt modelId="{F931BB0B-ECA0-4EF9-9122-8DAE7DE9DFEE}">
      <dgm:prSet phldrT="[Text]"/>
      <dgm:spPr/>
      <dgm:t>
        <a:bodyPr/>
        <a:lstStyle/>
        <a:p>
          <a:r>
            <a:rPr lang="en-IN" dirty="0"/>
            <a:t>Analysis &amp; Interpretation  of Data</a:t>
          </a:r>
        </a:p>
      </dgm:t>
    </dgm:pt>
    <dgm:pt modelId="{A20E3B6E-4184-46B0-B7B0-A57C3B23A04C}" type="parTrans" cxnId="{448FAF3B-8C8A-4A0E-86B4-9FE407ACF9C6}">
      <dgm:prSet/>
      <dgm:spPr/>
      <dgm:t>
        <a:bodyPr/>
        <a:lstStyle/>
        <a:p>
          <a:endParaRPr lang="en-IN"/>
        </a:p>
      </dgm:t>
    </dgm:pt>
    <dgm:pt modelId="{FBAAC28C-1C99-4346-B90C-26CAB56D752D}" type="sibTrans" cxnId="{448FAF3B-8C8A-4A0E-86B4-9FE407ACF9C6}">
      <dgm:prSet/>
      <dgm:spPr/>
      <dgm:t>
        <a:bodyPr/>
        <a:lstStyle/>
        <a:p>
          <a:endParaRPr lang="en-IN"/>
        </a:p>
      </dgm:t>
    </dgm:pt>
    <dgm:pt modelId="{88EA1BB7-2AE4-43C5-849B-1F0B03D271DF}">
      <dgm:prSet phldrT="[Text]"/>
      <dgm:spPr/>
      <dgm:t>
        <a:bodyPr/>
        <a:lstStyle/>
        <a:p>
          <a:r>
            <a:rPr lang="en-IN" dirty="0"/>
            <a:t>Hypothesis testing</a:t>
          </a:r>
        </a:p>
      </dgm:t>
    </dgm:pt>
    <dgm:pt modelId="{0990DCE4-AB72-4BF1-949E-D6F1F4C188FF}" type="parTrans" cxnId="{FC511019-871D-46EC-BFB6-6A5FDF0C995B}">
      <dgm:prSet/>
      <dgm:spPr/>
      <dgm:t>
        <a:bodyPr/>
        <a:lstStyle/>
        <a:p>
          <a:endParaRPr lang="en-IN"/>
        </a:p>
      </dgm:t>
    </dgm:pt>
    <dgm:pt modelId="{8759F419-15DF-44A0-9505-C75A303635DD}" type="sibTrans" cxnId="{FC511019-871D-46EC-BFB6-6A5FDF0C995B}">
      <dgm:prSet/>
      <dgm:spPr/>
      <dgm:t>
        <a:bodyPr/>
        <a:lstStyle/>
        <a:p>
          <a:endParaRPr lang="en-IN"/>
        </a:p>
      </dgm:t>
    </dgm:pt>
    <dgm:pt modelId="{8CDF34E7-7B8C-4E08-831C-1DCE5012BF4C}">
      <dgm:prSet phldrT="[Text]"/>
      <dgm:spPr/>
      <dgm:t>
        <a:bodyPr/>
        <a:lstStyle/>
        <a:p>
          <a:r>
            <a:rPr lang="en-IN" dirty="0"/>
            <a:t>Generalizations &amp; Interpretations</a:t>
          </a:r>
        </a:p>
      </dgm:t>
    </dgm:pt>
    <dgm:pt modelId="{74CF45CB-363C-4D96-883B-841525E1D0B1}" type="parTrans" cxnId="{74413993-6F66-402B-AC47-611278D0FADE}">
      <dgm:prSet/>
      <dgm:spPr/>
      <dgm:t>
        <a:bodyPr/>
        <a:lstStyle/>
        <a:p>
          <a:endParaRPr lang="en-IN"/>
        </a:p>
      </dgm:t>
    </dgm:pt>
    <dgm:pt modelId="{4DB2554A-0AE1-4299-A5BE-7A4C0D5F75B2}" type="sibTrans" cxnId="{74413993-6F66-402B-AC47-611278D0FADE}">
      <dgm:prSet/>
      <dgm:spPr/>
      <dgm:t>
        <a:bodyPr/>
        <a:lstStyle/>
        <a:p>
          <a:endParaRPr lang="en-IN"/>
        </a:p>
      </dgm:t>
    </dgm:pt>
    <dgm:pt modelId="{3029E345-308B-4C79-8312-101E4EC65676}">
      <dgm:prSet phldrT="[Text]"/>
      <dgm:spPr/>
      <dgm:t>
        <a:bodyPr/>
        <a:lstStyle/>
        <a:p>
          <a:r>
            <a:rPr lang="en-IN" dirty="0"/>
            <a:t>Report Preparation</a:t>
          </a:r>
        </a:p>
      </dgm:t>
    </dgm:pt>
    <dgm:pt modelId="{A7F4F4D6-0916-4C7A-A6DB-28A698E8C3C6}" type="parTrans" cxnId="{BE9ED310-6EF1-4512-B061-BD30BC6E6DA7}">
      <dgm:prSet/>
      <dgm:spPr/>
      <dgm:t>
        <a:bodyPr/>
        <a:lstStyle/>
        <a:p>
          <a:endParaRPr lang="en-IN"/>
        </a:p>
      </dgm:t>
    </dgm:pt>
    <dgm:pt modelId="{FE07D73F-CCD5-419E-8B64-B49530198DAB}" type="sibTrans" cxnId="{BE9ED310-6EF1-4512-B061-BD30BC6E6DA7}">
      <dgm:prSet/>
      <dgm:spPr/>
      <dgm:t>
        <a:bodyPr/>
        <a:lstStyle/>
        <a:p>
          <a:endParaRPr lang="en-IN"/>
        </a:p>
      </dgm:t>
    </dgm:pt>
    <dgm:pt modelId="{A24D0AC2-C154-4D34-908D-757F350D04F5}">
      <dgm:prSet phldrT="[Text]"/>
      <dgm:spPr/>
      <dgm:t>
        <a:bodyPr/>
        <a:lstStyle/>
        <a:p>
          <a:r>
            <a:rPr lang="en-IN" dirty="0"/>
            <a:t>Extensive Literature Survey</a:t>
          </a:r>
        </a:p>
      </dgm:t>
    </dgm:pt>
    <dgm:pt modelId="{060DCA23-5FE8-43DA-9CFF-B0D9AC101910}" type="parTrans" cxnId="{AE0F3936-9279-40FC-87FD-46CA4E68603A}">
      <dgm:prSet/>
      <dgm:spPr/>
      <dgm:t>
        <a:bodyPr/>
        <a:lstStyle/>
        <a:p>
          <a:endParaRPr lang="en-IN"/>
        </a:p>
      </dgm:t>
    </dgm:pt>
    <dgm:pt modelId="{298ADF63-3220-4CA1-96E0-7239EC346432}" type="sibTrans" cxnId="{AE0F3936-9279-40FC-87FD-46CA4E68603A}">
      <dgm:prSet/>
      <dgm:spPr/>
      <dgm:t>
        <a:bodyPr/>
        <a:lstStyle/>
        <a:p>
          <a:endParaRPr lang="en-IN"/>
        </a:p>
      </dgm:t>
    </dgm:pt>
    <dgm:pt modelId="{55A1D7D1-2427-4AE1-8DF1-C78FAA2A4B32}" type="pres">
      <dgm:prSet presAssocID="{B643A57F-352C-4ACB-BE36-262AB375F373}" presName="Name0" presStyleCnt="0">
        <dgm:presLayoutVars>
          <dgm:dir/>
          <dgm:resizeHandles/>
        </dgm:presLayoutVars>
      </dgm:prSet>
      <dgm:spPr/>
    </dgm:pt>
    <dgm:pt modelId="{D86A68E1-2878-4414-BC28-7AA8DD1FE971}" type="pres">
      <dgm:prSet presAssocID="{CD96FC84-447B-413B-AA48-932F3884D5CE}" presName="compNode" presStyleCnt="0"/>
      <dgm:spPr/>
    </dgm:pt>
    <dgm:pt modelId="{CE53919E-66D8-4FFA-9270-E96FF86BB0B0}" type="pres">
      <dgm:prSet presAssocID="{CD96FC84-447B-413B-AA48-932F3884D5CE}" presName="dummyConnPt" presStyleCnt="0"/>
      <dgm:spPr/>
    </dgm:pt>
    <dgm:pt modelId="{038B771A-40F2-4ABB-9455-1815DBC6F1CF}" type="pres">
      <dgm:prSet presAssocID="{CD96FC84-447B-413B-AA48-932F3884D5CE}" presName="node" presStyleLbl="node1" presStyleIdx="0" presStyleCnt="12" custScaleX="140349">
        <dgm:presLayoutVars>
          <dgm:bulletEnabled val="1"/>
        </dgm:presLayoutVars>
      </dgm:prSet>
      <dgm:spPr/>
    </dgm:pt>
    <dgm:pt modelId="{17CA5EC4-0F98-4761-9730-E0546209F649}" type="pres">
      <dgm:prSet presAssocID="{F2D3082E-8D37-45F9-A41B-FFEEC1FA7A1F}" presName="sibTrans" presStyleLbl="bgSibTrans2D1" presStyleIdx="0" presStyleCnt="11"/>
      <dgm:spPr/>
    </dgm:pt>
    <dgm:pt modelId="{FBBC7429-82FC-4771-B148-306312D77952}" type="pres">
      <dgm:prSet presAssocID="{F716F107-7D61-4790-8CC6-D324E3E1EC96}" presName="compNode" presStyleCnt="0"/>
      <dgm:spPr/>
    </dgm:pt>
    <dgm:pt modelId="{B6AFE839-6EE5-49DA-906E-21E84D7DA962}" type="pres">
      <dgm:prSet presAssocID="{F716F107-7D61-4790-8CC6-D324E3E1EC96}" presName="dummyConnPt" presStyleCnt="0"/>
      <dgm:spPr/>
    </dgm:pt>
    <dgm:pt modelId="{C943D230-3841-4E55-B9CE-637F67F7BBF4}" type="pres">
      <dgm:prSet presAssocID="{F716F107-7D61-4790-8CC6-D324E3E1EC96}" presName="node" presStyleLbl="node1" presStyleIdx="1" presStyleCnt="12" custScaleX="140349">
        <dgm:presLayoutVars>
          <dgm:bulletEnabled val="1"/>
        </dgm:presLayoutVars>
      </dgm:prSet>
      <dgm:spPr/>
    </dgm:pt>
    <dgm:pt modelId="{8604E325-07B3-46BA-B016-0BE84E61719F}" type="pres">
      <dgm:prSet presAssocID="{FEF95FE6-5EEB-4DF8-8580-D023A370499F}" presName="sibTrans" presStyleLbl="bgSibTrans2D1" presStyleIdx="1" presStyleCnt="11"/>
      <dgm:spPr/>
    </dgm:pt>
    <dgm:pt modelId="{E62B0CEE-3671-42FE-8733-8323A2240BD7}" type="pres">
      <dgm:prSet presAssocID="{A24D0AC2-C154-4D34-908D-757F350D04F5}" presName="compNode" presStyleCnt="0"/>
      <dgm:spPr/>
    </dgm:pt>
    <dgm:pt modelId="{974A13C1-EC49-4EF7-9D1D-AC29E00C076E}" type="pres">
      <dgm:prSet presAssocID="{A24D0AC2-C154-4D34-908D-757F350D04F5}" presName="dummyConnPt" presStyleCnt="0"/>
      <dgm:spPr/>
    </dgm:pt>
    <dgm:pt modelId="{D2222172-0627-4B3B-89F7-E6F42E18DCC6}" type="pres">
      <dgm:prSet presAssocID="{A24D0AC2-C154-4D34-908D-757F350D04F5}" presName="node" presStyleLbl="node1" presStyleIdx="2" presStyleCnt="12" custScaleX="140349">
        <dgm:presLayoutVars>
          <dgm:bulletEnabled val="1"/>
        </dgm:presLayoutVars>
      </dgm:prSet>
      <dgm:spPr/>
    </dgm:pt>
    <dgm:pt modelId="{900CC32A-73AE-4FFB-8E95-5840EB0C3D0E}" type="pres">
      <dgm:prSet presAssocID="{298ADF63-3220-4CA1-96E0-7239EC346432}" presName="sibTrans" presStyleLbl="bgSibTrans2D1" presStyleIdx="2" presStyleCnt="11"/>
      <dgm:spPr/>
    </dgm:pt>
    <dgm:pt modelId="{86C5F03A-7D0A-4D77-974D-2586160051C5}" type="pres">
      <dgm:prSet presAssocID="{F672CC2B-DA1C-404F-9DB5-9CA85E0C6766}" presName="compNode" presStyleCnt="0"/>
      <dgm:spPr/>
    </dgm:pt>
    <dgm:pt modelId="{E21F2A8B-920F-4D0B-9080-81157C2A3CF6}" type="pres">
      <dgm:prSet presAssocID="{F672CC2B-DA1C-404F-9DB5-9CA85E0C6766}" presName="dummyConnPt" presStyleCnt="0"/>
      <dgm:spPr/>
    </dgm:pt>
    <dgm:pt modelId="{CCFCACE8-9A25-41ED-BCE6-6DD523CCB832}" type="pres">
      <dgm:prSet presAssocID="{F672CC2B-DA1C-404F-9DB5-9CA85E0C6766}" presName="node" presStyleLbl="node1" presStyleIdx="3" presStyleCnt="12" custScaleX="140349">
        <dgm:presLayoutVars>
          <dgm:bulletEnabled val="1"/>
        </dgm:presLayoutVars>
      </dgm:prSet>
      <dgm:spPr/>
    </dgm:pt>
    <dgm:pt modelId="{E2A6F664-363A-4F18-8A63-966FD2D211F3}" type="pres">
      <dgm:prSet presAssocID="{1F6593D0-2040-4B61-96F3-F1C6EC58F3E1}" presName="sibTrans" presStyleLbl="bgSibTrans2D1" presStyleIdx="3" presStyleCnt="11"/>
      <dgm:spPr/>
    </dgm:pt>
    <dgm:pt modelId="{DDFF0A8B-7024-44ED-9FCC-2A05E6793BFC}" type="pres">
      <dgm:prSet presAssocID="{7DD8C804-DF91-4D01-A8E7-56B86F8E9260}" presName="compNode" presStyleCnt="0"/>
      <dgm:spPr/>
    </dgm:pt>
    <dgm:pt modelId="{AC383649-88BF-429D-8FA1-3E7416EAAFD7}" type="pres">
      <dgm:prSet presAssocID="{7DD8C804-DF91-4D01-A8E7-56B86F8E9260}" presName="dummyConnPt" presStyleCnt="0"/>
      <dgm:spPr/>
    </dgm:pt>
    <dgm:pt modelId="{FE428BC1-A288-4D10-9687-93218CA45D09}" type="pres">
      <dgm:prSet presAssocID="{7DD8C804-DF91-4D01-A8E7-56B86F8E9260}" presName="node" presStyleLbl="node1" presStyleIdx="4" presStyleCnt="12" custScaleX="140349">
        <dgm:presLayoutVars>
          <dgm:bulletEnabled val="1"/>
        </dgm:presLayoutVars>
      </dgm:prSet>
      <dgm:spPr/>
    </dgm:pt>
    <dgm:pt modelId="{D06F9A0A-BBBC-458E-8804-C25E3F99E0D1}" type="pres">
      <dgm:prSet presAssocID="{DCE534D9-138E-428B-A829-4FE1D307FA5C}" presName="sibTrans" presStyleLbl="bgSibTrans2D1" presStyleIdx="4" presStyleCnt="11"/>
      <dgm:spPr/>
    </dgm:pt>
    <dgm:pt modelId="{E42E68DA-4497-427A-A035-2E0DCA63E5AC}" type="pres">
      <dgm:prSet presAssocID="{2498C59E-2B1C-4F3B-BA07-BD3676D08A16}" presName="compNode" presStyleCnt="0"/>
      <dgm:spPr/>
    </dgm:pt>
    <dgm:pt modelId="{79DD5C03-1A5E-4CFF-9E53-FD9D4636DC50}" type="pres">
      <dgm:prSet presAssocID="{2498C59E-2B1C-4F3B-BA07-BD3676D08A16}" presName="dummyConnPt" presStyleCnt="0"/>
      <dgm:spPr/>
    </dgm:pt>
    <dgm:pt modelId="{CC0D62C1-818B-43C6-B3AF-CDC19DA72C2D}" type="pres">
      <dgm:prSet presAssocID="{2498C59E-2B1C-4F3B-BA07-BD3676D08A16}" presName="node" presStyleLbl="node1" presStyleIdx="5" presStyleCnt="12" custScaleX="140349">
        <dgm:presLayoutVars>
          <dgm:bulletEnabled val="1"/>
        </dgm:presLayoutVars>
      </dgm:prSet>
      <dgm:spPr/>
    </dgm:pt>
    <dgm:pt modelId="{FF1AFB70-0AFC-40F3-97C9-0CF0B06B9F81}" type="pres">
      <dgm:prSet presAssocID="{D43C8FA5-1E5C-4791-B560-FF91D18DCABB}" presName="sibTrans" presStyleLbl="bgSibTrans2D1" presStyleIdx="5" presStyleCnt="11"/>
      <dgm:spPr/>
    </dgm:pt>
    <dgm:pt modelId="{FEB497D0-DC98-4DFB-AD61-96F7BE8436F5}" type="pres">
      <dgm:prSet presAssocID="{BDFBB868-95E9-4D4C-900E-712CE0625B22}" presName="compNode" presStyleCnt="0"/>
      <dgm:spPr/>
    </dgm:pt>
    <dgm:pt modelId="{DE733059-244C-4534-88C8-B6A3442EE50C}" type="pres">
      <dgm:prSet presAssocID="{BDFBB868-95E9-4D4C-900E-712CE0625B22}" presName="dummyConnPt" presStyleCnt="0"/>
      <dgm:spPr/>
    </dgm:pt>
    <dgm:pt modelId="{2473644D-4414-430C-A804-2860F0E35BBB}" type="pres">
      <dgm:prSet presAssocID="{BDFBB868-95E9-4D4C-900E-712CE0625B22}" presName="node" presStyleLbl="node1" presStyleIdx="6" presStyleCnt="12" custScaleX="140349">
        <dgm:presLayoutVars>
          <dgm:bulletEnabled val="1"/>
        </dgm:presLayoutVars>
      </dgm:prSet>
      <dgm:spPr/>
    </dgm:pt>
    <dgm:pt modelId="{8806E101-FD9D-4889-8BA7-F23CA2E3B1A4}" type="pres">
      <dgm:prSet presAssocID="{690F3AB2-0DEF-44B1-8512-B815258D2AAE}" presName="sibTrans" presStyleLbl="bgSibTrans2D1" presStyleIdx="6" presStyleCnt="11"/>
      <dgm:spPr/>
    </dgm:pt>
    <dgm:pt modelId="{88FB81C9-8384-493B-B2C4-B9FE968843F8}" type="pres">
      <dgm:prSet presAssocID="{9197D243-7E9B-4FBE-AC28-4B7F2C8C3FB7}" presName="compNode" presStyleCnt="0"/>
      <dgm:spPr/>
    </dgm:pt>
    <dgm:pt modelId="{9D1804A1-24D1-447D-B727-6855A98E8A52}" type="pres">
      <dgm:prSet presAssocID="{9197D243-7E9B-4FBE-AC28-4B7F2C8C3FB7}" presName="dummyConnPt" presStyleCnt="0"/>
      <dgm:spPr/>
    </dgm:pt>
    <dgm:pt modelId="{F41D69B6-5B50-4C64-A745-2EB2EDFD8C98}" type="pres">
      <dgm:prSet presAssocID="{9197D243-7E9B-4FBE-AC28-4B7F2C8C3FB7}" presName="node" presStyleLbl="node1" presStyleIdx="7" presStyleCnt="12" custScaleX="140349">
        <dgm:presLayoutVars>
          <dgm:bulletEnabled val="1"/>
        </dgm:presLayoutVars>
      </dgm:prSet>
      <dgm:spPr/>
    </dgm:pt>
    <dgm:pt modelId="{D5695FA6-7C92-49FD-989A-C99A7A2698F4}" type="pres">
      <dgm:prSet presAssocID="{E0F16531-2EFD-4582-ADF7-87AD849FF4C3}" presName="sibTrans" presStyleLbl="bgSibTrans2D1" presStyleIdx="7" presStyleCnt="11"/>
      <dgm:spPr/>
    </dgm:pt>
    <dgm:pt modelId="{554AD16A-7EFD-4934-B0E0-B46715085BFB}" type="pres">
      <dgm:prSet presAssocID="{F931BB0B-ECA0-4EF9-9122-8DAE7DE9DFEE}" presName="compNode" presStyleCnt="0"/>
      <dgm:spPr/>
    </dgm:pt>
    <dgm:pt modelId="{BDE8776E-0160-4963-B931-564D16A2E320}" type="pres">
      <dgm:prSet presAssocID="{F931BB0B-ECA0-4EF9-9122-8DAE7DE9DFEE}" presName="dummyConnPt" presStyleCnt="0"/>
      <dgm:spPr/>
    </dgm:pt>
    <dgm:pt modelId="{49E9F4C2-1E5D-441F-8F37-C7DA96CAE525}" type="pres">
      <dgm:prSet presAssocID="{F931BB0B-ECA0-4EF9-9122-8DAE7DE9DFEE}" presName="node" presStyleLbl="node1" presStyleIdx="8" presStyleCnt="12" custScaleX="140349">
        <dgm:presLayoutVars>
          <dgm:bulletEnabled val="1"/>
        </dgm:presLayoutVars>
      </dgm:prSet>
      <dgm:spPr/>
    </dgm:pt>
    <dgm:pt modelId="{4A901946-DED9-40BB-90E2-03F8B1621E7A}" type="pres">
      <dgm:prSet presAssocID="{FBAAC28C-1C99-4346-B90C-26CAB56D752D}" presName="sibTrans" presStyleLbl="bgSibTrans2D1" presStyleIdx="8" presStyleCnt="11"/>
      <dgm:spPr/>
    </dgm:pt>
    <dgm:pt modelId="{F925495A-C6DC-4A82-A1BE-17676D53B4E3}" type="pres">
      <dgm:prSet presAssocID="{88EA1BB7-2AE4-43C5-849B-1F0B03D271DF}" presName="compNode" presStyleCnt="0"/>
      <dgm:spPr/>
    </dgm:pt>
    <dgm:pt modelId="{81187668-93F3-48E9-9391-80B53D1900BF}" type="pres">
      <dgm:prSet presAssocID="{88EA1BB7-2AE4-43C5-849B-1F0B03D271DF}" presName="dummyConnPt" presStyleCnt="0"/>
      <dgm:spPr/>
    </dgm:pt>
    <dgm:pt modelId="{3A3964D8-0402-4E1C-8221-68F485FDE469}" type="pres">
      <dgm:prSet presAssocID="{88EA1BB7-2AE4-43C5-849B-1F0B03D271DF}" presName="node" presStyleLbl="node1" presStyleIdx="9" presStyleCnt="12" custScaleX="140349">
        <dgm:presLayoutVars>
          <dgm:bulletEnabled val="1"/>
        </dgm:presLayoutVars>
      </dgm:prSet>
      <dgm:spPr/>
    </dgm:pt>
    <dgm:pt modelId="{7E931200-446A-48DE-8ABB-0C644574ACE2}" type="pres">
      <dgm:prSet presAssocID="{8759F419-15DF-44A0-9505-C75A303635DD}" presName="sibTrans" presStyleLbl="bgSibTrans2D1" presStyleIdx="9" presStyleCnt="11"/>
      <dgm:spPr/>
    </dgm:pt>
    <dgm:pt modelId="{ABAD89C0-8E8F-4A8C-8D22-49FABB1103AB}" type="pres">
      <dgm:prSet presAssocID="{8CDF34E7-7B8C-4E08-831C-1DCE5012BF4C}" presName="compNode" presStyleCnt="0"/>
      <dgm:spPr/>
    </dgm:pt>
    <dgm:pt modelId="{9BBB0E25-386B-45E8-B8E1-7B36114031B3}" type="pres">
      <dgm:prSet presAssocID="{8CDF34E7-7B8C-4E08-831C-1DCE5012BF4C}" presName="dummyConnPt" presStyleCnt="0"/>
      <dgm:spPr/>
    </dgm:pt>
    <dgm:pt modelId="{E84345FC-2021-42A9-A654-095A2AF34AD6}" type="pres">
      <dgm:prSet presAssocID="{8CDF34E7-7B8C-4E08-831C-1DCE5012BF4C}" presName="node" presStyleLbl="node1" presStyleIdx="10" presStyleCnt="12" custScaleX="140349">
        <dgm:presLayoutVars>
          <dgm:bulletEnabled val="1"/>
        </dgm:presLayoutVars>
      </dgm:prSet>
      <dgm:spPr/>
    </dgm:pt>
    <dgm:pt modelId="{F8627D62-2C8C-4D1C-B222-23FE803EF97B}" type="pres">
      <dgm:prSet presAssocID="{4DB2554A-0AE1-4299-A5BE-7A4C0D5F75B2}" presName="sibTrans" presStyleLbl="bgSibTrans2D1" presStyleIdx="10" presStyleCnt="11"/>
      <dgm:spPr/>
    </dgm:pt>
    <dgm:pt modelId="{5214BA11-D148-4546-BBD0-34754775CCA7}" type="pres">
      <dgm:prSet presAssocID="{3029E345-308B-4C79-8312-101E4EC65676}" presName="compNode" presStyleCnt="0"/>
      <dgm:spPr/>
    </dgm:pt>
    <dgm:pt modelId="{232B1C49-513C-45E1-956D-9CBDBAC216B5}" type="pres">
      <dgm:prSet presAssocID="{3029E345-308B-4C79-8312-101E4EC65676}" presName="dummyConnPt" presStyleCnt="0"/>
      <dgm:spPr/>
    </dgm:pt>
    <dgm:pt modelId="{8211CE54-493A-4DBA-A7DA-053EBC59235B}" type="pres">
      <dgm:prSet presAssocID="{3029E345-308B-4C79-8312-101E4EC65676}" presName="node" presStyleLbl="node1" presStyleIdx="11" presStyleCnt="12" custScaleX="140349">
        <dgm:presLayoutVars>
          <dgm:bulletEnabled val="1"/>
        </dgm:presLayoutVars>
      </dgm:prSet>
      <dgm:spPr/>
    </dgm:pt>
  </dgm:ptLst>
  <dgm:cxnLst>
    <dgm:cxn modelId="{71D9A20B-BC1D-4126-89E1-FAC42D08CF92}" type="presOf" srcId="{2498C59E-2B1C-4F3B-BA07-BD3676D08A16}" destId="{CC0D62C1-818B-43C6-B3AF-CDC19DA72C2D}" srcOrd="0" destOrd="0" presId="urn:microsoft.com/office/officeart/2005/8/layout/bProcess4"/>
    <dgm:cxn modelId="{BE9ED310-6EF1-4512-B061-BD30BC6E6DA7}" srcId="{B643A57F-352C-4ACB-BE36-262AB375F373}" destId="{3029E345-308B-4C79-8312-101E4EC65676}" srcOrd="11" destOrd="0" parTransId="{A7F4F4D6-0916-4C7A-A6DB-28A698E8C3C6}" sibTransId="{FE07D73F-CCD5-419E-8B64-B49530198DAB}"/>
    <dgm:cxn modelId="{E1086216-B0B5-4AC8-960C-AC32705F8D9F}" type="presOf" srcId="{BDFBB868-95E9-4D4C-900E-712CE0625B22}" destId="{2473644D-4414-430C-A804-2860F0E35BBB}" srcOrd="0" destOrd="0" presId="urn:microsoft.com/office/officeart/2005/8/layout/bProcess4"/>
    <dgm:cxn modelId="{A057A518-D2C7-417C-BB0B-1B9E5B0620CE}" type="presOf" srcId="{FEF95FE6-5EEB-4DF8-8580-D023A370499F}" destId="{8604E325-07B3-46BA-B016-0BE84E61719F}" srcOrd="0" destOrd="0" presId="urn:microsoft.com/office/officeart/2005/8/layout/bProcess4"/>
    <dgm:cxn modelId="{FC511019-871D-46EC-BFB6-6A5FDF0C995B}" srcId="{B643A57F-352C-4ACB-BE36-262AB375F373}" destId="{88EA1BB7-2AE4-43C5-849B-1F0B03D271DF}" srcOrd="9" destOrd="0" parTransId="{0990DCE4-AB72-4BF1-949E-D6F1F4C188FF}" sibTransId="{8759F419-15DF-44A0-9505-C75A303635DD}"/>
    <dgm:cxn modelId="{6169BD1B-A9C0-425B-BEB1-4850D9CA22EA}" type="presOf" srcId="{298ADF63-3220-4CA1-96E0-7239EC346432}" destId="{900CC32A-73AE-4FFB-8E95-5840EB0C3D0E}" srcOrd="0" destOrd="0" presId="urn:microsoft.com/office/officeart/2005/8/layout/bProcess4"/>
    <dgm:cxn modelId="{62E23E24-E809-4246-8422-CD5F32E60829}" srcId="{B643A57F-352C-4ACB-BE36-262AB375F373}" destId="{CD96FC84-447B-413B-AA48-932F3884D5CE}" srcOrd="0" destOrd="0" parTransId="{F3BB1DAA-98F3-4337-9AF3-4DAF451380B2}" sibTransId="{F2D3082E-8D37-45F9-A41B-FFEEC1FA7A1F}"/>
    <dgm:cxn modelId="{40C51026-A3A7-45B8-9812-5BFF4B3BB697}" type="presOf" srcId="{A24D0AC2-C154-4D34-908D-757F350D04F5}" destId="{D2222172-0627-4B3B-89F7-E6F42E18DCC6}" srcOrd="0" destOrd="0" presId="urn:microsoft.com/office/officeart/2005/8/layout/bProcess4"/>
    <dgm:cxn modelId="{815DC327-4FA4-4186-A899-68A6F1C09AB3}" type="presOf" srcId="{88EA1BB7-2AE4-43C5-849B-1F0B03D271DF}" destId="{3A3964D8-0402-4E1C-8221-68F485FDE469}" srcOrd="0" destOrd="0" presId="urn:microsoft.com/office/officeart/2005/8/layout/bProcess4"/>
    <dgm:cxn modelId="{7600AE34-7600-4991-8CE0-17FEB0D55368}" type="presOf" srcId="{F716F107-7D61-4790-8CC6-D324E3E1EC96}" destId="{C943D230-3841-4E55-B9CE-637F67F7BBF4}" srcOrd="0" destOrd="0" presId="urn:microsoft.com/office/officeart/2005/8/layout/bProcess4"/>
    <dgm:cxn modelId="{AE0F3936-9279-40FC-87FD-46CA4E68603A}" srcId="{B643A57F-352C-4ACB-BE36-262AB375F373}" destId="{A24D0AC2-C154-4D34-908D-757F350D04F5}" srcOrd="2" destOrd="0" parTransId="{060DCA23-5FE8-43DA-9CFF-B0D9AC101910}" sibTransId="{298ADF63-3220-4CA1-96E0-7239EC346432}"/>
    <dgm:cxn modelId="{97F3FB38-3BA4-4D21-A511-DF5481929165}" srcId="{B643A57F-352C-4ACB-BE36-262AB375F373}" destId="{2498C59E-2B1C-4F3B-BA07-BD3676D08A16}" srcOrd="5" destOrd="0" parTransId="{465AAF1F-AC1C-4BA0-8D5B-E1CAEFE895D6}" sibTransId="{D43C8FA5-1E5C-4791-B560-FF91D18DCABB}"/>
    <dgm:cxn modelId="{448FAF3B-8C8A-4A0E-86B4-9FE407ACF9C6}" srcId="{B643A57F-352C-4ACB-BE36-262AB375F373}" destId="{F931BB0B-ECA0-4EF9-9122-8DAE7DE9DFEE}" srcOrd="8" destOrd="0" parTransId="{A20E3B6E-4184-46B0-B7B0-A57C3B23A04C}" sibTransId="{FBAAC28C-1C99-4346-B90C-26CAB56D752D}"/>
    <dgm:cxn modelId="{FA790A64-51A3-4CE4-AC63-18CF65006BEF}" type="presOf" srcId="{DCE534D9-138E-428B-A829-4FE1D307FA5C}" destId="{D06F9A0A-BBBC-458E-8804-C25E3F99E0D1}" srcOrd="0" destOrd="0" presId="urn:microsoft.com/office/officeart/2005/8/layout/bProcess4"/>
    <dgm:cxn modelId="{20A40B45-AF10-48CD-AAB2-6510BB258F19}" type="presOf" srcId="{F672CC2B-DA1C-404F-9DB5-9CA85E0C6766}" destId="{CCFCACE8-9A25-41ED-BCE6-6DD523CCB832}" srcOrd="0" destOrd="0" presId="urn:microsoft.com/office/officeart/2005/8/layout/bProcess4"/>
    <dgm:cxn modelId="{AC0CA053-57D3-4A19-9F3A-DA30B48236E1}" type="presOf" srcId="{8759F419-15DF-44A0-9505-C75A303635DD}" destId="{7E931200-446A-48DE-8ABB-0C644574ACE2}" srcOrd="0" destOrd="0" presId="urn:microsoft.com/office/officeart/2005/8/layout/bProcess4"/>
    <dgm:cxn modelId="{F65F8F55-6D13-4509-A0BF-0623C4CFA67D}" type="presOf" srcId="{4DB2554A-0AE1-4299-A5BE-7A4C0D5F75B2}" destId="{F8627D62-2C8C-4D1C-B222-23FE803EF97B}" srcOrd="0" destOrd="0" presId="urn:microsoft.com/office/officeart/2005/8/layout/bProcess4"/>
    <dgm:cxn modelId="{A672498D-D548-4524-8335-3A7EF4A05AB8}" srcId="{B643A57F-352C-4ACB-BE36-262AB375F373}" destId="{BDFBB868-95E9-4D4C-900E-712CE0625B22}" srcOrd="6" destOrd="0" parTransId="{85C38B27-DC13-488D-86AC-A69AD3DCAE6B}" sibTransId="{690F3AB2-0DEF-44B1-8512-B815258D2AAE}"/>
    <dgm:cxn modelId="{183C8C90-BE57-44DB-99BC-A7BAF14B33F8}" type="presOf" srcId="{CD96FC84-447B-413B-AA48-932F3884D5CE}" destId="{038B771A-40F2-4ABB-9455-1815DBC6F1CF}" srcOrd="0" destOrd="0" presId="urn:microsoft.com/office/officeart/2005/8/layout/bProcess4"/>
    <dgm:cxn modelId="{012AF390-6F8B-46B7-AFB0-4F4B66873A25}" type="presOf" srcId="{F2D3082E-8D37-45F9-A41B-FFEEC1FA7A1F}" destId="{17CA5EC4-0F98-4761-9730-E0546209F649}" srcOrd="0" destOrd="0" presId="urn:microsoft.com/office/officeart/2005/8/layout/bProcess4"/>
    <dgm:cxn modelId="{74413993-6F66-402B-AC47-611278D0FADE}" srcId="{B643A57F-352C-4ACB-BE36-262AB375F373}" destId="{8CDF34E7-7B8C-4E08-831C-1DCE5012BF4C}" srcOrd="10" destOrd="0" parTransId="{74CF45CB-363C-4D96-883B-841525E1D0B1}" sibTransId="{4DB2554A-0AE1-4299-A5BE-7A4C0D5F75B2}"/>
    <dgm:cxn modelId="{5BC6D3A7-6137-4B2A-A96A-00D4C583D339}" type="presOf" srcId="{1F6593D0-2040-4B61-96F3-F1C6EC58F3E1}" destId="{E2A6F664-363A-4F18-8A63-966FD2D211F3}" srcOrd="0" destOrd="0" presId="urn:microsoft.com/office/officeart/2005/8/layout/bProcess4"/>
    <dgm:cxn modelId="{8FF0DABF-0381-46A5-940E-581786E62953}" type="presOf" srcId="{3029E345-308B-4C79-8312-101E4EC65676}" destId="{8211CE54-493A-4DBA-A7DA-053EBC59235B}" srcOrd="0" destOrd="0" presId="urn:microsoft.com/office/officeart/2005/8/layout/bProcess4"/>
    <dgm:cxn modelId="{54F83EC1-5F88-46B7-A88D-15AE8333EA8C}" type="presOf" srcId="{E0F16531-2EFD-4582-ADF7-87AD849FF4C3}" destId="{D5695FA6-7C92-49FD-989A-C99A7A2698F4}" srcOrd="0" destOrd="0" presId="urn:microsoft.com/office/officeart/2005/8/layout/bProcess4"/>
    <dgm:cxn modelId="{EFCF47C3-9416-4B32-9FD2-404C8981D555}" type="presOf" srcId="{9197D243-7E9B-4FBE-AC28-4B7F2C8C3FB7}" destId="{F41D69B6-5B50-4C64-A745-2EB2EDFD8C98}" srcOrd="0" destOrd="0" presId="urn:microsoft.com/office/officeart/2005/8/layout/bProcess4"/>
    <dgm:cxn modelId="{399E6DCF-A8CF-4781-961E-E0B9930607DE}" type="presOf" srcId="{7DD8C804-DF91-4D01-A8E7-56B86F8E9260}" destId="{FE428BC1-A288-4D10-9687-93218CA45D09}" srcOrd="0" destOrd="0" presId="urn:microsoft.com/office/officeart/2005/8/layout/bProcess4"/>
    <dgm:cxn modelId="{C9DA01D6-8D40-47F9-9376-0FE6A0F0DB0D}" type="presOf" srcId="{FBAAC28C-1C99-4346-B90C-26CAB56D752D}" destId="{4A901946-DED9-40BB-90E2-03F8B1621E7A}" srcOrd="0" destOrd="0" presId="urn:microsoft.com/office/officeart/2005/8/layout/bProcess4"/>
    <dgm:cxn modelId="{2304C5DA-BE01-41A5-858B-A08C05267CC6}" type="presOf" srcId="{D43C8FA5-1E5C-4791-B560-FF91D18DCABB}" destId="{FF1AFB70-0AFC-40F3-97C9-0CF0B06B9F81}" srcOrd="0" destOrd="0" presId="urn:microsoft.com/office/officeart/2005/8/layout/bProcess4"/>
    <dgm:cxn modelId="{B92EA8DF-E8E0-4A9D-A7DD-DC271A43410A}" type="presOf" srcId="{8CDF34E7-7B8C-4E08-831C-1DCE5012BF4C}" destId="{E84345FC-2021-42A9-A654-095A2AF34AD6}" srcOrd="0" destOrd="0" presId="urn:microsoft.com/office/officeart/2005/8/layout/bProcess4"/>
    <dgm:cxn modelId="{4BB7F4E8-4704-4EBB-8656-0AA0EC170D01}" srcId="{B643A57F-352C-4ACB-BE36-262AB375F373}" destId="{7DD8C804-DF91-4D01-A8E7-56B86F8E9260}" srcOrd="4" destOrd="0" parTransId="{7CB8A00E-B96D-4600-8C32-43B491F137DA}" sibTransId="{DCE534D9-138E-428B-A829-4FE1D307FA5C}"/>
    <dgm:cxn modelId="{816D0EEE-3143-4044-917B-412CB5084E66}" srcId="{B643A57F-352C-4ACB-BE36-262AB375F373}" destId="{F716F107-7D61-4790-8CC6-D324E3E1EC96}" srcOrd="1" destOrd="0" parTransId="{CC907D80-A1B5-4CE4-B5A2-9423DB4CBE1F}" sibTransId="{FEF95FE6-5EEB-4DF8-8580-D023A370499F}"/>
    <dgm:cxn modelId="{BE18DDF7-A47F-47A6-9716-F0D14F66E524}" type="presOf" srcId="{690F3AB2-0DEF-44B1-8512-B815258D2AAE}" destId="{8806E101-FD9D-4889-8BA7-F23CA2E3B1A4}" srcOrd="0" destOrd="0" presId="urn:microsoft.com/office/officeart/2005/8/layout/bProcess4"/>
    <dgm:cxn modelId="{2FFB04F9-3737-4017-9F6F-717C843AD890}" srcId="{B643A57F-352C-4ACB-BE36-262AB375F373}" destId="{F672CC2B-DA1C-404F-9DB5-9CA85E0C6766}" srcOrd="3" destOrd="0" parTransId="{7E4EC875-BC79-4DB2-9FBE-36E7E86F9911}" sibTransId="{1F6593D0-2040-4B61-96F3-F1C6EC58F3E1}"/>
    <dgm:cxn modelId="{8DE988FB-4CD8-4182-8939-F6F7D1482E93}" type="presOf" srcId="{F931BB0B-ECA0-4EF9-9122-8DAE7DE9DFEE}" destId="{49E9F4C2-1E5D-441F-8F37-C7DA96CAE525}" srcOrd="0" destOrd="0" presId="urn:microsoft.com/office/officeart/2005/8/layout/bProcess4"/>
    <dgm:cxn modelId="{F65EB7FE-2C9B-4BD8-A1AF-DAD9960F03AC}" type="presOf" srcId="{B643A57F-352C-4ACB-BE36-262AB375F373}" destId="{55A1D7D1-2427-4AE1-8DF1-C78FAA2A4B32}" srcOrd="0" destOrd="0" presId="urn:microsoft.com/office/officeart/2005/8/layout/bProcess4"/>
    <dgm:cxn modelId="{B30FFBFF-7E2F-4684-9D8D-401633354691}" srcId="{B643A57F-352C-4ACB-BE36-262AB375F373}" destId="{9197D243-7E9B-4FBE-AC28-4B7F2C8C3FB7}" srcOrd="7" destOrd="0" parTransId="{53CCE499-05AF-4A44-8163-E36300F457F2}" sibTransId="{E0F16531-2EFD-4582-ADF7-87AD849FF4C3}"/>
    <dgm:cxn modelId="{5E47F6E7-E138-47B5-8EBE-CCD52BADDDAC}" type="presParOf" srcId="{55A1D7D1-2427-4AE1-8DF1-C78FAA2A4B32}" destId="{D86A68E1-2878-4414-BC28-7AA8DD1FE971}" srcOrd="0" destOrd="0" presId="urn:microsoft.com/office/officeart/2005/8/layout/bProcess4"/>
    <dgm:cxn modelId="{C3A87C54-D7A4-4A52-8555-F51841A1EF54}" type="presParOf" srcId="{D86A68E1-2878-4414-BC28-7AA8DD1FE971}" destId="{CE53919E-66D8-4FFA-9270-E96FF86BB0B0}" srcOrd="0" destOrd="0" presId="urn:microsoft.com/office/officeart/2005/8/layout/bProcess4"/>
    <dgm:cxn modelId="{D1353E10-A89D-44A2-8EDA-13EFB43AD1B6}" type="presParOf" srcId="{D86A68E1-2878-4414-BC28-7AA8DD1FE971}" destId="{038B771A-40F2-4ABB-9455-1815DBC6F1CF}" srcOrd="1" destOrd="0" presId="urn:microsoft.com/office/officeart/2005/8/layout/bProcess4"/>
    <dgm:cxn modelId="{31A81E09-846F-4158-8A59-19E575B56735}" type="presParOf" srcId="{55A1D7D1-2427-4AE1-8DF1-C78FAA2A4B32}" destId="{17CA5EC4-0F98-4761-9730-E0546209F649}" srcOrd="1" destOrd="0" presId="urn:microsoft.com/office/officeart/2005/8/layout/bProcess4"/>
    <dgm:cxn modelId="{124A4C42-FF05-495C-9F19-46ABC7066908}" type="presParOf" srcId="{55A1D7D1-2427-4AE1-8DF1-C78FAA2A4B32}" destId="{FBBC7429-82FC-4771-B148-306312D77952}" srcOrd="2" destOrd="0" presId="urn:microsoft.com/office/officeart/2005/8/layout/bProcess4"/>
    <dgm:cxn modelId="{DB11854B-8B5B-4D64-8B41-EF543A5FFB5F}" type="presParOf" srcId="{FBBC7429-82FC-4771-B148-306312D77952}" destId="{B6AFE839-6EE5-49DA-906E-21E84D7DA962}" srcOrd="0" destOrd="0" presId="urn:microsoft.com/office/officeart/2005/8/layout/bProcess4"/>
    <dgm:cxn modelId="{775A895C-F732-4A30-B448-1471E6F5C333}" type="presParOf" srcId="{FBBC7429-82FC-4771-B148-306312D77952}" destId="{C943D230-3841-4E55-B9CE-637F67F7BBF4}" srcOrd="1" destOrd="0" presId="urn:microsoft.com/office/officeart/2005/8/layout/bProcess4"/>
    <dgm:cxn modelId="{09169C1D-95B6-486C-A871-470AF4810655}" type="presParOf" srcId="{55A1D7D1-2427-4AE1-8DF1-C78FAA2A4B32}" destId="{8604E325-07B3-46BA-B016-0BE84E61719F}" srcOrd="3" destOrd="0" presId="urn:microsoft.com/office/officeart/2005/8/layout/bProcess4"/>
    <dgm:cxn modelId="{80B89DD5-AC4C-48D6-BD4E-57EA10FFEDEC}" type="presParOf" srcId="{55A1D7D1-2427-4AE1-8DF1-C78FAA2A4B32}" destId="{E62B0CEE-3671-42FE-8733-8323A2240BD7}" srcOrd="4" destOrd="0" presId="urn:microsoft.com/office/officeart/2005/8/layout/bProcess4"/>
    <dgm:cxn modelId="{C921D6D0-E316-4F30-8D33-D47776A43B83}" type="presParOf" srcId="{E62B0CEE-3671-42FE-8733-8323A2240BD7}" destId="{974A13C1-EC49-4EF7-9D1D-AC29E00C076E}" srcOrd="0" destOrd="0" presId="urn:microsoft.com/office/officeart/2005/8/layout/bProcess4"/>
    <dgm:cxn modelId="{70D19992-4161-4378-AE7C-57AE39065290}" type="presParOf" srcId="{E62B0CEE-3671-42FE-8733-8323A2240BD7}" destId="{D2222172-0627-4B3B-89F7-E6F42E18DCC6}" srcOrd="1" destOrd="0" presId="urn:microsoft.com/office/officeart/2005/8/layout/bProcess4"/>
    <dgm:cxn modelId="{0785A8A3-7D6B-462B-BF36-AD1DA1BDB114}" type="presParOf" srcId="{55A1D7D1-2427-4AE1-8DF1-C78FAA2A4B32}" destId="{900CC32A-73AE-4FFB-8E95-5840EB0C3D0E}" srcOrd="5" destOrd="0" presId="urn:microsoft.com/office/officeart/2005/8/layout/bProcess4"/>
    <dgm:cxn modelId="{076576E3-43AB-4AA5-975D-7206A2A4A5BD}" type="presParOf" srcId="{55A1D7D1-2427-4AE1-8DF1-C78FAA2A4B32}" destId="{86C5F03A-7D0A-4D77-974D-2586160051C5}" srcOrd="6" destOrd="0" presId="urn:microsoft.com/office/officeart/2005/8/layout/bProcess4"/>
    <dgm:cxn modelId="{6B092898-A2FF-4480-B157-BC734D3C924A}" type="presParOf" srcId="{86C5F03A-7D0A-4D77-974D-2586160051C5}" destId="{E21F2A8B-920F-4D0B-9080-81157C2A3CF6}" srcOrd="0" destOrd="0" presId="urn:microsoft.com/office/officeart/2005/8/layout/bProcess4"/>
    <dgm:cxn modelId="{78E9AC5F-2199-4BC7-8215-6A2A3865301C}" type="presParOf" srcId="{86C5F03A-7D0A-4D77-974D-2586160051C5}" destId="{CCFCACE8-9A25-41ED-BCE6-6DD523CCB832}" srcOrd="1" destOrd="0" presId="urn:microsoft.com/office/officeart/2005/8/layout/bProcess4"/>
    <dgm:cxn modelId="{BDB0BD6B-DC7C-4781-B9D3-0A78D9C89380}" type="presParOf" srcId="{55A1D7D1-2427-4AE1-8DF1-C78FAA2A4B32}" destId="{E2A6F664-363A-4F18-8A63-966FD2D211F3}" srcOrd="7" destOrd="0" presId="urn:microsoft.com/office/officeart/2005/8/layout/bProcess4"/>
    <dgm:cxn modelId="{37BFE812-81F6-4608-8ED9-2DD17F37C94C}" type="presParOf" srcId="{55A1D7D1-2427-4AE1-8DF1-C78FAA2A4B32}" destId="{DDFF0A8B-7024-44ED-9FCC-2A05E6793BFC}" srcOrd="8" destOrd="0" presId="urn:microsoft.com/office/officeart/2005/8/layout/bProcess4"/>
    <dgm:cxn modelId="{629C082F-6D29-4AE0-B416-3E74F4543C91}" type="presParOf" srcId="{DDFF0A8B-7024-44ED-9FCC-2A05E6793BFC}" destId="{AC383649-88BF-429D-8FA1-3E7416EAAFD7}" srcOrd="0" destOrd="0" presId="urn:microsoft.com/office/officeart/2005/8/layout/bProcess4"/>
    <dgm:cxn modelId="{070EEA28-77F9-44D9-97BA-FEDFE36E5F7C}" type="presParOf" srcId="{DDFF0A8B-7024-44ED-9FCC-2A05E6793BFC}" destId="{FE428BC1-A288-4D10-9687-93218CA45D09}" srcOrd="1" destOrd="0" presId="urn:microsoft.com/office/officeart/2005/8/layout/bProcess4"/>
    <dgm:cxn modelId="{F0399208-1267-4865-BE65-8EFCD10C4D88}" type="presParOf" srcId="{55A1D7D1-2427-4AE1-8DF1-C78FAA2A4B32}" destId="{D06F9A0A-BBBC-458E-8804-C25E3F99E0D1}" srcOrd="9" destOrd="0" presId="urn:microsoft.com/office/officeart/2005/8/layout/bProcess4"/>
    <dgm:cxn modelId="{94DCEAAB-0FD6-449D-B249-D3ED99228D42}" type="presParOf" srcId="{55A1D7D1-2427-4AE1-8DF1-C78FAA2A4B32}" destId="{E42E68DA-4497-427A-A035-2E0DCA63E5AC}" srcOrd="10" destOrd="0" presId="urn:microsoft.com/office/officeart/2005/8/layout/bProcess4"/>
    <dgm:cxn modelId="{CD52124E-B2E7-4C58-9B0B-6BFC88415EEB}" type="presParOf" srcId="{E42E68DA-4497-427A-A035-2E0DCA63E5AC}" destId="{79DD5C03-1A5E-4CFF-9E53-FD9D4636DC50}" srcOrd="0" destOrd="0" presId="urn:microsoft.com/office/officeart/2005/8/layout/bProcess4"/>
    <dgm:cxn modelId="{0F61230C-3531-46F7-9A26-45C2C1C1EFF5}" type="presParOf" srcId="{E42E68DA-4497-427A-A035-2E0DCA63E5AC}" destId="{CC0D62C1-818B-43C6-B3AF-CDC19DA72C2D}" srcOrd="1" destOrd="0" presId="urn:microsoft.com/office/officeart/2005/8/layout/bProcess4"/>
    <dgm:cxn modelId="{BCA140EE-87D5-4E4D-8A5D-246E8AD07AAE}" type="presParOf" srcId="{55A1D7D1-2427-4AE1-8DF1-C78FAA2A4B32}" destId="{FF1AFB70-0AFC-40F3-97C9-0CF0B06B9F81}" srcOrd="11" destOrd="0" presId="urn:microsoft.com/office/officeart/2005/8/layout/bProcess4"/>
    <dgm:cxn modelId="{5DB3E9DD-3E64-42F9-BF22-6E1727D67EB8}" type="presParOf" srcId="{55A1D7D1-2427-4AE1-8DF1-C78FAA2A4B32}" destId="{FEB497D0-DC98-4DFB-AD61-96F7BE8436F5}" srcOrd="12" destOrd="0" presId="urn:microsoft.com/office/officeart/2005/8/layout/bProcess4"/>
    <dgm:cxn modelId="{DCD714CD-5CF9-4243-8308-27D3BAD74164}" type="presParOf" srcId="{FEB497D0-DC98-4DFB-AD61-96F7BE8436F5}" destId="{DE733059-244C-4534-88C8-B6A3442EE50C}" srcOrd="0" destOrd="0" presId="urn:microsoft.com/office/officeart/2005/8/layout/bProcess4"/>
    <dgm:cxn modelId="{A3D8475A-A891-490A-A7DA-0132DD4C4AAA}" type="presParOf" srcId="{FEB497D0-DC98-4DFB-AD61-96F7BE8436F5}" destId="{2473644D-4414-430C-A804-2860F0E35BBB}" srcOrd="1" destOrd="0" presId="urn:microsoft.com/office/officeart/2005/8/layout/bProcess4"/>
    <dgm:cxn modelId="{F0875203-6E72-4F6B-9AF2-9A309E21CF9E}" type="presParOf" srcId="{55A1D7D1-2427-4AE1-8DF1-C78FAA2A4B32}" destId="{8806E101-FD9D-4889-8BA7-F23CA2E3B1A4}" srcOrd="13" destOrd="0" presId="urn:microsoft.com/office/officeart/2005/8/layout/bProcess4"/>
    <dgm:cxn modelId="{8D52C825-1EF3-4353-AEB9-D16F97AE66D6}" type="presParOf" srcId="{55A1D7D1-2427-4AE1-8DF1-C78FAA2A4B32}" destId="{88FB81C9-8384-493B-B2C4-B9FE968843F8}" srcOrd="14" destOrd="0" presId="urn:microsoft.com/office/officeart/2005/8/layout/bProcess4"/>
    <dgm:cxn modelId="{FB6076AD-CBA9-4DB0-B4C8-96198B1B2F69}" type="presParOf" srcId="{88FB81C9-8384-493B-B2C4-B9FE968843F8}" destId="{9D1804A1-24D1-447D-B727-6855A98E8A52}" srcOrd="0" destOrd="0" presId="urn:microsoft.com/office/officeart/2005/8/layout/bProcess4"/>
    <dgm:cxn modelId="{FE86AEE6-522F-41DC-B8CA-E1A608ACA9E4}" type="presParOf" srcId="{88FB81C9-8384-493B-B2C4-B9FE968843F8}" destId="{F41D69B6-5B50-4C64-A745-2EB2EDFD8C98}" srcOrd="1" destOrd="0" presId="urn:microsoft.com/office/officeart/2005/8/layout/bProcess4"/>
    <dgm:cxn modelId="{C94F028F-82A3-4F48-94CF-CE26601831CF}" type="presParOf" srcId="{55A1D7D1-2427-4AE1-8DF1-C78FAA2A4B32}" destId="{D5695FA6-7C92-49FD-989A-C99A7A2698F4}" srcOrd="15" destOrd="0" presId="urn:microsoft.com/office/officeart/2005/8/layout/bProcess4"/>
    <dgm:cxn modelId="{70683A47-803B-4538-8D12-BA2361EC356A}" type="presParOf" srcId="{55A1D7D1-2427-4AE1-8DF1-C78FAA2A4B32}" destId="{554AD16A-7EFD-4934-B0E0-B46715085BFB}" srcOrd="16" destOrd="0" presId="urn:microsoft.com/office/officeart/2005/8/layout/bProcess4"/>
    <dgm:cxn modelId="{A2763CD4-505C-4E2F-B971-C77EF8923149}" type="presParOf" srcId="{554AD16A-7EFD-4934-B0E0-B46715085BFB}" destId="{BDE8776E-0160-4963-B931-564D16A2E320}" srcOrd="0" destOrd="0" presId="urn:microsoft.com/office/officeart/2005/8/layout/bProcess4"/>
    <dgm:cxn modelId="{EA02C549-5DD9-46E7-851B-E5DCAD10122B}" type="presParOf" srcId="{554AD16A-7EFD-4934-B0E0-B46715085BFB}" destId="{49E9F4C2-1E5D-441F-8F37-C7DA96CAE525}" srcOrd="1" destOrd="0" presId="urn:microsoft.com/office/officeart/2005/8/layout/bProcess4"/>
    <dgm:cxn modelId="{90DCA627-C7FC-4D38-8BD8-430C4A34E43F}" type="presParOf" srcId="{55A1D7D1-2427-4AE1-8DF1-C78FAA2A4B32}" destId="{4A901946-DED9-40BB-90E2-03F8B1621E7A}" srcOrd="17" destOrd="0" presId="urn:microsoft.com/office/officeart/2005/8/layout/bProcess4"/>
    <dgm:cxn modelId="{B7C7E384-CB55-4E4C-A225-59DC296B3CAC}" type="presParOf" srcId="{55A1D7D1-2427-4AE1-8DF1-C78FAA2A4B32}" destId="{F925495A-C6DC-4A82-A1BE-17676D53B4E3}" srcOrd="18" destOrd="0" presId="urn:microsoft.com/office/officeart/2005/8/layout/bProcess4"/>
    <dgm:cxn modelId="{4FB91A9E-CCE5-4475-AA1B-95C51F541D03}" type="presParOf" srcId="{F925495A-C6DC-4A82-A1BE-17676D53B4E3}" destId="{81187668-93F3-48E9-9391-80B53D1900BF}" srcOrd="0" destOrd="0" presId="urn:microsoft.com/office/officeart/2005/8/layout/bProcess4"/>
    <dgm:cxn modelId="{15957550-28A9-411C-9F0B-4663A1BDF678}" type="presParOf" srcId="{F925495A-C6DC-4A82-A1BE-17676D53B4E3}" destId="{3A3964D8-0402-4E1C-8221-68F485FDE469}" srcOrd="1" destOrd="0" presId="urn:microsoft.com/office/officeart/2005/8/layout/bProcess4"/>
    <dgm:cxn modelId="{8A563254-91FF-4ED1-8F73-B801A54A66B6}" type="presParOf" srcId="{55A1D7D1-2427-4AE1-8DF1-C78FAA2A4B32}" destId="{7E931200-446A-48DE-8ABB-0C644574ACE2}" srcOrd="19" destOrd="0" presId="urn:microsoft.com/office/officeart/2005/8/layout/bProcess4"/>
    <dgm:cxn modelId="{38FB4710-01F8-4EFD-B8D6-B1C60EE49FEF}" type="presParOf" srcId="{55A1D7D1-2427-4AE1-8DF1-C78FAA2A4B32}" destId="{ABAD89C0-8E8F-4A8C-8D22-49FABB1103AB}" srcOrd="20" destOrd="0" presId="urn:microsoft.com/office/officeart/2005/8/layout/bProcess4"/>
    <dgm:cxn modelId="{5CDB2A95-5DD4-44F9-8A19-6E9F41D97A97}" type="presParOf" srcId="{ABAD89C0-8E8F-4A8C-8D22-49FABB1103AB}" destId="{9BBB0E25-386B-45E8-B8E1-7B36114031B3}" srcOrd="0" destOrd="0" presId="urn:microsoft.com/office/officeart/2005/8/layout/bProcess4"/>
    <dgm:cxn modelId="{96DDA697-AAEB-4C95-ABB2-043584285D03}" type="presParOf" srcId="{ABAD89C0-8E8F-4A8C-8D22-49FABB1103AB}" destId="{E84345FC-2021-42A9-A654-095A2AF34AD6}" srcOrd="1" destOrd="0" presId="urn:microsoft.com/office/officeart/2005/8/layout/bProcess4"/>
    <dgm:cxn modelId="{483ABF45-5373-4F87-BBC9-8407C8F5BC35}" type="presParOf" srcId="{55A1D7D1-2427-4AE1-8DF1-C78FAA2A4B32}" destId="{F8627D62-2C8C-4D1C-B222-23FE803EF97B}" srcOrd="21" destOrd="0" presId="urn:microsoft.com/office/officeart/2005/8/layout/bProcess4"/>
    <dgm:cxn modelId="{A119D449-A7FF-4F42-8EA1-3D4B30343FCD}" type="presParOf" srcId="{55A1D7D1-2427-4AE1-8DF1-C78FAA2A4B32}" destId="{5214BA11-D148-4546-BBD0-34754775CCA7}" srcOrd="22" destOrd="0" presId="urn:microsoft.com/office/officeart/2005/8/layout/bProcess4"/>
    <dgm:cxn modelId="{6DCD8DB7-A1FD-4F56-A166-3C1FB7D24B22}" type="presParOf" srcId="{5214BA11-D148-4546-BBD0-34754775CCA7}" destId="{232B1C49-513C-45E1-956D-9CBDBAC216B5}" srcOrd="0" destOrd="0" presId="urn:microsoft.com/office/officeart/2005/8/layout/bProcess4"/>
    <dgm:cxn modelId="{AE5DE65E-3482-4CBD-A952-540E47C7F69F}" type="presParOf" srcId="{5214BA11-D148-4546-BBD0-34754775CCA7}" destId="{8211CE54-493A-4DBA-A7DA-053EBC59235B}"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643A57F-352C-4ACB-BE36-262AB375F373}" type="doc">
      <dgm:prSet loTypeId="urn:microsoft.com/office/officeart/2005/8/layout/bProcess4" loCatId="process" qsTypeId="urn:microsoft.com/office/officeart/2005/8/quickstyle/3d2" qsCatId="3D" csTypeId="urn:microsoft.com/office/officeart/2005/8/colors/accent5_2" csCatId="accent5" phldr="1"/>
      <dgm:spPr/>
      <dgm:t>
        <a:bodyPr/>
        <a:lstStyle/>
        <a:p>
          <a:endParaRPr lang="en-IN"/>
        </a:p>
      </dgm:t>
    </dgm:pt>
    <dgm:pt modelId="{CD96FC84-447B-413B-AA48-932F3884D5CE}">
      <dgm:prSet phldrT="[Text]"/>
      <dgm:spPr/>
      <dgm:t>
        <a:bodyPr/>
        <a:lstStyle/>
        <a:p>
          <a:r>
            <a:rPr lang="en-IN" dirty="0"/>
            <a:t>Formulating the Research problem</a:t>
          </a:r>
        </a:p>
      </dgm:t>
    </dgm:pt>
    <dgm:pt modelId="{F3BB1DAA-98F3-4337-9AF3-4DAF451380B2}" type="parTrans" cxnId="{62E23E24-E809-4246-8422-CD5F32E60829}">
      <dgm:prSet/>
      <dgm:spPr/>
      <dgm:t>
        <a:bodyPr/>
        <a:lstStyle/>
        <a:p>
          <a:endParaRPr lang="en-IN"/>
        </a:p>
      </dgm:t>
    </dgm:pt>
    <dgm:pt modelId="{F2D3082E-8D37-45F9-A41B-FFEEC1FA7A1F}" type="sibTrans" cxnId="{62E23E24-E809-4246-8422-CD5F32E60829}">
      <dgm:prSet/>
      <dgm:spPr/>
      <dgm:t>
        <a:bodyPr/>
        <a:lstStyle/>
        <a:p>
          <a:endParaRPr lang="en-IN"/>
        </a:p>
      </dgm:t>
    </dgm:pt>
    <dgm:pt modelId="{F716F107-7D61-4790-8CC6-D324E3E1EC96}">
      <dgm:prSet phldrT="[Text]"/>
      <dgm:spPr/>
      <dgm:t>
        <a:bodyPr/>
        <a:lstStyle/>
        <a:p>
          <a:r>
            <a:rPr lang="en-IN" dirty="0"/>
            <a:t>Decide the Objectives of Research</a:t>
          </a:r>
        </a:p>
      </dgm:t>
    </dgm:pt>
    <dgm:pt modelId="{CC907D80-A1B5-4CE4-B5A2-9423DB4CBE1F}" type="parTrans" cxnId="{816D0EEE-3143-4044-917B-412CB5084E66}">
      <dgm:prSet/>
      <dgm:spPr/>
      <dgm:t>
        <a:bodyPr/>
        <a:lstStyle/>
        <a:p>
          <a:endParaRPr lang="en-IN"/>
        </a:p>
      </dgm:t>
    </dgm:pt>
    <dgm:pt modelId="{FEF95FE6-5EEB-4DF8-8580-D023A370499F}" type="sibTrans" cxnId="{816D0EEE-3143-4044-917B-412CB5084E66}">
      <dgm:prSet/>
      <dgm:spPr/>
      <dgm:t>
        <a:bodyPr/>
        <a:lstStyle/>
        <a:p>
          <a:endParaRPr lang="en-IN"/>
        </a:p>
      </dgm:t>
    </dgm:pt>
    <dgm:pt modelId="{F672CC2B-DA1C-404F-9DB5-9CA85E0C6766}">
      <dgm:prSet phldrT="[Text]"/>
      <dgm:spPr/>
      <dgm:t>
        <a:bodyPr/>
        <a:lstStyle/>
        <a:p>
          <a:r>
            <a:rPr lang="en-IN" dirty="0"/>
            <a:t>Developing the Hypothesis</a:t>
          </a:r>
        </a:p>
      </dgm:t>
    </dgm:pt>
    <dgm:pt modelId="{7E4EC875-BC79-4DB2-9FBE-36E7E86F9911}" type="parTrans" cxnId="{2FFB04F9-3737-4017-9F6F-717C843AD890}">
      <dgm:prSet/>
      <dgm:spPr/>
      <dgm:t>
        <a:bodyPr/>
        <a:lstStyle/>
        <a:p>
          <a:endParaRPr lang="en-IN"/>
        </a:p>
      </dgm:t>
    </dgm:pt>
    <dgm:pt modelId="{1F6593D0-2040-4B61-96F3-F1C6EC58F3E1}" type="sibTrans" cxnId="{2FFB04F9-3737-4017-9F6F-717C843AD890}">
      <dgm:prSet/>
      <dgm:spPr/>
      <dgm:t>
        <a:bodyPr/>
        <a:lstStyle/>
        <a:p>
          <a:endParaRPr lang="en-IN"/>
        </a:p>
      </dgm:t>
    </dgm:pt>
    <dgm:pt modelId="{7DD8C804-DF91-4D01-A8E7-56B86F8E9260}">
      <dgm:prSet phldrT="[Text]"/>
      <dgm:spPr/>
      <dgm:t>
        <a:bodyPr/>
        <a:lstStyle/>
        <a:p>
          <a:r>
            <a:rPr lang="en-IN" dirty="0"/>
            <a:t>Preparing the Research Design</a:t>
          </a:r>
        </a:p>
      </dgm:t>
    </dgm:pt>
    <dgm:pt modelId="{7CB8A00E-B96D-4600-8C32-43B491F137DA}" type="parTrans" cxnId="{4BB7F4E8-4704-4EBB-8656-0AA0EC170D01}">
      <dgm:prSet/>
      <dgm:spPr/>
      <dgm:t>
        <a:bodyPr/>
        <a:lstStyle/>
        <a:p>
          <a:endParaRPr lang="en-IN"/>
        </a:p>
      </dgm:t>
    </dgm:pt>
    <dgm:pt modelId="{DCE534D9-138E-428B-A829-4FE1D307FA5C}" type="sibTrans" cxnId="{4BB7F4E8-4704-4EBB-8656-0AA0EC170D01}">
      <dgm:prSet/>
      <dgm:spPr/>
      <dgm:t>
        <a:bodyPr/>
        <a:lstStyle/>
        <a:p>
          <a:endParaRPr lang="en-IN"/>
        </a:p>
      </dgm:t>
    </dgm:pt>
    <dgm:pt modelId="{2498C59E-2B1C-4F3B-BA07-BD3676D08A16}">
      <dgm:prSet phldrT="[Text]"/>
      <dgm:spPr/>
      <dgm:t>
        <a:bodyPr/>
        <a:lstStyle/>
        <a:p>
          <a:r>
            <a:rPr lang="en-IN" dirty="0"/>
            <a:t>Determine Sample Design</a:t>
          </a:r>
        </a:p>
      </dgm:t>
    </dgm:pt>
    <dgm:pt modelId="{465AAF1F-AC1C-4BA0-8D5B-E1CAEFE895D6}" type="parTrans" cxnId="{97F3FB38-3BA4-4D21-A511-DF5481929165}">
      <dgm:prSet/>
      <dgm:spPr/>
      <dgm:t>
        <a:bodyPr/>
        <a:lstStyle/>
        <a:p>
          <a:endParaRPr lang="en-IN"/>
        </a:p>
      </dgm:t>
    </dgm:pt>
    <dgm:pt modelId="{D43C8FA5-1E5C-4791-B560-FF91D18DCABB}" type="sibTrans" cxnId="{97F3FB38-3BA4-4D21-A511-DF5481929165}">
      <dgm:prSet/>
      <dgm:spPr/>
      <dgm:t>
        <a:bodyPr/>
        <a:lstStyle/>
        <a:p>
          <a:endParaRPr lang="en-IN"/>
        </a:p>
      </dgm:t>
    </dgm:pt>
    <dgm:pt modelId="{BDFBB868-95E9-4D4C-900E-712CE0625B22}">
      <dgm:prSet phldrT="[Text]"/>
      <dgm:spPr>
        <a:solidFill>
          <a:srgbClr val="00B050"/>
        </a:solidFill>
      </dgm:spPr>
      <dgm:t>
        <a:bodyPr/>
        <a:lstStyle/>
        <a:p>
          <a:r>
            <a:rPr lang="en-IN" dirty="0"/>
            <a:t>Collecting the Data</a:t>
          </a:r>
        </a:p>
      </dgm:t>
    </dgm:pt>
    <dgm:pt modelId="{85C38B27-DC13-488D-86AC-A69AD3DCAE6B}" type="parTrans" cxnId="{A672498D-D548-4524-8335-3A7EF4A05AB8}">
      <dgm:prSet/>
      <dgm:spPr/>
      <dgm:t>
        <a:bodyPr/>
        <a:lstStyle/>
        <a:p>
          <a:endParaRPr lang="en-IN"/>
        </a:p>
      </dgm:t>
    </dgm:pt>
    <dgm:pt modelId="{690F3AB2-0DEF-44B1-8512-B815258D2AAE}" type="sibTrans" cxnId="{A672498D-D548-4524-8335-3A7EF4A05AB8}">
      <dgm:prSet/>
      <dgm:spPr/>
      <dgm:t>
        <a:bodyPr/>
        <a:lstStyle/>
        <a:p>
          <a:endParaRPr lang="en-IN"/>
        </a:p>
      </dgm:t>
    </dgm:pt>
    <dgm:pt modelId="{9197D243-7E9B-4FBE-AC28-4B7F2C8C3FB7}">
      <dgm:prSet phldrT="[Text]"/>
      <dgm:spPr/>
      <dgm:t>
        <a:bodyPr/>
        <a:lstStyle/>
        <a:p>
          <a:r>
            <a:rPr lang="en-IN" dirty="0"/>
            <a:t>Processing of Data</a:t>
          </a:r>
        </a:p>
      </dgm:t>
    </dgm:pt>
    <dgm:pt modelId="{53CCE499-05AF-4A44-8163-E36300F457F2}" type="parTrans" cxnId="{B30FFBFF-7E2F-4684-9D8D-401633354691}">
      <dgm:prSet/>
      <dgm:spPr/>
      <dgm:t>
        <a:bodyPr/>
        <a:lstStyle/>
        <a:p>
          <a:endParaRPr lang="en-IN"/>
        </a:p>
      </dgm:t>
    </dgm:pt>
    <dgm:pt modelId="{E0F16531-2EFD-4582-ADF7-87AD849FF4C3}" type="sibTrans" cxnId="{B30FFBFF-7E2F-4684-9D8D-401633354691}">
      <dgm:prSet/>
      <dgm:spPr/>
      <dgm:t>
        <a:bodyPr/>
        <a:lstStyle/>
        <a:p>
          <a:endParaRPr lang="en-IN"/>
        </a:p>
      </dgm:t>
    </dgm:pt>
    <dgm:pt modelId="{F931BB0B-ECA0-4EF9-9122-8DAE7DE9DFEE}">
      <dgm:prSet phldrT="[Text]"/>
      <dgm:spPr/>
      <dgm:t>
        <a:bodyPr/>
        <a:lstStyle/>
        <a:p>
          <a:r>
            <a:rPr lang="en-IN" dirty="0"/>
            <a:t>Analysis &amp; Interpretation  of Data</a:t>
          </a:r>
        </a:p>
      </dgm:t>
    </dgm:pt>
    <dgm:pt modelId="{A20E3B6E-4184-46B0-B7B0-A57C3B23A04C}" type="parTrans" cxnId="{448FAF3B-8C8A-4A0E-86B4-9FE407ACF9C6}">
      <dgm:prSet/>
      <dgm:spPr/>
      <dgm:t>
        <a:bodyPr/>
        <a:lstStyle/>
        <a:p>
          <a:endParaRPr lang="en-IN"/>
        </a:p>
      </dgm:t>
    </dgm:pt>
    <dgm:pt modelId="{FBAAC28C-1C99-4346-B90C-26CAB56D752D}" type="sibTrans" cxnId="{448FAF3B-8C8A-4A0E-86B4-9FE407ACF9C6}">
      <dgm:prSet/>
      <dgm:spPr/>
      <dgm:t>
        <a:bodyPr/>
        <a:lstStyle/>
        <a:p>
          <a:endParaRPr lang="en-IN"/>
        </a:p>
      </dgm:t>
    </dgm:pt>
    <dgm:pt modelId="{88EA1BB7-2AE4-43C5-849B-1F0B03D271DF}">
      <dgm:prSet phldrT="[Text]"/>
      <dgm:spPr/>
      <dgm:t>
        <a:bodyPr/>
        <a:lstStyle/>
        <a:p>
          <a:r>
            <a:rPr lang="en-IN" dirty="0"/>
            <a:t>Hypothesis testing</a:t>
          </a:r>
        </a:p>
      </dgm:t>
    </dgm:pt>
    <dgm:pt modelId="{0990DCE4-AB72-4BF1-949E-D6F1F4C188FF}" type="parTrans" cxnId="{FC511019-871D-46EC-BFB6-6A5FDF0C995B}">
      <dgm:prSet/>
      <dgm:spPr/>
      <dgm:t>
        <a:bodyPr/>
        <a:lstStyle/>
        <a:p>
          <a:endParaRPr lang="en-IN"/>
        </a:p>
      </dgm:t>
    </dgm:pt>
    <dgm:pt modelId="{8759F419-15DF-44A0-9505-C75A303635DD}" type="sibTrans" cxnId="{FC511019-871D-46EC-BFB6-6A5FDF0C995B}">
      <dgm:prSet/>
      <dgm:spPr/>
      <dgm:t>
        <a:bodyPr/>
        <a:lstStyle/>
        <a:p>
          <a:endParaRPr lang="en-IN"/>
        </a:p>
      </dgm:t>
    </dgm:pt>
    <dgm:pt modelId="{8CDF34E7-7B8C-4E08-831C-1DCE5012BF4C}">
      <dgm:prSet phldrT="[Text]"/>
      <dgm:spPr/>
      <dgm:t>
        <a:bodyPr/>
        <a:lstStyle/>
        <a:p>
          <a:r>
            <a:rPr lang="en-IN" dirty="0"/>
            <a:t>Generalizations &amp; Interpretations</a:t>
          </a:r>
        </a:p>
      </dgm:t>
    </dgm:pt>
    <dgm:pt modelId="{74CF45CB-363C-4D96-883B-841525E1D0B1}" type="parTrans" cxnId="{74413993-6F66-402B-AC47-611278D0FADE}">
      <dgm:prSet/>
      <dgm:spPr/>
      <dgm:t>
        <a:bodyPr/>
        <a:lstStyle/>
        <a:p>
          <a:endParaRPr lang="en-IN"/>
        </a:p>
      </dgm:t>
    </dgm:pt>
    <dgm:pt modelId="{4DB2554A-0AE1-4299-A5BE-7A4C0D5F75B2}" type="sibTrans" cxnId="{74413993-6F66-402B-AC47-611278D0FADE}">
      <dgm:prSet/>
      <dgm:spPr/>
      <dgm:t>
        <a:bodyPr/>
        <a:lstStyle/>
        <a:p>
          <a:endParaRPr lang="en-IN"/>
        </a:p>
      </dgm:t>
    </dgm:pt>
    <dgm:pt modelId="{3029E345-308B-4C79-8312-101E4EC65676}">
      <dgm:prSet phldrT="[Text]"/>
      <dgm:spPr/>
      <dgm:t>
        <a:bodyPr/>
        <a:lstStyle/>
        <a:p>
          <a:r>
            <a:rPr lang="en-IN" dirty="0"/>
            <a:t>Report Preparation</a:t>
          </a:r>
        </a:p>
      </dgm:t>
    </dgm:pt>
    <dgm:pt modelId="{A7F4F4D6-0916-4C7A-A6DB-28A698E8C3C6}" type="parTrans" cxnId="{BE9ED310-6EF1-4512-B061-BD30BC6E6DA7}">
      <dgm:prSet/>
      <dgm:spPr/>
      <dgm:t>
        <a:bodyPr/>
        <a:lstStyle/>
        <a:p>
          <a:endParaRPr lang="en-IN"/>
        </a:p>
      </dgm:t>
    </dgm:pt>
    <dgm:pt modelId="{FE07D73F-CCD5-419E-8B64-B49530198DAB}" type="sibTrans" cxnId="{BE9ED310-6EF1-4512-B061-BD30BC6E6DA7}">
      <dgm:prSet/>
      <dgm:spPr/>
      <dgm:t>
        <a:bodyPr/>
        <a:lstStyle/>
        <a:p>
          <a:endParaRPr lang="en-IN"/>
        </a:p>
      </dgm:t>
    </dgm:pt>
    <dgm:pt modelId="{A24D0AC2-C154-4D34-908D-757F350D04F5}">
      <dgm:prSet phldrT="[Text]"/>
      <dgm:spPr/>
      <dgm:t>
        <a:bodyPr/>
        <a:lstStyle/>
        <a:p>
          <a:r>
            <a:rPr lang="en-IN" dirty="0"/>
            <a:t>Extensive Literature Survey</a:t>
          </a:r>
        </a:p>
      </dgm:t>
    </dgm:pt>
    <dgm:pt modelId="{060DCA23-5FE8-43DA-9CFF-B0D9AC101910}" type="parTrans" cxnId="{AE0F3936-9279-40FC-87FD-46CA4E68603A}">
      <dgm:prSet/>
      <dgm:spPr/>
      <dgm:t>
        <a:bodyPr/>
        <a:lstStyle/>
        <a:p>
          <a:endParaRPr lang="en-IN"/>
        </a:p>
      </dgm:t>
    </dgm:pt>
    <dgm:pt modelId="{298ADF63-3220-4CA1-96E0-7239EC346432}" type="sibTrans" cxnId="{AE0F3936-9279-40FC-87FD-46CA4E68603A}">
      <dgm:prSet/>
      <dgm:spPr/>
      <dgm:t>
        <a:bodyPr/>
        <a:lstStyle/>
        <a:p>
          <a:endParaRPr lang="en-IN"/>
        </a:p>
      </dgm:t>
    </dgm:pt>
    <dgm:pt modelId="{55A1D7D1-2427-4AE1-8DF1-C78FAA2A4B32}" type="pres">
      <dgm:prSet presAssocID="{B643A57F-352C-4ACB-BE36-262AB375F373}" presName="Name0" presStyleCnt="0">
        <dgm:presLayoutVars>
          <dgm:dir/>
          <dgm:resizeHandles/>
        </dgm:presLayoutVars>
      </dgm:prSet>
      <dgm:spPr/>
    </dgm:pt>
    <dgm:pt modelId="{D86A68E1-2878-4414-BC28-7AA8DD1FE971}" type="pres">
      <dgm:prSet presAssocID="{CD96FC84-447B-413B-AA48-932F3884D5CE}" presName="compNode" presStyleCnt="0"/>
      <dgm:spPr/>
    </dgm:pt>
    <dgm:pt modelId="{CE53919E-66D8-4FFA-9270-E96FF86BB0B0}" type="pres">
      <dgm:prSet presAssocID="{CD96FC84-447B-413B-AA48-932F3884D5CE}" presName="dummyConnPt" presStyleCnt="0"/>
      <dgm:spPr/>
    </dgm:pt>
    <dgm:pt modelId="{038B771A-40F2-4ABB-9455-1815DBC6F1CF}" type="pres">
      <dgm:prSet presAssocID="{CD96FC84-447B-413B-AA48-932F3884D5CE}" presName="node" presStyleLbl="node1" presStyleIdx="0" presStyleCnt="12" custScaleX="140349">
        <dgm:presLayoutVars>
          <dgm:bulletEnabled val="1"/>
        </dgm:presLayoutVars>
      </dgm:prSet>
      <dgm:spPr/>
    </dgm:pt>
    <dgm:pt modelId="{17CA5EC4-0F98-4761-9730-E0546209F649}" type="pres">
      <dgm:prSet presAssocID="{F2D3082E-8D37-45F9-A41B-FFEEC1FA7A1F}" presName="sibTrans" presStyleLbl="bgSibTrans2D1" presStyleIdx="0" presStyleCnt="11"/>
      <dgm:spPr/>
    </dgm:pt>
    <dgm:pt modelId="{FBBC7429-82FC-4771-B148-306312D77952}" type="pres">
      <dgm:prSet presAssocID="{F716F107-7D61-4790-8CC6-D324E3E1EC96}" presName="compNode" presStyleCnt="0"/>
      <dgm:spPr/>
    </dgm:pt>
    <dgm:pt modelId="{B6AFE839-6EE5-49DA-906E-21E84D7DA962}" type="pres">
      <dgm:prSet presAssocID="{F716F107-7D61-4790-8CC6-D324E3E1EC96}" presName="dummyConnPt" presStyleCnt="0"/>
      <dgm:spPr/>
    </dgm:pt>
    <dgm:pt modelId="{C943D230-3841-4E55-B9CE-637F67F7BBF4}" type="pres">
      <dgm:prSet presAssocID="{F716F107-7D61-4790-8CC6-D324E3E1EC96}" presName="node" presStyleLbl="node1" presStyleIdx="1" presStyleCnt="12" custScaleX="140349">
        <dgm:presLayoutVars>
          <dgm:bulletEnabled val="1"/>
        </dgm:presLayoutVars>
      </dgm:prSet>
      <dgm:spPr/>
    </dgm:pt>
    <dgm:pt modelId="{8604E325-07B3-46BA-B016-0BE84E61719F}" type="pres">
      <dgm:prSet presAssocID="{FEF95FE6-5EEB-4DF8-8580-D023A370499F}" presName="sibTrans" presStyleLbl="bgSibTrans2D1" presStyleIdx="1" presStyleCnt="11"/>
      <dgm:spPr/>
    </dgm:pt>
    <dgm:pt modelId="{E62B0CEE-3671-42FE-8733-8323A2240BD7}" type="pres">
      <dgm:prSet presAssocID="{A24D0AC2-C154-4D34-908D-757F350D04F5}" presName="compNode" presStyleCnt="0"/>
      <dgm:spPr/>
    </dgm:pt>
    <dgm:pt modelId="{974A13C1-EC49-4EF7-9D1D-AC29E00C076E}" type="pres">
      <dgm:prSet presAssocID="{A24D0AC2-C154-4D34-908D-757F350D04F5}" presName="dummyConnPt" presStyleCnt="0"/>
      <dgm:spPr/>
    </dgm:pt>
    <dgm:pt modelId="{D2222172-0627-4B3B-89F7-E6F42E18DCC6}" type="pres">
      <dgm:prSet presAssocID="{A24D0AC2-C154-4D34-908D-757F350D04F5}" presName="node" presStyleLbl="node1" presStyleIdx="2" presStyleCnt="12" custScaleX="140349">
        <dgm:presLayoutVars>
          <dgm:bulletEnabled val="1"/>
        </dgm:presLayoutVars>
      </dgm:prSet>
      <dgm:spPr/>
    </dgm:pt>
    <dgm:pt modelId="{900CC32A-73AE-4FFB-8E95-5840EB0C3D0E}" type="pres">
      <dgm:prSet presAssocID="{298ADF63-3220-4CA1-96E0-7239EC346432}" presName="sibTrans" presStyleLbl="bgSibTrans2D1" presStyleIdx="2" presStyleCnt="11"/>
      <dgm:spPr/>
    </dgm:pt>
    <dgm:pt modelId="{86C5F03A-7D0A-4D77-974D-2586160051C5}" type="pres">
      <dgm:prSet presAssocID="{F672CC2B-DA1C-404F-9DB5-9CA85E0C6766}" presName="compNode" presStyleCnt="0"/>
      <dgm:spPr/>
    </dgm:pt>
    <dgm:pt modelId="{E21F2A8B-920F-4D0B-9080-81157C2A3CF6}" type="pres">
      <dgm:prSet presAssocID="{F672CC2B-DA1C-404F-9DB5-9CA85E0C6766}" presName="dummyConnPt" presStyleCnt="0"/>
      <dgm:spPr/>
    </dgm:pt>
    <dgm:pt modelId="{CCFCACE8-9A25-41ED-BCE6-6DD523CCB832}" type="pres">
      <dgm:prSet presAssocID="{F672CC2B-DA1C-404F-9DB5-9CA85E0C6766}" presName="node" presStyleLbl="node1" presStyleIdx="3" presStyleCnt="12" custScaleX="140349">
        <dgm:presLayoutVars>
          <dgm:bulletEnabled val="1"/>
        </dgm:presLayoutVars>
      </dgm:prSet>
      <dgm:spPr/>
    </dgm:pt>
    <dgm:pt modelId="{E2A6F664-363A-4F18-8A63-966FD2D211F3}" type="pres">
      <dgm:prSet presAssocID="{1F6593D0-2040-4B61-96F3-F1C6EC58F3E1}" presName="sibTrans" presStyleLbl="bgSibTrans2D1" presStyleIdx="3" presStyleCnt="11"/>
      <dgm:spPr/>
    </dgm:pt>
    <dgm:pt modelId="{DDFF0A8B-7024-44ED-9FCC-2A05E6793BFC}" type="pres">
      <dgm:prSet presAssocID="{7DD8C804-DF91-4D01-A8E7-56B86F8E9260}" presName="compNode" presStyleCnt="0"/>
      <dgm:spPr/>
    </dgm:pt>
    <dgm:pt modelId="{AC383649-88BF-429D-8FA1-3E7416EAAFD7}" type="pres">
      <dgm:prSet presAssocID="{7DD8C804-DF91-4D01-A8E7-56B86F8E9260}" presName="dummyConnPt" presStyleCnt="0"/>
      <dgm:spPr/>
    </dgm:pt>
    <dgm:pt modelId="{FE428BC1-A288-4D10-9687-93218CA45D09}" type="pres">
      <dgm:prSet presAssocID="{7DD8C804-DF91-4D01-A8E7-56B86F8E9260}" presName="node" presStyleLbl="node1" presStyleIdx="4" presStyleCnt="12" custScaleX="140349">
        <dgm:presLayoutVars>
          <dgm:bulletEnabled val="1"/>
        </dgm:presLayoutVars>
      </dgm:prSet>
      <dgm:spPr/>
    </dgm:pt>
    <dgm:pt modelId="{D06F9A0A-BBBC-458E-8804-C25E3F99E0D1}" type="pres">
      <dgm:prSet presAssocID="{DCE534D9-138E-428B-A829-4FE1D307FA5C}" presName="sibTrans" presStyleLbl="bgSibTrans2D1" presStyleIdx="4" presStyleCnt="11"/>
      <dgm:spPr/>
    </dgm:pt>
    <dgm:pt modelId="{E42E68DA-4497-427A-A035-2E0DCA63E5AC}" type="pres">
      <dgm:prSet presAssocID="{2498C59E-2B1C-4F3B-BA07-BD3676D08A16}" presName="compNode" presStyleCnt="0"/>
      <dgm:spPr/>
    </dgm:pt>
    <dgm:pt modelId="{79DD5C03-1A5E-4CFF-9E53-FD9D4636DC50}" type="pres">
      <dgm:prSet presAssocID="{2498C59E-2B1C-4F3B-BA07-BD3676D08A16}" presName="dummyConnPt" presStyleCnt="0"/>
      <dgm:spPr/>
    </dgm:pt>
    <dgm:pt modelId="{CC0D62C1-818B-43C6-B3AF-CDC19DA72C2D}" type="pres">
      <dgm:prSet presAssocID="{2498C59E-2B1C-4F3B-BA07-BD3676D08A16}" presName="node" presStyleLbl="node1" presStyleIdx="5" presStyleCnt="12" custScaleX="140349">
        <dgm:presLayoutVars>
          <dgm:bulletEnabled val="1"/>
        </dgm:presLayoutVars>
      </dgm:prSet>
      <dgm:spPr/>
    </dgm:pt>
    <dgm:pt modelId="{FF1AFB70-0AFC-40F3-97C9-0CF0B06B9F81}" type="pres">
      <dgm:prSet presAssocID="{D43C8FA5-1E5C-4791-B560-FF91D18DCABB}" presName="sibTrans" presStyleLbl="bgSibTrans2D1" presStyleIdx="5" presStyleCnt="11"/>
      <dgm:spPr/>
    </dgm:pt>
    <dgm:pt modelId="{FEB497D0-DC98-4DFB-AD61-96F7BE8436F5}" type="pres">
      <dgm:prSet presAssocID="{BDFBB868-95E9-4D4C-900E-712CE0625B22}" presName="compNode" presStyleCnt="0"/>
      <dgm:spPr/>
    </dgm:pt>
    <dgm:pt modelId="{DE733059-244C-4534-88C8-B6A3442EE50C}" type="pres">
      <dgm:prSet presAssocID="{BDFBB868-95E9-4D4C-900E-712CE0625B22}" presName="dummyConnPt" presStyleCnt="0"/>
      <dgm:spPr/>
    </dgm:pt>
    <dgm:pt modelId="{2473644D-4414-430C-A804-2860F0E35BBB}" type="pres">
      <dgm:prSet presAssocID="{BDFBB868-95E9-4D4C-900E-712CE0625B22}" presName="node" presStyleLbl="node1" presStyleIdx="6" presStyleCnt="12" custScaleX="140349">
        <dgm:presLayoutVars>
          <dgm:bulletEnabled val="1"/>
        </dgm:presLayoutVars>
      </dgm:prSet>
      <dgm:spPr/>
    </dgm:pt>
    <dgm:pt modelId="{8806E101-FD9D-4889-8BA7-F23CA2E3B1A4}" type="pres">
      <dgm:prSet presAssocID="{690F3AB2-0DEF-44B1-8512-B815258D2AAE}" presName="sibTrans" presStyleLbl="bgSibTrans2D1" presStyleIdx="6" presStyleCnt="11"/>
      <dgm:spPr/>
    </dgm:pt>
    <dgm:pt modelId="{88FB81C9-8384-493B-B2C4-B9FE968843F8}" type="pres">
      <dgm:prSet presAssocID="{9197D243-7E9B-4FBE-AC28-4B7F2C8C3FB7}" presName="compNode" presStyleCnt="0"/>
      <dgm:spPr/>
    </dgm:pt>
    <dgm:pt modelId="{9D1804A1-24D1-447D-B727-6855A98E8A52}" type="pres">
      <dgm:prSet presAssocID="{9197D243-7E9B-4FBE-AC28-4B7F2C8C3FB7}" presName="dummyConnPt" presStyleCnt="0"/>
      <dgm:spPr/>
    </dgm:pt>
    <dgm:pt modelId="{F41D69B6-5B50-4C64-A745-2EB2EDFD8C98}" type="pres">
      <dgm:prSet presAssocID="{9197D243-7E9B-4FBE-AC28-4B7F2C8C3FB7}" presName="node" presStyleLbl="node1" presStyleIdx="7" presStyleCnt="12" custScaleX="140349">
        <dgm:presLayoutVars>
          <dgm:bulletEnabled val="1"/>
        </dgm:presLayoutVars>
      </dgm:prSet>
      <dgm:spPr/>
    </dgm:pt>
    <dgm:pt modelId="{D5695FA6-7C92-49FD-989A-C99A7A2698F4}" type="pres">
      <dgm:prSet presAssocID="{E0F16531-2EFD-4582-ADF7-87AD849FF4C3}" presName="sibTrans" presStyleLbl="bgSibTrans2D1" presStyleIdx="7" presStyleCnt="11"/>
      <dgm:spPr/>
    </dgm:pt>
    <dgm:pt modelId="{554AD16A-7EFD-4934-B0E0-B46715085BFB}" type="pres">
      <dgm:prSet presAssocID="{F931BB0B-ECA0-4EF9-9122-8DAE7DE9DFEE}" presName="compNode" presStyleCnt="0"/>
      <dgm:spPr/>
    </dgm:pt>
    <dgm:pt modelId="{BDE8776E-0160-4963-B931-564D16A2E320}" type="pres">
      <dgm:prSet presAssocID="{F931BB0B-ECA0-4EF9-9122-8DAE7DE9DFEE}" presName="dummyConnPt" presStyleCnt="0"/>
      <dgm:spPr/>
    </dgm:pt>
    <dgm:pt modelId="{49E9F4C2-1E5D-441F-8F37-C7DA96CAE525}" type="pres">
      <dgm:prSet presAssocID="{F931BB0B-ECA0-4EF9-9122-8DAE7DE9DFEE}" presName="node" presStyleLbl="node1" presStyleIdx="8" presStyleCnt="12" custScaleX="140349">
        <dgm:presLayoutVars>
          <dgm:bulletEnabled val="1"/>
        </dgm:presLayoutVars>
      </dgm:prSet>
      <dgm:spPr/>
    </dgm:pt>
    <dgm:pt modelId="{4A901946-DED9-40BB-90E2-03F8B1621E7A}" type="pres">
      <dgm:prSet presAssocID="{FBAAC28C-1C99-4346-B90C-26CAB56D752D}" presName="sibTrans" presStyleLbl="bgSibTrans2D1" presStyleIdx="8" presStyleCnt="11"/>
      <dgm:spPr/>
    </dgm:pt>
    <dgm:pt modelId="{F925495A-C6DC-4A82-A1BE-17676D53B4E3}" type="pres">
      <dgm:prSet presAssocID="{88EA1BB7-2AE4-43C5-849B-1F0B03D271DF}" presName="compNode" presStyleCnt="0"/>
      <dgm:spPr/>
    </dgm:pt>
    <dgm:pt modelId="{81187668-93F3-48E9-9391-80B53D1900BF}" type="pres">
      <dgm:prSet presAssocID="{88EA1BB7-2AE4-43C5-849B-1F0B03D271DF}" presName="dummyConnPt" presStyleCnt="0"/>
      <dgm:spPr/>
    </dgm:pt>
    <dgm:pt modelId="{3A3964D8-0402-4E1C-8221-68F485FDE469}" type="pres">
      <dgm:prSet presAssocID="{88EA1BB7-2AE4-43C5-849B-1F0B03D271DF}" presName="node" presStyleLbl="node1" presStyleIdx="9" presStyleCnt="12" custScaleX="140349">
        <dgm:presLayoutVars>
          <dgm:bulletEnabled val="1"/>
        </dgm:presLayoutVars>
      </dgm:prSet>
      <dgm:spPr/>
    </dgm:pt>
    <dgm:pt modelId="{7E931200-446A-48DE-8ABB-0C644574ACE2}" type="pres">
      <dgm:prSet presAssocID="{8759F419-15DF-44A0-9505-C75A303635DD}" presName="sibTrans" presStyleLbl="bgSibTrans2D1" presStyleIdx="9" presStyleCnt="11"/>
      <dgm:spPr/>
    </dgm:pt>
    <dgm:pt modelId="{ABAD89C0-8E8F-4A8C-8D22-49FABB1103AB}" type="pres">
      <dgm:prSet presAssocID="{8CDF34E7-7B8C-4E08-831C-1DCE5012BF4C}" presName="compNode" presStyleCnt="0"/>
      <dgm:spPr/>
    </dgm:pt>
    <dgm:pt modelId="{9BBB0E25-386B-45E8-B8E1-7B36114031B3}" type="pres">
      <dgm:prSet presAssocID="{8CDF34E7-7B8C-4E08-831C-1DCE5012BF4C}" presName="dummyConnPt" presStyleCnt="0"/>
      <dgm:spPr/>
    </dgm:pt>
    <dgm:pt modelId="{E84345FC-2021-42A9-A654-095A2AF34AD6}" type="pres">
      <dgm:prSet presAssocID="{8CDF34E7-7B8C-4E08-831C-1DCE5012BF4C}" presName="node" presStyleLbl="node1" presStyleIdx="10" presStyleCnt="12" custScaleX="140349">
        <dgm:presLayoutVars>
          <dgm:bulletEnabled val="1"/>
        </dgm:presLayoutVars>
      </dgm:prSet>
      <dgm:spPr/>
    </dgm:pt>
    <dgm:pt modelId="{F8627D62-2C8C-4D1C-B222-23FE803EF97B}" type="pres">
      <dgm:prSet presAssocID="{4DB2554A-0AE1-4299-A5BE-7A4C0D5F75B2}" presName="sibTrans" presStyleLbl="bgSibTrans2D1" presStyleIdx="10" presStyleCnt="11"/>
      <dgm:spPr/>
    </dgm:pt>
    <dgm:pt modelId="{5214BA11-D148-4546-BBD0-34754775CCA7}" type="pres">
      <dgm:prSet presAssocID="{3029E345-308B-4C79-8312-101E4EC65676}" presName="compNode" presStyleCnt="0"/>
      <dgm:spPr/>
    </dgm:pt>
    <dgm:pt modelId="{232B1C49-513C-45E1-956D-9CBDBAC216B5}" type="pres">
      <dgm:prSet presAssocID="{3029E345-308B-4C79-8312-101E4EC65676}" presName="dummyConnPt" presStyleCnt="0"/>
      <dgm:spPr/>
    </dgm:pt>
    <dgm:pt modelId="{8211CE54-493A-4DBA-A7DA-053EBC59235B}" type="pres">
      <dgm:prSet presAssocID="{3029E345-308B-4C79-8312-101E4EC65676}" presName="node" presStyleLbl="node1" presStyleIdx="11" presStyleCnt="12" custScaleX="140349">
        <dgm:presLayoutVars>
          <dgm:bulletEnabled val="1"/>
        </dgm:presLayoutVars>
      </dgm:prSet>
      <dgm:spPr/>
    </dgm:pt>
  </dgm:ptLst>
  <dgm:cxnLst>
    <dgm:cxn modelId="{BE190902-2D25-48CC-956E-D21FA9BE4A60}" type="presOf" srcId="{F716F107-7D61-4790-8CC6-D324E3E1EC96}" destId="{C943D230-3841-4E55-B9CE-637F67F7BBF4}" srcOrd="0" destOrd="0" presId="urn:microsoft.com/office/officeart/2005/8/layout/bProcess4"/>
    <dgm:cxn modelId="{120A0B05-FA9A-4B56-B728-0204273C306C}" type="presOf" srcId="{4DB2554A-0AE1-4299-A5BE-7A4C0D5F75B2}" destId="{F8627D62-2C8C-4D1C-B222-23FE803EF97B}" srcOrd="0" destOrd="0" presId="urn:microsoft.com/office/officeart/2005/8/layout/bProcess4"/>
    <dgm:cxn modelId="{082A2E0B-9481-4665-8423-E496E857B7DA}" type="presOf" srcId="{CD96FC84-447B-413B-AA48-932F3884D5CE}" destId="{038B771A-40F2-4ABB-9455-1815DBC6F1CF}" srcOrd="0" destOrd="0" presId="urn:microsoft.com/office/officeart/2005/8/layout/bProcess4"/>
    <dgm:cxn modelId="{BE9ED310-6EF1-4512-B061-BD30BC6E6DA7}" srcId="{B643A57F-352C-4ACB-BE36-262AB375F373}" destId="{3029E345-308B-4C79-8312-101E4EC65676}" srcOrd="11" destOrd="0" parTransId="{A7F4F4D6-0916-4C7A-A6DB-28A698E8C3C6}" sibTransId="{FE07D73F-CCD5-419E-8B64-B49530198DAB}"/>
    <dgm:cxn modelId="{FC511019-871D-46EC-BFB6-6A5FDF0C995B}" srcId="{B643A57F-352C-4ACB-BE36-262AB375F373}" destId="{88EA1BB7-2AE4-43C5-849B-1F0B03D271DF}" srcOrd="9" destOrd="0" parTransId="{0990DCE4-AB72-4BF1-949E-D6F1F4C188FF}" sibTransId="{8759F419-15DF-44A0-9505-C75A303635DD}"/>
    <dgm:cxn modelId="{ED5D9A19-F2DA-4AD1-B24D-597373B21A10}" type="presOf" srcId="{3029E345-308B-4C79-8312-101E4EC65676}" destId="{8211CE54-493A-4DBA-A7DA-053EBC59235B}" srcOrd="0" destOrd="0" presId="urn:microsoft.com/office/officeart/2005/8/layout/bProcess4"/>
    <dgm:cxn modelId="{62E23E24-E809-4246-8422-CD5F32E60829}" srcId="{B643A57F-352C-4ACB-BE36-262AB375F373}" destId="{CD96FC84-447B-413B-AA48-932F3884D5CE}" srcOrd="0" destOrd="0" parTransId="{F3BB1DAA-98F3-4337-9AF3-4DAF451380B2}" sibTransId="{F2D3082E-8D37-45F9-A41B-FFEEC1FA7A1F}"/>
    <dgm:cxn modelId="{F973AE24-7BCD-40B0-9FA5-B654253D28CB}" type="presOf" srcId="{FEF95FE6-5EEB-4DF8-8580-D023A370499F}" destId="{8604E325-07B3-46BA-B016-0BE84E61719F}" srcOrd="0" destOrd="0" presId="urn:microsoft.com/office/officeart/2005/8/layout/bProcess4"/>
    <dgm:cxn modelId="{457F2528-EBFC-4E15-8F56-F126CF9184AA}" type="presOf" srcId="{DCE534D9-138E-428B-A829-4FE1D307FA5C}" destId="{D06F9A0A-BBBC-458E-8804-C25E3F99E0D1}" srcOrd="0" destOrd="0" presId="urn:microsoft.com/office/officeart/2005/8/layout/bProcess4"/>
    <dgm:cxn modelId="{EF3B552D-D7CA-4B48-81ED-93944A78A73E}" type="presOf" srcId="{F931BB0B-ECA0-4EF9-9122-8DAE7DE9DFEE}" destId="{49E9F4C2-1E5D-441F-8F37-C7DA96CAE525}" srcOrd="0" destOrd="0" presId="urn:microsoft.com/office/officeart/2005/8/layout/bProcess4"/>
    <dgm:cxn modelId="{7EE37D2F-4AF4-4F83-B7A1-E1CBEB685D82}" type="presOf" srcId="{7DD8C804-DF91-4D01-A8E7-56B86F8E9260}" destId="{FE428BC1-A288-4D10-9687-93218CA45D09}" srcOrd="0" destOrd="0" presId="urn:microsoft.com/office/officeart/2005/8/layout/bProcess4"/>
    <dgm:cxn modelId="{A0CEA732-3CC6-494F-874E-42C9ADD88FD9}" type="presOf" srcId="{A24D0AC2-C154-4D34-908D-757F350D04F5}" destId="{D2222172-0627-4B3B-89F7-E6F42E18DCC6}" srcOrd="0" destOrd="0" presId="urn:microsoft.com/office/officeart/2005/8/layout/bProcess4"/>
    <dgm:cxn modelId="{596AE435-C93A-4396-BF90-37107E4E54C7}" type="presOf" srcId="{690F3AB2-0DEF-44B1-8512-B815258D2AAE}" destId="{8806E101-FD9D-4889-8BA7-F23CA2E3B1A4}" srcOrd="0" destOrd="0" presId="urn:microsoft.com/office/officeart/2005/8/layout/bProcess4"/>
    <dgm:cxn modelId="{AE0F3936-9279-40FC-87FD-46CA4E68603A}" srcId="{B643A57F-352C-4ACB-BE36-262AB375F373}" destId="{A24D0AC2-C154-4D34-908D-757F350D04F5}" srcOrd="2" destOrd="0" parTransId="{060DCA23-5FE8-43DA-9CFF-B0D9AC101910}" sibTransId="{298ADF63-3220-4CA1-96E0-7239EC346432}"/>
    <dgm:cxn modelId="{97F3FB38-3BA4-4D21-A511-DF5481929165}" srcId="{B643A57F-352C-4ACB-BE36-262AB375F373}" destId="{2498C59E-2B1C-4F3B-BA07-BD3676D08A16}" srcOrd="5" destOrd="0" parTransId="{465AAF1F-AC1C-4BA0-8D5B-E1CAEFE895D6}" sibTransId="{D43C8FA5-1E5C-4791-B560-FF91D18DCABB}"/>
    <dgm:cxn modelId="{448FAF3B-8C8A-4A0E-86B4-9FE407ACF9C6}" srcId="{B643A57F-352C-4ACB-BE36-262AB375F373}" destId="{F931BB0B-ECA0-4EF9-9122-8DAE7DE9DFEE}" srcOrd="8" destOrd="0" parTransId="{A20E3B6E-4184-46B0-B7B0-A57C3B23A04C}" sibTransId="{FBAAC28C-1C99-4346-B90C-26CAB56D752D}"/>
    <dgm:cxn modelId="{D0B2AE3C-3F77-47D5-903E-C2542B0C5C35}" type="presOf" srcId="{B643A57F-352C-4ACB-BE36-262AB375F373}" destId="{55A1D7D1-2427-4AE1-8DF1-C78FAA2A4B32}" srcOrd="0" destOrd="0" presId="urn:microsoft.com/office/officeart/2005/8/layout/bProcess4"/>
    <dgm:cxn modelId="{99BAE040-BF5F-4D7A-83C5-60D922106B93}" type="presOf" srcId="{2498C59E-2B1C-4F3B-BA07-BD3676D08A16}" destId="{CC0D62C1-818B-43C6-B3AF-CDC19DA72C2D}" srcOrd="0" destOrd="0" presId="urn:microsoft.com/office/officeart/2005/8/layout/bProcess4"/>
    <dgm:cxn modelId="{1B0ADC5E-3148-4C40-AC9A-D4296A4C28A5}" type="presOf" srcId="{E0F16531-2EFD-4582-ADF7-87AD849FF4C3}" destId="{D5695FA6-7C92-49FD-989A-C99A7A2698F4}" srcOrd="0" destOrd="0" presId="urn:microsoft.com/office/officeart/2005/8/layout/bProcess4"/>
    <dgm:cxn modelId="{F36A9C5F-FCC3-4C95-A0E7-5D8BC4B5E9A8}" type="presOf" srcId="{1F6593D0-2040-4B61-96F3-F1C6EC58F3E1}" destId="{E2A6F664-363A-4F18-8A63-966FD2D211F3}" srcOrd="0" destOrd="0" presId="urn:microsoft.com/office/officeart/2005/8/layout/bProcess4"/>
    <dgm:cxn modelId="{1EDF4944-6B73-45EA-8A45-5631DF6D42FF}" type="presOf" srcId="{8759F419-15DF-44A0-9505-C75A303635DD}" destId="{7E931200-446A-48DE-8ABB-0C644574ACE2}" srcOrd="0" destOrd="0" presId="urn:microsoft.com/office/officeart/2005/8/layout/bProcess4"/>
    <dgm:cxn modelId="{6C75DF47-8F77-4255-A004-8707432DB61E}" type="presOf" srcId="{88EA1BB7-2AE4-43C5-849B-1F0B03D271DF}" destId="{3A3964D8-0402-4E1C-8221-68F485FDE469}" srcOrd="0" destOrd="0" presId="urn:microsoft.com/office/officeart/2005/8/layout/bProcess4"/>
    <dgm:cxn modelId="{B8ED2E76-4AC8-4417-92F1-F0BDD7A860BF}" type="presOf" srcId="{298ADF63-3220-4CA1-96E0-7239EC346432}" destId="{900CC32A-73AE-4FFB-8E95-5840EB0C3D0E}" srcOrd="0" destOrd="0" presId="urn:microsoft.com/office/officeart/2005/8/layout/bProcess4"/>
    <dgm:cxn modelId="{8B701177-6271-406B-A1CE-6290F250D287}" type="presOf" srcId="{9197D243-7E9B-4FBE-AC28-4B7F2C8C3FB7}" destId="{F41D69B6-5B50-4C64-A745-2EB2EDFD8C98}" srcOrd="0" destOrd="0" presId="urn:microsoft.com/office/officeart/2005/8/layout/bProcess4"/>
    <dgm:cxn modelId="{DFA0C382-2F08-4F68-B053-E3C0743642F2}" type="presOf" srcId="{F2D3082E-8D37-45F9-A41B-FFEEC1FA7A1F}" destId="{17CA5EC4-0F98-4761-9730-E0546209F649}" srcOrd="0" destOrd="0" presId="urn:microsoft.com/office/officeart/2005/8/layout/bProcess4"/>
    <dgm:cxn modelId="{A672498D-D548-4524-8335-3A7EF4A05AB8}" srcId="{B643A57F-352C-4ACB-BE36-262AB375F373}" destId="{BDFBB868-95E9-4D4C-900E-712CE0625B22}" srcOrd="6" destOrd="0" parTransId="{85C38B27-DC13-488D-86AC-A69AD3DCAE6B}" sibTransId="{690F3AB2-0DEF-44B1-8512-B815258D2AAE}"/>
    <dgm:cxn modelId="{74413993-6F66-402B-AC47-611278D0FADE}" srcId="{B643A57F-352C-4ACB-BE36-262AB375F373}" destId="{8CDF34E7-7B8C-4E08-831C-1DCE5012BF4C}" srcOrd="10" destOrd="0" parTransId="{74CF45CB-363C-4D96-883B-841525E1D0B1}" sibTransId="{4DB2554A-0AE1-4299-A5BE-7A4C0D5F75B2}"/>
    <dgm:cxn modelId="{7987569A-6764-465F-A445-C11197E98B41}" type="presOf" srcId="{D43C8FA5-1E5C-4791-B560-FF91D18DCABB}" destId="{FF1AFB70-0AFC-40F3-97C9-0CF0B06B9F81}" srcOrd="0" destOrd="0" presId="urn:microsoft.com/office/officeart/2005/8/layout/bProcess4"/>
    <dgm:cxn modelId="{582BA59F-B0C1-4616-9DF9-8E83ADAA1759}" type="presOf" srcId="{F672CC2B-DA1C-404F-9DB5-9CA85E0C6766}" destId="{CCFCACE8-9A25-41ED-BCE6-6DD523CCB832}" srcOrd="0" destOrd="0" presId="urn:microsoft.com/office/officeart/2005/8/layout/bProcess4"/>
    <dgm:cxn modelId="{EF1297DF-952E-43CF-A4C8-97EFBBF404A7}" type="presOf" srcId="{8CDF34E7-7B8C-4E08-831C-1DCE5012BF4C}" destId="{E84345FC-2021-42A9-A654-095A2AF34AD6}" srcOrd="0" destOrd="0" presId="urn:microsoft.com/office/officeart/2005/8/layout/bProcess4"/>
    <dgm:cxn modelId="{2B261FE6-32AB-4758-B05A-84C02F38999E}" type="presOf" srcId="{BDFBB868-95E9-4D4C-900E-712CE0625B22}" destId="{2473644D-4414-430C-A804-2860F0E35BBB}" srcOrd="0" destOrd="0" presId="urn:microsoft.com/office/officeart/2005/8/layout/bProcess4"/>
    <dgm:cxn modelId="{4BB7F4E8-4704-4EBB-8656-0AA0EC170D01}" srcId="{B643A57F-352C-4ACB-BE36-262AB375F373}" destId="{7DD8C804-DF91-4D01-A8E7-56B86F8E9260}" srcOrd="4" destOrd="0" parTransId="{7CB8A00E-B96D-4600-8C32-43B491F137DA}" sibTransId="{DCE534D9-138E-428B-A829-4FE1D307FA5C}"/>
    <dgm:cxn modelId="{816D0EEE-3143-4044-917B-412CB5084E66}" srcId="{B643A57F-352C-4ACB-BE36-262AB375F373}" destId="{F716F107-7D61-4790-8CC6-D324E3E1EC96}" srcOrd="1" destOrd="0" parTransId="{CC907D80-A1B5-4CE4-B5A2-9423DB4CBE1F}" sibTransId="{FEF95FE6-5EEB-4DF8-8580-D023A370499F}"/>
    <dgm:cxn modelId="{2FFB04F9-3737-4017-9F6F-717C843AD890}" srcId="{B643A57F-352C-4ACB-BE36-262AB375F373}" destId="{F672CC2B-DA1C-404F-9DB5-9CA85E0C6766}" srcOrd="3" destOrd="0" parTransId="{7E4EC875-BC79-4DB2-9FBE-36E7E86F9911}" sibTransId="{1F6593D0-2040-4B61-96F3-F1C6EC58F3E1}"/>
    <dgm:cxn modelId="{4E23C3FC-0FB3-4167-9885-FCD556AD56FE}" type="presOf" srcId="{FBAAC28C-1C99-4346-B90C-26CAB56D752D}" destId="{4A901946-DED9-40BB-90E2-03F8B1621E7A}" srcOrd="0" destOrd="0" presId="urn:microsoft.com/office/officeart/2005/8/layout/bProcess4"/>
    <dgm:cxn modelId="{B30FFBFF-7E2F-4684-9D8D-401633354691}" srcId="{B643A57F-352C-4ACB-BE36-262AB375F373}" destId="{9197D243-7E9B-4FBE-AC28-4B7F2C8C3FB7}" srcOrd="7" destOrd="0" parTransId="{53CCE499-05AF-4A44-8163-E36300F457F2}" sibTransId="{E0F16531-2EFD-4582-ADF7-87AD849FF4C3}"/>
    <dgm:cxn modelId="{9C529EA9-ED56-4A73-A14A-DA031906045C}" type="presParOf" srcId="{55A1D7D1-2427-4AE1-8DF1-C78FAA2A4B32}" destId="{D86A68E1-2878-4414-BC28-7AA8DD1FE971}" srcOrd="0" destOrd="0" presId="urn:microsoft.com/office/officeart/2005/8/layout/bProcess4"/>
    <dgm:cxn modelId="{C0C1FB6A-1837-4C84-831B-0C786F601167}" type="presParOf" srcId="{D86A68E1-2878-4414-BC28-7AA8DD1FE971}" destId="{CE53919E-66D8-4FFA-9270-E96FF86BB0B0}" srcOrd="0" destOrd="0" presId="urn:microsoft.com/office/officeart/2005/8/layout/bProcess4"/>
    <dgm:cxn modelId="{E7CF7FFF-7F9F-488B-ADDB-E388C9E6077E}" type="presParOf" srcId="{D86A68E1-2878-4414-BC28-7AA8DD1FE971}" destId="{038B771A-40F2-4ABB-9455-1815DBC6F1CF}" srcOrd="1" destOrd="0" presId="urn:microsoft.com/office/officeart/2005/8/layout/bProcess4"/>
    <dgm:cxn modelId="{A2CBD5D4-D9A6-4963-9577-955CDFAB4EBA}" type="presParOf" srcId="{55A1D7D1-2427-4AE1-8DF1-C78FAA2A4B32}" destId="{17CA5EC4-0F98-4761-9730-E0546209F649}" srcOrd="1" destOrd="0" presId="urn:microsoft.com/office/officeart/2005/8/layout/bProcess4"/>
    <dgm:cxn modelId="{8E01E5BF-AB66-4859-9AA0-9272B34D18D6}" type="presParOf" srcId="{55A1D7D1-2427-4AE1-8DF1-C78FAA2A4B32}" destId="{FBBC7429-82FC-4771-B148-306312D77952}" srcOrd="2" destOrd="0" presId="urn:microsoft.com/office/officeart/2005/8/layout/bProcess4"/>
    <dgm:cxn modelId="{0ED97FBF-F494-4D53-A2B0-27A2256C7D95}" type="presParOf" srcId="{FBBC7429-82FC-4771-B148-306312D77952}" destId="{B6AFE839-6EE5-49DA-906E-21E84D7DA962}" srcOrd="0" destOrd="0" presId="urn:microsoft.com/office/officeart/2005/8/layout/bProcess4"/>
    <dgm:cxn modelId="{D2887A46-A7C8-4EB3-96D0-5CD8931FD718}" type="presParOf" srcId="{FBBC7429-82FC-4771-B148-306312D77952}" destId="{C943D230-3841-4E55-B9CE-637F67F7BBF4}" srcOrd="1" destOrd="0" presId="urn:microsoft.com/office/officeart/2005/8/layout/bProcess4"/>
    <dgm:cxn modelId="{B16558FD-50D1-4657-83EF-4ED0CDBCC2D5}" type="presParOf" srcId="{55A1D7D1-2427-4AE1-8DF1-C78FAA2A4B32}" destId="{8604E325-07B3-46BA-B016-0BE84E61719F}" srcOrd="3" destOrd="0" presId="urn:microsoft.com/office/officeart/2005/8/layout/bProcess4"/>
    <dgm:cxn modelId="{354182E3-7EB8-40E6-8EA3-6EDA77A80497}" type="presParOf" srcId="{55A1D7D1-2427-4AE1-8DF1-C78FAA2A4B32}" destId="{E62B0CEE-3671-42FE-8733-8323A2240BD7}" srcOrd="4" destOrd="0" presId="urn:microsoft.com/office/officeart/2005/8/layout/bProcess4"/>
    <dgm:cxn modelId="{4B2BC63A-522F-4EDF-B6DD-D5BAD927EEDF}" type="presParOf" srcId="{E62B0CEE-3671-42FE-8733-8323A2240BD7}" destId="{974A13C1-EC49-4EF7-9D1D-AC29E00C076E}" srcOrd="0" destOrd="0" presId="urn:microsoft.com/office/officeart/2005/8/layout/bProcess4"/>
    <dgm:cxn modelId="{D502A124-F261-4122-B0C0-4F3F31F23BD7}" type="presParOf" srcId="{E62B0CEE-3671-42FE-8733-8323A2240BD7}" destId="{D2222172-0627-4B3B-89F7-E6F42E18DCC6}" srcOrd="1" destOrd="0" presId="urn:microsoft.com/office/officeart/2005/8/layout/bProcess4"/>
    <dgm:cxn modelId="{8EA447B9-0EBF-4241-A071-B9816DB833D0}" type="presParOf" srcId="{55A1D7D1-2427-4AE1-8DF1-C78FAA2A4B32}" destId="{900CC32A-73AE-4FFB-8E95-5840EB0C3D0E}" srcOrd="5" destOrd="0" presId="urn:microsoft.com/office/officeart/2005/8/layout/bProcess4"/>
    <dgm:cxn modelId="{55939376-96B5-47D0-A34E-B78C0E937B77}" type="presParOf" srcId="{55A1D7D1-2427-4AE1-8DF1-C78FAA2A4B32}" destId="{86C5F03A-7D0A-4D77-974D-2586160051C5}" srcOrd="6" destOrd="0" presId="urn:microsoft.com/office/officeart/2005/8/layout/bProcess4"/>
    <dgm:cxn modelId="{7036254C-2F60-4E9C-AEC4-1A2C93445B8A}" type="presParOf" srcId="{86C5F03A-7D0A-4D77-974D-2586160051C5}" destId="{E21F2A8B-920F-4D0B-9080-81157C2A3CF6}" srcOrd="0" destOrd="0" presId="urn:microsoft.com/office/officeart/2005/8/layout/bProcess4"/>
    <dgm:cxn modelId="{38B080C1-98C6-4D21-AD47-F42195B28525}" type="presParOf" srcId="{86C5F03A-7D0A-4D77-974D-2586160051C5}" destId="{CCFCACE8-9A25-41ED-BCE6-6DD523CCB832}" srcOrd="1" destOrd="0" presId="urn:microsoft.com/office/officeart/2005/8/layout/bProcess4"/>
    <dgm:cxn modelId="{EBC0672F-4E19-4EB9-8BC0-A1951A34BE0A}" type="presParOf" srcId="{55A1D7D1-2427-4AE1-8DF1-C78FAA2A4B32}" destId="{E2A6F664-363A-4F18-8A63-966FD2D211F3}" srcOrd="7" destOrd="0" presId="urn:microsoft.com/office/officeart/2005/8/layout/bProcess4"/>
    <dgm:cxn modelId="{83AA2481-627D-4061-91E6-8FEF0FDCE210}" type="presParOf" srcId="{55A1D7D1-2427-4AE1-8DF1-C78FAA2A4B32}" destId="{DDFF0A8B-7024-44ED-9FCC-2A05E6793BFC}" srcOrd="8" destOrd="0" presId="urn:microsoft.com/office/officeart/2005/8/layout/bProcess4"/>
    <dgm:cxn modelId="{06C54F32-D3BB-4971-BF42-AA16CF234285}" type="presParOf" srcId="{DDFF0A8B-7024-44ED-9FCC-2A05E6793BFC}" destId="{AC383649-88BF-429D-8FA1-3E7416EAAFD7}" srcOrd="0" destOrd="0" presId="urn:microsoft.com/office/officeart/2005/8/layout/bProcess4"/>
    <dgm:cxn modelId="{F1C01793-0E7F-425F-A0CD-422854A68A8C}" type="presParOf" srcId="{DDFF0A8B-7024-44ED-9FCC-2A05E6793BFC}" destId="{FE428BC1-A288-4D10-9687-93218CA45D09}" srcOrd="1" destOrd="0" presId="urn:microsoft.com/office/officeart/2005/8/layout/bProcess4"/>
    <dgm:cxn modelId="{844C34E8-BE76-47E2-AA93-D684FC6CB8D7}" type="presParOf" srcId="{55A1D7D1-2427-4AE1-8DF1-C78FAA2A4B32}" destId="{D06F9A0A-BBBC-458E-8804-C25E3F99E0D1}" srcOrd="9" destOrd="0" presId="urn:microsoft.com/office/officeart/2005/8/layout/bProcess4"/>
    <dgm:cxn modelId="{F7ED7F42-FD15-46BC-8E3F-394152C88745}" type="presParOf" srcId="{55A1D7D1-2427-4AE1-8DF1-C78FAA2A4B32}" destId="{E42E68DA-4497-427A-A035-2E0DCA63E5AC}" srcOrd="10" destOrd="0" presId="urn:microsoft.com/office/officeart/2005/8/layout/bProcess4"/>
    <dgm:cxn modelId="{5FB5F910-C86D-41C9-B4EA-AA5042F855CF}" type="presParOf" srcId="{E42E68DA-4497-427A-A035-2E0DCA63E5AC}" destId="{79DD5C03-1A5E-4CFF-9E53-FD9D4636DC50}" srcOrd="0" destOrd="0" presId="urn:microsoft.com/office/officeart/2005/8/layout/bProcess4"/>
    <dgm:cxn modelId="{0D8674E8-7B37-4E90-9773-5F543D73B65D}" type="presParOf" srcId="{E42E68DA-4497-427A-A035-2E0DCA63E5AC}" destId="{CC0D62C1-818B-43C6-B3AF-CDC19DA72C2D}" srcOrd="1" destOrd="0" presId="urn:microsoft.com/office/officeart/2005/8/layout/bProcess4"/>
    <dgm:cxn modelId="{835183E8-4DE4-4D0D-ABAD-72CBABBC2E04}" type="presParOf" srcId="{55A1D7D1-2427-4AE1-8DF1-C78FAA2A4B32}" destId="{FF1AFB70-0AFC-40F3-97C9-0CF0B06B9F81}" srcOrd="11" destOrd="0" presId="urn:microsoft.com/office/officeart/2005/8/layout/bProcess4"/>
    <dgm:cxn modelId="{1D3083EE-6AAE-4CEC-A3E6-268CE35ED422}" type="presParOf" srcId="{55A1D7D1-2427-4AE1-8DF1-C78FAA2A4B32}" destId="{FEB497D0-DC98-4DFB-AD61-96F7BE8436F5}" srcOrd="12" destOrd="0" presId="urn:microsoft.com/office/officeart/2005/8/layout/bProcess4"/>
    <dgm:cxn modelId="{B5C167A1-F028-4AE1-99C0-E22C89733C83}" type="presParOf" srcId="{FEB497D0-DC98-4DFB-AD61-96F7BE8436F5}" destId="{DE733059-244C-4534-88C8-B6A3442EE50C}" srcOrd="0" destOrd="0" presId="urn:microsoft.com/office/officeart/2005/8/layout/bProcess4"/>
    <dgm:cxn modelId="{D55A1EED-4E5A-4866-AEAA-D8F432AB85A7}" type="presParOf" srcId="{FEB497D0-DC98-4DFB-AD61-96F7BE8436F5}" destId="{2473644D-4414-430C-A804-2860F0E35BBB}" srcOrd="1" destOrd="0" presId="urn:microsoft.com/office/officeart/2005/8/layout/bProcess4"/>
    <dgm:cxn modelId="{4F6FEAD2-8682-46D0-8FF4-F0C9B8B7BD6B}" type="presParOf" srcId="{55A1D7D1-2427-4AE1-8DF1-C78FAA2A4B32}" destId="{8806E101-FD9D-4889-8BA7-F23CA2E3B1A4}" srcOrd="13" destOrd="0" presId="urn:microsoft.com/office/officeart/2005/8/layout/bProcess4"/>
    <dgm:cxn modelId="{F48CBDF4-36DF-40B4-8E31-D65CE9B7110D}" type="presParOf" srcId="{55A1D7D1-2427-4AE1-8DF1-C78FAA2A4B32}" destId="{88FB81C9-8384-493B-B2C4-B9FE968843F8}" srcOrd="14" destOrd="0" presId="urn:microsoft.com/office/officeart/2005/8/layout/bProcess4"/>
    <dgm:cxn modelId="{592857E4-F282-48EE-9E5B-0350BA834351}" type="presParOf" srcId="{88FB81C9-8384-493B-B2C4-B9FE968843F8}" destId="{9D1804A1-24D1-447D-B727-6855A98E8A52}" srcOrd="0" destOrd="0" presId="urn:microsoft.com/office/officeart/2005/8/layout/bProcess4"/>
    <dgm:cxn modelId="{BB274E56-33FC-4710-9399-64F00CDEEDA4}" type="presParOf" srcId="{88FB81C9-8384-493B-B2C4-B9FE968843F8}" destId="{F41D69B6-5B50-4C64-A745-2EB2EDFD8C98}" srcOrd="1" destOrd="0" presId="urn:microsoft.com/office/officeart/2005/8/layout/bProcess4"/>
    <dgm:cxn modelId="{029690EA-5883-4DCA-B93B-BB486D88CD4E}" type="presParOf" srcId="{55A1D7D1-2427-4AE1-8DF1-C78FAA2A4B32}" destId="{D5695FA6-7C92-49FD-989A-C99A7A2698F4}" srcOrd="15" destOrd="0" presId="urn:microsoft.com/office/officeart/2005/8/layout/bProcess4"/>
    <dgm:cxn modelId="{9730DE60-DFB5-409B-BCDE-736CAD7A9BC2}" type="presParOf" srcId="{55A1D7D1-2427-4AE1-8DF1-C78FAA2A4B32}" destId="{554AD16A-7EFD-4934-B0E0-B46715085BFB}" srcOrd="16" destOrd="0" presId="urn:microsoft.com/office/officeart/2005/8/layout/bProcess4"/>
    <dgm:cxn modelId="{795E7A4C-AC14-4AF8-BA0F-90542DF69A99}" type="presParOf" srcId="{554AD16A-7EFD-4934-B0E0-B46715085BFB}" destId="{BDE8776E-0160-4963-B931-564D16A2E320}" srcOrd="0" destOrd="0" presId="urn:microsoft.com/office/officeart/2005/8/layout/bProcess4"/>
    <dgm:cxn modelId="{35F3363A-D51B-4595-B30E-8D0FAFE58F50}" type="presParOf" srcId="{554AD16A-7EFD-4934-B0E0-B46715085BFB}" destId="{49E9F4C2-1E5D-441F-8F37-C7DA96CAE525}" srcOrd="1" destOrd="0" presId="urn:microsoft.com/office/officeart/2005/8/layout/bProcess4"/>
    <dgm:cxn modelId="{1C0AFAF1-705A-4D5D-9FAE-0D2094967168}" type="presParOf" srcId="{55A1D7D1-2427-4AE1-8DF1-C78FAA2A4B32}" destId="{4A901946-DED9-40BB-90E2-03F8B1621E7A}" srcOrd="17" destOrd="0" presId="urn:microsoft.com/office/officeart/2005/8/layout/bProcess4"/>
    <dgm:cxn modelId="{BB6E5CBF-E696-4179-97B4-4FB2F963D3F8}" type="presParOf" srcId="{55A1D7D1-2427-4AE1-8DF1-C78FAA2A4B32}" destId="{F925495A-C6DC-4A82-A1BE-17676D53B4E3}" srcOrd="18" destOrd="0" presId="urn:microsoft.com/office/officeart/2005/8/layout/bProcess4"/>
    <dgm:cxn modelId="{65D31245-32F7-466C-912C-68BEF5DA10B1}" type="presParOf" srcId="{F925495A-C6DC-4A82-A1BE-17676D53B4E3}" destId="{81187668-93F3-48E9-9391-80B53D1900BF}" srcOrd="0" destOrd="0" presId="urn:microsoft.com/office/officeart/2005/8/layout/bProcess4"/>
    <dgm:cxn modelId="{365544DC-4DD6-4EF5-90FF-3717219DDDB9}" type="presParOf" srcId="{F925495A-C6DC-4A82-A1BE-17676D53B4E3}" destId="{3A3964D8-0402-4E1C-8221-68F485FDE469}" srcOrd="1" destOrd="0" presId="urn:microsoft.com/office/officeart/2005/8/layout/bProcess4"/>
    <dgm:cxn modelId="{09432AE3-3FA2-4783-B1B6-1630A11E8985}" type="presParOf" srcId="{55A1D7D1-2427-4AE1-8DF1-C78FAA2A4B32}" destId="{7E931200-446A-48DE-8ABB-0C644574ACE2}" srcOrd="19" destOrd="0" presId="urn:microsoft.com/office/officeart/2005/8/layout/bProcess4"/>
    <dgm:cxn modelId="{3C894D7B-3C30-4D82-B3BF-239B6A65EE49}" type="presParOf" srcId="{55A1D7D1-2427-4AE1-8DF1-C78FAA2A4B32}" destId="{ABAD89C0-8E8F-4A8C-8D22-49FABB1103AB}" srcOrd="20" destOrd="0" presId="urn:microsoft.com/office/officeart/2005/8/layout/bProcess4"/>
    <dgm:cxn modelId="{453C1A9C-3ABB-4640-9D18-9310F5794157}" type="presParOf" srcId="{ABAD89C0-8E8F-4A8C-8D22-49FABB1103AB}" destId="{9BBB0E25-386B-45E8-B8E1-7B36114031B3}" srcOrd="0" destOrd="0" presId="urn:microsoft.com/office/officeart/2005/8/layout/bProcess4"/>
    <dgm:cxn modelId="{AAD4253C-8F98-4375-BBB8-825D24A83DA0}" type="presParOf" srcId="{ABAD89C0-8E8F-4A8C-8D22-49FABB1103AB}" destId="{E84345FC-2021-42A9-A654-095A2AF34AD6}" srcOrd="1" destOrd="0" presId="urn:microsoft.com/office/officeart/2005/8/layout/bProcess4"/>
    <dgm:cxn modelId="{B7125565-BE96-40C5-8910-02AD6A45D307}" type="presParOf" srcId="{55A1D7D1-2427-4AE1-8DF1-C78FAA2A4B32}" destId="{F8627D62-2C8C-4D1C-B222-23FE803EF97B}" srcOrd="21" destOrd="0" presId="urn:microsoft.com/office/officeart/2005/8/layout/bProcess4"/>
    <dgm:cxn modelId="{8EAF5DE4-6B7A-471D-A2DF-72620070F3D1}" type="presParOf" srcId="{55A1D7D1-2427-4AE1-8DF1-C78FAA2A4B32}" destId="{5214BA11-D148-4546-BBD0-34754775CCA7}" srcOrd="22" destOrd="0" presId="urn:microsoft.com/office/officeart/2005/8/layout/bProcess4"/>
    <dgm:cxn modelId="{7B40AAAE-EB53-4A18-84AC-141BE82021F2}" type="presParOf" srcId="{5214BA11-D148-4546-BBD0-34754775CCA7}" destId="{232B1C49-513C-45E1-956D-9CBDBAC216B5}" srcOrd="0" destOrd="0" presId="urn:microsoft.com/office/officeart/2005/8/layout/bProcess4"/>
    <dgm:cxn modelId="{06045C4E-38C2-4611-A0F7-EDA37E8D58B5}" type="presParOf" srcId="{5214BA11-D148-4546-BBD0-34754775CCA7}" destId="{8211CE54-493A-4DBA-A7DA-053EBC59235B}"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2C4325-9AF1-4466-BC67-8B62B4028B18}">
      <dsp:nvSpPr>
        <dsp:cNvPr id="0" name=""/>
        <dsp:cNvSpPr/>
      </dsp:nvSpPr>
      <dsp:spPr>
        <a:xfrm>
          <a:off x="4305300" y="1526374"/>
          <a:ext cx="3046031" cy="528650"/>
        </a:xfrm>
        <a:custGeom>
          <a:avLst/>
          <a:gdLst/>
          <a:ahLst/>
          <a:cxnLst/>
          <a:rect l="0" t="0" r="0" b="0"/>
          <a:pathLst>
            <a:path>
              <a:moveTo>
                <a:pt x="0" y="0"/>
              </a:moveTo>
              <a:lnTo>
                <a:pt x="0" y="264325"/>
              </a:lnTo>
              <a:lnTo>
                <a:pt x="3046031" y="264325"/>
              </a:lnTo>
              <a:lnTo>
                <a:pt x="3046031" y="528650"/>
              </a:lnTo>
            </a:path>
          </a:pathLst>
        </a:custGeom>
        <a:noFill/>
        <a:ln w="25400" cap="flat" cmpd="sng" algn="ctr">
          <a:solidFill>
            <a:schemeClr val="dk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7A826B2-C0AB-477D-A2FE-D4DBD1E51F1F}">
      <dsp:nvSpPr>
        <dsp:cNvPr id="0" name=""/>
        <dsp:cNvSpPr/>
      </dsp:nvSpPr>
      <dsp:spPr>
        <a:xfrm>
          <a:off x="4259579" y="1526374"/>
          <a:ext cx="91440" cy="528650"/>
        </a:xfrm>
        <a:custGeom>
          <a:avLst/>
          <a:gdLst/>
          <a:ahLst/>
          <a:cxnLst/>
          <a:rect l="0" t="0" r="0" b="0"/>
          <a:pathLst>
            <a:path>
              <a:moveTo>
                <a:pt x="45720" y="0"/>
              </a:moveTo>
              <a:lnTo>
                <a:pt x="45720" y="528650"/>
              </a:lnTo>
            </a:path>
          </a:pathLst>
        </a:custGeom>
        <a:noFill/>
        <a:ln w="25400" cap="flat" cmpd="sng" algn="ctr">
          <a:solidFill>
            <a:schemeClr val="dk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99549BD-E18A-4140-AC7E-A6DD5DD102A5}">
      <dsp:nvSpPr>
        <dsp:cNvPr id="0" name=""/>
        <dsp:cNvSpPr/>
      </dsp:nvSpPr>
      <dsp:spPr>
        <a:xfrm>
          <a:off x="1259268" y="1526374"/>
          <a:ext cx="3046031" cy="528650"/>
        </a:xfrm>
        <a:custGeom>
          <a:avLst/>
          <a:gdLst/>
          <a:ahLst/>
          <a:cxnLst/>
          <a:rect l="0" t="0" r="0" b="0"/>
          <a:pathLst>
            <a:path>
              <a:moveTo>
                <a:pt x="3046031" y="0"/>
              </a:moveTo>
              <a:lnTo>
                <a:pt x="3046031" y="264325"/>
              </a:lnTo>
              <a:lnTo>
                <a:pt x="0" y="264325"/>
              </a:lnTo>
              <a:lnTo>
                <a:pt x="0" y="528650"/>
              </a:lnTo>
            </a:path>
          </a:pathLst>
        </a:custGeom>
        <a:noFill/>
        <a:ln w="25400" cap="flat" cmpd="sng" algn="ctr">
          <a:solidFill>
            <a:schemeClr val="dk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756E4CE-1FDA-460A-A45A-C6B164F9B5A0}">
      <dsp:nvSpPr>
        <dsp:cNvPr id="0" name=""/>
        <dsp:cNvSpPr/>
      </dsp:nvSpPr>
      <dsp:spPr>
        <a:xfrm>
          <a:off x="3046609" y="267684"/>
          <a:ext cx="2517381" cy="125869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n-IN" sz="2600" kern="1200" dirty="0">
              <a:latin typeface="Times New Roman" pitchFamily="18" charset="0"/>
              <a:cs typeface="Times New Roman" pitchFamily="18" charset="0"/>
            </a:rPr>
            <a:t>Research</a:t>
          </a:r>
        </a:p>
      </dsp:txBody>
      <dsp:txXfrm>
        <a:off x="3046609" y="267684"/>
        <a:ext cx="2517381" cy="1258690"/>
      </dsp:txXfrm>
    </dsp:sp>
    <dsp:sp modelId="{462FF1B0-9606-4BC6-9C74-DB435372F971}">
      <dsp:nvSpPr>
        <dsp:cNvPr id="0" name=""/>
        <dsp:cNvSpPr/>
      </dsp:nvSpPr>
      <dsp:spPr>
        <a:xfrm>
          <a:off x="578" y="2055025"/>
          <a:ext cx="2517381" cy="125869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n-IN" sz="2600" kern="1200" dirty="0">
              <a:latin typeface="Times New Roman" pitchFamily="18" charset="0"/>
              <a:cs typeface="Times New Roman" pitchFamily="18" charset="0"/>
            </a:rPr>
            <a:t>Business Decisions</a:t>
          </a:r>
        </a:p>
      </dsp:txBody>
      <dsp:txXfrm>
        <a:off x="578" y="2055025"/>
        <a:ext cx="2517381" cy="1258690"/>
      </dsp:txXfrm>
    </dsp:sp>
    <dsp:sp modelId="{3904B229-61DD-4492-BA02-94E87984032E}">
      <dsp:nvSpPr>
        <dsp:cNvPr id="0" name=""/>
        <dsp:cNvSpPr/>
      </dsp:nvSpPr>
      <dsp:spPr>
        <a:xfrm>
          <a:off x="3046609" y="2055025"/>
          <a:ext cx="2517381" cy="125869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n-IN" sz="2600" kern="1200" dirty="0">
              <a:latin typeface="Times New Roman" pitchFamily="18" charset="0"/>
              <a:cs typeface="Times New Roman" pitchFamily="18" charset="0"/>
            </a:rPr>
            <a:t>Social Sciences &amp; Research</a:t>
          </a:r>
        </a:p>
      </dsp:txBody>
      <dsp:txXfrm>
        <a:off x="3046609" y="2055025"/>
        <a:ext cx="2517381" cy="1258690"/>
      </dsp:txXfrm>
    </dsp:sp>
    <dsp:sp modelId="{DDDE8189-1342-4DFF-9D05-925D1D939C5E}">
      <dsp:nvSpPr>
        <dsp:cNvPr id="0" name=""/>
        <dsp:cNvSpPr/>
      </dsp:nvSpPr>
      <dsp:spPr>
        <a:xfrm>
          <a:off x="6092640" y="2055025"/>
          <a:ext cx="2517381" cy="125869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n-IN" sz="2600" kern="1200" dirty="0">
              <a:latin typeface="Times New Roman" pitchFamily="18" charset="0"/>
              <a:cs typeface="Times New Roman" pitchFamily="18" charset="0"/>
            </a:rPr>
            <a:t>Government Decisions</a:t>
          </a:r>
        </a:p>
      </dsp:txBody>
      <dsp:txXfrm>
        <a:off x="6092640" y="2055025"/>
        <a:ext cx="2517381" cy="125869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CA5EC4-0F98-4761-9730-E0546209F649}">
      <dsp:nvSpPr>
        <dsp:cNvPr id="0" name=""/>
        <dsp:cNvSpPr/>
      </dsp:nvSpPr>
      <dsp:spPr>
        <a:xfrm rot="5400000">
          <a:off x="916778"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38B771A-40F2-4ABB-9455-1815DBC6F1CF}">
      <dsp:nvSpPr>
        <dsp:cNvPr id="0" name=""/>
        <dsp:cNvSpPr/>
      </dsp:nvSpPr>
      <dsp:spPr>
        <a:xfrm>
          <a:off x="872756"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Formulating the Research problem</a:t>
          </a:r>
        </a:p>
      </dsp:txBody>
      <dsp:txXfrm>
        <a:off x="897801" y="26166"/>
        <a:ext cx="1950133" cy="805016"/>
      </dsp:txXfrm>
    </dsp:sp>
    <dsp:sp modelId="{8604E325-07B3-46BA-B016-0BE84E61719F}">
      <dsp:nvSpPr>
        <dsp:cNvPr id="0" name=""/>
        <dsp:cNvSpPr/>
      </dsp:nvSpPr>
      <dsp:spPr>
        <a:xfrm rot="5400000">
          <a:off x="916778"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943D230-3841-4E55-B9CE-637F67F7BBF4}">
      <dsp:nvSpPr>
        <dsp:cNvPr id="0" name=""/>
        <dsp:cNvSpPr/>
      </dsp:nvSpPr>
      <dsp:spPr>
        <a:xfrm>
          <a:off x="872756"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Decide the Objectives of Research</a:t>
          </a:r>
        </a:p>
      </dsp:txBody>
      <dsp:txXfrm>
        <a:off x="897801" y="1095049"/>
        <a:ext cx="1950133" cy="805016"/>
      </dsp:txXfrm>
    </dsp:sp>
    <dsp:sp modelId="{900CC32A-73AE-4FFB-8E95-5840EB0C3D0E}">
      <dsp:nvSpPr>
        <dsp:cNvPr id="0" name=""/>
        <dsp:cNvSpPr/>
      </dsp:nvSpPr>
      <dsp:spPr>
        <a:xfrm rot="5400000">
          <a:off x="916778"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2222172-0627-4B3B-89F7-E6F42E18DCC6}">
      <dsp:nvSpPr>
        <dsp:cNvPr id="0" name=""/>
        <dsp:cNvSpPr/>
      </dsp:nvSpPr>
      <dsp:spPr>
        <a:xfrm>
          <a:off x="872756"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Extensive Literature Survey</a:t>
          </a:r>
        </a:p>
      </dsp:txBody>
      <dsp:txXfrm>
        <a:off x="897801" y="2163933"/>
        <a:ext cx="1950133" cy="805016"/>
      </dsp:txXfrm>
    </dsp:sp>
    <dsp:sp modelId="{E2A6F664-363A-4F18-8A63-966FD2D211F3}">
      <dsp:nvSpPr>
        <dsp:cNvPr id="0" name=""/>
        <dsp:cNvSpPr/>
      </dsp:nvSpPr>
      <dsp:spPr>
        <a:xfrm>
          <a:off x="1452412" y="335324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FCACE8-9A25-41ED-BCE6-6DD523CCB832}">
      <dsp:nvSpPr>
        <dsp:cNvPr id="0" name=""/>
        <dsp:cNvSpPr/>
      </dsp:nvSpPr>
      <dsp:spPr>
        <a:xfrm>
          <a:off x="872756"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Developing the Hypothesis</a:t>
          </a:r>
        </a:p>
      </dsp:txBody>
      <dsp:txXfrm>
        <a:off x="897801" y="3232816"/>
        <a:ext cx="1950133" cy="805016"/>
      </dsp:txXfrm>
    </dsp:sp>
    <dsp:sp modelId="{D06F9A0A-BBBC-458E-8804-C25E3F99E0D1}">
      <dsp:nvSpPr>
        <dsp:cNvPr id="0" name=""/>
        <dsp:cNvSpPr/>
      </dsp:nvSpPr>
      <dsp:spPr>
        <a:xfrm rot="16200000">
          <a:off x="3387311"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E428BC1-A288-4D10-9687-93218CA45D09}">
      <dsp:nvSpPr>
        <dsp:cNvPr id="0" name=""/>
        <dsp:cNvSpPr/>
      </dsp:nvSpPr>
      <dsp:spPr>
        <a:xfrm>
          <a:off x="3343288"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Preparing the Research Design</a:t>
          </a:r>
        </a:p>
      </dsp:txBody>
      <dsp:txXfrm>
        <a:off x="3368333" y="3232816"/>
        <a:ext cx="1950133" cy="805016"/>
      </dsp:txXfrm>
    </dsp:sp>
    <dsp:sp modelId="{FF1AFB70-0AFC-40F3-97C9-0CF0B06B9F81}">
      <dsp:nvSpPr>
        <dsp:cNvPr id="0" name=""/>
        <dsp:cNvSpPr/>
      </dsp:nvSpPr>
      <dsp:spPr>
        <a:xfrm rot="16200000">
          <a:off x="3387311"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0D62C1-818B-43C6-B3AF-CDC19DA72C2D}">
      <dsp:nvSpPr>
        <dsp:cNvPr id="0" name=""/>
        <dsp:cNvSpPr/>
      </dsp:nvSpPr>
      <dsp:spPr>
        <a:xfrm>
          <a:off x="3343288"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Determine Sample Design</a:t>
          </a:r>
        </a:p>
      </dsp:txBody>
      <dsp:txXfrm>
        <a:off x="3368333" y="2163933"/>
        <a:ext cx="1950133" cy="805016"/>
      </dsp:txXfrm>
    </dsp:sp>
    <dsp:sp modelId="{8806E101-FD9D-4889-8BA7-F23CA2E3B1A4}">
      <dsp:nvSpPr>
        <dsp:cNvPr id="0" name=""/>
        <dsp:cNvSpPr/>
      </dsp:nvSpPr>
      <dsp:spPr>
        <a:xfrm rot="16200000">
          <a:off x="3387311"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473644D-4414-430C-A804-2860F0E35BBB}">
      <dsp:nvSpPr>
        <dsp:cNvPr id="0" name=""/>
        <dsp:cNvSpPr/>
      </dsp:nvSpPr>
      <dsp:spPr>
        <a:xfrm>
          <a:off x="3343288"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Collecting the Data</a:t>
          </a:r>
        </a:p>
      </dsp:txBody>
      <dsp:txXfrm>
        <a:off x="3368333" y="1095049"/>
        <a:ext cx="1950133" cy="805016"/>
      </dsp:txXfrm>
    </dsp:sp>
    <dsp:sp modelId="{D5695FA6-7C92-49FD-989A-C99A7A2698F4}">
      <dsp:nvSpPr>
        <dsp:cNvPr id="0" name=""/>
        <dsp:cNvSpPr/>
      </dsp:nvSpPr>
      <dsp:spPr>
        <a:xfrm>
          <a:off x="3922944" y="14659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41D69B6-5B50-4C64-A745-2EB2EDFD8C98}">
      <dsp:nvSpPr>
        <dsp:cNvPr id="0" name=""/>
        <dsp:cNvSpPr/>
      </dsp:nvSpPr>
      <dsp:spPr>
        <a:xfrm>
          <a:off x="3343288" y="1121"/>
          <a:ext cx="2000223" cy="855106"/>
        </a:xfrm>
        <a:prstGeom prst="roundRect">
          <a:avLst>
            <a:gd name="adj" fmla="val 10000"/>
          </a:avLst>
        </a:prstGeom>
        <a:solidFill>
          <a:srgbClr val="00B05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Processing of Data</a:t>
          </a:r>
        </a:p>
      </dsp:txBody>
      <dsp:txXfrm>
        <a:off x="3368333" y="26166"/>
        <a:ext cx="1950133" cy="805016"/>
      </dsp:txXfrm>
    </dsp:sp>
    <dsp:sp modelId="{4A901946-DED9-40BB-90E2-03F8B1621E7A}">
      <dsp:nvSpPr>
        <dsp:cNvPr id="0" name=""/>
        <dsp:cNvSpPr/>
      </dsp:nvSpPr>
      <dsp:spPr>
        <a:xfrm rot="5400000">
          <a:off x="5857843"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9E9F4C2-1E5D-441F-8F37-C7DA96CAE525}">
      <dsp:nvSpPr>
        <dsp:cNvPr id="0" name=""/>
        <dsp:cNvSpPr/>
      </dsp:nvSpPr>
      <dsp:spPr>
        <a:xfrm>
          <a:off x="5813820"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Analysis &amp; Interpretation  of Data</a:t>
          </a:r>
        </a:p>
      </dsp:txBody>
      <dsp:txXfrm>
        <a:off x="5838865" y="26166"/>
        <a:ext cx="1950133" cy="805016"/>
      </dsp:txXfrm>
    </dsp:sp>
    <dsp:sp modelId="{7E931200-446A-48DE-8ABB-0C644574ACE2}">
      <dsp:nvSpPr>
        <dsp:cNvPr id="0" name=""/>
        <dsp:cNvSpPr/>
      </dsp:nvSpPr>
      <dsp:spPr>
        <a:xfrm rot="5400000">
          <a:off x="5857843"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A3964D8-0402-4E1C-8221-68F485FDE469}">
      <dsp:nvSpPr>
        <dsp:cNvPr id="0" name=""/>
        <dsp:cNvSpPr/>
      </dsp:nvSpPr>
      <dsp:spPr>
        <a:xfrm>
          <a:off x="5813820"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Hypothesis testing</a:t>
          </a:r>
        </a:p>
      </dsp:txBody>
      <dsp:txXfrm>
        <a:off x="5838865" y="1095049"/>
        <a:ext cx="1950133" cy="805016"/>
      </dsp:txXfrm>
    </dsp:sp>
    <dsp:sp modelId="{F8627D62-2C8C-4D1C-B222-23FE803EF97B}">
      <dsp:nvSpPr>
        <dsp:cNvPr id="0" name=""/>
        <dsp:cNvSpPr/>
      </dsp:nvSpPr>
      <dsp:spPr>
        <a:xfrm rot="5400000">
          <a:off x="5857843"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84345FC-2021-42A9-A654-095A2AF34AD6}">
      <dsp:nvSpPr>
        <dsp:cNvPr id="0" name=""/>
        <dsp:cNvSpPr/>
      </dsp:nvSpPr>
      <dsp:spPr>
        <a:xfrm>
          <a:off x="5813820"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Generalizations &amp; Interpretations</a:t>
          </a:r>
        </a:p>
      </dsp:txBody>
      <dsp:txXfrm>
        <a:off x="5838865" y="2163933"/>
        <a:ext cx="1950133" cy="805016"/>
      </dsp:txXfrm>
    </dsp:sp>
    <dsp:sp modelId="{8211CE54-493A-4DBA-A7DA-053EBC59235B}">
      <dsp:nvSpPr>
        <dsp:cNvPr id="0" name=""/>
        <dsp:cNvSpPr/>
      </dsp:nvSpPr>
      <dsp:spPr>
        <a:xfrm>
          <a:off x="5813820"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Report Preparation</a:t>
          </a:r>
        </a:p>
      </dsp:txBody>
      <dsp:txXfrm>
        <a:off x="5838865" y="3232816"/>
        <a:ext cx="1950133" cy="80501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CA5EC4-0F98-4761-9730-E0546209F649}">
      <dsp:nvSpPr>
        <dsp:cNvPr id="0" name=""/>
        <dsp:cNvSpPr/>
      </dsp:nvSpPr>
      <dsp:spPr>
        <a:xfrm rot="5400000">
          <a:off x="916778"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38B771A-40F2-4ABB-9455-1815DBC6F1CF}">
      <dsp:nvSpPr>
        <dsp:cNvPr id="0" name=""/>
        <dsp:cNvSpPr/>
      </dsp:nvSpPr>
      <dsp:spPr>
        <a:xfrm>
          <a:off x="872756"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Formulating the Research problem</a:t>
          </a:r>
        </a:p>
      </dsp:txBody>
      <dsp:txXfrm>
        <a:off x="897801" y="26166"/>
        <a:ext cx="1950133" cy="805016"/>
      </dsp:txXfrm>
    </dsp:sp>
    <dsp:sp modelId="{8604E325-07B3-46BA-B016-0BE84E61719F}">
      <dsp:nvSpPr>
        <dsp:cNvPr id="0" name=""/>
        <dsp:cNvSpPr/>
      </dsp:nvSpPr>
      <dsp:spPr>
        <a:xfrm rot="5400000">
          <a:off x="916778"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943D230-3841-4E55-B9CE-637F67F7BBF4}">
      <dsp:nvSpPr>
        <dsp:cNvPr id="0" name=""/>
        <dsp:cNvSpPr/>
      </dsp:nvSpPr>
      <dsp:spPr>
        <a:xfrm>
          <a:off x="872756"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Decide the Objectives of Research</a:t>
          </a:r>
        </a:p>
      </dsp:txBody>
      <dsp:txXfrm>
        <a:off x="897801" y="1095049"/>
        <a:ext cx="1950133" cy="805016"/>
      </dsp:txXfrm>
    </dsp:sp>
    <dsp:sp modelId="{900CC32A-73AE-4FFB-8E95-5840EB0C3D0E}">
      <dsp:nvSpPr>
        <dsp:cNvPr id="0" name=""/>
        <dsp:cNvSpPr/>
      </dsp:nvSpPr>
      <dsp:spPr>
        <a:xfrm rot="5400000">
          <a:off x="916778"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2222172-0627-4B3B-89F7-E6F42E18DCC6}">
      <dsp:nvSpPr>
        <dsp:cNvPr id="0" name=""/>
        <dsp:cNvSpPr/>
      </dsp:nvSpPr>
      <dsp:spPr>
        <a:xfrm>
          <a:off x="872756"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Extensive Literature Survey</a:t>
          </a:r>
        </a:p>
      </dsp:txBody>
      <dsp:txXfrm>
        <a:off x="897801" y="2163933"/>
        <a:ext cx="1950133" cy="805016"/>
      </dsp:txXfrm>
    </dsp:sp>
    <dsp:sp modelId="{E2A6F664-363A-4F18-8A63-966FD2D211F3}">
      <dsp:nvSpPr>
        <dsp:cNvPr id="0" name=""/>
        <dsp:cNvSpPr/>
      </dsp:nvSpPr>
      <dsp:spPr>
        <a:xfrm>
          <a:off x="1452412" y="335324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FCACE8-9A25-41ED-BCE6-6DD523CCB832}">
      <dsp:nvSpPr>
        <dsp:cNvPr id="0" name=""/>
        <dsp:cNvSpPr/>
      </dsp:nvSpPr>
      <dsp:spPr>
        <a:xfrm>
          <a:off x="872756"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Developing the Hypothesis</a:t>
          </a:r>
        </a:p>
      </dsp:txBody>
      <dsp:txXfrm>
        <a:off x="897801" y="3232816"/>
        <a:ext cx="1950133" cy="805016"/>
      </dsp:txXfrm>
    </dsp:sp>
    <dsp:sp modelId="{D06F9A0A-BBBC-458E-8804-C25E3F99E0D1}">
      <dsp:nvSpPr>
        <dsp:cNvPr id="0" name=""/>
        <dsp:cNvSpPr/>
      </dsp:nvSpPr>
      <dsp:spPr>
        <a:xfrm rot="16200000">
          <a:off x="3387311"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E428BC1-A288-4D10-9687-93218CA45D09}">
      <dsp:nvSpPr>
        <dsp:cNvPr id="0" name=""/>
        <dsp:cNvSpPr/>
      </dsp:nvSpPr>
      <dsp:spPr>
        <a:xfrm>
          <a:off x="3343288"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Preparing the Research Design</a:t>
          </a:r>
        </a:p>
      </dsp:txBody>
      <dsp:txXfrm>
        <a:off x="3368333" y="3232816"/>
        <a:ext cx="1950133" cy="805016"/>
      </dsp:txXfrm>
    </dsp:sp>
    <dsp:sp modelId="{FF1AFB70-0AFC-40F3-97C9-0CF0B06B9F81}">
      <dsp:nvSpPr>
        <dsp:cNvPr id="0" name=""/>
        <dsp:cNvSpPr/>
      </dsp:nvSpPr>
      <dsp:spPr>
        <a:xfrm rot="16200000">
          <a:off x="3387311"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0D62C1-818B-43C6-B3AF-CDC19DA72C2D}">
      <dsp:nvSpPr>
        <dsp:cNvPr id="0" name=""/>
        <dsp:cNvSpPr/>
      </dsp:nvSpPr>
      <dsp:spPr>
        <a:xfrm>
          <a:off x="3343288"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Determine Sample Design</a:t>
          </a:r>
        </a:p>
      </dsp:txBody>
      <dsp:txXfrm>
        <a:off x="3368333" y="2163933"/>
        <a:ext cx="1950133" cy="805016"/>
      </dsp:txXfrm>
    </dsp:sp>
    <dsp:sp modelId="{8806E101-FD9D-4889-8BA7-F23CA2E3B1A4}">
      <dsp:nvSpPr>
        <dsp:cNvPr id="0" name=""/>
        <dsp:cNvSpPr/>
      </dsp:nvSpPr>
      <dsp:spPr>
        <a:xfrm rot="16200000">
          <a:off x="3387311"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473644D-4414-430C-A804-2860F0E35BBB}">
      <dsp:nvSpPr>
        <dsp:cNvPr id="0" name=""/>
        <dsp:cNvSpPr/>
      </dsp:nvSpPr>
      <dsp:spPr>
        <a:xfrm>
          <a:off x="3343288"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Collecting the Data</a:t>
          </a:r>
        </a:p>
      </dsp:txBody>
      <dsp:txXfrm>
        <a:off x="3368333" y="1095049"/>
        <a:ext cx="1950133" cy="805016"/>
      </dsp:txXfrm>
    </dsp:sp>
    <dsp:sp modelId="{D5695FA6-7C92-49FD-989A-C99A7A2698F4}">
      <dsp:nvSpPr>
        <dsp:cNvPr id="0" name=""/>
        <dsp:cNvSpPr/>
      </dsp:nvSpPr>
      <dsp:spPr>
        <a:xfrm>
          <a:off x="3922944" y="14659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41D69B6-5B50-4C64-A745-2EB2EDFD8C98}">
      <dsp:nvSpPr>
        <dsp:cNvPr id="0" name=""/>
        <dsp:cNvSpPr/>
      </dsp:nvSpPr>
      <dsp:spPr>
        <a:xfrm>
          <a:off x="3343288"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Processing of Data</a:t>
          </a:r>
        </a:p>
      </dsp:txBody>
      <dsp:txXfrm>
        <a:off x="3368333" y="26166"/>
        <a:ext cx="1950133" cy="805016"/>
      </dsp:txXfrm>
    </dsp:sp>
    <dsp:sp modelId="{4A901946-DED9-40BB-90E2-03F8B1621E7A}">
      <dsp:nvSpPr>
        <dsp:cNvPr id="0" name=""/>
        <dsp:cNvSpPr/>
      </dsp:nvSpPr>
      <dsp:spPr>
        <a:xfrm rot="5400000">
          <a:off x="5857843"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9E9F4C2-1E5D-441F-8F37-C7DA96CAE525}">
      <dsp:nvSpPr>
        <dsp:cNvPr id="0" name=""/>
        <dsp:cNvSpPr/>
      </dsp:nvSpPr>
      <dsp:spPr>
        <a:xfrm>
          <a:off x="5813820" y="1121"/>
          <a:ext cx="2000223" cy="855106"/>
        </a:xfrm>
        <a:prstGeom prst="roundRect">
          <a:avLst>
            <a:gd name="adj" fmla="val 10000"/>
          </a:avLst>
        </a:prstGeom>
        <a:solidFill>
          <a:srgbClr val="00B05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Analysis &amp; Interpretation  of Data</a:t>
          </a:r>
        </a:p>
      </dsp:txBody>
      <dsp:txXfrm>
        <a:off x="5838865" y="26166"/>
        <a:ext cx="1950133" cy="805016"/>
      </dsp:txXfrm>
    </dsp:sp>
    <dsp:sp modelId="{7E931200-446A-48DE-8ABB-0C644574ACE2}">
      <dsp:nvSpPr>
        <dsp:cNvPr id="0" name=""/>
        <dsp:cNvSpPr/>
      </dsp:nvSpPr>
      <dsp:spPr>
        <a:xfrm rot="5400000">
          <a:off x="5857843"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A3964D8-0402-4E1C-8221-68F485FDE469}">
      <dsp:nvSpPr>
        <dsp:cNvPr id="0" name=""/>
        <dsp:cNvSpPr/>
      </dsp:nvSpPr>
      <dsp:spPr>
        <a:xfrm>
          <a:off x="5813820"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Hypothesis testing</a:t>
          </a:r>
        </a:p>
      </dsp:txBody>
      <dsp:txXfrm>
        <a:off x="5838865" y="1095049"/>
        <a:ext cx="1950133" cy="805016"/>
      </dsp:txXfrm>
    </dsp:sp>
    <dsp:sp modelId="{F8627D62-2C8C-4D1C-B222-23FE803EF97B}">
      <dsp:nvSpPr>
        <dsp:cNvPr id="0" name=""/>
        <dsp:cNvSpPr/>
      </dsp:nvSpPr>
      <dsp:spPr>
        <a:xfrm rot="5400000">
          <a:off x="5857843"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84345FC-2021-42A9-A654-095A2AF34AD6}">
      <dsp:nvSpPr>
        <dsp:cNvPr id="0" name=""/>
        <dsp:cNvSpPr/>
      </dsp:nvSpPr>
      <dsp:spPr>
        <a:xfrm>
          <a:off x="5813820"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Generalizations &amp; Interpretations</a:t>
          </a:r>
        </a:p>
      </dsp:txBody>
      <dsp:txXfrm>
        <a:off x="5838865" y="2163933"/>
        <a:ext cx="1950133" cy="805016"/>
      </dsp:txXfrm>
    </dsp:sp>
    <dsp:sp modelId="{8211CE54-493A-4DBA-A7DA-053EBC59235B}">
      <dsp:nvSpPr>
        <dsp:cNvPr id="0" name=""/>
        <dsp:cNvSpPr/>
      </dsp:nvSpPr>
      <dsp:spPr>
        <a:xfrm>
          <a:off x="5813820"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Report Preparation</a:t>
          </a:r>
        </a:p>
      </dsp:txBody>
      <dsp:txXfrm>
        <a:off x="5838865" y="3232816"/>
        <a:ext cx="1950133" cy="80501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CA5EC4-0F98-4761-9730-E0546209F649}">
      <dsp:nvSpPr>
        <dsp:cNvPr id="0" name=""/>
        <dsp:cNvSpPr/>
      </dsp:nvSpPr>
      <dsp:spPr>
        <a:xfrm rot="5400000">
          <a:off x="916778"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38B771A-40F2-4ABB-9455-1815DBC6F1CF}">
      <dsp:nvSpPr>
        <dsp:cNvPr id="0" name=""/>
        <dsp:cNvSpPr/>
      </dsp:nvSpPr>
      <dsp:spPr>
        <a:xfrm>
          <a:off x="872756"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Formulating the Research problem</a:t>
          </a:r>
        </a:p>
      </dsp:txBody>
      <dsp:txXfrm>
        <a:off x="897801" y="26166"/>
        <a:ext cx="1950133" cy="805016"/>
      </dsp:txXfrm>
    </dsp:sp>
    <dsp:sp modelId="{8604E325-07B3-46BA-B016-0BE84E61719F}">
      <dsp:nvSpPr>
        <dsp:cNvPr id="0" name=""/>
        <dsp:cNvSpPr/>
      </dsp:nvSpPr>
      <dsp:spPr>
        <a:xfrm rot="5400000">
          <a:off x="916778"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943D230-3841-4E55-B9CE-637F67F7BBF4}">
      <dsp:nvSpPr>
        <dsp:cNvPr id="0" name=""/>
        <dsp:cNvSpPr/>
      </dsp:nvSpPr>
      <dsp:spPr>
        <a:xfrm>
          <a:off x="872756"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Decide the Objectives of Research</a:t>
          </a:r>
        </a:p>
      </dsp:txBody>
      <dsp:txXfrm>
        <a:off x="897801" y="1095049"/>
        <a:ext cx="1950133" cy="805016"/>
      </dsp:txXfrm>
    </dsp:sp>
    <dsp:sp modelId="{900CC32A-73AE-4FFB-8E95-5840EB0C3D0E}">
      <dsp:nvSpPr>
        <dsp:cNvPr id="0" name=""/>
        <dsp:cNvSpPr/>
      </dsp:nvSpPr>
      <dsp:spPr>
        <a:xfrm rot="5400000">
          <a:off x="916778"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2222172-0627-4B3B-89F7-E6F42E18DCC6}">
      <dsp:nvSpPr>
        <dsp:cNvPr id="0" name=""/>
        <dsp:cNvSpPr/>
      </dsp:nvSpPr>
      <dsp:spPr>
        <a:xfrm>
          <a:off x="872756"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Extensive Literature Survey</a:t>
          </a:r>
        </a:p>
      </dsp:txBody>
      <dsp:txXfrm>
        <a:off x="897801" y="2163933"/>
        <a:ext cx="1950133" cy="805016"/>
      </dsp:txXfrm>
    </dsp:sp>
    <dsp:sp modelId="{E2A6F664-363A-4F18-8A63-966FD2D211F3}">
      <dsp:nvSpPr>
        <dsp:cNvPr id="0" name=""/>
        <dsp:cNvSpPr/>
      </dsp:nvSpPr>
      <dsp:spPr>
        <a:xfrm>
          <a:off x="1452412" y="335324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FCACE8-9A25-41ED-BCE6-6DD523CCB832}">
      <dsp:nvSpPr>
        <dsp:cNvPr id="0" name=""/>
        <dsp:cNvSpPr/>
      </dsp:nvSpPr>
      <dsp:spPr>
        <a:xfrm>
          <a:off x="872756"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Developing the Hypothesis</a:t>
          </a:r>
        </a:p>
      </dsp:txBody>
      <dsp:txXfrm>
        <a:off x="897801" y="3232816"/>
        <a:ext cx="1950133" cy="805016"/>
      </dsp:txXfrm>
    </dsp:sp>
    <dsp:sp modelId="{D06F9A0A-BBBC-458E-8804-C25E3F99E0D1}">
      <dsp:nvSpPr>
        <dsp:cNvPr id="0" name=""/>
        <dsp:cNvSpPr/>
      </dsp:nvSpPr>
      <dsp:spPr>
        <a:xfrm rot="16200000">
          <a:off x="3387311"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E428BC1-A288-4D10-9687-93218CA45D09}">
      <dsp:nvSpPr>
        <dsp:cNvPr id="0" name=""/>
        <dsp:cNvSpPr/>
      </dsp:nvSpPr>
      <dsp:spPr>
        <a:xfrm>
          <a:off x="3343288"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Preparing the Research Design</a:t>
          </a:r>
        </a:p>
      </dsp:txBody>
      <dsp:txXfrm>
        <a:off x="3368333" y="3232816"/>
        <a:ext cx="1950133" cy="805016"/>
      </dsp:txXfrm>
    </dsp:sp>
    <dsp:sp modelId="{FF1AFB70-0AFC-40F3-97C9-0CF0B06B9F81}">
      <dsp:nvSpPr>
        <dsp:cNvPr id="0" name=""/>
        <dsp:cNvSpPr/>
      </dsp:nvSpPr>
      <dsp:spPr>
        <a:xfrm rot="16200000">
          <a:off x="3387311"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0D62C1-818B-43C6-B3AF-CDC19DA72C2D}">
      <dsp:nvSpPr>
        <dsp:cNvPr id="0" name=""/>
        <dsp:cNvSpPr/>
      </dsp:nvSpPr>
      <dsp:spPr>
        <a:xfrm>
          <a:off x="3343288"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Determine Sample Design</a:t>
          </a:r>
        </a:p>
      </dsp:txBody>
      <dsp:txXfrm>
        <a:off x="3368333" y="2163933"/>
        <a:ext cx="1950133" cy="805016"/>
      </dsp:txXfrm>
    </dsp:sp>
    <dsp:sp modelId="{8806E101-FD9D-4889-8BA7-F23CA2E3B1A4}">
      <dsp:nvSpPr>
        <dsp:cNvPr id="0" name=""/>
        <dsp:cNvSpPr/>
      </dsp:nvSpPr>
      <dsp:spPr>
        <a:xfrm rot="16200000">
          <a:off x="3387311"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473644D-4414-430C-A804-2860F0E35BBB}">
      <dsp:nvSpPr>
        <dsp:cNvPr id="0" name=""/>
        <dsp:cNvSpPr/>
      </dsp:nvSpPr>
      <dsp:spPr>
        <a:xfrm>
          <a:off x="3343288"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Collecting the Data</a:t>
          </a:r>
        </a:p>
      </dsp:txBody>
      <dsp:txXfrm>
        <a:off x="3368333" y="1095049"/>
        <a:ext cx="1950133" cy="805016"/>
      </dsp:txXfrm>
    </dsp:sp>
    <dsp:sp modelId="{D5695FA6-7C92-49FD-989A-C99A7A2698F4}">
      <dsp:nvSpPr>
        <dsp:cNvPr id="0" name=""/>
        <dsp:cNvSpPr/>
      </dsp:nvSpPr>
      <dsp:spPr>
        <a:xfrm>
          <a:off x="3922944" y="14659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41D69B6-5B50-4C64-A745-2EB2EDFD8C98}">
      <dsp:nvSpPr>
        <dsp:cNvPr id="0" name=""/>
        <dsp:cNvSpPr/>
      </dsp:nvSpPr>
      <dsp:spPr>
        <a:xfrm>
          <a:off x="3343288"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Processing of Data</a:t>
          </a:r>
        </a:p>
      </dsp:txBody>
      <dsp:txXfrm>
        <a:off x="3368333" y="26166"/>
        <a:ext cx="1950133" cy="805016"/>
      </dsp:txXfrm>
    </dsp:sp>
    <dsp:sp modelId="{4A901946-DED9-40BB-90E2-03F8B1621E7A}">
      <dsp:nvSpPr>
        <dsp:cNvPr id="0" name=""/>
        <dsp:cNvSpPr/>
      </dsp:nvSpPr>
      <dsp:spPr>
        <a:xfrm rot="5400000">
          <a:off x="5857843"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9E9F4C2-1E5D-441F-8F37-C7DA96CAE525}">
      <dsp:nvSpPr>
        <dsp:cNvPr id="0" name=""/>
        <dsp:cNvSpPr/>
      </dsp:nvSpPr>
      <dsp:spPr>
        <a:xfrm>
          <a:off x="5813820"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Analysis &amp; Interpretation  of Data</a:t>
          </a:r>
        </a:p>
      </dsp:txBody>
      <dsp:txXfrm>
        <a:off x="5838865" y="26166"/>
        <a:ext cx="1950133" cy="805016"/>
      </dsp:txXfrm>
    </dsp:sp>
    <dsp:sp modelId="{7E931200-446A-48DE-8ABB-0C644574ACE2}">
      <dsp:nvSpPr>
        <dsp:cNvPr id="0" name=""/>
        <dsp:cNvSpPr/>
      </dsp:nvSpPr>
      <dsp:spPr>
        <a:xfrm rot="5400000">
          <a:off x="5857843"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A3964D8-0402-4E1C-8221-68F485FDE469}">
      <dsp:nvSpPr>
        <dsp:cNvPr id="0" name=""/>
        <dsp:cNvSpPr/>
      </dsp:nvSpPr>
      <dsp:spPr>
        <a:xfrm>
          <a:off x="5813820" y="1070004"/>
          <a:ext cx="2000223" cy="855106"/>
        </a:xfrm>
        <a:prstGeom prst="roundRect">
          <a:avLst>
            <a:gd name="adj" fmla="val 10000"/>
          </a:avLst>
        </a:prstGeom>
        <a:solidFill>
          <a:srgbClr val="00B05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Hypothesis testing</a:t>
          </a:r>
        </a:p>
      </dsp:txBody>
      <dsp:txXfrm>
        <a:off x="5838865" y="1095049"/>
        <a:ext cx="1950133" cy="805016"/>
      </dsp:txXfrm>
    </dsp:sp>
    <dsp:sp modelId="{F8627D62-2C8C-4D1C-B222-23FE803EF97B}">
      <dsp:nvSpPr>
        <dsp:cNvPr id="0" name=""/>
        <dsp:cNvSpPr/>
      </dsp:nvSpPr>
      <dsp:spPr>
        <a:xfrm rot="5400000">
          <a:off x="5857843"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84345FC-2021-42A9-A654-095A2AF34AD6}">
      <dsp:nvSpPr>
        <dsp:cNvPr id="0" name=""/>
        <dsp:cNvSpPr/>
      </dsp:nvSpPr>
      <dsp:spPr>
        <a:xfrm>
          <a:off x="5813820"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Generalizations &amp; Interpretations</a:t>
          </a:r>
        </a:p>
      </dsp:txBody>
      <dsp:txXfrm>
        <a:off x="5838865" y="2163933"/>
        <a:ext cx="1950133" cy="805016"/>
      </dsp:txXfrm>
    </dsp:sp>
    <dsp:sp modelId="{8211CE54-493A-4DBA-A7DA-053EBC59235B}">
      <dsp:nvSpPr>
        <dsp:cNvPr id="0" name=""/>
        <dsp:cNvSpPr/>
      </dsp:nvSpPr>
      <dsp:spPr>
        <a:xfrm>
          <a:off x="5813820"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Report Preparation</a:t>
          </a:r>
        </a:p>
      </dsp:txBody>
      <dsp:txXfrm>
        <a:off x="5838865" y="3232816"/>
        <a:ext cx="1950133" cy="80501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CA5EC4-0F98-4761-9730-E0546209F649}">
      <dsp:nvSpPr>
        <dsp:cNvPr id="0" name=""/>
        <dsp:cNvSpPr/>
      </dsp:nvSpPr>
      <dsp:spPr>
        <a:xfrm rot="5400000">
          <a:off x="916778"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38B771A-40F2-4ABB-9455-1815DBC6F1CF}">
      <dsp:nvSpPr>
        <dsp:cNvPr id="0" name=""/>
        <dsp:cNvSpPr/>
      </dsp:nvSpPr>
      <dsp:spPr>
        <a:xfrm>
          <a:off x="872756"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Formulating the Research problem</a:t>
          </a:r>
        </a:p>
      </dsp:txBody>
      <dsp:txXfrm>
        <a:off x="897801" y="26166"/>
        <a:ext cx="1950133" cy="805016"/>
      </dsp:txXfrm>
    </dsp:sp>
    <dsp:sp modelId="{8604E325-07B3-46BA-B016-0BE84E61719F}">
      <dsp:nvSpPr>
        <dsp:cNvPr id="0" name=""/>
        <dsp:cNvSpPr/>
      </dsp:nvSpPr>
      <dsp:spPr>
        <a:xfrm rot="5400000">
          <a:off x="916778"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943D230-3841-4E55-B9CE-637F67F7BBF4}">
      <dsp:nvSpPr>
        <dsp:cNvPr id="0" name=""/>
        <dsp:cNvSpPr/>
      </dsp:nvSpPr>
      <dsp:spPr>
        <a:xfrm>
          <a:off x="872756"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Decide the Objectives of Research</a:t>
          </a:r>
        </a:p>
      </dsp:txBody>
      <dsp:txXfrm>
        <a:off x="897801" y="1095049"/>
        <a:ext cx="1950133" cy="805016"/>
      </dsp:txXfrm>
    </dsp:sp>
    <dsp:sp modelId="{900CC32A-73AE-4FFB-8E95-5840EB0C3D0E}">
      <dsp:nvSpPr>
        <dsp:cNvPr id="0" name=""/>
        <dsp:cNvSpPr/>
      </dsp:nvSpPr>
      <dsp:spPr>
        <a:xfrm rot="5400000">
          <a:off x="916778"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2222172-0627-4B3B-89F7-E6F42E18DCC6}">
      <dsp:nvSpPr>
        <dsp:cNvPr id="0" name=""/>
        <dsp:cNvSpPr/>
      </dsp:nvSpPr>
      <dsp:spPr>
        <a:xfrm>
          <a:off x="872756"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Extensive Literature Survey</a:t>
          </a:r>
        </a:p>
      </dsp:txBody>
      <dsp:txXfrm>
        <a:off x="897801" y="2163933"/>
        <a:ext cx="1950133" cy="805016"/>
      </dsp:txXfrm>
    </dsp:sp>
    <dsp:sp modelId="{E2A6F664-363A-4F18-8A63-966FD2D211F3}">
      <dsp:nvSpPr>
        <dsp:cNvPr id="0" name=""/>
        <dsp:cNvSpPr/>
      </dsp:nvSpPr>
      <dsp:spPr>
        <a:xfrm>
          <a:off x="1452412" y="335324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FCACE8-9A25-41ED-BCE6-6DD523CCB832}">
      <dsp:nvSpPr>
        <dsp:cNvPr id="0" name=""/>
        <dsp:cNvSpPr/>
      </dsp:nvSpPr>
      <dsp:spPr>
        <a:xfrm>
          <a:off x="872756"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Developing the Hypothesis</a:t>
          </a:r>
        </a:p>
      </dsp:txBody>
      <dsp:txXfrm>
        <a:off x="897801" y="3232816"/>
        <a:ext cx="1950133" cy="805016"/>
      </dsp:txXfrm>
    </dsp:sp>
    <dsp:sp modelId="{D06F9A0A-BBBC-458E-8804-C25E3F99E0D1}">
      <dsp:nvSpPr>
        <dsp:cNvPr id="0" name=""/>
        <dsp:cNvSpPr/>
      </dsp:nvSpPr>
      <dsp:spPr>
        <a:xfrm rot="16200000">
          <a:off x="3387311"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E428BC1-A288-4D10-9687-93218CA45D09}">
      <dsp:nvSpPr>
        <dsp:cNvPr id="0" name=""/>
        <dsp:cNvSpPr/>
      </dsp:nvSpPr>
      <dsp:spPr>
        <a:xfrm>
          <a:off x="3343288"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Preparing the Research Design</a:t>
          </a:r>
        </a:p>
      </dsp:txBody>
      <dsp:txXfrm>
        <a:off x="3368333" y="3232816"/>
        <a:ext cx="1950133" cy="805016"/>
      </dsp:txXfrm>
    </dsp:sp>
    <dsp:sp modelId="{FF1AFB70-0AFC-40F3-97C9-0CF0B06B9F81}">
      <dsp:nvSpPr>
        <dsp:cNvPr id="0" name=""/>
        <dsp:cNvSpPr/>
      </dsp:nvSpPr>
      <dsp:spPr>
        <a:xfrm rot="16200000">
          <a:off x="3387311"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0D62C1-818B-43C6-B3AF-CDC19DA72C2D}">
      <dsp:nvSpPr>
        <dsp:cNvPr id="0" name=""/>
        <dsp:cNvSpPr/>
      </dsp:nvSpPr>
      <dsp:spPr>
        <a:xfrm>
          <a:off x="3343288"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Determine Sample Design</a:t>
          </a:r>
        </a:p>
      </dsp:txBody>
      <dsp:txXfrm>
        <a:off x="3368333" y="2163933"/>
        <a:ext cx="1950133" cy="805016"/>
      </dsp:txXfrm>
    </dsp:sp>
    <dsp:sp modelId="{8806E101-FD9D-4889-8BA7-F23CA2E3B1A4}">
      <dsp:nvSpPr>
        <dsp:cNvPr id="0" name=""/>
        <dsp:cNvSpPr/>
      </dsp:nvSpPr>
      <dsp:spPr>
        <a:xfrm rot="16200000">
          <a:off x="3387311"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473644D-4414-430C-A804-2860F0E35BBB}">
      <dsp:nvSpPr>
        <dsp:cNvPr id="0" name=""/>
        <dsp:cNvSpPr/>
      </dsp:nvSpPr>
      <dsp:spPr>
        <a:xfrm>
          <a:off x="3343288"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Collecting the Data</a:t>
          </a:r>
        </a:p>
      </dsp:txBody>
      <dsp:txXfrm>
        <a:off x="3368333" y="1095049"/>
        <a:ext cx="1950133" cy="805016"/>
      </dsp:txXfrm>
    </dsp:sp>
    <dsp:sp modelId="{D5695FA6-7C92-49FD-989A-C99A7A2698F4}">
      <dsp:nvSpPr>
        <dsp:cNvPr id="0" name=""/>
        <dsp:cNvSpPr/>
      </dsp:nvSpPr>
      <dsp:spPr>
        <a:xfrm>
          <a:off x="3922944" y="14659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41D69B6-5B50-4C64-A745-2EB2EDFD8C98}">
      <dsp:nvSpPr>
        <dsp:cNvPr id="0" name=""/>
        <dsp:cNvSpPr/>
      </dsp:nvSpPr>
      <dsp:spPr>
        <a:xfrm>
          <a:off x="3343288"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Processing of Data</a:t>
          </a:r>
        </a:p>
      </dsp:txBody>
      <dsp:txXfrm>
        <a:off x="3368333" y="26166"/>
        <a:ext cx="1950133" cy="805016"/>
      </dsp:txXfrm>
    </dsp:sp>
    <dsp:sp modelId="{4A901946-DED9-40BB-90E2-03F8B1621E7A}">
      <dsp:nvSpPr>
        <dsp:cNvPr id="0" name=""/>
        <dsp:cNvSpPr/>
      </dsp:nvSpPr>
      <dsp:spPr>
        <a:xfrm rot="5400000">
          <a:off x="5857843"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9E9F4C2-1E5D-441F-8F37-C7DA96CAE525}">
      <dsp:nvSpPr>
        <dsp:cNvPr id="0" name=""/>
        <dsp:cNvSpPr/>
      </dsp:nvSpPr>
      <dsp:spPr>
        <a:xfrm>
          <a:off x="5813820"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Analysis &amp; Interpretation  of Data</a:t>
          </a:r>
        </a:p>
      </dsp:txBody>
      <dsp:txXfrm>
        <a:off x="5838865" y="26166"/>
        <a:ext cx="1950133" cy="805016"/>
      </dsp:txXfrm>
    </dsp:sp>
    <dsp:sp modelId="{7E931200-446A-48DE-8ABB-0C644574ACE2}">
      <dsp:nvSpPr>
        <dsp:cNvPr id="0" name=""/>
        <dsp:cNvSpPr/>
      </dsp:nvSpPr>
      <dsp:spPr>
        <a:xfrm rot="5400000">
          <a:off x="5857843"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A3964D8-0402-4E1C-8221-68F485FDE469}">
      <dsp:nvSpPr>
        <dsp:cNvPr id="0" name=""/>
        <dsp:cNvSpPr/>
      </dsp:nvSpPr>
      <dsp:spPr>
        <a:xfrm>
          <a:off x="5813820"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Hypothesis testing</a:t>
          </a:r>
        </a:p>
      </dsp:txBody>
      <dsp:txXfrm>
        <a:off x="5838865" y="1095049"/>
        <a:ext cx="1950133" cy="805016"/>
      </dsp:txXfrm>
    </dsp:sp>
    <dsp:sp modelId="{F8627D62-2C8C-4D1C-B222-23FE803EF97B}">
      <dsp:nvSpPr>
        <dsp:cNvPr id="0" name=""/>
        <dsp:cNvSpPr/>
      </dsp:nvSpPr>
      <dsp:spPr>
        <a:xfrm rot="5400000">
          <a:off x="5857843"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84345FC-2021-42A9-A654-095A2AF34AD6}">
      <dsp:nvSpPr>
        <dsp:cNvPr id="0" name=""/>
        <dsp:cNvSpPr/>
      </dsp:nvSpPr>
      <dsp:spPr>
        <a:xfrm>
          <a:off x="5813820"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Generalizations &amp; Interpretations</a:t>
          </a:r>
        </a:p>
      </dsp:txBody>
      <dsp:txXfrm>
        <a:off x="5838865" y="2163933"/>
        <a:ext cx="1950133" cy="805016"/>
      </dsp:txXfrm>
    </dsp:sp>
    <dsp:sp modelId="{8211CE54-493A-4DBA-A7DA-053EBC59235B}">
      <dsp:nvSpPr>
        <dsp:cNvPr id="0" name=""/>
        <dsp:cNvSpPr/>
      </dsp:nvSpPr>
      <dsp:spPr>
        <a:xfrm>
          <a:off x="5813820" y="3207771"/>
          <a:ext cx="2000223" cy="855106"/>
        </a:xfrm>
        <a:prstGeom prst="roundRect">
          <a:avLst>
            <a:gd name="adj" fmla="val 10000"/>
          </a:avLst>
        </a:prstGeom>
        <a:solidFill>
          <a:srgbClr val="00B05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Report Preparation</a:t>
          </a:r>
        </a:p>
      </dsp:txBody>
      <dsp:txXfrm>
        <a:off x="5838865" y="3232816"/>
        <a:ext cx="1950133" cy="80501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76B4BB-2B4C-4ED3-A931-77A94632B5DA}">
      <dsp:nvSpPr>
        <dsp:cNvPr id="0" name=""/>
        <dsp:cNvSpPr/>
      </dsp:nvSpPr>
      <dsp:spPr>
        <a:xfrm>
          <a:off x="0" y="179604"/>
          <a:ext cx="788670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DADF2EB-36C8-491E-AD44-650773851808}">
      <dsp:nvSpPr>
        <dsp:cNvPr id="0" name=""/>
        <dsp:cNvSpPr/>
      </dsp:nvSpPr>
      <dsp:spPr>
        <a:xfrm>
          <a:off x="394335" y="32004"/>
          <a:ext cx="5520690"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l" defTabSz="800100">
            <a:lnSpc>
              <a:spcPct val="90000"/>
            </a:lnSpc>
            <a:spcBef>
              <a:spcPct val="0"/>
            </a:spcBef>
            <a:spcAft>
              <a:spcPct val="35000"/>
            </a:spcAft>
            <a:buNone/>
          </a:pPr>
          <a:r>
            <a:rPr lang="en-IN" sz="1800" kern="1200" dirty="0"/>
            <a:t>Hunch or Intuition</a:t>
          </a:r>
        </a:p>
      </dsp:txBody>
      <dsp:txXfrm>
        <a:off x="408745" y="46414"/>
        <a:ext cx="5491870" cy="266380"/>
      </dsp:txXfrm>
    </dsp:sp>
    <dsp:sp modelId="{164509AE-AFB6-45B6-91B6-F464954D8348}">
      <dsp:nvSpPr>
        <dsp:cNvPr id="0" name=""/>
        <dsp:cNvSpPr/>
      </dsp:nvSpPr>
      <dsp:spPr>
        <a:xfrm>
          <a:off x="0" y="633204"/>
          <a:ext cx="788670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003E68-25DE-4102-A60D-CD479F3F27FF}">
      <dsp:nvSpPr>
        <dsp:cNvPr id="0" name=""/>
        <dsp:cNvSpPr/>
      </dsp:nvSpPr>
      <dsp:spPr>
        <a:xfrm>
          <a:off x="394335" y="485604"/>
          <a:ext cx="5520690"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l" defTabSz="800100">
            <a:lnSpc>
              <a:spcPct val="90000"/>
            </a:lnSpc>
            <a:spcBef>
              <a:spcPct val="0"/>
            </a:spcBef>
            <a:spcAft>
              <a:spcPct val="35000"/>
            </a:spcAft>
            <a:buNone/>
          </a:pPr>
          <a:r>
            <a:rPr lang="en-IN" sz="1800" kern="1200" dirty="0"/>
            <a:t>Research of others</a:t>
          </a:r>
        </a:p>
      </dsp:txBody>
      <dsp:txXfrm>
        <a:off x="408745" y="500014"/>
        <a:ext cx="5491870" cy="266380"/>
      </dsp:txXfrm>
    </dsp:sp>
    <dsp:sp modelId="{6E1132BE-1F23-47F1-883A-4E16060CB40D}">
      <dsp:nvSpPr>
        <dsp:cNvPr id="0" name=""/>
        <dsp:cNvSpPr/>
      </dsp:nvSpPr>
      <dsp:spPr>
        <a:xfrm>
          <a:off x="0" y="1086804"/>
          <a:ext cx="788670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D1DD8E-DA7C-4590-AB74-FC5AF2411791}">
      <dsp:nvSpPr>
        <dsp:cNvPr id="0" name=""/>
        <dsp:cNvSpPr/>
      </dsp:nvSpPr>
      <dsp:spPr>
        <a:xfrm>
          <a:off x="394335" y="939204"/>
          <a:ext cx="5520690"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l" defTabSz="800100">
            <a:lnSpc>
              <a:spcPct val="90000"/>
            </a:lnSpc>
            <a:spcBef>
              <a:spcPct val="0"/>
            </a:spcBef>
            <a:spcAft>
              <a:spcPct val="35000"/>
            </a:spcAft>
            <a:buNone/>
          </a:pPr>
          <a:r>
            <a:rPr lang="en-IN" sz="1800" kern="1200" dirty="0"/>
            <a:t>Consultations </a:t>
          </a:r>
        </a:p>
      </dsp:txBody>
      <dsp:txXfrm>
        <a:off x="408745" y="953614"/>
        <a:ext cx="5491870" cy="266380"/>
      </dsp:txXfrm>
    </dsp:sp>
    <dsp:sp modelId="{E0869407-1941-482A-9EF6-70B3612C75DC}">
      <dsp:nvSpPr>
        <dsp:cNvPr id="0" name=""/>
        <dsp:cNvSpPr/>
      </dsp:nvSpPr>
      <dsp:spPr>
        <a:xfrm>
          <a:off x="0" y="1540404"/>
          <a:ext cx="788670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C9DFC6E-0F24-4400-B970-50E415104072}">
      <dsp:nvSpPr>
        <dsp:cNvPr id="0" name=""/>
        <dsp:cNvSpPr/>
      </dsp:nvSpPr>
      <dsp:spPr>
        <a:xfrm>
          <a:off x="394335" y="1392804"/>
          <a:ext cx="5520690"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l" defTabSz="800100">
            <a:lnSpc>
              <a:spcPct val="90000"/>
            </a:lnSpc>
            <a:spcBef>
              <a:spcPct val="0"/>
            </a:spcBef>
            <a:spcAft>
              <a:spcPct val="35000"/>
            </a:spcAft>
            <a:buNone/>
          </a:pPr>
          <a:r>
            <a:rPr lang="en-IN" sz="1800" kern="1200" dirty="0"/>
            <a:t>Theory </a:t>
          </a:r>
        </a:p>
      </dsp:txBody>
      <dsp:txXfrm>
        <a:off x="408745" y="1407214"/>
        <a:ext cx="5491870" cy="266380"/>
      </dsp:txXfrm>
    </dsp:sp>
    <dsp:sp modelId="{40A3BEBF-274E-44FF-B084-D6B54C0628EE}">
      <dsp:nvSpPr>
        <dsp:cNvPr id="0" name=""/>
        <dsp:cNvSpPr/>
      </dsp:nvSpPr>
      <dsp:spPr>
        <a:xfrm>
          <a:off x="0" y="1994004"/>
          <a:ext cx="788670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10E4B2-265F-4B27-8AF3-09FB0E69D1B3}">
      <dsp:nvSpPr>
        <dsp:cNvPr id="0" name=""/>
        <dsp:cNvSpPr/>
      </dsp:nvSpPr>
      <dsp:spPr>
        <a:xfrm>
          <a:off x="394335" y="1846404"/>
          <a:ext cx="5520690"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l" defTabSz="800100">
            <a:lnSpc>
              <a:spcPct val="90000"/>
            </a:lnSpc>
            <a:spcBef>
              <a:spcPct val="0"/>
            </a:spcBef>
            <a:spcAft>
              <a:spcPct val="35000"/>
            </a:spcAft>
            <a:buNone/>
          </a:pPr>
          <a:r>
            <a:rPr lang="en-IN" sz="1800" kern="1200" dirty="0"/>
            <a:t>Analogy</a:t>
          </a:r>
        </a:p>
      </dsp:txBody>
      <dsp:txXfrm>
        <a:off x="408745" y="1860814"/>
        <a:ext cx="5491870" cy="266380"/>
      </dsp:txXfrm>
    </dsp:sp>
    <dsp:sp modelId="{7B953E43-3E66-48D4-BE09-EEFB000615D7}">
      <dsp:nvSpPr>
        <dsp:cNvPr id="0" name=""/>
        <dsp:cNvSpPr/>
      </dsp:nvSpPr>
      <dsp:spPr>
        <a:xfrm>
          <a:off x="0" y="2447605"/>
          <a:ext cx="788670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BAC44B-1CBD-4BC3-A527-6ED921E3A7F2}">
      <dsp:nvSpPr>
        <dsp:cNvPr id="0" name=""/>
        <dsp:cNvSpPr/>
      </dsp:nvSpPr>
      <dsp:spPr>
        <a:xfrm>
          <a:off x="394335" y="2300004"/>
          <a:ext cx="5520690"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l" defTabSz="800100">
            <a:lnSpc>
              <a:spcPct val="90000"/>
            </a:lnSpc>
            <a:spcBef>
              <a:spcPct val="0"/>
            </a:spcBef>
            <a:spcAft>
              <a:spcPct val="35000"/>
            </a:spcAft>
            <a:buNone/>
          </a:pPr>
          <a:r>
            <a:rPr lang="en-IN" sz="1800" kern="1200" dirty="0"/>
            <a:t>Observation </a:t>
          </a:r>
        </a:p>
      </dsp:txBody>
      <dsp:txXfrm>
        <a:off x="408745" y="2314414"/>
        <a:ext cx="5491870" cy="266380"/>
      </dsp:txXfrm>
    </dsp:sp>
    <dsp:sp modelId="{FA8B318C-5C5D-4381-8B9A-5C939992ADE6}">
      <dsp:nvSpPr>
        <dsp:cNvPr id="0" name=""/>
        <dsp:cNvSpPr/>
      </dsp:nvSpPr>
      <dsp:spPr>
        <a:xfrm>
          <a:off x="0" y="2901204"/>
          <a:ext cx="788670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8DF4998-9640-4B95-93CA-7393F7BFD0D8}">
      <dsp:nvSpPr>
        <dsp:cNvPr id="0" name=""/>
        <dsp:cNvSpPr/>
      </dsp:nvSpPr>
      <dsp:spPr>
        <a:xfrm>
          <a:off x="394335" y="2753605"/>
          <a:ext cx="5520690"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l" defTabSz="800100">
            <a:lnSpc>
              <a:spcPct val="90000"/>
            </a:lnSpc>
            <a:spcBef>
              <a:spcPct val="0"/>
            </a:spcBef>
            <a:spcAft>
              <a:spcPct val="35000"/>
            </a:spcAft>
            <a:buNone/>
          </a:pPr>
          <a:r>
            <a:rPr lang="en-IN" sz="1800" kern="1200" dirty="0"/>
            <a:t>Culture</a:t>
          </a:r>
        </a:p>
      </dsp:txBody>
      <dsp:txXfrm>
        <a:off x="408745" y="2768015"/>
        <a:ext cx="5491870" cy="266380"/>
      </dsp:txXfrm>
    </dsp:sp>
    <dsp:sp modelId="{735D187C-6A15-4002-862A-836D4EE8D0BB}">
      <dsp:nvSpPr>
        <dsp:cNvPr id="0" name=""/>
        <dsp:cNvSpPr/>
      </dsp:nvSpPr>
      <dsp:spPr>
        <a:xfrm>
          <a:off x="0" y="3354805"/>
          <a:ext cx="788670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B8828A4-51C9-4E95-939F-D4BF8E15A779}">
      <dsp:nvSpPr>
        <dsp:cNvPr id="0" name=""/>
        <dsp:cNvSpPr/>
      </dsp:nvSpPr>
      <dsp:spPr>
        <a:xfrm>
          <a:off x="394335" y="3207204"/>
          <a:ext cx="5520690"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l" defTabSz="800100">
            <a:lnSpc>
              <a:spcPct val="90000"/>
            </a:lnSpc>
            <a:spcBef>
              <a:spcPct val="0"/>
            </a:spcBef>
            <a:spcAft>
              <a:spcPct val="35000"/>
            </a:spcAft>
            <a:buNone/>
          </a:pPr>
          <a:r>
            <a:rPr lang="en-IN" sz="1800" kern="1200" dirty="0"/>
            <a:t>Continuity of research</a:t>
          </a:r>
        </a:p>
      </dsp:txBody>
      <dsp:txXfrm>
        <a:off x="408745" y="3221614"/>
        <a:ext cx="5491870" cy="26638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10310B-9E60-4BC2-B032-D440A00EBDFE}">
      <dsp:nvSpPr>
        <dsp:cNvPr id="0" name=""/>
        <dsp:cNvSpPr/>
      </dsp:nvSpPr>
      <dsp:spPr>
        <a:xfrm>
          <a:off x="0" y="228219"/>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F1E632-D77D-445D-AC62-AF7F373D63CC}">
      <dsp:nvSpPr>
        <dsp:cNvPr id="0" name=""/>
        <dsp:cNvSpPr/>
      </dsp:nvSpPr>
      <dsp:spPr>
        <a:xfrm>
          <a:off x="304800" y="65859"/>
          <a:ext cx="426720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066800">
            <a:lnSpc>
              <a:spcPct val="90000"/>
            </a:lnSpc>
            <a:spcBef>
              <a:spcPct val="0"/>
            </a:spcBef>
            <a:spcAft>
              <a:spcPct val="35000"/>
            </a:spcAft>
            <a:buNone/>
          </a:pPr>
          <a:r>
            <a:rPr lang="en-IN" sz="2400" kern="1200" dirty="0"/>
            <a:t>Decide data need</a:t>
          </a:r>
        </a:p>
      </dsp:txBody>
      <dsp:txXfrm>
        <a:off x="320652" y="81711"/>
        <a:ext cx="4235496" cy="293016"/>
      </dsp:txXfrm>
    </dsp:sp>
    <dsp:sp modelId="{6EDCB80D-EEA0-4FF6-8FC0-1D4EB8A42430}">
      <dsp:nvSpPr>
        <dsp:cNvPr id="0" name=""/>
        <dsp:cNvSpPr/>
      </dsp:nvSpPr>
      <dsp:spPr>
        <a:xfrm>
          <a:off x="0" y="727179"/>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36FEBD1-AD98-4F54-B1C6-913B426D7AD3}">
      <dsp:nvSpPr>
        <dsp:cNvPr id="0" name=""/>
        <dsp:cNvSpPr/>
      </dsp:nvSpPr>
      <dsp:spPr>
        <a:xfrm>
          <a:off x="304800" y="564819"/>
          <a:ext cx="426720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066800">
            <a:lnSpc>
              <a:spcPct val="90000"/>
            </a:lnSpc>
            <a:spcBef>
              <a:spcPct val="0"/>
            </a:spcBef>
            <a:spcAft>
              <a:spcPct val="35000"/>
            </a:spcAft>
            <a:buNone/>
          </a:pPr>
          <a:r>
            <a:rPr lang="en-IN" sz="2400" kern="1200" dirty="0"/>
            <a:t>Decide the geographical area</a:t>
          </a:r>
        </a:p>
      </dsp:txBody>
      <dsp:txXfrm>
        <a:off x="320652" y="580671"/>
        <a:ext cx="4235496" cy="293016"/>
      </dsp:txXfrm>
    </dsp:sp>
    <dsp:sp modelId="{5E656343-321E-4CB5-93C3-5B8A3D452134}">
      <dsp:nvSpPr>
        <dsp:cNvPr id="0" name=""/>
        <dsp:cNvSpPr/>
      </dsp:nvSpPr>
      <dsp:spPr>
        <a:xfrm>
          <a:off x="0" y="1226140"/>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FD4C5E-AB14-4F43-B93B-56A09E89DD1E}">
      <dsp:nvSpPr>
        <dsp:cNvPr id="0" name=""/>
        <dsp:cNvSpPr/>
      </dsp:nvSpPr>
      <dsp:spPr>
        <a:xfrm>
          <a:off x="304800" y="1063780"/>
          <a:ext cx="426720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066800">
            <a:lnSpc>
              <a:spcPct val="90000"/>
            </a:lnSpc>
            <a:spcBef>
              <a:spcPct val="0"/>
            </a:spcBef>
            <a:spcAft>
              <a:spcPct val="35000"/>
            </a:spcAft>
            <a:buNone/>
          </a:pPr>
          <a:r>
            <a:rPr lang="en-IN" sz="2400" kern="1200" dirty="0"/>
            <a:t>Define the population</a:t>
          </a:r>
        </a:p>
      </dsp:txBody>
      <dsp:txXfrm>
        <a:off x="320652" y="1079632"/>
        <a:ext cx="4235496" cy="293016"/>
      </dsp:txXfrm>
    </dsp:sp>
    <dsp:sp modelId="{70466F1D-1326-41B8-88A7-3FE6B379561A}">
      <dsp:nvSpPr>
        <dsp:cNvPr id="0" name=""/>
        <dsp:cNvSpPr/>
      </dsp:nvSpPr>
      <dsp:spPr>
        <a:xfrm>
          <a:off x="0" y="1725100"/>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10A199-1B77-4F56-8421-D634FC15A78E}">
      <dsp:nvSpPr>
        <dsp:cNvPr id="0" name=""/>
        <dsp:cNvSpPr/>
      </dsp:nvSpPr>
      <dsp:spPr>
        <a:xfrm>
          <a:off x="304800" y="1562740"/>
          <a:ext cx="426720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066800">
            <a:lnSpc>
              <a:spcPct val="90000"/>
            </a:lnSpc>
            <a:spcBef>
              <a:spcPct val="0"/>
            </a:spcBef>
            <a:spcAft>
              <a:spcPct val="35000"/>
            </a:spcAft>
            <a:buNone/>
          </a:pPr>
          <a:r>
            <a:rPr lang="en-IN" sz="2400" kern="1200" dirty="0"/>
            <a:t>Select the sampling frame</a:t>
          </a:r>
        </a:p>
      </dsp:txBody>
      <dsp:txXfrm>
        <a:off x="320652" y="1578592"/>
        <a:ext cx="4235496" cy="293016"/>
      </dsp:txXfrm>
    </dsp:sp>
    <dsp:sp modelId="{2E674A2E-E559-4A7D-AC12-79ED3645C3CD}">
      <dsp:nvSpPr>
        <dsp:cNvPr id="0" name=""/>
        <dsp:cNvSpPr/>
      </dsp:nvSpPr>
      <dsp:spPr>
        <a:xfrm>
          <a:off x="0" y="2603072"/>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BA0A6C-8424-44DD-830E-272058A5F791}">
      <dsp:nvSpPr>
        <dsp:cNvPr id="0" name=""/>
        <dsp:cNvSpPr/>
      </dsp:nvSpPr>
      <dsp:spPr>
        <a:xfrm>
          <a:off x="304800" y="2061700"/>
          <a:ext cx="426720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066800">
            <a:lnSpc>
              <a:spcPct val="90000"/>
            </a:lnSpc>
            <a:spcBef>
              <a:spcPct val="0"/>
            </a:spcBef>
            <a:spcAft>
              <a:spcPct val="35000"/>
            </a:spcAft>
            <a:buNone/>
          </a:pPr>
          <a:r>
            <a:rPr lang="en-IN" sz="2400" kern="1200" dirty="0"/>
            <a:t>Select the sampling unit</a:t>
          </a:r>
        </a:p>
      </dsp:txBody>
      <dsp:txXfrm>
        <a:off x="320652" y="2077552"/>
        <a:ext cx="4235496" cy="293016"/>
      </dsp:txXfrm>
    </dsp:sp>
    <dsp:sp modelId="{083622A5-47D0-438A-BE4B-F27B68C18BF9}">
      <dsp:nvSpPr>
        <dsp:cNvPr id="0" name=""/>
        <dsp:cNvSpPr/>
      </dsp:nvSpPr>
      <dsp:spPr>
        <a:xfrm>
          <a:off x="0" y="2723020"/>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159EC6-48B3-43EA-84F4-25FB47897B8D}">
      <dsp:nvSpPr>
        <dsp:cNvPr id="0" name=""/>
        <dsp:cNvSpPr/>
      </dsp:nvSpPr>
      <dsp:spPr>
        <a:xfrm>
          <a:off x="304800" y="2560660"/>
          <a:ext cx="426720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066800">
            <a:lnSpc>
              <a:spcPct val="90000"/>
            </a:lnSpc>
            <a:spcBef>
              <a:spcPct val="0"/>
            </a:spcBef>
            <a:spcAft>
              <a:spcPct val="35000"/>
            </a:spcAft>
            <a:buNone/>
          </a:pPr>
          <a:r>
            <a:rPr lang="en-IN" sz="2400" kern="1200" dirty="0"/>
            <a:t>Select the sampling method</a:t>
          </a:r>
        </a:p>
      </dsp:txBody>
      <dsp:txXfrm>
        <a:off x="320652" y="2576512"/>
        <a:ext cx="4235496" cy="293016"/>
      </dsp:txXfrm>
    </dsp:sp>
    <dsp:sp modelId="{DF4A026C-F872-463C-9FB9-E6D4B80927FD}">
      <dsp:nvSpPr>
        <dsp:cNvPr id="0" name=""/>
        <dsp:cNvSpPr/>
      </dsp:nvSpPr>
      <dsp:spPr>
        <a:xfrm>
          <a:off x="0" y="3221979"/>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7DA1B5-327A-46C8-9803-3D10B91553B6}">
      <dsp:nvSpPr>
        <dsp:cNvPr id="0" name=""/>
        <dsp:cNvSpPr/>
      </dsp:nvSpPr>
      <dsp:spPr>
        <a:xfrm>
          <a:off x="304800" y="3059620"/>
          <a:ext cx="426720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066800">
            <a:lnSpc>
              <a:spcPct val="90000"/>
            </a:lnSpc>
            <a:spcBef>
              <a:spcPct val="0"/>
            </a:spcBef>
            <a:spcAft>
              <a:spcPct val="35000"/>
            </a:spcAft>
            <a:buNone/>
          </a:pPr>
          <a:r>
            <a:rPr lang="en-IN" sz="2400" kern="1200" dirty="0"/>
            <a:t>Select the sample size</a:t>
          </a:r>
        </a:p>
      </dsp:txBody>
      <dsp:txXfrm>
        <a:off x="320652" y="3075472"/>
        <a:ext cx="4235496" cy="293016"/>
      </dsp:txXfrm>
    </dsp:sp>
    <dsp:sp modelId="{FEE2C5D3-FAAB-4BF8-A581-C6FD3C424CE9}">
      <dsp:nvSpPr>
        <dsp:cNvPr id="0" name=""/>
        <dsp:cNvSpPr/>
      </dsp:nvSpPr>
      <dsp:spPr>
        <a:xfrm>
          <a:off x="0" y="3720940"/>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CD36CF-745B-45F6-970D-B8D8652D9221}">
      <dsp:nvSpPr>
        <dsp:cNvPr id="0" name=""/>
        <dsp:cNvSpPr/>
      </dsp:nvSpPr>
      <dsp:spPr>
        <a:xfrm>
          <a:off x="304800" y="3558580"/>
          <a:ext cx="426720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066800">
            <a:lnSpc>
              <a:spcPct val="90000"/>
            </a:lnSpc>
            <a:spcBef>
              <a:spcPct val="0"/>
            </a:spcBef>
            <a:spcAft>
              <a:spcPct val="35000"/>
            </a:spcAft>
            <a:buNone/>
          </a:pPr>
          <a:r>
            <a:rPr lang="en-IN" sz="2400" kern="1200" dirty="0"/>
            <a:t>Select the sample</a:t>
          </a:r>
        </a:p>
      </dsp:txBody>
      <dsp:txXfrm>
        <a:off x="320652" y="3574432"/>
        <a:ext cx="4235496" cy="29301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10310B-9E60-4BC2-B032-D440A00EBDFE}">
      <dsp:nvSpPr>
        <dsp:cNvPr id="0" name=""/>
        <dsp:cNvSpPr/>
      </dsp:nvSpPr>
      <dsp:spPr>
        <a:xfrm>
          <a:off x="0" y="228219"/>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F1E632-D77D-445D-AC62-AF7F373D63CC}">
      <dsp:nvSpPr>
        <dsp:cNvPr id="0" name=""/>
        <dsp:cNvSpPr/>
      </dsp:nvSpPr>
      <dsp:spPr>
        <a:xfrm>
          <a:off x="304800" y="65859"/>
          <a:ext cx="426720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066800">
            <a:lnSpc>
              <a:spcPct val="90000"/>
            </a:lnSpc>
            <a:spcBef>
              <a:spcPct val="0"/>
            </a:spcBef>
            <a:spcAft>
              <a:spcPct val="35000"/>
            </a:spcAft>
            <a:buNone/>
          </a:pPr>
          <a:r>
            <a:rPr lang="en-IN" sz="2400" kern="1200" dirty="0"/>
            <a:t>Decide data need</a:t>
          </a:r>
        </a:p>
      </dsp:txBody>
      <dsp:txXfrm>
        <a:off x="320652" y="81711"/>
        <a:ext cx="4235496" cy="293016"/>
      </dsp:txXfrm>
    </dsp:sp>
    <dsp:sp modelId="{6EDCB80D-EEA0-4FF6-8FC0-1D4EB8A42430}">
      <dsp:nvSpPr>
        <dsp:cNvPr id="0" name=""/>
        <dsp:cNvSpPr/>
      </dsp:nvSpPr>
      <dsp:spPr>
        <a:xfrm>
          <a:off x="0" y="727179"/>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36FEBD1-AD98-4F54-B1C6-913B426D7AD3}">
      <dsp:nvSpPr>
        <dsp:cNvPr id="0" name=""/>
        <dsp:cNvSpPr/>
      </dsp:nvSpPr>
      <dsp:spPr>
        <a:xfrm>
          <a:off x="304800" y="564819"/>
          <a:ext cx="426720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066800">
            <a:lnSpc>
              <a:spcPct val="90000"/>
            </a:lnSpc>
            <a:spcBef>
              <a:spcPct val="0"/>
            </a:spcBef>
            <a:spcAft>
              <a:spcPct val="35000"/>
            </a:spcAft>
            <a:buNone/>
          </a:pPr>
          <a:r>
            <a:rPr lang="en-IN" sz="2400" kern="1200" dirty="0"/>
            <a:t>Decide the geographical area</a:t>
          </a:r>
        </a:p>
      </dsp:txBody>
      <dsp:txXfrm>
        <a:off x="320652" y="580671"/>
        <a:ext cx="4235496" cy="293016"/>
      </dsp:txXfrm>
    </dsp:sp>
    <dsp:sp modelId="{5E656343-321E-4CB5-93C3-5B8A3D452134}">
      <dsp:nvSpPr>
        <dsp:cNvPr id="0" name=""/>
        <dsp:cNvSpPr/>
      </dsp:nvSpPr>
      <dsp:spPr>
        <a:xfrm>
          <a:off x="0" y="1226140"/>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FD4C5E-AB14-4F43-B93B-56A09E89DD1E}">
      <dsp:nvSpPr>
        <dsp:cNvPr id="0" name=""/>
        <dsp:cNvSpPr/>
      </dsp:nvSpPr>
      <dsp:spPr>
        <a:xfrm>
          <a:off x="304800" y="1063780"/>
          <a:ext cx="426720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066800">
            <a:lnSpc>
              <a:spcPct val="90000"/>
            </a:lnSpc>
            <a:spcBef>
              <a:spcPct val="0"/>
            </a:spcBef>
            <a:spcAft>
              <a:spcPct val="35000"/>
            </a:spcAft>
            <a:buNone/>
          </a:pPr>
          <a:r>
            <a:rPr lang="en-IN" sz="2400" kern="1200" dirty="0"/>
            <a:t>Define the population</a:t>
          </a:r>
        </a:p>
      </dsp:txBody>
      <dsp:txXfrm>
        <a:off x="320652" y="1079632"/>
        <a:ext cx="4235496" cy="293016"/>
      </dsp:txXfrm>
    </dsp:sp>
    <dsp:sp modelId="{70466F1D-1326-41B8-88A7-3FE6B379561A}">
      <dsp:nvSpPr>
        <dsp:cNvPr id="0" name=""/>
        <dsp:cNvSpPr/>
      </dsp:nvSpPr>
      <dsp:spPr>
        <a:xfrm>
          <a:off x="0" y="1725100"/>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10A199-1B77-4F56-8421-D634FC15A78E}">
      <dsp:nvSpPr>
        <dsp:cNvPr id="0" name=""/>
        <dsp:cNvSpPr/>
      </dsp:nvSpPr>
      <dsp:spPr>
        <a:xfrm>
          <a:off x="304800" y="1562740"/>
          <a:ext cx="426720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066800">
            <a:lnSpc>
              <a:spcPct val="90000"/>
            </a:lnSpc>
            <a:spcBef>
              <a:spcPct val="0"/>
            </a:spcBef>
            <a:spcAft>
              <a:spcPct val="35000"/>
            </a:spcAft>
            <a:buNone/>
          </a:pPr>
          <a:r>
            <a:rPr lang="en-IN" sz="2400" kern="1200" dirty="0"/>
            <a:t>Select the sampling frame</a:t>
          </a:r>
        </a:p>
      </dsp:txBody>
      <dsp:txXfrm>
        <a:off x="320652" y="1578592"/>
        <a:ext cx="4235496" cy="293016"/>
      </dsp:txXfrm>
    </dsp:sp>
    <dsp:sp modelId="{2E674A2E-E559-4A7D-AC12-79ED3645C3CD}">
      <dsp:nvSpPr>
        <dsp:cNvPr id="0" name=""/>
        <dsp:cNvSpPr/>
      </dsp:nvSpPr>
      <dsp:spPr>
        <a:xfrm>
          <a:off x="0" y="2603072"/>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BA0A6C-8424-44DD-830E-272058A5F791}">
      <dsp:nvSpPr>
        <dsp:cNvPr id="0" name=""/>
        <dsp:cNvSpPr/>
      </dsp:nvSpPr>
      <dsp:spPr>
        <a:xfrm>
          <a:off x="304800" y="2061700"/>
          <a:ext cx="426720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066800">
            <a:lnSpc>
              <a:spcPct val="90000"/>
            </a:lnSpc>
            <a:spcBef>
              <a:spcPct val="0"/>
            </a:spcBef>
            <a:spcAft>
              <a:spcPct val="35000"/>
            </a:spcAft>
            <a:buNone/>
          </a:pPr>
          <a:r>
            <a:rPr lang="en-IN" sz="2400" kern="1200" dirty="0"/>
            <a:t>Select the sampling unit</a:t>
          </a:r>
        </a:p>
      </dsp:txBody>
      <dsp:txXfrm>
        <a:off x="320652" y="2077552"/>
        <a:ext cx="4235496" cy="293016"/>
      </dsp:txXfrm>
    </dsp:sp>
    <dsp:sp modelId="{083622A5-47D0-438A-BE4B-F27B68C18BF9}">
      <dsp:nvSpPr>
        <dsp:cNvPr id="0" name=""/>
        <dsp:cNvSpPr/>
      </dsp:nvSpPr>
      <dsp:spPr>
        <a:xfrm>
          <a:off x="0" y="2723020"/>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159EC6-48B3-43EA-84F4-25FB47897B8D}">
      <dsp:nvSpPr>
        <dsp:cNvPr id="0" name=""/>
        <dsp:cNvSpPr/>
      </dsp:nvSpPr>
      <dsp:spPr>
        <a:xfrm>
          <a:off x="304800" y="2560660"/>
          <a:ext cx="426720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066800">
            <a:lnSpc>
              <a:spcPct val="90000"/>
            </a:lnSpc>
            <a:spcBef>
              <a:spcPct val="0"/>
            </a:spcBef>
            <a:spcAft>
              <a:spcPct val="35000"/>
            </a:spcAft>
            <a:buNone/>
          </a:pPr>
          <a:r>
            <a:rPr lang="en-IN" sz="2400" kern="1200" dirty="0"/>
            <a:t>Select the sampling method</a:t>
          </a:r>
        </a:p>
      </dsp:txBody>
      <dsp:txXfrm>
        <a:off x="320652" y="2576512"/>
        <a:ext cx="4235496" cy="293016"/>
      </dsp:txXfrm>
    </dsp:sp>
    <dsp:sp modelId="{DF4A026C-F872-463C-9FB9-E6D4B80927FD}">
      <dsp:nvSpPr>
        <dsp:cNvPr id="0" name=""/>
        <dsp:cNvSpPr/>
      </dsp:nvSpPr>
      <dsp:spPr>
        <a:xfrm>
          <a:off x="0" y="3221979"/>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7DA1B5-327A-46C8-9803-3D10B91553B6}">
      <dsp:nvSpPr>
        <dsp:cNvPr id="0" name=""/>
        <dsp:cNvSpPr/>
      </dsp:nvSpPr>
      <dsp:spPr>
        <a:xfrm>
          <a:off x="304800" y="3059620"/>
          <a:ext cx="426720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066800">
            <a:lnSpc>
              <a:spcPct val="90000"/>
            </a:lnSpc>
            <a:spcBef>
              <a:spcPct val="0"/>
            </a:spcBef>
            <a:spcAft>
              <a:spcPct val="35000"/>
            </a:spcAft>
            <a:buNone/>
          </a:pPr>
          <a:r>
            <a:rPr lang="en-IN" sz="2400" kern="1200" dirty="0"/>
            <a:t>Select the sample size</a:t>
          </a:r>
        </a:p>
      </dsp:txBody>
      <dsp:txXfrm>
        <a:off x="320652" y="3075472"/>
        <a:ext cx="4235496" cy="293016"/>
      </dsp:txXfrm>
    </dsp:sp>
    <dsp:sp modelId="{FEE2C5D3-FAAB-4BF8-A581-C6FD3C424CE9}">
      <dsp:nvSpPr>
        <dsp:cNvPr id="0" name=""/>
        <dsp:cNvSpPr/>
      </dsp:nvSpPr>
      <dsp:spPr>
        <a:xfrm>
          <a:off x="0" y="3720940"/>
          <a:ext cx="6096000" cy="27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CD36CF-745B-45F6-970D-B8D8652D9221}">
      <dsp:nvSpPr>
        <dsp:cNvPr id="0" name=""/>
        <dsp:cNvSpPr/>
      </dsp:nvSpPr>
      <dsp:spPr>
        <a:xfrm>
          <a:off x="304800" y="3558580"/>
          <a:ext cx="4267200" cy="32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066800">
            <a:lnSpc>
              <a:spcPct val="90000"/>
            </a:lnSpc>
            <a:spcBef>
              <a:spcPct val="0"/>
            </a:spcBef>
            <a:spcAft>
              <a:spcPct val="35000"/>
            </a:spcAft>
            <a:buNone/>
          </a:pPr>
          <a:r>
            <a:rPr lang="en-IN" sz="2400" kern="1200" dirty="0"/>
            <a:t>Select the sample</a:t>
          </a:r>
        </a:p>
      </dsp:txBody>
      <dsp:txXfrm>
        <a:off x="320652" y="3574432"/>
        <a:ext cx="4235496" cy="2930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BF4F28-B765-410C-85C0-288EA3119D54}">
      <dsp:nvSpPr>
        <dsp:cNvPr id="0" name=""/>
        <dsp:cNvSpPr/>
      </dsp:nvSpPr>
      <dsp:spPr>
        <a:xfrm>
          <a:off x="659144" y="892"/>
          <a:ext cx="1713607" cy="102816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t>Pure</a:t>
          </a:r>
        </a:p>
      </dsp:txBody>
      <dsp:txXfrm>
        <a:off x="659144" y="892"/>
        <a:ext cx="1713607" cy="1028164"/>
      </dsp:txXfrm>
    </dsp:sp>
    <dsp:sp modelId="{5A818D22-CAC1-4D95-9190-09B81CE25488}">
      <dsp:nvSpPr>
        <dsp:cNvPr id="0" name=""/>
        <dsp:cNvSpPr/>
      </dsp:nvSpPr>
      <dsp:spPr>
        <a:xfrm>
          <a:off x="2544112" y="892"/>
          <a:ext cx="1713607" cy="102816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t>Applied</a:t>
          </a:r>
        </a:p>
      </dsp:txBody>
      <dsp:txXfrm>
        <a:off x="2544112" y="892"/>
        <a:ext cx="1713607" cy="1028164"/>
      </dsp:txXfrm>
    </dsp:sp>
    <dsp:sp modelId="{48D15D99-4C3B-4EFA-B2A1-6A6F35570C63}">
      <dsp:nvSpPr>
        <dsp:cNvPr id="0" name=""/>
        <dsp:cNvSpPr/>
      </dsp:nvSpPr>
      <dsp:spPr>
        <a:xfrm>
          <a:off x="4429080" y="892"/>
          <a:ext cx="1713607" cy="102816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t>Descriptive</a:t>
          </a:r>
        </a:p>
      </dsp:txBody>
      <dsp:txXfrm>
        <a:off x="4429080" y="892"/>
        <a:ext cx="1713607" cy="1028164"/>
      </dsp:txXfrm>
    </dsp:sp>
    <dsp:sp modelId="{60515A6A-5B9A-4F44-94E4-74CEDA07EDA1}">
      <dsp:nvSpPr>
        <dsp:cNvPr id="0" name=""/>
        <dsp:cNvSpPr/>
      </dsp:nvSpPr>
      <dsp:spPr>
        <a:xfrm>
          <a:off x="6314048" y="892"/>
          <a:ext cx="1713607" cy="102816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t>Analytical</a:t>
          </a:r>
        </a:p>
      </dsp:txBody>
      <dsp:txXfrm>
        <a:off x="6314048" y="892"/>
        <a:ext cx="1713607" cy="1028164"/>
      </dsp:txXfrm>
    </dsp:sp>
    <dsp:sp modelId="{59A96250-BC11-480E-AA05-6B8D2AD444B3}">
      <dsp:nvSpPr>
        <dsp:cNvPr id="0" name=""/>
        <dsp:cNvSpPr/>
      </dsp:nvSpPr>
      <dsp:spPr>
        <a:xfrm>
          <a:off x="659144" y="1200417"/>
          <a:ext cx="1713607" cy="102816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t>Empirical</a:t>
          </a:r>
        </a:p>
      </dsp:txBody>
      <dsp:txXfrm>
        <a:off x="659144" y="1200417"/>
        <a:ext cx="1713607" cy="1028164"/>
      </dsp:txXfrm>
    </dsp:sp>
    <dsp:sp modelId="{6450F244-02BF-4371-BB99-65DE8CCD4777}">
      <dsp:nvSpPr>
        <dsp:cNvPr id="0" name=""/>
        <dsp:cNvSpPr/>
      </dsp:nvSpPr>
      <dsp:spPr>
        <a:xfrm>
          <a:off x="2544112" y="1200417"/>
          <a:ext cx="1713607" cy="102816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t>Scientific &amp; Social Research</a:t>
          </a:r>
        </a:p>
      </dsp:txBody>
      <dsp:txXfrm>
        <a:off x="2544112" y="1200417"/>
        <a:ext cx="1713607" cy="1028164"/>
      </dsp:txXfrm>
    </dsp:sp>
    <dsp:sp modelId="{E4DABDB9-670C-43CC-AA31-6918E96D5C44}">
      <dsp:nvSpPr>
        <dsp:cNvPr id="0" name=""/>
        <dsp:cNvSpPr/>
      </dsp:nvSpPr>
      <dsp:spPr>
        <a:xfrm>
          <a:off x="4429080" y="1200417"/>
          <a:ext cx="1713607" cy="102816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t>Conceptual</a:t>
          </a:r>
        </a:p>
      </dsp:txBody>
      <dsp:txXfrm>
        <a:off x="4429080" y="1200417"/>
        <a:ext cx="1713607" cy="1028164"/>
      </dsp:txXfrm>
    </dsp:sp>
    <dsp:sp modelId="{DF15F705-83C7-4932-A937-3D2BF5326241}">
      <dsp:nvSpPr>
        <dsp:cNvPr id="0" name=""/>
        <dsp:cNvSpPr/>
      </dsp:nvSpPr>
      <dsp:spPr>
        <a:xfrm>
          <a:off x="6314048" y="1200417"/>
          <a:ext cx="1713607" cy="102816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t>Historical</a:t>
          </a:r>
        </a:p>
      </dsp:txBody>
      <dsp:txXfrm>
        <a:off x="6314048" y="1200417"/>
        <a:ext cx="1713607" cy="1028164"/>
      </dsp:txXfrm>
    </dsp:sp>
    <dsp:sp modelId="{F9BD0B16-180E-464B-B595-5F6AE52A1B43}">
      <dsp:nvSpPr>
        <dsp:cNvPr id="0" name=""/>
        <dsp:cNvSpPr/>
      </dsp:nvSpPr>
      <dsp:spPr>
        <a:xfrm>
          <a:off x="1601628" y="2399942"/>
          <a:ext cx="1713607" cy="102816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t>Exploratory</a:t>
          </a:r>
        </a:p>
      </dsp:txBody>
      <dsp:txXfrm>
        <a:off x="1601628" y="2399942"/>
        <a:ext cx="1713607" cy="1028164"/>
      </dsp:txXfrm>
    </dsp:sp>
    <dsp:sp modelId="{8255A3F3-44B8-4BC0-A79A-20BBED093185}">
      <dsp:nvSpPr>
        <dsp:cNvPr id="0" name=""/>
        <dsp:cNvSpPr/>
      </dsp:nvSpPr>
      <dsp:spPr>
        <a:xfrm>
          <a:off x="3486596" y="2399942"/>
          <a:ext cx="1713607" cy="102816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t>Causal Research</a:t>
          </a:r>
        </a:p>
      </dsp:txBody>
      <dsp:txXfrm>
        <a:off x="3486596" y="2399942"/>
        <a:ext cx="1713607" cy="1028164"/>
      </dsp:txXfrm>
    </dsp:sp>
    <dsp:sp modelId="{122A8A9D-4F41-46A8-96EB-B751869BAFC2}">
      <dsp:nvSpPr>
        <dsp:cNvPr id="0" name=""/>
        <dsp:cNvSpPr/>
      </dsp:nvSpPr>
      <dsp:spPr>
        <a:xfrm>
          <a:off x="5371564" y="2399942"/>
          <a:ext cx="1713607" cy="102816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t>Ex-post facto Research</a:t>
          </a:r>
        </a:p>
      </dsp:txBody>
      <dsp:txXfrm>
        <a:off x="5371564" y="2399942"/>
        <a:ext cx="1713607" cy="10281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CA5EC4-0F98-4761-9730-E0546209F649}">
      <dsp:nvSpPr>
        <dsp:cNvPr id="0" name=""/>
        <dsp:cNvSpPr/>
      </dsp:nvSpPr>
      <dsp:spPr>
        <a:xfrm rot="5400000">
          <a:off x="916778"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38B771A-40F2-4ABB-9455-1815DBC6F1CF}">
      <dsp:nvSpPr>
        <dsp:cNvPr id="0" name=""/>
        <dsp:cNvSpPr/>
      </dsp:nvSpPr>
      <dsp:spPr>
        <a:xfrm>
          <a:off x="872756"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Formulating the Research problem</a:t>
          </a:r>
        </a:p>
      </dsp:txBody>
      <dsp:txXfrm>
        <a:off x="897801" y="26166"/>
        <a:ext cx="1950133" cy="805016"/>
      </dsp:txXfrm>
    </dsp:sp>
    <dsp:sp modelId="{8604E325-07B3-46BA-B016-0BE84E61719F}">
      <dsp:nvSpPr>
        <dsp:cNvPr id="0" name=""/>
        <dsp:cNvSpPr/>
      </dsp:nvSpPr>
      <dsp:spPr>
        <a:xfrm rot="5400000">
          <a:off x="916778"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943D230-3841-4E55-B9CE-637F67F7BBF4}">
      <dsp:nvSpPr>
        <dsp:cNvPr id="0" name=""/>
        <dsp:cNvSpPr/>
      </dsp:nvSpPr>
      <dsp:spPr>
        <a:xfrm>
          <a:off x="872756"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Decide the Objectives of Research</a:t>
          </a:r>
        </a:p>
      </dsp:txBody>
      <dsp:txXfrm>
        <a:off x="897801" y="1095049"/>
        <a:ext cx="1950133" cy="805016"/>
      </dsp:txXfrm>
    </dsp:sp>
    <dsp:sp modelId="{900CC32A-73AE-4FFB-8E95-5840EB0C3D0E}">
      <dsp:nvSpPr>
        <dsp:cNvPr id="0" name=""/>
        <dsp:cNvSpPr/>
      </dsp:nvSpPr>
      <dsp:spPr>
        <a:xfrm rot="5400000">
          <a:off x="916778"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2222172-0627-4B3B-89F7-E6F42E18DCC6}">
      <dsp:nvSpPr>
        <dsp:cNvPr id="0" name=""/>
        <dsp:cNvSpPr/>
      </dsp:nvSpPr>
      <dsp:spPr>
        <a:xfrm>
          <a:off x="872756"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Extensive Literature Survey</a:t>
          </a:r>
        </a:p>
      </dsp:txBody>
      <dsp:txXfrm>
        <a:off x="897801" y="2163933"/>
        <a:ext cx="1950133" cy="805016"/>
      </dsp:txXfrm>
    </dsp:sp>
    <dsp:sp modelId="{E2A6F664-363A-4F18-8A63-966FD2D211F3}">
      <dsp:nvSpPr>
        <dsp:cNvPr id="0" name=""/>
        <dsp:cNvSpPr/>
      </dsp:nvSpPr>
      <dsp:spPr>
        <a:xfrm>
          <a:off x="1452412" y="335324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FCACE8-9A25-41ED-BCE6-6DD523CCB832}">
      <dsp:nvSpPr>
        <dsp:cNvPr id="0" name=""/>
        <dsp:cNvSpPr/>
      </dsp:nvSpPr>
      <dsp:spPr>
        <a:xfrm>
          <a:off x="872756"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Developing the Hypothesis</a:t>
          </a:r>
        </a:p>
      </dsp:txBody>
      <dsp:txXfrm>
        <a:off x="897801" y="3232816"/>
        <a:ext cx="1950133" cy="805016"/>
      </dsp:txXfrm>
    </dsp:sp>
    <dsp:sp modelId="{D06F9A0A-BBBC-458E-8804-C25E3F99E0D1}">
      <dsp:nvSpPr>
        <dsp:cNvPr id="0" name=""/>
        <dsp:cNvSpPr/>
      </dsp:nvSpPr>
      <dsp:spPr>
        <a:xfrm rot="16200000">
          <a:off x="3387311"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E428BC1-A288-4D10-9687-93218CA45D09}">
      <dsp:nvSpPr>
        <dsp:cNvPr id="0" name=""/>
        <dsp:cNvSpPr/>
      </dsp:nvSpPr>
      <dsp:spPr>
        <a:xfrm>
          <a:off x="3343288"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Preparing the Research Design</a:t>
          </a:r>
        </a:p>
      </dsp:txBody>
      <dsp:txXfrm>
        <a:off x="3368333" y="3232816"/>
        <a:ext cx="1950133" cy="805016"/>
      </dsp:txXfrm>
    </dsp:sp>
    <dsp:sp modelId="{FF1AFB70-0AFC-40F3-97C9-0CF0B06B9F81}">
      <dsp:nvSpPr>
        <dsp:cNvPr id="0" name=""/>
        <dsp:cNvSpPr/>
      </dsp:nvSpPr>
      <dsp:spPr>
        <a:xfrm rot="16200000">
          <a:off x="3387311"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0D62C1-818B-43C6-B3AF-CDC19DA72C2D}">
      <dsp:nvSpPr>
        <dsp:cNvPr id="0" name=""/>
        <dsp:cNvSpPr/>
      </dsp:nvSpPr>
      <dsp:spPr>
        <a:xfrm>
          <a:off x="3343288"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Determine Sample Design</a:t>
          </a:r>
        </a:p>
      </dsp:txBody>
      <dsp:txXfrm>
        <a:off x="3368333" y="2163933"/>
        <a:ext cx="1950133" cy="805016"/>
      </dsp:txXfrm>
    </dsp:sp>
    <dsp:sp modelId="{8806E101-FD9D-4889-8BA7-F23CA2E3B1A4}">
      <dsp:nvSpPr>
        <dsp:cNvPr id="0" name=""/>
        <dsp:cNvSpPr/>
      </dsp:nvSpPr>
      <dsp:spPr>
        <a:xfrm rot="16200000">
          <a:off x="3387311"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473644D-4414-430C-A804-2860F0E35BBB}">
      <dsp:nvSpPr>
        <dsp:cNvPr id="0" name=""/>
        <dsp:cNvSpPr/>
      </dsp:nvSpPr>
      <dsp:spPr>
        <a:xfrm>
          <a:off x="3343288"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Collecting the Data</a:t>
          </a:r>
        </a:p>
      </dsp:txBody>
      <dsp:txXfrm>
        <a:off x="3368333" y="1095049"/>
        <a:ext cx="1950133" cy="805016"/>
      </dsp:txXfrm>
    </dsp:sp>
    <dsp:sp modelId="{D5695FA6-7C92-49FD-989A-C99A7A2698F4}">
      <dsp:nvSpPr>
        <dsp:cNvPr id="0" name=""/>
        <dsp:cNvSpPr/>
      </dsp:nvSpPr>
      <dsp:spPr>
        <a:xfrm>
          <a:off x="3922944" y="14659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41D69B6-5B50-4C64-A745-2EB2EDFD8C98}">
      <dsp:nvSpPr>
        <dsp:cNvPr id="0" name=""/>
        <dsp:cNvSpPr/>
      </dsp:nvSpPr>
      <dsp:spPr>
        <a:xfrm>
          <a:off x="3343288"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Processing of Data</a:t>
          </a:r>
        </a:p>
      </dsp:txBody>
      <dsp:txXfrm>
        <a:off x="3368333" y="26166"/>
        <a:ext cx="1950133" cy="805016"/>
      </dsp:txXfrm>
    </dsp:sp>
    <dsp:sp modelId="{4A901946-DED9-40BB-90E2-03F8B1621E7A}">
      <dsp:nvSpPr>
        <dsp:cNvPr id="0" name=""/>
        <dsp:cNvSpPr/>
      </dsp:nvSpPr>
      <dsp:spPr>
        <a:xfrm rot="5400000">
          <a:off x="5857843"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9E9F4C2-1E5D-441F-8F37-C7DA96CAE525}">
      <dsp:nvSpPr>
        <dsp:cNvPr id="0" name=""/>
        <dsp:cNvSpPr/>
      </dsp:nvSpPr>
      <dsp:spPr>
        <a:xfrm>
          <a:off x="5813820"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Analysis &amp; Interpretation  of Data</a:t>
          </a:r>
        </a:p>
      </dsp:txBody>
      <dsp:txXfrm>
        <a:off x="5838865" y="26166"/>
        <a:ext cx="1950133" cy="805016"/>
      </dsp:txXfrm>
    </dsp:sp>
    <dsp:sp modelId="{7E931200-446A-48DE-8ABB-0C644574ACE2}">
      <dsp:nvSpPr>
        <dsp:cNvPr id="0" name=""/>
        <dsp:cNvSpPr/>
      </dsp:nvSpPr>
      <dsp:spPr>
        <a:xfrm rot="5400000">
          <a:off x="5857843"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A3964D8-0402-4E1C-8221-68F485FDE469}">
      <dsp:nvSpPr>
        <dsp:cNvPr id="0" name=""/>
        <dsp:cNvSpPr/>
      </dsp:nvSpPr>
      <dsp:spPr>
        <a:xfrm>
          <a:off x="5813820"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Hypothesis testing</a:t>
          </a:r>
        </a:p>
      </dsp:txBody>
      <dsp:txXfrm>
        <a:off x="5838865" y="1095049"/>
        <a:ext cx="1950133" cy="805016"/>
      </dsp:txXfrm>
    </dsp:sp>
    <dsp:sp modelId="{F8627D62-2C8C-4D1C-B222-23FE803EF97B}">
      <dsp:nvSpPr>
        <dsp:cNvPr id="0" name=""/>
        <dsp:cNvSpPr/>
      </dsp:nvSpPr>
      <dsp:spPr>
        <a:xfrm rot="5400000">
          <a:off x="5857843"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84345FC-2021-42A9-A654-095A2AF34AD6}">
      <dsp:nvSpPr>
        <dsp:cNvPr id="0" name=""/>
        <dsp:cNvSpPr/>
      </dsp:nvSpPr>
      <dsp:spPr>
        <a:xfrm>
          <a:off x="5813820"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Generalizations &amp; Interpretations</a:t>
          </a:r>
        </a:p>
      </dsp:txBody>
      <dsp:txXfrm>
        <a:off x="5838865" y="2163933"/>
        <a:ext cx="1950133" cy="805016"/>
      </dsp:txXfrm>
    </dsp:sp>
    <dsp:sp modelId="{8211CE54-493A-4DBA-A7DA-053EBC59235B}">
      <dsp:nvSpPr>
        <dsp:cNvPr id="0" name=""/>
        <dsp:cNvSpPr/>
      </dsp:nvSpPr>
      <dsp:spPr>
        <a:xfrm>
          <a:off x="5813820"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Report Preparation</a:t>
          </a:r>
        </a:p>
      </dsp:txBody>
      <dsp:txXfrm>
        <a:off x="5838865" y="3232816"/>
        <a:ext cx="1950133" cy="8050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A0A11B-CC24-4EEA-86DA-7D935983C3CE}">
      <dsp:nvSpPr>
        <dsp:cNvPr id="0" name=""/>
        <dsp:cNvSpPr/>
      </dsp:nvSpPr>
      <dsp:spPr>
        <a:xfrm>
          <a:off x="3048000" y="1513910"/>
          <a:ext cx="1668009" cy="578978"/>
        </a:xfrm>
        <a:custGeom>
          <a:avLst/>
          <a:gdLst/>
          <a:ahLst/>
          <a:cxnLst/>
          <a:rect l="0" t="0" r="0" b="0"/>
          <a:pathLst>
            <a:path>
              <a:moveTo>
                <a:pt x="0" y="0"/>
              </a:moveTo>
              <a:lnTo>
                <a:pt x="0" y="289489"/>
              </a:lnTo>
              <a:lnTo>
                <a:pt x="1668009" y="289489"/>
              </a:lnTo>
              <a:lnTo>
                <a:pt x="1668009" y="578978"/>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85542DC-D7EC-497E-8B83-B29D462FB96E}">
      <dsp:nvSpPr>
        <dsp:cNvPr id="0" name=""/>
        <dsp:cNvSpPr/>
      </dsp:nvSpPr>
      <dsp:spPr>
        <a:xfrm>
          <a:off x="1379990" y="1513910"/>
          <a:ext cx="1668009" cy="578978"/>
        </a:xfrm>
        <a:custGeom>
          <a:avLst/>
          <a:gdLst/>
          <a:ahLst/>
          <a:cxnLst/>
          <a:rect l="0" t="0" r="0" b="0"/>
          <a:pathLst>
            <a:path>
              <a:moveTo>
                <a:pt x="1668009" y="0"/>
              </a:moveTo>
              <a:lnTo>
                <a:pt x="1668009" y="289489"/>
              </a:lnTo>
              <a:lnTo>
                <a:pt x="0" y="289489"/>
              </a:lnTo>
              <a:lnTo>
                <a:pt x="0" y="578978"/>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5FF6DFA-45A3-4D4F-BF15-65F10E2890E4}">
      <dsp:nvSpPr>
        <dsp:cNvPr id="0" name=""/>
        <dsp:cNvSpPr/>
      </dsp:nvSpPr>
      <dsp:spPr>
        <a:xfrm>
          <a:off x="1669479" y="135390"/>
          <a:ext cx="2757041" cy="137852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IN" sz="2800" kern="1200" dirty="0"/>
            <a:t>Research Problem</a:t>
          </a:r>
        </a:p>
      </dsp:txBody>
      <dsp:txXfrm>
        <a:off x="1669479" y="135390"/>
        <a:ext cx="2757041" cy="1378520"/>
      </dsp:txXfrm>
    </dsp:sp>
    <dsp:sp modelId="{642CB192-632D-40B7-BEA7-3D24AC74F43B}">
      <dsp:nvSpPr>
        <dsp:cNvPr id="0" name=""/>
        <dsp:cNvSpPr/>
      </dsp:nvSpPr>
      <dsp:spPr>
        <a:xfrm>
          <a:off x="1469" y="2092889"/>
          <a:ext cx="2757041" cy="137852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IN" sz="2800" kern="1200" dirty="0"/>
            <a:t>Those related to state of nature</a:t>
          </a:r>
        </a:p>
      </dsp:txBody>
      <dsp:txXfrm>
        <a:off x="1469" y="2092889"/>
        <a:ext cx="2757041" cy="1378520"/>
      </dsp:txXfrm>
    </dsp:sp>
    <dsp:sp modelId="{040FA0FA-BF66-482C-B5BA-B537351EA512}">
      <dsp:nvSpPr>
        <dsp:cNvPr id="0" name=""/>
        <dsp:cNvSpPr/>
      </dsp:nvSpPr>
      <dsp:spPr>
        <a:xfrm>
          <a:off x="3337489" y="2092889"/>
          <a:ext cx="2757041" cy="137852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IN" sz="2800" kern="1200" dirty="0"/>
            <a:t>Those related to relationship between variables</a:t>
          </a:r>
        </a:p>
      </dsp:txBody>
      <dsp:txXfrm>
        <a:off x="3337489" y="2092889"/>
        <a:ext cx="2757041" cy="13785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CA5EC4-0F98-4761-9730-E0546209F649}">
      <dsp:nvSpPr>
        <dsp:cNvPr id="0" name=""/>
        <dsp:cNvSpPr/>
      </dsp:nvSpPr>
      <dsp:spPr>
        <a:xfrm rot="5400000">
          <a:off x="916778"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38B771A-40F2-4ABB-9455-1815DBC6F1CF}">
      <dsp:nvSpPr>
        <dsp:cNvPr id="0" name=""/>
        <dsp:cNvSpPr/>
      </dsp:nvSpPr>
      <dsp:spPr>
        <a:xfrm>
          <a:off x="872756"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Formulating the Research problem</a:t>
          </a:r>
        </a:p>
      </dsp:txBody>
      <dsp:txXfrm>
        <a:off x="897801" y="26166"/>
        <a:ext cx="1950133" cy="805016"/>
      </dsp:txXfrm>
    </dsp:sp>
    <dsp:sp modelId="{8604E325-07B3-46BA-B016-0BE84E61719F}">
      <dsp:nvSpPr>
        <dsp:cNvPr id="0" name=""/>
        <dsp:cNvSpPr/>
      </dsp:nvSpPr>
      <dsp:spPr>
        <a:xfrm rot="5400000">
          <a:off x="916778"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943D230-3841-4E55-B9CE-637F67F7BBF4}">
      <dsp:nvSpPr>
        <dsp:cNvPr id="0" name=""/>
        <dsp:cNvSpPr/>
      </dsp:nvSpPr>
      <dsp:spPr>
        <a:xfrm>
          <a:off x="872756"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Decide the Objectives of Research</a:t>
          </a:r>
        </a:p>
      </dsp:txBody>
      <dsp:txXfrm>
        <a:off x="897801" y="1095049"/>
        <a:ext cx="1950133" cy="805016"/>
      </dsp:txXfrm>
    </dsp:sp>
    <dsp:sp modelId="{900CC32A-73AE-4FFB-8E95-5840EB0C3D0E}">
      <dsp:nvSpPr>
        <dsp:cNvPr id="0" name=""/>
        <dsp:cNvSpPr/>
      </dsp:nvSpPr>
      <dsp:spPr>
        <a:xfrm rot="5400000">
          <a:off x="916778"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2222172-0627-4B3B-89F7-E6F42E18DCC6}">
      <dsp:nvSpPr>
        <dsp:cNvPr id="0" name=""/>
        <dsp:cNvSpPr/>
      </dsp:nvSpPr>
      <dsp:spPr>
        <a:xfrm>
          <a:off x="872756" y="2138888"/>
          <a:ext cx="2000223" cy="855106"/>
        </a:xfrm>
        <a:prstGeom prst="roundRect">
          <a:avLst>
            <a:gd name="adj" fmla="val 10000"/>
          </a:avLst>
        </a:prstGeom>
        <a:solidFill>
          <a:srgbClr val="00B05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Extensive Literature Survey</a:t>
          </a:r>
        </a:p>
      </dsp:txBody>
      <dsp:txXfrm>
        <a:off x="897801" y="2163933"/>
        <a:ext cx="1950133" cy="805016"/>
      </dsp:txXfrm>
    </dsp:sp>
    <dsp:sp modelId="{E2A6F664-363A-4F18-8A63-966FD2D211F3}">
      <dsp:nvSpPr>
        <dsp:cNvPr id="0" name=""/>
        <dsp:cNvSpPr/>
      </dsp:nvSpPr>
      <dsp:spPr>
        <a:xfrm>
          <a:off x="1452412" y="335324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FCACE8-9A25-41ED-BCE6-6DD523CCB832}">
      <dsp:nvSpPr>
        <dsp:cNvPr id="0" name=""/>
        <dsp:cNvSpPr/>
      </dsp:nvSpPr>
      <dsp:spPr>
        <a:xfrm>
          <a:off x="872756"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Developing the Hypothesis</a:t>
          </a:r>
        </a:p>
      </dsp:txBody>
      <dsp:txXfrm>
        <a:off x="897801" y="3232816"/>
        <a:ext cx="1950133" cy="805016"/>
      </dsp:txXfrm>
    </dsp:sp>
    <dsp:sp modelId="{D06F9A0A-BBBC-458E-8804-C25E3F99E0D1}">
      <dsp:nvSpPr>
        <dsp:cNvPr id="0" name=""/>
        <dsp:cNvSpPr/>
      </dsp:nvSpPr>
      <dsp:spPr>
        <a:xfrm rot="16200000">
          <a:off x="3387311"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E428BC1-A288-4D10-9687-93218CA45D09}">
      <dsp:nvSpPr>
        <dsp:cNvPr id="0" name=""/>
        <dsp:cNvSpPr/>
      </dsp:nvSpPr>
      <dsp:spPr>
        <a:xfrm>
          <a:off x="3343288"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Preparing the Research Design</a:t>
          </a:r>
        </a:p>
      </dsp:txBody>
      <dsp:txXfrm>
        <a:off x="3368333" y="3232816"/>
        <a:ext cx="1950133" cy="805016"/>
      </dsp:txXfrm>
    </dsp:sp>
    <dsp:sp modelId="{FF1AFB70-0AFC-40F3-97C9-0CF0B06B9F81}">
      <dsp:nvSpPr>
        <dsp:cNvPr id="0" name=""/>
        <dsp:cNvSpPr/>
      </dsp:nvSpPr>
      <dsp:spPr>
        <a:xfrm rot="16200000">
          <a:off x="3387311"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0D62C1-818B-43C6-B3AF-CDC19DA72C2D}">
      <dsp:nvSpPr>
        <dsp:cNvPr id="0" name=""/>
        <dsp:cNvSpPr/>
      </dsp:nvSpPr>
      <dsp:spPr>
        <a:xfrm>
          <a:off x="3343288"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Determine Sample Design</a:t>
          </a:r>
        </a:p>
      </dsp:txBody>
      <dsp:txXfrm>
        <a:off x="3368333" y="2163933"/>
        <a:ext cx="1950133" cy="805016"/>
      </dsp:txXfrm>
    </dsp:sp>
    <dsp:sp modelId="{8806E101-FD9D-4889-8BA7-F23CA2E3B1A4}">
      <dsp:nvSpPr>
        <dsp:cNvPr id="0" name=""/>
        <dsp:cNvSpPr/>
      </dsp:nvSpPr>
      <dsp:spPr>
        <a:xfrm rot="16200000">
          <a:off x="3387311"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473644D-4414-430C-A804-2860F0E35BBB}">
      <dsp:nvSpPr>
        <dsp:cNvPr id="0" name=""/>
        <dsp:cNvSpPr/>
      </dsp:nvSpPr>
      <dsp:spPr>
        <a:xfrm>
          <a:off x="3343288"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Collecting the Data</a:t>
          </a:r>
        </a:p>
      </dsp:txBody>
      <dsp:txXfrm>
        <a:off x="3368333" y="1095049"/>
        <a:ext cx="1950133" cy="805016"/>
      </dsp:txXfrm>
    </dsp:sp>
    <dsp:sp modelId="{D5695FA6-7C92-49FD-989A-C99A7A2698F4}">
      <dsp:nvSpPr>
        <dsp:cNvPr id="0" name=""/>
        <dsp:cNvSpPr/>
      </dsp:nvSpPr>
      <dsp:spPr>
        <a:xfrm>
          <a:off x="3922944" y="14659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41D69B6-5B50-4C64-A745-2EB2EDFD8C98}">
      <dsp:nvSpPr>
        <dsp:cNvPr id="0" name=""/>
        <dsp:cNvSpPr/>
      </dsp:nvSpPr>
      <dsp:spPr>
        <a:xfrm>
          <a:off x="3343288"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Processing of Data</a:t>
          </a:r>
        </a:p>
      </dsp:txBody>
      <dsp:txXfrm>
        <a:off x="3368333" y="26166"/>
        <a:ext cx="1950133" cy="805016"/>
      </dsp:txXfrm>
    </dsp:sp>
    <dsp:sp modelId="{4A901946-DED9-40BB-90E2-03F8B1621E7A}">
      <dsp:nvSpPr>
        <dsp:cNvPr id="0" name=""/>
        <dsp:cNvSpPr/>
      </dsp:nvSpPr>
      <dsp:spPr>
        <a:xfrm rot="5400000">
          <a:off x="5857843"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9E9F4C2-1E5D-441F-8F37-C7DA96CAE525}">
      <dsp:nvSpPr>
        <dsp:cNvPr id="0" name=""/>
        <dsp:cNvSpPr/>
      </dsp:nvSpPr>
      <dsp:spPr>
        <a:xfrm>
          <a:off x="5813820"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Analysis &amp; Interpretation  of Data</a:t>
          </a:r>
        </a:p>
      </dsp:txBody>
      <dsp:txXfrm>
        <a:off x="5838865" y="26166"/>
        <a:ext cx="1950133" cy="805016"/>
      </dsp:txXfrm>
    </dsp:sp>
    <dsp:sp modelId="{7E931200-446A-48DE-8ABB-0C644574ACE2}">
      <dsp:nvSpPr>
        <dsp:cNvPr id="0" name=""/>
        <dsp:cNvSpPr/>
      </dsp:nvSpPr>
      <dsp:spPr>
        <a:xfrm rot="5400000">
          <a:off x="5857843"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A3964D8-0402-4E1C-8221-68F485FDE469}">
      <dsp:nvSpPr>
        <dsp:cNvPr id="0" name=""/>
        <dsp:cNvSpPr/>
      </dsp:nvSpPr>
      <dsp:spPr>
        <a:xfrm>
          <a:off x="5813820"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Hypothesis testing</a:t>
          </a:r>
        </a:p>
      </dsp:txBody>
      <dsp:txXfrm>
        <a:off x="5838865" y="1095049"/>
        <a:ext cx="1950133" cy="805016"/>
      </dsp:txXfrm>
    </dsp:sp>
    <dsp:sp modelId="{F8627D62-2C8C-4D1C-B222-23FE803EF97B}">
      <dsp:nvSpPr>
        <dsp:cNvPr id="0" name=""/>
        <dsp:cNvSpPr/>
      </dsp:nvSpPr>
      <dsp:spPr>
        <a:xfrm rot="5400000">
          <a:off x="5857843"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84345FC-2021-42A9-A654-095A2AF34AD6}">
      <dsp:nvSpPr>
        <dsp:cNvPr id="0" name=""/>
        <dsp:cNvSpPr/>
      </dsp:nvSpPr>
      <dsp:spPr>
        <a:xfrm>
          <a:off x="5813820"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Generalizations &amp; Interpretations</a:t>
          </a:r>
        </a:p>
      </dsp:txBody>
      <dsp:txXfrm>
        <a:off x="5838865" y="2163933"/>
        <a:ext cx="1950133" cy="805016"/>
      </dsp:txXfrm>
    </dsp:sp>
    <dsp:sp modelId="{8211CE54-493A-4DBA-A7DA-053EBC59235B}">
      <dsp:nvSpPr>
        <dsp:cNvPr id="0" name=""/>
        <dsp:cNvSpPr/>
      </dsp:nvSpPr>
      <dsp:spPr>
        <a:xfrm>
          <a:off x="5813820"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Report Preparation</a:t>
          </a:r>
        </a:p>
      </dsp:txBody>
      <dsp:txXfrm>
        <a:off x="5838865" y="3232816"/>
        <a:ext cx="1950133" cy="80501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CA5EC4-0F98-4761-9730-E0546209F649}">
      <dsp:nvSpPr>
        <dsp:cNvPr id="0" name=""/>
        <dsp:cNvSpPr/>
      </dsp:nvSpPr>
      <dsp:spPr>
        <a:xfrm rot="5400000">
          <a:off x="916778"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38B771A-40F2-4ABB-9455-1815DBC6F1CF}">
      <dsp:nvSpPr>
        <dsp:cNvPr id="0" name=""/>
        <dsp:cNvSpPr/>
      </dsp:nvSpPr>
      <dsp:spPr>
        <a:xfrm>
          <a:off x="872756"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Formulating the Research problem</a:t>
          </a:r>
        </a:p>
      </dsp:txBody>
      <dsp:txXfrm>
        <a:off x="897801" y="26166"/>
        <a:ext cx="1950133" cy="805016"/>
      </dsp:txXfrm>
    </dsp:sp>
    <dsp:sp modelId="{8604E325-07B3-46BA-B016-0BE84E61719F}">
      <dsp:nvSpPr>
        <dsp:cNvPr id="0" name=""/>
        <dsp:cNvSpPr/>
      </dsp:nvSpPr>
      <dsp:spPr>
        <a:xfrm rot="5400000">
          <a:off x="916778"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943D230-3841-4E55-B9CE-637F67F7BBF4}">
      <dsp:nvSpPr>
        <dsp:cNvPr id="0" name=""/>
        <dsp:cNvSpPr/>
      </dsp:nvSpPr>
      <dsp:spPr>
        <a:xfrm>
          <a:off x="872756"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Decide the Objectives of Research</a:t>
          </a:r>
        </a:p>
      </dsp:txBody>
      <dsp:txXfrm>
        <a:off x="897801" y="1095049"/>
        <a:ext cx="1950133" cy="805016"/>
      </dsp:txXfrm>
    </dsp:sp>
    <dsp:sp modelId="{900CC32A-73AE-4FFB-8E95-5840EB0C3D0E}">
      <dsp:nvSpPr>
        <dsp:cNvPr id="0" name=""/>
        <dsp:cNvSpPr/>
      </dsp:nvSpPr>
      <dsp:spPr>
        <a:xfrm rot="5400000">
          <a:off x="916778"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2222172-0627-4B3B-89F7-E6F42E18DCC6}">
      <dsp:nvSpPr>
        <dsp:cNvPr id="0" name=""/>
        <dsp:cNvSpPr/>
      </dsp:nvSpPr>
      <dsp:spPr>
        <a:xfrm>
          <a:off x="872756"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Extensive Literature Survey</a:t>
          </a:r>
        </a:p>
      </dsp:txBody>
      <dsp:txXfrm>
        <a:off x="897801" y="2163933"/>
        <a:ext cx="1950133" cy="805016"/>
      </dsp:txXfrm>
    </dsp:sp>
    <dsp:sp modelId="{E2A6F664-363A-4F18-8A63-966FD2D211F3}">
      <dsp:nvSpPr>
        <dsp:cNvPr id="0" name=""/>
        <dsp:cNvSpPr/>
      </dsp:nvSpPr>
      <dsp:spPr>
        <a:xfrm>
          <a:off x="1452412" y="335324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FCACE8-9A25-41ED-BCE6-6DD523CCB832}">
      <dsp:nvSpPr>
        <dsp:cNvPr id="0" name=""/>
        <dsp:cNvSpPr/>
      </dsp:nvSpPr>
      <dsp:spPr>
        <a:xfrm>
          <a:off x="872756" y="3207771"/>
          <a:ext cx="2000223" cy="855106"/>
        </a:xfrm>
        <a:prstGeom prst="roundRect">
          <a:avLst>
            <a:gd name="adj" fmla="val 10000"/>
          </a:avLst>
        </a:prstGeom>
        <a:solidFill>
          <a:srgbClr val="00B05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Developing the Hypothesis</a:t>
          </a:r>
        </a:p>
      </dsp:txBody>
      <dsp:txXfrm>
        <a:off x="897801" y="3232816"/>
        <a:ext cx="1950133" cy="805016"/>
      </dsp:txXfrm>
    </dsp:sp>
    <dsp:sp modelId="{D06F9A0A-BBBC-458E-8804-C25E3F99E0D1}">
      <dsp:nvSpPr>
        <dsp:cNvPr id="0" name=""/>
        <dsp:cNvSpPr/>
      </dsp:nvSpPr>
      <dsp:spPr>
        <a:xfrm rot="16200000">
          <a:off x="3387311"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E428BC1-A288-4D10-9687-93218CA45D09}">
      <dsp:nvSpPr>
        <dsp:cNvPr id="0" name=""/>
        <dsp:cNvSpPr/>
      </dsp:nvSpPr>
      <dsp:spPr>
        <a:xfrm>
          <a:off x="3343288"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Preparing the Research Design</a:t>
          </a:r>
        </a:p>
      </dsp:txBody>
      <dsp:txXfrm>
        <a:off x="3368333" y="3232816"/>
        <a:ext cx="1950133" cy="805016"/>
      </dsp:txXfrm>
    </dsp:sp>
    <dsp:sp modelId="{FF1AFB70-0AFC-40F3-97C9-0CF0B06B9F81}">
      <dsp:nvSpPr>
        <dsp:cNvPr id="0" name=""/>
        <dsp:cNvSpPr/>
      </dsp:nvSpPr>
      <dsp:spPr>
        <a:xfrm rot="16200000">
          <a:off x="3387311"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0D62C1-818B-43C6-B3AF-CDC19DA72C2D}">
      <dsp:nvSpPr>
        <dsp:cNvPr id="0" name=""/>
        <dsp:cNvSpPr/>
      </dsp:nvSpPr>
      <dsp:spPr>
        <a:xfrm>
          <a:off x="3343288"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Determine Sample Design</a:t>
          </a:r>
        </a:p>
      </dsp:txBody>
      <dsp:txXfrm>
        <a:off x="3368333" y="2163933"/>
        <a:ext cx="1950133" cy="805016"/>
      </dsp:txXfrm>
    </dsp:sp>
    <dsp:sp modelId="{8806E101-FD9D-4889-8BA7-F23CA2E3B1A4}">
      <dsp:nvSpPr>
        <dsp:cNvPr id="0" name=""/>
        <dsp:cNvSpPr/>
      </dsp:nvSpPr>
      <dsp:spPr>
        <a:xfrm rot="16200000">
          <a:off x="3387311"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473644D-4414-430C-A804-2860F0E35BBB}">
      <dsp:nvSpPr>
        <dsp:cNvPr id="0" name=""/>
        <dsp:cNvSpPr/>
      </dsp:nvSpPr>
      <dsp:spPr>
        <a:xfrm>
          <a:off x="3343288"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Collecting the Data</a:t>
          </a:r>
        </a:p>
      </dsp:txBody>
      <dsp:txXfrm>
        <a:off x="3368333" y="1095049"/>
        <a:ext cx="1950133" cy="805016"/>
      </dsp:txXfrm>
    </dsp:sp>
    <dsp:sp modelId="{D5695FA6-7C92-49FD-989A-C99A7A2698F4}">
      <dsp:nvSpPr>
        <dsp:cNvPr id="0" name=""/>
        <dsp:cNvSpPr/>
      </dsp:nvSpPr>
      <dsp:spPr>
        <a:xfrm>
          <a:off x="3922944" y="14659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41D69B6-5B50-4C64-A745-2EB2EDFD8C98}">
      <dsp:nvSpPr>
        <dsp:cNvPr id="0" name=""/>
        <dsp:cNvSpPr/>
      </dsp:nvSpPr>
      <dsp:spPr>
        <a:xfrm>
          <a:off x="3343288"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Processing of Data</a:t>
          </a:r>
        </a:p>
      </dsp:txBody>
      <dsp:txXfrm>
        <a:off x="3368333" y="26166"/>
        <a:ext cx="1950133" cy="805016"/>
      </dsp:txXfrm>
    </dsp:sp>
    <dsp:sp modelId="{4A901946-DED9-40BB-90E2-03F8B1621E7A}">
      <dsp:nvSpPr>
        <dsp:cNvPr id="0" name=""/>
        <dsp:cNvSpPr/>
      </dsp:nvSpPr>
      <dsp:spPr>
        <a:xfrm rot="5400000">
          <a:off x="5857843"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9E9F4C2-1E5D-441F-8F37-C7DA96CAE525}">
      <dsp:nvSpPr>
        <dsp:cNvPr id="0" name=""/>
        <dsp:cNvSpPr/>
      </dsp:nvSpPr>
      <dsp:spPr>
        <a:xfrm>
          <a:off x="5813820"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Analysis &amp; Interpretation  of Data</a:t>
          </a:r>
        </a:p>
      </dsp:txBody>
      <dsp:txXfrm>
        <a:off x="5838865" y="26166"/>
        <a:ext cx="1950133" cy="805016"/>
      </dsp:txXfrm>
    </dsp:sp>
    <dsp:sp modelId="{7E931200-446A-48DE-8ABB-0C644574ACE2}">
      <dsp:nvSpPr>
        <dsp:cNvPr id="0" name=""/>
        <dsp:cNvSpPr/>
      </dsp:nvSpPr>
      <dsp:spPr>
        <a:xfrm rot="5400000">
          <a:off x="5857843"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A3964D8-0402-4E1C-8221-68F485FDE469}">
      <dsp:nvSpPr>
        <dsp:cNvPr id="0" name=""/>
        <dsp:cNvSpPr/>
      </dsp:nvSpPr>
      <dsp:spPr>
        <a:xfrm>
          <a:off x="5813820"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Hypothesis testing</a:t>
          </a:r>
        </a:p>
      </dsp:txBody>
      <dsp:txXfrm>
        <a:off x="5838865" y="1095049"/>
        <a:ext cx="1950133" cy="805016"/>
      </dsp:txXfrm>
    </dsp:sp>
    <dsp:sp modelId="{F8627D62-2C8C-4D1C-B222-23FE803EF97B}">
      <dsp:nvSpPr>
        <dsp:cNvPr id="0" name=""/>
        <dsp:cNvSpPr/>
      </dsp:nvSpPr>
      <dsp:spPr>
        <a:xfrm rot="5400000">
          <a:off x="5857843"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84345FC-2021-42A9-A654-095A2AF34AD6}">
      <dsp:nvSpPr>
        <dsp:cNvPr id="0" name=""/>
        <dsp:cNvSpPr/>
      </dsp:nvSpPr>
      <dsp:spPr>
        <a:xfrm>
          <a:off x="5813820"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Generalizations &amp; Interpretations</a:t>
          </a:r>
        </a:p>
      </dsp:txBody>
      <dsp:txXfrm>
        <a:off x="5838865" y="2163933"/>
        <a:ext cx="1950133" cy="805016"/>
      </dsp:txXfrm>
    </dsp:sp>
    <dsp:sp modelId="{8211CE54-493A-4DBA-A7DA-053EBC59235B}">
      <dsp:nvSpPr>
        <dsp:cNvPr id="0" name=""/>
        <dsp:cNvSpPr/>
      </dsp:nvSpPr>
      <dsp:spPr>
        <a:xfrm>
          <a:off x="5813820"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Report Preparation</a:t>
          </a:r>
        </a:p>
      </dsp:txBody>
      <dsp:txXfrm>
        <a:off x="5838865" y="3232816"/>
        <a:ext cx="1950133" cy="80501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CA5EC4-0F98-4761-9730-E0546209F649}">
      <dsp:nvSpPr>
        <dsp:cNvPr id="0" name=""/>
        <dsp:cNvSpPr/>
      </dsp:nvSpPr>
      <dsp:spPr>
        <a:xfrm rot="5400000">
          <a:off x="916778"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38B771A-40F2-4ABB-9455-1815DBC6F1CF}">
      <dsp:nvSpPr>
        <dsp:cNvPr id="0" name=""/>
        <dsp:cNvSpPr/>
      </dsp:nvSpPr>
      <dsp:spPr>
        <a:xfrm>
          <a:off x="872756"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Formulating the Research problem</a:t>
          </a:r>
        </a:p>
      </dsp:txBody>
      <dsp:txXfrm>
        <a:off x="897801" y="26166"/>
        <a:ext cx="1950133" cy="805016"/>
      </dsp:txXfrm>
    </dsp:sp>
    <dsp:sp modelId="{8604E325-07B3-46BA-B016-0BE84E61719F}">
      <dsp:nvSpPr>
        <dsp:cNvPr id="0" name=""/>
        <dsp:cNvSpPr/>
      </dsp:nvSpPr>
      <dsp:spPr>
        <a:xfrm rot="5400000">
          <a:off x="916778"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943D230-3841-4E55-B9CE-637F67F7BBF4}">
      <dsp:nvSpPr>
        <dsp:cNvPr id="0" name=""/>
        <dsp:cNvSpPr/>
      </dsp:nvSpPr>
      <dsp:spPr>
        <a:xfrm>
          <a:off x="872756"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Decide the Objectives of Research</a:t>
          </a:r>
        </a:p>
      </dsp:txBody>
      <dsp:txXfrm>
        <a:off x="897801" y="1095049"/>
        <a:ext cx="1950133" cy="805016"/>
      </dsp:txXfrm>
    </dsp:sp>
    <dsp:sp modelId="{900CC32A-73AE-4FFB-8E95-5840EB0C3D0E}">
      <dsp:nvSpPr>
        <dsp:cNvPr id="0" name=""/>
        <dsp:cNvSpPr/>
      </dsp:nvSpPr>
      <dsp:spPr>
        <a:xfrm rot="5400000">
          <a:off x="916778"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2222172-0627-4B3B-89F7-E6F42E18DCC6}">
      <dsp:nvSpPr>
        <dsp:cNvPr id="0" name=""/>
        <dsp:cNvSpPr/>
      </dsp:nvSpPr>
      <dsp:spPr>
        <a:xfrm>
          <a:off x="872756"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Extensive Literature Survey</a:t>
          </a:r>
        </a:p>
      </dsp:txBody>
      <dsp:txXfrm>
        <a:off x="897801" y="2163933"/>
        <a:ext cx="1950133" cy="805016"/>
      </dsp:txXfrm>
    </dsp:sp>
    <dsp:sp modelId="{E2A6F664-363A-4F18-8A63-966FD2D211F3}">
      <dsp:nvSpPr>
        <dsp:cNvPr id="0" name=""/>
        <dsp:cNvSpPr/>
      </dsp:nvSpPr>
      <dsp:spPr>
        <a:xfrm>
          <a:off x="1452412" y="335324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FCACE8-9A25-41ED-BCE6-6DD523CCB832}">
      <dsp:nvSpPr>
        <dsp:cNvPr id="0" name=""/>
        <dsp:cNvSpPr/>
      </dsp:nvSpPr>
      <dsp:spPr>
        <a:xfrm>
          <a:off x="872756"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Developing the Hypothesis</a:t>
          </a:r>
        </a:p>
      </dsp:txBody>
      <dsp:txXfrm>
        <a:off x="897801" y="3232816"/>
        <a:ext cx="1950133" cy="805016"/>
      </dsp:txXfrm>
    </dsp:sp>
    <dsp:sp modelId="{D06F9A0A-BBBC-458E-8804-C25E3F99E0D1}">
      <dsp:nvSpPr>
        <dsp:cNvPr id="0" name=""/>
        <dsp:cNvSpPr/>
      </dsp:nvSpPr>
      <dsp:spPr>
        <a:xfrm rot="16200000">
          <a:off x="3387311"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E428BC1-A288-4D10-9687-93218CA45D09}">
      <dsp:nvSpPr>
        <dsp:cNvPr id="0" name=""/>
        <dsp:cNvSpPr/>
      </dsp:nvSpPr>
      <dsp:spPr>
        <a:xfrm>
          <a:off x="3343288" y="3207771"/>
          <a:ext cx="2000223" cy="855106"/>
        </a:xfrm>
        <a:prstGeom prst="roundRect">
          <a:avLst>
            <a:gd name="adj" fmla="val 10000"/>
          </a:avLst>
        </a:prstGeom>
        <a:solidFill>
          <a:srgbClr val="00B05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Preparing the Research Design</a:t>
          </a:r>
        </a:p>
      </dsp:txBody>
      <dsp:txXfrm>
        <a:off x="3368333" y="3232816"/>
        <a:ext cx="1950133" cy="805016"/>
      </dsp:txXfrm>
    </dsp:sp>
    <dsp:sp modelId="{FF1AFB70-0AFC-40F3-97C9-0CF0B06B9F81}">
      <dsp:nvSpPr>
        <dsp:cNvPr id="0" name=""/>
        <dsp:cNvSpPr/>
      </dsp:nvSpPr>
      <dsp:spPr>
        <a:xfrm rot="16200000">
          <a:off x="3387311"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0D62C1-818B-43C6-B3AF-CDC19DA72C2D}">
      <dsp:nvSpPr>
        <dsp:cNvPr id="0" name=""/>
        <dsp:cNvSpPr/>
      </dsp:nvSpPr>
      <dsp:spPr>
        <a:xfrm>
          <a:off x="3343288"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Determine Sample Design</a:t>
          </a:r>
        </a:p>
      </dsp:txBody>
      <dsp:txXfrm>
        <a:off x="3368333" y="2163933"/>
        <a:ext cx="1950133" cy="805016"/>
      </dsp:txXfrm>
    </dsp:sp>
    <dsp:sp modelId="{8806E101-FD9D-4889-8BA7-F23CA2E3B1A4}">
      <dsp:nvSpPr>
        <dsp:cNvPr id="0" name=""/>
        <dsp:cNvSpPr/>
      </dsp:nvSpPr>
      <dsp:spPr>
        <a:xfrm rot="16200000">
          <a:off x="3387311"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473644D-4414-430C-A804-2860F0E35BBB}">
      <dsp:nvSpPr>
        <dsp:cNvPr id="0" name=""/>
        <dsp:cNvSpPr/>
      </dsp:nvSpPr>
      <dsp:spPr>
        <a:xfrm>
          <a:off x="3343288"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Collecting the Data</a:t>
          </a:r>
        </a:p>
      </dsp:txBody>
      <dsp:txXfrm>
        <a:off x="3368333" y="1095049"/>
        <a:ext cx="1950133" cy="805016"/>
      </dsp:txXfrm>
    </dsp:sp>
    <dsp:sp modelId="{D5695FA6-7C92-49FD-989A-C99A7A2698F4}">
      <dsp:nvSpPr>
        <dsp:cNvPr id="0" name=""/>
        <dsp:cNvSpPr/>
      </dsp:nvSpPr>
      <dsp:spPr>
        <a:xfrm>
          <a:off x="3922944" y="14659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41D69B6-5B50-4C64-A745-2EB2EDFD8C98}">
      <dsp:nvSpPr>
        <dsp:cNvPr id="0" name=""/>
        <dsp:cNvSpPr/>
      </dsp:nvSpPr>
      <dsp:spPr>
        <a:xfrm>
          <a:off x="3343288"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Processing of Data</a:t>
          </a:r>
        </a:p>
      </dsp:txBody>
      <dsp:txXfrm>
        <a:off x="3368333" y="26166"/>
        <a:ext cx="1950133" cy="805016"/>
      </dsp:txXfrm>
    </dsp:sp>
    <dsp:sp modelId="{4A901946-DED9-40BB-90E2-03F8B1621E7A}">
      <dsp:nvSpPr>
        <dsp:cNvPr id="0" name=""/>
        <dsp:cNvSpPr/>
      </dsp:nvSpPr>
      <dsp:spPr>
        <a:xfrm rot="5400000">
          <a:off x="5857843"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9E9F4C2-1E5D-441F-8F37-C7DA96CAE525}">
      <dsp:nvSpPr>
        <dsp:cNvPr id="0" name=""/>
        <dsp:cNvSpPr/>
      </dsp:nvSpPr>
      <dsp:spPr>
        <a:xfrm>
          <a:off x="5813820"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Analysis &amp; Interpretation  of Data</a:t>
          </a:r>
        </a:p>
      </dsp:txBody>
      <dsp:txXfrm>
        <a:off x="5838865" y="26166"/>
        <a:ext cx="1950133" cy="805016"/>
      </dsp:txXfrm>
    </dsp:sp>
    <dsp:sp modelId="{7E931200-446A-48DE-8ABB-0C644574ACE2}">
      <dsp:nvSpPr>
        <dsp:cNvPr id="0" name=""/>
        <dsp:cNvSpPr/>
      </dsp:nvSpPr>
      <dsp:spPr>
        <a:xfrm rot="5400000">
          <a:off x="5857843"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A3964D8-0402-4E1C-8221-68F485FDE469}">
      <dsp:nvSpPr>
        <dsp:cNvPr id="0" name=""/>
        <dsp:cNvSpPr/>
      </dsp:nvSpPr>
      <dsp:spPr>
        <a:xfrm>
          <a:off x="5813820"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Hypothesis testing</a:t>
          </a:r>
        </a:p>
      </dsp:txBody>
      <dsp:txXfrm>
        <a:off x="5838865" y="1095049"/>
        <a:ext cx="1950133" cy="805016"/>
      </dsp:txXfrm>
    </dsp:sp>
    <dsp:sp modelId="{F8627D62-2C8C-4D1C-B222-23FE803EF97B}">
      <dsp:nvSpPr>
        <dsp:cNvPr id="0" name=""/>
        <dsp:cNvSpPr/>
      </dsp:nvSpPr>
      <dsp:spPr>
        <a:xfrm rot="5400000">
          <a:off x="5857843"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84345FC-2021-42A9-A654-095A2AF34AD6}">
      <dsp:nvSpPr>
        <dsp:cNvPr id="0" name=""/>
        <dsp:cNvSpPr/>
      </dsp:nvSpPr>
      <dsp:spPr>
        <a:xfrm>
          <a:off x="5813820"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Generalizations &amp; Interpretations</a:t>
          </a:r>
        </a:p>
      </dsp:txBody>
      <dsp:txXfrm>
        <a:off x="5838865" y="2163933"/>
        <a:ext cx="1950133" cy="805016"/>
      </dsp:txXfrm>
    </dsp:sp>
    <dsp:sp modelId="{8211CE54-493A-4DBA-A7DA-053EBC59235B}">
      <dsp:nvSpPr>
        <dsp:cNvPr id="0" name=""/>
        <dsp:cNvSpPr/>
      </dsp:nvSpPr>
      <dsp:spPr>
        <a:xfrm>
          <a:off x="5813820"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Report Preparation</a:t>
          </a:r>
        </a:p>
      </dsp:txBody>
      <dsp:txXfrm>
        <a:off x="5838865" y="3232816"/>
        <a:ext cx="1950133" cy="80501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CA5EC4-0F98-4761-9730-E0546209F649}">
      <dsp:nvSpPr>
        <dsp:cNvPr id="0" name=""/>
        <dsp:cNvSpPr/>
      </dsp:nvSpPr>
      <dsp:spPr>
        <a:xfrm rot="5400000">
          <a:off x="916778"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38B771A-40F2-4ABB-9455-1815DBC6F1CF}">
      <dsp:nvSpPr>
        <dsp:cNvPr id="0" name=""/>
        <dsp:cNvSpPr/>
      </dsp:nvSpPr>
      <dsp:spPr>
        <a:xfrm>
          <a:off x="872756"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Formulating the Research problem</a:t>
          </a:r>
        </a:p>
      </dsp:txBody>
      <dsp:txXfrm>
        <a:off x="897801" y="26166"/>
        <a:ext cx="1950133" cy="805016"/>
      </dsp:txXfrm>
    </dsp:sp>
    <dsp:sp modelId="{8604E325-07B3-46BA-B016-0BE84E61719F}">
      <dsp:nvSpPr>
        <dsp:cNvPr id="0" name=""/>
        <dsp:cNvSpPr/>
      </dsp:nvSpPr>
      <dsp:spPr>
        <a:xfrm rot="5400000">
          <a:off x="916778"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943D230-3841-4E55-B9CE-637F67F7BBF4}">
      <dsp:nvSpPr>
        <dsp:cNvPr id="0" name=""/>
        <dsp:cNvSpPr/>
      </dsp:nvSpPr>
      <dsp:spPr>
        <a:xfrm>
          <a:off x="872756"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Decide the Objectives of Research</a:t>
          </a:r>
        </a:p>
      </dsp:txBody>
      <dsp:txXfrm>
        <a:off x="897801" y="1095049"/>
        <a:ext cx="1950133" cy="805016"/>
      </dsp:txXfrm>
    </dsp:sp>
    <dsp:sp modelId="{900CC32A-73AE-4FFB-8E95-5840EB0C3D0E}">
      <dsp:nvSpPr>
        <dsp:cNvPr id="0" name=""/>
        <dsp:cNvSpPr/>
      </dsp:nvSpPr>
      <dsp:spPr>
        <a:xfrm rot="5400000">
          <a:off x="916778"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2222172-0627-4B3B-89F7-E6F42E18DCC6}">
      <dsp:nvSpPr>
        <dsp:cNvPr id="0" name=""/>
        <dsp:cNvSpPr/>
      </dsp:nvSpPr>
      <dsp:spPr>
        <a:xfrm>
          <a:off x="872756"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Extensive Literature Survey</a:t>
          </a:r>
        </a:p>
      </dsp:txBody>
      <dsp:txXfrm>
        <a:off x="897801" y="2163933"/>
        <a:ext cx="1950133" cy="805016"/>
      </dsp:txXfrm>
    </dsp:sp>
    <dsp:sp modelId="{E2A6F664-363A-4F18-8A63-966FD2D211F3}">
      <dsp:nvSpPr>
        <dsp:cNvPr id="0" name=""/>
        <dsp:cNvSpPr/>
      </dsp:nvSpPr>
      <dsp:spPr>
        <a:xfrm>
          <a:off x="1452412" y="335324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FCACE8-9A25-41ED-BCE6-6DD523CCB832}">
      <dsp:nvSpPr>
        <dsp:cNvPr id="0" name=""/>
        <dsp:cNvSpPr/>
      </dsp:nvSpPr>
      <dsp:spPr>
        <a:xfrm>
          <a:off x="872756"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Developing the Hypothesis</a:t>
          </a:r>
        </a:p>
      </dsp:txBody>
      <dsp:txXfrm>
        <a:off x="897801" y="3232816"/>
        <a:ext cx="1950133" cy="805016"/>
      </dsp:txXfrm>
    </dsp:sp>
    <dsp:sp modelId="{D06F9A0A-BBBC-458E-8804-C25E3F99E0D1}">
      <dsp:nvSpPr>
        <dsp:cNvPr id="0" name=""/>
        <dsp:cNvSpPr/>
      </dsp:nvSpPr>
      <dsp:spPr>
        <a:xfrm rot="16200000">
          <a:off x="3387311"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E428BC1-A288-4D10-9687-93218CA45D09}">
      <dsp:nvSpPr>
        <dsp:cNvPr id="0" name=""/>
        <dsp:cNvSpPr/>
      </dsp:nvSpPr>
      <dsp:spPr>
        <a:xfrm>
          <a:off x="3343288"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Preparing the Research Design</a:t>
          </a:r>
        </a:p>
      </dsp:txBody>
      <dsp:txXfrm>
        <a:off x="3368333" y="3232816"/>
        <a:ext cx="1950133" cy="805016"/>
      </dsp:txXfrm>
    </dsp:sp>
    <dsp:sp modelId="{FF1AFB70-0AFC-40F3-97C9-0CF0B06B9F81}">
      <dsp:nvSpPr>
        <dsp:cNvPr id="0" name=""/>
        <dsp:cNvSpPr/>
      </dsp:nvSpPr>
      <dsp:spPr>
        <a:xfrm rot="16200000">
          <a:off x="3387311"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0D62C1-818B-43C6-B3AF-CDC19DA72C2D}">
      <dsp:nvSpPr>
        <dsp:cNvPr id="0" name=""/>
        <dsp:cNvSpPr/>
      </dsp:nvSpPr>
      <dsp:spPr>
        <a:xfrm>
          <a:off x="3343288" y="2138888"/>
          <a:ext cx="2000223" cy="855106"/>
        </a:xfrm>
        <a:prstGeom prst="roundRect">
          <a:avLst>
            <a:gd name="adj" fmla="val 10000"/>
          </a:avLst>
        </a:prstGeom>
        <a:solidFill>
          <a:srgbClr val="00B05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Determine Sample Design</a:t>
          </a:r>
        </a:p>
      </dsp:txBody>
      <dsp:txXfrm>
        <a:off x="3368333" y="2163933"/>
        <a:ext cx="1950133" cy="805016"/>
      </dsp:txXfrm>
    </dsp:sp>
    <dsp:sp modelId="{8806E101-FD9D-4889-8BA7-F23CA2E3B1A4}">
      <dsp:nvSpPr>
        <dsp:cNvPr id="0" name=""/>
        <dsp:cNvSpPr/>
      </dsp:nvSpPr>
      <dsp:spPr>
        <a:xfrm rot="16200000">
          <a:off x="3387311"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473644D-4414-430C-A804-2860F0E35BBB}">
      <dsp:nvSpPr>
        <dsp:cNvPr id="0" name=""/>
        <dsp:cNvSpPr/>
      </dsp:nvSpPr>
      <dsp:spPr>
        <a:xfrm>
          <a:off x="3343288"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Collecting the Data</a:t>
          </a:r>
        </a:p>
      </dsp:txBody>
      <dsp:txXfrm>
        <a:off x="3368333" y="1095049"/>
        <a:ext cx="1950133" cy="805016"/>
      </dsp:txXfrm>
    </dsp:sp>
    <dsp:sp modelId="{D5695FA6-7C92-49FD-989A-C99A7A2698F4}">
      <dsp:nvSpPr>
        <dsp:cNvPr id="0" name=""/>
        <dsp:cNvSpPr/>
      </dsp:nvSpPr>
      <dsp:spPr>
        <a:xfrm>
          <a:off x="3922944" y="14659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41D69B6-5B50-4C64-A745-2EB2EDFD8C98}">
      <dsp:nvSpPr>
        <dsp:cNvPr id="0" name=""/>
        <dsp:cNvSpPr/>
      </dsp:nvSpPr>
      <dsp:spPr>
        <a:xfrm>
          <a:off x="3343288"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Processing of Data</a:t>
          </a:r>
        </a:p>
      </dsp:txBody>
      <dsp:txXfrm>
        <a:off x="3368333" y="26166"/>
        <a:ext cx="1950133" cy="805016"/>
      </dsp:txXfrm>
    </dsp:sp>
    <dsp:sp modelId="{4A901946-DED9-40BB-90E2-03F8B1621E7A}">
      <dsp:nvSpPr>
        <dsp:cNvPr id="0" name=""/>
        <dsp:cNvSpPr/>
      </dsp:nvSpPr>
      <dsp:spPr>
        <a:xfrm rot="5400000">
          <a:off x="5857843"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9E9F4C2-1E5D-441F-8F37-C7DA96CAE525}">
      <dsp:nvSpPr>
        <dsp:cNvPr id="0" name=""/>
        <dsp:cNvSpPr/>
      </dsp:nvSpPr>
      <dsp:spPr>
        <a:xfrm>
          <a:off x="5813820"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Analysis &amp; Interpretation  of Data</a:t>
          </a:r>
        </a:p>
      </dsp:txBody>
      <dsp:txXfrm>
        <a:off x="5838865" y="26166"/>
        <a:ext cx="1950133" cy="805016"/>
      </dsp:txXfrm>
    </dsp:sp>
    <dsp:sp modelId="{7E931200-446A-48DE-8ABB-0C644574ACE2}">
      <dsp:nvSpPr>
        <dsp:cNvPr id="0" name=""/>
        <dsp:cNvSpPr/>
      </dsp:nvSpPr>
      <dsp:spPr>
        <a:xfrm rot="5400000">
          <a:off x="5857843"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A3964D8-0402-4E1C-8221-68F485FDE469}">
      <dsp:nvSpPr>
        <dsp:cNvPr id="0" name=""/>
        <dsp:cNvSpPr/>
      </dsp:nvSpPr>
      <dsp:spPr>
        <a:xfrm>
          <a:off x="5813820"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Hypothesis testing</a:t>
          </a:r>
        </a:p>
      </dsp:txBody>
      <dsp:txXfrm>
        <a:off x="5838865" y="1095049"/>
        <a:ext cx="1950133" cy="805016"/>
      </dsp:txXfrm>
    </dsp:sp>
    <dsp:sp modelId="{F8627D62-2C8C-4D1C-B222-23FE803EF97B}">
      <dsp:nvSpPr>
        <dsp:cNvPr id="0" name=""/>
        <dsp:cNvSpPr/>
      </dsp:nvSpPr>
      <dsp:spPr>
        <a:xfrm rot="5400000">
          <a:off x="5857843"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84345FC-2021-42A9-A654-095A2AF34AD6}">
      <dsp:nvSpPr>
        <dsp:cNvPr id="0" name=""/>
        <dsp:cNvSpPr/>
      </dsp:nvSpPr>
      <dsp:spPr>
        <a:xfrm>
          <a:off x="5813820"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Generalizations &amp; Interpretations</a:t>
          </a:r>
        </a:p>
      </dsp:txBody>
      <dsp:txXfrm>
        <a:off x="5838865" y="2163933"/>
        <a:ext cx="1950133" cy="805016"/>
      </dsp:txXfrm>
    </dsp:sp>
    <dsp:sp modelId="{8211CE54-493A-4DBA-A7DA-053EBC59235B}">
      <dsp:nvSpPr>
        <dsp:cNvPr id="0" name=""/>
        <dsp:cNvSpPr/>
      </dsp:nvSpPr>
      <dsp:spPr>
        <a:xfrm>
          <a:off x="5813820"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Report Preparation</a:t>
          </a:r>
        </a:p>
      </dsp:txBody>
      <dsp:txXfrm>
        <a:off x="5838865" y="3232816"/>
        <a:ext cx="1950133" cy="80501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CA5EC4-0F98-4761-9730-E0546209F649}">
      <dsp:nvSpPr>
        <dsp:cNvPr id="0" name=""/>
        <dsp:cNvSpPr/>
      </dsp:nvSpPr>
      <dsp:spPr>
        <a:xfrm rot="5400000">
          <a:off x="916778"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38B771A-40F2-4ABB-9455-1815DBC6F1CF}">
      <dsp:nvSpPr>
        <dsp:cNvPr id="0" name=""/>
        <dsp:cNvSpPr/>
      </dsp:nvSpPr>
      <dsp:spPr>
        <a:xfrm>
          <a:off x="872756"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Formulating the Research problem</a:t>
          </a:r>
        </a:p>
      </dsp:txBody>
      <dsp:txXfrm>
        <a:off x="897801" y="26166"/>
        <a:ext cx="1950133" cy="805016"/>
      </dsp:txXfrm>
    </dsp:sp>
    <dsp:sp modelId="{8604E325-07B3-46BA-B016-0BE84E61719F}">
      <dsp:nvSpPr>
        <dsp:cNvPr id="0" name=""/>
        <dsp:cNvSpPr/>
      </dsp:nvSpPr>
      <dsp:spPr>
        <a:xfrm rot="5400000">
          <a:off x="916778"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943D230-3841-4E55-B9CE-637F67F7BBF4}">
      <dsp:nvSpPr>
        <dsp:cNvPr id="0" name=""/>
        <dsp:cNvSpPr/>
      </dsp:nvSpPr>
      <dsp:spPr>
        <a:xfrm>
          <a:off x="872756"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Decide the Objectives of Research</a:t>
          </a:r>
        </a:p>
      </dsp:txBody>
      <dsp:txXfrm>
        <a:off x="897801" y="1095049"/>
        <a:ext cx="1950133" cy="805016"/>
      </dsp:txXfrm>
    </dsp:sp>
    <dsp:sp modelId="{900CC32A-73AE-4FFB-8E95-5840EB0C3D0E}">
      <dsp:nvSpPr>
        <dsp:cNvPr id="0" name=""/>
        <dsp:cNvSpPr/>
      </dsp:nvSpPr>
      <dsp:spPr>
        <a:xfrm rot="5400000">
          <a:off x="916778"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2222172-0627-4B3B-89F7-E6F42E18DCC6}">
      <dsp:nvSpPr>
        <dsp:cNvPr id="0" name=""/>
        <dsp:cNvSpPr/>
      </dsp:nvSpPr>
      <dsp:spPr>
        <a:xfrm>
          <a:off x="872756"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Extensive Literature Survey</a:t>
          </a:r>
        </a:p>
      </dsp:txBody>
      <dsp:txXfrm>
        <a:off x="897801" y="2163933"/>
        <a:ext cx="1950133" cy="805016"/>
      </dsp:txXfrm>
    </dsp:sp>
    <dsp:sp modelId="{E2A6F664-363A-4F18-8A63-966FD2D211F3}">
      <dsp:nvSpPr>
        <dsp:cNvPr id="0" name=""/>
        <dsp:cNvSpPr/>
      </dsp:nvSpPr>
      <dsp:spPr>
        <a:xfrm>
          <a:off x="1452412" y="335324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FCACE8-9A25-41ED-BCE6-6DD523CCB832}">
      <dsp:nvSpPr>
        <dsp:cNvPr id="0" name=""/>
        <dsp:cNvSpPr/>
      </dsp:nvSpPr>
      <dsp:spPr>
        <a:xfrm>
          <a:off x="872756"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Developing the Hypothesis</a:t>
          </a:r>
        </a:p>
      </dsp:txBody>
      <dsp:txXfrm>
        <a:off x="897801" y="3232816"/>
        <a:ext cx="1950133" cy="805016"/>
      </dsp:txXfrm>
    </dsp:sp>
    <dsp:sp modelId="{D06F9A0A-BBBC-458E-8804-C25E3F99E0D1}">
      <dsp:nvSpPr>
        <dsp:cNvPr id="0" name=""/>
        <dsp:cNvSpPr/>
      </dsp:nvSpPr>
      <dsp:spPr>
        <a:xfrm rot="16200000">
          <a:off x="3387311"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E428BC1-A288-4D10-9687-93218CA45D09}">
      <dsp:nvSpPr>
        <dsp:cNvPr id="0" name=""/>
        <dsp:cNvSpPr/>
      </dsp:nvSpPr>
      <dsp:spPr>
        <a:xfrm>
          <a:off x="3343288"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Preparing the Research Design</a:t>
          </a:r>
        </a:p>
      </dsp:txBody>
      <dsp:txXfrm>
        <a:off x="3368333" y="3232816"/>
        <a:ext cx="1950133" cy="805016"/>
      </dsp:txXfrm>
    </dsp:sp>
    <dsp:sp modelId="{FF1AFB70-0AFC-40F3-97C9-0CF0B06B9F81}">
      <dsp:nvSpPr>
        <dsp:cNvPr id="0" name=""/>
        <dsp:cNvSpPr/>
      </dsp:nvSpPr>
      <dsp:spPr>
        <a:xfrm rot="16200000">
          <a:off x="3387311"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C0D62C1-818B-43C6-B3AF-CDC19DA72C2D}">
      <dsp:nvSpPr>
        <dsp:cNvPr id="0" name=""/>
        <dsp:cNvSpPr/>
      </dsp:nvSpPr>
      <dsp:spPr>
        <a:xfrm>
          <a:off x="3343288"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Determine Sample Design</a:t>
          </a:r>
        </a:p>
      </dsp:txBody>
      <dsp:txXfrm>
        <a:off x="3368333" y="2163933"/>
        <a:ext cx="1950133" cy="805016"/>
      </dsp:txXfrm>
    </dsp:sp>
    <dsp:sp modelId="{8806E101-FD9D-4889-8BA7-F23CA2E3B1A4}">
      <dsp:nvSpPr>
        <dsp:cNvPr id="0" name=""/>
        <dsp:cNvSpPr/>
      </dsp:nvSpPr>
      <dsp:spPr>
        <a:xfrm rot="16200000">
          <a:off x="3387311"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473644D-4414-430C-A804-2860F0E35BBB}">
      <dsp:nvSpPr>
        <dsp:cNvPr id="0" name=""/>
        <dsp:cNvSpPr/>
      </dsp:nvSpPr>
      <dsp:spPr>
        <a:xfrm>
          <a:off x="3343288" y="1070004"/>
          <a:ext cx="2000223" cy="855106"/>
        </a:xfrm>
        <a:prstGeom prst="roundRect">
          <a:avLst>
            <a:gd name="adj" fmla="val 10000"/>
          </a:avLst>
        </a:prstGeom>
        <a:solidFill>
          <a:srgbClr val="00B05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Collecting the Data</a:t>
          </a:r>
        </a:p>
      </dsp:txBody>
      <dsp:txXfrm>
        <a:off x="3368333" y="1095049"/>
        <a:ext cx="1950133" cy="805016"/>
      </dsp:txXfrm>
    </dsp:sp>
    <dsp:sp modelId="{D5695FA6-7C92-49FD-989A-C99A7A2698F4}">
      <dsp:nvSpPr>
        <dsp:cNvPr id="0" name=""/>
        <dsp:cNvSpPr/>
      </dsp:nvSpPr>
      <dsp:spPr>
        <a:xfrm>
          <a:off x="3922944" y="146592"/>
          <a:ext cx="2462242"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41D69B6-5B50-4C64-A745-2EB2EDFD8C98}">
      <dsp:nvSpPr>
        <dsp:cNvPr id="0" name=""/>
        <dsp:cNvSpPr/>
      </dsp:nvSpPr>
      <dsp:spPr>
        <a:xfrm>
          <a:off x="3343288"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Processing of Data</a:t>
          </a:r>
        </a:p>
      </dsp:txBody>
      <dsp:txXfrm>
        <a:off x="3368333" y="26166"/>
        <a:ext cx="1950133" cy="805016"/>
      </dsp:txXfrm>
    </dsp:sp>
    <dsp:sp modelId="{4A901946-DED9-40BB-90E2-03F8B1621E7A}">
      <dsp:nvSpPr>
        <dsp:cNvPr id="0" name=""/>
        <dsp:cNvSpPr/>
      </dsp:nvSpPr>
      <dsp:spPr>
        <a:xfrm rot="5400000">
          <a:off x="5857843" y="681033"/>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9E9F4C2-1E5D-441F-8F37-C7DA96CAE525}">
      <dsp:nvSpPr>
        <dsp:cNvPr id="0" name=""/>
        <dsp:cNvSpPr/>
      </dsp:nvSpPr>
      <dsp:spPr>
        <a:xfrm>
          <a:off x="5813820" y="112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Analysis &amp; Interpretation  of Data</a:t>
          </a:r>
        </a:p>
      </dsp:txBody>
      <dsp:txXfrm>
        <a:off x="5838865" y="26166"/>
        <a:ext cx="1950133" cy="805016"/>
      </dsp:txXfrm>
    </dsp:sp>
    <dsp:sp modelId="{7E931200-446A-48DE-8ABB-0C644574ACE2}">
      <dsp:nvSpPr>
        <dsp:cNvPr id="0" name=""/>
        <dsp:cNvSpPr/>
      </dsp:nvSpPr>
      <dsp:spPr>
        <a:xfrm rot="5400000">
          <a:off x="5857843" y="1749917"/>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A3964D8-0402-4E1C-8221-68F485FDE469}">
      <dsp:nvSpPr>
        <dsp:cNvPr id="0" name=""/>
        <dsp:cNvSpPr/>
      </dsp:nvSpPr>
      <dsp:spPr>
        <a:xfrm>
          <a:off x="5813820" y="1070004"/>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Hypothesis testing</a:t>
          </a:r>
        </a:p>
      </dsp:txBody>
      <dsp:txXfrm>
        <a:off x="5838865" y="1095049"/>
        <a:ext cx="1950133" cy="805016"/>
      </dsp:txXfrm>
    </dsp:sp>
    <dsp:sp modelId="{F8627D62-2C8C-4D1C-B222-23FE803EF97B}">
      <dsp:nvSpPr>
        <dsp:cNvPr id="0" name=""/>
        <dsp:cNvSpPr/>
      </dsp:nvSpPr>
      <dsp:spPr>
        <a:xfrm rot="5400000">
          <a:off x="5857843" y="2818801"/>
          <a:ext cx="1062977" cy="128266"/>
        </a:xfrm>
        <a:prstGeom prst="rect">
          <a:avLst/>
        </a:prstGeom>
        <a:solidFill>
          <a:schemeClr val="accent5">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84345FC-2021-42A9-A654-095A2AF34AD6}">
      <dsp:nvSpPr>
        <dsp:cNvPr id="0" name=""/>
        <dsp:cNvSpPr/>
      </dsp:nvSpPr>
      <dsp:spPr>
        <a:xfrm>
          <a:off x="5813820" y="2138888"/>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Generalizations &amp; Interpretations</a:t>
          </a:r>
        </a:p>
      </dsp:txBody>
      <dsp:txXfrm>
        <a:off x="5838865" y="2163933"/>
        <a:ext cx="1950133" cy="805016"/>
      </dsp:txXfrm>
    </dsp:sp>
    <dsp:sp modelId="{8211CE54-493A-4DBA-A7DA-053EBC59235B}">
      <dsp:nvSpPr>
        <dsp:cNvPr id="0" name=""/>
        <dsp:cNvSpPr/>
      </dsp:nvSpPr>
      <dsp:spPr>
        <a:xfrm>
          <a:off x="5813820" y="3207771"/>
          <a:ext cx="2000223" cy="85510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t>Report Preparation</a:t>
          </a:r>
        </a:p>
      </dsp:txBody>
      <dsp:txXfrm>
        <a:off x="5838865" y="3232816"/>
        <a:ext cx="1950133" cy="80501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1594485"/>
            <a:ext cx="7772400" cy="1080135"/>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2880360"/>
            <a:ext cx="6400800" cy="1285875"/>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rgbClr val="464646"/>
                </a:solidFill>
                <a:latin typeface="Arimo"/>
                <a:cs typeface="Arimo"/>
              </a:defRPr>
            </a:lvl1pPr>
          </a:lstStyle>
          <a:p>
            <a:endParaRPr/>
          </a:p>
        </p:txBody>
      </p:sp>
      <p:sp>
        <p:nvSpPr>
          <p:cNvPr id="3" name="Holder 3"/>
          <p:cNvSpPr>
            <a:spLocks noGrp="1"/>
          </p:cNvSpPr>
          <p:nvPr>
            <p:ph type="body" idx="1"/>
          </p:nvPr>
        </p:nvSpPr>
        <p:spPr/>
        <p:txBody>
          <a:bodyPr lIns="0" tIns="0" rIns="0" bIns="0"/>
          <a:lstStyle>
            <a:lvl1pPr>
              <a:defRPr sz="2400" b="0" i="0">
                <a:solidFill>
                  <a:schemeClr val="tx1"/>
                </a:solidFill>
                <a:latin typeface="Arimo"/>
                <a:cs typeface="Arimo"/>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rgbClr val="464646"/>
                </a:solidFill>
                <a:latin typeface="Arimo"/>
                <a:cs typeface="Arimo"/>
              </a:defRPr>
            </a:lvl1pPr>
          </a:lstStyle>
          <a:p>
            <a:endParaRPr/>
          </a:p>
        </p:txBody>
      </p:sp>
      <p:sp>
        <p:nvSpPr>
          <p:cNvPr id="3" name="Holder 3"/>
          <p:cNvSpPr>
            <a:spLocks noGrp="1"/>
          </p:cNvSpPr>
          <p:nvPr>
            <p:ph sz="half" idx="2"/>
          </p:nvPr>
        </p:nvSpPr>
        <p:spPr>
          <a:xfrm>
            <a:off x="457200" y="1183005"/>
            <a:ext cx="3977640" cy="339471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183005"/>
            <a:ext cx="3977640" cy="339471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rgbClr val="464646"/>
                </a:solidFill>
                <a:latin typeface="Arimo"/>
                <a:cs typeface="Arimo"/>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1129411"/>
            <a:ext cx="533400" cy="171450"/>
          </a:xfrm>
          <a:custGeom>
            <a:avLst/>
            <a:gdLst/>
            <a:ahLst/>
            <a:cxnLst/>
            <a:rect l="l" t="t" r="r" b="b"/>
            <a:pathLst>
              <a:path w="533400" h="171450">
                <a:moveTo>
                  <a:pt x="533400" y="0"/>
                </a:moveTo>
                <a:lnTo>
                  <a:pt x="0" y="0"/>
                </a:lnTo>
                <a:lnTo>
                  <a:pt x="0" y="171450"/>
                </a:lnTo>
                <a:lnTo>
                  <a:pt x="533400" y="171450"/>
                </a:lnTo>
                <a:lnTo>
                  <a:pt x="533400" y="0"/>
                </a:lnTo>
                <a:close/>
              </a:path>
            </a:pathLst>
          </a:custGeom>
          <a:solidFill>
            <a:srgbClr val="DA1F28"/>
          </a:solidFill>
        </p:spPr>
        <p:txBody>
          <a:bodyPr wrap="square" lIns="0" tIns="0" rIns="0" bIns="0" rtlCol="0"/>
          <a:lstStyle/>
          <a:p>
            <a:endParaRPr/>
          </a:p>
        </p:txBody>
      </p:sp>
      <p:sp>
        <p:nvSpPr>
          <p:cNvPr id="17" name="bg object 17"/>
          <p:cNvSpPr/>
          <p:nvPr/>
        </p:nvSpPr>
        <p:spPr>
          <a:xfrm>
            <a:off x="590550" y="1129411"/>
            <a:ext cx="8553450" cy="171450"/>
          </a:xfrm>
          <a:custGeom>
            <a:avLst/>
            <a:gdLst/>
            <a:ahLst/>
            <a:cxnLst/>
            <a:rect l="l" t="t" r="r" b="b"/>
            <a:pathLst>
              <a:path w="8553450" h="171450">
                <a:moveTo>
                  <a:pt x="8553450" y="0"/>
                </a:moveTo>
                <a:lnTo>
                  <a:pt x="0" y="0"/>
                </a:lnTo>
                <a:lnTo>
                  <a:pt x="0" y="171450"/>
                </a:lnTo>
                <a:lnTo>
                  <a:pt x="8553450" y="171450"/>
                </a:lnTo>
                <a:lnTo>
                  <a:pt x="8553450" y="0"/>
                </a:lnTo>
                <a:close/>
              </a:path>
            </a:pathLst>
          </a:custGeom>
          <a:solidFill>
            <a:srgbClr val="2CA1BE"/>
          </a:solidFill>
        </p:spPr>
        <p:txBody>
          <a:bodyPr wrap="square" lIns="0" tIns="0" rIns="0" bIns="0" rtlCol="0"/>
          <a:lstStyle/>
          <a:p>
            <a:endParaRPr/>
          </a:p>
        </p:txBody>
      </p:sp>
      <p:sp>
        <p:nvSpPr>
          <p:cNvPr id="2" name="Holder 2"/>
          <p:cNvSpPr>
            <a:spLocks noGrp="1"/>
          </p:cNvSpPr>
          <p:nvPr>
            <p:ph type="title"/>
          </p:nvPr>
        </p:nvSpPr>
        <p:spPr>
          <a:xfrm>
            <a:off x="365759" y="491109"/>
            <a:ext cx="8412480" cy="574040"/>
          </a:xfrm>
          <a:prstGeom prst="rect">
            <a:avLst/>
          </a:prstGeom>
        </p:spPr>
        <p:txBody>
          <a:bodyPr wrap="square" lIns="0" tIns="0" rIns="0" bIns="0">
            <a:spAutoFit/>
          </a:bodyPr>
          <a:lstStyle>
            <a:lvl1pPr>
              <a:defRPr sz="3600" b="0" i="0">
                <a:solidFill>
                  <a:srgbClr val="464646"/>
                </a:solidFill>
                <a:latin typeface="Arimo"/>
                <a:cs typeface="Arimo"/>
              </a:defRPr>
            </a:lvl1pPr>
          </a:lstStyle>
          <a:p>
            <a:endParaRPr/>
          </a:p>
        </p:txBody>
      </p:sp>
      <p:sp>
        <p:nvSpPr>
          <p:cNvPr id="3" name="Holder 3"/>
          <p:cNvSpPr>
            <a:spLocks noGrp="1"/>
          </p:cNvSpPr>
          <p:nvPr>
            <p:ph type="body" idx="1"/>
          </p:nvPr>
        </p:nvSpPr>
        <p:spPr>
          <a:xfrm>
            <a:off x="458469" y="1328326"/>
            <a:ext cx="8227060" cy="2415540"/>
          </a:xfrm>
          <a:prstGeom prst="rect">
            <a:avLst/>
          </a:prstGeom>
        </p:spPr>
        <p:txBody>
          <a:bodyPr wrap="square" lIns="0" tIns="0" rIns="0" bIns="0">
            <a:spAutoFit/>
          </a:bodyPr>
          <a:lstStyle>
            <a:lvl1pPr>
              <a:defRPr sz="2400" b="0" i="0">
                <a:solidFill>
                  <a:schemeClr val="tx1"/>
                </a:solidFill>
                <a:latin typeface="Arimo"/>
                <a:cs typeface="Arimo"/>
              </a:defRPr>
            </a:lvl1pPr>
          </a:lstStyle>
          <a:p>
            <a:endParaRPr/>
          </a:p>
        </p:txBody>
      </p:sp>
      <p:sp>
        <p:nvSpPr>
          <p:cNvPr id="4" name="Holder 4"/>
          <p:cNvSpPr>
            <a:spLocks noGrp="1"/>
          </p:cNvSpPr>
          <p:nvPr>
            <p:ph type="ftr" sz="quarter" idx="5"/>
          </p:nvPr>
        </p:nvSpPr>
        <p:spPr>
          <a:xfrm>
            <a:off x="3108960" y="4783455"/>
            <a:ext cx="2926080" cy="257175"/>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4783455"/>
            <a:ext cx="2103120" cy="25717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1/14/2022</a:t>
            </a:fld>
            <a:endParaRPr lang="en-US"/>
          </a:p>
        </p:txBody>
      </p:sp>
      <p:sp>
        <p:nvSpPr>
          <p:cNvPr id="6" name="Holder 6"/>
          <p:cNvSpPr>
            <a:spLocks noGrp="1"/>
          </p:cNvSpPr>
          <p:nvPr>
            <p:ph type="sldNum" sz="quarter" idx="7"/>
          </p:nvPr>
        </p:nvSpPr>
        <p:spPr>
          <a:xfrm>
            <a:off x="6583680" y="4783455"/>
            <a:ext cx="2103120" cy="25717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hyperlink" Target="https://www.youtube.com/watch?v=EEuul8hBip8" TargetMode="Externa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eg"/><Relationship Id="rId1" Type="http://schemas.openxmlformats.org/officeDocument/2006/relationships/slideLayout" Target="../slideLayouts/slideLayout5.xml"/></Relationships>
</file>

<file path=ppt/slides/_rels/slide103.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5.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6.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5.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09.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1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5.xml"/></Relationships>
</file>

<file path=ppt/slides/_rels/slide111.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5.xml"/></Relationships>
</file>

<file path=ppt/slides/_rels/slide112.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5.xml"/></Relationships>
</file>

<file path=ppt/slides/_rels/slide113.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5.xml"/></Relationships>
</file>

<file path=ppt/slides/_rels/slide11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5.xml"/></Relationships>
</file>

<file path=ppt/slides/_rels/slide11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5.xml"/></Relationships>
</file>

<file path=ppt/slides/_rels/slide11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5.xml"/></Relationships>
</file>

<file path=ppt/slides/_rels/slide11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5.xml"/></Relationships>
</file>

<file path=ppt/slides/_rels/slide11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5.xml"/></Relationships>
</file>

<file path=ppt/slides/_rels/slide119.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5.xml"/></Relationships>
</file>

<file path=ppt/slides/_rels/slide121.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5.xml"/></Relationships>
</file>

<file path=ppt/slides/_rels/slide12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5.xml"/></Relationships>
</file>

<file path=ppt/slides/_rels/slide123.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5.xml"/></Relationships>
</file>

<file path=ppt/slides/_rels/slide124.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5.xml"/></Relationships>
</file>

<file path=ppt/slides/_rels/slide125.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5.xml"/></Relationships>
</file>

<file path=ppt/slides/_rels/slide126.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5.xml"/></Relationships>
</file>

<file path=ppt/slides/_rels/slide127.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5.xml"/></Relationships>
</file>

<file path=ppt/slides/_rels/slide128.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5.xml"/></Relationships>
</file>

<file path=ppt/slides/_rels/slide129.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5.xml"/></Relationships>
</file>

<file path=ppt/slides/_rels/slide13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5.xml"/></Relationships>
</file>

<file path=ppt/slides/_rels/slide13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5.xml"/></Relationships>
</file>

<file path=ppt/slides/_rels/slide133.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5.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5.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5.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8.xml.rels><?xml version="1.0" encoding="UTF-8" standalone="yes"?>
<Relationships xmlns="http://schemas.openxmlformats.org/package/2006/relationships"><Relationship Id="rId3" Type="http://schemas.openxmlformats.org/officeDocument/2006/relationships/hyperlink" Target="https://www.youtube.com/watch?v=Gs-gLeYuDZw" TargetMode="External"/><Relationship Id="rId2" Type="http://schemas.openxmlformats.org/officeDocument/2006/relationships/hyperlink" Target="https://www.youtube.com/watch?v=pTuj57uXWlk" TargetMode="External"/><Relationship Id="rId1" Type="http://schemas.openxmlformats.org/officeDocument/2006/relationships/slideLayout" Target="../slideLayouts/slideLayout5.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5.xml"/></Relationships>
</file>

<file path=ppt/slides/_rels/slide14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5.xml"/></Relationships>
</file>

<file path=ppt/slides/_rels/slide144.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5.xml"/></Relationships>
</file>

<file path=ppt/slides/_rels/slide145.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5.xml"/></Relationships>
</file>

<file path=ppt/slides/_rels/slide146.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5.xml"/></Relationships>
</file>

<file path=ppt/slides/_rels/slide147.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5.xml"/></Relationships>
</file>

<file path=ppt/slides/_rels/slide14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5.xml"/></Relationships>
</file>

<file path=ppt/slides/_rels/slide14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5.xml"/></Relationships>
</file>

<file path=ppt/slides/_rels/slide15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5.xml"/></Relationships>
</file>

<file path=ppt/slides/_rels/slide15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5.xml"/></Relationships>
</file>

<file path=ppt/slides/_rels/slide153.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5.xml"/></Relationships>
</file>

<file path=ppt/slides/_rels/slide154.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5.xml"/></Relationships>
</file>

<file path=ppt/slides/_rels/slide155.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5.xml"/></Relationships>
</file>

<file path=ppt/slides/_rels/slide156.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5.xml"/></Relationships>
</file>

<file path=ppt/slides/_rels/slide157.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5.xml"/></Relationships>
</file>

<file path=ppt/slides/_rels/slide158.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4.xml"/></Relationships>
</file>

<file path=ppt/slides/_rels/slide15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5.xml"/></Relationships>
</file>

<file path=ppt/slides/_rels/slide161.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5.xml"/></Relationships>
</file>

<file path=ppt/slides/_rels/slide16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5.xml"/></Relationships>
</file>

<file path=ppt/slides/_rels/slide163.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5.xml"/></Relationships>
</file>

<file path=ppt/slides/_rels/slide164.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5.xml"/></Relationships>
</file>

<file path=ppt/slides/_rels/slide165.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5.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5.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3" Type="http://schemas.openxmlformats.org/officeDocument/2006/relationships/hyperlink" Target="https://www.youtube.com/watch?v=Gs-gLeYuDZw" TargetMode="External"/><Relationship Id="rId2" Type="http://schemas.openxmlformats.org/officeDocument/2006/relationships/hyperlink" Target="https://www.youtube.com/watch?v=pTuj57uXWlk" TargetMode="External"/><Relationship Id="rId1" Type="http://schemas.openxmlformats.org/officeDocument/2006/relationships/slideLayout" Target="../slideLayouts/slideLayout5.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hyperlink" Target="https://www.questionpro.com/audience/" TargetMode="Externa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hyperlink" Target="https://pediaa.com/difference-between-quantitative-and-qualitative-research/" TargetMode="Externa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75.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8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8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8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5.xml"/></Relationships>
</file>

<file path=ppt/slides/_rels/slide9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9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5.xml"/></Relationships>
</file>

<file path=ppt/slides/_rels/slide9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9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4478655"/>
          </a:xfrm>
          <a:custGeom>
            <a:avLst/>
            <a:gdLst/>
            <a:ahLst/>
            <a:cxnLst/>
            <a:rect l="l" t="t" r="r" b="b"/>
            <a:pathLst>
              <a:path w="9144000" h="4478655">
                <a:moveTo>
                  <a:pt x="0" y="4478274"/>
                </a:moveTo>
                <a:lnTo>
                  <a:pt x="9144000" y="4478274"/>
                </a:lnTo>
                <a:lnTo>
                  <a:pt x="9144000" y="0"/>
                </a:lnTo>
                <a:lnTo>
                  <a:pt x="0" y="0"/>
                </a:lnTo>
                <a:lnTo>
                  <a:pt x="0" y="4478274"/>
                </a:lnTo>
                <a:close/>
              </a:path>
            </a:pathLst>
          </a:custGeom>
          <a:solidFill>
            <a:srgbClr val="464646"/>
          </a:solidFill>
        </p:spPr>
        <p:txBody>
          <a:bodyPr wrap="square" lIns="0" tIns="0" rIns="0" bIns="0" rtlCol="0"/>
          <a:lstStyle/>
          <a:p>
            <a:endParaRPr/>
          </a:p>
        </p:txBody>
      </p:sp>
      <p:grpSp>
        <p:nvGrpSpPr>
          <p:cNvPr id="3" name="object 3"/>
          <p:cNvGrpSpPr/>
          <p:nvPr/>
        </p:nvGrpSpPr>
        <p:grpSpPr>
          <a:xfrm>
            <a:off x="0" y="4478273"/>
            <a:ext cx="9144000" cy="665480"/>
            <a:chOff x="0" y="4478273"/>
            <a:chExt cx="9144000" cy="665480"/>
          </a:xfrm>
        </p:grpSpPr>
        <p:sp>
          <p:nvSpPr>
            <p:cNvPr id="4" name="object 4"/>
            <p:cNvSpPr/>
            <p:nvPr/>
          </p:nvSpPr>
          <p:spPr>
            <a:xfrm>
              <a:off x="0" y="4478273"/>
              <a:ext cx="9144000" cy="665480"/>
            </a:xfrm>
            <a:custGeom>
              <a:avLst/>
              <a:gdLst/>
              <a:ahLst/>
              <a:cxnLst/>
              <a:rect l="l" t="t" r="r" b="b"/>
              <a:pathLst>
                <a:path w="9144000" h="665479">
                  <a:moveTo>
                    <a:pt x="9144000" y="0"/>
                  </a:moveTo>
                  <a:lnTo>
                    <a:pt x="0" y="0"/>
                  </a:lnTo>
                  <a:lnTo>
                    <a:pt x="0" y="665226"/>
                  </a:lnTo>
                  <a:lnTo>
                    <a:pt x="9144000" y="665226"/>
                  </a:lnTo>
                  <a:lnTo>
                    <a:pt x="9144000" y="0"/>
                  </a:lnTo>
                  <a:close/>
                </a:path>
              </a:pathLst>
            </a:custGeom>
            <a:solidFill>
              <a:srgbClr val="FFFFFF"/>
            </a:solidFill>
          </p:spPr>
          <p:txBody>
            <a:bodyPr wrap="square" lIns="0" tIns="0" rIns="0" bIns="0" rtlCol="0"/>
            <a:lstStyle/>
            <a:p>
              <a:endParaRPr/>
            </a:p>
          </p:txBody>
        </p:sp>
        <p:sp>
          <p:nvSpPr>
            <p:cNvPr id="5" name="object 5"/>
            <p:cNvSpPr/>
            <p:nvPr/>
          </p:nvSpPr>
          <p:spPr>
            <a:xfrm>
              <a:off x="0" y="4539995"/>
              <a:ext cx="2240280" cy="535305"/>
            </a:xfrm>
            <a:custGeom>
              <a:avLst/>
              <a:gdLst/>
              <a:ahLst/>
              <a:cxnLst/>
              <a:rect l="l" t="t" r="r" b="b"/>
              <a:pathLst>
                <a:path w="2240280" h="535304">
                  <a:moveTo>
                    <a:pt x="2240280" y="0"/>
                  </a:moveTo>
                  <a:lnTo>
                    <a:pt x="0" y="0"/>
                  </a:lnTo>
                  <a:lnTo>
                    <a:pt x="0" y="534923"/>
                  </a:lnTo>
                  <a:lnTo>
                    <a:pt x="2240280" y="534923"/>
                  </a:lnTo>
                  <a:lnTo>
                    <a:pt x="2240280" y="0"/>
                  </a:lnTo>
                  <a:close/>
                </a:path>
              </a:pathLst>
            </a:custGeom>
            <a:solidFill>
              <a:srgbClr val="DA1F28"/>
            </a:solidFill>
          </p:spPr>
          <p:txBody>
            <a:bodyPr wrap="square" lIns="0" tIns="0" rIns="0" bIns="0" rtlCol="0"/>
            <a:lstStyle/>
            <a:p>
              <a:endParaRPr/>
            </a:p>
          </p:txBody>
        </p:sp>
        <p:sp>
          <p:nvSpPr>
            <p:cNvPr id="6" name="object 6"/>
            <p:cNvSpPr/>
            <p:nvPr/>
          </p:nvSpPr>
          <p:spPr>
            <a:xfrm>
              <a:off x="2359151" y="4533137"/>
              <a:ext cx="6784975" cy="535305"/>
            </a:xfrm>
            <a:custGeom>
              <a:avLst/>
              <a:gdLst/>
              <a:ahLst/>
              <a:cxnLst/>
              <a:rect l="l" t="t" r="r" b="b"/>
              <a:pathLst>
                <a:path w="6784975" h="535304">
                  <a:moveTo>
                    <a:pt x="6784848" y="0"/>
                  </a:moveTo>
                  <a:lnTo>
                    <a:pt x="0" y="0"/>
                  </a:lnTo>
                  <a:lnTo>
                    <a:pt x="0" y="534924"/>
                  </a:lnTo>
                  <a:lnTo>
                    <a:pt x="6784848" y="534924"/>
                  </a:lnTo>
                  <a:lnTo>
                    <a:pt x="6784848" y="0"/>
                  </a:lnTo>
                  <a:close/>
                </a:path>
              </a:pathLst>
            </a:custGeom>
            <a:solidFill>
              <a:srgbClr val="2CA1BE"/>
            </a:solidFill>
          </p:spPr>
          <p:txBody>
            <a:bodyPr wrap="square" lIns="0" tIns="0" rIns="0" bIns="0" rtlCol="0"/>
            <a:lstStyle/>
            <a:p>
              <a:endParaRPr/>
            </a:p>
          </p:txBody>
        </p:sp>
      </p:grpSp>
      <p:sp>
        <p:nvSpPr>
          <p:cNvPr id="7" name="object 7"/>
          <p:cNvSpPr txBox="1"/>
          <p:nvPr/>
        </p:nvSpPr>
        <p:spPr>
          <a:xfrm>
            <a:off x="1537017" y="1428750"/>
            <a:ext cx="6069965" cy="1305486"/>
          </a:xfrm>
          <a:prstGeom prst="rect">
            <a:avLst/>
          </a:prstGeom>
        </p:spPr>
        <p:txBody>
          <a:bodyPr vert="horz" wrap="square" lIns="0" tIns="12700" rIns="0" bIns="0" rtlCol="0">
            <a:spAutoFit/>
          </a:bodyPr>
          <a:lstStyle/>
          <a:p>
            <a:pPr marL="12700" algn="ctr">
              <a:lnSpc>
                <a:spcPct val="100000"/>
              </a:lnSpc>
              <a:spcBef>
                <a:spcPts val="100"/>
              </a:spcBef>
            </a:pPr>
            <a:r>
              <a:rPr lang="en-IN" sz="4200" b="1" dirty="0">
                <a:solidFill>
                  <a:srgbClr val="DEF5F9"/>
                </a:solidFill>
                <a:latin typeface="Times New Roman" pitchFamily="18" charset="0"/>
                <a:cs typeface="Times New Roman" pitchFamily="18" charset="0"/>
              </a:rPr>
              <a:t>BUSINESS RESEARCH METHODS</a:t>
            </a:r>
            <a:endParaRPr sz="4200" b="1" dirty="0">
              <a:latin typeface="Times New Roman" pitchFamily="18" charset="0"/>
              <a:cs typeface="Times New Roman" pitchFamily="18" charset="0"/>
            </a:endParaRPr>
          </a:p>
        </p:txBody>
      </p:sp>
      <p:sp>
        <p:nvSpPr>
          <p:cNvPr id="8" name="object 8"/>
          <p:cNvSpPr txBox="1"/>
          <p:nvPr/>
        </p:nvSpPr>
        <p:spPr>
          <a:xfrm>
            <a:off x="6324600" y="4528820"/>
            <a:ext cx="2677413" cy="443070"/>
          </a:xfrm>
          <a:prstGeom prst="rect">
            <a:avLst/>
          </a:prstGeom>
        </p:spPr>
        <p:txBody>
          <a:bodyPr vert="horz" wrap="square" lIns="0" tIns="12065" rIns="0" bIns="0" rtlCol="0">
            <a:spAutoFit/>
          </a:bodyPr>
          <a:lstStyle/>
          <a:p>
            <a:pPr marL="12700">
              <a:lnSpc>
                <a:spcPct val="100000"/>
              </a:lnSpc>
              <a:spcBef>
                <a:spcPts val="95"/>
              </a:spcBef>
            </a:pPr>
            <a:r>
              <a:rPr lang="en-IN" sz="2800" spc="-180" dirty="0" err="1">
                <a:solidFill>
                  <a:srgbClr val="FFFFFF"/>
                </a:solidFill>
                <a:latin typeface="Arimo"/>
                <a:cs typeface="Arimo"/>
              </a:rPr>
              <a:t>Dr.Rupal</a:t>
            </a:r>
            <a:r>
              <a:rPr lang="en-IN" sz="2800" spc="-180" dirty="0">
                <a:solidFill>
                  <a:srgbClr val="FFFFFF"/>
                </a:solidFill>
                <a:latin typeface="Arimo"/>
                <a:cs typeface="Arimo"/>
              </a:rPr>
              <a:t> </a:t>
            </a:r>
            <a:r>
              <a:rPr lang="en-IN" sz="2800" spc="-180" dirty="0" err="1">
                <a:solidFill>
                  <a:srgbClr val="FFFFFF"/>
                </a:solidFill>
                <a:latin typeface="Arimo"/>
                <a:cs typeface="Arimo"/>
              </a:rPr>
              <a:t>Shroff</a:t>
            </a:r>
            <a:endParaRPr sz="2800" dirty="0">
              <a:latin typeface="Arimo"/>
              <a:cs typeface="Arim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What is Research ????</a:t>
            </a:r>
          </a:p>
        </p:txBody>
      </p:sp>
      <p:sp>
        <p:nvSpPr>
          <p:cNvPr id="3" name="Text Placeholder 2"/>
          <p:cNvSpPr>
            <a:spLocks noGrp="1"/>
          </p:cNvSpPr>
          <p:nvPr>
            <p:ph type="body" idx="1"/>
          </p:nvPr>
        </p:nvSpPr>
        <p:spPr>
          <a:xfrm>
            <a:off x="457200" y="2114550"/>
            <a:ext cx="8227060" cy="2954655"/>
          </a:xfrm>
        </p:spPr>
        <p:txBody>
          <a:bodyPr/>
          <a:lstStyle/>
          <a:p>
            <a:r>
              <a:rPr lang="en-IN" b="1" dirty="0"/>
              <a:t>RE…….</a:t>
            </a:r>
          </a:p>
          <a:p>
            <a:endParaRPr lang="en-IN" b="1" dirty="0"/>
          </a:p>
          <a:p>
            <a:endParaRPr lang="en-IN" b="1" dirty="0"/>
          </a:p>
          <a:p>
            <a:endParaRPr lang="en-IN" b="1" dirty="0"/>
          </a:p>
          <a:p>
            <a:r>
              <a:rPr lang="en-IN" b="1" dirty="0"/>
              <a:t>………………SEARCH</a:t>
            </a:r>
          </a:p>
          <a:p>
            <a:r>
              <a:rPr lang="en-IN" b="1" dirty="0">
                <a:hlinkClick r:id="rId2"/>
              </a:rPr>
              <a:t>https://www.youtube.com/watch?v=EEuul8hBip8</a:t>
            </a:r>
            <a:endParaRPr lang="en-IN" b="1" dirty="0"/>
          </a:p>
          <a:p>
            <a:endParaRPr lang="en-IN" b="1" dirty="0"/>
          </a:p>
          <a:p>
            <a:r>
              <a:rPr lang="en-IN" b="1" dirty="0"/>
              <a:t>https://www.youtube.com/watch?v=v50ct9xJVKE</a:t>
            </a:r>
          </a:p>
        </p:txBody>
      </p:sp>
    </p:spTree>
    <p:extLst>
      <p:ext uri="{BB962C8B-B14F-4D97-AF65-F5344CB8AC3E}">
        <p14:creationId xmlns:p14="http://schemas.microsoft.com/office/powerpoint/2010/main" val="11476319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EF8683F-CFDB-4F5D-9061-AE6456A2C47C}"/>
              </a:ext>
            </a:extLst>
          </p:cNvPr>
          <p:cNvSpPr/>
          <p:nvPr/>
        </p:nvSpPr>
        <p:spPr>
          <a:xfrm>
            <a:off x="590107" y="701749"/>
            <a:ext cx="7575698" cy="1020726"/>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400" b="1" dirty="0"/>
              <a:t>The goal of exploratory research is to discover ideas and insights</a:t>
            </a:r>
          </a:p>
        </p:txBody>
      </p:sp>
      <p:sp>
        <p:nvSpPr>
          <p:cNvPr id="3" name="Rectangle 2">
            <a:extLst>
              <a:ext uri="{FF2B5EF4-FFF2-40B4-BE49-F238E27FC236}">
                <a16:creationId xmlns:a16="http://schemas.microsoft.com/office/drawing/2014/main" id="{B91D032F-8BDF-41A9-8B74-E6620C8C59E7}"/>
              </a:ext>
            </a:extLst>
          </p:cNvPr>
          <p:cNvSpPr/>
          <p:nvPr/>
        </p:nvSpPr>
        <p:spPr>
          <a:xfrm>
            <a:off x="717697" y="2089298"/>
            <a:ext cx="7448108" cy="102072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100" b="1" dirty="0"/>
              <a:t>Descriptive research is usually concerned with describing a population with respect to important variables</a:t>
            </a:r>
          </a:p>
        </p:txBody>
      </p:sp>
      <p:sp>
        <p:nvSpPr>
          <p:cNvPr id="4" name="Rectangle 3">
            <a:extLst>
              <a:ext uri="{FF2B5EF4-FFF2-40B4-BE49-F238E27FC236}">
                <a16:creationId xmlns:a16="http://schemas.microsoft.com/office/drawing/2014/main" id="{04431587-3CBA-476F-A115-64BF9B71E302}"/>
              </a:ext>
            </a:extLst>
          </p:cNvPr>
          <p:cNvSpPr/>
          <p:nvPr/>
        </p:nvSpPr>
        <p:spPr>
          <a:xfrm>
            <a:off x="717697" y="3476846"/>
            <a:ext cx="7448108" cy="96490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100" dirty="0"/>
              <a:t>Causal research is used to establish cause and effect </a:t>
            </a:r>
            <a:r>
              <a:rPr lang="en-IN" sz="2100" dirty="0" err="1"/>
              <a:t>relatinships</a:t>
            </a:r>
            <a:r>
              <a:rPr lang="en-IN" sz="2100" dirty="0"/>
              <a:t> between variables</a:t>
            </a:r>
          </a:p>
        </p:txBody>
      </p:sp>
    </p:spTree>
    <p:extLst>
      <p:ext uri="{BB962C8B-B14F-4D97-AF65-F5344CB8AC3E}">
        <p14:creationId xmlns:p14="http://schemas.microsoft.com/office/powerpoint/2010/main" val="236986811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B7A54C-6294-42E1-A981-688736B0DD1F}"/>
              </a:ext>
            </a:extLst>
          </p:cNvPr>
          <p:cNvSpPr/>
          <p:nvPr/>
        </p:nvSpPr>
        <p:spPr>
          <a:xfrm>
            <a:off x="606056" y="305108"/>
            <a:ext cx="8006317" cy="7336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700" b="1" dirty="0"/>
              <a:t>Exploratory Research Design</a:t>
            </a:r>
          </a:p>
        </p:txBody>
      </p:sp>
      <p:sp>
        <p:nvSpPr>
          <p:cNvPr id="3" name="Rectangle: Rounded Corners 2">
            <a:extLst>
              <a:ext uri="{FF2B5EF4-FFF2-40B4-BE49-F238E27FC236}">
                <a16:creationId xmlns:a16="http://schemas.microsoft.com/office/drawing/2014/main" id="{03935CEB-0325-44F6-BAC5-D5E72ED449B7}"/>
              </a:ext>
            </a:extLst>
          </p:cNvPr>
          <p:cNvSpPr/>
          <p:nvPr/>
        </p:nvSpPr>
        <p:spPr>
          <a:xfrm>
            <a:off x="382772" y="1499191"/>
            <a:ext cx="8229600" cy="33093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257175" indent="-257175">
              <a:buFont typeface="Arial" panose="020B0604020202020204" pitchFamily="34" charset="0"/>
              <a:buChar char="•"/>
            </a:pPr>
            <a:r>
              <a:rPr lang="en-IN" sz="2100" dirty="0"/>
              <a:t>Conducted for gaining better insight into a problem</a:t>
            </a:r>
          </a:p>
          <a:p>
            <a:pPr marL="257175" indent="-257175">
              <a:buFont typeface="Arial" panose="020B0604020202020204" pitchFamily="34" charset="0"/>
              <a:buChar char="•"/>
            </a:pPr>
            <a:r>
              <a:rPr lang="en-IN" sz="2100" dirty="0"/>
              <a:t>Evaluate feasibility of a research project</a:t>
            </a:r>
          </a:p>
          <a:p>
            <a:pPr marL="257175" indent="-257175">
              <a:buFont typeface="Arial" panose="020B0604020202020204" pitchFamily="34" charset="0"/>
              <a:buChar char="•"/>
            </a:pPr>
            <a:r>
              <a:rPr lang="en-IN" sz="2100" dirty="0"/>
              <a:t>Formulation of a statement</a:t>
            </a:r>
          </a:p>
          <a:p>
            <a:pPr marL="257175" indent="-257175">
              <a:buFont typeface="Arial" panose="020B0604020202020204" pitchFamily="34" charset="0"/>
              <a:buChar char="•"/>
            </a:pPr>
            <a:r>
              <a:rPr lang="en-IN" sz="2100" dirty="0"/>
              <a:t>Provide theoretical basis to a hypothesis.</a:t>
            </a:r>
          </a:p>
          <a:p>
            <a:pPr marL="257175" indent="-257175">
              <a:buFont typeface="Arial" panose="020B0604020202020204" pitchFamily="34" charset="0"/>
              <a:buChar char="•"/>
            </a:pPr>
            <a:r>
              <a:rPr lang="en-IN" sz="2100" dirty="0"/>
              <a:t>Provide alternative approaches to the problem</a:t>
            </a:r>
          </a:p>
          <a:p>
            <a:pPr marL="257175" indent="-257175">
              <a:buFont typeface="Arial" panose="020B0604020202020204" pitchFamily="34" charset="0"/>
              <a:buChar char="•"/>
            </a:pPr>
            <a:r>
              <a:rPr lang="en-IN" sz="2100" dirty="0"/>
              <a:t>Establish possibilities for further research</a:t>
            </a:r>
          </a:p>
          <a:p>
            <a:pPr marL="257175" indent="-257175">
              <a:buFont typeface="Arial" panose="020B0604020202020204" pitchFamily="34" charset="0"/>
              <a:buChar char="•"/>
            </a:pPr>
            <a:r>
              <a:rPr lang="en-IN" sz="2100" dirty="0"/>
              <a:t>Used when researcher has vague idea about the study</a:t>
            </a:r>
          </a:p>
          <a:p>
            <a:pPr marL="257175" indent="-257175">
              <a:buFont typeface="Arial" panose="020B0604020202020204" pitchFamily="34" charset="0"/>
              <a:buChar char="•"/>
            </a:pPr>
            <a:r>
              <a:rPr lang="en-IN" sz="2100" dirty="0"/>
              <a:t>Help in saving time and money.</a:t>
            </a:r>
          </a:p>
          <a:p>
            <a:pPr marL="257175" indent="-257175">
              <a:buFont typeface="Arial" panose="020B0604020202020204" pitchFamily="34" charset="0"/>
              <a:buChar char="•"/>
            </a:pPr>
            <a:r>
              <a:rPr lang="en-IN" sz="2100" dirty="0"/>
              <a:t>Example: exploring possibility of selling particular juice in an area.</a:t>
            </a:r>
          </a:p>
        </p:txBody>
      </p:sp>
    </p:spTree>
    <p:extLst>
      <p:ext uri="{BB962C8B-B14F-4D97-AF65-F5344CB8AC3E}">
        <p14:creationId xmlns:p14="http://schemas.microsoft.com/office/powerpoint/2010/main" val="112546525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earch design in case of&#10;exploratory research studies&#10; Exploratory research is conducted to provide a better understand...">
            <a:extLst>
              <a:ext uri="{FF2B5EF4-FFF2-40B4-BE49-F238E27FC236}">
                <a16:creationId xmlns:a16="http://schemas.microsoft.com/office/drawing/2014/main" id="{357C2633-07A9-44A2-B5AB-F7301B75FE7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4747" b="12698"/>
          <a:stretch/>
        </p:blipFill>
        <p:spPr bwMode="auto">
          <a:xfrm>
            <a:off x="337930" y="1204324"/>
            <a:ext cx="7891670" cy="154937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Rounded Corners 1">
            <a:extLst>
              <a:ext uri="{FF2B5EF4-FFF2-40B4-BE49-F238E27FC236}">
                <a16:creationId xmlns:a16="http://schemas.microsoft.com/office/drawing/2014/main" id="{783026E8-CE85-47D3-9026-4DEA17B974F0}"/>
              </a:ext>
            </a:extLst>
          </p:cNvPr>
          <p:cNvSpPr/>
          <p:nvPr/>
        </p:nvSpPr>
        <p:spPr>
          <a:xfrm>
            <a:off x="556591" y="447261"/>
            <a:ext cx="7891670" cy="7056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400" b="1" dirty="0"/>
              <a:t>Examples of exploratory research</a:t>
            </a:r>
          </a:p>
        </p:txBody>
      </p:sp>
      <p:pic>
        <p:nvPicPr>
          <p:cNvPr id="3" name="Picture 2">
            <a:extLst>
              <a:ext uri="{FF2B5EF4-FFF2-40B4-BE49-F238E27FC236}">
                <a16:creationId xmlns:a16="http://schemas.microsoft.com/office/drawing/2014/main" id="{18E5BB5F-B3F2-4707-85C6-B2219FC9318B}"/>
              </a:ext>
            </a:extLst>
          </p:cNvPr>
          <p:cNvPicPr>
            <a:picLocks noChangeAspect="1"/>
          </p:cNvPicPr>
          <p:nvPr/>
        </p:nvPicPr>
        <p:blipFill>
          <a:blip r:embed="rId3"/>
          <a:stretch>
            <a:fillRect/>
          </a:stretch>
        </p:blipFill>
        <p:spPr>
          <a:xfrm>
            <a:off x="1461054" y="2571750"/>
            <a:ext cx="5874025" cy="1549379"/>
          </a:xfrm>
          <a:prstGeom prst="rect">
            <a:avLst/>
          </a:prstGeom>
        </p:spPr>
      </p:pic>
    </p:spTree>
    <p:extLst>
      <p:ext uri="{BB962C8B-B14F-4D97-AF65-F5344CB8AC3E}">
        <p14:creationId xmlns:p14="http://schemas.microsoft.com/office/powerpoint/2010/main" val="236490292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 Literature search: A search of popular press (newspapers,&#10;magazines, etc.), trade literature, academic literature, or pu...">
            <a:extLst>
              <a:ext uri="{FF2B5EF4-FFF2-40B4-BE49-F238E27FC236}">
                <a16:creationId xmlns:a16="http://schemas.microsoft.com/office/drawing/2014/main" id="{095263F0-C39B-4B65-AA25-6F89129AB27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2949" b="1"/>
          <a:stretch/>
        </p:blipFill>
        <p:spPr bwMode="auto">
          <a:xfrm>
            <a:off x="1" y="1132367"/>
            <a:ext cx="9143999" cy="401113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F6B92CF3-BDC4-4693-BBA4-0F4B8AA71626}"/>
              </a:ext>
            </a:extLst>
          </p:cNvPr>
          <p:cNvSpPr/>
          <p:nvPr/>
        </p:nvSpPr>
        <p:spPr>
          <a:xfrm>
            <a:off x="255182" y="191386"/>
            <a:ext cx="8676167" cy="940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dirty="0"/>
              <a:t>METHODS AVAILABLE TO CONDUCT EXPLORATORY RESEARCH</a:t>
            </a:r>
          </a:p>
        </p:txBody>
      </p:sp>
    </p:spTree>
    <p:extLst>
      <p:ext uri="{BB962C8B-B14F-4D97-AF65-F5344CB8AC3E}">
        <p14:creationId xmlns:p14="http://schemas.microsoft.com/office/powerpoint/2010/main" val="215840236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907B11-C051-4346-A085-A4714077B3BA}"/>
              </a:ext>
            </a:extLst>
          </p:cNvPr>
          <p:cNvSpPr/>
          <p:nvPr/>
        </p:nvSpPr>
        <p:spPr>
          <a:xfrm>
            <a:off x="749595" y="446568"/>
            <a:ext cx="7591647" cy="6698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100" b="1" dirty="0"/>
              <a:t>DESCRIPTIVE RESEARCH DESIGN</a:t>
            </a:r>
          </a:p>
        </p:txBody>
      </p:sp>
      <p:sp>
        <p:nvSpPr>
          <p:cNvPr id="3" name="Rectangle 2">
            <a:extLst>
              <a:ext uri="{FF2B5EF4-FFF2-40B4-BE49-F238E27FC236}">
                <a16:creationId xmlns:a16="http://schemas.microsoft.com/office/drawing/2014/main" id="{E74C1D36-D7FD-4EFB-A257-97E8A18AB3C1}"/>
              </a:ext>
            </a:extLst>
          </p:cNvPr>
          <p:cNvSpPr/>
          <p:nvPr/>
        </p:nvSpPr>
        <p:spPr>
          <a:xfrm>
            <a:off x="802758" y="1451345"/>
            <a:ext cx="7426842" cy="3078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214313" indent="-214313">
              <a:buFont typeface="Arial" panose="020B0604020202020204" pitchFamily="34" charset="0"/>
              <a:buChar char="•"/>
            </a:pPr>
            <a:r>
              <a:rPr lang="en-IN" sz="1500" dirty="0"/>
              <a:t>Descriptive research is typically concerned with describing problem and its solution.</a:t>
            </a:r>
          </a:p>
          <a:p>
            <a:pPr marL="214313" indent="-214313">
              <a:buFont typeface="Arial" panose="020B0604020202020204" pitchFamily="34" charset="0"/>
              <a:buChar char="•"/>
            </a:pPr>
            <a:r>
              <a:rPr lang="en-IN" sz="1500" dirty="0"/>
              <a:t>Descriptive research requires clear specification of who, what, when, where and how of the research. Descriptive design is directed to answer these questions.</a:t>
            </a:r>
          </a:p>
          <a:p>
            <a:r>
              <a:rPr lang="en-IN" sz="1500" dirty="0"/>
              <a:t>        </a:t>
            </a:r>
          </a:p>
          <a:p>
            <a:r>
              <a:rPr lang="en-IN" b="1" dirty="0"/>
              <a:t>Methods of descriptive design</a:t>
            </a:r>
          </a:p>
          <a:p>
            <a:pPr marL="214313" indent="-214313">
              <a:buFont typeface="Arial" panose="020B0604020202020204" pitchFamily="34" charset="0"/>
              <a:buChar char="•"/>
            </a:pPr>
            <a:r>
              <a:rPr lang="en-IN" sz="1500" dirty="0"/>
              <a:t>Case study</a:t>
            </a:r>
          </a:p>
          <a:p>
            <a:pPr marL="214313" indent="-214313">
              <a:buFont typeface="Arial" panose="020B0604020202020204" pitchFamily="34" charset="0"/>
              <a:buChar char="•"/>
            </a:pPr>
            <a:r>
              <a:rPr lang="en-IN" sz="1500" dirty="0"/>
              <a:t>Naturalistic observation</a:t>
            </a:r>
          </a:p>
          <a:p>
            <a:pPr marL="214313" indent="-214313">
              <a:buFont typeface="Arial" panose="020B0604020202020204" pitchFamily="34" charset="0"/>
              <a:buChar char="•"/>
            </a:pPr>
            <a:r>
              <a:rPr lang="en-IN" sz="1500" dirty="0"/>
              <a:t>Survey.</a:t>
            </a:r>
          </a:p>
          <a:p>
            <a:endParaRPr lang="en-IN" dirty="0"/>
          </a:p>
          <a:p>
            <a:pPr marL="214313" indent="-214313" algn="ctr">
              <a:buFont typeface="Arial" panose="020B0604020202020204" pitchFamily="34" charset="0"/>
              <a:buChar char="•"/>
            </a:pPr>
            <a:endParaRPr lang="en-IN" dirty="0"/>
          </a:p>
        </p:txBody>
      </p:sp>
    </p:spTree>
    <p:extLst>
      <p:ext uri="{BB962C8B-B14F-4D97-AF65-F5344CB8AC3E}">
        <p14:creationId xmlns:p14="http://schemas.microsoft.com/office/powerpoint/2010/main" val="267468783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D213277-8EC5-48F5-85FB-576D378E24A2}"/>
              </a:ext>
            </a:extLst>
          </p:cNvPr>
          <p:cNvSpPr/>
          <p:nvPr/>
        </p:nvSpPr>
        <p:spPr>
          <a:xfrm>
            <a:off x="781494" y="398722"/>
            <a:ext cx="7814930" cy="7336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700" b="1" dirty="0"/>
              <a:t>PURPOSE FOR USING DESCRIPTIVE RESEARCH ARE</a:t>
            </a:r>
          </a:p>
        </p:txBody>
      </p:sp>
      <p:sp>
        <p:nvSpPr>
          <p:cNvPr id="3" name="TextBox 2">
            <a:extLst>
              <a:ext uri="{FF2B5EF4-FFF2-40B4-BE49-F238E27FC236}">
                <a16:creationId xmlns:a16="http://schemas.microsoft.com/office/drawing/2014/main" id="{55026988-8C05-4017-800B-9C4F8A656856}"/>
              </a:ext>
            </a:extLst>
          </p:cNvPr>
          <p:cNvSpPr txBox="1"/>
          <p:nvPr/>
        </p:nvSpPr>
        <p:spPr>
          <a:xfrm>
            <a:off x="781494" y="1531088"/>
            <a:ext cx="7814930" cy="2654573"/>
          </a:xfrm>
          <a:prstGeom prst="rect">
            <a:avLst/>
          </a:prstGeom>
          <a:noFill/>
        </p:spPr>
        <p:txBody>
          <a:bodyPr wrap="square" lIns="68580" tIns="34290" rIns="68580" bIns="34290" rtlCol="0">
            <a:spAutoFit/>
          </a:bodyPr>
          <a:lstStyle/>
          <a:p>
            <a:pPr marL="257175" indent="-257175">
              <a:buAutoNum type="arabicPeriod"/>
            </a:pPr>
            <a:r>
              <a:rPr lang="en-IN" sz="2400" dirty="0"/>
              <a:t>TO describe something </a:t>
            </a:r>
            <a:r>
              <a:rPr lang="en-IN" sz="2400" dirty="0" err="1"/>
              <a:t>eg</a:t>
            </a:r>
            <a:r>
              <a:rPr lang="en-IN" sz="2400" dirty="0"/>
              <a:t> market characteristics and functions.</a:t>
            </a:r>
          </a:p>
          <a:p>
            <a:pPr marL="257175" indent="-257175">
              <a:buAutoNum type="arabicPeriod"/>
            </a:pPr>
            <a:r>
              <a:rPr lang="en-IN" sz="2400" dirty="0"/>
              <a:t>To describe characteristics of certain group.</a:t>
            </a:r>
          </a:p>
          <a:p>
            <a:pPr marL="257175" indent="-257175">
              <a:buAutoNum type="arabicPeriod"/>
            </a:pPr>
            <a:r>
              <a:rPr lang="en-IN" sz="2400" dirty="0"/>
              <a:t>To determine proportion of people who behave in a certain way.</a:t>
            </a:r>
          </a:p>
          <a:p>
            <a:pPr marL="257175" indent="-257175">
              <a:buAutoNum type="arabicPeriod"/>
            </a:pPr>
            <a:r>
              <a:rPr lang="en-IN" sz="2400" dirty="0"/>
              <a:t>To make specific predictions.</a:t>
            </a:r>
          </a:p>
          <a:p>
            <a:pPr marL="257175" indent="-257175">
              <a:buAutoNum type="arabicPeriod"/>
            </a:pPr>
            <a:r>
              <a:rPr lang="en-IN" sz="2400" dirty="0"/>
              <a:t>To determine relationships between variables</a:t>
            </a:r>
          </a:p>
        </p:txBody>
      </p:sp>
    </p:spTree>
    <p:extLst>
      <p:ext uri="{BB962C8B-B14F-4D97-AF65-F5344CB8AC3E}">
        <p14:creationId xmlns:p14="http://schemas.microsoft.com/office/powerpoint/2010/main" val="103622431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ypothesis-testing research&#10;studies&#10; Hypothesis-testing research studies are known as experimental&#10;studies&#10; tests the hy...">
            <a:extLst>
              <a:ext uri="{FF2B5EF4-FFF2-40B4-BE49-F238E27FC236}">
                <a16:creationId xmlns:a16="http://schemas.microsoft.com/office/drawing/2014/main" id="{E0489AAC-4FB4-4F6F-8323-6F399B19FFE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6844"/>
          <a:stretch/>
        </p:blipFill>
        <p:spPr bwMode="auto">
          <a:xfrm>
            <a:off x="347870" y="874644"/>
            <a:ext cx="8448261" cy="405516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52CCE578-994F-4706-9DC7-94B7A6ED7C65}"/>
              </a:ext>
            </a:extLst>
          </p:cNvPr>
          <p:cNvSpPr/>
          <p:nvPr/>
        </p:nvSpPr>
        <p:spPr>
          <a:xfrm>
            <a:off x="944218" y="213691"/>
            <a:ext cx="7126356" cy="7106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700" b="1" dirty="0"/>
              <a:t>TYPE OF DESCRIPTIVE RESEARCH DESIGN</a:t>
            </a:r>
          </a:p>
        </p:txBody>
      </p:sp>
    </p:spTree>
    <p:extLst>
      <p:ext uri="{BB962C8B-B14F-4D97-AF65-F5344CB8AC3E}">
        <p14:creationId xmlns:p14="http://schemas.microsoft.com/office/powerpoint/2010/main" val="232758247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E3CB6CF-E751-48B0-AAA0-1B410E5A42B0}"/>
              </a:ext>
            </a:extLst>
          </p:cNvPr>
          <p:cNvSpPr/>
          <p:nvPr/>
        </p:nvSpPr>
        <p:spPr>
          <a:xfrm>
            <a:off x="792126" y="414670"/>
            <a:ext cx="7559749" cy="7655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700" b="1" dirty="0"/>
              <a:t>EXPLANATORY RESEARCH DESIGN</a:t>
            </a:r>
          </a:p>
        </p:txBody>
      </p:sp>
      <p:sp>
        <p:nvSpPr>
          <p:cNvPr id="3" name="Rectangle 2">
            <a:extLst>
              <a:ext uri="{FF2B5EF4-FFF2-40B4-BE49-F238E27FC236}">
                <a16:creationId xmlns:a16="http://schemas.microsoft.com/office/drawing/2014/main" id="{97D51C7D-AF57-4333-93AB-85828CFD4D00}"/>
              </a:ext>
            </a:extLst>
          </p:cNvPr>
          <p:cNvSpPr/>
          <p:nvPr/>
        </p:nvSpPr>
        <p:spPr>
          <a:xfrm>
            <a:off x="765545" y="1531088"/>
            <a:ext cx="7559749" cy="3197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214313" indent="-214313">
              <a:buFont typeface="Arial" panose="020B0604020202020204" pitchFamily="34" charset="0"/>
              <a:buChar char="•"/>
            </a:pPr>
            <a:r>
              <a:rPr lang="en-IN" sz="2100" dirty="0"/>
              <a:t>Main aim of research design is to identify any casual links between the factors or variables that pertain to research problem.</a:t>
            </a:r>
          </a:p>
          <a:p>
            <a:pPr marL="214313" indent="-214313">
              <a:buFont typeface="Arial" panose="020B0604020202020204" pitchFamily="34" charset="0"/>
              <a:buChar char="•"/>
            </a:pPr>
            <a:r>
              <a:rPr lang="en-IN" sz="2100" dirty="0"/>
              <a:t>Sometime it is refer to as analytical study.</a:t>
            </a:r>
          </a:p>
          <a:p>
            <a:pPr marL="214313" indent="-214313">
              <a:buFont typeface="Arial" panose="020B0604020202020204" pitchFamily="34" charset="0"/>
              <a:buChar char="•"/>
            </a:pPr>
            <a:r>
              <a:rPr lang="en-IN" sz="2100" dirty="0"/>
              <a:t>Explanatory research design focuses on explaining the structure in detailed manner.</a:t>
            </a:r>
          </a:p>
          <a:p>
            <a:pPr marL="214313" indent="-214313">
              <a:buFont typeface="Arial" panose="020B0604020202020204" pitchFamily="34" charset="0"/>
              <a:buChar char="•"/>
            </a:pPr>
            <a:r>
              <a:rPr lang="en-IN" sz="2100" dirty="0"/>
              <a:t>Purpose of explanatory research is to</a:t>
            </a:r>
          </a:p>
          <a:p>
            <a:r>
              <a:rPr lang="en-IN" sz="2100" dirty="0"/>
              <a:t>Increasing understanding</a:t>
            </a:r>
          </a:p>
          <a:p>
            <a:r>
              <a:rPr lang="en-IN" sz="2100" dirty="0"/>
              <a:t>The flexibility of sources.</a:t>
            </a:r>
          </a:p>
          <a:p>
            <a:r>
              <a:rPr lang="en-IN" sz="2100" dirty="0"/>
              <a:t>Better conclusion.</a:t>
            </a:r>
          </a:p>
        </p:txBody>
      </p:sp>
    </p:spTree>
    <p:extLst>
      <p:ext uri="{BB962C8B-B14F-4D97-AF65-F5344CB8AC3E}">
        <p14:creationId xmlns:p14="http://schemas.microsoft.com/office/powerpoint/2010/main" val="368514192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E9DC6-CA0A-45D2-8114-B832973A2ABE}"/>
              </a:ext>
            </a:extLst>
          </p:cNvPr>
          <p:cNvSpPr>
            <a:spLocks noGrp="1"/>
          </p:cNvSpPr>
          <p:nvPr>
            <p:ph type="title"/>
          </p:nvPr>
        </p:nvSpPr>
        <p:spPr/>
        <p:txBody>
          <a:bodyPr/>
          <a:lstStyle/>
          <a:p>
            <a:r>
              <a:rPr lang="en-IN" dirty="0"/>
              <a:t>Sources of hypothesis</a:t>
            </a:r>
          </a:p>
        </p:txBody>
      </p:sp>
      <p:graphicFrame>
        <p:nvGraphicFramePr>
          <p:cNvPr id="5" name="Content Placeholder 4">
            <a:extLst>
              <a:ext uri="{FF2B5EF4-FFF2-40B4-BE49-F238E27FC236}">
                <a16:creationId xmlns:a16="http://schemas.microsoft.com/office/drawing/2014/main" id="{7A1E571A-4A01-4786-8CF7-E2F2366B0836}"/>
              </a:ext>
            </a:extLst>
          </p:cNvPr>
          <p:cNvGraphicFramePr>
            <a:graphicFrameLocks noGrp="1"/>
          </p:cNvGraphicFramePr>
          <p:nvPr>
            <p:ph idx="1"/>
            <p:extLst>
              <p:ext uri="{D42A27DB-BD31-4B8C-83A1-F6EECF244321}">
                <p14:modId xmlns:p14="http://schemas.microsoft.com/office/powerpoint/2010/main" val="3095069809"/>
              </p:ext>
            </p:extLst>
          </p:nvPr>
        </p:nvGraphicFramePr>
        <p:xfrm>
          <a:off x="628650" y="993913"/>
          <a:ext cx="7886700" cy="36388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219813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Sampling [Introduction, Steps in sampling, Types of sampling] - Bioscience  Notes">
            <a:extLst>
              <a:ext uri="{FF2B5EF4-FFF2-40B4-BE49-F238E27FC236}">
                <a16:creationId xmlns:a16="http://schemas.microsoft.com/office/drawing/2014/main" id="{A894CE52-C354-4BCE-B2E4-9025FEF86B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5042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57150"/>
            <a:ext cx="89916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749055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BAC77BB-7670-4027-AD82-060726CCBEF9}"/>
              </a:ext>
            </a:extLst>
          </p:cNvPr>
          <p:cNvPicPr>
            <a:picLocks noChangeAspect="1"/>
          </p:cNvPicPr>
          <p:nvPr/>
        </p:nvPicPr>
        <p:blipFill rotWithShape="1">
          <a:blip r:embed="rId2"/>
          <a:srcRect r="11183"/>
          <a:stretch/>
        </p:blipFill>
        <p:spPr>
          <a:xfrm>
            <a:off x="119270" y="0"/>
            <a:ext cx="8915399" cy="5143500"/>
          </a:xfrm>
          <a:prstGeom prst="rect">
            <a:avLst/>
          </a:prstGeom>
        </p:spPr>
      </p:pic>
    </p:spTree>
    <p:extLst>
      <p:ext uri="{BB962C8B-B14F-4D97-AF65-F5344CB8AC3E}">
        <p14:creationId xmlns:p14="http://schemas.microsoft.com/office/powerpoint/2010/main" val="43317515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AMPLING BREAKDOWN&#10; ">
            <a:extLst>
              <a:ext uri="{FF2B5EF4-FFF2-40B4-BE49-F238E27FC236}">
                <a16:creationId xmlns:a16="http://schemas.microsoft.com/office/drawing/2014/main" id="{9ACBEFD6-31B1-4372-9D57-4EEFB42FA6B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757"/>
          <a:stretch/>
        </p:blipFill>
        <p:spPr bwMode="auto">
          <a:xfrm>
            <a:off x="1" y="89453"/>
            <a:ext cx="9143999" cy="5054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062273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 Biasedness: Chances of biased selection leading&#10;to incorrect conclusion&#10; Selection of true representative sample:&#10;Somet...">
            <a:extLst>
              <a:ext uri="{FF2B5EF4-FFF2-40B4-BE49-F238E27FC236}">
                <a16:creationId xmlns:a16="http://schemas.microsoft.com/office/drawing/2014/main" id="{316AECEC-D2D3-4D87-8849-CB1AA3067DA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5944"/>
          <a:stretch/>
        </p:blipFill>
        <p:spPr bwMode="auto">
          <a:xfrm>
            <a:off x="89453" y="0"/>
            <a:ext cx="9054547" cy="4721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456630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 A true representative of the population.&#10; Free from error due to bias.&#10; Adequate in size for being reliable.&#10; Units o...">
            <a:extLst>
              <a:ext uri="{FF2B5EF4-FFF2-40B4-BE49-F238E27FC236}">
                <a16:creationId xmlns:a16="http://schemas.microsoft.com/office/drawing/2014/main" id="{C39E8005-E712-4430-A289-F1AAE71559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6234"/>
          <a:stretch/>
        </p:blipFill>
        <p:spPr bwMode="auto">
          <a:xfrm>
            <a:off x="119270" y="109331"/>
            <a:ext cx="8905460" cy="4810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0264255"/>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EDF3864-BE65-4068-95A9-4AFB4E538672}"/>
              </a:ext>
            </a:extLst>
          </p:cNvPr>
          <p:cNvPicPr>
            <a:picLocks noChangeAspect="1"/>
          </p:cNvPicPr>
          <p:nvPr/>
        </p:nvPicPr>
        <p:blipFill rotWithShape="1">
          <a:blip r:embed="rId2"/>
          <a:srcRect b="10716"/>
          <a:stretch/>
        </p:blipFill>
        <p:spPr>
          <a:xfrm>
            <a:off x="0" y="69574"/>
            <a:ext cx="9034669" cy="4760843"/>
          </a:xfrm>
          <a:prstGeom prst="rect">
            <a:avLst/>
          </a:prstGeom>
        </p:spPr>
      </p:pic>
    </p:spTree>
    <p:extLst>
      <p:ext uri="{BB962C8B-B14F-4D97-AF65-F5344CB8AC3E}">
        <p14:creationId xmlns:p14="http://schemas.microsoft.com/office/powerpoint/2010/main" val="172000383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07AA451-1BC5-4399-B911-ADF032A0E26C}"/>
              </a:ext>
            </a:extLst>
          </p:cNvPr>
          <p:cNvPicPr>
            <a:picLocks noChangeAspect="1"/>
          </p:cNvPicPr>
          <p:nvPr/>
        </p:nvPicPr>
        <p:blipFill rotWithShape="1">
          <a:blip r:embed="rId2"/>
          <a:srcRect b="13330"/>
          <a:stretch/>
        </p:blipFill>
        <p:spPr>
          <a:xfrm>
            <a:off x="168966" y="34804"/>
            <a:ext cx="8666921" cy="4984458"/>
          </a:xfrm>
          <a:prstGeom prst="rect">
            <a:avLst/>
          </a:prstGeom>
        </p:spPr>
      </p:pic>
    </p:spTree>
    <p:extLst>
      <p:ext uri="{BB962C8B-B14F-4D97-AF65-F5344CB8AC3E}">
        <p14:creationId xmlns:p14="http://schemas.microsoft.com/office/powerpoint/2010/main" val="2381700754"/>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hat is Sampling | Types of Sampling Techniques">
            <a:extLst>
              <a:ext uri="{FF2B5EF4-FFF2-40B4-BE49-F238E27FC236}">
                <a16:creationId xmlns:a16="http://schemas.microsoft.com/office/drawing/2014/main" id="{DC85753C-4558-4FAE-A68D-898A2536B5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835" y="606287"/>
            <a:ext cx="8160026" cy="4194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4643296"/>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ampling Methods | Types and Techniques Explained">
            <a:extLst>
              <a:ext uri="{FF2B5EF4-FFF2-40B4-BE49-F238E27FC236}">
                <a16:creationId xmlns:a16="http://schemas.microsoft.com/office/drawing/2014/main" id="{3B425021-0286-4A7B-9825-008FCE8B7A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087" y="318053"/>
            <a:ext cx="8686800" cy="4532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044857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1E64E8D-C18B-460B-BD39-90A9549C7992}"/>
              </a:ext>
            </a:extLst>
          </p:cNvPr>
          <p:cNvPicPr>
            <a:picLocks noChangeAspect="1"/>
          </p:cNvPicPr>
          <p:nvPr/>
        </p:nvPicPr>
        <p:blipFill rotWithShape="1">
          <a:blip r:embed="rId2"/>
          <a:srcRect b="15072"/>
          <a:stretch/>
        </p:blipFill>
        <p:spPr>
          <a:xfrm>
            <a:off x="159027" y="188844"/>
            <a:ext cx="8627165" cy="4522304"/>
          </a:xfrm>
          <a:prstGeom prst="rect">
            <a:avLst/>
          </a:prstGeom>
        </p:spPr>
      </p:pic>
    </p:spTree>
    <p:extLst>
      <p:ext uri="{BB962C8B-B14F-4D97-AF65-F5344CB8AC3E}">
        <p14:creationId xmlns:p14="http://schemas.microsoft.com/office/powerpoint/2010/main" val="4085613618"/>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2. Convenience Sampling : It refers to the&#10;procedures of obtaining units or members&#10;who are most conveniently available. I...">
            <a:extLst>
              <a:ext uri="{FF2B5EF4-FFF2-40B4-BE49-F238E27FC236}">
                <a16:creationId xmlns:a16="http://schemas.microsoft.com/office/drawing/2014/main" id="{992B3597-F717-4C22-AFCB-BA3F44FBC80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 b="11877"/>
          <a:stretch/>
        </p:blipFill>
        <p:spPr bwMode="auto">
          <a:xfrm>
            <a:off x="327992" y="278296"/>
            <a:ext cx="8527774"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4411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395096"/>
            <a:ext cx="1922145" cy="659155"/>
          </a:xfrm>
          <a:prstGeom prst="rect">
            <a:avLst/>
          </a:prstGeom>
        </p:spPr>
        <p:txBody>
          <a:bodyPr vert="horz" wrap="square" lIns="0" tIns="12700" rIns="0" bIns="0" rtlCol="0">
            <a:spAutoFit/>
          </a:bodyPr>
          <a:lstStyle/>
          <a:p>
            <a:pPr marL="12700">
              <a:lnSpc>
                <a:spcPct val="100000"/>
              </a:lnSpc>
              <a:spcBef>
                <a:spcPts val="100"/>
              </a:spcBef>
            </a:pPr>
            <a:r>
              <a:rPr sz="4200" spc="-385" dirty="0"/>
              <a:t>Research</a:t>
            </a:r>
            <a:endParaRPr sz="4200" dirty="0"/>
          </a:p>
        </p:txBody>
      </p:sp>
      <p:sp>
        <p:nvSpPr>
          <p:cNvPr id="3" name="object 3"/>
          <p:cNvSpPr txBox="1"/>
          <p:nvPr/>
        </p:nvSpPr>
        <p:spPr>
          <a:xfrm>
            <a:off x="381000" y="1442720"/>
            <a:ext cx="7997825" cy="2880276"/>
          </a:xfrm>
          <a:prstGeom prst="rect">
            <a:avLst/>
          </a:prstGeom>
        </p:spPr>
        <p:txBody>
          <a:bodyPr vert="horz" wrap="square" lIns="0" tIns="63500" rIns="0" bIns="0" rtlCol="0">
            <a:spAutoFit/>
          </a:bodyPr>
          <a:lstStyle/>
          <a:p>
            <a:pPr marL="332740" marR="5080" indent="-320675" algn="just">
              <a:lnSpc>
                <a:spcPts val="3130"/>
              </a:lnSpc>
              <a:spcBef>
                <a:spcPts val="500"/>
              </a:spcBef>
              <a:buClr>
                <a:srgbClr val="DA1F28"/>
              </a:buClr>
              <a:buSzPct val="118965"/>
              <a:buFont typeface="Wingdings"/>
              <a:buChar char=""/>
              <a:tabLst>
                <a:tab pos="333375" algn="l"/>
              </a:tabLst>
            </a:pPr>
            <a:r>
              <a:rPr sz="2800" spc="-335" dirty="0">
                <a:latin typeface="Times New Roman" pitchFamily="18" charset="0"/>
                <a:cs typeface="Times New Roman" pitchFamily="18" charset="0"/>
              </a:rPr>
              <a:t>The </a:t>
            </a:r>
            <a:r>
              <a:rPr sz="2800" spc="-200" dirty="0">
                <a:latin typeface="Times New Roman" pitchFamily="18" charset="0"/>
                <a:cs typeface="Times New Roman" pitchFamily="18" charset="0"/>
              </a:rPr>
              <a:t>systematic, </a:t>
            </a:r>
            <a:r>
              <a:rPr sz="2800" spc="-155" dirty="0">
                <a:latin typeface="Times New Roman" pitchFamily="18" charset="0"/>
                <a:cs typeface="Times New Roman" pitchFamily="18" charset="0"/>
              </a:rPr>
              <a:t>rigorous </a:t>
            </a:r>
            <a:r>
              <a:rPr sz="2800" spc="-150" dirty="0">
                <a:latin typeface="Times New Roman" pitchFamily="18" charset="0"/>
                <a:cs typeface="Times New Roman" pitchFamily="18" charset="0"/>
              </a:rPr>
              <a:t>investigation </a:t>
            </a:r>
            <a:r>
              <a:rPr sz="2800" spc="-10" dirty="0">
                <a:latin typeface="Times New Roman" pitchFamily="18" charset="0"/>
                <a:cs typeface="Times New Roman" pitchFamily="18" charset="0"/>
              </a:rPr>
              <a:t>of </a:t>
            </a:r>
            <a:r>
              <a:rPr sz="2800" spc="-15" dirty="0">
                <a:latin typeface="Times New Roman" pitchFamily="18" charset="0"/>
                <a:cs typeface="Times New Roman" pitchFamily="18" charset="0"/>
              </a:rPr>
              <a:t>a </a:t>
            </a:r>
            <a:r>
              <a:rPr sz="2800" spc="-155" dirty="0">
                <a:latin typeface="Times New Roman" pitchFamily="18" charset="0"/>
                <a:cs typeface="Times New Roman" pitchFamily="18" charset="0"/>
              </a:rPr>
              <a:t>situation  </a:t>
            </a:r>
            <a:r>
              <a:rPr sz="2800" spc="-85" dirty="0">
                <a:latin typeface="Times New Roman" pitchFamily="18" charset="0"/>
                <a:cs typeface="Times New Roman" pitchFamily="18" charset="0"/>
              </a:rPr>
              <a:t>or </a:t>
            </a:r>
            <a:r>
              <a:rPr sz="2800" spc="-130" dirty="0">
                <a:latin typeface="Times New Roman" pitchFamily="18" charset="0"/>
                <a:cs typeface="Times New Roman" pitchFamily="18" charset="0"/>
              </a:rPr>
              <a:t>problem </a:t>
            </a:r>
            <a:r>
              <a:rPr sz="2800" spc="-180" dirty="0">
                <a:latin typeface="Times New Roman" pitchFamily="18" charset="0"/>
                <a:cs typeface="Times New Roman" pitchFamily="18" charset="0"/>
              </a:rPr>
              <a:t>in </a:t>
            </a:r>
            <a:r>
              <a:rPr sz="2800" spc="-70" dirty="0">
                <a:latin typeface="Times New Roman" pitchFamily="18" charset="0"/>
                <a:cs typeface="Times New Roman" pitchFamily="18" charset="0"/>
              </a:rPr>
              <a:t>order </a:t>
            </a:r>
            <a:r>
              <a:rPr sz="2800" spc="-90" dirty="0">
                <a:latin typeface="Times New Roman" pitchFamily="18" charset="0"/>
                <a:cs typeface="Times New Roman" pitchFamily="18" charset="0"/>
              </a:rPr>
              <a:t>to </a:t>
            </a:r>
            <a:r>
              <a:rPr sz="2800" spc="-120" dirty="0">
                <a:latin typeface="Times New Roman" pitchFamily="18" charset="0"/>
                <a:cs typeface="Times New Roman" pitchFamily="18" charset="0"/>
              </a:rPr>
              <a:t>generate </a:t>
            </a:r>
            <a:r>
              <a:rPr sz="2800" spc="-245" dirty="0">
                <a:latin typeface="Times New Roman" pitchFamily="18" charset="0"/>
                <a:cs typeface="Times New Roman" pitchFamily="18" charset="0"/>
              </a:rPr>
              <a:t>new </a:t>
            </a:r>
            <a:r>
              <a:rPr sz="2800" spc="-150" dirty="0">
                <a:latin typeface="Times New Roman" pitchFamily="18" charset="0"/>
                <a:cs typeface="Times New Roman" pitchFamily="18" charset="0"/>
              </a:rPr>
              <a:t>knowledge </a:t>
            </a:r>
            <a:r>
              <a:rPr sz="2800" spc="-85" dirty="0">
                <a:latin typeface="Times New Roman" pitchFamily="18" charset="0"/>
                <a:cs typeface="Times New Roman" pitchFamily="18" charset="0"/>
              </a:rPr>
              <a:t>or  </a:t>
            </a:r>
            <a:r>
              <a:rPr sz="2800" spc="-60" dirty="0">
                <a:latin typeface="Times New Roman" pitchFamily="18" charset="0"/>
                <a:cs typeface="Times New Roman" pitchFamily="18" charset="0"/>
              </a:rPr>
              <a:t>validate </a:t>
            </a:r>
            <a:r>
              <a:rPr sz="2800" spc="-140" dirty="0">
                <a:latin typeface="Times New Roman" pitchFamily="18" charset="0"/>
                <a:cs typeface="Times New Roman" pitchFamily="18" charset="0"/>
              </a:rPr>
              <a:t>existing</a:t>
            </a:r>
            <a:r>
              <a:rPr sz="2800" spc="15" dirty="0">
                <a:latin typeface="Times New Roman" pitchFamily="18" charset="0"/>
                <a:cs typeface="Times New Roman" pitchFamily="18" charset="0"/>
              </a:rPr>
              <a:t> </a:t>
            </a:r>
            <a:r>
              <a:rPr sz="2800" spc="-155" dirty="0">
                <a:latin typeface="Times New Roman" pitchFamily="18" charset="0"/>
                <a:cs typeface="Times New Roman" pitchFamily="18" charset="0"/>
              </a:rPr>
              <a:t>knowledge.</a:t>
            </a:r>
            <a:endParaRPr sz="2800" dirty="0">
              <a:latin typeface="Times New Roman" pitchFamily="18" charset="0"/>
              <a:cs typeface="Times New Roman" pitchFamily="18" charset="0"/>
            </a:endParaRPr>
          </a:p>
          <a:p>
            <a:pPr>
              <a:lnSpc>
                <a:spcPct val="100000"/>
              </a:lnSpc>
              <a:buClr>
                <a:srgbClr val="DA1F28"/>
              </a:buClr>
              <a:buFont typeface="Wingdings"/>
              <a:buChar char=""/>
            </a:pPr>
            <a:endParaRPr sz="2800" dirty="0">
              <a:latin typeface="Times New Roman" pitchFamily="18" charset="0"/>
              <a:cs typeface="Times New Roman" pitchFamily="18" charset="0"/>
            </a:endParaRPr>
          </a:p>
          <a:p>
            <a:pPr marL="332740" marR="5080" indent="-320675" algn="just">
              <a:lnSpc>
                <a:spcPts val="3130"/>
              </a:lnSpc>
              <a:buClr>
                <a:srgbClr val="DA1F28"/>
              </a:buClr>
              <a:buSzPct val="118965"/>
              <a:buFont typeface="Wingdings"/>
              <a:buChar char=""/>
              <a:tabLst>
                <a:tab pos="333375" algn="l"/>
              </a:tabLst>
            </a:pPr>
            <a:r>
              <a:rPr sz="2800" spc="-265" dirty="0">
                <a:latin typeface="Times New Roman" pitchFamily="18" charset="0"/>
                <a:cs typeface="Times New Roman" pitchFamily="18" charset="0"/>
              </a:rPr>
              <a:t>An </a:t>
            </a:r>
            <a:r>
              <a:rPr sz="2800" spc="-160" dirty="0">
                <a:latin typeface="Times New Roman" pitchFamily="18" charset="0"/>
                <a:cs typeface="Times New Roman" pitchFamily="18" charset="0"/>
              </a:rPr>
              <a:t>endeavour </a:t>
            </a:r>
            <a:r>
              <a:rPr sz="2800" spc="-90" dirty="0">
                <a:latin typeface="Times New Roman" pitchFamily="18" charset="0"/>
                <a:cs typeface="Times New Roman" pitchFamily="18" charset="0"/>
              </a:rPr>
              <a:t>to </a:t>
            </a:r>
            <a:r>
              <a:rPr sz="2800" spc="-180" dirty="0">
                <a:latin typeface="Times New Roman" pitchFamily="18" charset="0"/>
                <a:cs typeface="Times New Roman" pitchFamily="18" charset="0"/>
              </a:rPr>
              <a:t>discover </a:t>
            </a:r>
            <a:r>
              <a:rPr sz="2800" spc="-250" dirty="0">
                <a:latin typeface="Times New Roman" pitchFamily="18" charset="0"/>
                <a:cs typeface="Times New Roman" pitchFamily="18" charset="0"/>
              </a:rPr>
              <a:t>new </a:t>
            </a:r>
            <a:r>
              <a:rPr sz="2800" spc="-85" dirty="0">
                <a:latin typeface="Times New Roman" pitchFamily="18" charset="0"/>
                <a:cs typeface="Times New Roman" pitchFamily="18" charset="0"/>
              </a:rPr>
              <a:t>or </a:t>
            </a:r>
            <a:r>
              <a:rPr sz="2800" spc="-105" dirty="0">
                <a:latin typeface="Times New Roman" pitchFamily="18" charset="0"/>
                <a:cs typeface="Times New Roman" pitchFamily="18" charset="0"/>
              </a:rPr>
              <a:t>collate </a:t>
            </a:r>
            <a:r>
              <a:rPr sz="2800" spc="-65" dirty="0">
                <a:latin typeface="Times New Roman" pitchFamily="18" charset="0"/>
                <a:cs typeface="Times New Roman" pitchFamily="18" charset="0"/>
              </a:rPr>
              <a:t>old </a:t>
            </a:r>
            <a:r>
              <a:rPr sz="2800" spc="-145" dirty="0">
                <a:latin typeface="Times New Roman" pitchFamily="18" charset="0"/>
                <a:cs typeface="Times New Roman" pitchFamily="18" charset="0"/>
              </a:rPr>
              <a:t>facts  </a:t>
            </a:r>
            <a:r>
              <a:rPr sz="2800" spc="-175" dirty="0">
                <a:latin typeface="Times New Roman" pitchFamily="18" charset="0"/>
                <a:cs typeface="Times New Roman" pitchFamily="18" charset="0"/>
              </a:rPr>
              <a:t>etc </a:t>
            </a:r>
            <a:r>
              <a:rPr sz="2800" spc="-75" dirty="0">
                <a:latin typeface="Times New Roman" pitchFamily="18" charset="0"/>
                <a:cs typeface="Times New Roman" pitchFamily="18" charset="0"/>
              </a:rPr>
              <a:t>by </a:t>
            </a:r>
            <a:r>
              <a:rPr sz="2800" spc="-175" dirty="0">
                <a:latin typeface="Times New Roman" pitchFamily="18" charset="0"/>
                <a:cs typeface="Times New Roman" pitchFamily="18" charset="0"/>
              </a:rPr>
              <a:t>the </a:t>
            </a:r>
            <a:r>
              <a:rPr sz="2800" spc="-155" dirty="0">
                <a:latin typeface="Times New Roman" pitchFamily="18" charset="0"/>
                <a:cs typeface="Times New Roman" pitchFamily="18" charset="0"/>
              </a:rPr>
              <a:t>scientific </a:t>
            </a:r>
            <a:r>
              <a:rPr sz="2800" spc="-190" dirty="0">
                <a:latin typeface="Times New Roman" pitchFamily="18" charset="0"/>
                <a:cs typeface="Times New Roman" pitchFamily="18" charset="0"/>
              </a:rPr>
              <a:t>study </a:t>
            </a:r>
            <a:r>
              <a:rPr sz="2800" spc="-10" dirty="0">
                <a:latin typeface="Times New Roman" pitchFamily="18" charset="0"/>
                <a:cs typeface="Times New Roman" pitchFamily="18" charset="0"/>
              </a:rPr>
              <a:t>of </a:t>
            </a:r>
            <a:r>
              <a:rPr sz="2800" spc="-15" dirty="0">
                <a:latin typeface="Times New Roman" pitchFamily="18" charset="0"/>
                <a:cs typeface="Times New Roman" pitchFamily="18" charset="0"/>
              </a:rPr>
              <a:t>a </a:t>
            </a:r>
            <a:r>
              <a:rPr sz="2800" spc="-195" dirty="0">
                <a:latin typeface="Times New Roman" pitchFamily="18" charset="0"/>
                <a:cs typeface="Times New Roman" pitchFamily="18" charset="0"/>
              </a:rPr>
              <a:t>subject </a:t>
            </a:r>
            <a:r>
              <a:rPr sz="2800" spc="-90" dirty="0">
                <a:latin typeface="Times New Roman" pitchFamily="18" charset="0"/>
                <a:cs typeface="Times New Roman" pitchFamily="18" charset="0"/>
              </a:rPr>
              <a:t>or </a:t>
            </a:r>
            <a:r>
              <a:rPr sz="2800" spc="-75" dirty="0">
                <a:latin typeface="Times New Roman" pitchFamily="18" charset="0"/>
                <a:cs typeface="Times New Roman" pitchFamily="18" charset="0"/>
              </a:rPr>
              <a:t>by </a:t>
            </a:r>
            <a:r>
              <a:rPr sz="2800" spc="-15" dirty="0">
                <a:latin typeface="Times New Roman" pitchFamily="18" charset="0"/>
                <a:cs typeface="Times New Roman" pitchFamily="18" charset="0"/>
              </a:rPr>
              <a:t>a </a:t>
            </a:r>
            <a:r>
              <a:rPr sz="2800" spc="-250" dirty="0">
                <a:latin typeface="Times New Roman" pitchFamily="18" charset="0"/>
                <a:cs typeface="Times New Roman" pitchFamily="18" charset="0"/>
              </a:rPr>
              <a:t>course  </a:t>
            </a:r>
            <a:r>
              <a:rPr sz="2800" dirty="0">
                <a:latin typeface="Times New Roman" pitchFamily="18" charset="0"/>
                <a:cs typeface="Times New Roman" pitchFamily="18" charset="0"/>
              </a:rPr>
              <a:t>of </a:t>
            </a:r>
            <a:r>
              <a:rPr sz="2800" spc="-90" dirty="0">
                <a:latin typeface="Times New Roman" pitchFamily="18" charset="0"/>
                <a:cs typeface="Times New Roman" pitchFamily="18" charset="0"/>
              </a:rPr>
              <a:t>critical</a:t>
            </a:r>
            <a:r>
              <a:rPr sz="2800" spc="35" dirty="0">
                <a:latin typeface="Times New Roman" pitchFamily="18" charset="0"/>
                <a:cs typeface="Times New Roman" pitchFamily="18" charset="0"/>
              </a:rPr>
              <a:t> </a:t>
            </a:r>
            <a:r>
              <a:rPr sz="2800" spc="-150" dirty="0">
                <a:latin typeface="Times New Roman" pitchFamily="18" charset="0"/>
                <a:cs typeface="Times New Roman" pitchFamily="18" charset="0"/>
              </a:rPr>
              <a:t>investigation</a:t>
            </a:r>
            <a:endParaRPr sz="2800" dirty="0">
              <a:latin typeface="Times New Roman" pitchFamily="18" charset="0"/>
              <a:cs typeface="Times New Roman" pitchFamily="18" charset="0"/>
            </a:endParaRPr>
          </a:p>
        </p:txBody>
      </p:sp>
      <p:sp>
        <p:nvSpPr>
          <p:cNvPr id="4" name="object 4"/>
          <p:cNvSpPr/>
          <p:nvPr/>
        </p:nvSpPr>
        <p:spPr>
          <a:xfrm>
            <a:off x="7315200" y="0"/>
            <a:ext cx="1828799" cy="142875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D3EDD916-022A-4C78-8FA7-72395FE5DCC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3910"/>
          <a:stretch/>
        </p:blipFill>
        <p:spPr bwMode="auto">
          <a:xfrm>
            <a:off x="506897" y="218661"/>
            <a:ext cx="8547651" cy="44129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592186"/>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4. Snowball Sampling:&#10; In snowball sampling, the researcher&#10;Identifying and selecting available&#10;respondents who meet the ...">
            <a:extLst>
              <a:ext uri="{FF2B5EF4-FFF2-40B4-BE49-F238E27FC236}">
                <a16:creationId xmlns:a16="http://schemas.microsoft.com/office/drawing/2014/main" id="{B3BD73DC-9DE6-4055-AB91-36B67BA9AC0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7396"/>
          <a:stretch/>
        </p:blipFill>
        <p:spPr bwMode="auto">
          <a:xfrm>
            <a:off x="149087" y="99391"/>
            <a:ext cx="8686800" cy="4631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21592"/>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1EC9A79-4A7C-4278-81BD-073BE703B351}"/>
              </a:ext>
            </a:extLst>
          </p:cNvPr>
          <p:cNvPicPr>
            <a:picLocks noChangeAspect="1"/>
          </p:cNvPicPr>
          <p:nvPr/>
        </p:nvPicPr>
        <p:blipFill>
          <a:blip r:embed="rId2"/>
          <a:stretch>
            <a:fillRect/>
          </a:stretch>
        </p:blipFill>
        <p:spPr>
          <a:xfrm>
            <a:off x="228600" y="252412"/>
            <a:ext cx="8458200" cy="4638675"/>
          </a:xfrm>
          <a:prstGeom prst="rect">
            <a:avLst/>
          </a:prstGeom>
        </p:spPr>
      </p:pic>
    </p:spTree>
    <p:extLst>
      <p:ext uri="{BB962C8B-B14F-4D97-AF65-F5344CB8AC3E}">
        <p14:creationId xmlns:p14="http://schemas.microsoft.com/office/powerpoint/2010/main" val="214265214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53761EA-720F-4F85-B80F-9DEDDC482673}"/>
              </a:ext>
            </a:extLst>
          </p:cNvPr>
          <p:cNvPicPr>
            <a:picLocks noChangeAspect="1"/>
          </p:cNvPicPr>
          <p:nvPr/>
        </p:nvPicPr>
        <p:blipFill>
          <a:blip r:embed="rId2"/>
          <a:stretch>
            <a:fillRect/>
          </a:stretch>
        </p:blipFill>
        <p:spPr>
          <a:xfrm>
            <a:off x="228601" y="228600"/>
            <a:ext cx="8696738" cy="4820478"/>
          </a:xfrm>
          <a:prstGeom prst="rect">
            <a:avLst/>
          </a:prstGeom>
        </p:spPr>
      </p:pic>
    </p:spTree>
    <p:extLst>
      <p:ext uri="{BB962C8B-B14F-4D97-AF65-F5344CB8AC3E}">
        <p14:creationId xmlns:p14="http://schemas.microsoft.com/office/powerpoint/2010/main" val="339378060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872A486-7A73-44FF-B8B6-F9EF918004E3}"/>
              </a:ext>
            </a:extLst>
          </p:cNvPr>
          <p:cNvPicPr>
            <a:picLocks noChangeAspect="1"/>
          </p:cNvPicPr>
          <p:nvPr/>
        </p:nvPicPr>
        <p:blipFill>
          <a:blip r:embed="rId2"/>
          <a:stretch>
            <a:fillRect/>
          </a:stretch>
        </p:blipFill>
        <p:spPr>
          <a:xfrm>
            <a:off x="467140" y="99392"/>
            <a:ext cx="8468138" cy="4880113"/>
          </a:xfrm>
          <a:prstGeom prst="rect">
            <a:avLst/>
          </a:prstGeom>
        </p:spPr>
      </p:pic>
    </p:spTree>
    <p:extLst>
      <p:ext uri="{BB962C8B-B14F-4D97-AF65-F5344CB8AC3E}">
        <p14:creationId xmlns:p14="http://schemas.microsoft.com/office/powerpoint/2010/main" val="215297581"/>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Sampling &amp; Its Types">
            <a:extLst>
              <a:ext uri="{FF2B5EF4-FFF2-40B4-BE49-F238E27FC236}">
                <a16:creationId xmlns:a16="http://schemas.microsoft.com/office/drawing/2014/main" id="{F7430AB3-9BA0-4716-A518-ECED4A4E9F0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6192"/>
          <a:stretch/>
        </p:blipFill>
        <p:spPr bwMode="auto">
          <a:xfrm>
            <a:off x="377687" y="79513"/>
            <a:ext cx="8507895" cy="47409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1795906"/>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Sampling &amp; Its Types">
            <a:extLst>
              <a:ext uri="{FF2B5EF4-FFF2-40B4-BE49-F238E27FC236}">
                <a16:creationId xmlns:a16="http://schemas.microsoft.com/office/drawing/2014/main" id="{37902255-62AF-41BC-A44C-F6C658C80B7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2749"/>
          <a:stretch/>
        </p:blipFill>
        <p:spPr bwMode="auto">
          <a:xfrm>
            <a:off x="387627" y="238539"/>
            <a:ext cx="8408504" cy="45819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6368246"/>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Sampling &amp; Its Types">
            <a:extLst>
              <a:ext uri="{FF2B5EF4-FFF2-40B4-BE49-F238E27FC236}">
                <a16:creationId xmlns:a16="http://schemas.microsoft.com/office/drawing/2014/main" id="{3248CDAF-927E-4805-B9F6-FD49FC28B04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82"/>
          <a:stretch/>
        </p:blipFill>
        <p:spPr bwMode="auto">
          <a:xfrm>
            <a:off x="477078" y="308112"/>
            <a:ext cx="8269357" cy="46912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1510263"/>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CB415F4-1C46-4D07-A669-9DB116D10437}"/>
              </a:ext>
            </a:extLst>
          </p:cNvPr>
          <p:cNvPicPr>
            <a:picLocks noChangeAspect="1"/>
          </p:cNvPicPr>
          <p:nvPr/>
        </p:nvPicPr>
        <p:blipFill>
          <a:blip r:embed="rId2"/>
          <a:stretch>
            <a:fillRect/>
          </a:stretch>
        </p:blipFill>
        <p:spPr>
          <a:xfrm>
            <a:off x="304800" y="0"/>
            <a:ext cx="8229600" cy="5143500"/>
          </a:xfrm>
          <a:prstGeom prst="rect">
            <a:avLst/>
          </a:prstGeom>
        </p:spPr>
      </p:pic>
    </p:spTree>
    <p:extLst>
      <p:ext uri="{BB962C8B-B14F-4D97-AF65-F5344CB8AC3E}">
        <p14:creationId xmlns:p14="http://schemas.microsoft.com/office/powerpoint/2010/main" val="2293702938"/>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D5CEC4-CAC0-4E13-9A3B-51B255E72926}"/>
              </a:ext>
            </a:extLst>
          </p:cNvPr>
          <p:cNvPicPr>
            <a:picLocks noChangeAspect="1"/>
          </p:cNvPicPr>
          <p:nvPr/>
        </p:nvPicPr>
        <p:blipFill>
          <a:blip r:embed="rId2"/>
          <a:stretch>
            <a:fillRect/>
          </a:stretch>
        </p:blipFill>
        <p:spPr>
          <a:xfrm>
            <a:off x="277091" y="0"/>
            <a:ext cx="8589818" cy="5143500"/>
          </a:xfrm>
          <a:prstGeom prst="rect">
            <a:avLst/>
          </a:prstGeom>
        </p:spPr>
      </p:pic>
    </p:spTree>
    <p:extLst>
      <p:ext uri="{BB962C8B-B14F-4D97-AF65-F5344CB8AC3E}">
        <p14:creationId xmlns:p14="http://schemas.microsoft.com/office/powerpoint/2010/main" val="37298656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326707"/>
            <a:ext cx="8412480" cy="492443"/>
          </a:xfrm>
        </p:spPr>
        <p:txBody>
          <a:bodyPr/>
          <a:lstStyle/>
          <a:p>
            <a:r>
              <a:rPr lang="en-IN" sz="3200" b="1" dirty="0">
                <a:latin typeface="Times New Roman" pitchFamily="18" charset="0"/>
                <a:cs typeface="Times New Roman" pitchFamily="18" charset="0"/>
              </a:rPr>
              <a:t>Nature/ Features/ Characteristics of Research</a:t>
            </a:r>
          </a:p>
        </p:txBody>
      </p:sp>
      <p:sp>
        <p:nvSpPr>
          <p:cNvPr id="3" name="Text Placeholder 2"/>
          <p:cNvSpPr>
            <a:spLocks noGrp="1"/>
          </p:cNvSpPr>
          <p:nvPr>
            <p:ph type="body" idx="1"/>
          </p:nvPr>
        </p:nvSpPr>
        <p:spPr>
          <a:xfrm>
            <a:off x="307340" y="1276350"/>
            <a:ext cx="8227060" cy="3811621"/>
          </a:xfrm>
        </p:spPr>
        <p:txBody>
          <a:bodyPr/>
          <a:lstStyle/>
          <a:p>
            <a:pPr marL="342900" indent="-342900">
              <a:lnSpc>
                <a:spcPct val="150000"/>
              </a:lnSpc>
              <a:buFont typeface="Arial" pitchFamily="34" charset="0"/>
              <a:buChar char="•"/>
            </a:pPr>
            <a:r>
              <a:rPr lang="en-IN" dirty="0">
                <a:latin typeface="Times New Roman" pitchFamily="18" charset="0"/>
                <a:cs typeface="Times New Roman" pitchFamily="18" charset="0"/>
              </a:rPr>
              <a:t>Follows a scientific methodology </a:t>
            </a:r>
          </a:p>
          <a:p>
            <a:pPr marL="342900" indent="-342900">
              <a:lnSpc>
                <a:spcPct val="150000"/>
              </a:lnSpc>
              <a:buFont typeface="Arial" pitchFamily="34" charset="0"/>
              <a:buChar char="•"/>
            </a:pPr>
            <a:r>
              <a:rPr lang="en-IN" dirty="0">
                <a:latin typeface="Times New Roman" pitchFamily="18" charset="0"/>
                <a:cs typeface="Times New Roman" pitchFamily="18" charset="0"/>
              </a:rPr>
              <a:t>Objective &amp; Logical</a:t>
            </a:r>
          </a:p>
          <a:p>
            <a:pPr marL="342900" indent="-342900">
              <a:lnSpc>
                <a:spcPct val="150000"/>
              </a:lnSpc>
              <a:buFont typeface="Arial" pitchFamily="34" charset="0"/>
              <a:buChar char="•"/>
            </a:pPr>
            <a:r>
              <a:rPr lang="en-IN" dirty="0">
                <a:latin typeface="Times New Roman" pitchFamily="18" charset="0"/>
                <a:cs typeface="Times New Roman" pitchFamily="18" charset="0"/>
              </a:rPr>
              <a:t>Empirical study</a:t>
            </a:r>
          </a:p>
          <a:p>
            <a:pPr marL="342900" indent="-342900">
              <a:lnSpc>
                <a:spcPct val="150000"/>
              </a:lnSpc>
              <a:buFont typeface="Arial" pitchFamily="34" charset="0"/>
              <a:buChar char="•"/>
            </a:pPr>
            <a:r>
              <a:rPr lang="en-IN" dirty="0">
                <a:latin typeface="Times New Roman" pitchFamily="18" charset="0"/>
                <a:cs typeface="Times New Roman" pitchFamily="18" charset="0"/>
              </a:rPr>
              <a:t>Purposeful investigation</a:t>
            </a:r>
          </a:p>
          <a:p>
            <a:pPr marL="342900" indent="-342900">
              <a:lnSpc>
                <a:spcPct val="150000"/>
              </a:lnSpc>
              <a:buFont typeface="Arial" pitchFamily="34" charset="0"/>
              <a:buChar char="•"/>
            </a:pPr>
            <a:r>
              <a:rPr lang="en-IN" dirty="0">
                <a:latin typeface="Times New Roman" pitchFamily="18" charset="0"/>
                <a:cs typeface="Times New Roman" pitchFamily="18" charset="0"/>
              </a:rPr>
              <a:t>Conducts observation &amp; experimentation</a:t>
            </a:r>
          </a:p>
          <a:p>
            <a:pPr marL="342900" indent="-342900">
              <a:lnSpc>
                <a:spcPct val="150000"/>
              </a:lnSpc>
              <a:buFont typeface="Arial" pitchFamily="34" charset="0"/>
              <a:buChar char="•"/>
            </a:pPr>
            <a:r>
              <a:rPr lang="en-IN" dirty="0">
                <a:latin typeface="Times New Roman" pitchFamily="18" charset="0"/>
                <a:cs typeface="Times New Roman" pitchFamily="18" charset="0"/>
              </a:rPr>
              <a:t>Development of Theories / Principles</a:t>
            </a:r>
          </a:p>
          <a:p>
            <a:pPr marL="342900" indent="-342900">
              <a:lnSpc>
                <a:spcPct val="150000"/>
              </a:lnSpc>
              <a:buFont typeface="Arial" pitchFamily="34" charset="0"/>
              <a:buChar char="•"/>
            </a:pPr>
            <a:r>
              <a:rPr lang="en-IN" dirty="0">
                <a:latin typeface="Times New Roman" pitchFamily="18" charset="0"/>
                <a:cs typeface="Times New Roman" pitchFamily="18" charset="0"/>
              </a:rPr>
              <a:t>Studies Complex human behaviour</a:t>
            </a:r>
          </a:p>
        </p:txBody>
      </p:sp>
    </p:spTree>
    <p:extLst>
      <p:ext uri="{BB962C8B-B14F-4D97-AF65-F5344CB8AC3E}">
        <p14:creationId xmlns:p14="http://schemas.microsoft.com/office/powerpoint/2010/main" val="226641524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9AE70DC-92B8-4166-A720-3EBE253A936B}"/>
              </a:ext>
            </a:extLst>
          </p:cNvPr>
          <p:cNvPicPr>
            <a:picLocks noChangeAspect="1"/>
          </p:cNvPicPr>
          <p:nvPr/>
        </p:nvPicPr>
        <p:blipFill>
          <a:blip r:embed="rId2"/>
          <a:stretch>
            <a:fillRect/>
          </a:stretch>
        </p:blipFill>
        <p:spPr>
          <a:xfrm>
            <a:off x="1657350" y="433387"/>
            <a:ext cx="5829300" cy="4276725"/>
          </a:xfrm>
          <a:prstGeom prst="rect">
            <a:avLst/>
          </a:prstGeom>
        </p:spPr>
      </p:pic>
    </p:spTree>
    <p:extLst>
      <p:ext uri="{BB962C8B-B14F-4D97-AF65-F5344CB8AC3E}">
        <p14:creationId xmlns:p14="http://schemas.microsoft.com/office/powerpoint/2010/main" val="1528401803"/>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4776EC1-4199-4470-9711-30CBDD6C1FE1}"/>
              </a:ext>
            </a:extLst>
          </p:cNvPr>
          <p:cNvPicPr>
            <a:picLocks noChangeAspect="1"/>
          </p:cNvPicPr>
          <p:nvPr/>
        </p:nvPicPr>
        <p:blipFill>
          <a:blip r:embed="rId2"/>
          <a:stretch>
            <a:fillRect/>
          </a:stretch>
        </p:blipFill>
        <p:spPr>
          <a:xfrm>
            <a:off x="2190750" y="1381125"/>
            <a:ext cx="4762500" cy="2381250"/>
          </a:xfrm>
          <a:prstGeom prst="rect">
            <a:avLst/>
          </a:prstGeom>
        </p:spPr>
      </p:pic>
    </p:spTree>
    <p:extLst>
      <p:ext uri="{BB962C8B-B14F-4D97-AF65-F5344CB8AC3E}">
        <p14:creationId xmlns:p14="http://schemas.microsoft.com/office/powerpoint/2010/main" val="2317224889"/>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2ADD980-435A-4422-A141-1BC0F4C81356}"/>
              </a:ext>
            </a:extLst>
          </p:cNvPr>
          <p:cNvPicPr>
            <a:picLocks noChangeAspect="1"/>
          </p:cNvPicPr>
          <p:nvPr/>
        </p:nvPicPr>
        <p:blipFill>
          <a:blip r:embed="rId2"/>
          <a:stretch>
            <a:fillRect/>
          </a:stretch>
        </p:blipFill>
        <p:spPr>
          <a:xfrm>
            <a:off x="1678329" y="0"/>
            <a:ext cx="5787342" cy="5143500"/>
          </a:xfrm>
          <a:prstGeom prst="rect">
            <a:avLst/>
          </a:prstGeom>
        </p:spPr>
      </p:pic>
    </p:spTree>
    <p:extLst>
      <p:ext uri="{BB962C8B-B14F-4D97-AF65-F5344CB8AC3E}">
        <p14:creationId xmlns:p14="http://schemas.microsoft.com/office/powerpoint/2010/main" val="88262937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Sampling &amp; Its Types">
            <a:extLst>
              <a:ext uri="{FF2B5EF4-FFF2-40B4-BE49-F238E27FC236}">
                <a16:creationId xmlns:a16="http://schemas.microsoft.com/office/drawing/2014/main" id="{2EEBB22B-8541-475C-8237-68CCA11FFB5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2458"/>
          <a:stretch/>
        </p:blipFill>
        <p:spPr bwMode="auto">
          <a:xfrm>
            <a:off x="1" y="1"/>
            <a:ext cx="9143999" cy="5068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1089226"/>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3CBEB1-3457-48B2-8B29-9526F7CEC0F2}"/>
              </a:ext>
            </a:extLst>
          </p:cNvPr>
          <p:cNvSpPr/>
          <p:nvPr/>
        </p:nvSpPr>
        <p:spPr>
          <a:xfrm>
            <a:off x="1356692" y="318053"/>
            <a:ext cx="6430617" cy="5267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100" b="1" dirty="0"/>
              <a:t>TECHNICAL TERMS USED IN SAMPLING</a:t>
            </a:r>
          </a:p>
        </p:txBody>
      </p:sp>
      <p:sp>
        <p:nvSpPr>
          <p:cNvPr id="3" name="TextBox 2">
            <a:extLst>
              <a:ext uri="{FF2B5EF4-FFF2-40B4-BE49-F238E27FC236}">
                <a16:creationId xmlns:a16="http://schemas.microsoft.com/office/drawing/2014/main" id="{E9EF1D39-D731-4970-A188-49F4EB97C45E}"/>
              </a:ext>
            </a:extLst>
          </p:cNvPr>
          <p:cNvSpPr txBox="1"/>
          <p:nvPr/>
        </p:nvSpPr>
        <p:spPr>
          <a:xfrm>
            <a:off x="298174" y="1133062"/>
            <a:ext cx="8269357" cy="5609228"/>
          </a:xfrm>
          <a:prstGeom prst="rect">
            <a:avLst/>
          </a:prstGeom>
          <a:noFill/>
        </p:spPr>
        <p:txBody>
          <a:bodyPr wrap="square" lIns="68580" tIns="34290" rIns="68580" bIns="34290" rtlCol="0">
            <a:spAutoFit/>
          </a:bodyPr>
          <a:lstStyle/>
          <a:p>
            <a:r>
              <a:rPr lang="en-IN" b="1" dirty="0"/>
              <a:t>Population</a:t>
            </a:r>
            <a:r>
              <a:rPr lang="en-IN" dirty="0"/>
              <a:t>= It is the total number of elements with certain characteristics which forms the subject of study in a particular survey. Population can be of any group of people or objects having similarity with one another.</a:t>
            </a:r>
          </a:p>
          <a:p>
            <a:endParaRPr lang="en-IN" dirty="0"/>
          </a:p>
          <a:p>
            <a:r>
              <a:rPr lang="en-IN" b="1" dirty="0"/>
              <a:t>Census</a:t>
            </a:r>
            <a:r>
              <a:rPr lang="en-IN" dirty="0"/>
              <a:t>= it means complete enumeration or counting of population with respect to a specified time and well defined objectives.</a:t>
            </a:r>
          </a:p>
          <a:p>
            <a:endParaRPr lang="en-IN" dirty="0"/>
          </a:p>
          <a:p>
            <a:r>
              <a:rPr lang="en-IN" b="1" dirty="0"/>
              <a:t>Sample</a:t>
            </a:r>
            <a:r>
              <a:rPr lang="en-IN" dirty="0"/>
              <a:t>=It is a small portion of or a part of the population taken up for intensive examination and study purpose. A sample is a small part of the entire population having similar characteristics of the population.</a:t>
            </a:r>
          </a:p>
          <a:p>
            <a:endParaRPr lang="en-IN" dirty="0"/>
          </a:p>
          <a:p>
            <a:r>
              <a:rPr lang="en-IN" b="1" dirty="0"/>
              <a:t>Sampling Unit</a:t>
            </a:r>
            <a:r>
              <a:rPr lang="en-IN" dirty="0"/>
              <a:t>=it is the basis on which the sample is selected. </a:t>
            </a:r>
            <a:r>
              <a:rPr lang="en-IN" dirty="0" err="1"/>
              <a:t>Eg</a:t>
            </a:r>
            <a:r>
              <a:rPr lang="en-IN" dirty="0"/>
              <a:t> college teachers; student group; train traveller.</a:t>
            </a:r>
          </a:p>
          <a:p>
            <a:endParaRPr lang="en-IN" dirty="0"/>
          </a:p>
          <a:p>
            <a:r>
              <a:rPr lang="en-IN" b="1" dirty="0"/>
              <a:t>Sampling error</a:t>
            </a:r>
            <a:r>
              <a:rPr lang="en-IN" dirty="0"/>
              <a:t>: It refers to the difference between a sample estimate and the value to the population parameter obtained by complete count.</a:t>
            </a:r>
          </a:p>
          <a:p>
            <a:endParaRPr lang="en-IN" dirty="0"/>
          </a:p>
          <a:p>
            <a:r>
              <a:rPr lang="en-IN" b="1" dirty="0"/>
              <a:t>Sampling Frame</a:t>
            </a:r>
            <a:r>
              <a:rPr lang="en-IN" dirty="0"/>
              <a:t>=it is a list, directory, register of members, index or other records of population from which the sample can be selected. </a:t>
            </a:r>
            <a:r>
              <a:rPr lang="en-IN" dirty="0" err="1"/>
              <a:t>Eg</a:t>
            </a:r>
            <a:r>
              <a:rPr lang="en-IN" dirty="0"/>
              <a:t> telephone directory; admission register of college etc.</a:t>
            </a:r>
          </a:p>
        </p:txBody>
      </p:sp>
    </p:spTree>
    <p:extLst>
      <p:ext uri="{BB962C8B-B14F-4D97-AF65-F5344CB8AC3E}">
        <p14:creationId xmlns:p14="http://schemas.microsoft.com/office/powerpoint/2010/main" val="701149328"/>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9A7A8158-8E7E-4C93-8BD0-3676D7DE5AB3}"/>
              </a:ext>
            </a:extLst>
          </p:cNvPr>
          <p:cNvGraphicFramePr/>
          <p:nvPr>
            <p:extLst>
              <p:ext uri="{D42A27DB-BD31-4B8C-83A1-F6EECF244321}">
                <p14:modId xmlns:p14="http://schemas.microsoft.com/office/powerpoint/2010/main" val="1652897466"/>
              </p:ext>
            </p:extLst>
          </p:nvPr>
        </p:nvGraphicFramePr>
        <p:xfrm>
          <a:off x="1524000" y="917437"/>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a:extLst>
              <a:ext uri="{FF2B5EF4-FFF2-40B4-BE49-F238E27FC236}">
                <a16:creationId xmlns:a16="http://schemas.microsoft.com/office/drawing/2014/main" id="{677906B1-196D-4A16-A567-EC4CC4A75B02}"/>
              </a:ext>
            </a:extLst>
          </p:cNvPr>
          <p:cNvSpPr/>
          <p:nvPr/>
        </p:nvSpPr>
        <p:spPr>
          <a:xfrm>
            <a:off x="1331843" y="162064"/>
            <a:ext cx="6172200" cy="596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400" b="1" dirty="0"/>
              <a:t>THE SAMPLING PROCESS</a:t>
            </a:r>
          </a:p>
        </p:txBody>
      </p:sp>
    </p:spTree>
    <p:extLst>
      <p:ext uri="{BB962C8B-B14F-4D97-AF65-F5344CB8AC3E}">
        <p14:creationId xmlns:p14="http://schemas.microsoft.com/office/powerpoint/2010/main" val="1962678425"/>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5402A7D-3E7F-4BC2-9A1F-7A41A3B5AF99}"/>
              </a:ext>
            </a:extLst>
          </p:cNvPr>
          <p:cNvSpPr txBox="1"/>
          <p:nvPr/>
        </p:nvSpPr>
        <p:spPr>
          <a:xfrm>
            <a:off x="447260" y="355759"/>
            <a:ext cx="8010939" cy="7271221"/>
          </a:xfrm>
          <a:prstGeom prst="rect">
            <a:avLst/>
          </a:prstGeom>
          <a:noFill/>
        </p:spPr>
        <p:txBody>
          <a:bodyPr wrap="square" lIns="68580" tIns="34290" rIns="68580" bIns="34290" rtlCol="0">
            <a:spAutoFit/>
          </a:bodyPr>
          <a:lstStyle/>
          <a:p>
            <a:r>
              <a:rPr lang="en-IN" b="1" dirty="0"/>
              <a:t>DECIDE THE DATA NEED</a:t>
            </a:r>
            <a:r>
              <a:rPr lang="en-IN" dirty="0"/>
              <a:t>= Define and identify data requirement. This could be understood by studying the nature of the problem.</a:t>
            </a:r>
          </a:p>
          <a:p>
            <a:r>
              <a:rPr lang="en-IN" b="1" dirty="0"/>
              <a:t>DECIDE THE AREA</a:t>
            </a:r>
            <a:r>
              <a:rPr lang="en-IN" dirty="0"/>
              <a:t>: defining geographical boundaries of the area to be surveyed. </a:t>
            </a:r>
            <a:r>
              <a:rPr lang="en-IN" dirty="0" err="1"/>
              <a:t>Eg</a:t>
            </a:r>
            <a:r>
              <a:rPr lang="en-IN" dirty="0"/>
              <a:t> conducting sample survey of TV viewers is too general but survey of viewers watching SONY TV is specific.</a:t>
            </a:r>
          </a:p>
          <a:p>
            <a:r>
              <a:rPr lang="en-IN" b="1" dirty="0"/>
              <a:t>DEFINE THE POPULATION</a:t>
            </a:r>
            <a:r>
              <a:rPr lang="en-IN" dirty="0"/>
              <a:t>=deciding the population from which data will be selected.</a:t>
            </a:r>
          </a:p>
          <a:p>
            <a:r>
              <a:rPr lang="en-IN" dirty="0"/>
              <a:t>Example OBJ to find out TV viewing habit of all men in the age group of 18-25 in Mumbai Western Zone.</a:t>
            </a:r>
          </a:p>
          <a:p>
            <a:r>
              <a:rPr lang="en-IN" b="1" dirty="0"/>
              <a:t>SELECTING THE SAMPLING FRAME</a:t>
            </a:r>
            <a:r>
              <a:rPr lang="en-IN" dirty="0"/>
              <a:t>= a perfect sampling frame is one in which every element of the population is represented only once.</a:t>
            </a:r>
          </a:p>
          <a:p>
            <a:r>
              <a:rPr lang="en-IN" dirty="0"/>
              <a:t>Sampling frame should be adequate, complete, no duplication, accuracy and convenience.</a:t>
            </a:r>
          </a:p>
          <a:p>
            <a:r>
              <a:rPr lang="en-IN" b="1" dirty="0"/>
              <a:t>SELECT THE SAMPLING UNIT</a:t>
            </a:r>
            <a:r>
              <a:rPr lang="en-IN" dirty="0"/>
              <a:t>= it is the basic unit containing the elements of the population to be sampled. The sampling unit may be members of the population or within specified age group, income group etc.</a:t>
            </a:r>
          </a:p>
          <a:p>
            <a:r>
              <a:rPr lang="en-IN" b="1" dirty="0"/>
              <a:t>SELECTING SAMPLING METHOD</a:t>
            </a:r>
            <a:r>
              <a:rPr lang="en-IN" dirty="0"/>
              <a:t>= 2 method of sampling are there. Probability sampling is scientific and without bias. Non Probability sampling is one wherein sampling unit are not selected by chance but by choice.</a:t>
            </a:r>
          </a:p>
          <a:p>
            <a:r>
              <a:rPr lang="en-IN" b="1" dirty="0"/>
              <a:t>SELECT THE SAMPLE SIZE</a:t>
            </a:r>
            <a:r>
              <a:rPr lang="en-IN" dirty="0"/>
              <a:t>: to select appropriate size following issues should be considered.</a:t>
            </a:r>
          </a:p>
          <a:p>
            <a:pPr marL="214313" indent="-214313">
              <a:buFont typeface="Arial" panose="020B0604020202020204" pitchFamily="34" charset="0"/>
              <a:buChar char="•"/>
            </a:pPr>
            <a:r>
              <a:rPr lang="en-IN" dirty="0"/>
              <a:t>Data need and purpose of research</a:t>
            </a:r>
          </a:p>
          <a:p>
            <a:pPr marL="214313" indent="-214313">
              <a:buFont typeface="Arial" panose="020B0604020202020204" pitchFamily="34" charset="0"/>
              <a:buChar char="•"/>
            </a:pPr>
            <a:r>
              <a:rPr lang="en-IN" dirty="0"/>
              <a:t>Statistical method to be used.</a:t>
            </a:r>
          </a:p>
          <a:p>
            <a:pPr marL="214313" indent="-214313">
              <a:buFont typeface="Arial" panose="020B0604020202020204" pitchFamily="34" charset="0"/>
              <a:buChar char="•"/>
            </a:pPr>
            <a:r>
              <a:rPr lang="en-IN" dirty="0"/>
              <a:t>Method of sampling.</a:t>
            </a:r>
          </a:p>
          <a:p>
            <a:pPr marL="214313" indent="-214313">
              <a:buFont typeface="Arial" panose="020B0604020202020204" pitchFamily="34" charset="0"/>
              <a:buChar char="•"/>
            </a:pPr>
            <a:r>
              <a:rPr lang="en-IN" dirty="0"/>
              <a:t>Availability of time and money.</a:t>
            </a:r>
          </a:p>
          <a:p>
            <a:endParaRPr lang="en-IN" dirty="0"/>
          </a:p>
          <a:p>
            <a:endParaRPr lang="en-IN" dirty="0"/>
          </a:p>
        </p:txBody>
      </p:sp>
    </p:spTree>
    <p:extLst>
      <p:ext uri="{BB962C8B-B14F-4D97-AF65-F5344CB8AC3E}">
        <p14:creationId xmlns:p14="http://schemas.microsoft.com/office/powerpoint/2010/main" val="4172370640"/>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2FF0697-969D-4A25-B453-36CDF664AF29}"/>
              </a:ext>
            </a:extLst>
          </p:cNvPr>
          <p:cNvSpPr/>
          <p:nvPr/>
        </p:nvSpPr>
        <p:spPr>
          <a:xfrm>
            <a:off x="1023731" y="308113"/>
            <a:ext cx="6679096" cy="5068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100" b="1" dirty="0"/>
              <a:t>BASIS GOVERNING SAMPLE SELECTION</a:t>
            </a:r>
          </a:p>
        </p:txBody>
      </p:sp>
      <p:sp>
        <p:nvSpPr>
          <p:cNvPr id="3" name="Rectangle: Rounded Corners 2">
            <a:extLst>
              <a:ext uri="{FF2B5EF4-FFF2-40B4-BE49-F238E27FC236}">
                <a16:creationId xmlns:a16="http://schemas.microsoft.com/office/drawing/2014/main" id="{B79247AA-3653-4F3E-8ABB-58BBB724D140}"/>
              </a:ext>
            </a:extLst>
          </p:cNvPr>
          <p:cNvSpPr/>
          <p:nvPr/>
        </p:nvSpPr>
        <p:spPr>
          <a:xfrm>
            <a:off x="655982" y="1123123"/>
            <a:ext cx="1570383" cy="8547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dirty="0"/>
              <a:t>Purpose of survey</a:t>
            </a:r>
          </a:p>
        </p:txBody>
      </p:sp>
      <p:sp>
        <p:nvSpPr>
          <p:cNvPr id="4" name="Rectangle: Rounded Corners 3">
            <a:extLst>
              <a:ext uri="{FF2B5EF4-FFF2-40B4-BE49-F238E27FC236}">
                <a16:creationId xmlns:a16="http://schemas.microsoft.com/office/drawing/2014/main" id="{1865E998-4F94-4C9B-BC97-FCEE335328E3}"/>
              </a:ext>
            </a:extLst>
          </p:cNvPr>
          <p:cNvSpPr/>
          <p:nvPr/>
        </p:nvSpPr>
        <p:spPr>
          <a:xfrm>
            <a:off x="2633869" y="1123123"/>
            <a:ext cx="1470992" cy="8547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1500" b="1" dirty="0"/>
              <a:t>Measurability</a:t>
            </a:r>
          </a:p>
        </p:txBody>
      </p:sp>
      <p:sp>
        <p:nvSpPr>
          <p:cNvPr id="5" name="Rectangle: Rounded Corners 4">
            <a:extLst>
              <a:ext uri="{FF2B5EF4-FFF2-40B4-BE49-F238E27FC236}">
                <a16:creationId xmlns:a16="http://schemas.microsoft.com/office/drawing/2014/main" id="{0F4DC2FC-133F-4CA5-841D-648879E34F52}"/>
              </a:ext>
            </a:extLst>
          </p:cNvPr>
          <p:cNvSpPr/>
          <p:nvPr/>
        </p:nvSpPr>
        <p:spPr>
          <a:xfrm>
            <a:off x="4572001" y="1128092"/>
            <a:ext cx="1570382" cy="8547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dirty="0"/>
              <a:t>Degree of precision</a:t>
            </a:r>
          </a:p>
        </p:txBody>
      </p:sp>
      <p:sp>
        <p:nvSpPr>
          <p:cNvPr id="6" name="Rectangle: Rounded Corners 5">
            <a:extLst>
              <a:ext uri="{FF2B5EF4-FFF2-40B4-BE49-F238E27FC236}">
                <a16:creationId xmlns:a16="http://schemas.microsoft.com/office/drawing/2014/main" id="{3EA2FA0D-6E61-4F62-988A-192ABD1DD5DD}"/>
              </a:ext>
            </a:extLst>
          </p:cNvPr>
          <p:cNvSpPr/>
          <p:nvPr/>
        </p:nvSpPr>
        <p:spPr>
          <a:xfrm>
            <a:off x="6609521" y="1133061"/>
            <a:ext cx="1470992" cy="7851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dirty="0"/>
              <a:t>Information about population</a:t>
            </a:r>
          </a:p>
        </p:txBody>
      </p:sp>
      <p:sp>
        <p:nvSpPr>
          <p:cNvPr id="7" name="Rectangle: Rounded Corners 6">
            <a:extLst>
              <a:ext uri="{FF2B5EF4-FFF2-40B4-BE49-F238E27FC236}">
                <a16:creationId xmlns:a16="http://schemas.microsoft.com/office/drawing/2014/main" id="{445A8858-1FDB-4410-921D-D9208A2873D7}"/>
              </a:ext>
            </a:extLst>
          </p:cNvPr>
          <p:cNvSpPr/>
          <p:nvPr/>
        </p:nvSpPr>
        <p:spPr>
          <a:xfrm>
            <a:off x="1451113" y="2484783"/>
            <a:ext cx="1570383" cy="8547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1500" b="1" dirty="0"/>
              <a:t>The nature of population</a:t>
            </a:r>
          </a:p>
        </p:txBody>
      </p:sp>
      <p:sp>
        <p:nvSpPr>
          <p:cNvPr id="8" name="Rectangle: Rounded Corners 7">
            <a:extLst>
              <a:ext uri="{FF2B5EF4-FFF2-40B4-BE49-F238E27FC236}">
                <a16:creationId xmlns:a16="http://schemas.microsoft.com/office/drawing/2014/main" id="{C0E0DE67-B276-4F7C-89A4-C2867A95C008}"/>
              </a:ext>
            </a:extLst>
          </p:cNvPr>
          <p:cNvSpPr/>
          <p:nvPr/>
        </p:nvSpPr>
        <p:spPr>
          <a:xfrm>
            <a:off x="3563178" y="2464904"/>
            <a:ext cx="1600200" cy="8547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1500" b="1" dirty="0"/>
              <a:t>Geographical area of the study</a:t>
            </a:r>
          </a:p>
        </p:txBody>
      </p:sp>
      <p:sp>
        <p:nvSpPr>
          <p:cNvPr id="9" name="Rectangle: Rounded Corners 8">
            <a:extLst>
              <a:ext uri="{FF2B5EF4-FFF2-40B4-BE49-F238E27FC236}">
                <a16:creationId xmlns:a16="http://schemas.microsoft.com/office/drawing/2014/main" id="{56E6E2D2-9DBA-45A4-86FD-60DF5260CBC1}"/>
              </a:ext>
            </a:extLst>
          </p:cNvPr>
          <p:cNvSpPr/>
          <p:nvPr/>
        </p:nvSpPr>
        <p:spPr>
          <a:xfrm>
            <a:off x="5705060" y="2432602"/>
            <a:ext cx="1570383" cy="8547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1500" b="1" dirty="0"/>
              <a:t>Financial resources</a:t>
            </a:r>
          </a:p>
        </p:txBody>
      </p:sp>
      <p:sp>
        <p:nvSpPr>
          <p:cNvPr id="10" name="Rectangle: Rounded Corners 9">
            <a:extLst>
              <a:ext uri="{FF2B5EF4-FFF2-40B4-BE49-F238E27FC236}">
                <a16:creationId xmlns:a16="http://schemas.microsoft.com/office/drawing/2014/main" id="{6767669B-3E09-4171-8089-8EC6A5BE01DD}"/>
              </a:ext>
            </a:extLst>
          </p:cNvPr>
          <p:cNvSpPr/>
          <p:nvPr/>
        </p:nvSpPr>
        <p:spPr>
          <a:xfrm>
            <a:off x="2400300" y="3846442"/>
            <a:ext cx="1570382" cy="7752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1500" b="1" dirty="0"/>
              <a:t>Time limitation </a:t>
            </a:r>
          </a:p>
        </p:txBody>
      </p:sp>
      <p:sp>
        <p:nvSpPr>
          <p:cNvPr id="11" name="Rectangle: Rounded Corners 10">
            <a:extLst>
              <a:ext uri="{FF2B5EF4-FFF2-40B4-BE49-F238E27FC236}">
                <a16:creationId xmlns:a16="http://schemas.microsoft.com/office/drawing/2014/main" id="{8DFDC917-9841-4FB7-9E43-AA308516175C}"/>
              </a:ext>
            </a:extLst>
          </p:cNvPr>
          <p:cNvSpPr/>
          <p:nvPr/>
        </p:nvSpPr>
        <p:spPr>
          <a:xfrm>
            <a:off x="4760845" y="3806685"/>
            <a:ext cx="1570382" cy="7752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1500" b="1" dirty="0"/>
              <a:t>Economy </a:t>
            </a:r>
          </a:p>
        </p:txBody>
      </p:sp>
    </p:spTree>
    <p:extLst>
      <p:ext uri="{BB962C8B-B14F-4D97-AF65-F5344CB8AC3E}">
        <p14:creationId xmlns:p14="http://schemas.microsoft.com/office/powerpoint/2010/main" val="465196596"/>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A789BB-4F47-4A2F-A3FC-949E3A45CB32}"/>
              </a:ext>
            </a:extLst>
          </p:cNvPr>
          <p:cNvSpPr/>
          <p:nvPr/>
        </p:nvSpPr>
        <p:spPr>
          <a:xfrm>
            <a:off x="2445025" y="327992"/>
            <a:ext cx="3727175" cy="6460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400" b="1" dirty="0"/>
              <a:t>PURPOSE OF SURVEY</a:t>
            </a:r>
          </a:p>
        </p:txBody>
      </p:sp>
      <p:sp>
        <p:nvSpPr>
          <p:cNvPr id="3" name="TextBox 2">
            <a:extLst>
              <a:ext uri="{FF2B5EF4-FFF2-40B4-BE49-F238E27FC236}">
                <a16:creationId xmlns:a16="http://schemas.microsoft.com/office/drawing/2014/main" id="{CCF00C30-D13A-4EC3-BCBD-618B74F704AA}"/>
              </a:ext>
            </a:extLst>
          </p:cNvPr>
          <p:cNvSpPr txBox="1"/>
          <p:nvPr/>
        </p:nvSpPr>
        <p:spPr>
          <a:xfrm>
            <a:off x="616227" y="1401418"/>
            <a:ext cx="8090452" cy="2839239"/>
          </a:xfrm>
          <a:prstGeom prst="rect">
            <a:avLst/>
          </a:prstGeom>
          <a:noFill/>
        </p:spPr>
        <p:txBody>
          <a:bodyPr wrap="square" lIns="68580" tIns="34290" rIns="68580" bIns="34290" rtlCol="0">
            <a:spAutoFit/>
          </a:bodyPr>
          <a:lstStyle/>
          <a:p>
            <a:r>
              <a:rPr lang="en-IN" dirty="0"/>
              <a:t>If researcher intends to generalise findings based on sample survey then appropriate probability sampling should be used.</a:t>
            </a:r>
          </a:p>
          <a:p>
            <a:r>
              <a:rPr lang="en-IN" dirty="0"/>
              <a:t>Example: students enjoy physical learning more than online learning. </a:t>
            </a:r>
          </a:p>
          <a:p>
            <a:r>
              <a:rPr lang="en-IN" dirty="0"/>
              <a:t>The choice of particular type of probability sampling depends on the geographical area of the study, and the size and nature of the study.</a:t>
            </a:r>
          </a:p>
          <a:p>
            <a:r>
              <a:rPr lang="en-IN" dirty="0"/>
              <a:t>For understanding general phenomenon under study, non probability  sampling are used.</a:t>
            </a:r>
          </a:p>
          <a:p>
            <a:r>
              <a:rPr lang="en-IN" dirty="0"/>
              <a:t>Example: study to understand online buying behaviour compared to offline buying pattern.</a:t>
            </a:r>
          </a:p>
          <a:p>
            <a:endParaRPr lang="en-IN" dirty="0"/>
          </a:p>
        </p:txBody>
      </p:sp>
      <p:sp>
        <p:nvSpPr>
          <p:cNvPr id="5" name="TextBox 4">
            <a:extLst>
              <a:ext uri="{FF2B5EF4-FFF2-40B4-BE49-F238E27FC236}">
                <a16:creationId xmlns:a16="http://schemas.microsoft.com/office/drawing/2014/main" id="{1B12F1CD-D6BC-491E-A053-3CE395280C94}"/>
              </a:ext>
            </a:extLst>
          </p:cNvPr>
          <p:cNvSpPr txBox="1"/>
          <p:nvPr/>
        </p:nvSpPr>
        <p:spPr>
          <a:xfrm>
            <a:off x="1461053" y="4178861"/>
            <a:ext cx="4572000" cy="623248"/>
          </a:xfrm>
          <a:prstGeom prst="rect">
            <a:avLst/>
          </a:prstGeom>
          <a:noFill/>
        </p:spPr>
        <p:txBody>
          <a:bodyPr wrap="square" lIns="68580" tIns="34290" rIns="68580" bIns="34290">
            <a:spAutoFit/>
          </a:bodyPr>
          <a:lstStyle/>
          <a:p>
            <a:r>
              <a:rPr lang="en-IN" dirty="0">
                <a:hlinkClick r:id="rId2"/>
              </a:rPr>
              <a:t>https://www.youtube.com/watch?v=pTuj57uXWlk</a:t>
            </a:r>
            <a:endParaRPr lang="en-IN" dirty="0"/>
          </a:p>
        </p:txBody>
      </p:sp>
      <p:sp>
        <p:nvSpPr>
          <p:cNvPr id="7" name="TextBox 6">
            <a:extLst>
              <a:ext uri="{FF2B5EF4-FFF2-40B4-BE49-F238E27FC236}">
                <a16:creationId xmlns:a16="http://schemas.microsoft.com/office/drawing/2014/main" id="{B3D9576F-DA47-4D75-914B-DD46B65D57B2}"/>
              </a:ext>
            </a:extLst>
          </p:cNvPr>
          <p:cNvSpPr txBox="1"/>
          <p:nvPr/>
        </p:nvSpPr>
        <p:spPr>
          <a:xfrm>
            <a:off x="1461053" y="4598790"/>
            <a:ext cx="4572000" cy="623248"/>
          </a:xfrm>
          <a:prstGeom prst="rect">
            <a:avLst/>
          </a:prstGeom>
          <a:noFill/>
        </p:spPr>
        <p:txBody>
          <a:bodyPr wrap="square" lIns="68580" tIns="34290" rIns="68580" bIns="34290">
            <a:spAutoFit/>
          </a:bodyPr>
          <a:lstStyle/>
          <a:p>
            <a:r>
              <a:rPr lang="en-IN" dirty="0">
                <a:hlinkClick r:id="rId3"/>
              </a:rPr>
              <a:t>https://www.youtube.com/watch?v=Gs-gLeYuDZw</a:t>
            </a:r>
            <a:endParaRPr lang="en-IN" dirty="0"/>
          </a:p>
        </p:txBody>
      </p:sp>
    </p:spTree>
    <p:extLst>
      <p:ext uri="{BB962C8B-B14F-4D97-AF65-F5344CB8AC3E}">
        <p14:creationId xmlns:p14="http://schemas.microsoft.com/office/powerpoint/2010/main" val="152905818"/>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6A16E03-DDC9-4A37-9E48-5FAF6FA8E91F}"/>
              </a:ext>
            </a:extLst>
          </p:cNvPr>
          <p:cNvSpPr/>
          <p:nvPr/>
        </p:nvSpPr>
        <p:spPr>
          <a:xfrm>
            <a:off x="1858618" y="646044"/>
            <a:ext cx="5655365" cy="6957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100" b="1" dirty="0"/>
              <a:t>MEASURABILITY</a:t>
            </a:r>
          </a:p>
        </p:txBody>
      </p:sp>
      <p:sp>
        <p:nvSpPr>
          <p:cNvPr id="3" name="TextBox 2">
            <a:extLst>
              <a:ext uri="{FF2B5EF4-FFF2-40B4-BE49-F238E27FC236}">
                <a16:creationId xmlns:a16="http://schemas.microsoft.com/office/drawing/2014/main" id="{C186F86D-5A06-49F7-8791-7CF459D31EEA}"/>
              </a:ext>
            </a:extLst>
          </p:cNvPr>
          <p:cNvSpPr txBox="1"/>
          <p:nvPr/>
        </p:nvSpPr>
        <p:spPr>
          <a:xfrm>
            <a:off x="665922" y="1729409"/>
            <a:ext cx="7921487" cy="900247"/>
          </a:xfrm>
          <a:prstGeom prst="rect">
            <a:avLst/>
          </a:prstGeom>
          <a:noFill/>
        </p:spPr>
        <p:txBody>
          <a:bodyPr wrap="square" lIns="68580" tIns="34290" rIns="68580" bIns="34290" rtlCol="0">
            <a:spAutoFit/>
          </a:bodyPr>
          <a:lstStyle/>
          <a:p>
            <a:r>
              <a:rPr lang="en-IN" dirty="0"/>
              <a:t>Where research objective requires statistical inference, the sample should be drawn by using simple random sampling or stratified random sampling depending on whether the population is homogenous or heterogenous</a:t>
            </a:r>
          </a:p>
        </p:txBody>
      </p:sp>
      <p:sp>
        <p:nvSpPr>
          <p:cNvPr id="5" name="Rectangle 4">
            <a:extLst>
              <a:ext uri="{FF2B5EF4-FFF2-40B4-BE49-F238E27FC236}">
                <a16:creationId xmlns:a16="http://schemas.microsoft.com/office/drawing/2014/main" id="{8AF62F5A-ED62-40D8-88B7-44F26E893624}"/>
              </a:ext>
            </a:extLst>
          </p:cNvPr>
          <p:cNvSpPr/>
          <p:nvPr/>
        </p:nvSpPr>
        <p:spPr>
          <a:xfrm>
            <a:off x="2151822" y="2763079"/>
            <a:ext cx="5068957" cy="7255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100" b="1" dirty="0"/>
              <a:t>DEGREE OF PRECISION</a:t>
            </a:r>
          </a:p>
        </p:txBody>
      </p:sp>
      <p:sp>
        <p:nvSpPr>
          <p:cNvPr id="7" name="TextBox 6">
            <a:extLst>
              <a:ext uri="{FF2B5EF4-FFF2-40B4-BE49-F238E27FC236}">
                <a16:creationId xmlns:a16="http://schemas.microsoft.com/office/drawing/2014/main" id="{78ED4845-1BDC-4EC5-8913-2E661DF0C278}"/>
              </a:ext>
            </a:extLst>
          </p:cNvPr>
          <p:cNvSpPr txBox="1"/>
          <p:nvPr/>
        </p:nvSpPr>
        <p:spPr>
          <a:xfrm>
            <a:off x="665922" y="3833643"/>
            <a:ext cx="8010939" cy="900247"/>
          </a:xfrm>
          <a:prstGeom prst="rect">
            <a:avLst/>
          </a:prstGeom>
          <a:noFill/>
        </p:spPr>
        <p:txBody>
          <a:bodyPr wrap="square" lIns="68580" tIns="34290" rIns="68580" bIns="34290">
            <a:spAutoFit/>
          </a:bodyPr>
          <a:lstStyle/>
          <a:p>
            <a:r>
              <a:rPr lang="en-IN" dirty="0"/>
              <a:t>A high degree of precision of result requires probability sampling.</a:t>
            </a:r>
          </a:p>
          <a:p>
            <a:r>
              <a:rPr lang="en-IN" dirty="0"/>
              <a:t>Where crude result will also serve the purpose, convenient non random sampling like quota sampling is enough..</a:t>
            </a:r>
          </a:p>
        </p:txBody>
      </p:sp>
    </p:spTree>
    <p:extLst>
      <p:ext uri="{BB962C8B-B14F-4D97-AF65-F5344CB8AC3E}">
        <p14:creationId xmlns:p14="http://schemas.microsoft.com/office/powerpoint/2010/main" val="4027389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20" y="285750"/>
            <a:ext cx="8412480" cy="574040"/>
          </a:xfrm>
        </p:spPr>
        <p:txBody>
          <a:bodyPr/>
          <a:lstStyle/>
          <a:p>
            <a:r>
              <a:rPr lang="en-IN" dirty="0"/>
              <a:t>Objectives of Research</a:t>
            </a:r>
          </a:p>
        </p:txBody>
      </p:sp>
      <p:sp>
        <p:nvSpPr>
          <p:cNvPr id="3" name="Text Placeholder 2"/>
          <p:cNvSpPr>
            <a:spLocks noGrp="1"/>
          </p:cNvSpPr>
          <p:nvPr>
            <p:ph type="body" idx="1"/>
          </p:nvPr>
        </p:nvSpPr>
        <p:spPr>
          <a:xfrm>
            <a:off x="381000" y="1544525"/>
            <a:ext cx="8227060" cy="2703625"/>
          </a:xfrm>
        </p:spPr>
        <p:txBody>
          <a:bodyPr/>
          <a:lstStyle/>
          <a:p>
            <a:pPr marL="342900" indent="-342900">
              <a:lnSpc>
                <a:spcPct val="150000"/>
              </a:lnSpc>
              <a:buFont typeface="Arial" pitchFamily="34" charset="0"/>
              <a:buChar char="•"/>
            </a:pPr>
            <a:r>
              <a:rPr lang="en-IN" dirty="0">
                <a:latin typeface="Times New Roman" pitchFamily="18" charset="0"/>
                <a:cs typeface="Times New Roman" pitchFamily="18" charset="0"/>
              </a:rPr>
              <a:t>To identify the real problems and find solutions</a:t>
            </a:r>
          </a:p>
          <a:p>
            <a:pPr marL="342900" indent="-342900">
              <a:lnSpc>
                <a:spcPct val="150000"/>
              </a:lnSpc>
              <a:buFont typeface="Arial" pitchFamily="34" charset="0"/>
              <a:buChar char="•"/>
            </a:pPr>
            <a:r>
              <a:rPr lang="en-IN" dirty="0">
                <a:latin typeface="Times New Roman" pitchFamily="18" charset="0"/>
                <a:cs typeface="Times New Roman" pitchFamily="18" charset="0"/>
              </a:rPr>
              <a:t>To acquire information</a:t>
            </a:r>
          </a:p>
          <a:p>
            <a:pPr marL="342900" indent="-342900">
              <a:lnSpc>
                <a:spcPct val="150000"/>
              </a:lnSpc>
              <a:buFont typeface="Arial" pitchFamily="34" charset="0"/>
              <a:buChar char="•"/>
            </a:pPr>
            <a:r>
              <a:rPr lang="en-IN" dirty="0">
                <a:latin typeface="Times New Roman" pitchFamily="18" charset="0"/>
                <a:cs typeface="Times New Roman" pitchFamily="18" charset="0"/>
              </a:rPr>
              <a:t>To develop new scientific laws</a:t>
            </a:r>
          </a:p>
          <a:p>
            <a:pPr marL="342900" indent="-342900">
              <a:lnSpc>
                <a:spcPct val="150000"/>
              </a:lnSpc>
              <a:buFont typeface="Arial" pitchFamily="34" charset="0"/>
              <a:buChar char="•"/>
            </a:pPr>
            <a:r>
              <a:rPr lang="en-IN" dirty="0">
                <a:latin typeface="Times New Roman" pitchFamily="18" charset="0"/>
                <a:cs typeface="Times New Roman" pitchFamily="18" charset="0"/>
              </a:rPr>
              <a:t>To verify existing laws &amp; theories</a:t>
            </a:r>
          </a:p>
          <a:p>
            <a:pPr marL="342900" indent="-342900">
              <a:lnSpc>
                <a:spcPct val="150000"/>
              </a:lnSpc>
              <a:buFont typeface="Arial" pitchFamily="34" charset="0"/>
              <a:buChar char="•"/>
            </a:pPr>
            <a:r>
              <a:rPr lang="en-IN" dirty="0">
                <a:latin typeface="Times New Roman" pitchFamily="18" charset="0"/>
                <a:cs typeface="Times New Roman" pitchFamily="18" charset="0"/>
              </a:rPr>
              <a:t>To predict events</a:t>
            </a:r>
          </a:p>
        </p:txBody>
      </p:sp>
    </p:spTree>
    <p:extLst>
      <p:ext uri="{BB962C8B-B14F-4D97-AF65-F5344CB8AC3E}">
        <p14:creationId xmlns:p14="http://schemas.microsoft.com/office/powerpoint/2010/main" val="2650370671"/>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9A51B6D-B104-442F-9019-03A23C069259}"/>
              </a:ext>
            </a:extLst>
          </p:cNvPr>
          <p:cNvSpPr/>
          <p:nvPr/>
        </p:nvSpPr>
        <p:spPr>
          <a:xfrm>
            <a:off x="1943100" y="157893"/>
            <a:ext cx="4840357" cy="6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dirty="0"/>
              <a:t>NATURE OF THE POPULATION</a:t>
            </a:r>
          </a:p>
        </p:txBody>
      </p:sp>
      <p:sp>
        <p:nvSpPr>
          <p:cNvPr id="3" name="TextBox 2">
            <a:extLst>
              <a:ext uri="{FF2B5EF4-FFF2-40B4-BE49-F238E27FC236}">
                <a16:creationId xmlns:a16="http://schemas.microsoft.com/office/drawing/2014/main" id="{CB3D8FF0-FB08-4E7F-8CBF-02D550CB8DFB}"/>
              </a:ext>
            </a:extLst>
          </p:cNvPr>
          <p:cNvSpPr txBox="1"/>
          <p:nvPr/>
        </p:nvSpPr>
        <p:spPr>
          <a:xfrm>
            <a:off x="536713" y="1013198"/>
            <a:ext cx="7871792" cy="623248"/>
          </a:xfrm>
          <a:prstGeom prst="rect">
            <a:avLst/>
          </a:prstGeom>
          <a:noFill/>
        </p:spPr>
        <p:txBody>
          <a:bodyPr wrap="square" lIns="68580" tIns="34290" rIns="68580" bIns="34290" rtlCol="0">
            <a:spAutoFit/>
          </a:bodyPr>
          <a:lstStyle/>
          <a:p>
            <a:r>
              <a:rPr lang="en-IN" dirty="0"/>
              <a:t>If the population is homogenous simple random sampling will do but if the </a:t>
            </a:r>
            <a:r>
              <a:rPr lang="en-IN" dirty="0" err="1"/>
              <a:t>the</a:t>
            </a:r>
            <a:r>
              <a:rPr lang="en-IN" dirty="0"/>
              <a:t> population is heterogenous stratified random sampling is required.</a:t>
            </a:r>
          </a:p>
        </p:txBody>
      </p:sp>
      <p:sp>
        <p:nvSpPr>
          <p:cNvPr id="4" name="Rectangle 3">
            <a:extLst>
              <a:ext uri="{FF2B5EF4-FFF2-40B4-BE49-F238E27FC236}">
                <a16:creationId xmlns:a16="http://schemas.microsoft.com/office/drawing/2014/main" id="{0815DBBA-8ABB-4F5D-A20F-4B0E1B8133C9}"/>
              </a:ext>
            </a:extLst>
          </p:cNvPr>
          <p:cNvSpPr/>
          <p:nvPr/>
        </p:nvSpPr>
        <p:spPr>
          <a:xfrm>
            <a:off x="1801467" y="2148608"/>
            <a:ext cx="5123621"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dirty="0"/>
              <a:t>GEOGRAPHICAL AREA OF THE STUDY</a:t>
            </a:r>
          </a:p>
        </p:txBody>
      </p:sp>
      <p:sp>
        <p:nvSpPr>
          <p:cNvPr id="5" name="TextBox 4">
            <a:extLst>
              <a:ext uri="{FF2B5EF4-FFF2-40B4-BE49-F238E27FC236}">
                <a16:creationId xmlns:a16="http://schemas.microsoft.com/office/drawing/2014/main" id="{CE7C62C8-E23B-4502-99E5-82681BBA8F62}"/>
              </a:ext>
            </a:extLst>
          </p:cNvPr>
          <p:cNvSpPr txBox="1"/>
          <p:nvPr/>
        </p:nvSpPr>
        <p:spPr>
          <a:xfrm>
            <a:off x="427382" y="3110948"/>
            <a:ext cx="7871792" cy="900247"/>
          </a:xfrm>
          <a:prstGeom prst="rect">
            <a:avLst/>
          </a:prstGeom>
          <a:noFill/>
        </p:spPr>
        <p:txBody>
          <a:bodyPr wrap="square" lIns="68580" tIns="34290" rIns="68580" bIns="34290" rtlCol="0">
            <a:spAutoFit/>
          </a:bodyPr>
          <a:lstStyle/>
          <a:p>
            <a:r>
              <a:rPr lang="en-IN" dirty="0"/>
              <a:t>If the area covered in the survey is huge and size of the population large then, multi stage cluster sampling would be most appropriate. On the other hand if population is small then normal probability sampling will do.</a:t>
            </a:r>
          </a:p>
        </p:txBody>
      </p:sp>
    </p:spTree>
    <p:extLst>
      <p:ext uri="{BB962C8B-B14F-4D97-AF65-F5344CB8AC3E}">
        <p14:creationId xmlns:p14="http://schemas.microsoft.com/office/powerpoint/2010/main" val="128068826"/>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4A0FDF-2513-49F6-BC65-6BD85A08A481}"/>
              </a:ext>
            </a:extLst>
          </p:cNvPr>
          <p:cNvSpPr/>
          <p:nvPr/>
        </p:nvSpPr>
        <p:spPr>
          <a:xfrm>
            <a:off x="2246244" y="267060"/>
            <a:ext cx="4184374" cy="477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dirty="0"/>
              <a:t>FINANCIAL RESOURCES</a:t>
            </a:r>
          </a:p>
        </p:txBody>
      </p:sp>
      <p:sp>
        <p:nvSpPr>
          <p:cNvPr id="4" name="TextBox 3">
            <a:extLst>
              <a:ext uri="{FF2B5EF4-FFF2-40B4-BE49-F238E27FC236}">
                <a16:creationId xmlns:a16="http://schemas.microsoft.com/office/drawing/2014/main" id="{015E5365-2F28-47B5-BD25-F054F4C98D56}"/>
              </a:ext>
            </a:extLst>
          </p:cNvPr>
          <p:cNvSpPr txBox="1"/>
          <p:nvPr/>
        </p:nvSpPr>
        <p:spPr>
          <a:xfrm>
            <a:off x="586409" y="1019409"/>
            <a:ext cx="7971182" cy="346249"/>
          </a:xfrm>
          <a:prstGeom prst="rect">
            <a:avLst/>
          </a:prstGeom>
          <a:noFill/>
        </p:spPr>
        <p:txBody>
          <a:bodyPr wrap="square" lIns="68580" tIns="34290" rIns="68580" bIns="34290" rtlCol="0">
            <a:spAutoFit/>
          </a:bodyPr>
          <a:lstStyle/>
          <a:p>
            <a:r>
              <a:rPr lang="en-IN" dirty="0"/>
              <a:t>If finance is not a constraint then most appropriate sample should be selected.</a:t>
            </a:r>
          </a:p>
        </p:txBody>
      </p:sp>
      <p:sp>
        <p:nvSpPr>
          <p:cNvPr id="5" name="Rectangle 4">
            <a:extLst>
              <a:ext uri="{FF2B5EF4-FFF2-40B4-BE49-F238E27FC236}">
                <a16:creationId xmlns:a16="http://schemas.microsoft.com/office/drawing/2014/main" id="{731724FA-7017-4E38-AB82-3E056DAE563B}"/>
              </a:ext>
            </a:extLst>
          </p:cNvPr>
          <p:cNvSpPr/>
          <p:nvPr/>
        </p:nvSpPr>
        <p:spPr>
          <a:xfrm>
            <a:off x="2564295" y="1539268"/>
            <a:ext cx="3548270" cy="5479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dirty="0"/>
              <a:t>TIME LIMITATION</a:t>
            </a:r>
          </a:p>
        </p:txBody>
      </p:sp>
      <p:sp>
        <p:nvSpPr>
          <p:cNvPr id="6" name="TextBox 5">
            <a:extLst>
              <a:ext uri="{FF2B5EF4-FFF2-40B4-BE49-F238E27FC236}">
                <a16:creationId xmlns:a16="http://schemas.microsoft.com/office/drawing/2014/main" id="{C610A5BD-186C-4A66-806C-6E215C99A30A}"/>
              </a:ext>
            </a:extLst>
          </p:cNvPr>
          <p:cNvSpPr txBox="1"/>
          <p:nvPr/>
        </p:nvSpPr>
        <p:spPr>
          <a:xfrm>
            <a:off x="586409" y="2329376"/>
            <a:ext cx="7325138" cy="623248"/>
          </a:xfrm>
          <a:prstGeom prst="rect">
            <a:avLst/>
          </a:prstGeom>
          <a:noFill/>
        </p:spPr>
        <p:txBody>
          <a:bodyPr wrap="square" lIns="68580" tIns="34290" rIns="68580" bIns="34290" rtlCol="0">
            <a:spAutoFit/>
          </a:bodyPr>
          <a:lstStyle/>
          <a:p>
            <a:r>
              <a:rPr lang="en-IN" dirty="0"/>
              <a:t>If time is limited then researcher has to compromise and use simple random sampling in place of stratified sampling</a:t>
            </a:r>
          </a:p>
        </p:txBody>
      </p:sp>
      <p:sp>
        <p:nvSpPr>
          <p:cNvPr id="8" name="Rectangle 7">
            <a:extLst>
              <a:ext uri="{FF2B5EF4-FFF2-40B4-BE49-F238E27FC236}">
                <a16:creationId xmlns:a16="http://schemas.microsoft.com/office/drawing/2014/main" id="{511CB4F2-D072-4198-936E-8BB8883275E8}"/>
              </a:ext>
            </a:extLst>
          </p:cNvPr>
          <p:cNvSpPr/>
          <p:nvPr/>
        </p:nvSpPr>
        <p:spPr>
          <a:xfrm>
            <a:off x="2643809" y="3050935"/>
            <a:ext cx="3707296" cy="5093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dirty="0"/>
              <a:t>INFORMATION ABOUT POPULATION</a:t>
            </a:r>
          </a:p>
        </p:txBody>
      </p:sp>
      <p:sp>
        <p:nvSpPr>
          <p:cNvPr id="10" name="TextBox 9">
            <a:extLst>
              <a:ext uri="{FF2B5EF4-FFF2-40B4-BE49-F238E27FC236}">
                <a16:creationId xmlns:a16="http://schemas.microsoft.com/office/drawing/2014/main" id="{AC82FFD3-4C3E-47B5-86D1-EA8B0DC4F401}"/>
              </a:ext>
            </a:extLst>
          </p:cNvPr>
          <p:cNvSpPr txBox="1"/>
          <p:nvPr/>
        </p:nvSpPr>
        <p:spPr>
          <a:xfrm>
            <a:off x="586409" y="3783947"/>
            <a:ext cx="7414591" cy="1177245"/>
          </a:xfrm>
          <a:prstGeom prst="rect">
            <a:avLst/>
          </a:prstGeom>
          <a:noFill/>
        </p:spPr>
        <p:txBody>
          <a:bodyPr wrap="square" lIns="68580" tIns="34290" rIns="68580" bIns="34290">
            <a:spAutoFit/>
          </a:bodyPr>
          <a:lstStyle/>
          <a:p>
            <a:r>
              <a:rPr lang="en-IN" dirty="0"/>
              <a:t>Exploratory study can be done with non probability sampling to gain better idea about the population. After gaining sufficient knowledge about the population through the exploratory study, appropriate probability sampling design can be created</a:t>
            </a:r>
          </a:p>
        </p:txBody>
      </p:sp>
    </p:spTree>
    <p:extLst>
      <p:ext uri="{BB962C8B-B14F-4D97-AF65-F5344CB8AC3E}">
        <p14:creationId xmlns:p14="http://schemas.microsoft.com/office/powerpoint/2010/main" val="4186418066"/>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Sampling [Introduction, Steps in sampling, Types of sampling] - Bioscience  Notes">
            <a:extLst>
              <a:ext uri="{FF2B5EF4-FFF2-40B4-BE49-F238E27FC236}">
                <a16:creationId xmlns:a16="http://schemas.microsoft.com/office/drawing/2014/main" id="{A894CE52-C354-4BCE-B2E4-9025FEF86B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8314170"/>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BAC77BB-7670-4027-AD82-060726CCBEF9}"/>
              </a:ext>
            </a:extLst>
          </p:cNvPr>
          <p:cNvPicPr>
            <a:picLocks noChangeAspect="1"/>
          </p:cNvPicPr>
          <p:nvPr/>
        </p:nvPicPr>
        <p:blipFill rotWithShape="1">
          <a:blip r:embed="rId2"/>
          <a:srcRect r="11183"/>
          <a:stretch/>
        </p:blipFill>
        <p:spPr>
          <a:xfrm>
            <a:off x="119270" y="0"/>
            <a:ext cx="8915399" cy="5143500"/>
          </a:xfrm>
          <a:prstGeom prst="rect">
            <a:avLst/>
          </a:prstGeom>
        </p:spPr>
      </p:pic>
    </p:spTree>
    <p:extLst>
      <p:ext uri="{BB962C8B-B14F-4D97-AF65-F5344CB8AC3E}">
        <p14:creationId xmlns:p14="http://schemas.microsoft.com/office/powerpoint/2010/main" val="3554476481"/>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AMPLING BREAKDOWN&#10; ">
            <a:extLst>
              <a:ext uri="{FF2B5EF4-FFF2-40B4-BE49-F238E27FC236}">
                <a16:creationId xmlns:a16="http://schemas.microsoft.com/office/drawing/2014/main" id="{9ACBEFD6-31B1-4372-9D57-4EEFB42FA6B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757"/>
          <a:stretch/>
        </p:blipFill>
        <p:spPr bwMode="auto">
          <a:xfrm>
            <a:off x="1" y="89453"/>
            <a:ext cx="9143999" cy="5054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4522378"/>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ERMINOLOGY&#10;• Population :- A group of elements having similar characteristics. It can be&#10;human being, living or non- livi...">
            <a:extLst>
              <a:ext uri="{FF2B5EF4-FFF2-40B4-BE49-F238E27FC236}">
                <a16:creationId xmlns:a16="http://schemas.microsoft.com/office/drawing/2014/main" id="{37CB5EC7-485B-483D-98FC-70C351C2DFF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333" t="3889" r="2242" b="6359"/>
          <a:stretch/>
        </p:blipFill>
        <p:spPr bwMode="auto">
          <a:xfrm>
            <a:off x="1"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6346042"/>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 Biasedness: Chances of biased selection leading&#10;to incorrect conclusion&#10; Selection of true representative sample:&#10;Somet...">
            <a:extLst>
              <a:ext uri="{FF2B5EF4-FFF2-40B4-BE49-F238E27FC236}">
                <a16:creationId xmlns:a16="http://schemas.microsoft.com/office/drawing/2014/main" id="{316AECEC-D2D3-4D87-8849-CB1AA3067DA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5944"/>
          <a:stretch/>
        </p:blipFill>
        <p:spPr bwMode="auto">
          <a:xfrm>
            <a:off x="89453" y="0"/>
            <a:ext cx="9054547" cy="4721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4322953"/>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 A true representative of the population.&#10; Free from error due to bias.&#10; Adequate in size for being reliable.&#10; Units o...">
            <a:extLst>
              <a:ext uri="{FF2B5EF4-FFF2-40B4-BE49-F238E27FC236}">
                <a16:creationId xmlns:a16="http://schemas.microsoft.com/office/drawing/2014/main" id="{C39E8005-E712-4430-A289-F1AAE71559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6234"/>
          <a:stretch/>
        </p:blipFill>
        <p:spPr bwMode="auto">
          <a:xfrm>
            <a:off x="119270" y="109331"/>
            <a:ext cx="8905460" cy="4810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9454841"/>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EDF3864-BE65-4068-95A9-4AFB4E538672}"/>
              </a:ext>
            </a:extLst>
          </p:cNvPr>
          <p:cNvPicPr>
            <a:picLocks noChangeAspect="1"/>
          </p:cNvPicPr>
          <p:nvPr/>
        </p:nvPicPr>
        <p:blipFill rotWithShape="1">
          <a:blip r:embed="rId2"/>
          <a:srcRect b="10716"/>
          <a:stretch/>
        </p:blipFill>
        <p:spPr>
          <a:xfrm>
            <a:off x="0" y="69574"/>
            <a:ext cx="9034669" cy="4760843"/>
          </a:xfrm>
          <a:prstGeom prst="rect">
            <a:avLst/>
          </a:prstGeom>
        </p:spPr>
      </p:pic>
    </p:spTree>
    <p:extLst>
      <p:ext uri="{BB962C8B-B14F-4D97-AF65-F5344CB8AC3E}">
        <p14:creationId xmlns:p14="http://schemas.microsoft.com/office/powerpoint/2010/main" val="2895497167"/>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07AA451-1BC5-4399-B911-ADF032A0E26C}"/>
              </a:ext>
            </a:extLst>
          </p:cNvPr>
          <p:cNvPicPr>
            <a:picLocks noChangeAspect="1"/>
          </p:cNvPicPr>
          <p:nvPr/>
        </p:nvPicPr>
        <p:blipFill rotWithShape="1">
          <a:blip r:embed="rId2"/>
          <a:srcRect b="13330"/>
          <a:stretch/>
        </p:blipFill>
        <p:spPr>
          <a:xfrm>
            <a:off x="168966" y="34804"/>
            <a:ext cx="8666921" cy="4984458"/>
          </a:xfrm>
          <a:prstGeom prst="rect">
            <a:avLst/>
          </a:prstGeom>
        </p:spPr>
      </p:pic>
    </p:spTree>
    <p:extLst>
      <p:ext uri="{BB962C8B-B14F-4D97-AF65-F5344CB8AC3E}">
        <p14:creationId xmlns:p14="http://schemas.microsoft.com/office/powerpoint/2010/main" val="42746845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20" y="285750"/>
            <a:ext cx="8412480" cy="574040"/>
          </a:xfrm>
        </p:spPr>
        <p:txBody>
          <a:bodyPr/>
          <a:lstStyle/>
          <a:p>
            <a:r>
              <a:rPr lang="en-IN" dirty="0"/>
              <a:t>Objectives of Research</a:t>
            </a:r>
          </a:p>
        </p:txBody>
      </p:sp>
      <p:sp>
        <p:nvSpPr>
          <p:cNvPr id="3" name="Text Placeholder 2"/>
          <p:cNvSpPr>
            <a:spLocks noGrp="1"/>
          </p:cNvSpPr>
          <p:nvPr>
            <p:ph type="body" idx="1"/>
          </p:nvPr>
        </p:nvSpPr>
        <p:spPr>
          <a:xfrm>
            <a:off x="458469" y="1399222"/>
            <a:ext cx="8227060" cy="2149627"/>
          </a:xfrm>
        </p:spPr>
        <p:txBody>
          <a:bodyPr/>
          <a:lstStyle/>
          <a:p>
            <a:pPr marL="342900" indent="-342900">
              <a:lnSpc>
                <a:spcPct val="150000"/>
              </a:lnSpc>
              <a:buFont typeface="Arial" pitchFamily="34" charset="0"/>
              <a:buChar char="•"/>
            </a:pPr>
            <a:r>
              <a:rPr lang="en-IN" dirty="0">
                <a:latin typeface="Times New Roman" pitchFamily="18" charset="0"/>
                <a:cs typeface="Times New Roman" pitchFamily="18" charset="0"/>
              </a:rPr>
              <a:t>To develop cause-effect relationships between variables</a:t>
            </a:r>
          </a:p>
          <a:p>
            <a:pPr marL="342900" indent="-342900">
              <a:lnSpc>
                <a:spcPct val="150000"/>
              </a:lnSpc>
              <a:buFont typeface="Arial" pitchFamily="34" charset="0"/>
              <a:buChar char="•"/>
            </a:pPr>
            <a:r>
              <a:rPr lang="en-IN" dirty="0">
                <a:latin typeface="Times New Roman" pitchFamily="18" charset="0"/>
                <a:cs typeface="Times New Roman" pitchFamily="18" charset="0"/>
              </a:rPr>
              <a:t>To establish generalisations</a:t>
            </a:r>
          </a:p>
          <a:p>
            <a:pPr marL="342900" indent="-342900">
              <a:lnSpc>
                <a:spcPct val="150000"/>
              </a:lnSpc>
              <a:buFont typeface="Arial" pitchFamily="34" charset="0"/>
              <a:buChar char="•"/>
            </a:pPr>
            <a:r>
              <a:rPr lang="en-IN" dirty="0">
                <a:latin typeface="Times New Roman" pitchFamily="18" charset="0"/>
                <a:cs typeface="Times New Roman" pitchFamily="18" charset="0"/>
              </a:rPr>
              <a:t>To extend knowledge</a:t>
            </a:r>
          </a:p>
          <a:p>
            <a:pPr marL="342900" indent="-342900">
              <a:lnSpc>
                <a:spcPct val="150000"/>
              </a:lnSpc>
              <a:buFont typeface="Arial" pitchFamily="34" charset="0"/>
              <a:buChar char="•"/>
            </a:pPr>
            <a:r>
              <a:rPr lang="en-IN" dirty="0">
                <a:latin typeface="Times New Roman" pitchFamily="18" charset="0"/>
                <a:cs typeface="Times New Roman" pitchFamily="18" charset="0"/>
              </a:rPr>
              <a:t>To develop innovative ideas</a:t>
            </a:r>
          </a:p>
        </p:txBody>
      </p:sp>
    </p:spTree>
    <p:extLst>
      <p:ext uri="{BB962C8B-B14F-4D97-AF65-F5344CB8AC3E}">
        <p14:creationId xmlns:p14="http://schemas.microsoft.com/office/powerpoint/2010/main" val="2473230668"/>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hat is Sampling | Types of Sampling Techniques">
            <a:extLst>
              <a:ext uri="{FF2B5EF4-FFF2-40B4-BE49-F238E27FC236}">
                <a16:creationId xmlns:a16="http://schemas.microsoft.com/office/drawing/2014/main" id="{DC85753C-4558-4FAE-A68D-898A2536B5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835" y="606287"/>
            <a:ext cx="8160026" cy="4194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2847386"/>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ampling Methods | Types and Techniques Explained">
            <a:extLst>
              <a:ext uri="{FF2B5EF4-FFF2-40B4-BE49-F238E27FC236}">
                <a16:creationId xmlns:a16="http://schemas.microsoft.com/office/drawing/2014/main" id="{3B425021-0286-4A7B-9825-008FCE8B7A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087" y="318053"/>
            <a:ext cx="8686800" cy="4532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7443096"/>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1E64E8D-C18B-460B-BD39-90A9549C7992}"/>
              </a:ext>
            </a:extLst>
          </p:cNvPr>
          <p:cNvPicPr>
            <a:picLocks noChangeAspect="1"/>
          </p:cNvPicPr>
          <p:nvPr/>
        </p:nvPicPr>
        <p:blipFill rotWithShape="1">
          <a:blip r:embed="rId2"/>
          <a:srcRect b="15072"/>
          <a:stretch/>
        </p:blipFill>
        <p:spPr>
          <a:xfrm>
            <a:off x="159027" y="188844"/>
            <a:ext cx="8627165" cy="4522304"/>
          </a:xfrm>
          <a:prstGeom prst="rect">
            <a:avLst/>
          </a:prstGeom>
        </p:spPr>
      </p:pic>
    </p:spTree>
    <p:extLst>
      <p:ext uri="{BB962C8B-B14F-4D97-AF65-F5344CB8AC3E}">
        <p14:creationId xmlns:p14="http://schemas.microsoft.com/office/powerpoint/2010/main" val="53860188"/>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8648" y="791936"/>
            <a:ext cx="6148631" cy="4021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166677" y="202934"/>
            <a:ext cx="6246495" cy="346249"/>
          </a:xfrm>
          <a:prstGeom prst="rect">
            <a:avLst/>
          </a:prstGeom>
          <a:noFill/>
        </p:spPr>
        <p:txBody>
          <a:bodyPr wrap="square" lIns="68580" tIns="34290" rIns="68580" bIns="34290" rtlCol="0">
            <a:spAutoFit/>
          </a:bodyPr>
          <a:lstStyle/>
          <a:p>
            <a:pPr algn="ctr"/>
            <a:r>
              <a:rPr lang="en-IN" b="1" dirty="0"/>
              <a:t>Simple Random Sampling</a:t>
            </a:r>
          </a:p>
        </p:txBody>
      </p:sp>
    </p:spTree>
    <p:extLst>
      <p:ext uri="{BB962C8B-B14F-4D97-AF65-F5344CB8AC3E}">
        <p14:creationId xmlns:p14="http://schemas.microsoft.com/office/powerpoint/2010/main" val="4292802029"/>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2. Convenience Sampling : It refers to the&#10;procedures of obtaining units or members&#10;who are most conveniently available. I...">
            <a:extLst>
              <a:ext uri="{FF2B5EF4-FFF2-40B4-BE49-F238E27FC236}">
                <a16:creationId xmlns:a16="http://schemas.microsoft.com/office/drawing/2014/main" id="{992B3597-F717-4C22-AFCB-BA3F44FBC80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 b="11877"/>
          <a:stretch/>
        </p:blipFill>
        <p:spPr bwMode="auto">
          <a:xfrm>
            <a:off x="327992" y="278296"/>
            <a:ext cx="8527774"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2840530"/>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D3EDD916-022A-4C78-8FA7-72395FE5DCC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3910"/>
          <a:stretch/>
        </p:blipFill>
        <p:spPr bwMode="auto">
          <a:xfrm>
            <a:off x="506897" y="218661"/>
            <a:ext cx="8547651" cy="44129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3818768"/>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8690"/>
          <a:stretch/>
        </p:blipFill>
        <p:spPr bwMode="auto">
          <a:xfrm>
            <a:off x="1714500" y="32148"/>
            <a:ext cx="5715000" cy="463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189751"/>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4. Snowball Sampling:&#10; In snowball sampling, the researcher&#10;Identifying and selecting available&#10;respondents who meet the ...">
            <a:extLst>
              <a:ext uri="{FF2B5EF4-FFF2-40B4-BE49-F238E27FC236}">
                <a16:creationId xmlns:a16="http://schemas.microsoft.com/office/drawing/2014/main" id="{B3BD73DC-9DE6-4055-AB91-36B67BA9AC0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7396"/>
          <a:stretch/>
        </p:blipFill>
        <p:spPr bwMode="auto">
          <a:xfrm>
            <a:off x="149087" y="99391"/>
            <a:ext cx="8686800" cy="4631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0203366"/>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a:t>Cluster Sampling</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7419" y="1305777"/>
            <a:ext cx="4729163" cy="3479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697208"/>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53761EA-720F-4F85-B80F-9DEDDC482673}"/>
              </a:ext>
            </a:extLst>
          </p:cNvPr>
          <p:cNvPicPr>
            <a:picLocks noChangeAspect="1"/>
          </p:cNvPicPr>
          <p:nvPr/>
        </p:nvPicPr>
        <p:blipFill>
          <a:blip r:embed="rId2"/>
          <a:stretch>
            <a:fillRect/>
          </a:stretch>
        </p:blipFill>
        <p:spPr>
          <a:xfrm>
            <a:off x="228601" y="228600"/>
            <a:ext cx="8696738" cy="4820478"/>
          </a:xfrm>
          <a:prstGeom prst="rect">
            <a:avLst/>
          </a:prstGeom>
        </p:spPr>
      </p:pic>
    </p:spTree>
    <p:extLst>
      <p:ext uri="{BB962C8B-B14F-4D97-AF65-F5344CB8AC3E}">
        <p14:creationId xmlns:p14="http://schemas.microsoft.com/office/powerpoint/2010/main" val="39848486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33351"/>
            <a:ext cx="8915400" cy="984885"/>
          </a:xfrm>
        </p:spPr>
        <p:txBody>
          <a:bodyPr/>
          <a:lstStyle/>
          <a:p>
            <a:r>
              <a:rPr lang="en-IN" sz="3200" b="1" dirty="0">
                <a:latin typeface="Times New Roman" pitchFamily="18" charset="0"/>
                <a:cs typeface="Times New Roman" pitchFamily="18" charset="0"/>
              </a:rPr>
              <a:t>Importance/ Need / Relevance of Research in Business</a:t>
            </a:r>
          </a:p>
        </p:txBody>
      </p:sp>
      <p:graphicFrame>
        <p:nvGraphicFramePr>
          <p:cNvPr id="4" name="Diagram 3"/>
          <p:cNvGraphicFramePr/>
          <p:nvPr>
            <p:extLst>
              <p:ext uri="{D42A27DB-BD31-4B8C-83A1-F6EECF244321}">
                <p14:modId xmlns:p14="http://schemas.microsoft.com/office/powerpoint/2010/main" val="1368497535"/>
              </p:ext>
            </p:extLst>
          </p:nvPr>
        </p:nvGraphicFramePr>
        <p:xfrm>
          <a:off x="304800" y="1352550"/>
          <a:ext cx="86106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9631448"/>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872A486-7A73-44FF-B8B6-F9EF918004E3}"/>
              </a:ext>
            </a:extLst>
          </p:cNvPr>
          <p:cNvPicPr>
            <a:picLocks noChangeAspect="1"/>
          </p:cNvPicPr>
          <p:nvPr/>
        </p:nvPicPr>
        <p:blipFill>
          <a:blip r:embed="rId2"/>
          <a:stretch>
            <a:fillRect/>
          </a:stretch>
        </p:blipFill>
        <p:spPr>
          <a:xfrm>
            <a:off x="467140" y="99392"/>
            <a:ext cx="8468138" cy="4880113"/>
          </a:xfrm>
          <a:prstGeom prst="rect">
            <a:avLst/>
          </a:prstGeom>
        </p:spPr>
      </p:pic>
    </p:spTree>
    <p:extLst>
      <p:ext uri="{BB962C8B-B14F-4D97-AF65-F5344CB8AC3E}">
        <p14:creationId xmlns:p14="http://schemas.microsoft.com/office/powerpoint/2010/main" val="3254326955"/>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Sampling &amp; Its Types">
            <a:extLst>
              <a:ext uri="{FF2B5EF4-FFF2-40B4-BE49-F238E27FC236}">
                <a16:creationId xmlns:a16="http://schemas.microsoft.com/office/drawing/2014/main" id="{F7430AB3-9BA0-4716-A518-ECED4A4E9F0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6192"/>
          <a:stretch/>
        </p:blipFill>
        <p:spPr bwMode="auto">
          <a:xfrm>
            <a:off x="377687" y="79513"/>
            <a:ext cx="8507895" cy="47409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9609261"/>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8700" y="450056"/>
            <a:ext cx="7086600" cy="424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7688849"/>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Sampling &amp; Its Types">
            <a:extLst>
              <a:ext uri="{FF2B5EF4-FFF2-40B4-BE49-F238E27FC236}">
                <a16:creationId xmlns:a16="http://schemas.microsoft.com/office/drawing/2014/main" id="{37902255-62AF-41BC-A44C-F6C658C80B7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2749"/>
          <a:stretch/>
        </p:blipFill>
        <p:spPr bwMode="auto">
          <a:xfrm>
            <a:off x="387627" y="238539"/>
            <a:ext cx="8408504" cy="45819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4386194"/>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Sampling &amp; Its Types">
            <a:extLst>
              <a:ext uri="{FF2B5EF4-FFF2-40B4-BE49-F238E27FC236}">
                <a16:creationId xmlns:a16="http://schemas.microsoft.com/office/drawing/2014/main" id="{3248CDAF-927E-4805-B9F6-FD49FC28B04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82"/>
          <a:stretch/>
        </p:blipFill>
        <p:spPr bwMode="auto">
          <a:xfrm>
            <a:off x="477078" y="308112"/>
            <a:ext cx="8269357" cy="46912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4318255"/>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Sampling &amp; Its Types">
            <a:extLst>
              <a:ext uri="{FF2B5EF4-FFF2-40B4-BE49-F238E27FC236}">
                <a16:creationId xmlns:a16="http://schemas.microsoft.com/office/drawing/2014/main" id="{2EEBB22B-8541-475C-8237-68CCA11FFB5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2458"/>
          <a:stretch/>
        </p:blipFill>
        <p:spPr bwMode="auto">
          <a:xfrm>
            <a:off x="1" y="1"/>
            <a:ext cx="9143999" cy="5068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3993111"/>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3CBEB1-3457-48B2-8B29-9526F7CEC0F2}"/>
              </a:ext>
            </a:extLst>
          </p:cNvPr>
          <p:cNvSpPr/>
          <p:nvPr/>
        </p:nvSpPr>
        <p:spPr>
          <a:xfrm>
            <a:off x="1356692" y="318053"/>
            <a:ext cx="6430617" cy="5267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100" b="1" dirty="0"/>
              <a:t>TECHNICAL TERMS USED IN SAMPLING</a:t>
            </a:r>
          </a:p>
        </p:txBody>
      </p:sp>
      <p:sp>
        <p:nvSpPr>
          <p:cNvPr id="3" name="TextBox 2">
            <a:extLst>
              <a:ext uri="{FF2B5EF4-FFF2-40B4-BE49-F238E27FC236}">
                <a16:creationId xmlns:a16="http://schemas.microsoft.com/office/drawing/2014/main" id="{E9EF1D39-D731-4970-A188-49F4EB97C45E}"/>
              </a:ext>
            </a:extLst>
          </p:cNvPr>
          <p:cNvSpPr txBox="1"/>
          <p:nvPr/>
        </p:nvSpPr>
        <p:spPr>
          <a:xfrm>
            <a:off x="298174" y="1133062"/>
            <a:ext cx="8269357" cy="5609228"/>
          </a:xfrm>
          <a:prstGeom prst="rect">
            <a:avLst/>
          </a:prstGeom>
          <a:noFill/>
        </p:spPr>
        <p:txBody>
          <a:bodyPr wrap="square" lIns="68580" tIns="34290" rIns="68580" bIns="34290" rtlCol="0">
            <a:spAutoFit/>
          </a:bodyPr>
          <a:lstStyle/>
          <a:p>
            <a:r>
              <a:rPr lang="en-IN" b="1" dirty="0"/>
              <a:t>Population</a:t>
            </a:r>
            <a:r>
              <a:rPr lang="en-IN" dirty="0"/>
              <a:t>= It is the total number of elements with certain characteristics which forms the subject of study in a particular survey. Population can be of any group of people or objects having similarity with one another.</a:t>
            </a:r>
          </a:p>
          <a:p>
            <a:endParaRPr lang="en-IN" dirty="0"/>
          </a:p>
          <a:p>
            <a:r>
              <a:rPr lang="en-IN" b="1" dirty="0"/>
              <a:t>Census</a:t>
            </a:r>
            <a:r>
              <a:rPr lang="en-IN" dirty="0"/>
              <a:t>= it means complete enumeration or counting of population with respect to a specified time and well defined objectives.</a:t>
            </a:r>
          </a:p>
          <a:p>
            <a:endParaRPr lang="en-IN" dirty="0"/>
          </a:p>
          <a:p>
            <a:r>
              <a:rPr lang="en-IN" b="1" dirty="0"/>
              <a:t>Sample</a:t>
            </a:r>
            <a:r>
              <a:rPr lang="en-IN" dirty="0"/>
              <a:t>=It is a small portion of or a part of the population taken up for intensive examination and study purpose. A sample is a small part of the entire population having similar characteristics of the population.</a:t>
            </a:r>
          </a:p>
          <a:p>
            <a:endParaRPr lang="en-IN" dirty="0"/>
          </a:p>
          <a:p>
            <a:r>
              <a:rPr lang="en-IN" b="1" dirty="0"/>
              <a:t>Sampling Unit</a:t>
            </a:r>
            <a:r>
              <a:rPr lang="en-IN" dirty="0"/>
              <a:t>=it is the basis on which the sample is selected. </a:t>
            </a:r>
            <a:r>
              <a:rPr lang="en-IN" dirty="0" err="1"/>
              <a:t>Eg</a:t>
            </a:r>
            <a:r>
              <a:rPr lang="en-IN" dirty="0"/>
              <a:t> college teachers; student group; train traveller.</a:t>
            </a:r>
          </a:p>
          <a:p>
            <a:endParaRPr lang="en-IN" dirty="0"/>
          </a:p>
          <a:p>
            <a:r>
              <a:rPr lang="en-IN" b="1" dirty="0"/>
              <a:t>Sampling error</a:t>
            </a:r>
            <a:r>
              <a:rPr lang="en-IN" dirty="0"/>
              <a:t>: It refers to the difference between a sample estimate and the value to the population parameter obtained by complete count.</a:t>
            </a:r>
          </a:p>
          <a:p>
            <a:endParaRPr lang="en-IN" dirty="0"/>
          </a:p>
          <a:p>
            <a:r>
              <a:rPr lang="en-IN" b="1" dirty="0"/>
              <a:t>Sampling Frame</a:t>
            </a:r>
            <a:r>
              <a:rPr lang="en-IN" dirty="0"/>
              <a:t>=it is a list, directory, register of members, index or other records of population from which the sample can be selected. </a:t>
            </a:r>
            <a:r>
              <a:rPr lang="en-IN" dirty="0" err="1"/>
              <a:t>Eg</a:t>
            </a:r>
            <a:r>
              <a:rPr lang="en-IN" dirty="0"/>
              <a:t> telephone directory; admission register of college etc.</a:t>
            </a:r>
          </a:p>
        </p:txBody>
      </p:sp>
    </p:spTree>
    <p:extLst>
      <p:ext uri="{BB962C8B-B14F-4D97-AF65-F5344CB8AC3E}">
        <p14:creationId xmlns:p14="http://schemas.microsoft.com/office/powerpoint/2010/main" val="79353759"/>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9A7A8158-8E7E-4C93-8BD0-3676D7DE5AB3}"/>
              </a:ext>
            </a:extLst>
          </p:cNvPr>
          <p:cNvGraphicFramePr/>
          <p:nvPr>
            <p:extLst>
              <p:ext uri="{D42A27DB-BD31-4B8C-83A1-F6EECF244321}">
                <p14:modId xmlns:p14="http://schemas.microsoft.com/office/powerpoint/2010/main" val="2164410443"/>
              </p:ext>
            </p:extLst>
          </p:nvPr>
        </p:nvGraphicFramePr>
        <p:xfrm>
          <a:off x="1524000" y="917437"/>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a:extLst>
              <a:ext uri="{FF2B5EF4-FFF2-40B4-BE49-F238E27FC236}">
                <a16:creationId xmlns:a16="http://schemas.microsoft.com/office/drawing/2014/main" id="{677906B1-196D-4A16-A567-EC4CC4A75B02}"/>
              </a:ext>
            </a:extLst>
          </p:cNvPr>
          <p:cNvSpPr/>
          <p:nvPr/>
        </p:nvSpPr>
        <p:spPr>
          <a:xfrm>
            <a:off x="1331843" y="162064"/>
            <a:ext cx="6172200" cy="596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400" b="1" dirty="0"/>
              <a:t>THE SAMPLING PROCESS</a:t>
            </a:r>
          </a:p>
        </p:txBody>
      </p:sp>
    </p:spTree>
    <p:extLst>
      <p:ext uri="{BB962C8B-B14F-4D97-AF65-F5344CB8AC3E}">
        <p14:creationId xmlns:p14="http://schemas.microsoft.com/office/powerpoint/2010/main" val="759814823"/>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5402A7D-3E7F-4BC2-9A1F-7A41A3B5AF99}"/>
              </a:ext>
            </a:extLst>
          </p:cNvPr>
          <p:cNvSpPr txBox="1"/>
          <p:nvPr/>
        </p:nvSpPr>
        <p:spPr>
          <a:xfrm>
            <a:off x="152400" y="355758"/>
            <a:ext cx="8763000" cy="4685898"/>
          </a:xfrm>
          <a:prstGeom prst="rect">
            <a:avLst/>
          </a:prstGeom>
          <a:noFill/>
        </p:spPr>
        <p:txBody>
          <a:bodyPr wrap="square" lIns="68580" tIns="34290" rIns="68580" bIns="34290" rtlCol="0">
            <a:spAutoFit/>
          </a:bodyPr>
          <a:lstStyle/>
          <a:p>
            <a:r>
              <a:rPr lang="en-IN" sz="1500" b="1" dirty="0"/>
              <a:t>DECIDE THE DATA NEED</a:t>
            </a:r>
            <a:r>
              <a:rPr lang="en-IN" sz="1500" dirty="0"/>
              <a:t>= Define and identify data requirement. This could be understood by studying the nature of the problem.</a:t>
            </a:r>
          </a:p>
          <a:p>
            <a:r>
              <a:rPr lang="en-IN" sz="1500" b="1" dirty="0"/>
              <a:t>DECIDE THE AREA</a:t>
            </a:r>
            <a:r>
              <a:rPr lang="en-IN" sz="1500" dirty="0"/>
              <a:t>: defining geographical boundaries of the area to be surveyed. </a:t>
            </a:r>
            <a:r>
              <a:rPr lang="en-IN" sz="1500" dirty="0" err="1"/>
              <a:t>Eg</a:t>
            </a:r>
            <a:r>
              <a:rPr lang="en-IN" sz="1500" dirty="0"/>
              <a:t> conducting sample survey of TV viewers is too general but survey of viewers watching SONY TV is specific.</a:t>
            </a:r>
          </a:p>
          <a:p>
            <a:r>
              <a:rPr lang="en-IN" sz="1500" b="1" dirty="0"/>
              <a:t>DEFINE THE POPULATION</a:t>
            </a:r>
            <a:r>
              <a:rPr lang="en-IN" sz="1500" dirty="0"/>
              <a:t>=deciding the population from which data will be selected.</a:t>
            </a:r>
          </a:p>
          <a:p>
            <a:r>
              <a:rPr lang="en-IN" sz="1500" dirty="0"/>
              <a:t>Example OBJ to find out TV viewing habit of all men in the age group of 18-25 in Mumbai Western Zone.</a:t>
            </a:r>
          </a:p>
          <a:p>
            <a:r>
              <a:rPr lang="en-IN" sz="1500" b="1" dirty="0"/>
              <a:t>SELECTING THE SAMPLING FRAME</a:t>
            </a:r>
            <a:r>
              <a:rPr lang="en-IN" sz="1500" dirty="0"/>
              <a:t>= a perfect sampling frame is one in which every element of the population is represented only once.</a:t>
            </a:r>
          </a:p>
          <a:p>
            <a:r>
              <a:rPr lang="en-IN" sz="1500" dirty="0"/>
              <a:t>Sampling frame should be adequate, complete, no duplication, accuracy and convenience.</a:t>
            </a:r>
          </a:p>
          <a:p>
            <a:r>
              <a:rPr lang="en-IN" sz="1500" b="1" dirty="0"/>
              <a:t>SELECT THE SAMPLING UNIT</a:t>
            </a:r>
            <a:r>
              <a:rPr lang="en-IN" sz="1500" dirty="0"/>
              <a:t>= it is the basic unit containing the elements of the population to be sampled. The sampling unit may be members of the population or within specified age group, income group etc.</a:t>
            </a:r>
          </a:p>
          <a:p>
            <a:r>
              <a:rPr lang="en-IN" sz="1500" b="1" dirty="0"/>
              <a:t>SELECTING SAMPLING METHOD</a:t>
            </a:r>
            <a:r>
              <a:rPr lang="en-IN" sz="1500" dirty="0"/>
              <a:t>= 2 method of sampling are there. Probability sampling is scientific and without bias. Non Probability sampling is one wherein sampling unit are not selected by chance but by choice.</a:t>
            </a:r>
          </a:p>
          <a:p>
            <a:r>
              <a:rPr lang="en-IN" sz="1500" b="1" dirty="0"/>
              <a:t>SELECT THE SAMPLE SIZE</a:t>
            </a:r>
            <a:r>
              <a:rPr lang="en-IN" sz="1500" dirty="0"/>
              <a:t>: to select appropriate size following issues should be considered.</a:t>
            </a:r>
          </a:p>
          <a:p>
            <a:pPr marL="214313" indent="-214313">
              <a:buFont typeface="Arial" panose="020B0604020202020204" pitchFamily="34" charset="0"/>
              <a:buChar char="•"/>
            </a:pPr>
            <a:r>
              <a:rPr lang="en-IN" sz="1500" dirty="0"/>
              <a:t>Data need and purpose of research</a:t>
            </a:r>
          </a:p>
          <a:p>
            <a:pPr marL="214313" indent="-214313">
              <a:buFont typeface="Arial" panose="020B0604020202020204" pitchFamily="34" charset="0"/>
              <a:buChar char="•"/>
            </a:pPr>
            <a:r>
              <a:rPr lang="en-IN" sz="1500" dirty="0"/>
              <a:t>Statistical method to be used.</a:t>
            </a:r>
          </a:p>
          <a:p>
            <a:pPr marL="214313" indent="-214313">
              <a:buFont typeface="Arial" panose="020B0604020202020204" pitchFamily="34" charset="0"/>
              <a:buChar char="•"/>
            </a:pPr>
            <a:r>
              <a:rPr lang="en-IN" sz="1500" dirty="0"/>
              <a:t>Method of sampling.</a:t>
            </a:r>
          </a:p>
          <a:p>
            <a:pPr marL="214313" indent="-214313">
              <a:buFont typeface="Arial" panose="020B0604020202020204" pitchFamily="34" charset="0"/>
              <a:buChar char="•"/>
            </a:pPr>
            <a:r>
              <a:rPr lang="en-IN" sz="1500" dirty="0"/>
              <a:t>Availability of time and money.</a:t>
            </a:r>
          </a:p>
          <a:p>
            <a:endParaRPr lang="en-IN" sz="1500" dirty="0"/>
          </a:p>
          <a:p>
            <a:endParaRPr lang="en-IN" sz="1500" dirty="0"/>
          </a:p>
        </p:txBody>
      </p:sp>
    </p:spTree>
    <p:extLst>
      <p:ext uri="{BB962C8B-B14F-4D97-AF65-F5344CB8AC3E}">
        <p14:creationId xmlns:p14="http://schemas.microsoft.com/office/powerpoint/2010/main" val="1770697315"/>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2FF0697-969D-4A25-B453-36CDF664AF29}"/>
              </a:ext>
            </a:extLst>
          </p:cNvPr>
          <p:cNvSpPr/>
          <p:nvPr/>
        </p:nvSpPr>
        <p:spPr>
          <a:xfrm>
            <a:off x="1023731" y="308113"/>
            <a:ext cx="6679096" cy="5068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100" b="1" dirty="0"/>
              <a:t>BASIS GOVERNING SAMPLE SELECTION</a:t>
            </a:r>
          </a:p>
        </p:txBody>
      </p:sp>
      <p:sp>
        <p:nvSpPr>
          <p:cNvPr id="3" name="Rectangle: Rounded Corners 2">
            <a:extLst>
              <a:ext uri="{FF2B5EF4-FFF2-40B4-BE49-F238E27FC236}">
                <a16:creationId xmlns:a16="http://schemas.microsoft.com/office/drawing/2014/main" id="{B79247AA-3653-4F3E-8ABB-58BBB724D140}"/>
              </a:ext>
            </a:extLst>
          </p:cNvPr>
          <p:cNvSpPr/>
          <p:nvPr/>
        </p:nvSpPr>
        <p:spPr>
          <a:xfrm>
            <a:off x="655982" y="1123123"/>
            <a:ext cx="1570383" cy="8547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dirty="0"/>
              <a:t>Purpose of survey</a:t>
            </a:r>
          </a:p>
        </p:txBody>
      </p:sp>
      <p:sp>
        <p:nvSpPr>
          <p:cNvPr id="4" name="Rectangle: Rounded Corners 3">
            <a:extLst>
              <a:ext uri="{FF2B5EF4-FFF2-40B4-BE49-F238E27FC236}">
                <a16:creationId xmlns:a16="http://schemas.microsoft.com/office/drawing/2014/main" id="{1865E998-4F94-4C9B-BC97-FCEE335328E3}"/>
              </a:ext>
            </a:extLst>
          </p:cNvPr>
          <p:cNvSpPr/>
          <p:nvPr/>
        </p:nvSpPr>
        <p:spPr>
          <a:xfrm>
            <a:off x="2633869" y="1123123"/>
            <a:ext cx="1470992" cy="8547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1500" b="1" dirty="0"/>
              <a:t>Measurability</a:t>
            </a:r>
          </a:p>
        </p:txBody>
      </p:sp>
      <p:sp>
        <p:nvSpPr>
          <p:cNvPr id="5" name="Rectangle: Rounded Corners 4">
            <a:extLst>
              <a:ext uri="{FF2B5EF4-FFF2-40B4-BE49-F238E27FC236}">
                <a16:creationId xmlns:a16="http://schemas.microsoft.com/office/drawing/2014/main" id="{0F4DC2FC-133F-4CA5-841D-648879E34F52}"/>
              </a:ext>
            </a:extLst>
          </p:cNvPr>
          <p:cNvSpPr/>
          <p:nvPr/>
        </p:nvSpPr>
        <p:spPr>
          <a:xfrm>
            <a:off x="4572001" y="1128092"/>
            <a:ext cx="1570382" cy="8547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dirty="0"/>
              <a:t>Degree of precision</a:t>
            </a:r>
          </a:p>
        </p:txBody>
      </p:sp>
      <p:sp>
        <p:nvSpPr>
          <p:cNvPr id="6" name="Rectangle: Rounded Corners 5">
            <a:extLst>
              <a:ext uri="{FF2B5EF4-FFF2-40B4-BE49-F238E27FC236}">
                <a16:creationId xmlns:a16="http://schemas.microsoft.com/office/drawing/2014/main" id="{3EA2FA0D-6E61-4F62-988A-192ABD1DD5DD}"/>
              </a:ext>
            </a:extLst>
          </p:cNvPr>
          <p:cNvSpPr/>
          <p:nvPr/>
        </p:nvSpPr>
        <p:spPr>
          <a:xfrm>
            <a:off x="6609521" y="1133061"/>
            <a:ext cx="1470992" cy="7851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dirty="0"/>
              <a:t>Information about population</a:t>
            </a:r>
          </a:p>
        </p:txBody>
      </p:sp>
      <p:sp>
        <p:nvSpPr>
          <p:cNvPr id="7" name="Rectangle: Rounded Corners 6">
            <a:extLst>
              <a:ext uri="{FF2B5EF4-FFF2-40B4-BE49-F238E27FC236}">
                <a16:creationId xmlns:a16="http://schemas.microsoft.com/office/drawing/2014/main" id="{445A8858-1FDB-4410-921D-D9208A2873D7}"/>
              </a:ext>
            </a:extLst>
          </p:cNvPr>
          <p:cNvSpPr/>
          <p:nvPr/>
        </p:nvSpPr>
        <p:spPr>
          <a:xfrm>
            <a:off x="1451113" y="2484783"/>
            <a:ext cx="1570383" cy="8547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1500" b="1" dirty="0"/>
              <a:t>The nature of population</a:t>
            </a:r>
          </a:p>
        </p:txBody>
      </p:sp>
      <p:sp>
        <p:nvSpPr>
          <p:cNvPr id="8" name="Rectangle: Rounded Corners 7">
            <a:extLst>
              <a:ext uri="{FF2B5EF4-FFF2-40B4-BE49-F238E27FC236}">
                <a16:creationId xmlns:a16="http://schemas.microsoft.com/office/drawing/2014/main" id="{C0E0DE67-B276-4F7C-89A4-C2867A95C008}"/>
              </a:ext>
            </a:extLst>
          </p:cNvPr>
          <p:cNvSpPr/>
          <p:nvPr/>
        </p:nvSpPr>
        <p:spPr>
          <a:xfrm>
            <a:off x="3563178" y="2464904"/>
            <a:ext cx="1600200" cy="8547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1500" b="1" dirty="0"/>
              <a:t>Geographical area of the study</a:t>
            </a:r>
          </a:p>
        </p:txBody>
      </p:sp>
      <p:sp>
        <p:nvSpPr>
          <p:cNvPr id="9" name="Rectangle: Rounded Corners 8">
            <a:extLst>
              <a:ext uri="{FF2B5EF4-FFF2-40B4-BE49-F238E27FC236}">
                <a16:creationId xmlns:a16="http://schemas.microsoft.com/office/drawing/2014/main" id="{56E6E2D2-9DBA-45A4-86FD-60DF5260CBC1}"/>
              </a:ext>
            </a:extLst>
          </p:cNvPr>
          <p:cNvSpPr/>
          <p:nvPr/>
        </p:nvSpPr>
        <p:spPr>
          <a:xfrm>
            <a:off x="5705060" y="2432602"/>
            <a:ext cx="1570383" cy="8547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1500" b="1" dirty="0"/>
              <a:t>Financial resources</a:t>
            </a:r>
          </a:p>
        </p:txBody>
      </p:sp>
      <p:sp>
        <p:nvSpPr>
          <p:cNvPr id="10" name="Rectangle: Rounded Corners 9">
            <a:extLst>
              <a:ext uri="{FF2B5EF4-FFF2-40B4-BE49-F238E27FC236}">
                <a16:creationId xmlns:a16="http://schemas.microsoft.com/office/drawing/2014/main" id="{6767669B-3E09-4171-8089-8EC6A5BE01DD}"/>
              </a:ext>
            </a:extLst>
          </p:cNvPr>
          <p:cNvSpPr/>
          <p:nvPr/>
        </p:nvSpPr>
        <p:spPr>
          <a:xfrm>
            <a:off x="2400300" y="3846442"/>
            <a:ext cx="1570382" cy="7752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1500" b="1" dirty="0"/>
              <a:t>Time limitation </a:t>
            </a:r>
          </a:p>
        </p:txBody>
      </p:sp>
      <p:sp>
        <p:nvSpPr>
          <p:cNvPr id="11" name="Rectangle: Rounded Corners 10">
            <a:extLst>
              <a:ext uri="{FF2B5EF4-FFF2-40B4-BE49-F238E27FC236}">
                <a16:creationId xmlns:a16="http://schemas.microsoft.com/office/drawing/2014/main" id="{8DFDC917-9841-4FB7-9E43-AA308516175C}"/>
              </a:ext>
            </a:extLst>
          </p:cNvPr>
          <p:cNvSpPr/>
          <p:nvPr/>
        </p:nvSpPr>
        <p:spPr>
          <a:xfrm>
            <a:off x="4760845" y="3806685"/>
            <a:ext cx="1570382" cy="7752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1500" b="1" dirty="0"/>
              <a:t>Economy </a:t>
            </a:r>
          </a:p>
        </p:txBody>
      </p:sp>
    </p:spTree>
    <p:extLst>
      <p:ext uri="{BB962C8B-B14F-4D97-AF65-F5344CB8AC3E}">
        <p14:creationId xmlns:p14="http://schemas.microsoft.com/office/powerpoint/2010/main" val="2847944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8469" y="1328326"/>
            <a:ext cx="8227060" cy="3693319"/>
          </a:xfrm>
        </p:spPr>
        <p:txBody>
          <a:bodyPr/>
          <a:lstStyle/>
          <a:p>
            <a:pPr marL="342900" indent="-342900">
              <a:lnSpc>
                <a:spcPct val="150000"/>
              </a:lnSpc>
              <a:buFont typeface="Arial" pitchFamily="34" charset="0"/>
              <a:buChar char="•"/>
            </a:pPr>
            <a:r>
              <a:rPr lang="en-IN" sz="2000" dirty="0">
                <a:latin typeface="Times New Roman" pitchFamily="18" charset="0"/>
                <a:cs typeface="Times New Roman" pitchFamily="18" charset="0"/>
              </a:rPr>
              <a:t>Product Development</a:t>
            </a:r>
          </a:p>
          <a:p>
            <a:pPr marL="342900" indent="-342900">
              <a:lnSpc>
                <a:spcPct val="150000"/>
              </a:lnSpc>
              <a:buFont typeface="Arial" pitchFamily="34" charset="0"/>
              <a:buChar char="•"/>
            </a:pPr>
            <a:r>
              <a:rPr lang="en-IN" sz="2000" dirty="0">
                <a:latin typeface="Times New Roman" pitchFamily="18" charset="0"/>
                <a:cs typeface="Times New Roman" pitchFamily="18" charset="0"/>
              </a:rPr>
              <a:t>Reduction in Cost</a:t>
            </a:r>
          </a:p>
          <a:p>
            <a:pPr marL="342900" indent="-342900">
              <a:lnSpc>
                <a:spcPct val="150000"/>
              </a:lnSpc>
              <a:buFont typeface="Arial" pitchFamily="34" charset="0"/>
              <a:buChar char="•"/>
            </a:pPr>
            <a:r>
              <a:rPr lang="en-IN" sz="2000" dirty="0">
                <a:latin typeface="Times New Roman" pitchFamily="18" charset="0"/>
                <a:cs typeface="Times New Roman" pitchFamily="18" charset="0"/>
              </a:rPr>
              <a:t>Marketing Mix Decisions</a:t>
            </a:r>
          </a:p>
          <a:p>
            <a:pPr marL="342900" indent="-342900">
              <a:lnSpc>
                <a:spcPct val="150000"/>
              </a:lnSpc>
              <a:buFont typeface="Arial" pitchFamily="34" charset="0"/>
              <a:buChar char="•"/>
            </a:pPr>
            <a:r>
              <a:rPr lang="en-IN" sz="2000" dirty="0">
                <a:latin typeface="Times New Roman" pitchFamily="18" charset="0"/>
                <a:cs typeface="Times New Roman" pitchFamily="18" charset="0"/>
              </a:rPr>
              <a:t>Competitive Advantage</a:t>
            </a:r>
          </a:p>
          <a:p>
            <a:pPr marL="342900" indent="-342900">
              <a:lnSpc>
                <a:spcPct val="150000"/>
              </a:lnSpc>
              <a:buFont typeface="Arial" pitchFamily="34" charset="0"/>
              <a:buChar char="•"/>
            </a:pPr>
            <a:r>
              <a:rPr lang="en-IN" sz="2000" dirty="0">
                <a:latin typeface="Times New Roman" pitchFamily="18" charset="0"/>
                <a:cs typeface="Times New Roman" pitchFamily="18" charset="0"/>
              </a:rPr>
              <a:t>Human Resource Development</a:t>
            </a:r>
          </a:p>
          <a:p>
            <a:pPr marL="342900" indent="-342900">
              <a:lnSpc>
                <a:spcPct val="150000"/>
              </a:lnSpc>
              <a:buFont typeface="Arial" pitchFamily="34" charset="0"/>
              <a:buChar char="•"/>
            </a:pPr>
            <a:r>
              <a:rPr lang="en-IN" sz="2000" dirty="0">
                <a:latin typeface="Times New Roman" pitchFamily="18" charset="0"/>
                <a:cs typeface="Times New Roman" pitchFamily="18" charset="0"/>
              </a:rPr>
              <a:t>Financial Management</a:t>
            </a:r>
          </a:p>
          <a:p>
            <a:pPr marL="342900" indent="-342900">
              <a:lnSpc>
                <a:spcPct val="150000"/>
              </a:lnSpc>
              <a:buFont typeface="Arial" pitchFamily="34" charset="0"/>
              <a:buChar char="•"/>
            </a:pPr>
            <a:r>
              <a:rPr lang="en-IN" sz="2000" dirty="0">
                <a:latin typeface="Times New Roman" pitchFamily="18" charset="0"/>
                <a:cs typeface="Times New Roman" pitchFamily="18" charset="0"/>
              </a:rPr>
              <a:t>Corporate Social Responsibility</a:t>
            </a:r>
          </a:p>
          <a:p>
            <a:pPr marL="342900" indent="-342900">
              <a:lnSpc>
                <a:spcPct val="150000"/>
              </a:lnSpc>
              <a:buFont typeface="Arial" pitchFamily="34" charset="0"/>
              <a:buChar char="•"/>
            </a:pPr>
            <a:r>
              <a:rPr lang="en-IN" sz="2000" dirty="0">
                <a:latin typeface="Times New Roman" pitchFamily="18" charset="0"/>
                <a:cs typeface="Times New Roman" pitchFamily="18" charset="0"/>
              </a:rPr>
              <a:t>Corporate Image</a:t>
            </a:r>
          </a:p>
        </p:txBody>
      </p:sp>
      <p:sp>
        <p:nvSpPr>
          <p:cNvPr id="4" name="Title 1"/>
          <p:cNvSpPr>
            <a:spLocks noGrp="1"/>
          </p:cNvSpPr>
          <p:nvPr>
            <p:ph type="title"/>
          </p:nvPr>
        </p:nvSpPr>
        <p:spPr>
          <a:xfrm>
            <a:off x="76200" y="133351"/>
            <a:ext cx="8915400" cy="984885"/>
          </a:xfrm>
        </p:spPr>
        <p:txBody>
          <a:bodyPr/>
          <a:lstStyle/>
          <a:p>
            <a:r>
              <a:rPr lang="en-IN" sz="3200" b="1" dirty="0">
                <a:latin typeface="Times New Roman" pitchFamily="18" charset="0"/>
                <a:cs typeface="Times New Roman" pitchFamily="18" charset="0"/>
              </a:rPr>
              <a:t>Importance/ Need / Relevance of Research in Business</a:t>
            </a:r>
          </a:p>
        </p:txBody>
      </p:sp>
    </p:spTree>
    <p:extLst>
      <p:ext uri="{BB962C8B-B14F-4D97-AF65-F5344CB8AC3E}">
        <p14:creationId xmlns:p14="http://schemas.microsoft.com/office/powerpoint/2010/main" val="1669586389"/>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A789BB-4F47-4A2F-A3FC-949E3A45CB32}"/>
              </a:ext>
            </a:extLst>
          </p:cNvPr>
          <p:cNvSpPr/>
          <p:nvPr/>
        </p:nvSpPr>
        <p:spPr>
          <a:xfrm>
            <a:off x="2445025" y="327992"/>
            <a:ext cx="3727175" cy="6460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400" b="1" dirty="0"/>
              <a:t>PURPOSE OF SURVEY</a:t>
            </a:r>
          </a:p>
        </p:txBody>
      </p:sp>
      <p:sp>
        <p:nvSpPr>
          <p:cNvPr id="3" name="TextBox 2">
            <a:extLst>
              <a:ext uri="{FF2B5EF4-FFF2-40B4-BE49-F238E27FC236}">
                <a16:creationId xmlns:a16="http://schemas.microsoft.com/office/drawing/2014/main" id="{CCF00C30-D13A-4EC3-BCBD-618B74F704AA}"/>
              </a:ext>
            </a:extLst>
          </p:cNvPr>
          <p:cNvSpPr txBox="1"/>
          <p:nvPr/>
        </p:nvSpPr>
        <p:spPr>
          <a:xfrm>
            <a:off x="616227" y="1401418"/>
            <a:ext cx="8090452" cy="2839239"/>
          </a:xfrm>
          <a:prstGeom prst="rect">
            <a:avLst/>
          </a:prstGeom>
          <a:noFill/>
        </p:spPr>
        <p:txBody>
          <a:bodyPr wrap="square" lIns="68580" tIns="34290" rIns="68580" bIns="34290" rtlCol="0">
            <a:spAutoFit/>
          </a:bodyPr>
          <a:lstStyle/>
          <a:p>
            <a:r>
              <a:rPr lang="en-IN" dirty="0"/>
              <a:t>If researcher intends to generalise findings based on sample survey then appropriate probability sampling should be used.</a:t>
            </a:r>
          </a:p>
          <a:p>
            <a:r>
              <a:rPr lang="en-IN" dirty="0"/>
              <a:t>Example: students enjoy physical learning more than online learning. </a:t>
            </a:r>
          </a:p>
          <a:p>
            <a:r>
              <a:rPr lang="en-IN" dirty="0"/>
              <a:t>The choice of particular type of probability sampling depends on the geographical area of the study, and the size and nature of the study.</a:t>
            </a:r>
          </a:p>
          <a:p>
            <a:r>
              <a:rPr lang="en-IN" dirty="0"/>
              <a:t>For understanding general phenomenon under study, non probability  sampling are used.</a:t>
            </a:r>
          </a:p>
          <a:p>
            <a:r>
              <a:rPr lang="en-IN" dirty="0"/>
              <a:t>Example: study to understand online buying behaviour compared to offline buying pattern.</a:t>
            </a:r>
          </a:p>
          <a:p>
            <a:endParaRPr lang="en-IN" dirty="0"/>
          </a:p>
        </p:txBody>
      </p:sp>
      <p:sp>
        <p:nvSpPr>
          <p:cNvPr id="5" name="TextBox 4">
            <a:extLst>
              <a:ext uri="{FF2B5EF4-FFF2-40B4-BE49-F238E27FC236}">
                <a16:creationId xmlns:a16="http://schemas.microsoft.com/office/drawing/2014/main" id="{1B12F1CD-D6BC-491E-A053-3CE395280C94}"/>
              </a:ext>
            </a:extLst>
          </p:cNvPr>
          <p:cNvSpPr txBox="1"/>
          <p:nvPr/>
        </p:nvSpPr>
        <p:spPr>
          <a:xfrm>
            <a:off x="1461053" y="4178861"/>
            <a:ext cx="4572000" cy="623248"/>
          </a:xfrm>
          <a:prstGeom prst="rect">
            <a:avLst/>
          </a:prstGeom>
          <a:noFill/>
        </p:spPr>
        <p:txBody>
          <a:bodyPr wrap="square" lIns="68580" tIns="34290" rIns="68580" bIns="34290">
            <a:spAutoFit/>
          </a:bodyPr>
          <a:lstStyle/>
          <a:p>
            <a:r>
              <a:rPr lang="en-IN" dirty="0">
                <a:hlinkClick r:id="rId2"/>
              </a:rPr>
              <a:t>https://www.youtube.com/watch?v=pTuj57uXWlk</a:t>
            </a:r>
            <a:endParaRPr lang="en-IN" dirty="0"/>
          </a:p>
        </p:txBody>
      </p:sp>
      <p:sp>
        <p:nvSpPr>
          <p:cNvPr id="7" name="TextBox 6">
            <a:extLst>
              <a:ext uri="{FF2B5EF4-FFF2-40B4-BE49-F238E27FC236}">
                <a16:creationId xmlns:a16="http://schemas.microsoft.com/office/drawing/2014/main" id="{B3D9576F-DA47-4D75-914B-DD46B65D57B2}"/>
              </a:ext>
            </a:extLst>
          </p:cNvPr>
          <p:cNvSpPr txBox="1"/>
          <p:nvPr/>
        </p:nvSpPr>
        <p:spPr>
          <a:xfrm>
            <a:off x="1461053" y="4598790"/>
            <a:ext cx="4572000" cy="623248"/>
          </a:xfrm>
          <a:prstGeom prst="rect">
            <a:avLst/>
          </a:prstGeom>
          <a:noFill/>
        </p:spPr>
        <p:txBody>
          <a:bodyPr wrap="square" lIns="68580" tIns="34290" rIns="68580" bIns="34290">
            <a:spAutoFit/>
          </a:bodyPr>
          <a:lstStyle/>
          <a:p>
            <a:r>
              <a:rPr lang="en-IN" dirty="0">
                <a:hlinkClick r:id="rId3"/>
              </a:rPr>
              <a:t>https://www.youtube.com/watch?v=Gs-gLeYuDZw</a:t>
            </a:r>
            <a:endParaRPr lang="en-IN" dirty="0"/>
          </a:p>
        </p:txBody>
      </p:sp>
    </p:spTree>
    <p:extLst>
      <p:ext uri="{BB962C8B-B14F-4D97-AF65-F5344CB8AC3E}">
        <p14:creationId xmlns:p14="http://schemas.microsoft.com/office/powerpoint/2010/main" val="2905543644"/>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6A16E03-DDC9-4A37-9E48-5FAF6FA8E91F}"/>
              </a:ext>
            </a:extLst>
          </p:cNvPr>
          <p:cNvSpPr/>
          <p:nvPr/>
        </p:nvSpPr>
        <p:spPr>
          <a:xfrm>
            <a:off x="1858618" y="646044"/>
            <a:ext cx="5655365" cy="6957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100" b="1" dirty="0"/>
              <a:t>MEASURABILITY</a:t>
            </a:r>
          </a:p>
        </p:txBody>
      </p:sp>
      <p:sp>
        <p:nvSpPr>
          <p:cNvPr id="3" name="TextBox 2">
            <a:extLst>
              <a:ext uri="{FF2B5EF4-FFF2-40B4-BE49-F238E27FC236}">
                <a16:creationId xmlns:a16="http://schemas.microsoft.com/office/drawing/2014/main" id="{C186F86D-5A06-49F7-8791-7CF459D31EEA}"/>
              </a:ext>
            </a:extLst>
          </p:cNvPr>
          <p:cNvSpPr txBox="1"/>
          <p:nvPr/>
        </p:nvSpPr>
        <p:spPr>
          <a:xfrm>
            <a:off x="665922" y="1729409"/>
            <a:ext cx="7921487" cy="900247"/>
          </a:xfrm>
          <a:prstGeom prst="rect">
            <a:avLst/>
          </a:prstGeom>
          <a:noFill/>
        </p:spPr>
        <p:txBody>
          <a:bodyPr wrap="square" lIns="68580" tIns="34290" rIns="68580" bIns="34290" rtlCol="0">
            <a:spAutoFit/>
          </a:bodyPr>
          <a:lstStyle/>
          <a:p>
            <a:r>
              <a:rPr lang="en-IN" dirty="0"/>
              <a:t>Where research objective requires statistical inference, the sample should be drawn by using simple random sampling or stratified random sampling depending on whether the population is homogenous or heterogenous</a:t>
            </a:r>
          </a:p>
        </p:txBody>
      </p:sp>
      <p:sp>
        <p:nvSpPr>
          <p:cNvPr id="5" name="Rectangle 4">
            <a:extLst>
              <a:ext uri="{FF2B5EF4-FFF2-40B4-BE49-F238E27FC236}">
                <a16:creationId xmlns:a16="http://schemas.microsoft.com/office/drawing/2014/main" id="{8AF62F5A-ED62-40D8-88B7-44F26E893624}"/>
              </a:ext>
            </a:extLst>
          </p:cNvPr>
          <p:cNvSpPr/>
          <p:nvPr/>
        </p:nvSpPr>
        <p:spPr>
          <a:xfrm>
            <a:off x="2151822" y="2763079"/>
            <a:ext cx="5068957" cy="7255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100" b="1" dirty="0"/>
              <a:t>DEGREE OF PRECISION</a:t>
            </a:r>
          </a:p>
        </p:txBody>
      </p:sp>
      <p:sp>
        <p:nvSpPr>
          <p:cNvPr id="7" name="TextBox 6">
            <a:extLst>
              <a:ext uri="{FF2B5EF4-FFF2-40B4-BE49-F238E27FC236}">
                <a16:creationId xmlns:a16="http://schemas.microsoft.com/office/drawing/2014/main" id="{78ED4845-1BDC-4EC5-8913-2E661DF0C278}"/>
              </a:ext>
            </a:extLst>
          </p:cNvPr>
          <p:cNvSpPr txBox="1"/>
          <p:nvPr/>
        </p:nvSpPr>
        <p:spPr>
          <a:xfrm>
            <a:off x="665922" y="3833643"/>
            <a:ext cx="8010939" cy="900247"/>
          </a:xfrm>
          <a:prstGeom prst="rect">
            <a:avLst/>
          </a:prstGeom>
          <a:noFill/>
        </p:spPr>
        <p:txBody>
          <a:bodyPr wrap="square" lIns="68580" tIns="34290" rIns="68580" bIns="34290">
            <a:spAutoFit/>
          </a:bodyPr>
          <a:lstStyle/>
          <a:p>
            <a:r>
              <a:rPr lang="en-IN" dirty="0"/>
              <a:t>A high degree of precision of result requires probability sampling.</a:t>
            </a:r>
          </a:p>
          <a:p>
            <a:r>
              <a:rPr lang="en-IN" dirty="0"/>
              <a:t>Where crude result will also serve the purpose, convenient non random sampling like quota sampling is enough..</a:t>
            </a:r>
          </a:p>
        </p:txBody>
      </p:sp>
    </p:spTree>
    <p:extLst>
      <p:ext uri="{BB962C8B-B14F-4D97-AF65-F5344CB8AC3E}">
        <p14:creationId xmlns:p14="http://schemas.microsoft.com/office/powerpoint/2010/main" val="2289682920"/>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9A51B6D-B104-442F-9019-03A23C069259}"/>
              </a:ext>
            </a:extLst>
          </p:cNvPr>
          <p:cNvSpPr/>
          <p:nvPr/>
        </p:nvSpPr>
        <p:spPr>
          <a:xfrm>
            <a:off x="1943100" y="157893"/>
            <a:ext cx="4840357" cy="6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dirty="0"/>
              <a:t>NATURE OF THE POPULATION</a:t>
            </a:r>
          </a:p>
        </p:txBody>
      </p:sp>
      <p:sp>
        <p:nvSpPr>
          <p:cNvPr id="3" name="TextBox 2">
            <a:extLst>
              <a:ext uri="{FF2B5EF4-FFF2-40B4-BE49-F238E27FC236}">
                <a16:creationId xmlns:a16="http://schemas.microsoft.com/office/drawing/2014/main" id="{CB3D8FF0-FB08-4E7F-8CBF-02D550CB8DFB}"/>
              </a:ext>
            </a:extLst>
          </p:cNvPr>
          <p:cNvSpPr txBox="1"/>
          <p:nvPr/>
        </p:nvSpPr>
        <p:spPr>
          <a:xfrm>
            <a:off x="536713" y="1013198"/>
            <a:ext cx="7871792" cy="623248"/>
          </a:xfrm>
          <a:prstGeom prst="rect">
            <a:avLst/>
          </a:prstGeom>
          <a:noFill/>
        </p:spPr>
        <p:txBody>
          <a:bodyPr wrap="square" lIns="68580" tIns="34290" rIns="68580" bIns="34290" rtlCol="0">
            <a:spAutoFit/>
          </a:bodyPr>
          <a:lstStyle/>
          <a:p>
            <a:r>
              <a:rPr lang="en-IN" dirty="0"/>
              <a:t>If the population is homogenous simple random sampling will do but if the </a:t>
            </a:r>
            <a:r>
              <a:rPr lang="en-IN" dirty="0" err="1"/>
              <a:t>the</a:t>
            </a:r>
            <a:r>
              <a:rPr lang="en-IN" dirty="0"/>
              <a:t> population is heterogenous stratified random sampling is required.</a:t>
            </a:r>
          </a:p>
        </p:txBody>
      </p:sp>
      <p:sp>
        <p:nvSpPr>
          <p:cNvPr id="4" name="Rectangle 3">
            <a:extLst>
              <a:ext uri="{FF2B5EF4-FFF2-40B4-BE49-F238E27FC236}">
                <a16:creationId xmlns:a16="http://schemas.microsoft.com/office/drawing/2014/main" id="{0815DBBA-8ABB-4F5D-A20F-4B0E1B8133C9}"/>
              </a:ext>
            </a:extLst>
          </p:cNvPr>
          <p:cNvSpPr/>
          <p:nvPr/>
        </p:nvSpPr>
        <p:spPr>
          <a:xfrm>
            <a:off x="1801467" y="2148608"/>
            <a:ext cx="5123621"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dirty="0"/>
              <a:t>GEOGRAPHICAL AREA OF THE STUDY</a:t>
            </a:r>
          </a:p>
        </p:txBody>
      </p:sp>
      <p:sp>
        <p:nvSpPr>
          <p:cNvPr id="5" name="TextBox 4">
            <a:extLst>
              <a:ext uri="{FF2B5EF4-FFF2-40B4-BE49-F238E27FC236}">
                <a16:creationId xmlns:a16="http://schemas.microsoft.com/office/drawing/2014/main" id="{CE7C62C8-E23B-4502-99E5-82681BBA8F62}"/>
              </a:ext>
            </a:extLst>
          </p:cNvPr>
          <p:cNvSpPr txBox="1"/>
          <p:nvPr/>
        </p:nvSpPr>
        <p:spPr>
          <a:xfrm>
            <a:off x="427382" y="3110948"/>
            <a:ext cx="7871792" cy="900247"/>
          </a:xfrm>
          <a:prstGeom prst="rect">
            <a:avLst/>
          </a:prstGeom>
          <a:noFill/>
        </p:spPr>
        <p:txBody>
          <a:bodyPr wrap="square" lIns="68580" tIns="34290" rIns="68580" bIns="34290" rtlCol="0">
            <a:spAutoFit/>
          </a:bodyPr>
          <a:lstStyle/>
          <a:p>
            <a:r>
              <a:rPr lang="en-IN" dirty="0"/>
              <a:t>If the area covered in the survey is huge and size of the population large then, multi stage cluster sampling would be most appropriate. On the other hand if population is small then normal probability sampling will do.</a:t>
            </a:r>
          </a:p>
        </p:txBody>
      </p:sp>
    </p:spTree>
    <p:extLst>
      <p:ext uri="{BB962C8B-B14F-4D97-AF65-F5344CB8AC3E}">
        <p14:creationId xmlns:p14="http://schemas.microsoft.com/office/powerpoint/2010/main" val="1008711921"/>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4A0FDF-2513-49F6-BC65-6BD85A08A481}"/>
              </a:ext>
            </a:extLst>
          </p:cNvPr>
          <p:cNvSpPr/>
          <p:nvPr/>
        </p:nvSpPr>
        <p:spPr>
          <a:xfrm>
            <a:off x="2246244" y="267060"/>
            <a:ext cx="4184374" cy="477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dirty="0"/>
              <a:t>FINANCIAL RESOURCES</a:t>
            </a:r>
          </a:p>
        </p:txBody>
      </p:sp>
      <p:sp>
        <p:nvSpPr>
          <p:cNvPr id="4" name="TextBox 3">
            <a:extLst>
              <a:ext uri="{FF2B5EF4-FFF2-40B4-BE49-F238E27FC236}">
                <a16:creationId xmlns:a16="http://schemas.microsoft.com/office/drawing/2014/main" id="{015E5365-2F28-47B5-BD25-F054F4C98D56}"/>
              </a:ext>
            </a:extLst>
          </p:cNvPr>
          <p:cNvSpPr txBox="1"/>
          <p:nvPr/>
        </p:nvSpPr>
        <p:spPr>
          <a:xfrm>
            <a:off x="586409" y="1019409"/>
            <a:ext cx="7971182" cy="346249"/>
          </a:xfrm>
          <a:prstGeom prst="rect">
            <a:avLst/>
          </a:prstGeom>
          <a:noFill/>
        </p:spPr>
        <p:txBody>
          <a:bodyPr wrap="square" lIns="68580" tIns="34290" rIns="68580" bIns="34290" rtlCol="0">
            <a:spAutoFit/>
          </a:bodyPr>
          <a:lstStyle/>
          <a:p>
            <a:r>
              <a:rPr lang="en-IN" dirty="0"/>
              <a:t>If finance is not a constraint then most appropriate sample should be selected.</a:t>
            </a:r>
          </a:p>
        </p:txBody>
      </p:sp>
      <p:sp>
        <p:nvSpPr>
          <p:cNvPr id="5" name="Rectangle 4">
            <a:extLst>
              <a:ext uri="{FF2B5EF4-FFF2-40B4-BE49-F238E27FC236}">
                <a16:creationId xmlns:a16="http://schemas.microsoft.com/office/drawing/2014/main" id="{731724FA-7017-4E38-AB82-3E056DAE563B}"/>
              </a:ext>
            </a:extLst>
          </p:cNvPr>
          <p:cNvSpPr/>
          <p:nvPr/>
        </p:nvSpPr>
        <p:spPr>
          <a:xfrm>
            <a:off x="2564295" y="1539268"/>
            <a:ext cx="3548270" cy="5479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dirty="0"/>
              <a:t>TIME LIMITATION</a:t>
            </a:r>
          </a:p>
        </p:txBody>
      </p:sp>
      <p:sp>
        <p:nvSpPr>
          <p:cNvPr id="6" name="TextBox 5">
            <a:extLst>
              <a:ext uri="{FF2B5EF4-FFF2-40B4-BE49-F238E27FC236}">
                <a16:creationId xmlns:a16="http://schemas.microsoft.com/office/drawing/2014/main" id="{C610A5BD-186C-4A66-806C-6E215C99A30A}"/>
              </a:ext>
            </a:extLst>
          </p:cNvPr>
          <p:cNvSpPr txBox="1"/>
          <p:nvPr/>
        </p:nvSpPr>
        <p:spPr>
          <a:xfrm>
            <a:off x="586409" y="2329376"/>
            <a:ext cx="7325138" cy="623248"/>
          </a:xfrm>
          <a:prstGeom prst="rect">
            <a:avLst/>
          </a:prstGeom>
          <a:noFill/>
        </p:spPr>
        <p:txBody>
          <a:bodyPr wrap="square" lIns="68580" tIns="34290" rIns="68580" bIns="34290" rtlCol="0">
            <a:spAutoFit/>
          </a:bodyPr>
          <a:lstStyle/>
          <a:p>
            <a:r>
              <a:rPr lang="en-IN" dirty="0"/>
              <a:t>If time is limited then researcher has to compromise and use simple random sampling in place of stratified sampling</a:t>
            </a:r>
          </a:p>
        </p:txBody>
      </p:sp>
      <p:sp>
        <p:nvSpPr>
          <p:cNvPr id="8" name="Rectangle 7">
            <a:extLst>
              <a:ext uri="{FF2B5EF4-FFF2-40B4-BE49-F238E27FC236}">
                <a16:creationId xmlns:a16="http://schemas.microsoft.com/office/drawing/2014/main" id="{511CB4F2-D072-4198-936E-8BB8883275E8}"/>
              </a:ext>
            </a:extLst>
          </p:cNvPr>
          <p:cNvSpPr/>
          <p:nvPr/>
        </p:nvSpPr>
        <p:spPr>
          <a:xfrm>
            <a:off x="2643809" y="3050935"/>
            <a:ext cx="3707296" cy="5093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dirty="0"/>
              <a:t>INFORMATION ABOUT POPULATION</a:t>
            </a:r>
          </a:p>
        </p:txBody>
      </p:sp>
      <p:sp>
        <p:nvSpPr>
          <p:cNvPr id="10" name="TextBox 9">
            <a:extLst>
              <a:ext uri="{FF2B5EF4-FFF2-40B4-BE49-F238E27FC236}">
                <a16:creationId xmlns:a16="http://schemas.microsoft.com/office/drawing/2014/main" id="{AC82FFD3-4C3E-47B5-86D1-EA8B0DC4F401}"/>
              </a:ext>
            </a:extLst>
          </p:cNvPr>
          <p:cNvSpPr txBox="1"/>
          <p:nvPr/>
        </p:nvSpPr>
        <p:spPr>
          <a:xfrm>
            <a:off x="586409" y="3783947"/>
            <a:ext cx="7414591" cy="1177245"/>
          </a:xfrm>
          <a:prstGeom prst="rect">
            <a:avLst/>
          </a:prstGeom>
          <a:noFill/>
        </p:spPr>
        <p:txBody>
          <a:bodyPr wrap="square" lIns="68580" tIns="34290" rIns="68580" bIns="34290">
            <a:spAutoFit/>
          </a:bodyPr>
          <a:lstStyle/>
          <a:p>
            <a:r>
              <a:rPr lang="en-IN" dirty="0"/>
              <a:t>Exploratory study can be done with non probability sampling to gain better idea about the population. After gaining sufficient knowledge about the population through the exploratory study, appropriate probability sampling design can be created</a:t>
            </a:r>
          </a:p>
        </p:txBody>
      </p:sp>
    </p:spTree>
    <p:extLst>
      <p:ext uri="{BB962C8B-B14F-4D97-AF65-F5344CB8AC3E}">
        <p14:creationId xmlns:p14="http://schemas.microsoft.com/office/powerpoint/2010/main" val="36750714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9140" name="Rectangle 4"/>
          <p:cNvSpPr>
            <a:spLocks noGrp="1" noChangeArrowheads="1"/>
          </p:cNvSpPr>
          <p:nvPr>
            <p:ph type="title"/>
          </p:nvPr>
        </p:nvSpPr>
        <p:spPr>
          <a:xfrm>
            <a:off x="381000" y="171450"/>
            <a:ext cx="8382000" cy="492443"/>
          </a:xfrm>
          <a:noFill/>
        </p:spPr>
        <p:txBody>
          <a:bodyPr anchorCtr="1"/>
          <a:lstStyle/>
          <a:p>
            <a:pPr eaLnBrk="1" hangingPunct="1"/>
            <a:r>
              <a:rPr lang="en-US" sz="3200" b="1" u="sng" dirty="0">
                <a:solidFill>
                  <a:schemeClr val="tx2"/>
                </a:solidFill>
                <a:latin typeface="Times New Roman" pitchFamily="18" charset="0"/>
              </a:rPr>
              <a:t>SCOPE / SIGNIFICANCE OF RESEARCH</a:t>
            </a:r>
            <a:endParaRPr lang="en-US" sz="3200" u="sng" dirty="0">
              <a:solidFill>
                <a:schemeClr val="tx2"/>
              </a:solidFill>
            </a:endParaRPr>
          </a:p>
        </p:txBody>
      </p:sp>
      <p:sp>
        <p:nvSpPr>
          <p:cNvPr id="219141" name="Rectangle 5"/>
          <p:cNvSpPr>
            <a:spLocks noGrp="1" noChangeArrowheads="1"/>
          </p:cNvSpPr>
          <p:nvPr>
            <p:ph idx="1"/>
          </p:nvPr>
        </p:nvSpPr>
        <p:spPr>
          <a:xfrm>
            <a:off x="457200" y="1504950"/>
            <a:ext cx="8229600" cy="3314700"/>
          </a:xfrm>
        </p:spPr>
        <p:txBody>
          <a:bodyPr rtlCol="0">
            <a:normAutofit/>
          </a:bodyPr>
          <a:lstStyle/>
          <a:p>
            <a:pPr marL="798513" lvl="1" indent="-450850" eaLnBrk="1" fontAlgn="auto" hangingPunct="1">
              <a:spcAft>
                <a:spcPts val="0"/>
              </a:spcAft>
              <a:buClr>
                <a:srgbClr val="F1FB33"/>
              </a:buClr>
              <a:buFont typeface="Wingdings" pitchFamily="2" charset="2"/>
              <a:buChar char="v"/>
              <a:defRPr/>
            </a:pPr>
            <a:r>
              <a:rPr lang="en-US" sz="2000" b="1" u="sng" dirty="0">
                <a:latin typeface="Times New Roman" pitchFamily="18" charset="0"/>
              </a:rPr>
              <a:t>RESEARCH FOR DECISION MAKING</a:t>
            </a:r>
          </a:p>
          <a:p>
            <a:pPr marL="798513" lvl="1" indent="-450850" eaLnBrk="1" fontAlgn="auto" hangingPunct="1">
              <a:spcAft>
                <a:spcPts val="0"/>
              </a:spcAft>
              <a:buClr>
                <a:srgbClr val="F1FB33"/>
              </a:buClr>
              <a:buFont typeface="Wingdings" pitchFamily="2" charset="2"/>
              <a:buNone/>
              <a:defRPr/>
            </a:pPr>
            <a:endParaRPr lang="en-US" sz="2000" b="1" u="sng" dirty="0">
              <a:latin typeface="Times New Roman" pitchFamily="18" charset="0"/>
            </a:endParaRPr>
          </a:p>
          <a:p>
            <a:pPr marL="798513" lvl="1" indent="-450850" eaLnBrk="1" fontAlgn="auto" hangingPunct="1">
              <a:spcAft>
                <a:spcPts val="0"/>
              </a:spcAft>
              <a:buClr>
                <a:srgbClr val="F1FB33"/>
              </a:buClr>
              <a:buFont typeface="Wingdings" pitchFamily="2" charset="2"/>
              <a:buChar char="q"/>
              <a:defRPr/>
            </a:pPr>
            <a:r>
              <a:rPr lang="en-US" sz="2000" b="1" dirty="0">
                <a:latin typeface="Times New Roman" pitchFamily="18" charset="0"/>
              </a:rPr>
              <a:t>Throws light on risks and uncertainty</a:t>
            </a:r>
          </a:p>
          <a:p>
            <a:pPr marL="798513" lvl="1" indent="-450850" eaLnBrk="1" fontAlgn="auto" hangingPunct="1">
              <a:spcAft>
                <a:spcPts val="0"/>
              </a:spcAft>
              <a:buClr>
                <a:srgbClr val="F1FB33"/>
              </a:buClr>
              <a:buFont typeface="Wingdings" pitchFamily="2" charset="2"/>
              <a:buChar char="q"/>
              <a:defRPr/>
            </a:pPr>
            <a:endParaRPr lang="en-US" sz="2000" b="1" dirty="0">
              <a:latin typeface="Times New Roman" pitchFamily="18" charset="0"/>
            </a:endParaRPr>
          </a:p>
          <a:p>
            <a:pPr marL="798513" lvl="1" indent="-450850" eaLnBrk="1" fontAlgn="auto" hangingPunct="1">
              <a:spcAft>
                <a:spcPts val="0"/>
              </a:spcAft>
              <a:buClr>
                <a:srgbClr val="F1FB33"/>
              </a:buClr>
              <a:buFont typeface="Wingdings" pitchFamily="2" charset="2"/>
              <a:buChar char="q"/>
              <a:defRPr/>
            </a:pPr>
            <a:r>
              <a:rPr lang="en-US" sz="2000" b="1" dirty="0">
                <a:latin typeface="Times New Roman" pitchFamily="18" charset="0"/>
              </a:rPr>
              <a:t>Identify alternative courses of action</a:t>
            </a:r>
          </a:p>
          <a:p>
            <a:pPr marL="798513" lvl="1" indent="-450850" eaLnBrk="1" fontAlgn="auto" hangingPunct="1">
              <a:spcAft>
                <a:spcPts val="0"/>
              </a:spcAft>
              <a:buClr>
                <a:srgbClr val="F1FB33"/>
              </a:buClr>
              <a:buFont typeface="Wingdings" pitchFamily="2" charset="2"/>
              <a:buChar char="q"/>
              <a:defRPr/>
            </a:pPr>
            <a:endParaRPr lang="en-US" sz="2000" b="1" dirty="0">
              <a:latin typeface="Times New Roman" pitchFamily="18" charset="0"/>
            </a:endParaRPr>
          </a:p>
          <a:p>
            <a:pPr marL="798513" lvl="1" indent="-450850" eaLnBrk="1" fontAlgn="auto" hangingPunct="1">
              <a:spcAft>
                <a:spcPts val="0"/>
              </a:spcAft>
              <a:buClr>
                <a:srgbClr val="F1FB33"/>
              </a:buClr>
              <a:buFont typeface="Wingdings" pitchFamily="2" charset="2"/>
              <a:buChar char="q"/>
              <a:defRPr/>
            </a:pPr>
            <a:r>
              <a:rPr lang="en-US" sz="2000" b="1" dirty="0">
                <a:latin typeface="Times New Roman" pitchFamily="18" charset="0"/>
              </a:rPr>
              <a:t>Helps in economic use of resources </a:t>
            </a:r>
          </a:p>
          <a:p>
            <a:pPr marL="798513" lvl="1" indent="-450850" eaLnBrk="1" fontAlgn="auto" hangingPunct="1">
              <a:spcAft>
                <a:spcPts val="0"/>
              </a:spcAft>
              <a:buClr>
                <a:srgbClr val="F1FB33"/>
              </a:buClr>
              <a:buFont typeface="Wingdings" pitchFamily="2" charset="2"/>
              <a:buChar char="q"/>
              <a:defRPr/>
            </a:pPr>
            <a:endParaRPr lang="en-US" sz="2000" b="1" dirty="0">
              <a:latin typeface="Times New Roman" pitchFamily="18" charset="0"/>
            </a:endParaRPr>
          </a:p>
          <a:p>
            <a:pPr marL="798513" lvl="1" indent="-450850" eaLnBrk="1" fontAlgn="auto" hangingPunct="1">
              <a:spcAft>
                <a:spcPts val="0"/>
              </a:spcAft>
              <a:buClr>
                <a:srgbClr val="F1FB33"/>
              </a:buClr>
              <a:buFont typeface="Wingdings" pitchFamily="2" charset="2"/>
              <a:buChar char="q"/>
              <a:defRPr/>
            </a:pPr>
            <a:r>
              <a:rPr lang="en-US" sz="2000" b="1" dirty="0">
                <a:latin typeface="Times New Roman" pitchFamily="18" charset="0"/>
              </a:rPr>
              <a:t>Helps in project identification</a:t>
            </a:r>
          </a:p>
          <a:p>
            <a:pPr marL="798513" lvl="1" indent="-450850" eaLnBrk="1" fontAlgn="auto" hangingPunct="1">
              <a:spcAft>
                <a:spcPts val="0"/>
              </a:spcAft>
              <a:buClr>
                <a:srgbClr val="F1FB33"/>
              </a:buClr>
              <a:buFont typeface="Arial" pitchFamily="34" charset="0"/>
              <a:buChar char="–"/>
              <a:defRPr/>
            </a:pPr>
            <a:endParaRPr lang="en-US" sz="2000" b="1" dirty="0">
              <a:solidFill>
                <a:schemeClr val="accent2"/>
              </a:solidFill>
              <a:latin typeface="Times New Roman" pitchFamily="18" charset="0"/>
            </a:endParaRPr>
          </a:p>
        </p:txBody>
      </p:sp>
    </p:spTree>
    <p:extLst>
      <p:ext uri="{BB962C8B-B14F-4D97-AF65-F5344CB8AC3E}">
        <p14:creationId xmlns:p14="http://schemas.microsoft.com/office/powerpoint/2010/main" val="11276862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9140"/>
                                        </p:tgtEl>
                                        <p:attrNameLst>
                                          <p:attrName>style.visibility</p:attrName>
                                        </p:attrNameLst>
                                      </p:cBhvr>
                                      <p:to>
                                        <p:strVal val="visible"/>
                                      </p:to>
                                    </p:set>
                                    <p:animEffect transition="in" filter="blinds(horizontal)">
                                      <p:cBhvr>
                                        <p:cTn id="7" dur="500"/>
                                        <p:tgtEl>
                                          <p:spTgt spid="21914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9141">
                                            <p:txEl>
                                              <p:pRg st="0" end="0"/>
                                            </p:txEl>
                                          </p:spTgt>
                                        </p:tgtEl>
                                        <p:attrNameLst>
                                          <p:attrName>style.visibility</p:attrName>
                                        </p:attrNameLst>
                                      </p:cBhvr>
                                      <p:to>
                                        <p:strVal val="visible"/>
                                      </p:to>
                                    </p:set>
                                    <p:animEffect transition="in" filter="blinds(horizontal)">
                                      <p:cBhvr>
                                        <p:cTn id="12" dur="500"/>
                                        <p:tgtEl>
                                          <p:spTgt spid="219141">
                                            <p:txEl>
                                              <p:pRg st="0" end="0"/>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19141">
                                            <p:txEl>
                                              <p:pRg st="2" end="2"/>
                                            </p:txEl>
                                          </p:spTgt>
                                        </p:tgtEl>
                                        <p:attrNameLst>
                                          <p:attrName>style.visibility</p:attrName>
                                        </p:attrNameLst>
                                      </p:cBhvr>
                                      <p:to>
                                        <p:strVal val="visible"/>
                                      </p:to>
                                    </p:set>
                                    <p:animEffect transition="in" filter="blinds(horizontal)">
                                      <p:cBhvr>
                                        <p:cTn id="15" dur="500"/>
                                        <p:tgtEl>
                                          <p:spTgt spid="219141">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19141">
                                            <p:txEl>
                                              <p:pRg st="4" end="4"/>
                                            </p:txEl>
                                          </p:spTgt>
                                        </p:tgtEl>
                                        <p:attrNameLst>
                                          <p:attrName>style.visibility</p:attrName>
                                        </p:attrNameLst>
                                      </p:cBhvr>
                                      <p:to>
                                        <p:strVal val="visible"/>
                                      </p:to>
                                    </p:set>
                                    <p:animEffect transition="in" filter="blinds(horizontal)">
                                      <p:cBhvr>
                                        <p:cTn id="18" dur="500"/>
                                        <p:tgtEl>
                                          <p:spTgt spid="219141">
                                            <p:txEl>
                                              <p:pRg st="4" end="4"/>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19141">
                                            <p:txEl>
                                              <p:pRg st="6" end="6"/>
                                            </p:txEl>
                                          </p:spTgt>
                                        </p:tgtEl>
                                        <p:attrNameLst>
                                          <p:attrName>style.visibility</p:attrName>
                                        </p:attrNameLst>
                                      </p:cBhvr>
                                      <p:to>
                                        <p:strVal val="visible"/>
                                      </p:to>
                                    </p:set>
                                    <p:animEffect transition="in" filter="blinds(horizontal)">
                                      <p:cBhvr>
                                        <p:cTn id="21" dur="500"/>
                                        <p:tgtEl>
                                          <p:spTgt spid="219141">
                                            <p:txEl>
                                              <p:pRg st="6" end="6"/>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19141">
                                            <p:txEl>
                                              <p:pRg st="8" end="8"/>
                                            </p:txEl>
                                          </p:spTgt>
                                        </p:tgtEl>
                                        <p:attrNameLst>
                                          <p:attrName>style.visibility</p:attrName>
                                        </p:attrNameLst>
                                      </p:cBhvr>
                                      <p:to>
                                        <p:strVal val="visible"/>
                                      </p:to>
                                    </p:set>
                                    <p:animEffect transition="in" filter="blinds(horizontal)">
                                      <p:cBhvr>
                                        <p:cTn id="24" dur="500"/>
                                        <p:tgtEl>
                                          <p:spTgt spid="21914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40" grpId="0" autoUpdateAnimBg="0"/>
      <p:bldP spid="219141"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2" name="Rectangle 4"/>
          <p:cNvSpPr>
            <a:spLocks noChangeArrowheads="1"/>
          </p:cNvSpPr>
          <p:nvPr/>
        </p:nvSpPr>
        <p:spPr bwMode="auto">
          <a:xfrm>
            <a:off x="609600" y="1581150"/>
            <a:ext cx="8077200" cy="3170099"/>
          </a:xfrm>
          <a:prstGeom prst="rect">
            <a:avLst/>
          </a:prstGeom>
          <a:noFill/>
          <a:ln w="9525">
            <a:noFill/>
            <a:miter lim="800000"/>
            <a:headEnd/>
            <a:tailEnd/>
          </a:ln>
          <a:effectLst/>
        </p:spPr>
        <p:txBody>
          <a:bodyPr>
            <a:spAutoFit/>
          </a:bodyPr>
          <a:lstStyle/>
          <a:p>
            <a:pPr marL="739775" lvl="1" indent="-508000" algn="l">
              <a:buClr>
                <a:srgbClr val="F1FB33"/>
              </a:buClr>
              <a:buFont typeface="Wingdings" pitchFamily="2" charset="2"/>
              <a:buChar char="q"/>
              <a:defRPr/>
            </a:pPr>
            <a:r>
              <a:rPr lang="en-US" sz="2000" b="1" dirty="0">
                <a:latin typeface="Times New Roman" pitchFamily="18" charset="0"/>
              </a:rPr>
              <a:t>Solves investment problems</a:t>
            </a:r>
          </a:p>
          <a:p>
            <a:pPr marL="739775" lvl="1" indent="-508000" algn="l">
              <a:buClr>
                <a:srgbClr val="F1FB33"/>
              </a:buClr>
              <a:buFont typeface="Wingdings" pitchFamily="2" charset="2"/>
              <a:buChar char="q"/>
              <a:defRPr/>
            </a:pPr>
            <a:endParaRPr lang="en-US" sz="2000" b="1" dirty="0">
              <a:latin typeface="Times New Roman" pitchFamily="18" charset="0"/>
            </a:endParaRPr>
          </a:p>
          <a:p>
            <a:pPr marL="739775" lvl="1" indent="-508000" algn="l">
              <a:buClr>
                <a:srgbClr val="F1FB33"/>
              </a:buClr>
              <a:buFont typeface="Wingdings" pitchFamily="2" charset="2"/>
              <a:buChar char="q"/>
              <a:defRPr/>
            </a:pPr>
            <a:r>
              <a:rPr lang="en-US" sz="2000" b="1" dirty="0">
                <a:latin typeface="Times New Roman" pitchFamily="18" charset="0"/>
              </a:rPr>
              <a:t>Solves pricing problems</a:t>
            </a:r>
          </a:p>
          <a:p>
            <a:pPr marL="739775" lvl="1" indent="-508000" algn="l">
              <a:buClr>
                <a:srgbClr val="F1FB33"/>
              </a:buClr>
              <a:buFont typeface="Wingdings" pitchFamily="2" charset="2"/>
              <a:buChar char="q"/>
              <a:defRPr/>
            </a:pPr>
            <a:endParaRPr lang="en-US" sz="2000" b="1" dirty="0">
              <a:latin typeface="Times New Roman" pitchFamily="18" charset="0"/>
            </a:endParaRPr>
          </a:p>
          <a:p>
            <a:pPr marL="739775" lvl="1" indent="-508000" algn="l">
              <a:buClr>
                <a:srgbClr val="F1FB33"/>
              </a:buClr>
              <a:buFont typeface="Wingdings" pitchFamily="2" charset="2"/>
              <a:buChar char="q"/>
              <a:defRPr/>
            </a:pPr>
            <a:r>
              <a:rPr lang="en-US" sz="2000" b="1" dirty="0">
                <a:latin typeface="Times New Roman" pitchFamily="18" charset="0"/>
              </a:rPr>
              <a:t>Solves allocation problems</a:t>
            </a:r>
          </a:p>
          <a:p>
            <a:pPr marL="739775" lvl="1" indent="-508000" algn="l">
              <a:buClr>
                <a:srgbClr val="F1FB33"/>
              </a:buClr>
              <a:buFont typeface="Wingdings" pitchFamily="2" charset="2"/>
              <a:buChar char="q"/>
              <a:defRPr/>
            </a:pPr>
            <a:endParaRPr lang="en-US" sz="2000" b="1" dirty="0">
              <a:latin typeface="Times New Roman" pitchFamily="18" charset="0"/>
            </a:endParaRPr>
          </a:p>
          <a:p>
            <a:pPr marL="739775" lvl="1" indent="-508000" algn="l">
              <a:buClr>
                <a:srgbClr val="F1FB33"/>
              </a:buClr>
              <a:buFont typeface="Wingdings" pitchFamily="2" charset="2"/>
              <a:buChar char="q"/>
              <a:defRPr/>
            </a:pPr>
            <a:r>
              <a:rPr lang="en-US" sz="2000" b="1" dirty="0">
                <a:latin typeface="Times New Roman" pitchFamily="18" charset="0"/>
              </a:rPr>
              <a:t>Solves decision making issues in HR</a:t>
            </a:r>
          </a:p>
          <a:p>
            <a:pPr marL="739775" lvl="1" indent="-508000" algn="l">
              <a:buClr>
                <a:srgbClr val="F1FB33"/>
              </a:buClr>
              <a:buFont typeface="Wingdings" pitchFamily="2" charset="2"/>
              <a:buChar char="q"/>
              <a:defRPr/>
            </a:pPr>
            <a:endParaRPr lang="en-US" sz="2000" b="1" dirty="0">
              <a:latin typeface="Times New Roman" pitchFamily="18" charset="0"/>
            </a:endParaRPr>
          </a:p>
          <a:p>
            <a:pPr marL="739775" lvl="1" indent="-508000" algn="l">
              <a:buClr>
                <a:srgbClr val="F1FB33"/>
              </a:buClr>
              <a:buFont typeface="Wingdings" pitchFamily="2" charset="2"/>
              <a:buChar char="q"/>
              <a:defRPr/>
            </a:pPr>
            <a:r>
              <a:rPr lang="en-US" sz="2000" b="1" dirty="0">
                <a:latin typeface="Times New Roman" pitchFamily="18" charset="0"/>
              </a:rPr>
              <a:t>Solves various operational and planning problems of business and industry</a:t>
            </a:r>
          </a:p>
        </p:txBody>
      </p:sp>
    </p:spTree>
    <p:extLst>
      <p:ext uri="{BB962C8B-B14F-4D97-AF65-F5344CB8AC3E}">
        <p14:creationId xmlns:p14="http://schemas.microsoft.com/office/powerpoint/2010/main" val="28688452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47812">
                                            <p:txEl>
                                              <p:pRg st="0" end="0"/>
                                            </p:txEl>
                                          </p:spTgt>
                                        </p:tgtEl>
                                        <p:attrNameLst>
                                          <p:attrName>style.visibility</p:attrName>
                                        </p:attrNameLst>
                                      </p:cBhvr>
                                      <p:to>
                                        <p:strVal val="visible"/>
                                      </p:to>
                                    </p:set>
                                    <p:animEffect transition="in" filter="checkerboard(across)">
                                      <p:cBhvr>
                                        <p:cTn id="7" dur="500"/>
                                        <p:tgtEl>
                                          <p:spTgt spid="247812">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47812">
                                            <p:txEl>
                                              <p:pRg st="2" end="2"/>
                                            </p:txEl>
                                          </p:spTgt>
                                        </p:tgtEl>
                                        <p:attrNameLst>
                                          <p:attrName>style.visibility</p:attrName>
                                        </p:attrNameLst>
                                      </p:cBhvr>
                                      <p:to>
                                        <p:strVal val="visible"/>
                                      </p:to>
                                    </p:set>
                                    <p:animEffect transition="in" filter="checkerboard(across)">
                                      <p:cBhvr>
                                        <p:cTn id="10" dur="500"/>
                                        <p:tgtEl>
                                          <p:spTgt spid="247812">
                                            <p:txEl>
                                              <p:pRg st="2" end="2"/>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247812">
                                            <p:txEl>
                                              <p:pRg st="4" end="4"/>
                                            </p:txEl>
                                          </p:spTgt>
                                        </p:tgtEl>
                                        <p:attrNameLst>
                                          <p:attrName>style.visibility</p:attrName>
                                        </p:attrNameLst>
                                      </p:cBhvr>
                                      <p:to>
                                        <p:strVal val="visible"/>
                                      </p:to>
                                    </p:set>
                                    <p:animEffect transition="in" filter="checkerboard(across)">
                                      <p:cBhvr>
                                        <p:cTn id="13" dur="500"/>
                                        <p:tgtEl>
                                          <p:spTgt spid="247812">
                                            <p:txEl>
                                              <p:pRg st="4" end="4"/>
                                            </p:tx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247812">
                                            <p:txEl>
                                              <p:pRg st="6" end="6"/>
                                            </p:txEl>
                                          </p:spTgt>
                                        </p:tgtEl>
                                        <p:attrNameLst>
                                          <p:attrName>style.visibility</p:attrName>
                                        </p:attrNameLst>
                                      </p:cBhvr>
                                      <p:to>
                                        <p:strVal val="visible"/>
                                      </p:to>
                                    </p:set>
                                    <p:animEffect transition="in" filter="checkerboard(across)">
                                      <p:cBhvr>
                                        <p:cTn id="16" dur="500"/>
                                        <p:tgtEl>
                                          <p:spTgt spid="247812">
                                            <p:txEl>
                                              <p:pRg st="6" end="6"/>
                                            </p:txEl>
                                          </p:spTgt>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247812">
                                            <p:txEl>
                                              <p:pRg st="8" end="8"/>
                                            </p:txEl>
                                          </p:spTgt>
                                        </p:tgtEl>
                                        <p:attrNameLst>
                                          <p:attrName>style.visibility</p:attrName>
                                        </p:attrNameLst>
                                      </p:cBhvr>
                                      <p:to>
                                        <p:strVal val="visible"/>
                                      </p:to>
                                    </p:set>
                                    <p:animEffect transition="in" filter="checkerboard(across)">
                                      <p:cBhvr>
                                        <p:cTn id="19" dur="500"/>
                                        <p:tgtEl>
                                          <p:spTgt spid="24781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812"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395096"/>
            <a:ext cx="1276985" cy="665480"/>
          </a:xfrm>
          <a:prstGeom prst="rect">
            <a:avLst/>
          </a:prstGeom>
        </p:spPr>
        <p:txBody>
          <a:bodyPr vert="horz" wrap="square" lIns="0" tIns="12700" rIns="0" bIns="0" rtlCol="0">
            <a:spAutoFit/>
          </a:bodyPr>
          <a:lstStyle/>
          <a:p>
            <a:pPr marL="12700">
              <a:lnSpc>
                <a:spcPct val="100000"/>
              </a:lnSpc>
              <a:spcBef>
                <a:spcPts val="100"/>
              </a:spcBef>
            </a:pPr>
            <a:r>
              <a:rPr sz="4200" spc="-1075" dirty="0"/>
              <a:t>T</a:t>
            </a:r>
            <a:r>
              <a:rPr sz="4200" spc="-295" dirty="0"/>
              <a:t>opics</a:t>
            </a:r>
            <a:endParaRPr sz="4200"/>
          </a:p>
        </p:txBody>
      </p:sp>
      <p:sp>
        <p:nvSpPr>
          <p:cNvPr id="3" name="object 3"/>
          <p:cNvSpPr txBox="1"/>
          <p:nvPr/>
        </p:nvSpPr>
        <p:spPr>
          <a:xfrm>
            <a:off x="688340" y="1277082"/>
            <a:ext cx="6182995" cy="3211830"/>
          </a:xfrm>
          <a:prstGeom prst="rect">
            <a:avLst/>
          </a:prstGeom>
        </p:spPr>
        <p:txBody>
          <a:bodyPr vert="horz" wrap="square" lIns="0" tIns="100965" rIns="0" bIns="0" rtlCol="0">
            <a:spAutoFit/>
          </a:bodyPr>
          <a:lstStyle/>
          <a:p>
            <a:pPr marL="332740" indent="-320675">
              <a:lnSpc>
                <a:spcPct val="100000"/>
              </a:lnSpc>
              <a:spcBef>
                <a:spcPts val="795"/>
              </a:spcBef>
              <a:buClr>
                <a:srgbClr val="DA1F28"/>
              </a:buClr>
              <a:buSzPct val="60344"/>
              <a:buFont typeface="Wingdings"/>
              <a:buChar char=""/>
              <a:tabLst>
                <a:tab pos="333375" algn="l"/>
              </a:tabLst>
            </a:pPr>
            <a:r>
              <a:rPr sz="2900" spc="-55" dirty="0">
                <a:latin typeface="Arimo"/>
                <a:cs typeface="Arimo"/>
              </a:rPr>
              <a:t>What </a:t>
            </a:r>
            <a:r>
              <a:rPr sz="2900" spc="-250" dirty="0">
                <a:latin typeface="Arimo"/>
                <a:cs typeface="Arimo"/>
              </a:rPr>
              <a:t>is </a:t>
            </a:r>
            <a:r>
              <a:rPr sz="2900" spc="-175" dirty="0">
                <a:latin typeface="Arimo"/>
                <a:cs typeface="Arimo"/>
              </a:rPr>
              <a:t>research </a:t>
            </a:r>
            <a:r>
              <a:rPr sz="2900" spc="-125" dirty="0">
                <a:latin typeface="Arimo"/>
                <a:cs typeface="Arimo"/>
              </a:rPr>
              <a:t>and </a:t>
            </a:r>
            <a:r>
              <a:rPr sz="2900" spc="-135" dirty="0">
                <a:latin typeface="Arimo"/>
                <a:cs typeface="Arimo"/>
              </a:rPr>
              <a:t>types </a:t>
            </a:r>
            <a:r>
              <a:rPr sz="2900" dirty="0">
                <a:latin typeface="Arimo"/>
                <a:cs typeface="Arimo"/>
              </a:rPr>
              <a:t>of</a:t>
            </a:r>
            <a:r>
              <a:rPr sz="2900" spc="130" dirty="0">
                <a:latin typeface="Arimo"/>
                <a:cs typeface="Arimo"/>
              </a:rPr>
              <a:t> </a:t>
            </a:r>
            <a:r>
              <a:rPr sz="2900" spc="-175" dirty="0">
                <a:latin typeface="Arimo"/>
                <a:cs typeface="Arimo"/>
              </a:rPr>
              <a:t>research</a:t>
            </a:r>
            <a:endParaRPr sz="2900">
              <a:latin typeface="Arimo"/>
              <a:cs typeface="Arimo"/>
            </a:endParaRPr>
          </a:p>
          <a:p>
            <a:pPr marL="332740" indent="-320675">
              <a:lnSpc>
                <a:spcPct val="100000"/>
              </a:lnSpc>
              <a:spcBef>
                <a:spcPts val="695"/>
              </a:spcBef>
              <a:buClr>
                <a:srgbClr val="DA1F28"/>
              </a:buClr>
              <a:buSzPct val="60344"/>
              <a:buFont typeface="Wingdings"/>
              <a:buChar char=""/>
              <a:tabLst>
                <a:tab pos="333375" algn="l"/>
              </a:tabLst>
            </a:pPr>
            <a:r>
              <a:rPr sz="2900" spc="-250" dirty="0">
                <a:latin typeface="Arimo"/>
                <a:cs typeface="Arimo"/>
              </a:rPr>
              <a:t>How </a:t>
            </a:r>
            <a:r>
              <a:rPr sz="2900" spc="-90" dirty="0">
                <a:latin typeface="Arimo"/>
                <a:cs typeface="Arimo"/>
              </a:rPr>
              <a:t>to </a:t>
            </a:r>
            <a:r>
              <a:rPr sz="2900" spc="-110" dirty="0">
                <a:latin typeface="Arimo"/>
                <a:cs typeface="Arimo"/>
              </a:rPr>
              <a:t>formulate </a:t>
            </a:r>
            <a:r>
              <a:rPr sz="2900" spc="-10" dirty="0">
                <a:latin typeface="Arimo"/>
                <a:cs typeface="Arimo"/>
              </a:rPr>
              <a:t>a </a:t>
            </a:r>
            <a:r>
              <a:rPr sz="2900" spc="-175" dirty="0">
                <a:latin typeface="Arimo"/>
                <a:cs typeface="Arimo"/>
              </a:rPr>
              <a:t>research</a:t>
            </a:r>
            <a:r>
              <a:rPr sz="2900" spc="-195" dirty="0">
                <a:latin typeface="Arimo"/>
                <a:cs typeface="Arimo"/>
              </a:rPr>
              <a:t> question</a:t>
            </a:r>
            <a:endParaRPr sz="2900">
              <a:latin typeface="Arimo"/>
              <a:cs typeface="Arimo"/>
            </a:endParaRPr>
          </a:p>
          <a:p>
            <a:pPr marL="332740" indent="-320675">
              <a:lnSpc>
                <a:spcPct val="100000"/>
              </a:lnSpc>
              <a:spcBef>
                <a:spcPts val="710"/>
              </a:spcBef>
              <a:buClr>
                <a:srgbClr val="DA1F28"/>
              </a:buClr>
              <a:buSzPct val="60344"/>
              <a:buFont typeface="Wingdings"/>
              <a:buChar char=""/>
              <a:tabLst>
                <a:tab pos="333375" algn="l"/>
              </a:tabLst>
            </a:pPr>
            <a:r>
              <a:rPr sz="2900" spc="-125" dirty="0">
                <a:latin typeface="Arimo"/>
                <a:cs typeface="Arimo"/>
              </a:rPr>
              <a:t>Literature review and </a:t>
            </a:r>
            <a:r>
              <a:rPr sz="2900" spc="-175" dirty="0">
                <a:latin typeface="Arimo"/>
                <a:cs typeface="Arimo"/>
              </a:rPr>
              <a:t>its</a:t>
            </a:r>
            <a:r>
              <a:rPr sz="2900" spc="285" dirty="0">
                <a:latin typeface="Arimo"/>
                <a:cs typeface="Arimo"/>
              </a:rPr>
              <a:t> </a:t>
            </a:r>
            <a:r>
              <a:rPr sz="2900" spc="-165" dirty="0">
                <a:latin typeface="Arimo"/>
                <a:cs typeface="Arimo"/>
              </a:rPr>
              <a:t>purpose</a:t>
            </a:r>
            <a:endParaRPr sz="2900">
              <a:latin typeface="Arimo"/>
              <a:cs typeface="Arimo"/>
            </a:endParaRPr>
          </a:p>
          <a:p>
            <a:pPr marL="332740" indent="-320675">
              <a:lnSpc>
                <a:spcPct val="100000"/>
              </a:lnSpc>
              <a:spcBef>
                <a:spcPts val="695"/>
              </a:spcBef>
              <a:buClr>
                <a:srgbClr val="DA1F28"/>
              </a:buClr>
              <a:buSzPct val="60344"/>
              <a:buFont typeface="Wingdings"/>
              <a:buChar char=""/>
              <a:tabLst>
                <a:tab pos="333375" algn="l"/>
              </a:tabLst>
            </a:pPr>
            <a:r>
              <a:rPr sz="2900" spc="-265" dirty="0">
                <a:latin typeface="Arimo"/>
                <a:cs typeface="Arimo"/>
              </a:rPr>
              <a:t>Research</a:t>
            </a:r>
            <a:r>
              <a:rPr sz="2900" spc="-45" dirty="0">
                <a:latin typeface="Arimo"/>
                <a:cs typeface="Arimo"/>
              </a:rPr>
              <a:t> </a:t>
            </a:r>
            <a:r>
              <a:rPr sz="2900" spc="-225" dirty="0">
                <a:latin typeface="Arimo"/>
                <a:cs typeface="Arimo"/>
              </a:rPr>
              <a:t>Design</a:t>
            </a:r>
            <a:endParaRPr sz="2900">
              <a:latin typeface="Arimo"/>
              <a:cs typeface="Arimo"/>
            </a:endParaRPr>
          </a:p>
          <a:p>
            <a:pPr marL="332740" indent="-320675">
              <a:lnSpc>
                <a:spcPct val="100000"/>
              </a:lnSpc>
              <a:spcBef>
                <a:spcPts val="700"/>
              </a:spcBef>
              <a:buClr>
                <a:srgbClr val="DA1F28"/>
              </a:buClr>
              <a:buSzPct val="60344"/>
              <a:buFont typeface="Wingdings"/>
              <a:buChar char=""/>
              <a:tabLst>
                <a:tab pos="333375" algn="l"/>
              </a:tabLst>
            </a:pPr>
            <a:r>
              <a:rPr sz="2900" spc="-95" dirty="0">
                <a:latin typeface="Arimo"/>
                <a:cs typeface="Arimo"/>
              </a:rPr>
              <a:t>Data</a:t>
            </a:r>
            <a:r>
              <a:rPr sz="2900" spc="-25" dirty="0">
                <a:latin typeface="Arimo"/>
                <a:cs typeface="Arimo"/>
              </a:rPr>
              <a:t> </a:t>
            </a:r>
            <a:r>
              <a:rPr sz="2900" spc="-155" dirty="0">
                <a:latin typeface="Arimo"/>
                <a:cs typeface="Arimo"/>
              </a:rPr>
              <a:t>collection</a:t>
            </a:r>
            <a:endParaRPr sz="2900">
              <a:latin typeface="Arimo"/>
              <a:cs typeface="Arimo"/>
            </a:endParaRPr>
          </a:p>
          <a:p>
            <a:pPr marL="332740" indent="-320675">
              <a:lnSpc>
                <a:spcPct val="100000"/>
              </a:lnSpc>
              <a:spcBef>
                <a:spcPts val="710"/>
              </a:spcBef>
              <a:buClr>
                <a:srgbClr val="DA1F28"/>
              </a:buClr>
              <a:buSzPct val="60344"/>
              <a:buFont typeface="Wingdings"/>
              <a:buChar char=""/>
              <a:tabLst>
                <a:tab pos="333375" algn="l"/>
              </a:tabLst>
            </a:pPr>
            <a:r>
              <a:rPr sz="2900" spc="-95" dirty="0">
                <a:latin typeface="Arimo"/>
                <a:cs typeface="Arimo"/>
              </a:rPr>
              <a:t>Data</a:t>
            </a:r>
            <a:r>
              <a:rPr sz="2900" spc="-25" dirty="0">
                <a:latin typeface="Arimo"/>
                <a:cs typeface="Arimo"/>
              </a:rPr>
              <a:t> </a:t>
            </a:r>
            <a:r>
              <a:rPr sz="2900" spc="-190" dirty="0">
                <a:latin typeface="Arimo"/>
                <a:cs typeface="Arimo"/>
              </a:rPr>
              <a:t>Analysis</a:t>
            </a:r>
            <a:endParaRPr sz="2900">
              <a:latin typeface="Arimo"/>
              <a:cs typeface="Arimo"/>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4" name="Rectangle 4"/>
          <p:cNvSpPr>
            <a:spLocks noGrp="1" noChangeArrowheads="1"/>
          </p:cNvSpPr>
          <p:nvPr>
            <p:ph idx="1"/>
          </p:nvPr>
        </p:nvSpPr>
        <p:spPr>
          <a:xfrm>
            <a:off x="228600" y="1428750"/>
            <a:ext cx="8763000" cy="3543300"/>
          </a:xfrm>
        </p:spPr>
        <p:txBody>
          <a:bodyPr rtlCol="0">
            <a:normAutofit/>
          </a:bodyPr>
          <a:lstStyle/>
          <a:p>
            <a:pPr marL="919163" lvl="1" indent="-457200" eaLnBrk="1" fontAlgn="auto" hangingPunct="1">
              <a:lnSpc>
                <a:spcPct val="90000"/>
              </a:lnSpc>
              <a:spcAft>
                <a:spcPts val="0"/>
              </a:spcAft>
              <a:buFont typeface="Arial" pitchFamily="34" charset="0"/>
              <a:buChar char="–"/>
              <a:defRPr/>
            </a:pPr>
            <a:endParaRPr lang="en-US" sz="2000" b="1" u="sng" dirty="0">
              <a:latin typeface="Times New Roman" pitchFamily="18" charset="0"/>
              <a:cs typeface="Times New Roman" pitchFamily="18" charset="0"/>
            </a:endParaRPr>
          </a:p>
          <a:p>
            <a:pPr marL="919163" lvl="1" indent="-457200" eaLnBrk="1" fontAlgn="auto" hangingPunct="1">
              <a:lnSpc>
                <a:spcPct val="90000"/>
              </a:lnSpc>
              <a:spcAft>
                <a:spcPts val="0"/>
              </a:spcAft>
              <a:buClr>
                <a:srgbClr val="F1FB33"/>
              </a:buClr>
              <a:buFont typeface="Wingdings" pitchFamily="2" charset="2"/>
              <a:buChar char="q"/>
              <a:defRPr/>
            </a:pPr>
            <a:r>
              <a:rPr lang="en-US" sz="2000" b="1" dirty="0">
                <a:latin typeface="Times New Roman" pitchFamily="18" charset="0"/>
                <a:cs typeface="Times New Roman" pitchFamily="18" charset="0"/>
              </a:rPr>
              <a:t>Provides the basis for all government policies in our economic system.</a:t>
            </a:r>
          </a:p>
          <a:p>
            <a:pPr marL="919163" lvl="1" indent="-457200" eaLnBrk="1" fontAlgn="auto" hangingPunct="1">
              <a:lnSpc>
                <a:spcPct val="90000"/>
              </a:lnSpc>
              <a:spcAft>
                <a:spcPts val="0"/>
              </a:spcAft>
              <a:buClr>
                <a:srgbClr val="F1FB33"/>
              </a:buClr>
              <a:buFont typeface="Wingdings" pitchFamily="2" charset="2"/>
              <a:buChar char="q"/>
              <a:defRPr/>
            </a:pPr>
            <a:endParaRPr lang="en-US" sz="2000" b="1" dirty="0">
              <a:latin typeface="Times New Roman" pitchFamily="18" charset="0"/>
              <a:cs typeface="Times New Roman" pitchFamily="18" charset="0"/>
            </a:endParaRPr>
          </a:p>
          <a:p>
            <a:pPr marL="919163" lvl="1" indent="-457200" eaLnBrk="1" fontAlgn="auto" hangingPunct="1">
              <a:lnSpc>
                <a:spcPct val="90000"/>
              </a:lnSpc>
              <a:spcAft>
                <a:spcPts val="0"/>
              </a:spcAft>
              <a:buClr>
                <a:srgbClr val="F1FB33"/>
              </a:buClr>
              <a:buFont typeface="Wingdings" pitchFamily="2" charset="2"/>
              <a:buChar char="q"/>
              <a:defRPr/>
            </a:pPr>
            <a:r>
              <a:rPr lang="en-US" sz="2000" b="1" dirty="0">
                <a:latin typeface="Times New Roman" pitchFamily="18" charset="0"/>
                <a:cs typeface="Times New Roman" pitchFamily="18" charset="0"/>
              </a:rPr>
              <a:t>Helps social scientists in studying social relationships and in seeking answers to various social problems.</a:t>
            </a:r>
          </a:p>
          <a:p>
            <a:pPr marL="919163" lvl="1" indent="-457200" eaLnBrk="1" fontAlgn="auto" hangingPunct="1">
              <a:lnSpc>
                <a:spcPct val="90000"/>
              </a:lnSpc>
              <a:spcAft>
                <a:spcPts val="0"/>
              </a:spcAft>
              <a:buClr>
                <a:srgbClr val="F1FB33"/>
              </a:buClr>
              <a:buFont typeface="Wingdings" pitchFamily="2" charset="2"/>
              <a:buChar char="q"/>
              <a:defRPr/>
            </a:pPr>
            <a:endParaRPr lang="en-US" sz="2000" b="1" dirty="0">
              <a:latin typeface="Times New Roman" pitchFamily="18" charset="0"/>
              <a:cs typeface="Times New Roman" pitchFamily="18" charset="0"/>
            </a:endParaRPr>
          </a:p>
          <a:p>
            <a:pPr marL="919163" lvl="1" indent="-457200" eaLnBrk="1" fontAlgn="auto" hangingPunct="1">
              <a:lnSpc>
                <a:spcPct val="90000"/>
              </a:lnSpc>
              <a:spcAft>
                <a:spcPts val="0"/>
              </a:spcAft>
              <a:buClr>
                <a:srgbClr val="F1FB33"/>
              </a:buClr>
              <a:buFont typeface="Wingdings" pitchFamily="2" charset="2"/>
              <a:buChar char="q"/>
              <a:defRPr/>
            </a:pPr>
            <a:r>
              <a:rPr lang="en-US" sz="2000" b="1" dirty="0">
                <a:latin typeface="Times New Roman" pitchFamily="18" charset="0"/>
                <a:cs typeface="Times New Roman" pitchFamily="18" charset="0"/>
              </a:rPr>
              <a:t>For students, research means a careerism or a way to attain a high position in the social structure.</a:t>
            </a:r>
          </a:p>
          <a:p>
            <a:pPr marL="919163" lvl="1" indent="-457200" eaLnBrk="1" fontAlgn="auto" hangingPunct="1">
              <a:lnSpc>
                <a:spcPct val="90000"/>
              </a:lnSpc>
              <a:spcAft>
                <a:spcPts val="0"/>
              </a:spcAft>
              <a:buClr>
                <a:srgbClr val="F1FB33"/>
              </a:buClr>
              <a:buFont typeface="Wingdings" pitchFamily="2" charset="2"/>
              <a:buChar char="q"/>
              <a:defRPr/>
            </a:pPr>
            <a:endParaRPr lang="en-US" sz="2000" b="1" dirty="0">
              <a:latin typeface="Times New Roman" pitchFamily="18" charset="0"/>
              <a:cs typeface="Times New Roman" pitchFamily="18" charset="0"/>
            </a:endParaRPr>
          </a:p>
          <a:p>
            <a:pPr marL="919163" lvl="1" indent="-457200" eaLnBrk="1" fontAlgn="auto" hangingPunct="1">
              <a:lnSpc>
                <a:spcPct val="90000"/>
              </a:lnSpc>
              <a:spcAft>
                <a:spcPts val="0"/>
              </a:spcAft>
              <a:buClr>
                <a:srgbClr val="F1FB33"/>
              </a:buClr>
              <a:buFont typeface="Wingdings" pitchFamily="2" charset="2"/>
              <a:buChar char="q"/>
              <a:defRPr/>
            </a:pPr>
            <a:r>
              <a:rPr lang="en-US" sz="2000" b="1" dirty="0">
                <a:latin typeface="Times New Roman" pitchFamily="18" charset="0"/>
                <a:cs typeface="Times New Roman" pitchFamily="18" charset="0"/>
              </a:rPr>
              <a:t>For professionals in research, it may mean a source of livelihood.</a:t>
            </a:r>
          </a:p>
        </p:txBody>
      </p:sp>
    </p:spTree>
    <p:extLst>
      <p:ext uri="{BB962C8B-B14F-4D97-AF65-F5344CB8AC3E}">
        <p14:creationId xmlns:p14="http://schemas.microsoft.com/office/powerpoint/2010/main" val="40507740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64">
                                            <p:txEl>
                                              <p:pRg st="1" end="1"/>
                                            </p:txEl>
                                          </p:spTgt>
                                        </p:tgtEl>
                                        <p:attrNameLst>
                                          <p:attrName>style.visibility</p:attrName>
                                        </p:attrNameLst>
                                      </p:cBhvr>
                                      <p:to>
                                        <p:strVal val="visible"/>
                                      </p:to>
                                    </p:set>
                                    <p:animEffect transition="in" filter="blinds(horizontal)">
                                      <p:cBhvr>
                                        <p:cTn id="7" dur="500"/>
                                        <p:tgtEl>
                                          <p:spTgt spid="245764">
                                            <p:txEl>
                                              <p:pRg st="1" end="1"/>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45764">
                                            <p:txEl>
                                              <p:pRg st="3" end="3"/>
                                            </p:txEl>
                                          </p:spTgt>
                                        </p:tgtEl>
                                        <p:attrNameLst>
                                          <p:attrName>style.visibility</p:attrName>
                                        </p:attrNameLst>
                                      </p:cBhvr>
                                      <p:to>
                                        <p:strVal val="visible"/>
                                      </p:to>
                                    </p:set>
                                    <p:animEffect transition="in" filter="blinds(horizontal)">
                                      <p:cBhvr>
                                        <p:cTn id="10" dur="500"/>
                                        <p:tgtEl>
                                          <p:spTgt spid="245764">
                                            <p:txEl>
                                              <p:pRg st="3" end="3"/>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45764">
                                            <p:txEl>
                                              <p:pRg st="5" end="5"/>
                                            </p:txEl>
                                          </p:spTgt>
                                        </p:tgtEl>
                                        <p:attrNameLst>
                                          <p:attrName>style.visibility</p:attrName>
                                        </p:attrNameLst>
                                      </p:cBhvr>
                                      <p:to>
                                        <p:strVal val="visible"/>
                                      </p:to>
                                    </p:set>
                                    <p:animEffect transition="in" filter="blinds(horizontal)">
                                      <p:cBhvr>
                                        <p:cTn id="13" dur="500"/>
                                        <p:tgtEl>
                                          <p:spTgt spid="245764">
                                            <p:txEl>
                                              <p:pRg st="5" end="5"/>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45764">
                                            <p:txEl>
                                              <p:pRg st="7" end="7"/>
                                            </p:txEl>
                                          </p:spTgt>
                                        </p:tgtEl>
                                        <p:attrNameLst>
                                          <p:attrName>style.visibility</p:attrName>
                                        </p:attrNameLst>
                                      </p:cBhvr>
                                      <p:to>
                                        <p:strVal val="visible"/>
                                      </p:to>
                                    </p:set>
                                    <p:animEffect transition="in" filter="blinds(horizontal)">
                                      <p:cBhvr>
                                        <p:cTn id="16" dur="500"/>
                                        <p:tgtEl>
                                          <p:spTgt spid="24576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64"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8" name="Rectangle 4"/>
          <p:cNvSpPr>
            <a:spLocks noGrp="1" noChangeArrowheads="1"/>
          </p:cNvSpPr>
          <p:nvPr>
            <p:ph idx="1"/>
          </p:nvPr>
        </p:nvSpPr>
        <p:spPr>
          <a:xfrm>
            <a:off x="457200" y="1581150"/>
            <a:ext cx="8229600" cy="3390900"/>
          </a:xfrm>
        </p:spPr>
        <p:txBody>
          <a:bodyPr rtlCol="0">
            <a:normAutofit/>
          </a:bodyPr>
          <a:lstStyle/>
          <a:p>
            <a:pPr marL="855663" lvl="1" indent="-449263" eaLnBrk="1" fontAlgn="auto" hangingPunct="1">
              <a:spcAft>
                <a:spcPts val="0"/>
              </a:spcAft>
              <a:buFont typeface="Arial" pitchFamily="34" charset="0"/>
              <a:buChar char="–"/>
              <a:defRPr/>
            </a:pPr>
            <a:endParaRPr lang="en-US" sz="2000" b="1" u="sng" dirty="0">
              <a:latin typeface="Times New Roman" pitchFamily="18" charset="0"/>
              <a:cs typeface="Times New Roman" pitchFamily="18" charset="0"/>
            </a:endParaRPr>
          </a:p>
          <a:p>
            <a:pPr marL="855663" lvl="1" indent="-449263" eaLnBrk="1" fontAlgn="auto" hangingPunct="1">
              <a:spcAft>
                <a:spcPts val="0"/>
              </a:spcAft>
              <a:buClr>
                <a:srgbClr val="F1FB33"/>
              </a:buClr>
              <a:buFont typeface="Wingdings" pitchFamily="2" charset="2"/>
              <a:buChar char="q"/>
              <a:defRPr/>
            </a:pPr>
            <a:r>
              <a:rPr lang="en-US" sz="2000" b="1" dirty="0">
                <a:latin typeface="Times New Roman" pitchFamily="18" charset="0"/>
                <a:cs typeface="Times New Roman" pitchFamily="18" charset="0"/>
              </a:rPr>
              <a:t>For philosophers and thinkers, research means the outlet for new ideas and insights.</a:t>
            </a:r>
          </a:p>
          <a:p>
            <a:pPr marL="855663" lvl="1" indent="-449263" eaLnBrk="1" fontAlgn="auto" hangingPunct="1">
              <a:spcAft>
                <a:spcPts val="0"/>
              </a:spcAft>
              <a:buClr>
                <a:srgbClr val="F1FB33"/>
              </a:buClr>
              <a:buFont typeface="Wingdings" pitchFamily="2" charset="2"/>
              <a:buChar char="q"/>
              <a:defRPr/>
            </a:pPr>
            <a:endParaRPr lang="en-US" sz="2000" b="1" dirty="0">
              <a:latin typeface="Times New Roman" pitchFamily="18" charset="0"/>
              <a:cs typeface="Times New Roman" pitchFamily="18" charset="0"/>
            </a:endParaRPr>
          </a:p>
          <a:p>
            <a:pPr marL="855663" lvl="1" indent="-449263" eaLnBrk="1" fontAlgn="auto" hangingPunct="1">
              <a:spcAft>
                <a:spcPts val="0"/>
              </a:spcAft>
              <a:buClr>
                <a:srgbClr val="F1FB33"/>
              </a:buClr>
              <a:buFont typeface="Wingdings" pitchFamily="2" charset="2"/>
              <a:buChar char="q"/>
              <a:defRPr/>
            </a:pPr>
            <a:r>
              <a:rPr lang="en-US" sz="2000" b="1" dirty="0">
                <a:latin typeface="Times New Roman" pitchFamily="18" charset="0"/>
                <a:cs typeface="Times New Roman" pitchFamily="18" charset="0"/>
              </a:rPr>
              <a:t>For literary men and women, research means development of new styles and creative work.</a:t>
            </a:r>
          </a:p>
          <a:p>
            <a:pPr marL="855663" lvl="1" indent="-449263" eaLnBrk="1" fontAlgn="auto" hangingPunct="1">
              <a:spcAft>
                <a:spcPts val="0"/>
              </a:spcAft>
              <a:buClr>
                <a:srgbClr val="F1FB33"/>
              </a:buClr>
              <a:buFont typeface="Wingdings" pitchFamily="2" charset="2"/>
              <a:buChar char="q"/>
              <a:defRPr/>
            </a:pPr>
            <a:endParaRPr lang="en-US" sz="2000" b="1" dirty="0">
              <a:latin typeface="Times New Roman" pitchFamily="18" charset="0"/>
              <a:cs typeface="Times New Roman" pitchFamily="18" charset="0"/>
            </a:endParaRPr>
          </a:p>
          <a:p>
            <a:pPr marL="855663" lvl="1" indent="-449263" eaLnBrk="1" fontAlgn="auto" hangingPunct="1">
              <a:spcAft>
                <a:spcPts val="0"/>
              </a:spcAft>
              <a:buClr>
                <a:srgbClr val="F1FB33"/>
              </a:buClr>
              <a:buFont typeface="Wingdings" pitchFamily="2" charset="2"/>
              <a:buChar char="q"/>
              <a:defRPr/>
            </a:pPr>
            <a:r>
              <a:rPr lang="en-US" sz="2000" b="1" dirty="0">
                <a:latin typeface="Times New Roman" pitchFamily="18" charset="0"/>
                <a:cs typeface="Times New Roman" pitchFamily="18" charset="0"/>
              </a:rPr>
              <a:t>For analysts and intellectuals, research means generalizations of new theories. </a:t>
            </a:r>
          </a:p>
        </p:txBody>
      </p:sp>
    </p:spTree>
    <p:extLst>
      <p:ext uri="{BB962C8B-B14F-4D97-AF65-F5344CB8AC3E}">
        <p14:creationId xmlns:p14="http://schemas.microsoft.com/office/powerpoint/2010/main" val="40832124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6788">
                                            <p:txEl>
                                              <p:pRg st="1" end="1"/>
                                            </p:txEl>
                                          </p:spTgt>
                                        </p:tgtEl>
                                        <p:attrNameLst>
                                          <p:attrName>style.visibility</p:attrName>
                                        </p:attrNameLst>
                                      </p:cBhvr>
                                      <p:to>
                                        <p:strVal val="visible"/>
                                      </p:to>
                                    </p:set>
                                    <p:animEffect transition="in" filter="blinds(horizontal)">
                                      <p:cBhvr>
                                        <p:cTn id="7" dur="500"/>
                                        <p:tgtEl>
                                          <p:spTgt spid="246788">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6788">
                                            <p:txEl>
                                              <p:pRg st="3" end="3"/>
                                            </p:txEl>
                                          </p:spTgt>
                                        </p:tgtEl>
                                        <p:attrNameLst>
                                          <p:attrName>style.visibility</p:attrName>
                                        </p:attrNameLst>
                                      </p:cBhvr>
                                      <p:to>
                                        <p:strVal val="visible"/>
                                      </p:to>
                                    </p:set>
                                    <p:animEffect transition="in" filter="blinds(horizontal)">
                                      <p:cBhvr>
                                        <p:cTn id="12" dur="500"/>
                                        <p:tgtEl>
                                          <p:spTgt spid="246788">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46788">
                                            <p:txEl>
                                              <p:pRg st="5" end="5"/>
                                            </p:txEl>
                                          </p:spTgt>
                                        </p:tgtEl>
                                        <p:attrNameLst>
                                          <p:attrName>style.visibility</p:attrName>
                                        </p:attrNameLst>
                                      </p:cBhvr>
                                      <p:to>
                                        <p:strVal val="visible"/>
                                      </p:to>
                                    </p:set>
                                    <p:animEffect transition="in" filter="blinds(horizontal)">
                                      <p:cBhvr>
                                        <p:cTn id="17" dur="500"/>
                                        <p:tgtEl>
                                          <p:spTgt spid="24678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8"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latin typeface="Times New Roman" pitchFamily="18" charset="0"/>
                <a:cs typeface="Times New Roman" pitchFamily="18" charset="0"/>
              </a:rPr>
              <a:t>Types of Research</a:t>
            </a:r>
          </a:p>
        </p:txBody>
      </p:sp>
      <p:graphicFrame>
        <p:nvGraphicFramePr>
          <p:cNvPr id="4" name="Diagram 3"/>
          <p:cNvGraphicFramePr/>
          <p:nvPr>
            <p:extLst>
              <p:ext uri="{D42A27DB-BD31-4B8C-83A1-F6EECF244321}">
                <p14:modId xmlns:p14="http://schemas.microsoft.com/office/powerpoint/2010/main" val="2208896157"/>
              </p:ext>
            </p:extLst>
          </p:nvPr>
        </p:nvGraphicFramePr>
        <p:xfrm>
          <a:off x="228600" y="1428750"/>
          <a:ext cx="8686800" cy="342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90919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64197" y="285750"/>
            <a:ext cx="7084060" cy="751488"/>
          </a:xfrm>
          <a:prstGeom prst="rect">
            <a:avLst/>
          </a:prstGeom>
        </p:spPr>
        <p:txBody>
          <a:bodyPr vert="horz" wrap="square" lIns="0" tIns="12700" rIns="0" bIns="0" rtlCol="0">
            <a:spAutoFit/>
          </a:bodyPr>
          <a:lstStyle/>
          <a:p>
            <a:pPr marL="12700">
              <a:lnSpc>
                <a:spcPct val="100000"/>
              </a:lnSpc>
              <a:spcBef>
                <a:spcPts val="100"/>
              </a:spcBef>
            </a:pPr>
            <a:r>
              <a:rPr lang="en-IN" sz="2400" b="1" dirty="0">
                <a:latin typeface="Times New Roman" pitchFamily="18" charset="0"/>
                <a:cs typeface="Times New Roman" pitchFamily="18" charset="0"/>
              </a:rPr>
              <a:t>Pure/ Fundamental/ </a:t>
            </a:r>
            <a:r>
              <a:rPr sz="2400" b="1" dirty="0">
                <a:latin typeface="Times New Roman" pitchFamily="18" charset="0"/>
                <a:cs typeface="Times New Roman" pitchFamily="18" charset="0"/>
              </a:rPr>
              <a:t>Basic Research</a:t>
            </a:r>
            <a:r>
              <a:rPr lang="en-IN" sz="2400" b="1" dirty="0">
                <a:latin typeface="Times New Roman" pitchFamily="18" charset="0"/>
                <a:cs typeface="Times New Roman" pitchFamily="18" charset="0"/>
              </a:rPr>
              <a:t>  </a:t>
            </a:r>
            <a:r>
              <a:rPr lang="en-IN" sz="2400" dirty="0">
                <a:latin typeface="Times New Roman" pitchFamily="18" charset="0"/>
                <a:cs typeface="Times New Roman" pitchFamily="18" charset="0"/>
              </a:rPr>
              <a:t>https://www.youtube.com/watch?v=JEZjwlDNEHY</a:t>
            </a:r>
            <a:endParaRPr sz="2400" dirty="0">
              <a:latin typeface="Times New Roman" pitchFamily="18" charset="0"/>
              <a:cs typeface="Times New Roman" pitchFamily="18" charset="0"/>
            </a:endParaRPr>
          </a:p>
        </p:txBody>
      </p:sp>
      <p:sp>
        <p:nvSpPr>
          <p:cNvPr id="3" name="object 3"/>
          <p:cNvSpPr txBox="1"/>
          <p:nvPr/>
        </p:nvSpPr>
        <p:spPr>
          <a:xfrm>
            <a:off x="688340" y="1329690"/>
            <a:ext cx="7996555" cy="3422650"/>
          </a:xfrm>
          <a:prstGeom prst="rect">
            <a:avLst/>
          </a:prstGeom>
        </p:spPr>
        <p:txBody>
          <a:bodyPr vert="horz" wrap="square" lIns="0" tIns="12700" rIns="0" bIns="0" rtlCol="0">
            <a:spAutoFit/>
          </a:bodyPr>
          <a:lstStyle/>
          <a:p>
            <a:pPr marL="332740" marR="5080" indent="-320675" algn="just">
              <a:lnSpc>
                <a:spcPct val="150000"/>
              </a:lnSpc>
              <a:spcBef>
                <a:spcPts val="100"/>
              </a:spcBef>
              <a:buClr>
                <a:srgbClr val="DA1F28"/>
              </a:buClr>
              <a:buSzPct val="119444"/>
              <a:buFont typeface="Wingdings"/>
              <a:buChar char=""/>
              <a:tabLst>
                <a:tab pos="333375" algn="l"/>
              </a:tabLst>
            </a:pPr>
            <a:r>
              <a:rPr sz="1800" b="1" i="1" spc="-260" dirty="0">
                <a:latin typeface="Arial"/>
                <a:cs typeface="Arial"/>
              </a:rPr>
              <a:t>Basic </a:t>
            </a:r>
            <a:r>
              <a:rPr sz="1800" i="1" spc="-80" dirty="0">
                <a:latin typeface="Arial"/>
                <a:cs typeface="Arial"/>
              </a:rPr>
              <a:t>(aka </a:t>
            </a:r>
            <a:r>
              <a:rPr sz="1800" i="1" spc="-130" dirty="0">
                <a:latin typeface="Arial"/>
                <a:cs typeface="Arial"/>
              </a:rPr>
              <a:t>fundamental </a:t>
            </a:r>
            <a:r>
              <a:rPr sz="1800" i="1" spc="-55" dirty="0">
                <a:latin typeface="Arial"/>
                <a:cs typeface="Arial"/>
              </a:rPr>
              <a:t>or </a:t>
            </a:r>
            <a:r>
              <a:rPr sz="1800" i="1" spc="-135" dirty="0">
                <a:latin typeface="Arial"/>
                <a:cs typeface="Arial"/>
              </a:rPr>
              <a:t>pure </a:t>
            </a:r>
            <a:r>
              <a:rPr sz="1800" i="1" dirty="0">
                <a:latin typeface="Arial"/>
                <a:cs typeface="Arial"/>
              </a:rPr>
              <a:t>) </a:t>
            </a:r>
            <a:r>
              <a:rPr sz="1800" i="1" spc="-155" dirty="0">
                <a:latin typeface="Arial"/>
                <a:cs typeface="Arial"/>
              </a:rPr>
              <a:t>research is </a:t>
            </a:r>
            <a:r>
              <a:rPr sz="1800" i="1" spc="-110" dirty="0">
                <a:latin typeface="Arial"/>
                <a:cs typeface="Arial"/>
              </a:rPr>
              <a:t>driven </a:t>
            </a:r>
            <a:r>
              <a:rPr sz="1800" i="1" spc="-130" dirty="0">
                <a:latin typeface="Arial"/>
                <a:cs typeface="Arial"/>
              </a:rPr>
              <a:t>by </a:t>
            </a:r>
            <a:r>
              <a:rPr sz="1800" i="1" spc="-105" dirty="0">
                <a:latin typeface="Arial"/>
                <a:cs typeface="Arial"/>
              </a:rPr>
              <a:t>a </a:t>
            </a:r>
            <a:r>
              <a:rPr sz="1800" i="1" spc="-145" dirty="0">
                <a:latin typeface="Arial"/>
                <a:cs typeface="Arial"/>
              </a:rPr>
              <a:t>scientist's </a:t>
            </a:r>
            <a:r>
              <a:rPr sz="1800" i="1" spc="-110" dirty="0">
                <a:latin typeface="Arial"/>
                <a:cs typeface="Arial"/>
              </a:rPr>
              <a:t>curiosity </a:t>
            </a:r>
            <a:r>
              <a:rPr sz="1800" i="1" spc="-55" dirty="0">
                <a:latin typeface="Arial"/>
                <a:cs typeface="Arial"/>
              </a:rPr>
              <a:t>or </a:t>
            </a:r>
            <a:r>
              <a:rPr sz="1800" i="1" spc="-125" dirty="0">
                <a:latin typeface="Arial"/>
                <a:cs typeface="Arial"/>
              </a:rPr>
              <a:t>interest  </a:t>
            </a:r>
            <a:r>
              <a:rPr sz="1800" i="1" spc="-114" dirty="0">
                <a:latin typeface="Arial"/>
                <a:cs typeface="Arial"/>
              </a:rPr>
              <a:t>in </a:t>
            </a:r>
            <a:r>
              <a:rPr sz="1800" i="1" spc="-105" dirty="0">
                <a:latin typeface="Arial"/>
                <a:cs typeface="Arial"/>
              </a:rPr>
              <a:t>a </a:t>
            </a:r>
            <a:r>
              <a:rPr sz="1800" i="1" spc="-110" dirty="0">
                <a:latin typeface="Arial"/>
                <a:cs typeface="Arial"/>
              </a:rPr>
              <a:t>scientific </a:t>
            </a:r>
            <a:r>
              <a:rPr sz="1800" i="1" spc="-145" dirty="0">
                <a:latin typeface="Arial"/>
                <a:cs typeface="Arial"/>
              </a:rPr>
              <a:t>question. </a:t>
            </a:r>
            <a:r>
              <a:rPr sz="1800" i="1" spc="-250" dirty="0">
                <a:latin typeface="Arial"/>
                <a:cs typeface="Arial"/>
              </a:rPr>
              <a:t>The </a:t>
            </a:r>
            <a:r>
              <a:rPr sz="1800" i="1" spc="-155" dirty="0">
                <a:latin typeface="Arial"/>
                <a:cs typeface="Arial"/>
              </a:rPr>
              <a:t>main </a:t>
            </a:r>
            <a:r>
              <a:rPr sz="1800" i="1" spc="-100" dirty="0">
                <a:latin typeface="Arial"/>
                <a:cs typeface="Arial"/>
              </a:rPr>
              <a:t>motivation </a:t>
            </a:r>
            <a:r>
              <a:rPr sz="1800" i="1" spc="-155" dirty="0">
                <a:latin typeface="Arial"/>
                <a:cs typeface="Arial"/>
              </a:rPr>
              <a:t>is </a:t>
            </a:r>
            <a:r>
              <a:rPr sz="1800" i="1" spc="-60" dirty="0">
                <a:latin typeface="Arial"/>
                <a:cs typeface="Arial"/>
              </a:rPr>
              <a:t>to </a:t>
            </a:r>
            <a:r>
              <a:rPr sz="1800" i="1" spc="-125" dirty="0">
                <a:latin typeface="Arial"/>
                <a:cs typeface="Arial"/>
              </a:rPr>
              <a:t>expand </a:t>
            </a:r>
            <a:r>
              <a:rPr sz="1800" i="1" spc="-185" dirty="0">
                <a:latin typeface="Arial"/>
                <a:cs typeface="Arial"/>
              </a:rPr>
              <a:t>man's </a:t>
            </a:r>
            <a:r>
              <a:rPr sz="1800" i="1" spc="-140" dirty="0">
                <a:latin typeface="Arial"/>
                <a:cs typeface="Arial"/>
              </a:rPr>
              <a:t>knowledge, </a:t>
            </a:r>
            <a:r>
              <a:rPr sz="1800" i="1" spc="-114" dirty="0">
                <a:latin typeface="Arial"/>
                <a:cs typeface="Arial"/>
              </a:rPr>
              <a:t>not </a:t>
            </a:r>
            <a:r>
              <a:rPr sz="1800" i="1" spc="-60" dirty="0">
                <a:latin typeface="Arial"/>
                <a:cs typeface="Arial"/>
              </a:rPr>
              <a:t>to  </a:t>
            </a:r>
            <a:r>
              <a:rPr sz="1800" i="1" spc="-125" dirty="0">
                <a:latin typeface="Arial"/>
                <a:cs typeface="Arial"/>
              </a:rPr>
              <a:t>create </a:t>
            </a:r>
            <a:r>
              <a:rPr sz="1800" i="1" spc="-55" dirty="0">
                <a:latin typeface="Arial"/>
                <a:cs typeface="Arial"/>
              </a:rPr>
              <a:t>or </a:t>
            </a:r>
            <a:r>
              <a:rPr sz="1800" i="1" spc="-135" dirty="0">
                <a:latin typeface="Arial"/>
                <a:cs typeface="Arial"/>
              </a:rPr>
              <a:t>invent </a:t>
            </a:r>
            <a:r>
              <a:rPr sz="1800" i="1" spc="-155" dirty="0">
                <a:latin typeface="Arial"/>
                <a:cs typeface="Arial"/>
              </a:rPr>
              <a:t>something. </a:t>
            </a:r>
            <a:r>
              <a:rPr sz="1800" i="1" spc="-195" dirty="0">
                <a:latin typeface="Arial"/>
                <a:cs typeface="Arial"/>
              </a:rPr>
              <a:t>There </a:t>
            </a:r>
            <a:r>
              <a:rPr sz="1800" i="1" spc="-150" dirty="0">
                <a:latin typeface="Arial"/>
                <a:cs typeface="Arial"/>
              </a:rPr>
              <a:t>is </a:t>
            </a:r>
            <a:r>
              <a:rPr sz="1800" i="1" spc="-165" dirty="0">
                <a:latin typeface="Arial"/>
                <a:cs typeface="Arial"/>
              </a:rPr>
              <a:t>no </a:t>
            </a:r>
            <a:r>
              <a:rPr sz="1800" i="1" spc="-140" dirty="0">
                <a:latin typeface="Arial"/>
                <a:cs typeface="Arial"/>
              </a:rPr>
              <a:t>obvious </a:t>
            </a:r>
            <a:r>
              <a:rPr sz="1800" i="1" spc="-150" dirty="0">
                <a:latin typeface="Arial"/>
                <a:cs typeface="Arial"/>
              </a:rPr>
              <a:t>commercial </a:t>
            </a:r>
            <a:r>
              <a:rPr sz="1800" i="1" spc="-135" dirty="0">
                <a:latin typeface="Arial"/>
                <a:cs typeface="Arial"/>
              </a:rPr>
              <a:t>value </a:t>
            </a:r>
            <a:r>
              <a:rPr sz="1800" i="1" spc="-60" dirty="0">
                <a:latin typeface="Arial"/>
                <a:cs typeface="Arial"/>
              </a:rPr>
              <a:t>to </a:t>
            </a:r>
            <a:r>
              <a:rPr sz="1800" i="1" spc="-150" dirty="0">
                <a:latin typeface="Arial"/>
                <a:cs typeface="Arial"/>
              </a:rPr>
              <a:t>the discoveries </a:t>
            </a:r>
            <a:r>
              <a:rPr sz="1800" i="1" spc="-80" dirty="0">
                <a:latin typeface="Arial"/>
                <a:cs typeface="Arial"/>
              </a:rPr>
              <a:t>that  </a:t>
            </a:r>
            <a:r>
              <a:rPr sz="1800" i="1" spc="-125" dirty="0">
                <a:latin typeface="Arial"/>
                <a:cs typeface="Arial"/>
              </a:rPr>
              <a:t>result </a:t>
            </a:r>
            <a:r>
              <a:rPr sz="1800" i="1" spc="-80" dirty="0">
                <a:latin typeface="Arial"/>
                <a:cs typeface="Arial"/>
              </a:rPr>
              <a:t>from </a:t>
            </a:r>
            <a:r>
              <a:rPr sz="1800" i="1" spc="-145" dirty="0">
                <a:latin typeface="Arial"/>
                <a:cs typeface="Arial"/>
              </a:rPr>
              <a:t>basic</a:t>
            </a:r>
            <a:r>
              <a:rPr sz="1800" i="1" spc="180" dirty="0">
                <a:latin typeface="Arial"/>
                <a:cs typeface="Arial"/>
              </a:rPr>
              <a:t> </a:t>
            </a:r>
            <a:r>
              <a:rPr sz="1800" i="1" spc="-150" dirty="0">
                <a:latin typeface="Arial"/>
                <a:cs typeface="Arial"/>
              </a:rPr>
              <a:t>research.</a:t>
            </a:r>
            <a:endParaRPr sz="1800">
              <a:latin typeface="Arial"/>
              <a:cs typeface="Arial"/>
            </a:endParaRPr>
          </a:p>
          <a:p>
            <a:pPr>
              <a:lnSpc>
                <a:spcPct val="100000"/>
              </a:lnSpc>
              <a:buClr>
                <a:srgbClr val="DA1F28"/>
              </a:buClr>
              <a:buFont typeface="Wingdings"/>
              <a:buChar char=""/>
            </a:pPr>
            <a:endParaRPr sz="1900">
              <a:latin typeface="Arial"/>
              <a:cs typeface="Arial"/>
            </a:endParaRPr>
          </a:p>
          <a:p>
            <a:pPr>
              <a:lnSpc>
                <a:spcPct val="100000"/>
              </a:lnSpc>
              <a:spcBef>
                <a:spcPts val="45"/>
              </a:spcBef>
              <a:buClr>
                <a:srgbClr val="DA1F28"/>
              </a:buClr>
              <a:buFont typeface="Wingdings"/>
              <a:buChar char=""/>
            </a:pPr>
            <a:endParaRPr sz="1750">
              <a:latin typeface="Arial"/>
              <a:cs typeface="Arial"/>
            </a:endParaRPr>
          </a:p>
          <a:p>
            <a:pPr marL="652780" lvl="1" indent="-274955">
              <a:lnSpc>
                <a:spcPct val="100000"/>
              </a:lnSpc>
              <a:buClr>
                <a:srgbClr val="2CA1BE"/>
              </a:buClr>
              <a:buSzPct val="118750"/>
              <a:buFont typeface="Wingdings"/>
              <a:buChar char=""/>
              <a:tabLst>
                <a:tab pos="652780" algn="l"/>
                <a:tab pos="653415" algn="l"/>
              </a:tabLst>
            </a:pPr>
            <a:r>
              <a:rPr sz="1600" spc="-130" dirty="0">
                <a:latin typeface="Arimo"/>
                <a:cs typeface="Arimo"/>
              </a:rPr>
              <a:t>For </a:t>
            </a:r>
            <a:r>
              <a:rPr sz="1600" spc="-90" dirty="0">
                <a:latin typeface="Arimo"/>
                <a:cs typeface="Arimo"/>
              </a:rPr>
              <a:t>example, </a:t>
            </a:r>
            <a:r>
              <a:rPr sz="1600" spc="-100" dirty="0">
                <a:latin typeface="Arimo"/>
                <a:cs typeface="Arimo"/>
              </a:rPr>
              <a:t>basic </a:t>
            </a:r>
            <a:r>
              <a:rPr sz="1600" spc="-155" dirty="0">
                <a:latin typeface="Arimo"/>
                <a:cs typeface="Arimo"/>
              </a:rPr>
              <a:t>science </a:t>
            </a:r>
            <a:r>
              <a:rPr sz="1600" spc="-100" dirty="0">
                <a:latin typeface="Arimo"/>
                <a:cs typeface="Arimo"/>
              </a:rPr>
              <a:t>investigations </a:t>
            </a:r>
            <a:r>
              <a:rPr sz="1600" spc="-55" dirty="0">
                <a:latin typeface="Arimo"/>
                <a:cs typeface="Arimo"/>
              </a:rPr>
              <a:t>probe </a:t>
            </a:r>
            <a:r>
              <a:rPr sz="1600" spc="-20" dirty="0">
                <a:latin typeface="Arimo"/>
                <a:cs typeface="Arimo"/>
              </a:rPr>
              <a:t>for </a:t>
            </a:r>
            <a:r>
              <a:rPr sz="1600" spc="-145" dirty="0">
                <a:latin typeface="Arimo"/>
                <a:cs typeface="Arimo"/>
              </a:rPr>
              <a:t>answers </a:t>
            </a:r>
            <a:r>
              <a:rPr sz="1600" spc="-55" dirty="0">
                <a:latin typeface="Arimo"/>
                <a:cs typeface="Arimo"/>
              </a:rPr>
              <a:t>to </a:t>
            </a:r>
            <a:r>
              <a:rPr sz="1600" spc="-130" dirty="0">
                <a:latin typeface="Arimo"/>
                <a:cs typeface="Arimo"/>
              </a:rPr>
              <a:t>questions </a:t>
            </a:r>
            <a:r>
              <a:rPr sz="1600" spc="-200" dirty="0">
                <a:latin typeface="Arimo"/>
                <a:cs typeface="Arimo"/>
              </a:rPr>
              <a:t>such</a:t>
            </a:r>
            <a:r>
              <a:rPr sz="1600" spc="-85" dirty="0">
                <a:latin typeface="Arimo"/>
                <a:cs typeface="Arimo"/>
              </a:rPr>
              <a:t> </a:t>
            </a:r>
            <a:r>
              <a:rPr sz="1600" spc="-120" dirty="0">
                <a:latin typeface="Arimo"/>
                <a:cs typeface="Arimo"/>
              </a:rPr>
              <a:t>as:</a:t>
            </a:r>
            <a:endParaRPr sz="1600">
              <a:latin typeface="Arimo"/>
              <a:cs typeface="Arimo"/>
            </a:endParaRPr>
          </a:p>
          <a:p>
            <a:pPr marL="893444" lvl="2" indent="-287020">
              <a:lnSpc>
                <a:spcPct val="100000"/>
              </a:lnSpc>
              <a:spcBef>
                <a:spcPts val="900"/>
              </a:spcBef>
              <a:buClr>
                <a:srgbClr val="2CA1BE"/>
              </a:buClr>
              <a:buSzPct val="75000"/>
              <a:buFont typeface="Arial"/>
              <a:buChar char="•"/>
              <a:tabLst>
                <a:tab pos="893444" algn="l"/>
                <a:tab pos="894080" algn="l"/>
              </a:tabLst>
            </a:pPr>
            <a:r>
              <a:rPr sz="1400" spc="-114" dirty="0">
                <a:latin typeface="Arimo"/>
                <a:cs typeface="Arimo"/>
              </a:rPr>
              <a:t>How </a:t>
            </a:r>
            <a:r>
              <a:rPr sz="1400" spc="-5" dirty="0">
                <a:latin typeface="Arimo"/>
                <a:cs typeface="Arimo"/>
              </a:rPr>
              <a:t>did </a:t>
            </a:r>
            <a:r>
              <a:rPr sz="1400" spc="-85" dirty="0">
                <a:latin typeface="Arimo"/>
                <a:cs typeface="Arimo"/>
              </a:rPr>
              <a:t>the </a:t>
            </a:r>
            <a:r>
              <a:rPr sz="1400" spc="-105" dirty="0">
                <a:latin typeface="Arimo"/>
                <a:cs typeface="Arimo"/>
              </a:rPr>
              <a:t>universe</a:t>
            </a:r>
            <a:r>
              <a:rPr sz="1400" spc="-150" dirty="0">
                <a:latin typeface="Arimo"/>
                <a:cs typeface="Arimo"/>
              </a:rPr>
              <a:t> </a:t>
            </a:r>
            <a:r>
              <a:rPr sz="1400" spc="-85" dirty="0">
                <a:latin typeface="Arimo"/>
                <a:cs typeface="Arimo"/>
              </a:rPr>
              <a:t>begin?</a:t>
            </a:r>
            <a:endParaRPr sz="1400">
              <a:latin typeface="Arimo"/>
              <a:cs typeface="Arimo"/>
            </a:endParaRPr>
          </a:p>
          <a:p>
            <a:pPr marL="893444" lvl="2" indent="-287020">
              <a:lnSpc>
                <a:spcPct val="100000"/>
              </a:lnSpc>
              <a:spcBef>
                <a:spcPts val="840"/>
              </a:spcBef>
              <a:buClr>
                <a:srgbClr val="2CA1BE"/>
              </a:buClr>
              <a:buSzPct val="75000"/>
              <a:buFont typeface="Arial"/>
              <a:buChar char="•"/>
              <a:tabLst>
                <a:tab pos="893444" algn="l"/>
                <a:tab pos="894080" algn="l"/>
              </a:tabLst>
            </a:pPr>
            <a:r>
              <a:rPr sz="1400" spc="-25" dirty="0">
                <a:latin typeface="Arimo"/>
                <a:cs typeface="Arimo"/>
              </a:rPr>
              <a:t>What </a:t>
            </a:r>
            <a:r>
              <a:rPr sz="1400" spc="-30" dirty="0">
                <a:latin typeface="Arimo"/>
                <a:cs typeface="Arimo"/>
              </a:rPr>
              <a:t>are </a:t>
            </a:r>
            <a:r>
              <a:rPr sz="1400" spc="-90" dirty="0">
                <a:latin typeface="Arimo"/>
                <a:cs typeface="Arimo"/>
              </a:rPr>
              <a:t>protons, </a:t>
            </a:r>
            <a:r>
              <a:rPr sz="1400" spc="-114" dirty="0">
                <a:latin typeface="Arimo"/>
                <a:cs typeface="Arimo"/>
              </a:rPr>
              <a:t>neutrons, </a:t>
            </a:r>
            <a:r>
              <a:rPr sz="1400" spc="-60" dirty="0">
                <a:latin typeface="Arimo"/>
                <a:cs typeface="Arimo"/>
              </a:rPr>
              <a:t>and </a:t>
            </a:r>
            <a:r>
              <a:rPr sz="1400" spc="-95" dirty="0">
                <a:latin typeface="Arimo"/>
                <a:cs typeface="Arimo"/>
              </a:rPr>
              <a:t>electrons </a:t>
            </a:r>
            <a:r>
              <a:rPr sz="1400" spc="-110" dirty="0">
                <a:latin typeface="Arimo"/>
                <a:cs typeface="Arimo"/>
              </a:rPr>
              <a:t>composed</a:t>
            </a:r>
            <a:r>
              <a:rPr sz="1400" spc="-70" dirty="0">
                <a:latin typeface="Arimo"/>
                <a:cs typeface="Arimo"/>
              </a:rPr>
              <a:t> </a:t>
            </a:r>
            <a:r>
              <a:rPr sz="1400" spc="-65" dirty="0">
                <a:latin typeface="Arimo"/>
                <a:cs typeface="Arimo"/>
              </a:rPr>
              <a:t>of?</a:t>
            </a:r>
            <a:endParaRPr sz="1400">
              <a:latin typeface="Arimo"/>
              <a:cs typeface="Arimo"/>
            </a:endParaRPr>
          </a:p>
          <a:p>
            <a:pPr marL="893444" lvl="2" indent="-287020">
              <a:lnSpc>
                <a:spcPct val="100000"/>
              </a:lnSpc>
              <a:spcBef>
                <a:spcPts val="840"/>
              </a:spcBef>
              <a:buClr>
                <a:srgbClr val="2CA1BE"/>
              </a:buClr>
              <a:buSzPct val="75000"/>
              <a:buFont typeface="Arial"/>
              <a:buChar char="•"/>
              <a:tabLst>
                <a:tab pos="893444" algn="l"/>
                <a:tab pos="894080" algn="l"/>
              </a:tabLst>
            </a:pPr>
            <a:r>
              <a:rPr sz="1400" spc="-25" dirty="0">
                <a:latin typeface="Arimo"/>
                <a:cs typeface="Arimo"/>
              </a:rPr>
              <a:t>What </a:t>
            </a:r>
            <a:r>
              <a:rPr sz="1400" spc="-120" dirty="0">
                <a:latin typeface="Arimo"/>
                <a:cs typeface="Arimo"/>
              </a:rPr>
              <a:t>is </a:t>
            </a:r>
            <a:r>
              <a:rPr sz="1400" spc="-85" dirty="0">
                <a:latin typeface="Arimo"/>
                <a:cs typeface="Arimo"/>
              </a:rPr>
              <a:t>the </a:t>
            </a:r>
            <a:r>
              <a:rPr sz="1400" spc="-75" dirty="0">
                <a:latin typeface="Arimo"/>
                <a:cs typeface="Arimo"/>
              </a:rPr>
              <a:t>specific genetic </a:t>
            </a:r>
            <a:r>
              <a:rPr sz="1400" spc="-80" dirty="0">
                <a:latin typeface="Arimo"/>
                <a:cs typeface="Arimo"/>
              </a:rPr>
              <a:t>code </a:t>
            </a:r>
            <a:r>
              <a:rPr sz="1400" dirty="0">
                <a:latin typeface="Arimo"/>
                <a:cs typeface="Arimo"/>
              </a:rPr>
              <a:t>of </a:t>
            </a:r>
            <a:r>
              <a:rPr sz="1400" spc="-85" dirty="0">
                <a:latin typeface="Arimo"/>
                <a:cs typeface="Arimo"/>
              </a:rPr>
              <a:t>the </a:t>
            </a:r>
            <a:r>
              <a:rPr sz="1400" spc="-20" dirty="0">
                <a:latin typeface="Arimo"/>
                <a:cs typeface="Arimo"/>
              </a:rPr>
              <a:t>fruit</a:t>
            </a:r>
            <a:r>
              <a:rPr sz="1400" spc="135" dirty="0">
                <a:latin typeface="Arimo"/>
                <a:cs typeface="Arimo"/>
              </a:rPr>
              <a:t> </a:t>
            </a:r>
            <a:r>
              <a:rPr sz="1400" spc="-45" dirty="0">
                <a:latin typeface="Arimo"/>
                <a:cs typeface="Arimo"/>
              </a:rPr>
              <a:t>fly?</a:t>
            </a:r>
            <a:endParaRPr sz="1400">
              <a:latin typeface="Arimo"/>
              <a:cs typeface="Arimo"/>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l="4114" t="5141" r="10818" b="20446"/>
          <a:stretch/>
        </p:blipFill>
        <p:spPr bwMode="auto">
          <a:xfrm>
            <a:off x="1295400" y="1504950"/>
            <a:ext cx="6476999" cy="33950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32763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eatures Continues…&#10; Increases man’s scientific knowledge base or understanding&#10;of phenomenon&#10; Does not seek to solve pr...">
            <a:extLst>
              <a:ext uri="{FF2B5EF4-FFF2-40B4-BE49-F238E27FC236}">
                <a16:creationId xmlns:a16="http://schemas.microsoft.com/office/drawing/2014/main" id="{0C566320-FFBA-4D92-A254-1BEB82FD1FB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786" t="20399" r="18723" b="18681"/>
          <a:stretch/>
        </p:blipFill>
        <p:spPr bwMode="auto">
          <a:xfrm>
            <a:off x="593064" y="1352550"/>
            <a:ext cx="8145074" cy="350271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74A5C12-3559-4DF7-A380-5F1527742E69}"/>
              </a:ext>
            </a:extLst>
          </p:cNvPr>
          <p:cNvSpPr txBox="1"/>
          <p:nvPr/>
        </p:nvSpPr>
        <p:spPr>
          <a:xfrm>
            <a:off x="298174" y="288235"/>
            <a:ext cx="7702826" cy="346249"/>
          </a:xfrm>
          <a:prstGeom prst="rect">
            <a:avLst/>
          </a:prstGeom>
          <a:noFill/>
        </p:spPr>
        <p:txBody>
          <a:bodyPr wrap="square" lIns="68580" tIns="34290" rIns="68580" bIns="34290" rtlCol="0">
            <a:spAutoFit/>
          </a:bodyPr>
          <a:lstStyle/>
          <a:p>
            <a:r>
              <a:rPr lang="en-IN" b="1" dirty="0"/>
              <a:t>FEATURES OF BASIC RESEARCH</a:t>
            </a:r>
          </a:p>
        </p:txBody>
      </p:sp>
    </p:spTree>
    <p:extLst>
      <p:ext uri="{BB962C8B-B14F-4D97-AF65-F5344CB8AC3E}">
        <p14:creationId xmlns:p14="http://schemas.microsoft.com/office/powerpoint/2010/main" val="23635236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17C79A-5CF5-4E25-9B3F-1C64D8728057}"/>
              </a:ext>
            </a:extLst>
          </p:cNvPr>
          <p:cNvPicPr>
            <a:picLocks noChangeAspect="1"/>
          </p:cNvPicPr>
          <p:nvPr/>
        </p:nvPicPr>
        <p:blipFill rotWithShape="1">
          <a:blip r:embed="rId2"/>
          <a:srcRect l="7476" t="27934" r="24049"/>
          <a:stretch/>
        </p:blipFill>
        <p:spPr>
          <a:xfrm>
            <a:off x="715618" y="1375740"/>
            <a:ext cx="8080513" cy="3558210"/>
          </a:xfrm>
          <a:prstGeom prst="rect">
            <a:avLst/>
          </a:prstGeom>
        </p:spPr>
      </p:pic>
      <p:sp>
        <p:nvSpPr>
          <p:cNvPr id="3" name="TextBox 2">
            <a:extLst>
              <a:ext uri="{FF2B5EF4-FFF2-40B4-BE49-F238E27FC236}">
                <a16:creationId xmlns:a16="http://schemas.microsoft.com/office/drawing/2014/main" id="{3BEF7F37-A35E-4823-8BA6-A00F089BFCDC}"/>
              </a:ext>
            </a:extLst>
          </p:cNvPr>
          <p:cNvSpPr txBox="1"/>
          <p:nvPr/>
        </p:nvSpPr>
        <p:spPr>
          <a:xfrm>
            <a:off x="722408" y="614606"/>
            <a:ext cx="7752521" cy="346249"/>
          </a:xfrm>
          <a:prstGeom prst="rect">
            <a:avLst/>
          </a:prstGeom>
          <a:noFill/>
        </p:spPr>
        <p:txBody>
          <a:bodyPr wrap="square" lIns="68580" tIns="34290" rIns="68580" bIns="34290" rtlCol="0">
            <a:spAutoFit/>
          </a:bodyPr>
          <a:lstStyle/>
          <a:p>
            <a:r>
              <a:rPr lang="en-IN" b="1" dirty="0"/>
              <a:t>FEATURES CONTINUED</a:t>
            </a:r>
          </a:p>
        </p:txBody>
      </p:sp>
    </p:spTree>
    <p:extLst>
      <p:ext uri="{BB962C8B-B14F-4D97-AF65-F5344CB8AC3E}">
        <p14:creationId xmlns:p14="http://schemas.microsoft.com/office/powerpoint/2010/main" val="14163888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395096"/>
            <a:ext cx="3702685" cy="665480"/>
          </a:xfrm>
          <a:prstGeom prst="rect">
            <a:avLst/>
          </a:prstGeom>
        </p:spPr>
        <p:txBody>
          <a:bodyPr vert="horz" wrap="square" lIns="0" tIns="12700" rIns="0" bIns="0" rtlCol="0">
            <a:spAutoFit/>
          </a:bodyPr>
          <a:lstStyle/>
          <a:p>
            <a:pPr marL="12700">
              <a:lnSpc>
                <a:spcPct val="100000"/>
              </a:lnSpc>
              <a:spcBef>
                <a:spcPts val="100"/>
              </a:spcBef>
            </a:pPr>
            <a:r>
              <a:rPr sz="4200" spc="-85" dirty="0"/>
              <a:t>Applied</a:t>
            </a:r>
            <a:r>
              <a:rPr sz="4200" spc="-75" dirty="0"/>
              <a:t> </a:t>
            </a:r>
            <a:r>
              <a:rPr sz="4200" spc="-250" dirty="0"/>
              <a:t>research</a:t>
            </a:r>
            <a:endParaRPr sz="4200"/>
          </a:p>
        </p:txBody>
      </p:sp>
      <p:sp>
        <p:nvSpPr>
          <p:cNvPr id="3" name="object 3"/>
          <p:cNvSpPr txBox="1"/>
          <p:nvPr/>
        </p:nvSpPr>
        <p:spPr>
          <a:xfrm>
            <a:off x="688340" y="1329690"/>
            <a:ext cx="7989570" cy="3422650"/>
          </a:xfrm>
          <a:prstGeom prst="rect">
            <a:avLst/>
          </a:prstGeom>
        </p:spPr>
        <p:txBody>
          <a:bodyPr vert="horz" wrap="square" lIns="0" tIns="12700" rIns="0" bIns="0" rtlCol="0">
            <a:spAutoFit/>
          </a:bodyPr>
          <a:lstStyle/>
          <a:p>
            <a:pPr marL="332740" marR="5080" indent="-320675">
              <a:lnSpc>
                <a:spcPct val="150000"/>
              </a:lnSpc>
              <a:spcBef>
                <a:spcPts val="100"/>
              </a:spcBef>
              <a:buClr>
                <a:srgbClr val="DA1F28"/>
              </a:buClr>
              <a:buSzPct val="119444"/>
              <a:buFont typeface="Wingdings"/>
              <a:buChar char=""/>
              <a:tabLst>
                <a:tab pos="332740" algn="l"/>
                <a:tab pos="333375" algn="l"/>
              </a:tabLst>
            </a:pPr>
            <a:r>
              <a:rPr sz="1800" b="1" i="1" spc="-180" dirty="0">
                <a:latin typeface="Arial"/>
                <a:cs typeface="Arial"/>
              </a:rPr>
              <a:t>Applied </a:t>
            </a:r>
            <a:r>
              <a:rPr sz="1800" b="1" i="1" spc="-215" dirty="0">
                <a:latin typeface="Arial"/>
                <a:cs typeface="Arial"/>
              </a:rPr>
              <a:t>research </a:t>
            </a:r>
            <a:r>
              <a:rPr sz="1800" i="1" spc="-125" dirty="0">
                <a:latin typeface="Arial"/>
                <a:cs typeface="Arial"/>
              </a:rPr>
              <a:t>refers </a:t>
            </a:r>
            <a:r>
              <a:rPr sz="1800" i="1" spc="-60" dirty="0">
                <a:latin typeface="Arial"/>
                <a:cs typeface="Arial"/>
              </a:rPr>
              <a:t>to </a:t>
            </a:r>
            <a:r>
              <a:rPr sz="1800" i="1" spc="-110" dirty="0">
                <a:latin typeface="Arial"/>
                <a:cs typeface="Arial"/>
              </a:rPr>
              <a:t>scientific </a:t>
            </a:r>
            <a:r>
              <a:rPr sz="1800" i="1" spc="-150" dirty="0">
                <a:latin typeface="Arial"/>
                <a:cs typeface="Arial"/>
              </a:rPr>
              <a:t>study </a:t>
            </a:r>
            <a:r>
              <a:rPr sz="1800" i="1" spc="-145" dirty="0">
                <a:latin typeface="Arial"/>
                <a:cs typeface="Arial"/>
              </a:rPr>
              <a:t>and </a:t>
            </a:r>
            <a:r>
              <a:rPr sz="1800" i="1" spc="-155" dirty="0">
                <a:latin typeface="Arial"/>
                <a:cs typeface="Arial"/>
              </a:rPr>
              <a:t>research </a:t>
            </a:r>
            <a:r>
              <a:rPr sz="1800" i="1" spc="-80" dirty="0">
                <a:latin typeface="Arial"/>
                <a:cs typeface="Arial"/>
              </a:rPr>
              <a:t>that </a:t>
            </a:r>
            <a:r>
              <a:rPr sz="1800" i="1" spc="-229" dirty="0">
                <a:latin typeface="Arial"/>
                <a:cs typeface="Arial"/>
              </a:rPr>
              <a:t>seeks </a:t>
            </a:r>
            <a:r>
              <a:rPr sz="1800" i="1" spc="-60" dirty="0">
                <a:latin typeface="Arial"/>
                <a:cs typeface="Arial"/>
              </a:rPr>
              <a:t>to </a:t>
            </a:r>
            <a:r>
              <a:rPr sz="1800" i="1" spc="-150" dirty="0">
                <a:latin typeface="Arial"/>
                <a:cs typeface="Arial"/>
              </a:rPr>
              <a:t>solve </a:t>
            </a:r>
            <a:r>
              <a:rPr sz="1800" i="1" spc="-85" dirty="0">
                <a:latin typeface="Arial"/>
                <a:cs typeface="Arial"/>
              </a:rPr>
              <a:t>practical  </a:t>
            </a:r>
            <a:r>
              <a:rPr sz="1800" i="1" spc="-140" dirty="0">
                <a:latin typeface="Arial"/>
                <a:cs typeface="Arial"/>
              </a:rPr>
              <a:t>problems. </a:t>
            </a:r>
            <a:r>
              <a:rPr sz="1800" i="1" spc="-95" dirty="0">
                <a:latin typeface="Arial"/>
                <a:cs typeface="Arial"/>
              </a:rPr>
              <a:t>Applied </a:t>
            </a:r>
            <a:r>
              <a:rPr sz="1800" i="1" spc="-155" dirty="0">
                <a:latin typeface="Arial"/>
                <a:cs typeface="Arial"/>
              </a:rPr>
              <a:t>research </a:t>
            </a:r>
            <a:r>
              <a:rPr sz="1800" i="1" spc="-160" dirty="0">
                <a:latin typeface="Arial"/>
                <a:cs typeface="Arial"/>
              </a:rPr>
              <a:t>is </a:t>
            </a:r>
            <a:r>
              <a:rPr sz="1800" i="1" spc="-210" dirty="0">
                <a:latin typeface="Arial"/>
                <a:cs typeface="Arial"/>
              </a:rPr>
              <a:t>used </a:t>
            </a:r>
            <a:r>
              <a:rPr sz="1800" i="1" spc="-60" dirty="0">
                <a:latin typeface="Arial"/>
                <a:cs typeface="Arial"/>
              </a:rPr>
              <a:t>to find </a:t>
            </a:r>
            <a:r>
              <a:rPr sz="1800" i="1" spc="-140" dirty="0">
                <a:latin typeface="Arial"/>
                <a:cs typeface="Arial"/>
              </a:rPr>
              <a:t>solutions </a:t>
            </a:r>
            <a:r>
              <a:rPr sz="1800" i="1" spc="-55" dirty="0">
                <a:latin typeface="Arial"/>
                <a:cs typeface="Arial"/>
              </a:rPr>
              <a:t>to </a:t>
            </a:r>
            <a:r>
              <a:rPr sz="1800" i="1" spc="-120" dirty="0">
                <a:latin typeface="Arial"/>
                <a:cs typeface="Arial"/>
              </a:rPr>
              <a:t>everyday </a:t>
            </a:r>
            <a:r>
              <a:rPr sz="1800" i="1" spc="-145" dirty="0">
                <a:latin typeface="Arial"/>
                <a:cs typeface="Arial"/>
              </a:rPr>
              <a:t>problems, </a:t>
            </a:r>
            <a:r>
              <a:rPr sz="1800" i="1" spc="-160" dirty="0">
                <a:latin typeface="Arial"/>
                <a:cs typeface="Arial"/>
              </a:rPr>
              <a:t>cure </a:t>
            </a:r>
            <a:r>
              <a:rPr sz="1800" i="1" spc="-155" dirty="0">
                <a:latin typeface="Arial"/>
                <a:cs typeface="Arial"/>
              </a:rPr>
              <a:t>illness,  </a:t>
            </a:r>
            <a:r>
              <a:rPr sz="1800" i="1" spc="-140" dirty="0">
                <a:latin typeface="Arial"/>
                <a:cs typeface="Arial"/>
              </a:rPr>
              <a:t>and </a:t>
            </a:r>
            <a:r>
              <a:rPr sz="1800" i="1" spc="-125" dirty="0">
                <a:latin typeface="Arial"/>
                <a:cs typeface="Arial"/>
              </a:rPr>
              <a:t>develop </a:t>
            </a:r>
            <a:r>
              <a:rPr sz="1800" i="1" spc="-120" dirty="0">
                <a:latin typeface="Arial"/>
                <a:cs typeface="Arial"/>
              </a:rPr>
              <a:t>innovative </a:t>
            </a:r>
            <a:r>
              <a:rPr sz="1800" i="1" spc="-135" dirty="0">
                <a:latin typeface="Arial"/>
                <a:cs typeface="Arial"/>
              </a:rPr>
              <a:t>technologies, </a:t>
            </a:r>
            <a:r>
              <a:rPr sz="1800" i="1" spc="-90" dirty="0">
                <a:latin typeface="Arial"/>
                <a:cs typeface="Arial"/>
              </a:rPr>
              <a:t>rather </a:t>
            </a:r>
            <a:r>
              <a:rPr sz="1800" i="1" spc="-140" dirty="0">
                <a:latin typeface="Arial"/>
                <a:cs typeface="Arial"/>
              </a:rPr>
              <a:t>than </a:t>
            </a:r>
            <a:r>
              <a:rPr sz="1800" i="1" spc="-60" dirty="0">
                <a:latin typeface="Arial"/>
                <a:cs typeface="Arial"/>
              </a:rPr>
              <a:t>to </a:t>
            </a:r>
            <a:r>
              <a:rPr sz="1800" i="1" spc="-125" dirty="0">
                <a:latin typeface="Arial"/>
                <a:cs typeface="Arial"/>
              </a:rPr>
              <a:t>acquire </a:t>
            </a:r>
            <a:r>
              <a:rPr sz="1800" i="1" spc="-145" dirty="0">
                <a:latin typeface="Arial"/>
                <a:cs typeface="Arial"/>
              </a:rPr>
              <a:t>knowledge </a:t>
            </a:r>
            <a:r>
              <a:rPr sz="1800" i="1" spc="-10" dirty="0">
                <a:latin typeface="Arial"/>
                <a:cs typeface="Arial"/>
              </a:rPr>
              <a:t>for </a:t>
            </a:r>
            <a:r>
              <a:rPr sz="1800" i="1" spc="-145" dirty="0">
                <a:latin typeface="Arial"/>
                <a:cs typeface="Arial"/>
              </a:rPr>
              <a:t>knowledge's </a:t>
            </a:r>
            <a:r>
              <a:rPr sz="1800" i="1" spc="210" dirty="0">
                <a:latin typeface="Arial"/>
                <a:cs typeface="Arial"/>
              </a:rPr>
              <a:t> </a:t>
            </a:r>
            <a:r>
              <a:rPr sz="1800" i="1" spc="-180" dirty="0">
                <a:latin typeface="Arial"/>
                <a:cs typeface="Arial"/>
              </a:rPr>
              <a:t>sake.</a:t>
            </a:r>
            <a:endParaRPr sz="1800" dirty="0">
              <a:latin typeface="Arial"/>
              <a:cs typeface="Arial"/>
            </a:endParaRPr>
          </a:p>
          <a:p>
            <a:pPr>
              <a:lnSpc>
                <a:spcPct val="100000"/>
              </a:lnSpc>
              <a:buClr>
                <a:srgbClr val="DA1F28"/>
              </a:buClr>
              <a:buFont typeface="Wingdings"/>
              <a:buChar char=""/>
            </a:pPr>
            <a:endParaRPr sz="1900" dirty="0">
              <a:latin typeface="Arial"/>
              <a:cs typeface="Arial"/>
            </a:endParaRPr>
          </a:p>
          <a:p>
            <a:pPr>
              <a:lnSpc>
                <a:spcPct val="100000"/>
              </a:lnSpc>
              <a:spcBef>
                <a:spcPts val="45"/>
              </a:spcBef>
              <a:buClr>
                <a:srgbClr val="DA1F28"/>
              </a:buClr>
              <a:buFont typeface="Wingdings"/>
              <a:buChar char=""/>
            </a:pPr>
            <a:endParaRPr sz="1750" dirty="0">
              <a:latin typeface="Arial"/>
              <a:cs typeface="Arial"/>
            </a:endParaRPr>
          </a:p>
          <a:p>
            <a:pPr marL="652780" lvl="1" indent="-274955">
              <a:lnSpc>
                <a:spcPct val="100000"/>
              </a:lnSpc>
              <a:buClr>
                <a:srgbClr val="2CA1BE"/>
              </a:buClr>
              <a:buSzPct val="118750"/>
              <a:buFont typeface="Wingdings"/>
              <a:buChar char=""/>
              <a:tabLst>
                <a:tab pos="652780" algn="l"/>
                <a:tab pos="653415" algn="l"/>
              </a:tabLst>
            </a:pPr>
            <a:r>
              <a:rPr sz="1600" spc="-130" dirty="0">
                <a:latin typeface="Arimo"/>
                <a:cs typeface="Arimo"/>
              </a:rPr>
              <a:t>For </a:t>
            </a:r>
            <a:r>
              <a:rPr sz="1600" spc="-90" dirty="0">
                <a:latin typeface="Arimo"/>
                <a:cs typeface="Arimo"/>
              </a:rPr>
              <a:t>example, </a:t>
            </a:r>
            <a:r>
              <a:rPr sz="1600" spc="-25" dirty="0">
                <a:latin typeface="Arimo"/>
                <a:cs typeface="Arimo"/>
              </a:rPr>
              <a:t>applied </a:t>
            </a:r>
            <a:r>
              <a:rPr sz="1600" spc="-110" dirty="0">
                <a:latin typeface="Arimo"/>
                <a:cs typeface="Arimo"/>
              </a:rPr>
              <a:t>researchers may </a:t>
            </a:r>
            <a:r>
              <a:rPr sz="1600" spc="-85" dirty="0">
                <a:latin typeface="Arimo"/>
                <a:cs typeface="Arimo"/>
              </a:rPr>
              <a:t>investigate </a:t>
            </a:r>
            <a:r>
              <a:rPr sz="1600" spc="-120" dirty="0">
                <a:latin typeface="Arimo"/>
                <a:cs typeface="Arimo"/>
              </a:rPr>
              <a:t>ways</a:t>
            </a:r>
            <a:r>
              <a:rPr sz="1600" spc="5" dirty="0">
                <a:latin typeface="Arimo"/>
                <a:cs typeface="Arimo"/>
              </a:rPr>
              <a:t> </a:t>
            </a:r>
            <a:r>
              <a:rPr sz="1600" spc="-60" dirty="0">
                <a:latin typeface="Arimo"/>
                <a:cs typeface="Arimo"/>
              </a:rPr>
              <a:t>to:</a:t>
            </a:r>
            <a:endParaRPr sz="1600" dirty="0">
              <a:latin typeface="Arimo"/>
              <a:cs typeface="Arimo"/>
            </a:endParaRPr>
          </a:p>
          <a:p>
            <a:pPr marL="893444" lvl="2" indent="-287020">
              <a:lnSpc>
                <a:spcPct val="100000"/>
              </a:lnSpc>
              <a:spcBef>
                <a:spcPts val="900"/>
              </a:spcBef>
              <a:buClr>
                <a:srgbClr val="2CA1BE"/>
              </a:buClr>
              <a:buSzPct val="75000"/>
              <a:buFont typeface="Arial"/>
              <a:buChar char="•"/>
              <a:tabLst>
                <a:tab pos="893444" algn="l"/>
                <a:tab pos="894080" algn="l"/>
              </a:tabLst>
            </a:pPr>
            <a:r>
              <a:rPr sz="1400" spc="-90" dirty="0">
                <a:latin typeface="Arimo"/>
                <a:cs typeface="Arimo"/>
              </a:rPr>
              <a:t>Improve </a:t>
            </a:r>
            <a:r>
              <a:rPr sz="1400" spc="-45" dirty="0">
                <a:latin typeface="Arimo"/>
                <a:cs typeface="Arimo"/>
              </a:rPr>
              <a:t>agricultural </a:t>
            </a:r>
            <a:r>
              <a:rPr sz="1400" spc="-70" dirty="0">
                <a:latin typeface="Arimo"/>
                <a:cs typeface="Arimo"/>
              </a:rPr>
              <a:t>crop</a:t>
            </a:r>
            <a:r>
              <a:rPr sz="1400" spc="35" dirty="0">
                <a:latin typeface="Arimo"/>
                <a:cs typeface="Arimo"/>
              </a:rPr>
              <a:t> </a:t>
            </a:r>
            <a:r>
              <a:rPr sz="1400" spc="-70" dirty="0">
                <a:latin typeface="Arimo"/>
                <a:cs typeface="Arimo"/>
              </a:rPr>
              <a:t>production</a:t>
            </a:r>
            <a:endParaRPr sz="1400" dirty="0">
              <a:latin typeface="Arimo"/>
              <a:cs typeface="Arimo"/>
            </a:endParaRPr>
          </a:p>
          <a:p>
            <a:pPr marL="893444" lvl="2" indent="-287020">
              <a:lnSpc>
                <a:spcPct val="100000"/>
              </a:lnSpc>
              <a:spcBef>
                <a:spcPts val="840"/>
              </a:spcBef>
              <a:buClr>
                <a:srgbClr val="2CA1BE"/>
              </a:buClr>
              <a:buSzPct val="75000"/>
              <a:buFont typeface="Arial"/>
              <a:buChar char="•"/>
              <a:tabLst>
                <a:tab pos="893444" algn="l"/>
                <a:tab pos="894080" algn="l"/>
              </a:tabLst>
            </a:pPr>
            <a:r>
              <a:rPr sz="1400" spc="-80" dirty="0">
                <a:latin typeface="Arimo"/>
                <a:cs typeface="Arimo"/>
              </a:rPr>
              <a:t>Treat </a:t>
            </a:r>
            <a:r>
              <a:rPr sz="1400" spc="-40" dirty="0">
                <a:latin typeface="Arimo"/>
                <a:cs typeface="Arimo"/>
              </a:rPr>
              <a:t>or </a:t>
            </a:r>
            <a:r>
              <a:rPr sz="1400" spc="-100" dirty="0">
                <a:latin typeface="Arimo"/>
                <a:cs typeface="Arimo"/>
              </a:rPr>
              <a:t>cure </a:t>
            </a:r>
            <a:r>
              <a:rPr sz="1400" spc="-5" dirty="0">
                <a:latin typeface="Arimo"/>
                <a:cs typeface="Arimo"/>
              </a:rPr>
              <a:t>a </a:t>
            </a:r>
            <a:r>
              <a:rPr sz="1400" spc="-70" dirty="0">
                <a:latin typeface="Arimo"/>
                <a:cs typeface="Arimo"/>
              </a:rPr>
              <a:t>specific</a:t>
            </a:r>
            <a:r>
              <a:rPr sz="1400" spc="130" dirty="0">
                <a:latin typeface="Arimo"/>
                <a:cs typeface="Arimo"/>
              </a:rPr>
              <a:t> </a:t>
            </a:r>
            <a:r>
              <a:rPr sz="1400" spc="-90" dirty="0">
                <a:latin typeface="Arimo"/>
                <a:cs typeface="Arimo"/>
              </a:rPr>
              <a:t>disease</a:t>
            </a:r>
            <a:endParaRPr sz="1400" dirty="0">
              <a:latin typeface="Arimo"/>
              <a:cs typeface="Arimo"/>
            </a:endParaRPr>
          </a:p>
          <a:p>
            <a:pPr marL="893444" lvl="2" indent="-287020">
              <a:lnSpc>
                <a:spcPct val="100000"/>
              </a:lnSpc>
              <a:spcBef>
                <a:spcPts val="840"/>
              </a:spcBef>
              <a:buClr>
                <a:srgbClr val="2CA1BE"/>
              </a:buClr>
              <a:buSzPct val="75000"/>
              <a:buFont typeface="Arial"/>
              <a:buChar char="•"/>
              <a:tabLst>
                <a:tab pos="893444" algn="l"/>
                <a:tab pos="894080" algn="l"/>
              </a:tabLst>
            </a:pPr>
            <a:r>
              <a:rPr sz="1400" spc="-90" dirty="0">
                <a:latin typeface="Arimo"/>
                <a:cs typeface="Arimo"/>
              </a:rPr>
              <a:t>Improve </a:t>
            </a:r>
            <a:r>
              <a:rPr sz="1400" spc="-85" dirty="0">
                <a:latin typeface="Arimo"/>
                <a:cs typeface="Arimo"/>
              </a:rPr>
              <a:t>the </a:t>
            </a:r>
            <a:r>
              <a:rPr sz="1400" spc="-60" dirty="0">
                <a:latin typeface="Arimo"/>
                <a:cs typeface="Arimo"/>
              </a:rPr>
              <a:t>energy </a:t>
            </a:r>
            <a:r>
              <a:rPr sz="1400" spc="-50" dirty="0">
                <a:latin typeface="Arimo"/>
                <a:cs typeface="Arimo"/>
              </a:rPr>
              <a:t>efficiency </a:t>
            </a:r>
            <a:r>
              <a:rPr sz="1400" dirty="0">
                <a:latin typeface="Arimo"/>
                <a:cs typeface="Arimo"/>
              </a:rPr>
              <a:t>of </a:t>
            </a:r>
            <a:r>
              <a:rPr sz="1400" spc="-150" dirty="0">
                <a:latin typeface="Arimo"/>
                <a:cs typeface="Arimo"/>
              </a:rPr>
              <a:t>homes, </a:t>
            </a:r>
            <a:r>
              <a:rPr sz="1400" spc="-65" dirty="0">
                <a:latin typeface="Arimo"/>
                <a:cs typeface="Arimo"/>
              </a:rPr>
              <a:t>offices, </a:t>
            </a:r>
            <a:r>
              <a:rPr sz="1400" spc="-40" dirty="0">
                <a:latin typeface="Arimo"/>
                <a:cs typeface="Arimo"/>
              </a:rPr>
              <a:t>or </a:t>
            </a:r>
            <a:r>
              <a:rPr sz="1400" spc="-125" dirty="0">
                <a:latin typeface="Arimo"/>
                <a:cs typeface="Arimo"/>
              </a:rPr>
              <a:t>modes </a:t>
            </a:r>
            <a:r>
              <a:rPr sz="1400" dirty="0">
                <a:latin typeface="Arimo"/>
                <a:cs typeface="Arimo"/>
              </a:rPr>
              <a:t>of</a:t>
            </a:r>
            <a:r>
              <a:rPr sz="1400" spc="5" dirty="0">
                <a:latin typeface="Arimo"/>
                <a:cs typeface="Arimo"/>
              </a:rPr>
              <a:t> </a:t>
            </a:r>
            <a:r>
              <a:rPr sz="1400" spc="-55" dirty="0">
                <a:latin typeface="Arimo"/>
                <a:cs typeface="Arimo"/>
              </a:rPr>
              <a:t>transportation</a:t>
            </a:r>
            <a:endParaRPr sz="1400" dirty="0">
              <a:latin typeface="Arimo"/>
              <a:cs typeface="Arimo"/>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haracteristics of Applied Research&#10;1. Applied research is solution-specific and addresses practical questions.&#10;2. It invo...">
            <a:extLst>
              <a:ext uri="{FF2B5EF4-FFF2-40B4-BE49-F238E27FC236}">
                <a16:creationId xmlns:a16="http://schemas.microsoft.com/office/drawing/2014/main" id="{F77B2C32-FB49-4B08-9147-A196778F97A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529" t="36921" r="9219" b="19673"/>
          <a:stretch/>
        </p:blipFill>
        <p:spPr bwMode="auto">
          <a:xfrm>
            <a:off x="62477" y="1411357"/>
            <a:ext cx="8719453" cy="363772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600200" y="285750"/>
            <a:ext cx="4191000" cy="369332"/>
          </a:xfrm>
          <a:prstGeom prst="rect">
            <a:avLst/>
          </a:prstGeom>
          <a:noFill/>
        </p:spPr>
        <p:txBody>
          <a:bodyPr wrap="square" rtlCol="0">
            <a:spAutoFit/>
          </a:bodyPr>
          <a:lstStyle/>
          <a:p>
            <a:r>
              <a:rPr lang="en-IN" dirty="0"/>
              <a:t>Features of Applied Research</a:t>
            </a:r>
          </a:p>
        </p:txBody>
      </p:sp>
    </p:spTree>
    <p:extLst>
      <p:ext uri="{BB962C8B-B14F-4D97-AF65-F5344CB8AC3E}">
        <p14:creationId xmlns:p14="http://schemas.microsoft.com/office/powerpoint/2010/main" val="7146208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r="8435" b="32947"/>
          <a:stretch/>
        </p:blipFill>
        <p:spPr bwMode="auto">
          <a:xfrm>
            <a:off x="1533525" y="1581150"/>
            <a:ext cx="5564392" cy="3059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8768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395096"/>
            <a:ext cx="6741159" cy="665480"/>
          </a:xfrm>
          <a:prstGeom prst="rect">
            <a:avLst/>
          </a:prstGeom>
        </p:spPr>
        <p:txBody>
          <a:bodyPr vert="horz" wrap="square" lIns="0" tIns="12700" rIns="0" bIns="0" rtlCol="0">
            <a:spAutoFit/>
          </a:bodyPr>
          <a:lstStyle/>
          <a:p>
            <a:pPr marL="12700">
              <a:lnSpc>
                <a:spcPct val="100000"/>
              </a:lnSpc>
              <a:spcBef>
                <a:spcPts val="100"/>
              </a:spcBef>
            </a:pPr>
            <a:r>
              <a:rPr lang="en-IN" sz="4200" spc="-335" dirty="0"/>
              <a:t>Do you ever Wonder ???</a:t>
            </a:r>
            <a:endParaRPr sz="4200" dirty="0"/>
          </a:p>
        </p:txBody>
      </p:sp>
      <p:sp>
        <p:nvSpPr>
          <p:cNvPr id="3" name="object 3"/>
          <p:cNvSpPr txBox="1"/>
          <p:nvPr/>
        </p:nvSpPr>
        <p:spPr>
          <a:xfrm>
            <a:off x="688340" y="1370837"/>
            <a:ext cx="7927340" cy="695960"/>
          </a:xfrm>
          <a:prstGeom prst="rect">
            <a:avLst/>
          </a:prstGeom>
        </p:spPr>
        <p:txBody>
          <a:bodyPr vert="horz" wrap="square" lIns="0" tIns="12065" rIns="0" bIns="0" rtlCol="0">
            <a:spAutoFit/>
          </a:bodyPr>
          <a:lstStyle/>
          <a:p>
            <a:pPr marL="332740" marR="5080" indent="-320675">
              <a:lnSpc>
                <a:spcPct val="100000"/>
              </a:lnSpc>
              <a:spcBef>
                <a:spcPts val="95"/>
              </a:spcBef>
              <a:buClr>
                <a:srgbClr val="DA1F28"/>
              </a:buClr>
              <a:buSzPct val="120454"/>
              <a:buFont typeface="Wingdings"/>
              <a:buChar char=""/>
              <a:tabLst>
                <a:tab pos="332740" algn="l"/>
                <a:tab pos="333375" algn="l"/>
              </a:tabLst>
            </a:pPr>
            <a:r>
              <a:rPr sz="2200" spc="-254" dirty="0">
                <a:latin typeface="Arimo"/>
                <a:cs typeface="Arimo"/>
              </a:rPr>
              <a:t>Is </a:t>
            </a:r>
            <a:r>
              <a:rPr sz="2200" spc="-125" dirty="0">
                <a:latin typeface="Arimo"/>
                <a:cs typeface="Arimo"/>
              </a:rPr>
              <a:t>television </a:t>
            </a:r>
            <a:r>
              <a:rPr sz="2200" spc="-85" dirty="0">
                <a:latin typeface="Arimo"/>
                <a:cs typeface="Arimo"/>
              </a:rPr>
              <a:t>going </a:t>
            </a:r>
            <a:r>
              <a:rPr sz="2200" spc="-75" dirty="0">
                <a:latin typeface="Arimo"/>
                <a:cs typeface="Arimo"/>
              </a:rPr>
              <a:t>to </a:t>
            </a:r>
            <a:r>
              <a:rPr sz="2200" spc="-150" dirty="0">
                <a:latin typeface="Arimo"/>
                <a:cs typeface="Arimo"/>
              </a:rPr>
              <a:t>survive </a:t>
            </a:r>
            <a:r>
              <a:rPr sz="2200" spc="-140" dirty="0">
                <a:latin typeface="Arimo"/>
                <a:cs typeface="Arimo"/>
              </a:rPr>
              <a:t>in </a:t>
            </a:r>
            <a:r>
              <a:rPr sz="2200" spc="-15" dirty="0">
                <a:latin typeface="Arimo"/>
                <a:cs typeface="Arimo"/>
              </a:rPr>
              <a:t>digital </a:t>
            </a:r>
            <a:r>
              <a:rPr sz="2200" spc="-130" dirty="0">
                <a:latin typeface="Arimo"/>
                <a:cs typeface="Arimo"/>
              </a:rPr>
              <a:t>eye </a:t>
            </a:r>
            <a:r>
              <a:rPr sz="2200" spc="-65" dirty="0">
                <a:latin typeface="Arimo"/>
                <a:cs typeface="Arimo"/>
              </a:rPr>
              <a:t>or </a:t>
            </a:r>
            <a:r>
              <a:rPr sz="2200" spc="-40" dirty="0">
                <a:latin typeface="Arimo"/>
                <a:cs typeface="Arimo"/>
              </a:rPr>
              <a:t>will </a:t>
            </a:r>
            <a:r>
              <a:rPr sz="2200" spc="-15" dirty="0">
                <a:latin typeface="Arimo"/>
                <a:cs typeface="Arimo"/>
              </a:rPr>
              <a:t>it </a:t>
            </a:r>
            <a:r>
              <a:rPr sz="2200" spc="-170" dirty="0">
                <a:latin typeface="Arimo"/>
                <a:cs typeface="Arimo"/>
              </a:rPr>
              <a:t>become </a:t>
            </a:r>
            <a:r>
              <a:rPr sz="2200" spc="-114" dirty="0">
                <a:latin typeface="Arimo"/>
                <a:cs typeface="Arimo"/>
              </a:rPr>
              <a:t>obsolete  </a:t>
            </a:r>
            <a:r>
              <a:rPr sz="2200" spc="-90" dirty="0">
                <a:latin typeface="Arimo"/>
                <a:cs typeface="Arimo"/>
              </a:rPr>
              <a:t>like </a:t>
            </a:r>
            <a:r>
              <a:rPr sz="2200" spc="-15" dirty="0">
                <a:latin typeface="Arimo"/>
                <a:cs typeface="Arimo"/>
              </a:rPr>
              <a:t>digital</a:t>
            </a:r>
            <a:r>
              <a:rPr sz="2200" spc="135" dirty="0">
                <a:latin typeface="Arimo"/>
                <a:cs typeface="Arimo"/>
              </a:rPr>
              <a:t> </a:t>
            </a:r>
            <a:r>
              <a:rPr sz="2200" spc="-170" dirty="0">
                <a:latin typeface="Arimo"/>
                <a:cs typeface="Arimo"/>
              </a:rPr>
              <a:t>camera?</a:t>
            </a:r>
            <a:endParaRPr sz="2200">
              <a:latin typeface="Arimo"/>
              <a:cs typeface="Arimo"/>
            </a:endParaRPr>
          </a:p>
        </p:txBody>
      </p:sp>
      <p:sp>
        <p:nvSpPr>
          <p:cNvPr id="4" name="object 4"/>
          <p:cNvSpPr/>
          <p:nvPr/>
        </p:nvSpPr>
        <p:spPr>
          <a:xfrm>
            <a:off x="1143000" y="2571750"/>
            <a:ext cx="2667000" cy="2009139"/>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861673" y="2549042"/>
            <a:ext cx="1444716" cy="1982977"/>
          </a:xfrm>
          <a:prstGeom prst="rect">
            <a:avLst/>
          </a:prstGeom>
          <a:blipFill>
            <a:blip r:embed="rId3"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8141254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114" t="4546" r="2773" b="28383"/>
          <a:stretch/>
        </p:blipFill>
        <p:spPr bwMode="auto">
          <a:xfrm>
            <a:off x="762000" y="1352550"/>
            <a:ext cx="7239000" cy="3060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80944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Examples of Applied Research&#10;• Improve agricultural crop production.&#10;• Treat or cure a specific disease.&#10;• Improve the ene...">
            <a:extLst>
              <a:ext uri="{FF2B5EF4-FFF2-40B4-BE49-F238E27FC236}">
                <a16:creationId xmlns:a16="http://schemas.microsoft.com/office/drawing/2014/main" id="{17E9DF4B-4744-451A-835A-EE764D0F51D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146" t="36533" r="9656" b="30138"/>
          <a:stretch/>
        </p:blipFill>
        <p:spPr bwMode="auto">
          <a:xfrm>
            <a:off x="616227" y="1490870"/>
            <a:ext cx="8070574" cy="336439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16227" y="438150"/>
            <a:ext cx="5098773" cy="369332"/>
          </a:xfrm>
          <a:prstGeom prst="rect">
            <a:avLst/>
          </a:prstGeom>
          <a:noFill/>
        </p:spPr>
        <p:txBody>
          <a:bodyPr wrap="square" rtlCol="0">
            <a:spAutoFit/>
          </a:bodyPr>
          <a:lstStyle/>
          <a:p>
            <a:r>
              <a:rPr lang="en-IN" dirty="0"/>
              <a:t>Examples</a:t>
            </a:r>
          </a:p>
        </p:txBody>
      </p:sp>
    </p:spTree>
    <p:extLst>
      <p:ext uri="{BB962C8B-B14F-4D97-AF65-F5344CB8AC3E}">
        <p14:creationId xmlns:p14="http://schemas.microsoft.com/office/powerpoint/2010/main" val="41758663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BE9E87D2-B7C3-44A3-AB98-FB6DF104D824}"/>
              </a:ext>
            </a:extLst>
          </p:cNvPr>
          <p:cNvSpPr/>
          <p:nvPr/>
        </p:nvSpPr>
        <p:spPr>
          <a:xfrm>
            <a:off x="506896" y="139148"/>
            <a:ext cx="8239539" cy="8050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400" b="1" dirty="0"/>
              <a:t>COMPARATIVE ANALYSIS</a:t>
            </a:r>
          </a:p>
        </p:txBody>
      </p:sp>
      <p:sp>
        <p:nvSpPr>
          <p:cNvPr id="3" name="Rectangle 2">
            <a:extLst>
              <a:ext uri="{FF2B5EF4-FFF2-40B4-BE49-F238E27FC236}">
                <a16:creationId xmlns:a16="http://schemas.microsoft.com/office/drawing/2014/main" id="{408052CC-8C31-4A50-9318-C5FE4FEEA0CC}"/>
              </a:ext>
            </a:extLst>
          </p:cNvPr>
          <p:cNvSpPr/>
          <p:nvPr/>
        </p:nvSpPr>
        <p:spPr>
          <a:xfrm>
            <a:off x="258418" y="1033669"/>
            <a:ext cx="4313582" cy="41098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IN" sz="2100" dirty="0"/>
              <a:t>BASIC RESEARCH</a:t>
            </a:r>
          </a:p>
          <a:p>
            <a:endParaRPr lang="en-IN" dirty="0"/>
          </a:p>
          <a:p>
            <a:endParaRPr lang="en-IN" dirty="0"/>
          </a:p>
          <a:p>
            <a:pPr marL="214313" indent="-214313">
              <a:buFont typeface="Arial" panose="020B0604020202020204" pitchFamily="34" charset="0"/>
              <a:buChar char="•"/>
            </a:pPr>
            <a:r>
              <a:rPr lang="en-IN" sz="2400" dirty="0"/>
              <a:t>Domain driven with intention to increase theoretical knowledge.</a:t>
            </a:r>
          </a:p>
          <a:p>
            <a:pPr marL="214313" indent="-214313">
              <a:buFont typeface="Arial" panose="020B0604020202020204" pitchFamily="34" charset="0"/>
              <a:buChar char="•"/>
            </a:pPr>
            <a:r>
              <a:rPr lang="en-IN" sz="2400" dirty="0"/>
              <a:t>Gain new knowledge</a:t>
            </a:r>
          </a:p>
          <a:p>
            <a:pPr marL="214313" indent="-214313">
              <a:buFont typeface="Arial" panose="020B0604020202020204" pitchFamily="34" charset="0"/>
              <a:buChar char="•"/>
            </a:pPr>
            <a:r>
              <a:rPr lang="en-IN" sz="2400" dirty="0"/>
              <a:t>Main motivation is to expand man’s knowledge.</a:t>
            </a:r>
          </a:p>
          <a:p>
            <a:pPr marL="214313" indent="-214313">
              <a:buFont typeface="Arial" panose="020B0604020202020204" pitchFamily="34" charset="0"/>
              <a:buChar char="•"/>
            </a:pPr>
            <a:r>
              <a:rPr lang="en-IN" sz="2400" dirty="0"/>
              <a:t>Done for intellectual pleasure of learning.</a:t>
            </a:r>
          </a:p>
        </p:txBody>
      </p:sp>
      <p:sp>
        <p:nvSpPr>
          <p:cNvPr id="4" name="Rectangle 3">
            <a:extLst>
              <a:ext uri="{FF2B5EF4-FFF2-40B4-BE49-F238E27FC236}">
                <a16:creationId xmlns:a16="http://schemas.microsoft.com/office/drawing/2014/main" id="{3FC38DC9-717C-447A-94F0-47CD678C5CEA}"/>
              </a:ext>
            </a:extLst>
          </p:cNvPr>
          <p:cNvSpPr/>
          <p:nvPr/>
        </p:nvSpPr>
        <p:spPr>
          <a:xfrm>
            <a:off x="4810540" y="1033669"/>
            <a:ext cx="4075043" cy="41098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IN" sz="2100" b="1" dirty="0"/>
              <a:t>Applied Research</a:t>
            </a:r>
          </a:p>
          <a:p>
            <a:endParaRPr lang="en-IN" dirty="0"/>
          </a:p>
          <a:p>
            <a:endParaRPr lang="en-IN" dirty="0"/>
          </a:p>
          <a:p>
            <a:pPr marL="342900" indent="-342900">
              <a:buFont typeface="Arial" panose="020B0604020202020204" pitchFamily="34" charset="0"/>
              <a:buChar char="•"/>
            </a:pPr>
            <a:r>
              <a:rPr lang="en-IN" sz="2100" dirty="0"/>
              <a:t>Demand driven with intention to solve specific problem.</a:t>
            </a:r>
          </a:p>
          <a:p>
            <a:pPr marL="342900" indent="-342900">
              <a:buFont typeface="Arial" panose="020B0604020202020204" pitchFamily="34" charset="0"/>
              <a:buChar char="•"/>
            </a:pPr>
            <a:r>
              <a:rPr lang="en-IN" sz="2100" dirty="0"/>
              <a:t>Designed to solve practical problem of the modern world.</a:t>
            </a:r>
          </a:p>
          <a:p>
            <a:pPr marL="342900" indent="-342900">
              <a:buFont typeface="Arial" panose="020B0604020202020204" pitchFamily="34" charset="0"/>
              <a:buChar char="•"/>
            </a:pPr>
            <a:r>
              <a:rPr lang="en-IN" sz="2100" dirty="0"/>
              <a:t>Applied research can take basic research further where applicable.</a:t>
            </a:r>
          </a:p>
          <a:p>
            <a:pPr marL="342900" indent="-342900">
              <a:buFont typeface="Arial" panose="020B0604020202020204" pitchFamily="34" charset="0"/>
              <a:buChar char="•"/>
            </a:pPr>
            <a:r>
              <a:rPr lang="en-IN" sz="2100" dirty="0"/>
              <a:t>Done to test theories in the field to achieve better result</a:t>
            </a:r>
          </a:p>
          <a:p>
            <a:endParaRPr lang="en-IN" dirty="0"/>
          </a:p>
        </p:txBody>
      </p:sp>
    </p:spTree>
    <p:extLst>
      <p:ext uri="{BB962C8B-B14F-4D97-AF65-F5344CB8AC3E}">
        <p14:creationId xmlns:p14="http://schemas.microsoft.com/office/powerpoint/2010/main" val="27923014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395096"/>
            <a:ext cx="4382135" cy="665480"/>
          </a:xfrm>
          <a:prstGeom prst="rect">
            <a:avLst/>
          </a:prstGeom>
        </p:spPr>
        <p:txBody>
          <a:bodyPr vert="horz" wrap="square" lIns="0" tIns="12700" rIns="0" bIns="0" rtlCol="0">
            <a:spAutoFit/>
          </a:bodyPr>
          <a:lstStyle/>
          <a:p>
            <a:pPr marL="12700">
              <a:lnSpc>
                <a:spcPct val="100000"/>
              </a:lnSpc>
              <a:spcBef>
                <a:spcPts val="100"/>
              </a:spcBef>
            </a:pPr>
            <a:r>
              <a:rPr sz="4200" spc="-235" dirty="0"/>
              <a:t>Descriptive</a:t>
            </a:r>
            <a:r>
              <a:rPr sz="4200" spc="-75" dirty="0"/>
              <a:t> </a:t>
            </a:r>
            <a:r>
              <a:rPr sz="4200" spc="-385" dirty="0"/>
              <a:t>Research</a:t>
            </a:r>
            <a:endParaRPr sz="4200"/>
          </a:p>
        </p:txBody>
      </p:sp>
      <p:sp>
        <p:nvSpPr>
          <p:cNvPr id="3" name="object 3"/>
          <p:cNvSpPr txBox="1"/>
          <p:nvPr/>
        </p:nvSpPr>
        <p:spPr>
          <a:xfrm>
            <a:off x="688340" y="1329690"/>
            <a:ext cx="7997190" cy="3605529"/>
          </a:xfrm>
          <a:prstGeom prst="rect">
            <a:avLst/>
          </a:prstGeom>
        </p:spPr>
        <p:txBody>
          <a:bodyPr vert="horz" wrap="square" lIns="0" tIns="12700" rIns="0" bIns="0" rtlCol="0">
            <a:spAutoFit/>
          </a:bodyPr>
          <a:lstStyle/>
          <a:p>
            <a:pPr marL="332740" marR="7620" indent="-320675" algn="just">
              <a:lnSpc>
                <a:spcPct val="150000"/>
              </a:lnSpc>
              <a:spcBef>
                <a:spcPts val="100"/>
              </a:spcBef>
              <a:buClr>
                <a:srgbClr val="DA1F28"/>
              </a:buClr>
              <a:buSzPct val="122222"/>
              <a:buFont typeface="Wingdings"/>
              <a:buChar char=""/>
              <a:tabLst>
                <a:tab pos="333375" algn="l"/>
              </a:tabLst>
            </a:pPr>
            <a:r>
              <a:rPr sz="1800" b="1" i="1" spc="-200" dirty="0">
                <a:latin typeface="Arial"/>
                <a:cs typeface="Arial"/>
              </a:rPr>
              <a:t>Descriptive </a:t>
            </a:r>
            <a:r>
              <a:rPr sz="1800" b="1" i="1" spc="-215" dirty="0">
                <a:latin typeface="Arial"/>
                <a:cs typeface="Arial"/>
              </a:rPr>
              <a:t>research </a:t>
            </a:r>
            <a:r>
              <a:rPr sz="1800" i="1" spc="-125" dirty="0">
                <a:latin typeface="Arial"/>
                <a:cs typeface="Arial"/>
              </a:rPr>
              <a:t>refers </a:t>
            </a:r>
            <a:r>
              <a:rPr sz="1800" i="1" spc="-60" dirty="0">
                <a:latin typeface="Arial"/>
                <a:cs typeface="Arial"/>
              </a:rPr>
              <a:t>to </a:t>
            </a:r>
            <a:r>
              <a:rPr sz="1800" i="1" spc="-155" dirty="0">
                <a:latin typeface="Arial"/>
                <a:cs typeface="Arial"/>
              </a:rPr>
              <a:t>research </a:t>
            </a:r>
            <a:r>
              <a:rPr sz="1800" i="1" spc="-80" dirty="0">
                <a:latin typeface="Arial"/>
                <a:cs typeface="Arial"/>
              </a:rPr>
              <a:t>that </a:t>
            </a:r>
            <a:r>
              <a:rPr sz="1800" i="1" spc="-125" dirty="0">
                <a:latin typeface="Arial"/>
                <a:cs typeface="Arial"/>
              </a:rPr>
              <a:t>provides </a:t>
            </a:r>
            <a:r>
              <a:rPr sz="1800" i="1" spc="-160" dirty="0">
                <a:latin typeface="Arial"/>
                <a:cs typeface="Arial"/>
              </a:rPr>
              <a:t>an </a:t>
            </a:r>
            <a:r>
              <a:rPr sz="1800" i="1" spc="-130" dirty="0">
                <a:latin typeface="Arial"/>
                <a:cs typeface="Arial"/>
              </a:rPr>
              <a:t>accurate </a:t>
            </a:r>
            <a:r>
              <a:rPr sz="1800" i="1" spc="-65" dirty="0">
                <a:latin typeface="Arial"/>
                <a:cs typeface="Arial"/>
              </a:rPr>
              <a:t>portrayal </a:t>
            </a:r>
            <a:r>
              <a:rPr sz="1800" i="1" spc="-5" dirty="0">
                <a:latin typeface="Arial"/>
                <a:cs typeface="Arial"/>
              </a:rPr>
              <a:t>of  </a:t>
            </a:r>
            <a:r>
              <a:rPr sz="1800" i="1" spc="-130" dirty="0">
                <a:latin typeface="Arial"/>
                <a:cs typeface="Arial"/>
              </a:rPr>
              <a:t>characteristics </a:t>
            </a:r>
            <a:r>
              <a:rPr sz="1800" i="1" spc="-5" dirty="0">
                <a:latin typeface="Arial"/>
                <a:cs typeface="Arial"/>
              </a:rPr>
              <a:t>of </a:t>
            </a:r>
            <a:r>
              <a:rPr sz="1800" i="1" spc="-105" dirty="0">
                <a:latin typeface="Arial"/>
                <a:cs typeface="Arial"/>
              </a:rPr>
              <a:t>a </a:t>
            </a:r>
            <a:r>
              <a:rPr sz="1800" i="1" spc="-80" dirty="0">
                <a:latin typeface="Arial"/>
                <a:cs typeface="Arial"/>
              </a:rPr>
              <a:t>particular individual, </a:t>
            </a:r>
            <a:r>
              <a:rPr sz="1800" i="1" spc="-95" dirty="0">
                <a:latin typeface="Arial"/>
                <a:cs typeface="Arial"/>
              </a:rPr>
              <a:t>situation, </a:t>
            </a:r>
            <a:r>
              <a:rPr sz="1800" i="1" spc="-55" dirty="0">
                <a:latin typeface="Arial"/>
                <a:cs typeface="Arial"/>
              </a:rPr>
              <a:t>or </a:t>
            </a:r>
            <a:r>
              <a:rPr sz="1800" i="1" spc="-85" dirty="0">
                <a:latin typeface="Arial"/>
                <a:cs typeface="Arial"/>
              </a:rPr>
              <a:t>group. </a:t>
            </a:r>
            <a:r>
              <a:rPr sz="1800" i="1" spc="-130" dirty="0">
                <a:latin typeface="Arial"/>
                <a:cs typeface="Arial"/>
              </a:rPr>
              <a:t>Descriptive </a:t>
            </a:r>
            <a:r>
              <a:rPr sz="1800" i="1" spc="-145" dirty="0">
                <a:latin typeface="Arial"/>
                <a:cs typeface="Arial"/>
              </a:rPr>
              <a:t>research, </a:t>
            </a:r>
            <a:r>
              <a:rPr sz="1800" i="1" spc="-130" dirty="0">
                <a:latin typeface="Arial"/>
                <a:cs typeface="Arial"/>
              </a:rPr>
              <a:t>also  </a:t>
            </a:r>
            <a:r>
              <a:rPr sz="1800" i="1" spc="-190" dirty="0">
                <a:latin typeface="Arial"/>
                <a:cs typeface="Arial"/>
              </a:rPr>
              <a:t>known </a:t>
            </a:r>
            <a:r>
              <a:rPr sz="1800" i="1" spc="-204" dirty="0">
                <a:latin typeface="Arial"/>
                <a:cs typeface="Arial"/>
              </a:rPr>
              <a:t>as </a:t>
            </a:r>
            <a:r>
              <a:rPr sz="1800" i="1" spc="-95" dirty="0">
                <a:latin typeface="Arial"/>
                <a:cs typeface="Arial"/>
              </a:rPr>
              <a:t>statistical</a:t>
            </a:r>
            <a:r>
              <a:rPr sz="1800" i="1" spc="-229" dirty="0">
                <a:latin typeface="Arial"/>
                <a:cs typeface="Arial"/>
              </a:rPr>
              <a:t> </a:t>
            </a:r>
            <a:r>
              <a:rPr sz="1800" i="1" spc="-150" dirty="0">
                <a:latin typeface="Arial"/>
                <a:cs typeface="Arial"/>
              </a:rPr>
              <a:t>research.</a:t>
            </a:r>
            <a:endParaRPr sz="1800">
              <a:latin typeface="Arial"/>
              <a:cs typeface="Arial"/>
            </a:endParaRPr>
          </a:p>
          <a:p>
            <a:pPr>
              <a:lnSpc>
                <a:spcPct val="100000"/>
              </a:lnSpc>
              <a:spcBef>
                <a:spcPts val="20"/>
              </a:spcBef>
              <a:buClr>
                <a:srgbClr val="DA1F28"/>
              </a:buClr>
              <a:buFont typeface="Wingdings"/>
              <a:buChar char=""/>
            </a:pPr>
            <a:endParaRPr sz="2800">
              <a:latin typeface="Arial"/>
              <a:cs typeface="Arial"/>
            </a:endParaRPr>
          </a:p>
          <a:p>
            <a:pPr marL="332740" marR="5080" indent="-320675" algn="just">
              <a:lnSpc>
                <a:spcPct val="150000"/>
              </a:lnSpc>
              <a:buClr>
                <a:srgbClr val="DA1F28"/>
              </a:buClr>
              <a:buSzPct val="122222"/>
              <a:buFont typeface="Wingdings"/>
              <a:buChar char=""/>
              <a:tabLst>
                <a:tab pos="333375" algn="l"/>
              </a:tabLst>
            </a:pPr>
            <a:r>
              <a:rPr sz="1800" spc="-204" dirty="0">
                <a:latin typeface="Arimo"/>
                <a:cs typeface="Arimo"/>
              </a:rPr>
              <a:t>These </a:t>
            </a:r>
            <a:r>
              <a:rPr sz="1800" spc="-135" dirty="0">
                <a:latin typeface="Arimo"/>
                <a:cs typeface="Arimo"/>
              </a:rPr>
              <a:t>studies </a:t>
            </a:r>
            <a:r>
              <a:rPr sz="1800" spc="-40" dirty="0">
                <a:latin typeface="Arimo"/>
                <a:cs typeface="Arimo"/>
              </a:rPr>
              <a:t>are </a:t>
            </a:r>
            <a:r>
              <a:rPr sz="1800" spc="-10" dirty="0">
                <a:latin typeface="Arimo"/>
                <a:cs typeface="Arimo"/>
              </a:rPr>
              <a:t>a </a:t>
            </a:r>
            <a:r>
              <a:rPr sz="1800" spc="-185" dirty="0">
                <a:latin typeface="Arimo"/>
                <a:cs typeface="Arimo"/>
              </a:rPr>
              <a:t>means </a:t>
            </a:r>
            <a:r>
              <a:rPr sz="1800" spc="-5" dirty="0">
                <a:latin typeface="Arimo"/>
                <a:cs typeface="Arimo"/>
              </a:rPr>
              <a:t>of </a:t>
            </a:r>
            <a:r>
              <a:rPr sz="1800" spc="-100" dirty="0">
                <a:latin typeface="Arimo"/>
                <a:cs typeface="Arimo"/>
              </a:rPr>
              <a:t>discovering </a:t>
            </a:r>
            <a:r>
              <a:rPr sz="1800" spc="-150" dirty="0">
                <a:latin typeface="Arimo"/>
                <a:cs typeface="Arimo"/>
              </a:rPr>
              <a:t>new </a:t>
            </a:r>
            <a:r>
              <a:rPr sz="1800" spc="-125" dirty="0">
                <a:latin typeface="Arimo"/>
                <a:cs typeface="Arimo"/>
              </a:rPr>
              <a:t>meaning, </a:t>
            </a:r>
            <a:r>
              <a:rPr sz="1800" spc="-90" dirty="0">
                <a:latin typeface="Arimo"/>
                <a:cs typeface="Arimo"/>
              </a:rPr>
              <a:t>describing what </a:t>
            </a:r>
            <a:r>
              <a:rPr sz="1800" spc="-135" dirty="0">
                <a:latin typeface="Arimo"/>
                <a:cs typeface="Arimo"/>
              </a:rPr>
              <a:t>exists,  </a:t>
            </a:r>
            <a:r>
              <a:rPr sz="1800" spc="-85" dirty="0">
                <a:latin typeface="Arimo"/>
                <a:cs typeface="Arimo"/>
              </a:rPr>
              <a:t>determining </a:t>
            </a:r>
            <a:r>
              <a:rPr sz="1800" spc="-110" dirty="0">
                <a:latin typeface="Arimo"/>
                <a:cs typeface="Arimo"/>
              </a:rPr>
              <a:t>the </a:t>
            </a:r>
            <a:r>
              <a:rPr sz="1800" spc="-85" dirty="0">
                <a:latin typeface="Arimo"/>
                <a:cs typeface="Arimo"/>
              </a:rPr>
              <a:t>frequency with </a:t>
            </a:r>
            <a:r>
              <a:rPr sz="1800" spc="-135" dirty="0">
                <a:latin typeface="Arimo"/>
                <a:cs typeface="Arimo"/>
              </a:rPr>
              <a:t>which </a:t>
            </a:r>
            <a:r>
              <a:rPr sz="1800" spc="-145" dirty="0">
                <a:latin typeface="Arimo"/>
                <a:cs typeface="Arimo"/>
              </a:rPr>
              <a:t>something </a:t>
            </a:r>
            <a:r>
              <a:rPr sz="1800" spc="-170" dirty="0">
                <a:latin typeface="Arimo"/>
                <a:cs typeface="Arimo"/>
              </a:rPr>
              <a:t>occurs, </a:t>
            </a:r>
            <a:r>
              <a:rPr sz="1800" spc="-80" dirty="0">
                <a:latin typeface="Arimo"/>
                <a:cs typeface="Arimo"/>
              </a:rPr>
              <a:t>and </a:t>
            </a:r>
            <a:r>
              <a:rPr sz="1800" spc="-70" dirty="0">
                <a:latin typeface="Arimo"/>
                <a:cs typeface="Arimo"/>
              </a:rPr>
              <a:t>categorizing  </a:t>
            </a:r>
            <a:r>
              <a:rPr sz="1800" spc="-85" dirty="0">
                <a:latin typeface="Arimo"/>
                <a:cs typeface="Arimo"/>
              </a:rPr>
              <a:t>information.</a:t>
            </a:r>
            <a:endParaRPr sz="1800">
              <a:latin typeface="Arimo"/>
              <a:cs typeface="Arimo"/>
            </a:endParaRPr>
          </a:p>
          <a:p>
            <a:pPr marL="652780" lvl="1" indent="-274955" algn="just">
              <a:lnSpc>
                <a:spcPct val="100000"/>
              </a:lnSpc>
              <a:spcBef>
                <a:spcPts val="1005"/>
              </a:spcBef>
              <a:buClr>
                <a:srgbClr val="2CA1BE"/>
              </a:buClr>
              <a:buSzPct val="118750"/>
              <a:buFont typeface="Wingdings"/>
              <a:buChar char=""/>
              <a:tabLst>
                <a:tab pos="653415" algn="l"/>
              </a:tabLst>
            </a:pPr>
            <a:r>
              <a:rPr sz="1600" spc="-130" dirty="0">
                <a:latin typeface="Arimo"/>
                <a:cs typeface="Arimo"/>
              </a:rPr>
              <a:t>For</a:t>
            </a:r>
            <a:r>
              <a:rPr sz="1600" spc="-10" dirty="0">
                <a:latin typeface="Arimo"/>
                <a:cs typeface="Arimo"/>
              </a:rPr>
              <a:t> </a:t>
            </a:r>
            <a:r>
              <a:rPr sz="1600" spc="-90" dirty="0">
                <a:latin typeface="Arimo"/>
                <a:cs typeface="Arimo"/>
              </a:rPr>
              <a:t>example,</a:t>
            </a:r>
            <a:endParaRPr sz="1600">
              <a:latin typeface="Arimo"/>
              <a:cs typeface="Arimo"/>
            </a:endParaRPr>
          </a:p>
          <a:p>
            <a:pPr marL="893444" lvl="2" indent="-287020">
              <a:lnSpc>
                <a:spcPct val="100000"/>
              </a:lnSpc>
              <a:spcBef>
                <a:spcPts val="900"/>
              </a:spcBef>
              <a:buClr>
                <a:srgbClr val="2CA1BE"/>
              </a:buClr>
              <a:buSzPct val="75000"/>
              <a:buFont typeface="Arial"/>
              <a:buChar char="•"/>
              <a:tabLst>
                <a:tab pos="893444" algn="l"/>
                <a:tab pos="894080" algn="l"/>
              </a:tabLst>
            </a:pPr>
            <a:r>
              <a:rPr sz="1400" spc="-40" dirty="0">
                <a:latin typeface="Arimo"/>
                <a:cs typeface="Arimo"/>
              </a:rPr>
              <a:t>finding </a:t>
            </a:r>
            <a:r>
              <a:rPr sz="1400" spc="-85" dirty="0">
                <a:latin typeface="Arimo"/>
                <a:cs typeface="Arimo"/>
              </a:rPr>
              <a:t>the </a:t>
            </a:r>
            <a:r>
              <a:rPr sz="1400" spc="-140" dirty="0">
                <a:latin typeface="Arimo"/>
                <a:cs typeface="Arimo"/>
              </a:rPr>
              <a:t>most </a:t>
            </a:r>
            <a:r>
              <a:rPr sz="1400" spc="-55" dirty="0">
                <a:latin typeface="Arimo"/>
                <a:cs typeface="Arimo"/>
              </a:rPr>
              <a:t>frequent </a:t>
            </a:r>
            <a:r>
              <a:rPr sz="1400" spc="-95" dirty="0">
                <a:latin typeface="Arimo"/>
                <a:cs typeface="Arimo"/>
              </a:rPr>
              <a:t>disease </a:t>
            </a:r>
            <a:r>
              <a:rPr sz="1400" spc="-50" dirty="0">
                <a:latin typeface="Arimo"/>
                <a:cs typeface="Arimo"/>
              </a:rPr>
              <a:t>that affects </a:t>
            </a:r>
            <a:r>
              <a:rPr sz="1400" spc="-85" dirty="0">
                <a:latin typeface="Arimo"/>
                <a:cs typeface="Arimo"/>
              </a:rPr>
              <a:t>the </a:t>
            </a:r>
            <a:r>
              <a:rPr sz="1400" spc="-65" dirty="0">
                <a:latin typeface="Arimo"/>
                <a:cs typeface="Arimo"/>
              </a:rPr>
              <a:t>children </a:t>
            </a:r>
            <a:r>
              <a:rPr sz="1400" dirty="0">
                <a:latin typeface="Arimo"/>
                <a:cs typeface="Arimo"/>
              </a:rPr>
              <a:t>of </a:t>
            </a:r>
            <a:r>
              <a:rPr sz="1400" spc="-5" dirty="0">
                <a:latin typeface="Arimo"/>
                <a:cs typeface="Arimo"/>
              </a:rPr>
              <a:t>a</a:t>
            </a:r>
            <a:r>
              <a:rPr sz="1400" spc="229" dirty="0">
                <a:latin typeface="Arimo"/>
                <a:cs typeface="Arimo"/>
              </a:rPr>
              <a:t> </a:t>
            </a:r>
            <a:r>
              <a:rPr sz="1400" spc="-90" dirty="0">
                <a:latin typeface="Arimo"/>
                <a:cs typeface="Arimo"/>
              </a:rPr>
              <a:t>town.</a:t>
            </a:r>
            <a:endParaRPr sz="1400">
              <a:latin typeface="Arimo"/>
              <a:cs typeface="Arimo"/>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A6548C6A-078E-4D71-802F-043F8005A028}"/>
              </a:ext>
            </a:extLst>
          </p:cNvPr>
          <p:cNvSpPr/>
          <p:nvPr/>
        </p:nvSpPr>
        <p:spPr>
          <a:xfrm>
            <a:off x="516835" y="218661"/>
            <a:ext cx="8189843" cy="765313"/>
          </a:xfrm>
          <a:prstGeom prst="roundRect">
            <a:avLst/>
          </a:prstGeom>
        </p:spPr>
        <p:style>
          <a:lnRef idx="2">
            <a:schemeClr val="accent1"/>
          </a:lnRef>
          <a:fillRef idx="1">
            <a:schemeClr val="lt1"/>
          </a:fillRef>
          <a:effectRef idx="0">
            <a:schemeClr val="accent1"/>
          </a:effectRef>
          <a:fontRef idx="minor">
            <a:schemeClr val="dk1"/>
          </a:fontRef>
        </p:style>
        <p:txBody>
          <a:bodyPr lIns="68580" tIns="34290" rIns="68580" bIns="34290" rtlCol="0" anchor="ctr"/>
          <a:lstStyle/>
          <a:p>
            <a:pPr algn="ctr"/>
            <a:r>
              <a:rPr lang="en-IN" sz="2400" b="1" dirty="0"/>
              <a:t>DESCRIPTIVE AND ANALYTICAL RESEARCH</a:t>
            </a:r>
          </a:p>
        </p:txBody>
      </p:sp>
      <p:sp>
        <p:nvSpPr>
          <p:cNvPr id="3" name="Rectangle 2">
            <a:extLst>
              <a:ext uri="{FF2B5EF4-FFF2-40B4-BE49-F238E27FC236}">
                <a16:creationId xmlns:a16="http://schemas.microsoft.com/office/drawing/2014/main" id="{1ABFDDF9-3BB1-4889-887A-3CEB89AB463A}"/>
              </a:ext>
            </a:extLst>
          </p:cNvPr>
          <p:cNvSpPr/>
          <p:nvPr/>
        </p:nvSpPr>
        <p:spPr>
          <a:xfrm rot="10800000" flipH="1" flipV="1">
            <a:off x="523625" y="1352550"/>
            <a:ext cx="8189843" cy="3409121"/>
          </a:xfrm>
          <a:prstGeom prst="rect">
            <a:avLst/>
          </a:prstGeom>
        </p:spPr>
        <p:style>
          <a:lnRef idx="2">
            <a:schemeClr val="accent1"/>
          </a:lnRef>
          <a:fillRef idx="1">
            <a:schemeClr val="lt1"/>
          </a:fillRef>
          <a:effectRef idx="0">
            <a:schemeClr val="accent1"/>
          </a:effectRef>
          <a:fontRef idx="minor">
            <a:schemeClr val="dk1"/>
          </a:fontRef>
        </p:style>
        <p:txBody>
          <a:bodyPr lIns="68580" tIns="34290" rIns="68580" bIns="34290" rtlCol="0" anchor="ctr"/>
          <a:lstStyle/>
          <a:p>
            <a:pPr marL="214313" indent="-214313" algn="ctr">
              <a:buFont typeface="Wingdings" panose="05000000000000000000" pitchFamily="2" charset="2"/>
              <a:buChar char="q"/>
            </a:pPr>
            <a:endParaRPr lang="en-IN" dirty="0"/>
          </a:p>
          <a:p>
            <a:r>
              <a:rPr lang="en-IN" sz="2400" dirty="0"/>
              <a:t>DESCRIPTIVE RESEARCH</a:t>
            </a:r>
          </a:p>
          <a:p>
            <a:pPr marL="257175" indent="-257175">
              <a:buFont typeface="Arial" panose="020B0604020202020204" pitchFamily="34" charset="0"/>
              <a:buChar char="•"/>
            </a:pPr>
            <a:r>
              <a:rPr lang="en-IN" sz="2400" dirty="0"/>
              <a:t>Descriptive research is a fact finding investigation which are aimed at describing the characteristics of an individual, situation or a group stating the state of affairs as it exist at present.</a:t>
            </a:r>
          </a:p>
          <a:p>
            <a:pPr marL="257175" indent="-257175">
              <a:buFont typeface="Arial" panose="020B0604020202020204" pitchFamily="34" charset="0"/>
              <a:buChar char="•"/>
            </a:pPr>
            <a:r>
              <a:rPr lang="en-IN" sz="2400" dirty="0"/>
              <a:t>In descriptive research, Researcher has no control over variables. They have to report what has happened or what is happening</a:t>
            </a:r>
          </a:p>
          <a:p>
            <a:r>
              <a:rPr lang="en-IN" sz="2400" dirty="0"/>
              <a:t> </a:t>
            </a:r>
          </a:p>
        </p:txBody>
      </p:sp>
    </p:spTree>
    <p:extLst>
      <p:ext uri="{BB962C8B-B14F-4D97-AF65-F5344CB8AC3E}">
        <p14:creationId xmlns:p14="http://schemas.microsoft.com/office/powerpoint/2010/main" val="21173099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89D4F90-2F9F-438C-8666-68D1CA656E4C}"/>
              </a:ext>
            </a:extLst>
          </p:cNvPr>
          <p:cNvSpPr/>
          <p:nvPr/>
        </p:nvSpPr>
        <p:spPr>
          <a:xfrm>
            <a:off x="725557" y="1276350"/>
            <a:ext cx="8030817" cy="3514312"/>
          </a:xfrm>
          <a:prstGeom prst="rect">
            <a:avLst/>
          </a:prstGeom>
        </p:spPr>
        <p:style>
          <a:lnRef idx="2">
            <a:schemeClr val="accent1"/>
          </a:lnRef>
          <a:fillRef idx="1">
            <a:schemeClr val="lt1"/>
          </a:fillRef>
          <a:effectRef idx="0">
            <a:schemeClr val="accent1"/>
          </a:effectRef>
          <a:fontRef idx="minor">
            <a:schemeClr val="dk1"/>
          </a:fontRef>
        </p:style>
        <p:txBody>
          <a:bodyPr lIns="68580" tIns="34290" rIns="68580" bIns="34290" rtlCol="0" anchor="ctr"/>
          <a:lstStyle/>
          <a:p>
            <a:r>
              <a:rPr lang="en-IN" sz="2400" b="1" dirty="0"/>
              <a:t>OBJECTIVE OF DESCRIPTIVE RESEARCH</a:t>
            </a:r>
          </a:p>
          <a:p>
            <a:endParaRPr lang="en-IN" sz="2400" b="1" dirty="0"/>
          </a:p>
          <a:p>
            <a:pPr marL="214313" indent="-214313">
              <a:buFont typeface="Wingdings" panose="05000000000000000000" pitchFamily="2" charset="2"/>
              <a:buChar char="q"/>
            </a:pPr>
            <a:r>
              <a:rPr lang="en-IN" sz="2700" dirty="0"/>
              <a:t>To discover causes.</a:t>
            </a:r>
          </a:p>
          <a:p>
            <a:pPr marL="214313" indent="-214313">
              <a:buFont typeface="Wingdings" panose="05000000000000000000" pitchFamily="2" charset="2"/>
              <a:buChar char="q"/>
            </a:pPr>
            <a:r>
              <a:rPr lang="en-IN" sz="2700" dirty="0"/>
              <a:t>Surveys   and fact finding enquiries of different kind.</a:t>
            </a:r>
          </a:p>
          <a:p>
            <a:pPr marL="214313" indent="-214313">
              <a:buFont typeface="Wingdings" panose="05000000000000000000" pitchFamily="2" charset="2"/>
              <a:buChar char="q"/>
            </a:pPr>
            <a:r>
              <a:rPr lang="en-IN" sz="2700" dirty="0"/>
              <a:t>Purpose is the description of the state of affairs as it exist at present.</a:t>
            </a:r>
          </a:p>
          <a:p>
            <a:pPr marL="214313" indent="-214313">
              <a:buFont typeface="Wingdings" panose="05000000000000000000" pitchFamily="2" charset="2"/>
              <a:buChar char="q"/>
            </a:pPr>
            <a:r>
              <a:rPr lang="en-IN" sz="2700" dirty="0"/>
              <a:t>Ex Post Facto research</a:t>
            </a:r>
          </a:p>
          <a:p>
            <a:pPr marL="214313" indent="-214313">
              <a:buFont typeface="Wingdings" panose="05000000000000000000" pitchFamily="2" charset="2"/>
              <a:buChar char="q"/>
            </a:pPr>
            <a:r>
              <a:rPr lang="en-IN" sz="2700" dirty="0"/>
              <a:t>Researcher has no control over variable. He can only report what is happening. </a:t>
            </a:r>
          </a:p>
        </p:txBody>
      </p:sp>
    </p:spTree>
    <p:extLst>
      <p:ext uri="{BB962C8B-B14F-4D97-AF65-F5344CB8AC3E}">
        <p14:creationId xmlns:p14="http://schemas.microsoft.com/office/powerpoint/2010/main" val="370559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22805-7561-426D-8AB4-0405A22E671C}"/>
              </a:ext>
            </a:extLst>
          </p:cNvPr>
          <p:cNvSpPr>
            <a:spLocks noGrp="1"/>
          </p:cNvSpPr>
          <p:nvPr>
            <p:ph type="title"/>
          </p:nvPr>
        </p:nvSpPr>
        <p:spPr/>
        <p:txBody>
          <a:bodyPr/>
          <a:lstStyle/>
          <a:p>
            <a:r>
              <a:rPr lang="en-IN" dirty="0"/>
              <a:t>Nature of descriptive study</a:t>
            </a:r>
          </a:p>
        </p:txBody>
      </p:sp>
      <p:sp>
        <p:nvSpPr>
          <p:cNvPr id="3" name="Content Placeholder 2">
            <a:extLst>
              <a:ext uri="{FF2B5EF4-FFF2-40B4-BE49-F238E27FC236}">
                <a16:creationId xmlns:a16="http://schemas.microsoft.com/office/drawing/2014/main" id="{663E3C42-6EF7-4215-9D0C-D8BECFEFC89B}"/>
              </a:ext>
            </a:extLst>
          </p:cNvPr>
          <p:cNvSpPr>
            <a:spLocks noGrp="1"/>
          </p:cNvSpPr>
          <p:nvPr>
            <p:ph idx="1"/>
          </p:nvPr>
        </p:nvSpPr>
        <p:spPr>
          <a:xfrm>
            <a:off x="458469" y="1328326"/>
            <a:ext cx="8227060" cy="3323987"/>
          </a:xfrm>
        </p:spPr>
        <p:txBody>
          <a:bodyPr/>
          <a:lstStyle/>
          <a:p>
            <a:r>
              <a:rPr lang="en-IN" dirty="0"/>
              <a:t>Descriptive research are aimed at gathering information about existing condition</a:t>
            </a:r>
          </a:p>
          <a:p>
            <a:r>
              <a:rPr lang="en-IN" dirty="0"/>
              <a:t> this research collect data to test the hypotheses or to answer questions concerning the current status of the studies.</a:t>
            </a:r>
          </a:p>
          <a:p>
            <a:r>
              <a:rPr lang="en-IN" dirty="0"/>
              <a:t> this study reports the way things are. They have no control over variables.</a:t>
            </a:r>
          </a:p>
          <a:p>
            <a:r>
              <a:rPr lang="en-IN" dirty="0"/>
              <a:t>This study is criticised for having descriptive finding rather than predictive findings.</a:t>
            </a:r>
          </a:p>
        </p:txBody>
      </p:sp>
    </p:spTree>
    <p:extLst>
      <p:ext uri="{BB962C8B-B14F-4D97-AF65-F5344CB8AC3E}">
        <p14:creationId xmlns:p14="http://schemas.microsoft.com/office/powerpoint/2010/main" val="41983944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APPLIED RESEARCH                     DESCRIPTIVE RESEARCH      BASIC RESEARCH CORRELATIONAL RESEARCH                      ...">
            <a:extLst>
              <a:ext uri="{FF2B5EF4-FFF2-40B4-BE49-F238E27FC236}">
                <a16:creationId xmlns:a16="http://schemas.microsoft.com/office/drawing/2014/main" id="{8040EEAD-65E7-4187-9902-B41A57C56E7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022" t="15309" b="7127"/>
          <a:stretch/>
        </p:blipFill>
        <p:spPr bwMode="auto">
          <a:xfrm>
            <a:off x="716549" y="1023731"/>
            <a:ext cx="6399869" cy="3547726"/>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a:extLst>
              <a:ext uri="{FF2B5EF4-FFF2-40B4-BE49-F238E27FC236}">
                <a16:creationId xmlns:a16="http://schemas.microsoft.com/office/drawing/2014/main" id="{5248F8AA-628E-49DA-B10D-DE53E9A92A2E}"/>
              </a:ext>
            </a:extLst>
          </p:cNvPr>
          <p:cNvSpPr/>
          <p:nvPr/>
        </p:nvSpPr>
        <p:spPr>
          <a:xfrm>
            <a:off x="631135" y="238539"/>
            <a:ext cx="788173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b="1" u="sng" dirty="0"/>
              <a:t>Advantages and disadvantages of descriptive research</a:t>
            </a:r>
          </a:p>
        </p:txBody>
      </p:sp>
    </p:spTree>
    <p:extLst>
      <p:ext uri="{BB962C8B-B14F-4D97-AF65-F5344CB8AC3E}">
        <p14:creationId xmlns:p14="http://schemas.microsoft.com/office/powerpoint/2010/main" val="11379347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306BA-55E0-4EB6-89F5-520E93B35A71}"/>
              </a:ext>
            </a:extLst>
          </p:cNvPr>
          <p:cNvSpPr>
            <a:spLocks noGrp="1"/>
          </p:cNvSpPr>
          <p:nvPr>
            <p:ph type="title"/>
          </p:nvPr>
        </p:nvSpPr>
        <p:spPr/>
        <p:txBody>
          <a:bodyPr/>
          <a:lstStyle/>
          <a:p>
            <a:r>
              <a:rPr lang="en-IN" dirty="0"/>
              <a:t>ANALYTICAL RESEARCH</a:t>
            </a:r>
          </a:p>
        </p:txBody>
      </p:sp>
      <p:sp>
        <p:nvSpPr>
          <p:cNvPr id="3" name="Content Placeholder 2">
            <a:extLst>
              <a:ext uri="{FF2B5EF4-FFF2-40B4-BE49-F238E27FC236}">
                <a16:creationId xmlns:a16="http://schemas.microsoft.com/office/drawing/2014/main" id="{10253E8D-5796-44F2-A9D8-5F7AA8455333}"/>
              </a:ext>
            </a:extLst>
          </p:cNvPr>
          <p:cNvSpPr>
            <a:spLocks noGrp="1"/>
          </p:cNvSpPr>
          <p:nvPr>
            <p:ph idx="1"/>
          </p:nvPr>
        </p:nvSpPr>
        <p:spPr>
          <a:xfrm>
            <a:off x="458469" y="1328326"/>
            <a:ext cx="8227060" cy="4431983"/>
          </a:xfrm>
        </p:spPr>
        <p:txBody>
          <a:bodyPr/>
          <a:lstStyle/>
          <a:p>
            <a:r>
              <a:rPr lang="en-IN" dirty="0"/>
              <a:t>in depth study and evaluation of available information in an attempt to explain complex phenomenon.</a:t>
            </a:r>
          </a:p>
          <a:p>
            <a:r>
              <a:rPr lang="en-IN" dirty="0"/>
              <a:t>The researcher has to use facts or information already available and analyse this to make critical evaluation.</a:t>
            </a:r>
          </a:p>
          <a:p>
            <a:r>
              <a:rPr lang="en-IN" dirty="0"/>
              <a:t>This research involves secondary data.</a:t>
            </a:r>
          </a:p>
          <a:p>
            <a:r>
              <a:rPr lang="en-IN" dirty="0"/>
              <a:t>The aim of this research is to establish causal relationship.</a:t>
            </a:r>
          </a:p>
          <a:p>
            <a:r>
              <a:rPr lang="en-IN" dirty="0"/>
              <a:t>It works within fixed variables</a:t>
            </a:r>
          </a:p>
          <a:p>
            <a:r>
              <a:rPr lang="en-IN" dirty="0" err="1"/>
              <a:t>Eg</a:t>
            </a:r>
            <a:r>
              <a:rPr lang="en-IN" dirty="0"/>
              <a:t> why sale of groceries have increased during lockdown.</a:t>
            </a:r>
          </a:p>
          <a:p>
            <a:r>
              <a:rPr lang="en-IN" dirty="0"/>
              <a:t>https://www.youtube.com/watch?v=kaoWPEzvf9A</a:t>
            </a:r>
          </a:p>
          <a:p>
            <a:endParaRPr lang="en-IN" dirty="0"/>
          </a:p>
          <a:p>
            <a:endParaRPr lang="en-IN" dirty="0"/>
          </a:p>
          <a:p>
            <a:endParaRPr lang="en-IN" dirty="0"/>
          </a:p>
        </p:txBody>
      </p:sp>
    </p:spTree>
    <p:extLst>
      <p:ext uri="{BB962C8B-B14F-4D97-AF65-F5344CB8AC3E}">
        <p14:creationId xmlns:p14="http://schemas.microsoft.com/office/powerpoint/2010/main" val="2686710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395096"/>
            <a:ext cx="4765040" cy="665480"/>
          </a:xfrm>
          <a:prstGeom prst="rect">
            <a:avLst/>
          </a:prstGeom>
        </p:spPr>
        <p:txBody>
          <a:bodyPr vert="horz" wrap="square" lIns="0" tIns="12700" rIns="0" bIns="0" rtlCol="0">
            <a:spAutoFit/>
          </a:bodyPr>
          <a:lstStyle/>
          <a:p>
            <a:pPr marL="12700">
              <a:lnSpc>
                <a:spcPct val="100000"/>
              </a:lnSpc>
              <a:spcBef>
                <a:spcPts val="100"/>
              </a:spcBef>
            </a:pPr>
            <a:r>
              <a:rPr sz="4200" spc="-229" dirty="0"/>
              <a:t>Experimental</a:t>
            </a:r>
            <a:r>
              <a:rPr sz="4200" spc="-50" dirty="0"/>
              <a:t> </a:t>
            </a:r>
            <a:r>
              <a:rPr sz="4200" spc="-250" dirty="0"/>
              <a:t>research</a:t>
            </a:r>
            <a:endParaRPr sz="4200"/>
          </a:p>
        </p:txBody>
      </p:sp>
      <p:sp>
        <p:nvSpPr>
          <p:cNvPr id="3" name="object 3"/>
          <p:cNvSpPr txBox="1"/>
          <p:nvPr/>
        </p:nvSpPr>
        <p:spPr>
          <a:xfrm>
            <a:off x="688340" y="1475311"/>
            <a:ext cx="7995920" cy="1407160"/>
          </a:xfrm>
          <a:prstGeom prst="rect">
            <a:avLst/>
          </a:prstGeom>
        </p:spPr>
        <p:txBody>
          <a:bodyPr vert="horz" wrap="square" lIns="0" tIns="164465" rIns="0" bIns="0" rtlCol="0">
            <a:spAutoFit/>
          </a:bodyPr>
          <a:lstStyle/>
          <a:p>
            <a:pPr marL="332740" indent="-320675">
              <a:lnSpc>
                <a:spcPct val="100000"/>
              </a:lnSpc>
              <a:spcBef>
                <a:spcPts val="1295"/>
              </a:spcBef>
              <a:buClr>
                <a:srgbClr val="DA1F28"/>
              </a:buClr>
              <a:buSzPct val="120000"/>
              <a:buFont typeface="Wingdings"/>
              <a:buChar char=""/>
              <a:tabLst>
                <a:tab pos="332740" algn="l"/>
                <a:tab pos="333375" algn="l"/>
                <a:tab pos="727075" algn="l"/>
                <a:tab pos="1984375" algn="l"/>
                <a:tab pos="2978785" algn="l"/>
                <a:tab pos="3248660" algn="l"/>
                <a:tab pos="3516629" algn="l"/>
                <a:tab pos="4167504" algn="l"/>
                <a:tab pos="4464685" algn="l"/>
                <a:tab pos="5149215" algn="l"/>
                <a:tab pos="5417185" algn="l"/>
                <a:tab pos="6565265" algn="l"/>
                <a:tab pos="7772400" algn="l"/>
              </a:tabLst>
            </a:pPr>
            <a:r>
              <a:rPr sz="2000" spc="-180" dirty="0">
                <a:latin typeface="Arimo"/>
                <a:cs typeface="Arimo"/>
              </a:rPr>
              <a:t>An	</a:t>
            </a:r>
            <a:r>
              <a:rPr sz="2000" spc="-185" dirty="0">
                <a:latin typeface="Arimo"/>
                <a:cs typeface="Arimo"/>
              </a:rPr>
              <a:t>e</a:t>
            </a:r>
            <a:r>
              <a:rPr sz="2000" spc="-5" dirty="0">
                <a:latin typeface="Arimo"/>
                <a:cs typeface="Arimo"/>
              </a:rPr>
              <a:t>x</a:t>
            </a:r>
            <a:r>
              <a:rPr sz="2000" spc="-15" dirty="0">
                <a:latin typeface="Arimo"/>
                <a:cs typeface="Arimo"/>
              </a:rPr>
              <a:t>p</a:t>
            </a:r>
            <a:r>
              <a:rPr sz="2000" spc="-110" dirty="0">
                <a:latin typeface="Arimo"/>
                <a:cs typeface="Arimo"/>
              </a:rPr>
              <a:t>erim</a:t>
            </a:r>
            <a:r>
              <a:rPr sz="2000" spc="-135" dirty="0">
                <a:latin typeface="Arimo"/>
                <a:cs typeface="Arimo"/>
              </a:rPr>
              <a:t>e</a:t>
            </a:r>
            <a:r>
              <a:rPr sz="2000" spc="-125" dirty="0">
                <a:latin typeface="Arimo"/>
                <a:cs typeface="Arimo"/>
              </a:rPr>
              <a:t>nt</a:t>
            </a:r>
            <a:r>
              <a:rPr sz="2000" dirty="0">
                <a:latin typeface="Arimo"/>
                <a:cs typeface="Arimo"/>
              </a:rPr>
              <a:t>	</a:t>
            </a:r>
            <a:r>
              <a:rPr sz="2000" spc="-10" dirty="0">
                <a:latin typeface="Arimo"/>
                <a:cs typeface="Arimo"/>
              </a:rPr>
              <a:t>r</a:t>
            </a:r>
            <a:r>
              <a:rPr sz="2000" spc="-185" dirty="0">
                <a:latin typeface="Arimo"/>
                <a:cs typeface="Arimo"/>
              </a:rPr>
              <a:t>es</a:t>
            </a:r>
            <a:r>
              <a:rPr sz="2000" spc="-204" dirty="0">
                <a:latin typeface="Arimo"/>
                <a:cs typeface="Arimo"/>
              </a:rPr>
              <a:t>e</a:t>
            </a:r>
            <a:r>
              <a:rPr sz="2000" spc="-25" dirty="0">
                <a:latin typeface="Arimo"/>
                <a:cs typeface="Arimo"/>
              </a:rPr>
              <a:t>a</a:t>
            </a:r>
            <a:r>
              <a:rPr sz="2000" spc="-95" dirty="0">
                <a:latin typeface="Arimo"/>
                <a:cs typeface="Arimo"/>
              </a:rPr>
              <a:t>r</a:t>
            </a:r>
            <a:r>
              <a:rPr sz="2000" spc="-60" dirty="0">
                <a:latin typeface="Arimo"/>
                <a:cs typeface="Arimo"/>
              </a:rPr>
              <a:t>c</a:t>
            </a:r>
            <a:r>
              <a:rPr sz="2000" spc="-235" dirty="0">
                <a:latin typeface="Arimo"/>
                <a:cs typeface="Arimo"/>
              </a:rPr>
              <a:t>h</a:t>
            </a:r>
            <a:r>
              <a:rPr sz="2000" dirty="0">
                <a:latin typeface="Arimo"/>
                <a:cs typeface="Arimo"/>
              </a:rPr>
              <a:t>	</a:t>
            </a:r>
            <a:r>
              <a:rPr sz="2000" spc="-170" dirty="0">
                <a:latin typeface="Arimo"/>
                <a:cs typeface="Arimo"/>
              </a:rPr>
              <a:t>is</a:t>
            </a:r>
            <a:r>
              <a:rPr sz="2000" dirty="0">
                <a:latin typeface="Arimo"/>
                <a:cs typeface="Arimo"/>
              </a:rPr>
              <a:t>	</a:t>
            </a:r>
            <a:r>
              <a:rPr sz="2000" spc="-10" dirty="0">
                <a:latin typeface="Arimo"/>
                <a:cs typeface="Arimo"/>
              </a:rPr>
              <a:t>a</a:t>
            </a:r>
            <a:r>
              <a:rPr sz="2000" dirty="0">
                <a:latin typeface="Arimo"/>
                <a:cs typeface="Arimo"/>
              </a:rPr>
              <a:t>	</a:t>
            </a:r>
            <a:r>
              <a:rPr sz="2000" spc="-345" dirty="0">
                <a:latin typeface="Arimo"/>
                <a:cs typeface="Arimo"/>
              </a:rPr>
              <a:t>s</a:t>
            </a:r>
            <a:r>
              <a:rPr sz="2000" spc="-80" dirty="0">
                <a:latin typeface="Arimo"/>
                <a:cs typeface="Arimo"/>
              </a:rPr>
              <a:t>tu</a:t>
            </a:r>
            <a:r>
              <a:rPr sz="2000" spc="-185" dirty="0">
                <a:latin typeface="Arimo"/>
                <a:cs typeface="Arimo"/>
              </a:rPr>
              <a:t>d</a:t>
            </a:r>
            <a:r>
              <a:rPr sz="2000" dirty="0">
                <a:latin typeface="Arimo"/>
                <a:cs typeface="Arimo"/>
              </a:rPr>
              <a:t>y	</a:t>
            </a:r>
            <a:r>
              <a:rPr sz="2000" spc="-120" dirty="0">
                <a:latin typeface="Arimo"/>
                <a:cs typeface="Arimo"/>
              </a:rPr>
              <a:t>in</a:t>
            </a:r>
            <a:r>
              <a:rPr sz="2000" dirty="0">
                <a:latin typeface="Arimo"/>
                <a:cs typeface="Arimo"/>
              </a:rPr>
              <a:t>	</a:t>
            </a:r>
            <a:r>
              <a:rPr sz="2000" spc="-195" dirty="0">
                <a:latin typeface="Arimo"/>
                <a:cs typeface="Arimo"/>
              </a:rPr>
              <a:t>w</a:t>
            </a:r>
            <a:r>
              <a:rPr sz="2000" spc="-160" dirty="0">
                <a:latin typeface="Arimo"/>
                <a:cs typeface="Arimo"/>
              </a:rPr>
              <a:t>h</a:t>
            </a:r>
            <a:r>
              <a:rPr sz="2000" spc="-80" dirty="0">
                <a:latin typeface="Arimo"/>
                <a:cs typeface="Arimo"/>
              </a:rPr>
              <a:t>i</a:t>
            </a:r>
            <a:r>
              <a:rPr sz="2000" spc="-95" dirty="0">
                <a:latin typeface="Arimo"/>
                <a:cs typeface="Arimo"/>
              </a:rPr>
              <a:t>c</a:t>
            </a:r>
            <a:r>
              <a:rPr sz="2000" spc="-235" dirty="0">
                <a:latin typeface="Arimo"/>
                <a:cs typeface="Arimo"/>
              </a:rPr>
              <a:t>h</a:t>
            </a:r>
            <a:r>
              <a:rPr sz="2000" dirty="0">
                <a:latin typeface="Arimo"/>
                <a:cs typeface="Arimo"/>
              </a:rPr>
              <a:t>	</a:t>
            </a:r>
            <a:r>
              <a:rPr sz="2000" spc="-10" dirty="0">
                <a:latin typeface="Arimo"/>
                <a:cs typeface="Arimo"/>
              </a:rPr>
              <a:t>a</a:t>
            </a:r>
            <a:r>
              <a:rPr sz="2000" dirty="0">
                <a:latin typeface="Arimo"/>
                <a:cs typeface="Arimo"/>
              </a:rPr>
              <a:t>	</a:t>
            </a:r>
            <a:r>
              <a:rPr sz="2000" spc="-35" dirty="0">
                <a:latin typeface="Arimo"/>
                <a:cs typeface="Arimo"/>
              </a:rPr>
              <a:t>t</a:t>
            </a:r>
            <a:r>
              <a:rPr sz="2000" spc="-40" dirty="0">
                <a:latin typeface="Arimo"/>
                <a:cs typeface="Arimo"/>
              </a:rPr>
              <a:t>rea</a:t>
            </a:r>
            <a:r>
              <a:rPr sz="2000" spc="-35" dirty="0">
                <a:latin typeface="Arimo"/>
                <a:cs typeface="Arimo"/>
              </a:rPr>
              <a:t>t</a:t>
            </a:r>
            <a:r>
              <a:rPr sz="2000" spc="-204" dirty="0">
                <a:latin typeface="Arimo"/>
                <a:cs typeface="Arimo"/>
              </a:rPr>
              <a:t>men</a:t>
            </a:r>
            <a:r>
              <a:rPr sz="2000" spc="-110" dirty="0">
                <a:latin typeface="Arimo"/>
                <a:cs typeface="Arimo"/>
              </a:rPr>
              <a:t>t</a:t>
            </a:r>
            <a:r>
              <a:rPr sz="2000" spc="-120" dirty="0">
                <a:latin typeface="Arimo"/>
                <a:cs typeface="Arimo"/>
              </a:rPr>
              <a:t>,</a:t>
            </a:r>
            <a:r>
              <a:rPr sz="2000" dirty="0">
                <a:latin typeface="Arimo"/>
                <a:cs typeface="Arimo"/>
              </a:rPr>
              <a:t>	</a:t>
            </a:r>
            <a:r>
              <a:rPr sz="2000" spc="-25" dirty="0">
                <a:latin typeface="Arimo"/>
                <a:cs typeface="Arimo"/>
              </a:rPr>
              <a:t>p</a:t>
            </a:r>
            <a:r>
              <a:rPr sz="2000" spc="-45" dirty="0">
                <a:latin typeface="Arimo"/>
                <a:cs typeface="Arimo"/>
              </a:rPr>
              <a:t>r</a:t>
            </a:r>
            <a:r>
              <a:rPr sz="2000" spc="-150" dirty="0">
                <a:latin typeface="Arimo"/>
                <a:cs typeface="Arimo"/>
              </a:rPr>
              <a:t>oc</a:t>
            </a:r>
            <a:r>
              <a:rPr sz="2000" spc="-155" dirty="0">
                <a:latin typeface="Arimo"/>
                <a:cs typeface="Arimo"/>
              </a:rPr>
              <a:t>e</a:t>
            </a:r>
            <a:r>
              <a:rPr sz="2000" spc="-125" dirty="0">
                <a:latin typeface="Arimo"/>
                <a:cs typeface="Arimo"/>
              </a:rPr>
              <a:t>d</a:t>
            </a:r>
            <a:r>
              <a:rPr sz="2000" spc="-145" dirty="0">
                <a:latin typeface="Arimo"/>
                <a:cs typeface="Arimo"/>
              </a:rPr>
              <a:t>u</a:t>
            </a:r>
            <a:r>
              <a:rPr sz="2000" spc="-45" dirty="0">
                <a:latin typeface="Arimo"/>
                <a:cs typeface="Arimo"/>
              </a:rPr>
              <a:t>r</a:t>
            </a:r>
            <a:r>
              <a:rPr sz="2000" spc="-160" dirty="0">
                <a:latin typeface="Arimo"/>
                <a:cs typeface="Arimo"/>
              </a:rPr>
              <a:t>e</a:t>
            </a:r>
            <a:r>
              <a:rPr sz="2000" spc="-120" dirty="0">
                <a:latin typeface="Arimo"/>
                <a:cs typeface="Arimo"/>
              </a:rPr>
              <a:t>,</a:t>
            </a:r>
            <a:r>
              <a:rPr sz="2000" dirty="0">
                <a:latin typeface="Arimo"/>
                <a:cs typeface="Arimo"/>
              </a:rPr>
              <a:t>	</a:t>
            </a:r>
            <a:r>
              <a:rPr sz="2000" spc="-65" dirty="0">
                <a:latin typeface="Arimo"/>
                <a:cs typeface="Arimo"/>
              </a:rPr>
              <a:t>or</a:t>
            </a:r>
            <a:endParaRPr sz="2000">
              <a:latin typeface="Arimo"/>
              <a:cs typeface="Arimo"/>
            </a:endParaRPr>
          </a:p>
          <a:p>
            <a:pPr marL="332740">
              <a:lnSpc>
                <a:spcPct val="100000"/>
              </a:lnSpc>
              <a:spcBef>
                <a:spcPts val="1205"/>
              </a:spcBef>
            </a:pPr>
            <a:r>
              <a:rPr sz="2000" spc="-75" dirty="0">
                <a:latin typeface="Arimo"/>
                <a:cs typeface="Arimo"/>
              </a:rPr>
              <a:t>program </a:t>
            </a:r>
            <a:r>
              <a:rPr sz="2000" spc="-170" dirty="0">
                <a:latin typeface="Arimo"/>
                <a:cs typeface="Arimo"/>
              </a:rPr>
              <a:t>is </a:t>
            </a:r>
            <a:r>
              <a:rPr sz="2000" spc="-80" dirty="0">
                <a:latin typeface="Arimo"/>
                <a:cs typeface="Arimo"/>
              </a:rPr>
              <a:t>intentionally </a:t>
            </a:r>
            <a:r>
              <a:rPr sz="2000" spc="-100" dirty="0">
                <a:latin typeface="Arimo"/>
                <a:cs typeface="Arimo"/>
              </a:rPr>
              <a:t>introduced </a:t>
            </a:r>
            <a:r>
              <a:rPr sz="2000" spc="-85" dirty="0">
                <a:latin typeface="Arimo"/>
                <a:cs typeface="Arimo"/>
              </a:rPr>
              <a:t>and </a:t>
            </a:r>
            <a:r>
              <a:rPr sz="2000" spc="-10" dirty="0">
                <a:latin typeface="Arimo"/>
                <a:cs typeface="Arimo"/>
              </a:rPr>
              <a:t>a </a:t>
            </a:r>
            <a:r>
              <a:rPr sz="2000" spc="-114" dirty="0">
                <a:latin typeface="Arimo"/>
                <a:cs typeface="Arimo"/>
              </a:rPr>
              <a:t>result </a:t>
            </a:r>
            <a:r>
              <a:rPr sz="2000" spc="-55" dirty="0">
                <a:latin typeface="Arimo"/>
                <a:cs typeface="Arimo"/>
              </a:rPr>
              <a:t>or </a:t>
            </a:r>
            <a:r>
              <a:rPr sz="2000" spc="-165" dirty="0">
                <a:latin typeface="Arimo"/>
                <a:cs typeface="Arimo"/>
              </a:rPr>
              <a:t>outcome </a:t>
            </a:r>
            <a:r>
              <a:rPr sz="2000" spc="-170" dirty="0">
                <a:latin typeface="Arimo"/>
                <a:cs typeface="Arimo"/>
              </a:rPr>
              <a:t>is</a:t>
            </a:r>
            <a:r>
              <a:rPr sz="2000" spc="-225" dirty="0">
                <a:latin typeface="Arimo"/>
                <a:cs typeface="Arimo"/>
              </a:rPr>
              <a:t> </a:t>
            </a:r>
            <a:r>
              <a:rPr sz="2000" spc="-100" dirty="0">
                <a:latin typeface="Arimo"/>
                <a:cs typeface="Arimo"/>
              </a:rPr>
              <a:t>observed.</a:t>
            </a:r>
            <a:endParaRPr sz="2000">
              <a:latin typeface="Arimo"/>
              <a:cs typeface="Arimo"/>
            </a:endParaRPr>
          </a:p>
          <a:p>
            <a:pPr marL="652780" lvl="1" indent="-274955">
              <a:lnSpc>
                <a:spcPct val="100000"/>
              </a:lnSpc>
              <a:spcBef>
                <a:spcPts val="1200"/>
              </a:spcBef>
              <a:buClr>
                <a:srgbClr val="2CA1BE"/>
              </a:buClr>
              <a:buSzPct val="120000"/>
              <a:buFont typeface="Wingdings"/>
              <a:buChar char=""/>
              <a:tabLst>
                <a:tab pos="652780" algn="l"/>
                <a:tab pos="653415" algn="l"/>
              </a:tabLst>
            </a:pPr>
            <a:r>
              <a:rPr sz="2000" spc="-200" dirty="0">
                <a:latin typeface="Arimo"/>
                <a:cs typeface="Arimo"/>
              </a:rPr>
              <a:t>Eg: </a:t>
            </a:r>
            <a:r>
              <a:rPr sz="2000" spc="-10" dirty="0">
                <a:latin typeface="Arimo"/>
                <a:cs typeface="Arimo"/>
              </a:rPr>
              <a:t>bp </a:t>
            </a:r>
            <a:r>
              <a:rPr sz="2000" spc="-80" dirty="0">
                <a:latin typeface="Arimo"/>
                <a:cs typeface="Arimo"/>
              </a:rPr>
              <a:t>level</a:t>
            </a:r>
            <a:r>
              <a:rPr sz="2000" spc="-220" dirty="0">
                <a:latin typeface="Arimo"/>
                <a:cs typeface="Arimo"/>
              </a:rPr>
              <a:t> </a:t>
            </a:r>
            <a:r>
              <a:rPr sz="2000" spc="-165" dirty="0">
                <a:latin typeface="Arimo"/>
                <a:cs typeface="Arimo"/>
              </a:rPr>
              <a:t>measure</a:t>
            </a:r>
            <a:endParaRPr sz="2000">
              <a:latin typeface="Arimo"/>
              <a:cs typeface="Arim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The Sun rises in the East ?????</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73530"/>
            <a:ext cx="6019800" cy="3160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62007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395096"/>
            <a:ext cx="7089775" cy="665480"/>
          </a:xfrm>
          <a:prstGeom prst="rect">
            <a:avLst/>
          </a:prstGeom>
        </p:spPr>
        <p:txBody>
          <a:bodyPr vert="horz" wrap="square" lIns="0" tIns="12700" rIns="0" bIns="0" rtlCol="0">
            <a:spAutoFit/>
          </a:bodyPr>
          <a:lstStyle/>
          <a:p>
            <a:pPr marL="12700">
              <a:lnSpc>
                <a:spcPct val="100000"/>
              </a:lnSpc>
              <a:spcBef>
                <a:spcPts val="100"/>
              </a:spcBef>
            </a:pPr>
            <a:r>
              <a:rPr sz="4200" spc="-145" dirty="0"/>
              <a:t>Exploratory </a:t>
            </a:r>
            <a:r>
              <a:rPr sz="4200" spc="-180" dirty="0"/>
              <a:t>and </a:t>
            </a:r>
            <a:r>
              <a:rPr sz="4200" spc="-215" dirty="0"/>
              <a:t>History</a:t>
            </a:r>
            <a:r>
              <a:rPr sz="4200" spc="330" dirty="0"/>
              <a:t> </a:t>
            </a:r>
            <a:r>
              <a:rPr sz="4200" spc="-254" dirty="0"/>
              <a:t>research</a:t>
            </a:r>
            <a:endParaRPr sz="4200"/>
          </a:p>
        </p:txBody>
      </p:sp>
      <p:sp>
        <p:nvSpPr>
          <p:cNvPr id="3" name="object 3"/>
          <p:cNvSpPr txBox="1"/>
          <p:nvPr/>
        </p:nvSpPr>
        <p:spPr>
          <a:xfrm>
            <a:off x="688340" y="1405636"/>
            <a:ext cx="7996555" cy="2495550"/>
          </a:xfrm>
          <a:prstGeom prst="rect">
            <a:avLst/>
          </a:prstGeom>
        </p:spPr>
        <p:txBody>
          <a:bodyPr vert="horz" wrap="square" lIns="0" tIns="12700" rIns="0" bIns="0" rtlCol="0">
            <a:spAutoFit/>
          </a:bodyPr>
          <a:lstStyle/>
          <a:p>
            <a:pPr marL="332740" marR="5080" indent="-320675" algn="just">
              <a:lnSpc>
                <a:spcPct val="150000"/>
              </a:lnSpc>
              <a:spcBef>
                <a:spcPts val="100"/>
              </a:spcBef>
              <a:buClr>
                <a:srgbClr val="DA1F28"/>
              </a:buClr>
              <a:buSzPct val="119444"/>
              <a:buFont typeface="Wingdings"/>
              <a:buChar char=""/>
              <a:tabLst>
                <a:tab pos="333375" algn="l"/>
              </a:tabLst>
            </a:pPr>
            <a:r>
              <a:rPr sz="1800" b="1" spc="-105" dirty="0">
                <a:latin typeface="Trebuchet MS"/>
                <a:cs typeface="Trebuchet MS"/>
              </a:rPr>
              <a:t>Exploratory </a:t>
            </a:r>
            <a:r>
              <a:rPr sz="1800" b="1" spc="-135" dirty="0">
                <a:latin typeface="Trebuchet MS"/>
                <a:cs typeface="Trebuchet MS"/>
              </a:rPr>
              <a:t>research </a:t>
            </a:r>
            <a:r>
              <a:rPr sz="1800" spc="-155" dirty="0">
                <a:latin typeface="Arimo"/>
                <a:cs typeface="Arimo"/>
              </a:rPr>
              <a:t>is </a:t>
            </a:r>
            <a:r>
              <a:rPr sz="1800" spc="-10" dirty="0">
                <a:latin typeface="Arimo"/>
                <a:cs typeface="Arimo"/>
              </a:rPr>
              <a:t>a </a:t>
            </a:r>
            <a:r>
              <a:rPr sz="1800" spc="-30" dirty="0">
                <a:latin typeface="Arimo"/>
                <a:cs typeface="Arimo"/>
              </a:rPr>
              <a:t>type </a:t>
            </a:r>
            <a:r>
              <a:rPr sz="1800" spc="-5" dirty="0">
                <a:latin typeface="Arimo"/>
                <a:cs typeface="Arimo"/>
              </a:rPr>
              <a:t>of </a:t>
            </a:r>
            <a:r>
              <a:rPr sz="1800" spc="-110" dirty="0">
                <a:latin typeface="Arimo"/>
                <a:cs typeface="Arimo"/>
              </a:rPr>
              <a:t>research </a:t>
            </a:r>
            <a:r>
              <a:rPr sz="1800" spc="-125" dirty="0">
                <a:latin typeface="Arimo"/>
                <a:cs typeface="Arimo"/>
              </a:rPr>
              <a:t>conducted </a:t>
            </a:r>
            <a:r>
              <a:rPr sz="1800" spc="-15" dirty="0">
                <a:latin typeface="Arimo"/>
                <a:cs typeface="Arimo"/>
              </a:rPr>
              <a:t>for </a:t>
            </a:r>
            <a:r>
              <a:rPr sz="1800" spc="-10" dirty="0">
                <a:latin typeface="Arimo"/>
                <a:cs typeface="Arimo"/>
              </a:rPr>
              <a:t>a </a:t>
            </a:r>
            <a:r>
              <a:rPr sz="1800" spc="-85" dirty="0">
                <a:latin typeface="Arimo"/>
                <a:cs typeface="Arimo"/>
              </a:rPr>
              <a:t>problem </a:t>
            </a:r>
            <a:r>
              <a:rPr sz="1800" spc="-65" dirty="0">
                <a:latin typeface="Arimo"/>
                <a:cs typeface="Arimo"/>
              </a:rPr>
              <a:t>that </a:t>
            </a:r>
            <a:r>
              <a:rPr sz="1800" spc="-175" dirty="0">
                <a:latin typeface="Arimo"/>
                <a:cs typeface="Arimo"/>
              </a:rPr>
              <a:t>has </a:t>
            </a:r>
            <a:r>
              <a:rPr sz="1800" spc="-110" dirty="0">
                <a:latin typeface="Arimo"/>
                <a:cs typeface="Arimo"/>
              </a:rPr>
              <a:t>not  been </a:t>
            </a:r>
            <a:r>
              <a:rPr sz="1800" spc="-45" dirty="0">
                <a:latin typeface="Arimo"/>
                <a:cs typeface="Arimo"/>
              </a:rPr>
              <a:t>clearly </a:t>
            </a:r>
            <a:r>
              <a:rPr sz="1800" spc="-60" dirty="0">
                <a:latin typeface="Arimo"/>
                <a:cs typeface="Arimo"/>
              </a:rPr>
              <a:t>defined. </a:t>
            </a:r>
            <a:r>
              <a:rPr sz="1800" spc="-65" dirty="0">
                <a:latin typeface="Arimo"/>
                <a:cs typeface="Arimo"/>
              </a:rPr>
              <a:t>Exploratory </a:t>
            </a:r>
            <a:r>
              <a:rPr sz="1800" spc="-110" dirty="0">
                <a:latin typeface="Arimo"/>
                <a:cs typeface="Arimo"/>
              </a:rPr>
              <a:t>research </a:t>
            </a:r>
            <a:r>
              <a:rPr sz="1800" spc="-130" dirty="0">
                <a:latin typeface="Arimo"/>
                <a:cs typeface="Arimo"/>
              </a:rPr>
              <a:t>helps </a:t>
            </a:r>
            <a:r>
              <a:rPr sz="1800" spc="-90" dirty="0">
                <a:latin typeface="Arimo"/>
                <a:cs typeface="Arimo"/>
              </a:rPr>
              <a:t>determine </a:t>
            </a:r>
            <a:r>
              <a:rPr sz="1800" spc="-110" dirty="0">
                <a:latin typeface="Arimo"/>
                <a:cs typeface="Arimo"/>
              </a:rPr>
              <a:t>the best research  design, </a:t>
            </a:r>
            <a:r>
              <a:rPr sz="1800" spc="-10" dirty="0">
                <a:latin typeface="Arimo"/>
                <a:cs typeface="Arimo"/>
              </a:rPr>
              <a:t>data </a:t>
            </a:r>
            <a:r>
              <a:rPr sz="1800" spc="-100" dirty="0">
                <a:latin typeface="Arimo"/>
                <a:cs typeface="Arimo"/>
              </a:rPr>
              <a:t>collection </a:t>
            </a:r>
            <a:r>
              <a:rPr sz="1800" spc="-125" dirty="0">
                <a:latin typeface="Arimo"/>
                <a:cs typeface="Arimo"/>
              </a:rPr>
              <a:t>method </a:t>
            </a:r>
            <a:r>
              <a:rPr sz="1800" spc="-80" dirty="0">
                <a:latin typeface="Arimo"/>
                <a:cs typeface="Arimo"/>
              </a:rPr>
              <a:t>and </a:t>
            </a:r>
            <a:r>
              <a:rPr sz="1800" spc="-120" dirty="0">
                <a:latin typeface="Arimo"/>
                <a:cs typeface="Arimo"/>
              </a:rPr>
              <a:t>selection </a:t>
            </a:r>
            <a:r>
              <a:rPr sz="1800" spc="-5" dirty="0">
                <a:latin typeface="Arimo"/>
                <a:cs typeface="Arimo"/>
              </a:rPr>
              <a:t>of</a:t>
            </a:r>
            <a:r>
              <a:rPr sz="1800" spc="20" dirty="0">
                <a:latin typeface="Arimo"/>
                <a:cs typeface="Arimo"/>
              </a:rPr>
              <a:t> </a:t>
            </a:r>
            <a:r>
              <a:rPr sz="1800" spc="-145" dirty="0">
                <a:latin typeface="Arimo"/>
                <a:cs typeface="Arimo"/>
              </a:rPr>
              <a:t>subjects.</a:t>
            </a:r>
            <a:endParaRPr sz="1800">
              <a:latin typeface="Arimo"/>
              <a:cs typeface="Arimo"/>
            </a:endParaRPr>
          </a:p>
          <a:p>
            <a:pPr>
              <a:lnSpc>
                <a:spcPct val="100000"/>
              </a:lnSpc>
              <a:buClr>
                <a:srgbClr val="DA1F28"/>
              </a:buClr>
              <a:buFont typeface="Wingdings"/>
              <a:buChar char=""/>
            </a:pPr>
            <a:endParaRPr sz="1900">
              <a:latin typeface="Arimo"/>
              <a:cs typeface="Arimo"/>
            </a:endParaRPr>
          </a:p>
          <a:p>
            <a:pPr>
              <a:lnSpc>
                <a:spcPct val="100000"/>
              </a:lnSpc>
              <a:spcBef>
                <a:spcPts val="10"/>
              </a:spcBef>
              <a:buClr>
                <a:srgbClr val="DA1F28"/>
              </a:buClr>
              <a:buFont typeface="Wingdings"/>
              <a:buChar char=""/>
            </a:pPr>
            <a:endParaRPr sz="1850">
              <a:latin typeface="Arimo"/>
              <a:cs typeface="Arimo"/>
            </a:endParaRPr>
          </a:p>
          <a:p>
            <a:pPr marL="332740" indent="-320675">
              <a:lnSpc>
                <a:spcPct val="100000"/>
              </a:lnSpc>
              <a:buClr>
                <a:srgbClr val="DA1F28"/>
              </a:buClr>
              <a:buSzPct val="119444"/>
              <a:buFont typeface="Wingdings"/>
              <a:buChar char=""/>
              <a:tabLst>
                <a:tab pos="332740" algn="l"/>
                <a:tab pos="333375" algn="l"/>
              </a:tabLst>
            </a:pPr>
            <a:r>
              <a:rPr sz="1800" b="1" spc="-110" dirty="0">
                <a:latin typeface="Trebuchet MS"/>
                <a:cs typeface="Trebuchet MS"/>
              </a:rPr>
              <a:t>Historical </a:t>
            </a:r>
            <a:r>
              <a:rPr sz="1800" b="1" spc="-140" dirty="0">
                <a:latin typeface="Trebuchet MS"/>
                <a:cs typeface="Trebuchet MS"/>
              </a:rPr>
              <a:t>research </a:t>
            </a:r>
            <a:r>
              <a:rPr sz="1800" spc="-155" dirty="0">
                <a:latin typeface="Arimo"/>
                <a:cs typeface="Arimo"/>
              </a:rPr>
              <a:t>is </a:t>
            </a:r>
            <a:r>
              <a:rPr sz="1800" spc="-110" dirty="0">
                <a:latin typeface="Arimo"/>
                <a:cs typeface="Arimo"/>
              </a:rPr>
              <a:t>research </a:t>
            </a:r>
            <a:r>
              <a:rPr sz="1800" spc="-90" dirty="0">
                <a:latin typeface="Arimo"/>
                <a:cs typeface="Arimo"/>
              </a:rPr>
              <a:t>involving </a:t>
            </a:r>
            <a:r>
              <a:rPr sz="1800" spc="-110" dirty="0">
                <a:latin typeface="Arimo"/>
                <a:cs typeface="Arimo"/>
              </a:rPr>
              <a:t>analysis </a:t>
            </a:r>
            <a:r>
              <a:rPr sz="1800" spc="5" dirty="0">
                <a:latin typeface="Arimo"/>
                <a:cs typeface="Arimo"/>
              </a:rPr>
              <a:t>of </a:t>
            </a:r>
            <a:r>
              <a:rPr sz="1800" spc="-145" dirty="0">
                <a:latin typeface="Arimo"/>
                <a:cs typeface="Arimo"/>
              </a:rPr>
              <a:t>events  </a:t>
            </a:r>
            <a:r>
              <a:rPr sz="1800" spc="-65" dirty="0">
                <a:latin typeface="Arimo"/>
                <a:cs typeface="Arimo"/>
              </a:rPr>
              <a:t>that </a:t>
            </a:r>
            <a:r>
              <a:rPr sz="1800" spc="-105" dirty="0">
                <a:latin typeface="Arimo"/>
                <a:cs typeface="Arimo"/>
              </a:rPr>
              <a:t>occurred </a:t>
            </a:r>
            <a:r>
              <a:rPr sz="1800" spc="-110" dirty="0">
                <a:latin typeface="Arimo"/>
                <a:cs typeface="Arimo"/>
              </a:rPr>
              <a:t>in</a:t>
            </a:r>
            <a:r>
              <a:rPr sz="1800" spc="105" dirty="0">
                <a:latin typeface="Arimo"/>
                <a:cs typeface="Arimo"/>
              </a:rPr>
              <a:t> </a:t>
            </a:r>
            <a:r>
              <a:rPr sz="1800" spc="-110" dirty="0">
                <a:latin typeface="Arimo"/>
                <a:cs typeface="Arimo"/>
              </a:rPr>
              <a:t>the</a:t>
            </a:r>
            <a:endParaRPr sz="1800">
              <a:latin typeface="Arimo"/>
              <a:cs typeface="Arimo"/>
            </a:endParaRPr>
          </a:p>
          <a:p>
            <a:pPr marL="332740">
              <a:lnSpc>
                <a:spcPct val="100000"/>
              </a:lnSpc>
              <a:spcBef>
                <a:spcPts val="1080"/>
              </a:spcBef>
            </a:pPr>
            <a:r>
              <a:rPr sz="1800" spc="-105" dirty="0">
                <a:latin typeface="Arimo"/>
                <a:cs typeface="Arimo"/>
              </a:rPr>
              <a:t>remote </a:t>
            </a:r>
            <a:r>
              <a:rPr sz="1800" spc="-55" dirty="0">
                <a:latin typeface="Arimo"/>
                <a:cs typeface="Arimo"/>
              </a:rPr>
              <a:t>or </a:t>
            </a:r>
            <a:r>
              <a:rPr sz="1800" spc="-105" dirty="0">
                <a:latin typeface="Arimo"/>
                <a:cs typeface="Arimo"/>
              </a:rPr>
              <a:t>recent</a:t>
            </a:r>
            <a:r>
              <a:rPr sz="1800" spc="135" dirty="0">
                <a:latin typeface="Arimo"/>
                <a:cs typeface="Arimo"/>
              </a:rPr>
              <a:t> </a:t>
            </a:r>
            <a:r>
              <a:rPr sz="1800" spc="-85" dirty="0">
                <a:latin typeface="Arimo"/>
                <a:cs typeface="Arimo"/>
              </a:rPr>
              <a:t>past</a:t>
            </a:r>
            <a:endParaRPr sz="1800">
              <a:latin typeface="Arimo"/>
              <a:cs typeface="Arimo"/>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367A8538-99C1-4F99-8EFB-B2C86E728C1F}"/>
              </a:ext>
            </a:extLst>
          </p:cNvPr>
          <p:cNvSpPr/>
          <p:nvPr/>
        </p:nvSpPr>
        <p:spPr>
          <a:xfrm>
            <a:off x="3299792" y="918126"/>
            <a:ext cx="2057400" cy="22760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dirty="0"/>
              <a:t>WHEN EXPLORATOEY RESEARCH ARE DONE</a:t>
            </a:r>
          </a:p>
        </p:txBody>
      </p:sp>
      <p:sp>
        <p:nvSpPr>
          <p:cNvPr id="3" name="Oval 2">
            <a:extLst>
              <a:ext uri="{FF2B5EF4-FFF2-40B4-BE49-F238E27FC236}">
                <a16:creationId xmlns:a16="http://schemas.microsoft.com/office/drawing/2014/main" id="{4545A9EF-0E0E-4755-ABD8-4CA2F3B300A8}"/>
              </a:ext>
            </a:extLst>
          </p:cNvPr>
          <p:cNvSpPr/>
          <p:nvPr/>
        </p:nvSpPr>
        <p:spPr>
          <a:xfrm>
            <a:off x="914403" y="285750"/>
            <a:ext cx="1898374" cy="168965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1600" dirty="0"/>
              <a:t>TO FORMULATE PROBLEM FOR MORE DETAILED AND PRECISE INFO</a:t>
            </a:r>
          </a:p>
        </p:txBody>
      </p:sp>
      <p:sp>
        <p:nvSpPr>
          <p:cNvPr id="4" name="Oval 3">
            <a:extLst>
              <a:ext uri="{FF2B5EF4-FFF2-40B4-BE49-F238E27FC236}">
                <a16:creationId xmlns:a16="http://schemas.microsoft.com/office/drawing/2014/main" id="{5F31A932-22C1-48EB-B526-E938717C2736}"/>
              </a:ext>
            </a:extLst>
          </p:cNvPr>
          <p:cNvSpPr/>
          <p:nvPr/>
        </p:nvSpPr>
        <p:spPr>
          <a:xfrm>
            <a:off x="884586" y="2473599"/>
            <a:ext cx="1928191" cy="1560443"/>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1600" dirty="0"/>
              <a:t>TO SELECT POSSIBLE CAUSES FROM NUMBER OF ALTERNATIVES</a:t>
            </a:r>
          </a:p>
        </p:txBody>
      </p:sp>
      <p:sp>
        <p:nvSpPr>
          <p:cNvPr id="5" name="Oval 4">
            <a:extLst>
              <a:ext uri="{FF2B5EF4-FFF2-40B4-BE49-F238E27FC236}">
                <a16:creationId xmlns:a16="http://schemas.microsoft.com/office/drawing/2014/main" id="{E0B5F970-A2AA-4C11-BB03-27CF7648D974}"/>
              </a:ext>
            </a:extLst>
          </p:cNvPr>
          <p:cNvSpPr/>
          <p:nvPr/>
        </p:nvSpPr>
        <p:spPr>
          <a:xfrm>
            <a:off x="3543300" y="3478695"/>
            <a:ext cx="2057400" cy="1580323"/>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1200" dirty="0"/>
              <a:t>TO ESTABLISH PRIORITIES AMONG RESEARCH PROBLEM FOR FURTHER RESEARCH</a:t>
            </a:r>
          </a:p>
        </p:txBody>
      </p:sp>
      <p:sp>
        <p:nvSpPr>
          <p:cNvPr id="6" name="Oval 5">
            <a:extLst>
              <a:ext uri="{FF2B5EF4-FFF2-40B4-BE49-F238E27FC236}">
                <a16:creationId xmlns:a16="http://schemas.microsoft.com/office/drawing/2014/main" id="{754F5D24-CED5-460A-B1C7-5647F0660ED4}"/>
              </a:ext>
            </a:extLst>
          </p:cNvPr>
          <p:cNvSpPr/>
          <p:nvPr/>
        </p:nvSpPr>
        <p:spPr>
          <a:xfrm>
            <a:off x="6142385" y="2354330"/>
            <a:ext cx="2156791" cy="1679712"/>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dirty="0"/>
              <a:t>TO UNDERSTAND SUCH PROBLEM FOR WHICH NO PRIOR INFORMATION IS AVAILABLE</a:t>
            </a:r>
          </a:p>
        </p:txBody>
      </p:sp>
      <p:sp>
        <p:nvSpPr>
          <p:cNvPr id="7" name="Oval 6">
            <a:extLst>
              <a:ext uri="{FF2B5EF4-FFF2-40B4-BE49-F238E27FC236}">
                <a16:creationId xmlns:a16="http://schemas.microsoft.com/office/drawing/2014/main" id="{300B82D4-39BB-4B17-B2C2-D2BBD313FB18}"/>
              </a:ext>
            </a:extLst>
          </p:cNvPr>
          <p:cNvSpPr/>
          <p:nvPr/>
        </p:nvSpPr>
        <p:spPr>
          <a:xfrm>
            <a:off x="5844209" y="19877"/>
            <a:ext cx="2057400" cy="179649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dirty="0"/>
              <a:t>TO ASSIST IN FORMULATING HYPOTHESES</a:t>
            </a:r>
          </a:p>
        </p:txBody>
      </p:sp>
    </p:spTree>
    <p:extLst>
      <p:ext uri="{BB962C8B-B14F-4D97-AF65-F5344CB8AC3E}">
        <p14:creationId xmlns:p14="http://schemas.microsoft.com/office/powerpoint/2010/main" val="5927448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3C27886-572A-4C9D-83CD-859CB13734A3}"/>
              </a:ext>
            </a:extLst>
          </p:cNvPr>
          <p:cNvPicPr>
            <a:picLocks noChangeAspect="1"/>
          </p:cNvPicPr>
          <p:nvPr/>
        </p:nvPicPr>
        <p:blipFill>
          <a:blip r:embed="rId2"/>
          <a:stretch>
            <a:fillRect/>
          </a:stretch>
        </p:blipFill>
        <p:spPr>
          <a:xfrm>
            <a:off x="0" y="0"/>
            <a:ext cx="9144000" cy="5327374"/>
          </a:xfrm>
          <a:prstGeom prst="rect">
            <a:avLst/>
          </a:prstGeom>
        </p:spPr>
      </p:pic>
    </p:spTree>
    <p:extLst>
      <p:ext uri="{BB962C8B-B14F-4D97-AF65-F5344CB8AC3E}">
        <p14:creationId xmlns:p14="http://schemas.microsoft.com/office/powerpoint/2010/main" val="15146041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C516EFF-EDFD-4EAB-AB8D-477A311CA50D}"/>
              </a:ext>
            </a:extLst>
          </p:cNvPr>
          <p:cNvSpPr/>
          <p:nvPr/>
        </p:nvSpPr>
        <p:spPr>
          <a:xfrm>
            <a:off x="417443" y="655983"/>
            <a:ext cx="8468139" cy="5055230"/>
          </a:xfrm>
          <a:prstGeom prst="rect">
            <a:avLst/>
          </a:prstGeom>
        </p:spPr>
        <p:txBody>
          <a:bodyPr wrap="square" lIns="68580" tIns="34290" rIns="68580" bIns="34290">
            <a:spAutoFit/>
          </a:bodyPr>
          <a:lstStyle/>
          <a:p>
            <a:pPr>
              <a:buFont typeface="Arial" panose="020B0604020202020204" pitchFamily="34" charset="0"/>
              <a:buChar char="•"/>
            </a:pPr>
            <a:r>
              <a:rPr lang="en-IN" sz="1700" dirty="0">
                <a:latin typeface="Fira Sans"/>
              </a:rPr>
              <a:t>They are not structured studies</a:t>
            </a:r>
          </a:p>
          <a:p>
            <a:pPr>
              <a:buFont typeface="Arial" panose="020B0604020202020204" pitchFamily="34" charset="0"/>
              <a:buChar char="•"/>
            </a:pPr>
            <a:r>
              <a:rPr lang="en-IN" sz="1700" dirty="0">
                <a:latin typeface="Fira Sans"/>
              </a:rPr>
              <a:t>It is usually low cost, interactive and open ended.</a:t>
            </a:r>
          </a:p>
          <a:p>
            <a:pPr>
              <a:buFont typeface="Arial" panose="020B0604020202020204" pitchFamily="34" charset="0"/>
              <a:buChar char="•"/>
            </a:pPr>
            <a:r>
              <a:rPr lang="en-IN" sz="1700" dirty="0">
                <a:latin typeface="Fira Sans"/>
              </a:rPr>
              <a:t>It will enable a researcher answer questions like what is the problem? What is the purpose of the study? And what topics could be studied?</a:t>
            </a:r>
          </a:p>
          <a:p>
            <a:pPr>
              <a:buFont typeface="Arial" panose="020B0604020202020204" pitchFamily="34" charset="0"/>
              <a:buChar char="•"/>
            </a:pPr>
            <a:r>
              <a:rPr lang="en-IN" sz="1700" dirty="0">
                <a:latin typeface="Fira Sans"/>
              </a:rPr>
              <a:t>To carry out exploratory research, generally there is no prior research done or the existing ones do not answer the problem precisely enough.</a:t>
            </a:r>
          </a:p>
          <a:p>
            <a:pPr>
              <a:buFont typeface="Arial" panose="020B0604020202020204" pitchFamily="34" charset="0"/>
              <a:buChar char="•"/>
            </a:pPr>
            <a:r>
              <a:rPr lang="en-IN" sz="1700" dirty="0">
                <a:latin typeface="Fira Sans"/>
              </a:rPr>
              <a:t>It is a time consuming research and it needs patience and has risks associated with it.</a:t>
            </a:r>
          </a:p>
          <a:p>
            <a:pPr>
              <a:buFont typeface="Arial" panose="020B0604020202020204" pitchFamily="34" charset="0"/>
              <a:buChar char="•"/>
            </a:pPr>
            <a:r>
              <a:rPr lang="en-IN" sz="1700" dirty="0">
                <a:latin typeface="Fira Sans"/>
              </a:rPr>
              <a:t>The researcher will have to go through all the information available for the particular study he is doing.</a:t>
            </a:r>
          </a:p>
          <a:p>
            <a:pPr>
              <a:buFont typeface="Arial" panose="020B0604020202020204" pitchFamily="34" charset="0"/>
              <a:buChar char="•"/>
            </a:pPr>
            <a:r>
              <a:rPr lang="en-IN" sz="1700" dirty="0">
                <a:latin typeface="Fira Sans"/>
              </a:rPr>
              <a:t>There are no set of rules to carry out the research per se, as they are flexible, broad and scattered.</a:t>
            </a:r>
          </a:p>
          <a:p>
            <a:pPr>
              <a:buFont typeface="Arial" panose="020B0604020202020204" pitchFamily="34" charset="0"/>
              <a:buChar char="•"/>
            </a:pPr>
            <a:r>
              <a:rPr lang="en-IN" sz="1700" dirty="0">
                <a:latin typeface="Fira Sans"/>
              </a:rPr>
              <a:t>The research needs to have importance or value. If the problem is not important in the industry the research carried out is ineffective.</a:t>
            </a:r>
          </a:p>
          <a:p>
            <a:pPr>
              <a:buFont typeface="Arial" panose="020B0604020202020204" pitchFamily="34" charset="0"/>
              <a:buChar char="•"/>
            </a:pPr>
            <a:r>
              <a:rPr lang="en-IN" sz="1700" dirty="0">
                <a:latin typeface="Fira Sans"/>
              </a:rPr>
              <a:t>The research should also have a few theories which can support its findings as that will make it easier for the researcher to assess it and move ahead in his study</a:t>
            </a:r>
          </a:p>
          <a:p>
            <a:pPr>
              <a:buFont typeface="Arial" panose="020B0604020202020204" pitchFamily="34" charset="0"/>
              <a:buChar char="•"/>
            </a:pPr>
            <a:r>
              <a:rPr lang="en-IN" sz="1700" dirty="0">
                <a:latin typeface="Fira Sans"/>
              </a:rPr>
              <a:t>Such a research usually produces qualitative data, however in certain cases quantitative data can be generalized for a larger sample through use of surveys and experiments.</a:t>
            </a:r>
          </a:p>
          <a:p>
            <a:endParaRPr lang="en-IN" b="0" i="0" dirty="0">
              <a:solidFill>
                <a:srgbClr val="082C64"/>
              </a:solidFill>
              <a:effectLst/>
              <a:latin typeface="Fira Sans"/>
            </a:endParaRPr>
          </a:p>
        </p:txBody>
      </p:sp>
      <p:sp>
        <p:nvSpPr>
          <p:cNvPr id="3" name="Oval 2">
            <a:extLst>
              <a:ext uri="{FF2B5EF4-FFF2-40B4-BE49-F238E27FC236}">
                <a16:creationId xmlns:a16="http://schemas.microsoft.com/office/drawing/2014/main" id="{2B7A0DB8-C5E1-45B6-BEFC-FD24786BDDA0}"/>
              </a:ext>
            </a:extLst>
          </p:cNvPr>
          <p:cNvSpPr/>
          <p:nvPr/>
        </p:nvSpPr>
        <p:spPr>
          <a:xfrm>
            <a:off x="258418" y="39757"/>
            <a:ext cx="8766313" cy="616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100" b="1" dirty="0">
                <a:effectLst>
                  <a:outerShdw blurRad="38100" dist="38100" dir="2700000" algn="tl">
                    <a:srgbClr val="000000">
                      <a:alpha val="43137"/>
                    </a:srgbClr>
                  </a:outerShdw>
                </a:effectLst>
              </a:rPr>
              <a:t>CHARACTERISTICS OF EXPLORATORY RESEARCH</a:t>
            </a:r>
          </a:p>
        </p:txBody>
      </p:sp>
    </p:spTree>
    <p:extLst>
      <p:ext uri="{BB962C8B-B14F-4D97-AF65-F5344CB8AC3E}">
        <p14:creationId xmlns:p14="http://schemas.microsoft.com/office/powerpoint/2010/main" val="22037479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600FB33-89AF-4822-B1BF-E95914320F89}"/>
              </a:ext>
            </a:extLst>
          </p:cNvPr>
          <p:cNvSpPr/>
          <p:nvPr/>
        </p:nvSpPr>
        <p:spPr>
          <a:xfrm>
            <a:off x="347871" y="549065"/>
            <a:ext cx="8796130" cy="2162130"/>
          </a:xfrm>
          <a:prstGeom prst="rect">
            <a:avLst/>
          </a:prstGeom>
        </p:spPr>
        <p:txBody>
          <a:bodyPr wrap="square" lIns="68580" tIns="34290" rIns="68580" bIns="34290">
            <a:spAutoFit/>
          </a:bodyPr>
          <a:lstStyle/>
          <a:p>
            <a:pPr>
              <a:buFont typeface="Arial" panose="020B0604020202020204" pitchFamily="34" charset="0"/>
              <a:buChar char="•"/>
            </a:pPr>
            <a:r>
              <a:rPr lang="en-IN" sz="1700" dirty="0">
                <a:latin typeface="Fira Sans"/>
              </a:rPr>
              <a:t>The researcher has a lot of flexibility and can adapt to changes as the research progresses.</a:t>
            </a:r>
          </a:p>
          <a:p>
            <a:pPr>
              <a:buFont typeface="Arial" panose="020B0604020202020204" pitchFamily="34" charset="0"/>
              <a:buChar char="•"/>
            </a:pPr>
            <a:r>
              <a:rPr lang="en-IN" sz="1700" dirty="0">
                <a:latin typeface="Fira Sans"/>
              </a:rPr>
              <a:t>It is usually low cost.</a:t>
            </a:r>
          </a:p>
          <a:p>
            <a:pPr>
              <a:buFont typeface="Arial" panose="020B0604020202020204" pitchFamily="34" charset="0"/>
              <a:buChar char="•"/>
            </a:pPr>
            <a:r>
              <a:rPr lang="en-IN" sz="1700" dirty="0">
                <a:latin typeface="Fira Sans"/>
              </a:rPr>
              <a:t>It helps lay the foundation of a research, which can lead to further research.</a:t>
            </a:r>
          </a:p>
          <a:p>
            <a:pPr>
              <a:buFont typeface="Arial" panose="020B0604020202020204" pitchFamily="34" charset="0"/>
              <a:buChar char="•"/>
            </a:pPr>
            <a:r>
              <a:rPr lang="en-IN" sz="1700" dirty="0">
                <a:latin typeface="Fira Sans"/>
              </a:rPr>
              <a:t>It enables the researcher understand at an early stage, if the topic is worth investing the time and resources  and if it is worth pursuing.</a:t>
            </a:r>
          </a:p>
          <a:p>
            <a:pPr>
              <a:buFont typeface="Arial" panose="020B0604020202020204" pitchFamily="34" charset="0"/>
              <a:buChar char="•"/>
            </a:pPr>
            <a:r>
              <a:rPr lang="en-IN" sz="1700" dirty="0">
                <a:latin typeface="Fira Sans"/>
              </a:rPr>
              <a:t>It can assist other researchers to find out possible causes for the problem, which can be further studied in detail to find out, which of them is the most likely cause for the problem.</a:t>
            </a:r>
          </a:p>
        </p:txBody>
      </p:sp>
      <p:sp>
        <p:nvSpPr>
          <p:cNvPr id="3" name="Oval 2">
            <a:extLst>
              <a:ext uri="{FF2B5EF4-FFF2-40B4-BE49-F238E27FC236}">
                <a16:creationId xmlns:a16="http://schemas.microsoft.com/office/drawing/2014/main" id="{76E6B88F-61F7-4607-B60D-34391A4F3BFA}"/>
              </a:ext>
            </a:extLst>
          </p:cNvPr>
          <p:cNvSpPr/>
          <p:nvPr/>
        </p:nvSpPr>
        <p:spPr>
          <a:xfrm>
            <a:off x="556591" y="0"/>
            <a:ext cx="8030818" cy="596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100" b="1" dirty="0">
                <a:effectLst>
                  <a:outerShdw blurRad="38100" dist="38100" dir="2700000" algn="tl">
                    <a:srgbClr val="000000">
                      <a:alpha val="43137"/>
                    </a:srgbClr>
                  </a:outerShdw>
                </a:effectLst>
              </a:rPr>
              <a:t>ADVANTAGES OF EXPLORATORY RESEARCH</a:t>
            </a:r>
          </a:p>
        </p:txBody>
      </p:sp>
      <p:sp>
        <p:nvSpPr>
          <p:cNvPr id="4" name="Oval 3">
            <a:extLst>
              <a:ext uri="{FF2B5EF4-FFF2-40B4-BE49-F238E27FC236}">
                <a16:creationId xmlns:a16="http://schemas.microsoft.com/office/drawing/2014/main" id="{4232B46D-437C-4C7D-BE92-C7267A9B2792}"/>
              </a:ext>
            </a:extLst>
          </p:cNvPr>
          <p:cNvSpPr/>
          <p:nvPr/>
        </p:nvSpPr>
        <p:spPr>
          <a:xfrm>
            <a:off x="347870" y="2348441"/>
            <a:ext cx="8328992" cy="596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100" b="1" dirty="0">
                <a:effectLst>
                  <a:outerShdw blurRad="38100" dist="38100" dir="2700000" algn="tl">
                    <a:srgbClr val="000000">
                      <a:alpha val="43137"/>
                    </a:srgbClr>
                  </a:outerShdw>
                </a:effectLst>
              </a:rPr>
              <a:t>DISADVANTAGES OF EXPLORATORY RESEARCH</a:t>
            </a:r>
          </a:p>
        </p:txBody>
      </p:sp>
      <p:sp>
        <p:nvSpPr>
          <p:cNvPr id="5" name="Rectangle 4">
            <a:extLst>
              <a:ext uri="{FF2B5EF4-FFF2-40B4-BE49-F238E27FC236}">
                <a16:creationId xmlns:a16="http://schemas.microsoft.com/office/drawing/2014/main" id="{CB3799E9-857B-4311-8BA4-D46CDB1B9149}"/>
              </a:ext>
            </a:extLst>
          </p:cNvPr>
          <p:cNvSpPr/>
          <p:nvPr/>
        </p:nvSpPr>
        <p:spPr>
          <a:xfrm>
            <a:off x="347871" y="3023660"/>
            <a:ext cx="8438321" cy="2162130"/>
          </a:xfrm>
          <a:prstGeom prst="rect">
            <a:avLst/>
          </a:prstGeom>
        </p:spPr>
        <p:txBody>
          <a:bodyPr wrap="square" lIns="68580" tIns="34290" rIns="68580" bIns="34290">
            <a:spAutoFit/>
          </a:bodyPr>
          <a:lstStyle/>
          <a:p>
            <a:pPr>
              <a:buFont typeface="Arial" panose="020B0604020202020204" pitchFamily="34" charset="0"/>
              <a:buChar char="•"/>
            </a:pPr>
            <a:r>
              <a:rPr lang="en-IN" sz="1700" dirty="0">
                <a:latin typeface="Fira Sans"/>
              </a:rPr>
              <a:t>Even though it can point you in the right direction towards what is the answer, it is usually inconclusive.</a:t>
            </a:r>
          </a:p>
          <a:p>
            <a:pPr>
              <a:buFont typeface="Arial" panose="020B0604020202020204" pitchFamily="34" charset="0"/>
              <a:buChar char="•"/>
            </a:pPr>
            <a:r>
              <a:rPr lang="en-IN" sz="1700" dirty="0">
                <a:latin typeface="Fira Sans"/>
              </a:rPr>
              <a:t>The main disadvantage of exploratory research is that they provide qualitative data. Interpretation of such information can be judgmental and biased.</a:t>
            </a:r>
          </a:p>
          <a:p>
            <a:pPr>
              <a:buFont typeface="Arial" panose="020B0604020202020204" pitchFamily="34" charset="0"/>
              <a:buChar char="•"/>
            </a:pPr>
            <a:r>
              <a:rPr lang="en-IN" sz="1700" dirty="0">
                <a:latin typeface="Fira Sans"/>
              </a:rPr>
              <a:t>Most of the times, exploratory research involves a smaller </a:t>
            </a:r>
            <a:r>
              <a:rPr lang="en-IN" sz="1700" dirty="0">
                <a:solidFill>
                  <a:srgbClr val="0A94DB"/>
                </a:solidFill>
                <a:latin typeface="Fira Sans"/>
                <a:hlinkClick r:id="rId2"/>
              </a:rPr>
              <a:t>sample</a:t>
            </a:r>
            <a:r>
              <a:rPr lang="en-IN" sz="1700" dirty="0">
                <a:latin typeface="Fira Sans"/>
              </a:rPr>
              <a:t>, hence the results cannot be accurately interpreted for a generalized population.</a:t>
            </a:r>
          </a:p>
          <a:p>
            <a:pPr>
              <a:buFont typeface="Arial" panose="020B0604020202020204" pitchFamily="34" charset="0"/>
              <a:buChar char="•"/>
            </a:pPr>
            <a:r>
              <a:rPr lang="en-IN" sz="1700" dirty="0">
                <a:latin typeface="Fira Sans"/>
              </a:rPr>
              <a:t>Many a times, if the data is being collected through secondary research, then there is a chance of that data being old and is not updated.</a:t>
            </a:r>
          </a:p>
        </p:txBody>
      </p:sp>
    </p:spTree>
    <p:extLst>
      <p:ext uri="{BB962C8B-B14F-4D97-AF65-F5344CB8AC3E}">
        <p14:creationId xmlns:p14="http://schemas.microsoft.com/office/powerpoint/2010/main" val="2138041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0F7E5FAB-816E-4A2D-82F6-F7C2218E8356}"/>
              </a:ext>
            </a:extLst>
          </p:cNvPr>
          <p:cNvSpPr/>
          <p:nvPr/>
        </p:nvSpPr>
        <p:spPr>
          <a:xfrm>
            <a:off x="327992" y="168966"/>
            <a:ext cx="8497956" cy="6062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400" b="1" dirty="0">
                <a:effectLst>
                  <a:outerShdw blurRad="38100" dist="38100" dir="2700000" algn="tl">
                    <a:srgbClr val="000000">
                      <a:alpha val="43137"/>
                    </a:srgbClr>
                  </a:outerShdw>
                </a:effectLst>
              </a:rPr>
              <a:t>CONCEPTUAL AND EMPIRICAL RESEARCH</a:t>
            </a:r>
          </a:p>
        </p:txBody>
      </p:sp>
      <p:sp>
        <p:nvSpPr>
          <p:cNvPr id="3" name="Rectangle 2">
            <a:extLst>
              <a:ext uri="{FF2B5EF4-FFF2-40B4-BE49-F238E27FC236}">
                <a16:creationId xmlns:a16="http://schemas.microsoft.com/office/drawing/2014/main" id="{4F788F72-8D00-4A08-B3C3-CBBB4550BF55}"/>
              </a:ext>
            </a:extLst>
          </p:cNvPr>
          <p:cNvSpPr/>
          <p:nvPr/>
        </p:nvSpPr>
        <p:spPr>
          <a:xfrm>
            <a:off x="327992" y="1013792"/>
            <a:ext cx="8497956" cy="4045226"/>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400" b="1" dirty="0">
                <a:solidFill>
                  <a:schemeClr val="tx1"/>
                </a:solidFill>
              </a:rPr>
              <a:t>CONCEPTUAL RESEARCH</a:t>
            </a:r>
            <a:r>
              <a:rPr lang="en-IN" b="1" dirty="0">
                <a:solidFill>
                  <a:schemeClr val="tx1"/>
                </a:solidFill>
              </a:rPr>
              <a:t>:</a:t>
            </a:r>
          </a:p>
          <a:p>
            <a:pPr marL="257175" indent="-257175" fontAlgn="base">
              <a:buFont typeface="Arial" panose="020B0604020202020204" pitchFamily="34" charset="0"/>
              <a:buChar char="•"/>
            </a:pPr>
            <a:r>
              <a:rPr lang="en-IN" dirty="0">
                <a:solidFill>
                  <a:schemeClr val="tx1"/>
                </a:solidFill>
              </a:rPr>
              <a:t>Conceptual research is a type of research that is generally related to abstract ideas or concepts. </a:t>
            </a:r>
          </a:p>
          <a:p>
            <a:pPr marL="257175" indent="-257175" fontAlgn="base">
              <a:buFont typeface="Arial" panose="020B0604020202020204" pitchFamily="34" charset="0"/>
              <a:buChar char="•"/>
            </a:pPr>
            <a:r>
              <a:rPr lang="en-IN" dirty="0">
                <a:solidFill>
                  <a:schemeClr val="tx1"/>
                </a:solidFill>
              </a:rPr>
              <a:t>It doesn’t involve any practical experimentation. </a:t>
            </a:r>
          </a:p>
          <a:p>
            <a:pPr marL="257175" indent="-257175" fontAlgn="base">
              <a:buFont typeface="Arial" panose="020B0604020202020204" pitchFamily="34" charset="0"/>
              <a:buChar char="•"/>
            </a:pPr>
            <a:r>
              <a:rPr lang="en-IN" dirty="0">
                <a:solidFill>
                  <a:schemeClr val="tx1"/>
                </a:solidFill>
              </a:rPr>
              <a:t>This type of research typically involves observing and </a:t>
            </a:r>
            <a:r>
              <a:rPr lang="en-IN" dirty="0" err="1">
                <a:solidFill>
                  <a:schemeClr val="tx1"/>
                </a:solidFill>
              </a:rPr>
              <a:t>analyzing</a:t>
            </a:r>
            <a:r>
              <a:rPr lang="en-IN" dirty="0">
                <a:solidFill>
                  <a:schemeClr val="tx1"/>
                </a:solidFill>
              </a:rPr>
              <a:t> information already present on a given topic.</a:t>
            </a:r>
          </a:p>
          <a:p>
            <a:pPr marL="257175" indent="-257175" fontAlgn="base">
              <a:buFont typeface="Arial" panose="020B0604020202020204" pitchFamily="34" charset="0"/>
              <a:buChar char="•"/>
            </a:pPr>
            <a:r>
              <a:rPr lang="en-IN" dirty="0">
                <a:solidFill>
                  <a:schemeClr val="tx1"/>
                </a:solidFill>
              </a:rPr>
              <a:t> Conceptual research can be used to solve real-world problems. </a:t>
            </a:r>
          </a:p>
          <a:p>
            <a:pPr marL="257175" indent="-257175" fontAlgn="base">
              <a:buFont typeface="Arial" panose="020B0604020202020204" pitchFamily="34" charset="0"/>
              <a:buChar char="•"/>
            </a:pPr>
            <a:r>
              <a:rPr lang="en-IN" dirty="0">
                <a:solidFill>
                  <a:schemeClr val="tx1"/>
                </a:solidFill>
              </a:rPr>
              <a:t>In simple words, a conceptual framework is the researcher’s synthesis of the literature (previous research studies) on how to explain a particular phenomenon. </a:t>
            </a:r>
          </a:p>
          <a:p>
            <a:pPr fontAlgn="base"/>
            <a:endParaRPr lang="en-IN" dirty="0">
              <a:solidFill>
                <a:schemeClr val="tx1"/>
              </a:solidFill>
            </a:endParaRPr>
          </a:p>
          <a:p>
            <a:pPr fontAlgn="base"/>
            <a:r>
              <a:rPr lang="en-IN" dirty="0" err="1">
                <a:solidFill>
                  <a:schemeClr val="tx1"/>
                </a:solidFill>
              </a:rPr>
              <a:t>EXAMPLE:The</a:t>
            </a:r>
            <a:r>
              <a:rPr lang="en-IN" dirty="0">
                <a:solidFill>
                  <a:schemeClr val="tx1"/>
                </a:solidFill>
              </a:rPr>
              <a:t> most famous example of a conceptual research is Sir </a:t>
            </a:r>
            <a:r>
              <a:rPr lang="en-IN" dirty="0" err="1">
                <a:solidFill>
                  <a:schemeClr val="tx1"/>
                </a:solidFill>
              </a:rPr>
              <a:t>Issac</a:t>
            </a:r>
            <a:r>
              <a:rPr lang="en-IN" dirty="0">
                <a:solidFill>
                  <a:schemeClr val="tx1"/>
                </a:solidFill>
              </a:rPr>
              <a:t> Newton. He observed his surroundings to conceptualize and develop theories about gravitation and motion.</a:t>
            </a:r>
          </a:p>
          <a:p>
            <a:pPr algn="ctr"/>
            <a:endParaRPr lang="en-IN" b="1" dirty="0">
              <a:solidFill>
                <a:schemeClr val="tx1"/>
              </a:solidFill>
            </a:endParaRPr>
          </a:p>
          <a:p>
            <a:pPr algn="ctr"/>
            <a:endParaRPr lang="en-IN" b="1" dirty="0">
              <a:solidFill>
                <a:schemeClr val="tx1"/>
              </a:solidFill>
            </a:endParaRPr>
          </a:p>
        </p:txBody>
      </p:sp>
    </p:spTree>
    <p:extLst>
      <p:ext uri="{BB962C8B-B14F-4D97-AF65-F5344CB8AC3E}">
        <p14:creationId xmlns:p14="http://schemas.microsoft.com/office/powerpoint/2010/main" val="32057279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C56F7B-7869-453B-86A5-269F015FF27F}"/>
              </a:ext>
            </a:extLst>
          </p:cNvPr>
          <p:cNvSpPr/>
          <p:nvPr/>
        </p:nvSpPr>
        <p:spPr>
          <a:xfrm>
            <a:off x="308112" y="182634"/>
            <a:ext cx="8696740" cy="4916731"/>
          </a:xfrm>
          <a:prstGeom prst="rect">
            <a:avLst/>
          </a:prstGeom>
        </p:spPr>
        <p:txBody>
          <a:bodyPr wrap="square" lIns="68580" tIns="34290" rIns="68580" bIns="34290">
            <a:spAutoFit/>
          </a:bodyPr>
          <a:lstStyle/>
          <a:p>
            <a:r>
              <a:rPr lang="en-IN" sz="2400" b="1" dirty="0">
                <a:solidFill>
                  <a:srgbClr val="082C64"/>
                </a:solidFill>
                <a:latin typeface="Fira Sans"/>
              </a:rPr>
              <a:t>Advantages of Conceptual Research</a:t>
            </a:r>
          </a:p>
          <a:p>
            <a:endParaRPr lang="en-IN" dirty="0">
              <a:solidFill>
                <a:srgbClr val="082C64"/>
              </a:solidFill>
              <a:latin typeface="Fira Sans"/>
            </a:endParaRPr>
          </a:p>
          <a:p>
            <a:pPr marL="385763" indent="-385763">
              <a:buAutoNum type="arabicPeriod"/>
            </a:pPr>
            <a:r>
              <a:rPr lang="en-IN" sz="2100" dirty="0">
                <a:latin typeface="Fira Sans"/>
              </a:rPr>
              <a:t>Conceptual research mainly focuses on the concept of the research or the theory that explains a phenomenon. What causes the phenomenon, what are its building blocks and so on. It’s research based on pen and paper.</a:t>
            </a:r>
          </a:p>
          <a:p>
            <a:pPr marL="385763" indent="-385763">
              <a:buAutoNum type="arabicPeriod"/>
            </a:pPr>
            <a:endParaRPr lang="en-IN" sz="2100" dirty="0">
              <a:latin typeface="Fira Sans"/>
            </a:endParaRPr>
          </a:p>
          <a:p>
            <a:pPr marL="385763" indent="-385763">
              <a:buAutoNum type="arabicPeriod"/>
            </a:pPr>
            <a:r>
              <a:rPr lang="en-IN" sz="2100" dirty="0">
                <a:latin typeface="Fira Sans"/>
              </a:rPr>
              <a:t>This type of research heavily relies on previously conducted studies, no form of experiment is conducted which save time, efforts and resources. More and relevant information can be generated by conducting conceptual research.</a:t>
            </a:r>
          </a:p>
          <a:p>
            <a:pPr marL="385763" indent="-385763">
              <a:buAutoNum type="arabicPeriod"/>
            </a:pPr>
            <a:endParaRPr lang="en-IN" sz="2100" dirty="0">
              <a:latin typeface="Fira Sans"/>
            </a:endParaRPr>
          </a:p>
          <a:p>
            <a:pPr marL="385763" indent="-385763">
              <a:buAutoNum type="arabicPeriod"/>
            </a:pPr>
            <a:r>
              <a:rPr lang="en-IN" sz="2100" dirty="0">
                <a:latin typeface="Fira Sans"/>
              </a:rPr>
              <a:t> Conceptual research is considered as the most convenient form of research. In this type of research, if the conceptual framework is ready only relevant information and literature needs to be sorted</a:t>
            </a:r>
            <a:r>
              <a:rPr lang="en-IN" dirty="0">
                <a:latin typeface="Fira Sans"/>
              </a:rPr>
              <a:t>.</a:t>
            </a:r>
          </a:p>
        </p:txBody>
      </p:sp>
    </p:spTree>
    <p:extLst>
      <p:ext uri="{BB962C8B-B14F-4D97-AF65-F5344CB8AC3E}">
        <p14:creationId xmlns:p14="http://schemas.microsoft.com/office/powerpoint/2010/main" val="24267043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9D1CB3-ED2A-4E83-94BA-82FF826447A3}"/>
              </a:ext>
            </a:extLst>
          </p:cNvPr>
          <p:cNvSpPr/>
          <p:nvPr/>
        </p:nvSpPr>
        <p:spPr>
          <a:xfrm>
            <a:off x="745434" y="918783"/>
            <a:ext cx="7812157" cy="3393237"/>
          </a:xfrm>
          <a:prstGeom prst="rect">
            <a:avLst/>
          </a:prstGeom>
        </p:spPr>
        <p:txBody>
          <a:bodyPr wrap="square" lIns="68580" tIns="34290" rIns="68580" bIns="34290">
            <a:spAutoFit/>
          </a:bodyPr>
          <a:lstStyle/>
          <a:p>
            <a:pPr marL="214313" indent="-214313" algn="just" fontAlgn="base">
              <a:buFont typeface="Wingdings" panose="05000000000000000000" pitchFamily="2" charset="2"/>
              <a:buChar char="q"/>
            </a:pPr>
            <a:r>
              <a:rPr lang="en-IN" dirty="0">
                <a:solidFill>
                  <a:srgbClr val="444444"/>
                </a:solidFill>
                <a:latin typeface="Open Sans"/>
              </a:rPr>
              <a:t>Empirical research is basically a research that uses empirical evidence.</a:t>
            </a:r>
          </a:p>
          <a:p>
            <a:pPr algn="just" fontAlgn="base"/>
            <a:endParaRPr lang="en-IN" dirty="0">
              <a:solidFill>
                <a:srgbClr val="444444"/>
              </a:solidFill>
              <a:latin typeface="Open Sans"/>
            </a:endParaRPr>
          </a:p>
          <a:p>
            <a:pPr marL="214313" indent="-214313" algn="just" fontAlgn="base">
              <a:buFont typeface="Wingdings" panose="05000000000000000000" pitchFamily="2" charset="2"/>
              <a:buChar char="q"/>
            </a:pPr>
            <a:r>
              <a:rPr lang="en-IN" dirty="0">
                <a:solidFill>
                  <a:srgbClr val="444444"/>
                </a:solidFill>
                <a:latin typeface="Open Sans"/>
              </a:rPr>
              <a:t> Empirical evidence refers to evidence verifiable by observation or experience rather than theory or pure logic. </a:t>
            </a:r>
          </a:p>
          <a:p>
            <a:pPr algn="just" fontAlgn="base"/>
            <a:endParaRPr lang="en-IN" dirty="0">
              <a:solidFill>
                <a:srgbClr val="444444"/>
              </a:solidFill>
              <a:latin typeface="Open Sans"/>
            </a:endParaRPr>
          </a:p>
          <a:p>
            <a:pPr marL="214313" indent="-214313" algn="just" fontAlgn="base">
              <a:buFont typeface="Wingdings" panose="05000000000000000000" pitchFamily="2" charset="2"/>
              <a:buChar char="q"/>
            </a:pPr>
            <a:r>
              <a:rPr lang="en-IN" dirty="0">
                <a:solidFill>
                  <a:srgbClr val="444444"/>
                </a:solidFill>
                <a:latin typeface="Open Sans"/>
              </a:rPr>
              <a:t>Empirical research is research studies with conclusions based on empirical evidence. Moreover, empirical research studies are observable and measurable.</a:t>
            </a:r>
          </a:p>
          <a:p>
            <a:pPr algn="just" fontAlgn="base"/>
            <a:endParaRPr lang="en-IN" dirty="0">
              <a:solidFill>
                <a:srgbClr val="444444"/>
              </a:solidFill>
              <a:latin typeface="Open Sans"/>
            </a:endParaRPr>
          </a:p>
          <a:p>
            <a:pPr marL="214313" indent="-214313" algn="just" fontAlgn="base">
              <a:buFont typeface="Wingdings" panose="05000000000000000000" pitchFamily="2" charset="2"/>
              <a:buChar char="q"/>
            </a:pPr>
            <a:r>
              <a:rPr lang="en-IN" dirty="0">
                <a:solidFill>
                  <a:srgbClr val="444444"/>
                </a:solidFill>
                <a:latin typeface="Open Sans"/>
              </a:rPr>
              <a:t>Empirical evidence can be gathered through </a:t>
            </a:r>
            <a:r>
              <a:rPr lang="en-IN" dirty="0">
                <a:solidFill>
                  <a:srgbClr val="6DB3BF"/>
                </a:solidFill>
                <a:latin typeface="Open Sans"/>
                <a:hlinkClick r:id="rId2"/>
              </a:rPr>
              <a:t>qualitative research</a:t>
            </a:r>
            <a:r>
              <a:rPr lang="en-IN" dirty="0">
                <a:solidFill>
                  <a:srgbClr val="444444"/>
                </a:solidFill>
                <a:latin typeface="Open Sans"/>
              </a:rPr>
              <a:t> studies or </a:t>
            </a:r>
            <a:r>
              <a:rPr lang="en-IN" dirty="0">
                <a:solidFill>
                  <a:srgbClr val="6DB3BF"/>
                </a:solidFill>
                <a:latin typeface="Open Sans"/>
                <a:hlinkClick r:id="rId2"/>
              </a:rPr>
              <a:t>quantitative research studies</a:t>
            </a:r>
            <a:r>
              <a:rPr lang="en-IN" dirty="0">
                <a:solidFill>
                  <a:srgbClr val="444444"/>
                </a:solidFill>
                <a:latin typeface="Open Sans"/>
              </a:rPr>
              <a:t>. </a:t>
            </a:r>
          </a:p>
          <a:p>
            <a:pPr algn="just" fontAlgn="base"/>
            <a:endParaRPr lang="en-IN" b="0" i="0" dirty="0">
              <a:solidFill>
                <a:srgbClr val="444444"/>
              </a:solidFill>
              <a:effectLst/>
              <a:latin typeface="Open Sans"/>
            </a:endParaRPr>
          </a:p>
        </p:txBody>
      </p:sp>
      <p:sp>
        <p:nvSpPr>
          <p:cNvPr id="4" name="Oval 3">
            <a:extLst>
              <a:ext uri="{FF2B5EF4-FFF2-40B4-BE49-F238E27FC236}">
                <a16:creationId xmlns:a16="http://schemas.microsoft.com/office/drawing/2014/main" id="{EE91C883-D652-405B-8FCC-E5824F7FE352}"/>
              </a:ext>
            </a:extLst>
          </p:cNvPr>
          <p:cNvSpPr/>
          <p:nvPr/>
        </p:nvSpPr>
        <p:spPr>
          <a:xfrm>
            <a:off x="586409" y="69574"/>
            <a:ext cx="7971183" cy="6062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400" b="1" dirty="0"/>
              <a:t>EMPIRICAL RESEARCH</a:t>
            </a:r>
          </a:p>
        </p:txBody>
      </p:sp>
    </p:spTree>
    <p:extLst>
      <p:ext uri="{BB962C8B-B14F-4D97-AF65-F5344CB8AC3E}">
        <p14:creationId xmlns:p14="http://schemas.microsoft.com/office/powerpoint/2010/main" val="31572914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96B97FE-ADFD-4BEC-962E-781064E81F17}"/>
              </a:ext>
            </a:extLst>
          </p:cNvPr>
          <p:cNvSpPr txBox="1"/>
          <p:nvPr/>
        </p:nvSpPr>
        <p:spPr>
          <a:xfrm>
            <a:off x="397566" y="248478"/>
            <a:ext cx="8398565" cy="1361912"/>
          </a:xfrm>
          <a:prstGeom prst="rect">
            <a:avLst/>
          </a:prstGeom>
          <a:noFill/>
        </p:spPr>
        <p:txBody>
          <a:bodyPr wrap="square" lIns="68580" tIns="34290" rIns="68580" bIns="34290" rtlCol="0">
            <a:spAutoFit/>
          </a:bodyPr>
          <a:lstStyle/>
          <a:p>
            <a:r>
              <a:rPr lang="en-IN" sz="2100" b="1" dirty="0"/>
              <a:t>ACTION RESEARCH:</a:t>
            </a:r>
          </a:p>
          <a:p>
            <a:r>
              <a:rPr lang="en-IN" sz="2100" b="1" dirty="0"/>
              <a:t> It is an evaluative study for solving a problem or for improving an existing situation.</a:t>
            </a:r>
          </a:p>
          <a:p>
            <a:r>
              <a:rPr lang="en-IN" sz="2100" b="1" dirty="0"/>
              <a:t>Example: social science research.</a:t>
            </a:r>
          </a:p>
        </p:txBody>
      </p:sp>
      <p:sp>
        <p:nvSpPr>
          <p:cNvPr id="3" name="TextBox 2">
            <a:extLst>
              <a:ext uri="{FF2B5EF4-FFF2-40B4-BE49-F238E27FC236}">
                <a16:creationId xmlns:a16="http://schemas.microsoft.com/office/drawing/2014/main" id="{F5CB903A-200D-4C4E-BA6C-6DB3A1E23D80}"/>
              </a:ext>
            </a:extLst>
          </p:cNvPr>
          <p:cNvSpPr txBox="1"/>
          <p:nvPr/>
        </p:nvSpPr>
        <p:spPr>
          <a:xfrm>
            <a:off x="427383" y="1610389"/>
            <a:ext cx="8289235" cy="1361912"/>
          </a:xfrm>
          <a:prstGeom prst="rect">
            <a:avLst/>
          </a:prstGeom>
          <a:noFill/>
        </p:spPr>
        <p:txBody>
          <a:bodyPr wrap="square" lIns="68580" tIns="34290" rIns="68580" bIns="34290" rtlCol="0">
            <a:spAutoFit/>
          </a:bodyPr>
          <a:lstStyle/>
          <a:p>
            <a:r>
              <a:rPr lang="en-IN" sz="2100" b="1" dirty="0"/>
              <a:t>CASE STUDY RESEARCH: </a:t>
            </a:r>
          </a:p>
          <a:p>
            <a:r>
              <a:rPr lang="en-IN" sz="2100" b="1" dirty="0"/>
              <a:t>It is an </a:t>
            </a:r>
            <a:r>
              <a:rPr lang="en-IN" sz="2100" b="1" dirty="0" err="1"/>
              <a:t>indepth</a:t>
            </a:r>
            <a:r>
              <a:rPr lang="en-IN" sz="2100" b="1" dirty="0"/>
              <a:t>, comprehensive study of a person, social group a process or a situation. It gives insight to the unique feature of the case understudy. This type of research are very popular</a:t>
            </a:r>
          </a:p>
        </p:txBody>
      </p:sp>
      <p:sp>
        <p:nvSpPr>
          <p:cNvPr id="4" name="TextBox 3">
            <a:extLst>
              <a:ext uri="{FF2B5EF4-FFF2-40B4-BE49-F238E27FC236}">
                <a16:creationId xmlns:a16="http://schemas.microsoft.com/office/drawing/2014/main" id="{E30BD7FA-5F52-4B27-8FDF-87B8724FACC5}"/>
              </a:ext>
            </a:extLst>
          </p:cNvPr>
          <p:cNvSpPr txBox="1"/>
          <p:nvPr/>
        </p:nvSpPr>
        <p:spPr>
          <a:xfrm>
            <a:off x="427383" y="3016383"/>
            <a:ext cx="8169965" cy="1685077"/>
          </a:xfrm>
          <a:prstGeom prst="rect">
            <a:avLst/>
          </a:prstGeom>
          <a:noFill/>
        </p:spPr>
        <p:txBody>
          <a:bodyPr wrap="square" lIns="68580" tIns="34290" rIns="68580" bIns="34290" rtlCol="0">
            <a:spAutoFit/>
          </a:bodyPr>
          <a:lstStyle/>
          <a:p>
            <a:r>
              <a:rPr lang="en-IN" sz="2100" b="1" dirty="0"/>
              <a:t>SURVEY STUDY: </a:t>
            </a:r>
          </a:p>
          <a:p>
            <a:r>
              <a:rPr lang="en-IN" sz="2100" b="1" dirty="0"/>
              <a:t>It is a fact finding study and involve collection of data directly from a population or a sample.it requires expert and imaginative planning, careful analysis and rational interpretation of the finding. Survey is conducted in natural setting and seek response directly from respondent</a:t>
            </a:r>
          </a:p>
        </p:txBody>
      </p:sp>
      <p:sp>
        <p:nvSpPr>
          <p:cNvPr id="5" name="Arrow: Right 4">
            <a:extLst>
              <a:ext uri="{FF2B5EF4-FFF2-40B4-BE49-F238E27FC236}">
                <a16:creationId xmlns:a16="http://schemas.microsoft.com/office/drawing/2014/main" id="{BFF83BA6-A9A4-4BDA-B9FE-8B8FCEDBF3FA}"/>
              </a:ext>
            </a:extLst>
          </p:cNvPr>
          <p:cNvSpPr/>
          <p:nvPr/>
        </p:nvSpPr>
        <p:spPr>
          <a:xfrm>
            <a:off x="228601" y="367747"/>
            <a:ext cx="168965" cy="894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IN"/>
          </a:p>
        </p:txBody>
      </p:sp>
      <p:sp>
        <p:nvSpPr>
          <p:cNvPr id="6" name="Arrow: Right 5">
            <a:extLst>
              <a:ext uri="{FF2B5EF4-FFF2-40B4-BE49-F238E27FC236}">
                <a16:creationId xmlns:a16="http://schemas.microsoft.com/office/drawing/2014/main" id="{9A554773-D196-4173-A1A8-5B7C7790162A}"/>
              </a:ext>
            </a:extLst>
          </p:cNvPr>
          <p:cNvSpPr/>
          <p:nvPr/>
        </p:nvSpPr>
        <p:spPr>
          <a:xfrm>
            <a:off x="228601" y="1729659"/>
            <a:ext cx="198782" cy="894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IN"/>
          </a:p>
        </p:txBody>
      </p:sp>
      <p:sp>
        <p:nvSpPr>
          <p:cNvPr id="7" name="Arrow: Right 6">
            <a:extLst>
              <a:ext uri="{FF2B5EF4-FFF2-40B4-BE49-F238E27FC236}">
                <a16:creationId xmlns:a16="http://schemas.microsoft.com/office/drawing/2014/main" id="{0A4AE7E1-3491-4139-A44E-8E7EA411A855}"/>
              </a:ext>
            </a:extLst>
          </p:cNvPr>
          <p:cNvSpPr/>
          <p:nvPr/>
        </p:nvSpPr>
        <p:spPr>
          <a:xfrm>
            <a:off x="228601" y="3135298"/>
            <a:ext cx="198782" cy="894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IN"/>
          </a:p>
        </p:txBody>
      </p:sp>
    </p:spTree>
    <p:extLst>
      <p:ext uri="{BB962C8B-B14F-4D97-AF65-F5344CB8AC3E}">
        <p14:creationId xmlns:p14="http://schemas.microsoft.com/office/powerpoint/2010/main" val="31608229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836C6-24F5-4DF8-A1E3-CA6F43D5C4FE}"/>
              </a:ext>
            </a:extLst>
          </p:cNvPr>
          <p:cNvSpPr>
            <a:spLocks noGrp="1"/>
          </p:cNvSpPr>
          <p:nvPr>
            <p:ph type="title"/>
          </p:nvPr>
        </p:nvSpPr>
        <p:spPr/>
        <p:txBody>
          <a:bodyPr/>
          <a:lstStyle/>
          <a:p>
            <a:r>
              <a:rPr lang="en-IN" b="1" dirty="0"/>
              <a:t>VARIABLES </a:t>
            </a:r>
          </a:p>
        </p:txBody>
      </p:sp>
      <p:sp>
        <p:nvSpPr>
          <p:cNvPr id="3" name="Content Placeholder 2">
            <a:extLst>
              <a:ext uri="{FF2B5EF4-FFF2-40B4-BE49-F238E27FC236}">
                <a16:creationId xmlns:a16="http://schemas.microsoft.com/office/drawing/2014/main" id="{5EA50AF0-6BB3-4869-BEB3-43F5FE8ED8D9}"/>
              </a:ext>
            </a:extLst>
          </p:cNvPr>
          <p:cNvSpPr>
            <a:spLocks noGrp="1"/>
          </p:cNvSpPr>
          <p:nvPr>
            <p:ph idx="1"/>
          </p:nvPr>
        </p:nvSpPr>
        <p:spPr>
          <a:xfrm>
            <a:off x="458469" y="1328326"/>
            <a:ext cx="8227060" cy="3605624"/>
          </a:xfrm>
        </p:spPr>
        <p:txBody>
          <a:bodyPr>
            <a:noAutofit/>
          </a:bodyPr>
          <a:lstStyle/>
          <a:p>
            <a:pPr marL="342900" indent="-342900">
              <a:buFont typeface="Arial" pitchFamily="34" charset="0"/>
              <a:buChar char="•"/>
            </a:pPr>
            <a:r>
              <a:rPr lang="en-IN" dirty="0">
                <a:latin typeface="Times New Roman" pitchFamily="18" charset="0"/>
                <a:cs typeface="Times New Roman" pitchFamily="18" charset="0"/>
              </a:rPr>
              <a:t>Variables are anything that has a quantity or quality that varies.</a:t>
            </a:r>
          </a:p>
          <a:p>
            <a:pPr marL="342900" indent="-342900">
              <a:buFont typeface="Arial" pitchFamily="34" charset="0"/>
              <a:buChar char="•"/>
            </a:pPr>
            <a:r>
              <a:rPr lang="en-IN" dirty="0">
                <a:latin typeface="Times New Roman" pitchFamily="18" charset="0"/>
                <a:cs typeface="Times New Roman" pitchFamily="18" charset="0"/>
              </a:rPr>
              <a:t> A variable takes varying values.</a:t>
            </a:r>
          </a:p>
          <a:p>
            <a:pPr marL="342900" indent="-342900">
              <a:buFont typeface="Arial" pitchFamily="34" charset="0"/>
              <a:buChar char="•"/>
            </a:pPr>
            <a:r>
              <a:rPr lang="en-IN" dirty="0">
                <a:latin typeface="Times New Roman" pitchFamily="18" charset="0"/>
                <a:cs typeface="Times New Roman" pitchFamily="18" charset="0"/>
              </a:rPr>
              <a:t>A variable is a result of some force or itself a force  that cause change in other variable.</a:t>
            </a:r>
          </a:p>
          <a:p>
            <a:pPr marL="342900" indent="-342900">
              <a:buFont typeface="Arial" pitchFamily="34" charset="0"/>
              <a:buChar char="•"/>
            </a:pPr>
            <a:r>
              <a:rPr lang="en-IN" dirty="0">
                <a:latin typeface="Times New Roman" pitchFamily="18" charset="0"/>
                <a:cs typeface="Times New Roman" pitchFamily="18" charset="0"/>
              </a:rPr>
              <a:t> Thus there are dependent and independent variables.</a:t>
            </a:r>
          </a:p>
          <a:p>
            <a:pPr marL="342900" indent="-342900">
              <a:buFont typeface="Arial" pitchFamily="34" charset="0"/>
              <a:buChar char="•"/>
            </a:pPr>
            <a:r>
              <a:rPr lang="en-IN" dirty="0">
                <a:latin typeface="Times New Roman" pitchFamily="18" charset="0"/>
                <a:cs typeface="Times New Roman" pitchFamily="18" charset="0"/>
              </a:rPr>
              <a:t>A variable is a concept or abstract idea that can be described in measurable terms. In research, this terms refer to measurable characteristics, qualities, traits or attributes of a particular individual, object or situation being studies.</a:t>
            </a:r>
          </a:p>
          <a:p>
            <a:pPr marL="342900" indent="-342900">
              <a:buFont typeface="Arial" pitchFamily="34" charset="0"/>
              <a:buChar char="•"/>
            </a:pPr>
            <a:r>
              <a:rPr lang="en-IN" dirty="0" err="1">
                <a:latin typeface="Times New Roman" pitchFamily="18" charset="0"/>
                <a:cs typeface="Times New Roman" pitchFamily="18" charset="0"/>
              </a:rPr>
              <a:t>Eg</a:t>
            </a:r>
            <a:r>
              <a:rPr lang="en-IN" dirty="0">
                <a:latin typeface="Times New Roman" pitchFamily="18" charset="0"/>
                <a:cs typeface="Times New Roman" pitchFamily="18" charset="0"/>
              </a:rPr>
              <a:t> age, income</a:t>
            </a:r>
          </a:p>
        </p:txBody>
      </p:sp>
    </p:spTree>
    <p:extLst>
      <p:ext uri="{BB962C8B-B14F-4D97-AF65-F5344CB8AC3E}">
        <p14:creationId xmlns:p14="http://schemas.microsoft.com/office/powerpoint/2010/main" val="3460632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395096"/>
            <a:ext cx="6741159" cy="665480"/>
          </a:xfrm>
          <a:prstGeom prst="rect">
            <a:avLst/>
          </a:prstGeom>
        </p:spPr>
        <p:txBody>
          <a:bodyPr vert="horz" wrap="square" lIns="0" tIns="12700" rIns="0" bIns="0" rtlCol="0">
            <a:spAutoFit/>
          </a:bodyPr>
          <a:lstStyle/>
          <a:p>
            <a:pPr marL="12700">
              <a:lnSpc>
                <a:spcPct val="100000"/>
              </a:lnSpc>
              <a:spcBef>
                <a:spcPts val="100"/>
              </a:spcBef>
            </a:pPr>
            <a:r>
              <a:rPr sz="4200" spc="-335" dirty="0"/>
              <a:t>Examples </a:t>
            </a:r>
            <a:r>
              <a:rPr sz="4200" spc="-5" dirty="0"/>
              <a:t>of </a:t>
            </a:r>
            <a:r>
              <a:rPr sz="4200" spc="-385" dirty="0"/>
              <a:t>Research</a:t>
            </a:r>
            <a:r>
              <a:rPr sz="4200" spc="-450" dirty="0"/>
              <a:t> </a:t>
            </a:r>
            <a:r>
              <a:rPr sz="4200" spc="-325" dirty="0"/>
              <a:t>questions</a:t>
            </a:r>
            <a:endParaRPr sz="4200"/>
          </a:p>
        </p:txBody>
      </p:sp>
      <p:sp>
        <p:nvSpPr>
          <p:cNvPr id="3" name="object 3"/>
          <p:cNvSpPr txBox="1"/>
          <p:nvPr/>
        </p:nvSpPr>
        <p:spPr>
          <a:xfrm>
            <a:off x="688340" y="1523237"/>
            <a:ext cx="7113270" cy="360680"/>
          </a:xfrm>
          <a:prstGeom prst="rect">
            <a:avLst/>
          </a:prstGeom>
        </p:spPr>
        <p:txBody>
          <a:bodyPr vert="horz" wrap="square" lIns="0" tIns="12065" rIns="0" bIns="0" rtlCol="0">
            <a:spAutoFit/>
          </a:bodyPr>
          <a:lstStyle/>
          <a:p>
            <a:pPr marL="332740" indent="-320675">
              <a:lnSpc>
                <a:spcPct val="100000"/>
              </a:lnSpc>
              <a:spcBef>
                <a:spcPts val="95"/>
              </a:spcBef>
              <a:buClr>
                <a:srgbClr val="DA1F28"/>
              </a:buClr>
              <a:buSzPct val="120454"/>
              <a:buFont typeface="Wingdings"/>
              <a:buChar char=""/>
              <a:tabLst>
                <a:tab pos="332740" algn="l"/>
                <a:tab pos="333375" algn="l"/>
              </a:tabLst>
            </a:pPr>
            <a:r>
              <a:rPr sz="2200" spc="-220" dirty="0">
                <a:latin typeface="Arimo"/>
                <a:cs typeface="Arimo"/>
              </a:rPr>
              <a:t>Does </a:t>
            </a:r>
            <a:r>
              <a:rPr sz="2200" spc="-105" dirty="0">
                <a:latin typeface="Arimo"/>
                <a:cs typeface="Arimo"/>
              </a:rPr>
              <a:t>negative </a:t>
            </a:r>
            <a:r>
              <a:rPr sz="2200" spc="-235" dirty="0">
                <a:latin typeface="Arimo"/>
                <a:cs typeface="Arimo"/>
              </a:rPr>
              <a:t>news </a:t>
            </a:r>
            <a:r>
              <a:rPr sz="2200" spc="-120" dirty="0">
                <a:latin typeface="Arimo"/>
                <a:cs typeface="Arimo"/>
              </a:rPr>
              <a:t>interest </a:t>
            </a:r>
            <a:r>
              <a:rPr sz="2200" spc="-70" dirty="0">
                <a:latin typeface="Arimo"/>
                <a:cs typeface="Arimo"/>
              </a:rPr>
              <a:t>people </a:t>
            </a:r>
            <a:r>
              <a:rPr sz="2200" spc="-160" dirty="0">
                <a:latin typeface="Arimo"/>
                <a:cs typeface="Arimo"/>
              </a:rPr>
              <a:t>more </a:t>
            </a:r>
            <a:r>
              <a:rPr sz="2200" spc="-140" dirty="0">
                <a:latin typeface="Arimo"/>
                <a:cs typeface="Arimo"/>
              </a:rPr>
              <a:t>than </a:t>
            </a:r>
            <a:r>
              <a:rPr sz="2200" spc="-110" dirty="0">
                <a:latin typeface="Arimo"/>
                <a:cs typeface="Arimo"/>
              </a:rPr>
              <a:t>positive</a:t>
            </a:r>
            <a:r>
              <a:rPr sz="2200" spc="-35" dirty="0">
                <a:latin typeface="Arimo"/>
                <a:cs typeface="Arimo"/>
              </a:rPr>
              <a:t> </a:t>
            </a:r>
            <a:r>
              <a:rPr sz="2200" spc="-265" dirty="0">
                <a:latin typeface="Arimo"/>
                <a:cs typeface="Arimo"/>
              </a:rPr>
              <a:t>news?</a:t>
            </a:r>
            <a:endParaRPr sz="2200">
              <a:latin typeface="Arimo"/>
              <a:cs typeface="Arimo"/>
            </a:endParaRPr>
          </a:p>
        </p:txBody>
      </p:sp>
      <p:sp>
        <p:nvSpPr>
          <p:cNvPr id="4" name="object 4"/>
          <p:cNvSpPr/>
          <p:nvPr/>
        </p:nvSpPr>
        <p:spPr>
          <a:xfrm>
            <a:off x="1219200" y="2495562"/>
            <a:ext cx="2566924" cy="2088388"/>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562600" y="2190800"/>
            <a:ext cx="2365882" cy="2404618"/>
          </a:xfrm>
          <a:prstGeom prst="rect">
            <a:avLst/>
          </a:prstGeom>
          <a:blipFill>
            <a:blip r:embed="rId3"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35017051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Important Concepts in Research</a:t>
            </a:r>
          </a:p>
        </p:txBody>
      </p:sp>
      <p:sp>
        <p:nvSpPr>
          <p:cNvPr id="5" name="TextBox 4"/>
          <p:cNvSpPr txBox="1"/>
          <p:nvPr/>
        </p:nvSpPr>
        <p:spPr>
          <a:xfrm>
            <a:off x="304800" y="1361242"/>
            <a:ext cx="7620000" cy="677108"/>
          </a:xfrm>
          <a:prstGeom prst="rect">
            <a:avLst/>
          </a:prstGeom>
          <a:noFill/>
        </p:spPr>
        <p:txBody>
          <a:bodyPr wrap="square" rtlCol="0">
            <a:spAutoFit/>
          </a:bodyPr>
          <a:lstStyle/>
          <a:p>
            <a:r>
              <a:rPr lang="en-IN" sz="2000" b="1" dirty="0"/>
              <a:t>Variables – any characteristic that can be quantifies or qualified</a:t>
            </a:r>
          </a:p>
          <a:p>
            <a:endParaRPr lang="en-IN" b="1"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604" t="19230" r="1879" b="8341"/>
          <a:stretch/>
        </p:blipFill>
        <p:spPr bwMode="auto">
          <a:xfrm>
            <a:off x="457200" y="1864448"/>
            <a:ext cx="8382000" cy="3304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05270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Concepts in Research</a:t>
            </a:r>
          </a:p>
        </p:txBody>
      </p:sp>
      <p:sp>
        <p:nvSpPr>
          <p:cNvPr id="3" name="Text Placeholder 2"/>
          <p:cNvSpPr>
            <a:spLocks noGrp="1"/>
          </p:cNvSpPr>
          <p:nvPr>
            <p:ph type="body" idx="1"/>
          </p:nvPr>
        </p:nvSpPr>
        <p:spPr>
          <a:xfrm>
            <a:off x="458469" y="1328326"/>
            <a:ext cx="8227060" cy="3323987"/>
          </a:xfrm>
        </p:spPr>
        <p:txBody>
          <a:bodyPr/>
          <a:lstStyle/>
          <a:p>
            <a:r>
              <a:rPr lang="en-IN" dirty="0">
                <a:latin typeface="Times New Roman" pitchFamily="18" charset="0"/>
                <a:cs typeface="Times New Roman" pitchFamily="18" charset="0"/>
              </a:rPr>
              <a:t>Dependent Variable  - When one variable is dependent upon or is a consequence of other variable, it is termed as Dependent Variable</a:t>
            </a:r>
          </a:p>
          <a:p>
            <a:r>
              <a:rPr lang="en-IN" dirty="0" err="1">
                <a:latin typeface="Times New Roman" pitchFamily="18" charset="0"/>
                <a:cs typeface="Times New Roman" pitchFamily="18" charset="0"/>
              </a:rPr>
              <a:t>Eg</a:t>
            </a:r>
            <a:r>
              <a:rPr lang="en-IN" dirty="0">
                <a:latin typeface="Times New Roman" pitchFamily="18" charset="0"/>
                <a:cs typeface="Times New Roman" pitchFamily="18" charset="0"/>
              </a:rPr>
              <a:t>. Height is dependent upon gender, height is dependent</a:t>
            </a:r>
          </a:p>
          <a:p>
            <a:endParaRPr lang="en-IN" dirty="0">
              <a:latin typeface="Times New Roman" pitchFamily="18" charset="0"/>
              <a:cs typeface="Times New Roman" pitchFamily="18" charset="0"/>
            </a:endParaRPr>
          </a:p>
          <a:p>
            <a:r>
              <a:rPr lang="en-IN" dirty="0">
                <a:latin typeface="Times New Roman" pitchFamily="18" charset="0"/>
                <a:cs typeface="Times New Roman" pitchFamily="18" charset="0"/>
              </a:rPr>
              <a:t>Independent Variable – The variable that is antecedent to or purposefully changes the dependent variable, it is independent variable.</a:t>
            </a:r>
          </a:p>
          <a:p>
            <a:r>
              <a:rPr lang="en-IN" dirty="0" err="1">
                <a:latin typeface="Times New Roman" pitchFamily="18" charset="0"/>
                <a:cs typeface="Times New Roman" pitchFamily="18" charset="0"/>
              </a:rPr>
              <a:t>Eg</a:t>
            </a:r>
            <a:r>
              <a:rPr lang="en-IN" dirty="0">
                <a:latin typeface="Times New Roman" pitchFamily="18" charset="0"/>
                <a:cs typeface="Times New Roman" pitchFamily="18" charset="0"/>
              </a:rPr>
              <a:t>.  Height is dependent on age, height is dependent &amp; age is independent</a:t>
            </a:r>
          </a:p>
        </p:txBody>
      </p:sp>
    </p:spTree>
    <p:extLst>
      <p:ext uri="{BB962C8B-B14F-4D97-AF65-F5344CB8AC3E}">
        <p14:creationId xmlns:p14="http://schemas.microsoft.com/office/powerpoint/2010/main" val="144045304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4B58C-72E8-48C7-AEDE-2D71782D94B5}"/>
              </a:ext>
            </a:extLst>
          </p:cNvPr>
          <p:cNvSpPr>
            <a:spLocks noGrp="1"/>
          </p:cNvSpPr>
          <p:nvPr>
            <p:ph type="title"/>
          </p:nvPr>
        </p:nvSpPr>
        <p:spPr/>
        <p:txBody>
          <a:bodyPr/>
          <a:lstStyle/>
          <a:p>
            <a:endParaRPr lang="en-IN"/>
          </a:p>
        </p:txBody>
      </p:sp>
      <p:pic>
        <p:nvPicPr>
          <p:cNvPr id="1026" name="Picture 2" descr="Dependent and Independent&#10;Variables&#10;• Independent variables are variables which are manipulated&#10;or controlled or changed. ...">
            <a:extLst>
              <a:ext uri="{FF2B5EF4-FFF2-40B4-BE49-F238E27FC236}">
                <a16:creationId xmlns:a16="http://schemas.microsoft.com/office/drawing/2014/main" id="{8F8E6D0D-6410-45AC-920D-29B65448F2D9}"/>
              </a:ext>
            </a:extLst>
          </p:cNvPr>
          <p:cNvPicPr>
            <a:picLocks noGrp="1" noChangeAspect="1" noChangeArrowheads="1"/>
          </p:cNvPicPr>
          <p:nvPr>
            <p:ph idx="1"/>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5041" t="4728" r="4978" b="11712"/>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2011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B14EA-1691-41A2-A839-5C7D2BFA516F}"/>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3D780B02-3DD8-4D31-8BB1-EBBB7004993A}"/>
              </a:ext>
            </a:extLst>
          </p:cNvPr>
          <p:cNvPicPr>
            <a:picLocks noGrp="1" noChangeAspect="1"/>
          </p:cNvPicPr>
          <p:nvPr>
            <p:ph idx="1"/>
          </p:nvPr>
        </p:nvPicPr>
        <p:blipFill>
          <a:blip r:embed="rId2">
            <a:duotone>
              <a:schemeClr val="accent1">
                <a:shade val="45000"/>
                <a:satMod val="135000"/>
              </a:schemeClr>
              <a:prstClr val="white"/>
            </a:duotone>
          </a:blip>
          <a:stretch>
            <a:fillRect/>
          </a:stretch>
        </p:blipFill>
        <p:spPr>
          <a:xfrm>
            <a:off x="76200" y="0"/>
            <a:ext cx="8991600" cy="5143500"/>
          </a:xfrm>
          <a:prstGeom prst="rect">
            <a:avLst/>
          </a:prstGeom>
        </p:spPr>
      </p:pic>
    </p:spTree>
    <p:extLst>
      <p:ext uri="{BB962C8B-B14F-4D97-AF65-F5344CB8AC3E}">
        <p14:creationId xmlns:p14="http://schemas.microsoft.com/office/powerpoint/2010/main" val="28205326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B9B55-6E9D-4708-BC45-394E32C6FA33}"/>
              </a:ext>
            </a:extLst>
          </p:cNvPr>
          <p:cNvSpPr>
            <a:spLocks noGrp="1"/>
          </p:cNvSpPr>
          <p:nvPr>
            <p:ph type="title"/>
          </p:nvPr>
        </p:nvSpPr>
        <p:spPr/>
        <p:txBody>
          <a:bodyPr/>
          <a:lstStyle/>
          <a:p>
            <a:r>
              <a:rPr lang="en-IN" b="1" dirty="0"/>
              <a:t>EXAMPLE</a:t>
            </a:r>
          </a:p>
        </p:txBody>
      </p:sp>
      <p:pic>
        <p:nvPicPr>
          <p:cNvPr id="4" name="Content Placeholder 3">
            <a:extLst>
              <a:ext uri="{FF2B5EF4-FFF2-40B4-BE49-F238E27FC236}">
                <a16:creationId xmlns:a16="http://schemas.microsoft.com/office/drawing/2014/main" id="{FBD3FB63-812E-40A1-81BC-75BE71453E40}"/>
              </a:ext>
            </a:extLst>
          </p:cNvPr>
          <p:cNvPicPr>
            <a:picLocks noGrp="1" noChangeAspect="1"/>
          </p:cNvPicPr>
          <p:nvPr>
            <p:ph idx="1"/>
          </p:nvPr>
        </p:nvPicPr>
        <p:blipFill rotWithShape="1">
          <a:blip r:embed="rId2">
            <a:duotone>
              <a:schemeClr val="accent1">
                <a:shade val="45000"/>
                <a:satMod val="135000"/>
              </a:schemeClr>
              <a:prstClr val="white"/>
            </a:duotone>
          </a:blip>
          <a:srcRect l="6048" t="22596" r="4637" b="9160"/>
          <a:stretch/>
        </p:blipFill>
        <p:spPr>
          <a:xfrm>
            <a:off x="508000" y="1463040"/>
            <a:ext cx="8331199" cy="3406140"/>
          </a:xfrm>
          <a:prstGeom prst="rect">
            <a:avLst/>
          </a:prstGeom>
        </p:spPr>
      </p:pic>
    </p:spTree>
    <p:extLst>
      <p:ext uri="{BB962C8B-B14F-4D97-AF65-F5344CB8AC3E}">
        <p14:creationId xmlns:p14="http://schemas.microsoft.com/office/powerpoint/2010/main" val="128160097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5421C-745B-4C47-BAB6-CCA943BC5334}"/>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3ABEA07F-0660-4F10-B333-60A1C9E1047E}"/>
              </a:ext>
            </a:extLst>
          </p:cNvPr>
          <p:cNvPicPr>
            <a:picLocks noGrp="1" noChangeAspect="1"/>
          </p:cNvPicPr>
          <p:nvPr>
            <p:ph idx="1"/>
          </p:nvPr>
        </p:nvPicPr>
        <p:blipFill rotWithShape="1">
          <a:blip r:embed="rId2">
            <a:duotone>
              <a:schemeClr val="accent1">
                <a:shade val="45000"/>
                <a:satMod val="135000"/>
              </a:schemeClr>
              <a:prstClr val="white"/>
            </a:duotone>
          </a:blip>
          <a:srcRect l="4985" t="3765" r="5616" b="13165"/>
          <a:stretch/>
        </p:blipFill>
        <p:spPr>
          <a:xfrm>
            <a:off x="0" y="1"/>
            <a:ext cx="9067800" cy="5143499"/>
          </a:xfrm>
          <a:prstGeom prst="rect">
            <a:avLst/>
          </a:prstGeom>
        </p:spPr>
      </p:pic>
    </p:spTree>
    <p:extLst>
      <p:ext uri="{BB962C8B-B14F-4D97-AF65-F5344CB8AC3E}">
        <p14:creationId xmlns:p14="http://schemas.microsoft.com/office/powerpoint/2010/main" val="31637205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C79DF-86B9-44D2-8863-8BAB2502FB64}"/>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F9501569-B256-4A3F-9C26-19201DEFED00}"/>
              </a:ext>
            </a:extLst>
          </p:cNvPr>
          <p:cNvPicPr>
            <a:picLocks noGrp="1" noChangeAspect="1"/>
          </p:cNvPicPr>
          <p:nvPr>
            <p:ph idx="1"/>
          </p:nvPr>
        </p:nvPicPr>
        <p:blipFill>
          <a:blip r:embed="rId2">
            <a:duotone>
              <a:schemeClr val="accent1">
                <a:shade val="45000"/>
                <a:satMod val="135000"/>
              </a:schemeClr>
              <a:prstClr val="white"/>
            </a:duotone>
          </a:blip>
          <a:stretch>
            <a:fillRect/>
          </a:stretch>
        </p:blipFill>
        <p:spPr>
          <a:xfrm>
            <a:off x="0" y="57150"/>
            <a:ext cx="9144000" cy="5021580"/>
          </a:xfrm>
          <a:prstGeom prst="rect">
            <a:avLst/>
          </a:prstGeom>
        </p:spPr>
      </p:pic>
    </p:spTree>
    <p:extLst>
      <p:ext uri="{BB962C8B-B14F-4D97-AF65-F5344CB8AC3E}">
        <p14:creationId xmlns:p14="http://schemas.microsoft.com/office/powerpoint/2010/main" val="301421294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209C2-9ECD-401C-92EF-EC4C946C7E7C}"/>
              </a:ext>
            </a:extLst>
          </p:cNvPr>
          <p:cNvSpPr>
            <a:spLocks noGrp="1"/>
          </p:cNvSpPr>
          <p:nvPr>
            <p:ph type="title"/>
          </p:nvPr>
        </p:nvSpPr>
        <p:spPr/>
        <p:txBody>
          <a:bodyPr/>
          <a:lstStyle/>
          <a:p>
            <a:endParaRPr lang="en-IN"/>
          </a:p>
        </p:txBody>
      </p:sp>
      <p:pic>
        <p:nvPicPr>
          <p:cNvPr id="2050" name="Picture 2" descr="Solution&#10;1. Independent variable: Level of schooling, four&#10;categories – primary, upper primary, secondary&#10;and junior colle...">
            <a:extLst>
              <a:ext uri="{FF2B5EF4-FFF2-40B4-BE49-F238E27FC236}">
                <a16:creationId xmlns:a16="http://schemas.microsoft.com/office/drawing/2014/main" id="{23E00271-9787-416D-97DB-EC95799D9766}"/>
              </a:ext>
            </a:extLst>
          </p:cNvPr>
          <p:cNvPicPr>
            <a:picLocks noGrp="1" noChangeAspect="1" noChangeArrowheads="1"/>
          </p:cNvPicPr>
          <p:nvPr>
            <p:ph idx="1"/>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273844"/>
            <a:ext cx="9067800" cy="4755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073023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34C13-2D01-4333-83B2-5C794D3D0D59}"/>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CC640DF0-9535-4939-812C-B9B9FDAD1D90}"/>
              </a:ext>
            </a:extLst>
          </p:cNvPr>
          <p:cNvPicPr>
            <a:picLocks noGrp="1" noChangeAspect="1"/>
          </p:cNvPicPr>
          <p:nvPr>
            <p:ph idx="1"/>
          </p:nvPr>
        </p:nvPicPr>
        <p:blipFill rotWithShape="1">
          <a:blip r:embed="rId2">
            <a:duotone>
              <a:schemeClr val="accent1">
                <a:shade val="45000"/>
                <a:satMod val="135000"/>
              </a:schemeClr>
              <a:prstClr val="white"/>
            </a:duotone>
          </a:blip>
          <a:srcRect l="4988" t="4207" r="4722" b="4357"/>
          <a:stretch/>
        </p:blipFill>
        <p:spPr>
          <a:xfrm>
            <a:off x="142462" y="1"/>
            <a:ext cx="8925338" cy="5143499"/>
          </a:xfrm>
          <a:prstGeom prst="rect">
            <a:avLst/>
          </a:prstGeom>
        </p:spPr>
      </p:pic>
    </p:spTree>
    <p:extLst>
      <p:ext uri="{BB962C8B-B14F-4D97-AF65-F5344CB8AC3E}">
        <p14:creationId xmlns:p14="http://schemas.microsoft.com/office/powerpoint/2010/main" val="65912749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9CCA3-DE88-49E1-9476-75BA6DE9BDFB}"/>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F3F8A58B-4C99-4C6E-B69F-D9C371A4816A}"/>
              </a:ext>
            </a:extLst>
          </p:cNvPr>
          <p:cNvPicPr>
            <a:picLocks noGrp="1" noChangeAspect="1"/>
          </p:cNvPicPr>
          <p:nvPr>
            <p:ph idx="1"/>
          </p:nvPr>
        </p:nvPicPr>
        <p:blipFill rotWithShape="1">
          <a:blip r:embed="rId2">
            <a:duotone>
              <a:schemeClr val="accent1">
                <a:shade val="45000"/>
                <a:satMod val="135000"/>
              </a:schemeClr>
              <a:prstClr val="white"/>
            </a:duotone>
          </a:blip>
          <a:srcRect l="5194" t="4208" r="5533" b="10970"/>
          <a:stretch/>
        </p:blipFill>
        <p:spPr>
          <a:xfrm>
            <a:off x="0" y="0"/>
            <a:ext cx="8925339" cy="5143500"/>
          </a:xfrm>
          <a:prstGeom prst="rect">
            <a:avLst/>
          </a:prstGeom>
        </p:spPr>
      </p:pic>
    </p:spTree>
    <p:extLst>
      <p:ext uri="{BB962C8B-B14F-4D97-AF65-F5344CB8AC3E}">
        <p14:creationId xmlns:p14="http://schemas.microsoft.com/office/powerpoint/2010/main" val="7757921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395096"/>
            <a:ext cx="6741159" cy="665480"/>
          </a:xfrm>
          <a:prstGeom prst="rect">
            <a:avLst/>
          </a:prstGeom>
        </p:spPr>
        <p:txBody>
          <a:bodyPr vert="horz" wrap="square" lIns="0" tIns="12700" rIns="0" bIns="0" rtlCol="0">
            <a:spAutoFit/>
          </a:bodyPr>
          <a:lstStyle/>
          <a:p>
            <a:pPr marL="12700">
              <a:lnSpc>
                <a:spcPct val="100000"/>
              </a:lnSpc>
              <a:spcBef>
                <a:spcPts val="100"/>
              </a:spcBef>
            </a:pPr>
            <a:r>
              <a:rPr sz="4200" spc="-335" dirty="0"/>
              <a:t>Examples </a:t>
            </a:r>
            <a:r>
              <a:rPr sz="4200" spc="-5" dirty="0"/>
              <a:t>of </a:t>
            </a:r>
            <a:r>
              <a:rPr sz="4200" spc="-385" dirty="0"/>
              <a:t>Research</a:t>
            </a:r>
            <a:r>
              <a:rPr sz="4200" spc="-450" dirty="0"/>
              <a:t> </a:t>
            </a:r>
            <a:r>
              <a:rPr sz="4200" spc="-325" dirty="0"/>
              <a:t>questions</a:t>
            </a:r>
            <a:endParaRPr sz="4200"/>
          </a:p>
        </p:txBody>
      </p:sp>
      <p:sp>
        <p:nvSpPr>
          <p:cNvPr id="3" name="object 3"/>
          <p:cNvSpPr txBox="1"/>
          <p:nvPr/>
        </p:nvSpPr>
        <p:spPr>
          <a:xfrm>
            <a:off x="688340" y="1370837"/>
            <a:ext cx="7541895" cy="360680"/>
          </a:xfrm>
          <a:prstGeom prst="rect">
            <a:avLst/>
          </a:prstGeom>
        </p:spPr>
        <p:txBody>
          <a:bodyPr vert="horz" wrap="square" lIns="0" tIns="12065" rIns="0" bIns="0" rtlCol="0">
            <a:spAutoFit/>
          </a:bodyPr>
          <a:lstStyle/>
          <a:p>
            <a:pPr marL="332740" indent="-320675">
              <a:lnSpc>
                <a:spcPct val="100000"/>
              </a:lnSpc>
              <a:spcBef>
                <a:spcPts val="95"/>
              </a:spcBef>
              <a:buClr>
                <a:srgbClr val="DA1F28"/>
              </a:buClr>
              <a:buSzPct val="120454"/>
              <a:buFont typeface="Wingdings"/>
              <a:buChar char=""/>
              <a:tabLst>
                <a:tab pos="332740" algn="l"/>
                <a:tab pos="333375" algn="l"/>
              </a:tabLst>
            </a:pPr>
            <a:r>
              <a:rPr sz="2200" spc="-45" dirty="0">
                <a:latin typeface="Arimo"/>
                <a:cs typeface="Arimo"/>
              </a:rPr>
              <a:t>What </a:t>
            </a:r>
            <a:r>
              <a:rPr sz="2200" spc="-50" dirty="0">
                <a:latin typeface="Arimo"/>
                <a:cs typeface="Arimo"/>
              </a:rPr>
              <a:t>are </a:t>
            </a:r>
            <a:r>
              <a:rPr sz="2200" spc="-135" dirty="0">
                <a:latin typeface="Arimo"/>
                <a:cs typeface="Arimo"/>
              </a:rPr>
              <a:t>the </a:t>
            </a:r>
            <a:r>
              <a:rPr sz="2200" spc="-95" dirty="0">
                <a:latin typeface="Arimo"/>
                <a:cs typeface="Arimo"/>
              </a:rPr>
              <a:t>factors </a:t>
            </a:r>
            <a:r>
              <a:rPr sz="2200" spc="-110" dirty="0">
                <a:latin typeface="Arimo"/>
                <a:cs typeface="Arimo"/>
              </a:rPr>
              <a:t>motivate </a:t>
            </a:r>
            <a:r>
              <a:rPr sz="2200" spc="-145" dirty="0">
                <a:latin typeface="Arimo"/>
                <a:cs typeface="Arimo"/>
              </a:rPr>
              <a:t>young </a:t>
            </a:r>
            <a:r>
              <a:rPr sz="2200" spc="-70" dirty="0">
                <a:latin typeface="Arimo"/>
                <a:cs typeface="Arimo"/>
              </a:rPr>
              <a:t>people </a:t>
            </a:r>
            <a:r>
              <a:rPr sz="2200" spc="-75" dirty="0">
                <a:latin typeface="Arimo"/>
                <a:cs typeface="Arimo"/>
              </a:rPr>
              <a:t>to</a:t>
            </a:r>
            <a:r>
              <a:rPr sz="2200" spc="-70" dirty="0">
                <a:latin typeface="Arimo"/>
                <a:cs typeface="Arimo"/>
              </a:rPr>
              <a:t> </a:t>
            </a:r>
            <a:r>
              <a:rPr sz="2200" spc="-190" dirty="0">
                <a:latin typeface="Arimo"/>
                <a:cs typeface="Arimo"/>
              </a:rPr>
              <a:t>commit </a:t>
            </a:r>
            <a:r>
              <a:rPr sz="2200" spc="-160" dirty="0">
                <a:latin typeface="Arimo"/>
                <a:cs typeface="Arimo"/>
              </a:rPr>
              <a:t>violence?</a:t>
            </a:r>
            <a:endParaRPr sz="2200">
              <a:latin typeface="Arimo"/>
              <a:cs typeface="Arimo"/>
            </a:endParaRPr>
          </a:p>
        </p:txBody>
      </p:sp>
      <p:sp>
        <p:nvSpPr>
          <p:cNvPr id="4" name="object 4"/>
          <p:cNvSpPr/>
          <p:nvPr/>
        </p:nvSpPr>
        <p:spPr>
          <a:xfrm>
            <a:off x="2514600" y="2419350"/>
            <a:ext cx="3581400" cy="2315972"/>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20190686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6953A-3556-4192-85F4-A3984AE98801}"/>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BDED7F11-17DF-4E57-88D6-FA24D96D3056}"/>
              </a:ext>
            </a:extLst>
          </p:cNvPr>
          <p:cNvPicPr>
            <a:picLocks noGrp="1" noChangeAspect="1"/>
          </p:cNvPicPr>
          <p:nvPr>
            <p:ph idx="1"/>
          </p:nvPr>
        </p:nvPicPr>
        <p:blipFill rotWithShape="1">
          <a:blip r:embed="rId2">
            <a:duotone>
              <a:schemeClr val="accent1">
                <a:shade val="45000"/>
                <a:satMod val="135000"/>
              </a:schemeClr>
              <a:prstClr val="white"/>
            </a:duotone>
          </a:blip>
          <a:srcRect l="5276" t="4207" r="5034" b="11654"/>
          <a:stretch/>
        </p:blipFill>
        <p:spPr>
          <a:xfrm>
            <a:off x="0" y="1"/>
            <a:ext cx="8935278" cy="5143499"/>
          </a:xfrm>
          <a:prstGeom prst="rect">
            <a:avLst/>
          </a:prstGeom>
        </p:spPr>
      </p:pic>
    </p:spTree>
    <p:extLst>
      <p:ext uri="{BB962C8B-B14F-4D97-AF65-F5344CB8AC3E}">
        <p14:creationId xmlns:p14="http://schemas.microsoft.com/office/powerpoint/2010/main" val="20404651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05D14-DD0B-4EED-BA40-8797253F57A6}"/>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025F26A5-A7B0-40EA-A053-1D3A3C1CB8BB}"/>
              </a:ext>
            </a:extLst>
          </p:cNvPr>
          <p:cNvPicPr>
            <a:picLocks noGrp="1" noChangeAspect="1"/>
          </p:cNvPicPr>
          <p:nvPr>
            <p:ph idx="1"/>
          </p:nvPr>
        </p:nvPicPr>
        <p:blipFill rotWithShape="1">
          <a:blip r:embed="rId2">
            <a:duotone>
              <a:schemeClr val="accent1">
                <a:shade val="45000"/>
                <a:satMod val="135000"/>
              </a:schemeClr>
              <a:prstClr val="white"/>
            </a:duotone>
          </a:blip>
          <a:srcRect l="5448" t="4207" r="5510"/>
          <a:stretch/>
        </p:blipFill>
        <p:spPr>
          <a:xfrm>
            <a:off x="9939" y="1"/>
            <a:ext cx="8935278" cy="5143499"/>
          </a:xfrm>
          <a:prstGeom prst="rect">
            <a:avLst/>
          </a:prstGeom>
        </p:spPr>
      </p:pic>
    </p:spTree>
    <p:extLst>
      <p:ext uri="{BB962C8B-B14F-4D97-AF65-F5344CB8AC3E}">
        <p14:creationId xmlns:p14="http://schemas.microsoft.com/office/powerpoint/2010/main" val="69194442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83996-CD0B-48FC-AD09-217E443336A1}"/>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43EFD607-DA7A-4076-9BC5-3F2D27370239}"/>
              </a:ext>
            </a:extLst>
          </p:cNvPr>
          <p:cNvPicPr>
            <a:picLocks noGrp="1" noChangeAspect="1"/>
          </p:cNvPicPr>
          <p:nvPr>
            <p:ph idx="1"/>
          </p:nvPr>
        </p:nvPicPr>
        <p:blipFill rotWithShape="1">
          <a:blip r:embed="rId2">
            <a:duotone>
              <a:schemeClr val="accent1">
                <a:shade val="45000"/>
                <a:satMod val="135000"/>
              </a:schemeClr>
              <a:prstClr val="white"/>
            </a:duotone>
          </a:blip>
          <a:srcRect l="4932" t="4207" r="3319" b="9601"/>
          <a:stretch/>
        </p:blipFill>
        <p:spPr>
          <a:xfrm>
            <a:off x="0" y="1"/>
            <a:ext cx="9067800" cy="5143499"/>
          </a:xfrm>
          <a:prstGeom prst="rect">
            <a:avLst/>
          </a:prstGeom>
        </p:spPr>
      </p:pic>
    </p:spTree>
    <p:extLst>
      <p:ext uri="{BB962C8B-B14F-4D97-AF65-F5344CB8AC3E}">
        <p14:creationId xmlns:p14="http://schemas.microsoft.com/office/powerpoint/2010/main" val="346919572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7B43F-625C-47C1-9B42-1D14634AE6EE}"/>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4E0E48BD-9F07-491B-A8A5-4961E532E6A2}"/>
              </a:ext>
            </a:extLst>
          </p:cNvPr>
          <p:cNvSpPr>
            <a:spLocks noGrp="1"/>
          </p:cNvSpPr>
          <p:nvPr>
            <p:ph idx="1"/>
          </p:nvPr>
        </p:nvSpPr>
        <p:spPr>
          <a:xfrm>
            <a:off x="458469" y="1328326"/>
            <a:ext cx="8227060" cy="369332"/>
          </a:xfrm>
        </p:spPr>
        <p:txBody>
          <a:bodyPr/>
          <a:lstStyle/>
          <a:p>
            <a:endParaRPr lang="en-IN"/>
          </a:p>
        </p:txBody>
      </p:sp>
      <p:pic>
        <p:nvPicPr>
          <p:cNvPr id="3074" name="Picture 2" descr="• Extraneous variables that are not recognized&#10;until the study is in process, or are recognized&#10;before the study is initia...">
            <a:extLst>
              <a:ext uri="{FF2B5EF4-FFF2-40B4-BE49-F238E27FC236}">
                <a16:creationId xmlns:a16="http://schemas.microsoft.com/office/drawing/2014/main" id="{119DE201-8803-4920-AE9F-D767FEF1245A}"/>
              </a:ext>
            </a:extLst>
          </p:cNvPr>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4772" t="3812" r="4958" b="9796"/>
          <a:stretch/>
        </p:blipFill>
        <p:spPr bwMode="auto">
          <a:xfrm>
            <a:off x="1" y="0"/>
            <a:ext cx="8885582"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724835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CF556-D6FB-4D9D-BFA3-6B66DD7104FA}"/>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E6A86E99-18AA-4F54-99EF-224CEC560FA4}"/>
              </a:ext>
            </a:extLst>
          </p:cNvPr>
          <p:cNvSpPr>
            <a:spLocks noGrp="1"/>
          </p:cNvSpPr>
          <p:nvPr>
            <p:ph idx="1"/>
          </p:nvPr>
        </p:nvSpPr>
        <p:spPr>
          <a:xfrm>
            <a:off x="458469" y="1328326"/>
            <a:ext cx="8227060" cy="369332"/>
          </a:xfrm>
        </p:spPr>
        <p:txBody>
          <a:bodyPr/>
          <a:lstStyle/>
          <a:p>
            <a:endParaRPr lang="en-IN"/>
          </a:p>
        </p:txBody>
      </p:sp>
      <p:pic>
        <p:nvPicPr>
          <p:cNvPr id="4098" name="Picture 2" descr="Control Variable&#10;• Sometimes certain characteristics of the objects under&#10;scrutiny are deliberately left unchanged. These ...">
            <a:extLst>
              <a:ext uri="{FF2B5EF4-FFF2-40B4-BE49-F238E27FC236}">
                <a16:creationId xmlns:a16="http://schemas.microsoft.com/office/drawing/2014/main" id="{24BF3D1C-207B-4917-91BB-FBB01E441D24}"/>
              </a:ext>
            </a:extLst>
          </p:cNvPr>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4905" t="11891" r="4559" b="10687"/>
          <a:stretch/>
        </p:blipFill>
        <p:spPr bwMode="auto">
          <a:xfrm>
            <a:off x="0" y="1"/>
            <a:ext cx="8945218" cy="5143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543635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70" y="25463"/>
            <a:ext cx="8412480" cy="574040"/>
          </a:xfrm>
        </p:spPr>
        <p:txBody>
          <a:bodyPr/>
          <a:lstStyle/>
          <a:p>
            <a:r>
              <a:rPr lang="en-IN" dirty="0"/>
              <a:t>Research Process</a:t>
            </a:r>
          </a:p>
        </p:txBody>
      </p:sp>
      <p:graphicFrame>
        <p:nvGraphicFramePr>
          <p:cNvPr id="4" name="Diagram 3"/>
          <p:cNvGraphicFramePr/>
          <p:nvPr>
            <p:extLst>
              <p:ext uri="{D42A27DB-BD31-4B8C-83A1-F6EECF244321}">
                <p14:modId xmlns:p14="http://schemas.microsoft.com/office/powerpoint/2010/main" val="2487042143"/>
              </p:ext>
            </p:extLst>
          </p:nvPr>
        </p:nvGraphicFramePr>
        <p:xfrm>
          <a:off x="304800" y="1022350"/>
          <a:ext cx="8686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117957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Text Placeholder 2"/>
          <p:cNvSpPr>
            <a:spLocks noGrp="1"/>
          </p:cNvSpPr>
          <p:nvPr>
            <p:ph type="body" idx="1"/>
          </p:nvPr>
        </p:nvSpPr>
        <p:spPr>
          <a:xfrm>
            <a:off x="458469" y="1328326"/>
            <a:ext cx="8227060" cy="369332"/>
          </a:xfrm>
        </p:spPr>
        <p:txBody>
          <a:bodyPr/>
          <a:lstStyle/>
          <a:p>
            <a:r>
              <a:rPr lang="en-IN" dirty="0"/>
              <a:t>https://www.youtube.com/watch?v=V8ndAyxkxtA</a:t>
            </a:r>
          </a:p>
        </p:txBody>
      </p:sp>
    </p:spTree>
    <p:extLst>
      <p:ext uri="{BB962C8B-B14F-4D97-AF65-F5344CB8AC3E}">
        <p14:creationId xmlns:p14="http://schemas.microsoft.com/office/powerpoint/2010/main" val="243426487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0211E8B-0E5C-40E5-A94C-9BAA55A72808}"/>
              </a:ext>
            </a:extLst>
          </p:cNvPr>
          <p:cNvSpPr txBox="1"/>
          <p:nvPr/>
        </p:nvSpPr>
        <p:spPr>
          <a:xfrm>
            <a:off x="304800" y="1657350"/>
            <a:ext cx="8610600" cy="2469907"/>
          </a:xfrm>
          <a:prstGeom prst="rect">
            <a:avLst/>
          </a:prstGeom>
          <a:noFill/>
        </p:spPr>
        <p:txBody>
          <a:bodyPr wrap="square" lIns="68580" tIns="34290" rIns="68580" bIns="34290" rtlCol="0">
            <a:spAutoFit/>
          </a:bodyPr>
          <a:lstStyle/>
          <a:p>
            <a:pPr marL="214313" indent="-214313">
              <a:buFont typeface="Arial" panose="020B0604020202020204" pitchFamily="34" charset="0"/>
              <a:buChar char="•"/>
            </a:pPr>
            <a:r>
              <a:rPr lang="en-IN" sz="2000" dirty="0">
                <a:latin typeface="Times New Roman" pitchFamily="18" charset="0"/>
                <a:cs typeface="Times New Roman" pitchFamily="18" charset="0"/>
              </a:rPr>
              <a:t>Selecting the Research Topic</a:t>
            </a:r>
          </a:p>
          <a:p>
            <a:pPr marL="214313" indent="-214313">
              <a:buFont typeface="Arial" panose="020B0604020202020204" pitchFamily="34" charset="0"/>
              <a:buChar char="•"/>
            </a:pPr>
            <a:r>
              <a:rPr lang="en-IN" sz="2000" dirty="0">
                <a:latin typeface="Times New Roman" pitchFamily="18" charset="0"/>
                <a:cs typeface="Times New Roman" pitchFamily="18" charset="0"/>
              </a:rPr>
              <a:t>Any question that we want  answered and any assumptions or assertion that we want to challenge or investigate can become a research problem or a research topic for our study.</a:t>
            </a:r>
          </a:p>
          <a:p>
            <a:pPr marL="214313" indent="-214313">
              <a:buFont typeface="Arial" panose="020B0604020202020204" pitchFamily="34" charset="0"/>
              <a:buChar char="•"/>
            </a:pPr>
            <a:r>
              <a:rPr lang="en-IN" sz="2000" dirty="0">
                <a:latin typeface="Times New Roman" pitchFamily="18" charset="0"/>
                <a:cs typeface="Times New Roman" pitchFamily="18" charset="0"/>
              </a:rPr>
              <a:t>Formulating problem might be easy but it require considerable of subject and research methodology.</a:t>
            </a:r>
          </a:p>
          <a:p>
            <a:r>
              <a:rPr lang="en-IN" sz="2000" dirty="0">
                <a:latin typeface="Times New Roman" pitchFamily="18" charset="0"/>
                <a:cs typeface="Times New Roman" pitchFamily="18" charset="0"/>
              </a:rPr>
              <a:t>.</a:t>
            </a:r>
          </a:p>
          <a:p>
            <a:pPr marL="214313" indent="-214313">
              <a:buFont typeface="Arial" panose="020B0604020202020204" pitchFamily="34" charset="0"/>
              <a:buChar char="•"/>
            </a:pPr>
            <a:endParaRPr lang="en-IN" sz="1600" dirty="0">
              <a:latin typeface="Times New Roman" pitchFamily="18" charset="0"/>
              <a:cs typeface="Times New Roman" pitchFamily="18" charset="0"/>
            </a:endParaRPr>
          </a:p>
        </p:txBody>
      </p:sp>
      <p:sp>
        <p:nvSpPr>
          <p:cNvPr id="3" name="Rectangle 2"/>
          <p:cNvSpPr/>
          <p:nvPr/>
        </p:nvSpPr>
        <p:spPr>
          <a:xfrm>
            <a:off x="965443" y="438150"/>
            <a:ext cx="5259901" cy="461665"/>
          </a:xfrm>
          <a:prstGeom prst="rect">
            <a:avLst/>
          </a:prstGeom>
        </p:spPr>
        <p:txBody>
          <a:bodyPr wrap="none">
            <a:spAutoFit/>
          </a:bodyPr>
          <a:lstStyle/>
          <a:p>
            <a:pPr algn="ctr"/>
            <a:r>
              <a:rPr lang="en-IN" sz="2400" b="1" dirty="0"/>
              <a:t>FORMULATION OF RESEARCH PROBLEM</a:t>
            </a:r>
          </a:p>
        </p:txBody>
      </p:sp>
    </p:spTree>
    <p:extLst>
      <p:ext uri="{BB962C8B-B14F-4D97-AF65-F5344CB8AC3E}">
        <p14:creationId xmlns:p14="http://schemas.microsoft.com/office/powerpoint/2010/main" val="411904853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Research Problems </a:t>
            </a:r>
          </a:p>
        </p:txBody>
      </p:sp>
      <p:graphicFrame>
        <p:nvGraphicFramePr>
          <p:cNvPr id="4" name="Diagram 3"/>
          <p:cNvGraphicFramePr/>
          <p:nvPr>
            <p:extLst>
              <p:ext uri="{D42A27DB-BD31-4B8C-83A1-F6EECF244321}">
                <p14:modId xmlns:p14="http://schemas.microsoft.com/office/powerpoint/2010/main" val="3072811067"/>
              </p:ext>
            </p:extLst>
          </p:nvPr>
        </p:nvGraphicFramePr>
        <p:xfrm>
          <a:off x="1524000" y="1352550"/>
          <a:ext cx="6096000" cy="360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4505029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Decide Objectives of Research</a:t>
            </a:r>
          </a:p>
        </p:txBody>
      </p:sp>
      <p:sp>
        <p:nvSpPr>
          <p:cNvPr id="3" name="Text Placeholder 2"/>
          <p:cNvSpPr>
            <a:spLocks noGrp="1"/>
          </p:cNvSpPr>
          <p:nvPr>
            <p:ph type="body" idx="1"/>
          </p:nvPr>
        </p:nvSpPr>
        <p:spPr>
          <a:xfrm>
            <a:off x="76200" y="1885950"/>
            <a:ext cx="8915400" cy="1538883"/>
          </a:xfrm>
        </p:spPr>
        <p:txBody>
          <a:bodyPr/>
          <a:lstStyle/>
          <a:p>
            <a:r>
              <a:rPr lang="en-IN" sz="2000" dirty="0">
                <a:latin typeface="Times New Roman" pitchFamily="18" charset="0"/>
                <a:cs typeface="Times New Roman" pitchFamily="18" charset="0"/>
              </a:rPr>
              <a:t>S – Specific </a:t>
            </a:r>
          </a:p>
          <a:p>
            <a:r>
              <a:rPr lang="en-IN" sz="2000" dirty="0">
                <a:latin typeface="Times New Roman" pitchFamily="18" charset="0"/>
                <a:cs typeface="Times New Roman" pitchFamily="18" charset="0"/>
              </a:rPr>
              <a:t>M - Measurable</a:t>
            </a:r>
          </a:p>
          <a:p>
            <a:r>
              <a:rPr lang="en-IN" sz="2000" dirty="0">
                <a:latin typeface="Times New Roman" pitchFamily="18" charset="0"/>
                <a:cs typeface="Times New Roman" pitchFamily="18" charset="0"/>
              </a:rPr>
              <a:t>A – Attainable				Act as a guide to the Researcher</a:t>
            </a:r>
          </a:p>
          <a:p>
            <a:r>
              <a:rPr lang="en-IN" sz="2000" dirty="0">
                <a:latin typeface="Times New Roman" pitchFamily="18" charset="0"/>
                <a:cs typeface="Times New Roman" pitchFamily="18" charset="0"/>
              </a:rPr>
              <a:t>R – Related to the Problem		that he has to achieve</a:t>
            </a:r>
          </a:p>
          <a:p>
            <a:r>
              <a:rPr lang="en-IN" sz="2000" dirty="0">
                <a:latin typeface="Times New Roman" pitchFamily="18" charset="0"/>
                <a:cs typeface="Times New Roman" pitchFamily="18" charset="0"/>
              </a:rPr>
              <a:t>T – Time bound</a:t>
            </a:r>
          </a:p>
        </p:txBody>
      </p:sp>
      <p:sp>
        <p:nvSpPr>
          <p:cNvPr id="4" name="Right Brace 3"/>
          <p:cNvSpPr/>
          <p:nvPr/>
        </p:nvSpPr>
        <p:spPr>
          <a:xfrm>
            <a:off x="4259655" y="1581150"/>
            <a:ext cx="304800" cy="2057400"/>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IN"/>
          </a:p>
        </p:txBody>
      </p:sp>
    </p:spTree>
    <p:extLst>
      <p:ext uri="{BB962C8B-B14F-4D97-AF65-F5344CB8AC3E}">
        <p14:creationId xmlns:p14="http://schemas.microsoft.com/office/powerpoint/2010/main" val="2539102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395096"/>
            <a:ext cx="6741159" cy="665480"/>
          </a:xfrm>
          <a:prstGeom prst="rect">
            <a:avLst/>
          </a:prstGeom>
        </p:spPr>
        <p:txBody>
          <a:bodyPr vert="horz" wrap="square" lIns="0" tIns="12700" rIns="0" bIns="0" rtlCol="0">
            <a:spAutoFit/>
          </a:bodyPr>
          <a:lstStyle/>
          <a:p>
            <a:pPr marL="12700">
              <a:lnSpc>
                <a:spcPct val="100000"/>
              </a:lnSpc>
              <a:spcBef>
                <a:spcPts val="100"/>
              </a:spcBef>
            </a:pPr>
            <a:r>
              <a:rPr sz="4200" spc="-335" dirty="0"/>
              <a:t>Examples </a:t>
            </a:r>
            <a:r>
              <a:rPr sz="4200" spc="-5" dirty="0"/>
              <a:t>of </a:t>
            </a:r>
            <a:r>
              <a:rPr sz="4200" spc="-385" dirty="0"/>
              <a:t>Research</a:t>
            </a:r>
            <a:r>
              <a:rPr sz="4200" spc="-450" dirty="0"/>
              <a:t> </a:t>
            </a:r>
            <a:r>
              <a:rPr sz="4200" spc="-325" dirty="0"/>
              <a:t>questions</a:t>
            </a:r>
            <a:endParaRPr sz="4200"/>
          </a:p>
        </p:txBody>
      </p:sp>
      <p:sp>
        <p:nvSpPr>
          <p:cNvPr id="3" name="object 3"/>
          <p:cNvSpPr txBox="1"/>
          <p:nvPr/>
        </p:nvSpPr>
        <p:spPr>
          <a:xfrm>
            <a:off x="688340" y="1364741"/>
            <a:ext cx="7995920" cy="910590"/>
          </a:xfrm>
          <a:prstGeom prst="rect">
            <a:avLst/>
          </a:prstGeom>
        </p:spPr>
        <p:txBody>
          <a:bodyPr vert="horz" wrap="square" lIns="0" tIns="13335" rIns="0" bIns="0" rtlCol="0">
            <a:spAutoFit/>
          </a:bodyPr>
          <a:lstStyle/>
          <a:p>
            <a:pPr marL="332740" marR="5080" indent="-320675">
              <a:lnSpc>
                <a:spcPct val="100000"/>
              </a:lnSpc>
              <a:spcBef>
                <a:spcPts val="105"/>
              </a:spcBef>
              <a:buClr>
                <a:srgbClr val="DA1F28"/>
              </a:buClr>
              <a:buSzPct val="118965"/>
              <a:buFont typeface="Wingdings"/>
              <a:buChar char=""/>
              <a:tabLst>
                <a:tab pos="333375" algn="l"/>
                <a:tab pos="1365885" algn="l"/>
                <a:tab pos="2560955" algn="l"/>
                <a:tab pos="4199890" algn="l"/>
                <a:tab pos="4682490" algn="l"/>
                <a:tab pos="5085080" algn="l"/>
                <a:tab pos="5784850" algn="l"/>
                <a:tab pos="6984365" algn="l"/>
              </a:tabLst>
            </a:pPr>
            <a:r>
              <a:rPr sz="2900" spc="-55" dirty="0">
                <a:latin typeface="Arimo"/>
                <a:cs typeface="Arimo"/>
              </a:rPr>
              <a:t>What	</a:t>
            </a:r>
            <a:r>
              <a:rPr sz="2900" spc="-60" dirty="0">
                <a:latin typeface="Arimo"/>
                <a:cs typeface="Arimo"/>
              </a:rPr>
              <a:t>fa</a:t>
            </a:r>
            <a:r>
              <a:rPr sz="2900" spc="-90" dirty="0">
                <a:latin typeface="Arimo"/>
                <a:cs typeface="Arimo"/>
              </a:rPr>
              <a:t>c</a:t>
            </a:r>
            <a:r>
              <a:rPr sz="2900" spc="-170" dirty="0">
                <a:latin typeface="Arimo"/>
                <a:cs typeface="Arimo"/>
              </a:rPr>
              <a:t>tors</a:t>
            </a:r>
            <a:r>
              <a:rPr sz="2900" dirty="0">
                <a:latin typeface="Arimo"/>
                <a:cs typeface="Arimo"/>
              </a:rPr>
              <a:t>	</a:t>
            </a:r>
            <a:r>
              <a:rPr sz="2900" spc="-245" dirty="0">
                <a:latin typeface="Arimo"/>
                <a:cs typeface="Arimo"/>
              </a:rPr>
              <a:t>con</a:t>
            </a:r>
            <a:r>
              <a:rPr sz="2900" spc="-140" dirty="0">
                <a:latin typeface="Arimo"/>
                <a:cs typeface="Arimo"/>
              </a:rPr>
              <a:t>t</a:t>
            </a:r>
            <a:r>
              <a:rPr sz="2900" spc="-90" dirty="0">
                <a:latin typeface="Arimo"/>
                <a:cs typeface="Arimo"/>
              </a:rPr>
              <a:t>ribute</a:t>
            </a:r>
            <a:r>
              <a:rPr sz="2900" dirty="0">
                <a:latin typeface="Arimo"/>
                <a:cs typeface="Arimo"/>
              </a:rPr>
              <a:t>	</a:t>
            </a:r>
            <a:r>
              <a:rPr sz="2900" spc="-55" dirty="0">
                <a:latin typeface="Arimo"/>
                <a:cs typeface="Arimo"/>
              </a:rPr>
              <a:t>t</a:t>
            </a:r>
            <a:r>
              <a:rPr sz="2900" spc="-120" dirty="0">
                <a:latin typeface="Arimo"/>
                <a:cs typeface="Arimo"/>
              </a:rPr>
              <a:t>o</a:t>
            </a:r>
            <a:r>
              <a:rPr sz="2900" dirty="0">
                <a:latin typeface="Arimo"/>
                <a:cs typeface="Arimo"/>
              </a:rPr>
              <a:t>	</a:t>
            </a:r>
            <a:r>
              <a:rPr sz="2900" spc="-15" dirty="0">
                <a:latin typeface="Arimo"/>
                <a:cs typeface="Arimo"/>
              </a:rPr>
              <a:t>a</a:t>
            </a:r>
            <a:r>
              <a:rPr sz="2900" dirty="0">
                <a:latin typeface="Arimo"/>
                <a:cs typeface="Arimo"/>
              </a:rPr>
              <a:t>	</a:t>
            </a:r>
            <a:r>
              <a:rPr sz="2900" spc="-55" dirty="0">
                <a:latin typeface="Arimo"/>
                <a:cs typeface="Arimo"/>
              </a:rPr>
              <a:t>l</a:t>
            </a:r>
            <a:r>
              <a:rPr sz="2900" spc="-210" dirty="0">
                <a:latin typeface="Arimo"/>
                <a:cs typeface="Arimo"/>
              </a:rPr>
              <a:t>o</a:t>
            </a:r>
            <a:r>
              <a:rPr sz="2900" spc="-160" dirty="0">
                <a:latin typeface="Arimo"/>
                <a:cs typeface="Arimo"/>
              </a:rPr>
              <a:t>w</a:t>
            </a:r>
            <a:r>
              <a:rPr sz="2900" dirty="0">
                <a:latin typeface="Arimo"/>
                <a:cs typeface="Arimo"/>
              </a:rPr>
              <a:t>	</a:t>
            </a:r>
            <a:r>
              <a:rPr sz="2900" spc="-130" dirty="0">
                <a:latin typeface="Arimo"/>
                <a:cs typeface="Arimo"/>
              </a:rPr>
              <a:t>tu</a:t>
            </a:r>
            <a:r>
              <a:rPr sz="2900" spc="-40" dirty="0">
                <a:latin typeface="Arimo"/>
                <a:cs typeface="Arimo"/>
              </a:rPr>
              <a:t>r</a:t>
            </a:r>
            <a:r>
              <a:rPr sz="2900" spc="-360" dirty="0">
                <a:latin typeface="Arimo"/>
                <a:cs typeface="Arimo"/>
              </a:rPr>
              <a:t>n</a:t>
            </a:r>
            <a:r>
              <a:rPr sz="2900" spc="-175" dirty="0">
                <a:latin typeface="Arimo"/>
                <a:cs typeface="Arimo"/>
              </a:rPr>
              <a:t>out</a:t>
            </a:r>
            <a:r>
              <a:rPr sz="2900" dirty="0">
                <a:latin typeface="Arimo"/>
                <a:cs typeface="Arimo"/>
              </a:rPr>
              <a:t>	</a:t>
            </a:r>
            <a:r>
              <a:rPr sz="2900" spc="-260" dirty="0">
                <a:latin typeface="Arimo"/>
                <a:cs typeface="Arimo"/>
              </a:rPr>
              <a:t>amo</a:t>
            </a:r>
            <a:r>
              <a:rPr sz="2900" spc="-235" dirty="0">
                <a:latin typeface="Arimo"/>
                <a:cs typeface="Arimo"/>
              </a:rPr>
              <a:t>n</a:t>
            </a:r>
            <a:r>
              <a:rPr sz="2900" spc="-10" dirty="0">
                <a:latin typeface="Arimo"/>
                <a:cs typeface="Arimo"/>
              </a:rPr>
              <a:t>g  </a:t>
            </a:r>
            <a:r>
              <a:rPr sz="2900" spc="-275" dirty="0">
                <a:latin typeface="Arimo"/>
                <a:cs typeface="Arimo"/>
              </a:rPr>
              <a:t>women </a:t>
            </a:r>
            <a:r>
              <a:rPr sz="2900" spc="-180" dirty="0">
                <a:latin typeface="Arimo"/>
                <a:cs typeface="Arimo"/>
              </a:rPr>
              <a:t>voters in </a:t>
            </a:r>
            <a:r>
              <a:rPr sz="2900" spc="-185" dirty="0">
                <a:latin typeface="Arimo"/>
                <a:cs typeface="Arimo"/>
              </a:rPr>
              <a:t>elections </a:t>
            </a:r>
            <a:r>
              <a:rPr sz="2900" spc="-180" dirty="0">
                <a:latin typeface="Arimo"/>
                <a:cs typeface="Arimo"/>
              </a:rPr>
              <a:t>in</a:t>
            </a:r>
            <a:r>
              <a:rPr sz="2900" spc="225" dirty="0">
                <a:latin typeface="Arimo"/>
                <a:cs typeface="Arimo"/>
              </a:rPr>
              <a:t> </a:t>
            </a:r>
            <a:r>
              <a:rPr sz="2900" spc="-245" dirty="0">
                <a:latin typeface="Arimo"/>
                <a:cs typeface="Arimo"/>
              </a:rPr>
              <a:t>Pakistan?</a:t>
            </a:r>
            <a:endParaRPr sz="2900">
              <a:latin typeface="Arimo"/>
              <a:cs typeface="Arimo"/>
            </a:endParaRPr>
          </a:p>
        </p:txBody>
      </p:sp>
    </p:spTree>
    <p:extLst>
      <p:ext uri="{BB962C8B-B14F-4D97-AF65-F5344CB8AC3E}">
        <p14:creationId xmlns:p14="http://schemas.microsoft.com/office/powerpoint/2010/main" val="415314475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70" y="25463"/>
            <a:ext cx="8412480" cy="574040"/>
          </a:xfrm>
        </p:spPr>
        <p:txBody>
          <a:bodyPr/>
          <a:lstStyle/>
          <a:p>
            <a:r>
              <a:rPr lang="en-IN" dirty="0"/>
              <a:t>Research Process</a:t>
            </a:r>
          </a:p>
        </p:txBody>
      </p:sp>
      <p:graphicFrame>
        <p:nvGraphicFramePr>
          <p:cNvPr id="4" name="Diagram 3"/>
          <p:cNvGraphicFramePr/>
          <p:nvPr>
            <p:extLst>
              <p:ext uri="{D42A27DB-BD31-4B8C-83A1-F6EECF244321}">
                <p14:modId xmlns:p14="http://schemas.microsoft.com/office/powerpoint/2010/main" val="1158049410"/>
              </p:ext>
            </p:extLst>
          </p:nvPr>
        </p:nvGraphicFramePr>
        <p:xfrm>
          <a:off x="304800" y="1022350"/>
          <a:ext cx="8686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25852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Literature Survey</a:t>
            </a:r>
          </a:p>
        </p:txBody>
      </p:sp>
      <p:sp>
        <p:nvSpPr>
          <p:cNvPr id="3" name="Text Placeholder 2"/>
          <p:cNvSpPr>
            <a:spLocks noGrp="1"/>
          </p:cNvSpPr>
          <p:nvPr>
            <p:ph type="body" idx="1"/>
          </p:nvPr>
        </p:nvSpPr>
        <p:spPr>
          <a:xfrm>
            <a:off x="304800" y="1809750"/>
            <a:ext cx="8227060" cy="2703625"/>
          </a:xfrm>
        </p:spPr>
        <p:txBody>
          <a:bodyPr/>
          <a:lstStyle/>
          <a:p>
            <a:pPr marL="342900" indent="-342900">
              <a:lnSpc>
                <a:spcPct val="150000"/>
              </a:lnSpc>
              <a:buFont typeface="Arial" pitchFamily="34" charset="0"/>
              <a:buChar char="•"/>
            </a:pPr>
            <a:r>
              <a:rPr lang="en-IN" dirty="0">
                <a:latin typeface="Times New Roman" pitchFamily="18" charset="0"/>
                <a:cs typeface="Times New Roman" pitchFamily="18" charset="0"/>
              </a:rPr>
              <a:t>A brief summary of already published research work.</a:t>
            </a:r>
          </a:p>
          <a:p>
            <a:pPr marL="342900" indent="-342900">
              <a:lnSpc>
                <a:spcPct val="150000"/>
              </a:lnSpc>
              <a:buFont typeface="Arial" pitchFamily="34" charset="0"/>
              <a:buChar char="•"/>
            </a:pPr>
            <a:r>
              <a:rPr lang="en-IN" dirty="0">
                <a:latin typeface="Times New Roman" pitchFamily="18" charset="0"/>
                <a:cs typeface="Times New Roman" pitchFamily="18" charset="0"/>
              </a:rPr>
              <a:t>Journals, Books, Articles, Research Reports</a:t>
            </a:r>
          </a:p>
          <a:p>
            <a:pPr marL="342900" indent="-342900">
              <a:lnSpc>
                <a:spcPct val="150000"/>
              </a:lnSpc>
              <a:buFont typeface="Arial" pitchFamily="34" charset="0"/>
              <a:buChar char="•"/>
            </a:pPr>
            <a:r>
              <a:rPr lang="en-IN" dirty="0">
                <a:latin typeface="Times New Roman" pitchFamily="18" charset="0"/>
                <a:cs typeface="Times New Roman" pitchFamily="18" charset="0"/>
              </a:rPr>
              <a:t>Helps to re-construct and assert the Objectives of Study</a:t>
            </a:r>
          </a:p>
          <a:p>
            <a:pPr marL="342900" indent="-342900">
              <a:lnSpc>
                <a:spcPct val="150000"/>
              </a:lnSpc>
              <a:buFont typeface="Arial" pitchFamily="34" charset="0"/>
              <a:buChar char="•"/>
            </a:pPr>
            <a:r>
              <a:rPr lang="en-IN" dirty="0">
                <a:latin typeface="Times New Roman" pitchFamily="18" charset="0"/>
                <a:cs typeface="Times New Roman" pitchFamily="18" charset="0"/>
              </a:rPr>
              <a:t>Creates a background for entire research work</a:t>
            </a:r>
          </a:p>
          <a:p>
            <a:pPr marL="342900" indent="-342900">
              <a:lnSpc>
                <a:spcPct val="150000"/>
              </a:lnSpc>
              <a:buFont typeface="Arial" pitchFamily="34" charset="0"/>
              <a:buChar char="•"/>
            </a:pPr>
            <a:r>
              <a:rPr lang="en-IN" dirty="0">
                <a:latin typeface="Times New Roman" pitchFamily="18" charset="0"/>
                <a:cs typeface="Times New Roman" pitchFamily="18" charset="0"/>
              </a:rPr>
              <a:t>These references should be added in Bibliography</a:t>
            </a:r>
          </a:p>
        </p:txBody>
      </p:sp>
    </p:spTree>
    <p:extLst>
      <p:ext uri="{BB962C8B-B14F-4D97-AF65-F5344CB8AC3E}">
        <p14:creationId xmlns:p14="http://schemas.microsoft.com/office/powerpoint/2010/main" val="108016188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395096"/>
            <a:ext cx="6221095" cy="665480"/>
          </a:xfrm>
          <a:prstGeom prst="rect">
            <a:avLst/>
          </a:prstGeom>
        </p:spPr>
        <p:txBody>
          <a:bodyPr vert="horz" wrap="square" lIns="0" tIns="12700" rIns="0" bIns="0" rtlCol="0">
            <a:spAutoFit/>
          </a:bodyPr>
          <a:lstStyle/>
          <a:p>
            <a:pPr marL="12700">
              <a:lnSpc>
                <a:spcPct val="100000"/>
              </a:lnSpc>
              <a:spcBef>
                <a:spcPts val="100"/>
              </a:spcBef>
            </a:pPr>
            <a:r>
              <a:rPr sz="4200" spc="-390" dirty="0"/>
              <a:t>Purposes </a:t>
            </a:r>
            <a:r>
              <a:rPr sz="4200" spc="-5" dirty="0"/>
              <a:t>of </a:t>
            </a:r>
            <a:r>
              <a:rPr sz="4200" spc="-185" dirty="0"/>
              <a:t>Literature</a:t>
            </a:r>
            <a:r>
              <a:rPr sz="4200" spc="-300" dirty="0"/>
              <a:t> </a:t>
            </a:r>
            <a:r>
              <a:rPr sz="4200" spc="-180" dirty="0"/>
              <a:t>review</a:t>
            </a:r>
            <a:endParaRPr sz="4200"/>
          </a:p>
        </p:txBody>
      </p:sp>
      <p:sp>
        <p:nvSpPr>
          <p:cNvPr id="3" name="object 3"/>
          <p:cNvSpPr txBox="1">
            <a:spLocks noGrp="1"/>
          </p:cNvSpPr>
          <p:nvPr>
            <p:ph type="body" idx="1"/>
          </p:nvPr>
        </p:nvSpPr>
        <p:spPr>
          <a:prstGeom prst="rect">
            <a:avLst/>
          </a:prstGeom>
        </p:spPr>
        <p:txBody>
          <a:bodyPr vert="horz" wrap="square" lIns="0" tIns="169098" rIns="0" bIns="0" rtlCol="0">
            <a:spAutoFit/>
          </a:bodyPr>
          <a:lstStyle/>
          <a:p>
            <a:pPr marL="562610" indent="-320675">
              <a:lnSpc>
                <a:spcPct val="100000"/>
              </a:lnSpc>
              <a:spcBef>
                <a:spcPts val="375"/>
              </a:spcBef>
              <a:buClr>
                <a:srgbClr val="DA1F28"/>
              </a:buClr>
              <a:buSzPct val="120454"/>
              <a:buFont typeface="Wingdings"/>
              <a:buChar char=""/>
              <a:tabLst>
                <a:tab pos="562610" algn="l"/>
                <a:tab pos="563245" algn="l"/>
              </a:tabLst>
            </a:pPr>
            <a:r>
              <a:rPr sz="2200" spc="-140" dirty="0"/>
              <a:t>Determine </a:t>
            </a:r>
            <a:r>
              <a:rPr sz="2200" spc="50" dirty="0"/>
              <a:t>if </a:t>
            </a:r>
            <a:r>
              <a:rPr sz="2200" spc="-105" dirty="0"/>
              <a:t>proposed </a:t>
            </a:r>
            <a:r>
              <a:rPr sz="2200" spc="-135" dirty="0"/>
              <a:t>research </a:t>
            </a:r>
            <a:r>
              <a:rPr sz="2200" spc="-195" dirty="0"/>
              <a:t>is </a:t>
            </a:r>
            <a:r>
              <a:rPr sz="2200" spc="-75" dirty="0"/>
              <a:t>actually</a:t>
            </a:r>
            <a:r>
              <a:rPr sz="2200" spc="229" dirty="0"/>
              <a:t> </a:t>
            </a:r>
            <a:r>
              <a:rPr sz="2200" spc="-114" dirty="0"/>
              <a:t>needed.</a:t>
            </a:r>
            <a:endParaRPr sz="2200"/>
          </a:p>
          <a:p>
            <a:pPr marL="882650" marR="5080" lvl="1" indent="-274320">
              <a:lnSpc>
                <a:spcPct val="157300"/>
              </a:lnSpc>
              <a:spcBef>
                <a:spcPts val="5"/>
              </a:spcBef>
              <a:buClr>
                <a:srgbClr val="2CA1BE"/>
              </a:buClr>
              <a:buSzPct val="150000"/>
              <a:buFont typeface="Wingdings"/>
              <a:buChar char=""/>
              <a:tabLst>
                <a:tab pos="939165" algn="l"/>
                <a:tab pos="939800" algn="l"/>
              </a:tabLst>
            </a:pPr>
            <a:r>
              <a:rPr dirty="0"/>
              <a:t>	</a:t>
            </a:r>
            <a:r>
              <a:rPr sz="1600" spc="-200" dirty="0">
                <a:latin typeface="Arimo"/>
                <a:cs typeface="Arimo"/>
              </a:rPr>
              <a:t>Even </a:t>
            </a:r>
            <a:r>
              <a:rPr sz="1600" spc="35" dirty="0">
                <a:latin typeface="Arimo"/>
                <a:cs typeface="Arimo"/>
              </a:rPr>
              <a:t>if </a:t>
            </a:r>
            <a:r>
              <a:rPr sz="1600" spc="-85" dirty="0">
                <a:latin typeface="Arimo"/>
                <a:cs typeface="Arimo"/>
              </a:rPr>
              <a:t>similar </a:t>
            </a:r>
            <a:r>
              <a:rPr sz="1600" spc="-100" dirty="0">
                <a:latin typeface="Arimo"/>
                <a:cs typeface="Arimo"/>
              </a:rPr>
              <a:t>research </a:t>
            </a:r>
            <a:r>
              <a:rPr sz="1600" spc="-90" dirty="0">
                <a:latin typeface="Arimo"/>
                <a:cs typeface="Arimo"/>
              </a:rPr>
              <a:t>published, </a:t>
            </a:r>
            <a:r>
              <a:rPr sz="1600" spc="-105" dirty="0">
                <a:latin typeface="Arimo"/>
                <a:cs typeface="Arimo"/>
              </a:rPr>
              <a:t>researchers </a:t>
            </a:r>
            <a:r>
              <a:rPr sz="1600" spc="-100" dirty="0">
                <a:latin typeface="Arimo"/>
                <a:cs typeface="Arimo"/>
              </a:rPr>
              <a:t>might </a:t>
            </a:r>
            <a:r>
              <a:rPr sz="1600" spc="-125" dirty="0">
                <a:latin typeface="Arimo"/>
                <a:cs typeface="Arimo"/>
              </a:rPr>
              <a:t>suggest </a:t>
            </a:r>
            <a:r>
              <a:rPr sz="1600" spc="-10" dirty="0">
                <a:latin typeface="Arimo"/>
                <a:cs typeface="Arimo"/>
              </a:rPr>
              <a:t>a </a:t>
            </a:r>
            <a:r>
              <a:rPr sz="1600" spc="-95" dirty="0">
                <a:latin typeface="Arimo"/>
                <a:cs typeface="Arimo"/>
              </a:rPr>
              <a:t>need </a:t>
            </a:r>
            <a:r>
              <a:rPr sz="1600" spc="-15" dirty="0">
                <a:latin typeface="Arimo"/>
                <a:cs typeface="Arimo"/>
              </a:rPr>
              <a:t>for </a:t>
            </a:r>
            <a:r>
              <a:rPr sz="1600" spc="-80" dirty="0">
                <a:latin typeface="Arimo"/>
                <a:cs typeface="Arimo"/>
              </a:rPr>
              <a:t>similar </a:t>
            </a:r>
            <a:r>
              <a:rPr sz="1600" spc="-125" dirty="0">
                <a:latin typeface="Arimo"/>
                <a:cs typeface="Arimo"/>
              </a:rPr>
              <a:t>studies </a:t>
            </a:r>
            <a:r>
              <a:rPr sz="1600" spc="-35" dirty="0">
                <a:latin typeface="Arimo"/>
                <a:cs typeface="Arimo"/>
              </a:rPr>
              <a:t>or  </a:t>
            </a:r>
            <a:r>
              <a:rPr sz="1600" spc="-65" dirty="0">
                <a:latin typeface="Arimo"/>
                <a:cs typeface="Arimo"/>
              </a:rPr>
              <a:t>replication</a:t>
            </a:r>
            <a:r>
              <a:rPr sz="2000" spc="-65" dirty="0">
                <a:latin typeface="Arimo"/>
                <a:cs typeface="Arimo"/>
              </a:rPr>
              <a:t>.</a:t>
            </a:r>
            <a:endParaRPr sz="2000">
              <a:latin typeface="Arimo"/>
              <a:cs typeface="Arimo"/>
            </a:endParaRPr>
          </a:p>
        </p:txBody>
      </p:sp>
      <p:sp>
        <p:nvSpPr>
          <p:cNvPr id="4" name="object 4"/>
          <p:cNvSpPr txBox="1"/>
          <p:nvPr/>
        </p:nvSpPr>
        <p:spPr>
          <a:xfrm>
            <a:off x="688340" y="2712869"/>
            <a:ext cx="5720080" cy="1300480"/>
          </a:xfrm>
          <a:prstGeom prst="rect">
            <a:avLst/>
          </a:prstGeom>
        </p:spPr>
        <p:txBody>
          <a:bodyPr vert="horz" wrap="square" lIns="0" tIns="110489" rIns="0" bIns="0" rtlCol="0">
            <a:spAutoFit/>
          </a:bodyPr>
          <a:lstStyle/>
          <a:p>
            <a:pPr marL="410209" indent="-398145">
              <a:lnSpc>
                <a:spcPct val="100000"/>
              </a:lnSpc>
              <a:spcBef>
                <a:spcPts val="869"/>
              </a:spcBef>
              <a:buClr>
                <a:srgbClr val="DA1F28"/>
              </a:buClr>
              <a:buSzPct val="120454"/>
              <a:buFont typeface="Wingdings"/>
              <a:buChar char=""/>
              <a:tabLst>
                <a:tab pos="410209" algn="l"/>
                <a:tab pos="410845" algn="l"/>
              </a:tabLst>
            </a:pPr>
            <a:r>
              <a:rPr sz="2200" spc="-85" dirty="0">
                <a:latin typeface="Arimo"/>
                <a:cs typeface="Arimo"/>
              </a:rPr>
              <a:t>Narrow </a:t>
            </a:r>
            <a:r>
              <a:rPr sz="2200" spc="-145" dirty="0">
                <a:latin typeface="Arimo"/>
                <a:cs typeface="Arimo"/>
              </a:rPr>
              <a:t>down </a:t>
            </a:r>
            <a:r>
              <a:rPr sz="2200" spc="-15" dirty="0">
                <a:latin typeface="Arimo"/>
                <a:cs typeface="Arimo"/>
              </a:rPr>
              <a:t>a</a:t>
            </a:r>
            <a:r>
              <a:rPr sz="2200" spc="204" dirty="0">
                <a:latin typeface="Arimo"/>
                <a:cs typeface="Arimo"/>
              </a:rPr>
              <a:t> </a:t>
            </a:r>
            <a:r>
              <a:rPr sz="2200" spc="-105" dirty="0">
                <a:latin typeface="Arimo"/>
                <a:cs typeface="Arimo"/>
              </a:rPr>
              <a:t>problem.</a:t>
            </a:r>
            <a:endParaRPr sz="2200">
              <a:latin typeface="Arimo"/>
              <a:cs typeface="Arimo"/>
            </a:endParaRPr>
          </a:p>
          <a:p>
            <a:pPr marL="652780" marR="5080" lvl="1" indent="-274320">
              <a:lnSpc>
                <a:spcPct val="159400"/>
              </a:lnSpc>
              <a:spcBef>
                <a:spcPts val="505"/>
              </a:spcBef>
              <a:buClr>
                <a:srgbClr val="2CA1BE"/>
              </a:buClr>
              <a:buSzPct val="150000"/>
              <a:buFont typeface="Wingdings"/>
              <a:buChar char=""/>
              <a:tabLst>
                <a:tab pos="652780" algn="l"/>
                <a:tab pos="653415" algn="l"/>
              </a:tabLst>
            </a:pPr>
            <a:r>
              <a:rPr sz="1600" spc="-60" dirty="0">
                <a:latin typeface="Arimo"/>
                <a:cs typeface="Arimo"/>
              </a:rPr>
              <a:t>It </a:t>
            </a:r>
            <a:r>
              <a:rPr sz="1600" spc="-135" dirty="0">
                <a:latin typeface="Arimo"/>
                <a:cs typeface="Arimo"/>
              </a:rPr>
              <a:t>can </a:t>
            </a:r>
            <a:r>
              <a:rPr sz="1600" spc="-55" dirty="0">
                <a:latin typeface="Arimo"/>
                <a:cs typeface="Arimo"/>
              </a:rPr>
              <a:t>be </a:t>
            </a:r>
            <a:r>
              <a:rPr sz="1600" spc="-100" dirty="0">
                <a:latin typeface="Arimo"/>
                <a:cs typeface="Arimo"/>
              </a:rPr>
              <a:t>overwhelming </a:t>
            </a:r>
            <a:r>
              <a:rPr sz="1600" spc="-55" dirty="0">
                <a:latin typeface="Arimo"/>
                <a:cs typeface="Arimo"/>
              </a:rPr>
              <a:t>getting </a:t>
            </a:r>
            <a:r>
              <a:rPr sz="1600" spc="-85" dirty="0">
                <a:latin typeface="Arimo"/>
                <a:cs typeface="Arimo"/>
              </a:rPr>
              <a:t>into </a:t>
            </a:r>
            <a:r>
              <a:rPr sz="1600" spc="-100" dirty="0">
                <a:latin typeface="Arimo"/>
                <a:cs typeface="Arimo"/>
              </a:rPr>
              <a:t>the </a:t>
            </a:r>
            <a:r>
              <a:rPr sz="1600" spc="-45" dirty="0">
                <a:latin typeface="Arimo"/>
                <a:cs typeface="Arimo"/>
              </a:rPr>
              <a:t>literature </a:t>
            </a:r>
            <a:r>
              <a:rPr sz="1600" dirty="0">
                <a:latin typeface="Arimo"/>
                <a:cs typeface="Arimo"/>
              </a:rPr>
              <a:t>of </a:t>
            </a:r>
            <a:r>
              <a:rPr sz="1600" spc="-10" dirty="0">
                <a:latin typeface="Arimo"/>
                <a:cs typeface="Arimo"/>
              </a:rPr>
              <a:t>a field </a:t>
            </a:r>
            <a:r>
              <a:rPr sz="1600" dirty="0">
                <a:latin typeface="Arimo"/>
                <a:cs typeface="Arimo"/>
              </a:rPr>
              <a:t>of  </a:t>
            </a:r>
            <a:r>
              <a:rPr sz="1600" spc="-135" dirty="0">
                <a:latin typeface="Arimo"/>
                <a:cs typeface="Arimo"/>
              </a:rPr>
              <a:t>can </a:t>
            </a:r>
            <a:r>
              <a:rPr sz="1600" spc="-75" dirty="0">
                <a:latin typeface="Arimo"/>
                <a:cs typeface="Arimo"/>
              </a:rPr>
              <a:t>help </a:t>
            </a:r>
            <a:r>
              <a:rPr sz="1600" spc="-110" dirty="0">
                <a:latin typeface="Arimo"/>
                <a:cs typeface="Arimo"/>
              </a:rPr>
              <a:t>you </a:t>
            </a:r>
            <a:r>
              <a:rPr sz="1600" spc="-105" dirty="0">
                <a:latin typeface="Arimo"/>
                <a:cs typeface="Arimo"/>
              </a:rPr>
              <a:t>understand </a:t>
            </a:r>
            <a:r>
              <a:rPr sz="1600" spc="-95" dirty="0">
                <a:latin typeface="Arimo"/>
                <a:cs typeface="Arimo"/>
              </a:rPr>
              <a:t>where </a:t>
            </a:r>
            <a:r>
              <a:rPr sz="1600" spc="-110" dirty="0">
                <a:latin typeface="Arimo"/>
                <a:cs typeface="Arimo"/>
              </a:rPr>
              <a:t>you </a:t>
            </a:r>
            <a:r>
              <a:rPr sz="1600" spc="-95" dirty="0">
                <a:latin typeface="Arimo"/>
                <a:cs typeface="Arimo"/>
              </a:rPr>
              <a:t>need </a:t>
            </a:r>
            <a:r>
              <a:rPr sz="1600" spc="-55" dirty="0">
                <a:latin typeface="Arimo"/>
                <a:cs typeface="Arimo"/>
              </a:rPr>
              <a:t>to </a:t>
            </a:r>
            <a:r>
              <a:rPr sz="1600" spc="-140" dirty="0">
                <a:latin typeface="Arimo"/>
                <a:cs typeface="Arimo"/>
              </a:rPr>
              <a:t>focus </a:t>
            </a:r>
            <a:r>
              <a:rPr sz="1600" spc="-85" dirty="0">
                <a:latin typeface="Arimo"/>
                <a:cs typeface="Arimo"/>
              </a:rPr>
              <a:t>your</a:t>
            </a:r>
            <a:r>
              <a:rPr sz="1600" spc="-10" dirty="0">
                <a:latin typeface="Arimo"/>
                <a:cs typeface="Arimo"/>
              </a:rPr>
              <a:t> </a:t>
            </a:r>
            <a:r>
              <a:rPr sz="1600" spc="-55" dirty="0">
                <a:latin typeface="Arimo"/>
                <a:cs typeface="Arimo"/>
              </a:rPr>
              <a:t>efforts.</a:t>
            </a:r>
            <a:endParaRPr sz="1600">
              <a:latin typeface="Arimo"/>
              <a:cs typeface="Arimo"/>
            </a:endParaRPr>
          </a:p>
        </p:txBody>
      </p:sp>
      <p:sp>
        <p:nvSpPr>
          <p:cNvPr id="5" name="object 5"/>
          <p:cNvSpPr txBox="1"/>
          <p:nvPr/>
        </p:nvSpPr>
        <p:spPr>
          <a:xfrm>
            <a:off x="6574917" y="3303778"/>
            <a:ext cx="2107565" cy="330835"/>
          </a:xfrm>
          <a:prstGeom prst="rect">
            <a:avLst/>
          </a:prstGeom>
        </p:spPr>
        <p:txBody>
          <a:bodyPr vert="horz" wrap="square" lIns="0" tIns="12700" rIns="0" bIns="0" rtlCol="0">
            <a:spAutoFit/>
          </a:bodyPr>
          <a:lstStyle/>
          <a:p>
            <a:pPr marL="12700">
              <a:lnSpc>
                <a:spcPct val="100000"/>
              </a:lnSpc>
              <a:spcBef>
                <a:spcPts val="100"/>
              </a:spcBef>
            </a:pPr>
            <a:r>
              <a:rPr sz="1600" spc="-110" dirty="0">
                <a:latin typeface="Arimo"/>
                <a:cs typeface="Arimo"/>
              </a:rPr>
              <a:t>study</a:t>
            </a:r>
            <a:r>
              <a:rPr sz="2000" spc="-110" dirty="0">
                <a:latin typeface="Arimo"/>
                <a:cs typeface="Arimo"/>
              </a:rPr>
              <a:t>. </a:t>
            </a:r>
            <a:r>
              <a:rPr sz="1600" spc="-105" dirty="0">
                <a:latin typeface="Arimo"/>
                <a:cs typeface="Arimo"/>
              </a:rPr>
              <a:t>A </a:t>
            </a:r>
            <a:r>
              <a:rPr sz="1600" spc="-50" dirty="0">
                <a:latin typeface="Arimo"/>
                <a:cs typeface="Arimo"/>
              </a:rPr>
              <a:t>literature</a:t>
            </a:r>
            <a:r>
              <a:rPr sz="1600" spc="-45" dirty="0">
                <a:latin typeface="Arimo"/>
                <a:cs typeface="Arimo"/>
              </a:rPr>
              <a:t> </a:t>
            </a:r>
            <a:r>
              <a:rPr sz="1600" spc="-70" dirty="0">
                <a:latin typeface="Arimo"/>
                <a:cs typeface="Arimo"/>
              </a:rPr>
              <a:t>review</a:t>
            </a:r>
            <a:endParaRPr sz="1600">
              <a:latin typeface="Arimo"/>
              <a:cs typeface="Arimo"/>
            </a:endParaRPr>
          </a:p>
        </p:txBody>
      </p:sp>
      <p:sp>
        <p:nvSpPr>
          <p:cNvPr id="6" name="object 6"/>
          <p:cNvSpPr txBox="1"/>
          <p:nvPr/>
        </p:nvSpPr>
        <p:spPr>
          <a:xfrm>
            <a:off x="688340" y="4137456"/>
            <a:ext cx="6283960" cy="360680"/>
          </a:xfrm>
          <a:prstGeom prst="rect">
            <a:avLst/>
          </a:prstGeom>
        </p:spPr>
        <p:txBody>
          <a:bodyPr vert="horz" wrap="square" lIns="0" tIns="12065" rIns="0" bIns="0" rtlCol="0">
            <a:spAutoFit/>
          </a:bodyPr>
          <a:lstStyle/>
          <a:p>
            <a:pPr marL="410209" indent="-398145">
              <a:lnSpc>
                <a:spcPct val="100000"/>
              </a:lnSpc>
              <a:spcBef>
                <a:spcPts val="95"/>
              </a:spcBef>
              <a:buClr>
                <a:srgbClr val="DA1F28"/>
              </a:buClr>
              <a:buSzPct val="120454"/>
              <a:buFont typeface="Wingdings"/>
              <a:buChar char=""/>
              <a:tabLst>
                <a:tab pos="410209" algn="l"/>
                <a:tab pos="410845" algn="l"/>
              </a:tabLst>
            </a:pPr>
            <a:r>
              <a:rPr sz="2200" spc="-90" dirty="0">
                <a:latin typeface="Arimo"/>
                <a:cs typeface="Arimo"/>
              </a:rPr>
              <a:t>Generate </a:t>
            </a:r>
            <a:r>
              <a:rPr sz="2200" spc="-175" dirty="0">
                <a:latin typeface="Arimo"/>
                <a:cs typeface="Arimo"/>
              </a:rPr>
              <a:t>hypotheses </a:t>
            </a:r>
            <a:r>
              <a:rPr sz="2200" spc="-60" dirty="0">
                <a:latin typeface="Arimo"/>
                <a:cs typeface="Arimo"/>
              </a:rPr>
              <a:t>or </a:t>
            </a:r>
            <a:r>
              <a:rPr sz="2200" spc="-175" dirty="0">
                <a:latin typeface="Arimo"/>
                <a:cs typeface="Arimo"/>
              </a:rPr>
              <a:t>questions </a:t>
            </a:r>
            <a:r>
              <a:rPr sz="2200" spc="-20" dirty="0">
                <a:latin typeface="Arimo"/>
                <a:cs typeface="Arimo"/>
              </a:rPr>
              <a:t>for </a:t>
            </a:r>
            <a:r>
              <a:rPr sz="2200" spc="-75" dirty="0">
                <a:latin typeface="Arimo"/>
                <a:cs typeface="Arimo"/>
              </a:rPr>
              <a:t>further</a:t>
            </a:r>
            <a:r>
              <a:rPr sz="2200" spc="-260" dirty="0">
                <a:latin typeface="Arimo"/>
                <a:cs typeface="Arimo"/>
              </a:rPr>
              <a:t> </a:t>
            </a:r>
            <a:r>
              <a:rPr sz="2200" spc="-165" dirty="0">
                <a:latin typeface="Arimo"/>
                <a:cs typeface="Arimo"/>
              </a:rPr>
              <a:t>studies.</a:t>
            </a:r>
            <a:endParaRPr sz="2200">
              <a:latin typeface="Arimo"/>
              <a:cs typeface="Arimo"/>
            </a:endParaRPr>
          </a:p>
        </p:txBody>
      </p:sp>
      <p:sp>
        <p:nvSpPr>
          <p:cNvPr id="7" name="object 7"/>
          <p:cNvSpPr/>
          <p:nvPr/>
        </p:nvSpPr>
        <p:spPr>
          <a:xfrm>
            <a:off x="7645018" y="132842"/>
            <a:ext cx="1422780" cy="1524508"/>
          </a:xfrm>
          <a:prstGeom prst="rect">
            <a:avLst/>
          </a:prstGeom>
          <a:blipFill>
            <a:blip r:embed="rId2" cstate="print"/>
            <a:stretch>
              <a:fillRect/>
            </a:stretch>
          </a:blipFill>
        </p:spPr>
        <p:txBody>
          <a:bodyPr wrap="square" lIns="0" tIns="0" rIns="0" bIns="0" rtlCol="0"/>
          <a:lstStyle/>
          <a:p>
            <a:endParaRPr/>
          </a:p>
        </p:txBody>
      </p:sp>
      <p:sp>
        <p:nvSpPr>
          <p:cNvPr id="8" name="object 8"/>
          <p:cNvSpPr/>
          <p:nvPr/>
        </p:nvSpPr>
        <p:spPr>
          <a:xfrm>
            <a:off x="7774813" y="3857623"/>
            <a:ext cx="1295400" cy="1228725"/>
          </a:xfrm>
          <a:prstGeom prst="rect">
            <a:avLst/>
          </a:prstGeom>
          <a:blipFill>
            <a:blip r:embed="rId3" cstate="print"/>
            <a:stretch>
              <a:fillRect/>
            </a:stretch>
          </a:blipFill>
        </p:spPr>
        <p:txBody>
          <a:bodyPr wrap="square" lIns="0" tIns="0" rIns="0" bIns="0" rtlCol="0"/>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395096"/>
            <a:ext cx="6221095" cy="665480"/>
          </a:xfrm>
          <a:prstGeom prst="rect">
            <a:avLst/>
          </a:prstGeom>
        </p:spPr>
        <p:txBody>
          <a:bodyPr vert="horz" wrap="square" lIns="0" tIns="12700" rIns="0" bIns="0" rtlCol="0">
            <a:spAutoFit/>
          </a:bodyPr>
          <a:lstStyle/>
          <a:p>
            <a:pPr marL="12700">
              <a:lnSpc>
                <a:spcPct val="100000"/>
              </a:lnSpc>
              <a:spcBef>
                <a:spcPts val="100"/>
              </a:spcBef>
            </a:pPr>
            <a:r>
              <a:rPr sz="4200" spc="-390" dirty="0"/>
              <a:t>Purposes </a:t>
            </a:r>
            <a:r>
              <a:rPr sz="4200" spc="-5" dirty="0"/>
              <a:t>of </a:t>
            </a:r>
            <a:r>
              <a:rPr sz="4200" spc="-185" dirty="0"/>
              <a:t>Literature</a:t>
            </a:r>
            <a:r>
              <a:rPr sz="4200" spc="-300" dirty="0"/>
              <a:t> </a:t>
            </a:r>
            <a:r>
              <a:rPr sz="4200" spc="-180" dirty="0"/>
              <a:t>review</a:t>
            </a:r>
            <a:endParaRPr sz="4200"/>
          </a:p>
        </p:txBody>
      </p:sp>
      <p:sp>
        <p:nvSpPr>
          <p:cNvPr id="3" name="object 3"/>
          <p:cNvSpPr txBox="1"/>
          <p:nvPr/>
        </p:nvSpPr>
        <p:spPr>
          <a:xfrm>
            <a:off x="688340" y="1474470"/>
            <a:ext cx="4940935" cy="330835"/>
          </a:xfrm>
          <a:prstGeom prst="rect">
            <a:avLst/>
          </a:prstGeom>
        </p:spPr>
        <p:txBody>
          <a:bodyPr vert="horz" wrap="square" lIns="0" tIns="13335" rIns="0" bIns="0" rtlCol="0">
            <a:spAutoFit/>
          </a:bodyPr>
          <a:lstStyle/>
          <a:p>
            <a:pPr marL="332740" indent="-320675">
              <a:lnSpc>
                <a:spcPct val="100000"/>
              </a:lnSpc>
              <a:spcBef>
                <a:spcPts val="105"/>
              </a:spcBef>
              <a:buClr>
                <a:srgbClr val="DA1F28"/>
              </a:buClr>
              <a:buSzPct val="120000"/>
              <a:buFont typeface="Wingdings"/>
              <a:buChar char=""/>
              <a:tabLst>
                <a:tab pos="332740" algn="l"/>
                <a:tab pos="333375" algn="l"/>
              </a:tabLst>
            </a:pPr>
            <a:r>
              <a:rPr sz="2000" spc="-130" dirty="0">
                <a:latin typeface="Arimo"/>
                <a:cs typeface="Arimo"/>
              </a:rPr>
              <a:t>Background </a:t>
            </a:r>
            <a:r>
              <a:rPr sz="2000" spc="-105" dirty="0">
                <a:latin typeface="Arimo"/>
                <a:cs typeface="Arimo"/>
              </a:rPr>
              <a:t>knowledge </a:t>
            </a:r>
            <a:r>
              <a:rPr sz="2000" dirty="0">
                <a:latin typeface="Arimo"/>
                <a:cs typeface="Arimo"/>
              </a:rPr>
              <a:t>of </a:t>
            </a:r>
            <a:r>
              <a:rPr sz="2000" spc="-120" dirty="0">
                <a:latin typeface="Arimo"/>
                <a:cs typeface="Arimo"/>
              </a:rPr>
              <a:t>the </a:t>
            </a:r>
            <a:r>
              <a:rPr sz="2000" dirty="0">
                <a:latin typeface="Arimo"/>
                <a:cs typeface="Arimo"/>
              </a:rPr>
              <a:t>field of</a:t>
            </a:r>
            <a:r>
              <a:rPr sz="2000" spc="254" dirty="0">
                <a:latin typeface="Arimo"/>
                <a:cs typeface="Arimo"/>
              </a:rPr>
              <a:t> </a:t>
            </a:r>
            <a:r>
              <a:rPr sz="2000" spc="-75" dirty="0">
                <a:latin typeface="Arimo"/>
                <a:cs typeface="Arimo"/>
              </a:rPr>
              <a:t>inquiry</a:t>
            </a:r>
            <a:endParaRPr sz="2000">
              <a:latin typeface="Arimo"/>
              <a:cs typeface="Arimo"/>
            </a:endParaRPr>
          </a:p>
        </p:txBody>
      </p:sp>
      <p:sp>
        <p:nvSpPr>
          <p:cNvPr id="4" name="object 4"/>
          <p:cNvSpPr txBox="1"/>
          <p:nvPr/>
        </p:nvSpPr>
        <p:spPr>
          <a:xfrm>
            <a:off x="1054404" y="1847638"/>
            <a:ext cx="4801870" cy="1620520"/>
          </a:xfrm>
          <a:prstGeom prst="rect">
            <a:avLst/>
          </a:prstGeom>
        </p:spPr>
        <p:txBody>
          <a:bodyPr vert="horz" wrap="square" lIns="0" tIns="88900" rIns="0" bIns="0" rtlCol="0">
            <a:spAutoFit/>
          </a:bodyPr>
          <a:lstStyle/>
          <a:p>
            <a:pPr marL="350520" indent="-338455">
              <a:lnSpc>
                <a:spcPct val="100000"/>
              </a:lnSpc>
              <a:spcBef>
                <a:spcPts val="700"/>
              </a:spcBef>
              <a:buClr>
                <a:srgbClr val="2CA1BE"/>
              </a:buClr>
              <a:buSzPct val="119444"/>
              <a:buFont typeface="Wingdings"/>
              <a:buChar char=""/>
              <a:tabLst>
                <a:tab pos="350520" algn="l"/>
                <a:tab pos="351155" algn="l"/>
              </a:tabLst>
            </a:pPr>
            <a:r>
              <a:rPr sz="1800" spc="-170" dirty="0">
                <a:latin typeface="Arimo"/>
                <a:cs typeface="Arimo"/>
              </a:rPr>
              <a:t>Facts</a:t>
            </a:r>
            <a:endParaRPr sz="1800">
              <a:latin typeface="Arimo"/>
              <a:cs typeface="Arimo"/>
            </a:endParaRPr>
          </a:p>
          <a:p>
            <a:pPr marL="350520" indent="-338455">
              <a:lnSpc>
                <a:spcPct val="100000"/>
              </a:lnSpc>
              <a:spcBef>
                <a:spcPts val="1080"/>
              </a:spcBef>
              <a:buClr>
                <a:srgbClr val="2CA1BE"/>
              </a:buClr>
              <a:buSzPct val="119444"/>
              <a:buFont typeface="Wingdings"/>
              <a:buChar char=""/>
              <a:tabLst>
                <a:tab pos="350520" algn="l"/>
                <a:tab pos="351155" algn="l"/>
              </a:tabLst>
            </a:pPr>
            <a:r>
              <a:rPr sz="1800" spc="-180" dirty="0">
                <a:latin typeface="Arimo"/>
                <a:cs typeface="Arimo"/>
              </a:rPr>
              <a:t>Eminent</a:t>
            </a:r>
            <a:r>
              <a:rPr sz="1800" spc="-20" dirty="0">
                <a:latin typeface="Arimo"/>
                <a:cs typeface="Arimo"/>
              </a:rPr>
              <a:t> </a:t>
            </a:r>
            <a:r>
              <a:rPr sz="1800" spc="-135" dirty="0">
                <a:latin typeface="Arimo"/>
                <a:cs typeface="Arimo"/>
              </a:rPr>
              <a:t>scholars</a:t>
            </a:r>
            <a:endParaRPr sz="1800">
              <a:latin typeface="Arimo"/>
              <a:cs typeface="Arimo"/>
            </a:endParaRPr>
          </a:p>
          <a:p>
            <a:pPr marL="350520" indent="-338455">
              <a:lnSpc>
                <a:spcPct val="100000"/>
              </a:lnSpc>
              <a:spcBef>
                <a:spcPts val="1080"/>
              </a:spcBef>
              <a:buClr>
                <a:srgbClr val="2CA1BE"/>
              </a:buClr>
              <a:buSzPct val="119444"/>
              <a:buFont typeface="Wingdings"/>
              <a:buChar char=""/>
              <a:tabLst>
                <a:tab pos="350520" algn="l"/>
                <a:tab pos="351155" algn="l"/>
              </a:tabLst>
            </a:pPr>
            <a:r>
              <a:rPr sz="1800" spc="-125" dirty="0">
                <a:latin typeface="Arimo"/>
                <a:cs typeface="Arimo"/>
              </a:rPr>
              <a:t>Parameters </a:t>
            </a:r>
            <a:r>
              <a:rPr sz="1800" spc="-5" dirty="0">
                <a:latin typeface="Arimo"/>
                <a:cs typeface="Arimo"/>
              </a:rPr>
              <a:t>of </a:t>
            </a:r>
            <a:r>
              <a:rPr sz="1800" spc="-110" dirty="0">
                <a:latin typeface="Arimo"/>
                <a:cs typeface="Arimo"/>
              </a:rPr>
              <a:t>the</a:t>
            </a:r>
            <a:r>
              <a:rPr sz="1800" spc="130" dirty="0">
                <a:latin typeface="Arimo"/>
                <a:cs typeface="Arimo"/>
              </a:rPr>
              <a:t> </a:t>
            </a:r>
            <a:r>
              <a:rPr sz="1800" spc="-5" dirty="0">
                <a:latin typeface="Arimo"/>
                <a:cs typeface="Arimo"/>
              </a:rPr>
              <a:t>field</a:t>
            </a:r>
            <a:endParaRPr sz="1800">
              <a:latin typeface="Arimo"/>
              <a:cs typeface="Arimo"/>
            </a:endParaRPr>
          </a:p>
          <a:p>
            <a:pPr marL="350520" indent="-338455">
              <a:lnSpc>
                <a:spcPct val="100000"/>
              </a:lnSpc>
              <a:spcBef>
                <a:spcPts val="1085"/>
              </a:spcBef>
              <a:buClr>
                <a:srgbClr val="2CA1BE"/>
              </a:buClr>
              <a:buSzPct val="119444"/>
              <a:buFont typeface="Wingdings"/>
              <a:buChar char=""/>
              <a:tabLst>
                <a:tab pos="350520" algn="l"/>
                <a:tab pos="351155" algn="l"/>
              </a:tabLst>
            </a:pPr>
            <a:r>
              <a:rPr sz="1800" spc="-210" dirty="0">
                <a:latin typeface="Arimo"/>
                <a:cs typeface="Arimo"/>
              </a:rPr>
              <a:t>The </a:t>
            </a:r>
            <a:r>
              <a:rPr sz="1800" spc="-180" dirty="0">
                <a:latin typeface="Arimo"/>
                <a:cs typeface="Arimo"/>
              </a:rPr>
              <a:t>most </a:t>
            </a:r>
            <a:r>
              <a:rPr sz="1800" spc="-75" dirty="0">
                <a:latin typeface="Arimo"/>
                <a:cs typeface="Arimo"/>
              </a:rPr>
              <a:t>important </a:t>
            </a:r>
            <a:r>
              <a:rPr sz="1800" spc="-100" dirty="0">
                <a:latin typeface="Arimo"/>
                <a:cs typeface="Arimo"/>
              </a:rPr>
              <a:t>ideas, </a:t>
            </a:r>
            <a:r>
              <a:rPr sz="1800" spc="-110" dirty="0">
                <a:latin typeface="Arimo"/>
                <a:cs typeface="Arimo"/>
              </a:rPr>
              <a:t>theories, </a:t>
            </a:r>
            <a:r>
              <a:rPr sz="1800" spc="-145" dirty="0">
                <a:latin typeface="Arimo"/>
                <a:cs typeface="Arimo"/>
              </a:rPr>
              <a:t>questions</a:t>
            </a:r>
            <a:r>
              <a:rPr sz="1800" spc="55" dirty="0">
                <a:latin typeface="Arimo"/>
                <a:cs typeface="Arimo"/>
              </a:rPr>
              <a:t> </a:t>
            </a:r>
            <a:r>
              <a:rPr sz="1800" spc="-75" dirty="0">
                <a:latin typeface="Arimo"/>
                <a:cs typeface="Arimo"/>
              </a:rPr>
              <a:t>and</a:t>
            </a:r>
            <a:endParaRPr sz="1800">
              <a:latin typeface="Arimo"/>
              <a:cs typeface="Arimo"/>
            </a:endParaRPr>
          </a:p>
        </p:txBody>
      </p:sp>
      <p:sp>
        <p:nvSpPr>
          <p:cNvPr id="5" name="object 5"/>
          <p:cNvSpPr txBox="1"/>
          <p:nvPr/>
        </p:nvSpPr>
        <p:spPr>
          <a:xfrm>
            <a:off x="6018657" y="3158693"/>
            <a:ext cx="1069340" cy="300355"/>
          </a:xfrm>
          <a:prstGeom prst="rect">
            <a:avLst/>
          </a:prstGeom>
        </p:spPr>
        <p:txBody>
          <a:bodyPr vert="horz" wrap="square" lIns="0" tIns="12700" rIns="0" bIns="0" rtlCol="0">
            <a:spAutoFit/>
          </a:bodyPr>
          <a:lstStyle/>
          <a:p>
            <a:pPr marL="12700">
              <a:lnSpc>
                <a:spcPct val="100000"/>
              </a:lnSpc>
              <a:spcBef>
                <a:spcPts val="100"/>
              </a:spcBef>
            </a:pPr>
            <a:r>
              <a:rPr sz="1800" spc="-140" dirty="0">
                <a:latin typeface="Arimo"/>
                <a:cs typeface="Arimo"/>
              </a:rPr>
              <a:t>hypotheses.</a:t>
            </a:r>
            <a:endParaRPr sz="1800">
              <a:latin typeface="Arimo"/>
              <a:cs typeface="Arimo"/>
            </a:endParaRPr>
          </a:p>
        </p:txBody>
      </p:sp>
      <p:sp>
        <p:nvSpPr>
          <p:cNvPr id="6" name="object 6"/>
          <p:cNvSpPr txBox="1"/>
          <p:nvPr/>
        </p:nvSpPr>
        <p:spPr>
          <a:xfrm>
            <a:off x="688340" y="3837533"/>
            <a:ext cx="7510145" cy="940435"/>
          </a:xfrm>
          <a:prstGeom prst="rect">
            <a:avLst/>
          </a:prstGeom>
        </p:spPr>
        <p:txBody>
          <a:bodyPr vert="horz" wrap="square" lIns="0" tIns="12700" rIns="0" bIns="0" rtlCol="0">
            <a:spAutoFit/>
          </a:bodyPr>
          <a:lstStyle/>
          <a:p>
            <a:pPr marL="332740" marR="5080" indent="-320675">
              <a:lnSpc>
                <a:spcPct val="150100"/>
              </a:lnSpc>
              <a:spcBef>
                <a:spcPts val="100"/>
              </a:spcBef>
              <a:buClr>
                <a:srgbClr val="DA1F28"/>
              </a:buClr>
              <a:buSzPct val="120000"/>
              <a:buFont typeface="Wingdings"/>
              <a:buChar char=""/>
              <a:tabLst>
                <a:tab pos="332740" algn="l"/>
                <a:tab pos="333375" algn="l"/>
              </a:tabLst>
            </a:pPr>
            <a:r>
              <a:rPr sz="2000" spc="-114" dirty="0">
                <a:latin typeface="Arimo"/>
                <a:cs typeface="Arimo"/>
              </a:rPr>
              <a:t>Knowledge </a:t>
            </a:r>
            <a:r>
              <a:rPr sz="2000" dirty="0">
                <a:latin typeface="Arimo"/>
                <a:cs typeface="Arimo"/>
              </a:rPr>
              <a:t>of </a:t>
            </a:r>
            <a:r>
              <a:rPr sz="2000" spc="-120" dirty="0">
                <a:latin typeface="Arimo"/>
                <a:cs typeface="Arimo"/>
              </a:rPr>
              <a:t>the methodologies </a:t>
            </a:r>
            <a:r>
              <a:rPr sz="2000" spc="-229" dirty="0">
                <a:latin typeface="Arimo"/>
                <a:cs typeface="Arimo"/>
              </a:rPr>
              <a:t>common </a:t>
            </a:r>
            <a:r>
              <a:rPr sz="2000" spc="-65" dirty="0">
                <a:latin typeface="Arimo"/>
                <a:cs typeface="Arimo"/>
              </a:rPr>
              <a:t>to </a:t>
            </a:r>
            <a:r>
              <a:rPr sz="2000" spc="-120" dirty="0">
                <a:latin typeface="Arimo"/>
                <a:cs typeface="Arimo"/>
              </a:rPr>
              <a:t>the </a:t>
            </a:r>
            <a:r>
              <a:rPr sz="2000" dirty="0">
                <a:latin typeface="Arimo"/>
                <a:cs typeface="Arimo"/>
              </a:rPr>
              <a:t>field </a:t>
            </a:r>
            <a:r>
              <a:rPr sz="2000" spc="-85" dirty="0">
                <a:latin typeface="Arimo"/>
                <a:cs typeface="Arimo"/>
              </a:rPr>
              <a:t>and </a:t>
            </a:r>
            <a:r>
              <a:rPr sz="2000" spc="-10" dirty="0">
                <a:latin typeface="Arimo"/>
                <a:cs typeface="Arimo"/>
              </a:rPr>
              <a:t>a </a:t>
            </a:r>
            <a:r>
              <a:rPr sz="2000" spc="-55" dirty="0">
                <a:latin typeface="Arimo"/>
                <a:cs typeface="Arimo"/>
              </a:rPr>
              <a:t>feeling </a:t>
            </a:r>
            <a:r>
              <a:rPr sz="2000" spc="-15" dirty="0">
                <a:latin typeface="Arimo"/>
                <a:cs typeface="Arimo"/>
              </a:rPr>
              <a:t>for  </a:t>
            </a:r>
            <a:r>
              <a:rPr sz="2000" spc="-75" dirty="0">
                <a:latin typeface="Arimo"/>
                <a:cs typeface="Arimo"/>
              </a:rPr>
              <a:t>their </a:t>
            </a:r>
            <a:r>
              <a:rPr sz="2000" spc="-185" dirty="0">
                <a:latin typeface="Arimo"/>
                <a:cs typeface="Arimo"/>
              </a:rPr>
              <a:t>usefulness </a:t>
            </a:r>
            <a:r>
              <a:rPr sz="2000" spc="-85" dirty="0">
                <a:latin typeface="Arimo"/>
                <a:cs typeface="Arimo"/>
              </a:rPr>
              <a:t>and </a:t>
            </a:r>
            <a:r>
              <a:rPr sz="2000" spc="-90" dirty="0">
                <a:latin typeface="Arimo"/>
                <a:cs typeface="Arimo"/>
              </a:rPr>
              <a:t>appropriateness </a:t>
            </a:r>
            <a:r>
              <a:rPr sz="2000" spc="-125" dirty="0">
                <a:latin typeface="Arimo"/>
                <a:cs typeface="Arimo"/>
              </a:rPr>
              <a:t>in various</a:t>
            </a:r>
            <a:r>
              <a:rPr sz="2000" spc="-30" dirty="0">
                <a:latin typeface="Arimo"/>
                <a:cs typeface="Arimo"/>
              </a:rPr>
              <a:t> </a:t>
            </a:r>
            <a:r>
              <a:rPr sz="2000" spc="-135" dirty="0">
                <a:latin typeface="Arimo"/>
                <a:cs typeface="Arimo"/>
              </a:rPr>
              <a:t>settings.</a:t>
            </a:r>
            <a:endParaRPr sz="2000">
              <a:latin typeface="Arimo"/>
              <a:cs typeface="Arimo"/>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315200" y="365125"/>
            <a:ext cx="1524000" cy="1597025"/>
          </a:xfrm>
          <a:prstGeom prst="rect">
            <a:avLst/>
          </a:prstGeom>
          <a:blipFill>
            <a:blip r:embed="rId2"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688340" y="395096"/>
            <a:ext cx="3606800" cy="665480"/>
          </a:xfrm>
          <a:prstGeom prst="rect">
            <a:avLst/>
          </a:prstGeom>
        </p:spPr>
        <p:txBody>
          <a:bodyPr vert="horz" wrap="square" lIns="0" tIns="12700" rIns="0" bIns="0" rtlCol="0">
            <a:spAutoFit/>
          </a:bodyPr>
          <a:lstStyle/>
          <a:p>
            <a:pPr marL="12700">
              <a:lnSpc>
                <a:spcPct val="100000"/>
              </a:lnSpc>
              <a:spcBef>
                <a:spcPts val="100"/>
              </a:spcBef>
            </a:pPr>
            <a:r>
              <a:rPr sz="4200" spc="-180" dirty="0"/>
              <a:t>Literature</a:t>
            </a:r>
            <a:r>
              <a:rPr sz="4200" spc="-85" dirty="0"/>
              <a:t> </a:t>
            </a:r>
            <a:r>
              <a:rPr sz="4200" spc="-180" dirty="0"/>
              <a:t>review</a:t>
            </a:r>
            <a:endParaRPr sz="4200"/>
          </a:p>
        </p:txBody>
      </p:sp>
      <p:sp>
        <p:nvSpPr>
          <p:cNvPr id="4" name="object 4"/>
          <p:cNvSpPr txBox="1"/>
          <p:nvPr/>
        </p:nvSpPr>
        <p:spPr>
          <a:xfrm>
            <a:off x="688340" y="1392215"/>
            <a:ext cx="5030470" cy="1973580"/>
          </a:xfrm>
          <a:prstGeom prst="rect">
            <a:avLst/>
          </a:prstGeom>
        </p:spPr>
        <p:txBody>
          <a:bodyPr vert="horz" wrap="square" lIns="0" tIns="104775" rIns="0" bIns="0" rtlCol="0">
            <a:spAutoFit/>
          </a:bodyPr>
          <a:lstStyle/>
          <a:p>
            <a:pPr marL="332740" indent="-320675">
              <a:lnSpc>
                <a:spcPct val="100000"/>
              </a:lnSpc>
              <a:spcBef>
                <a:spcPts val="825"/>
              </a:spcBef>
              <a:buClr>
                <a:srgbClr val="DA1F28"/>
              </a:buClr>
              <a:buSzPct val="120454"/>
              <a:buFont typeface="Wingdings"/>
              <a:buChar char=""/>
              <a:tabLst>
                <a:tab pos="332740" algn="l"/>
                <a:tab pos="333375" algn="l"/>
              </a:tabLst>
            </a:pPr>
            <a:r>
              <a:rPr sz="2200" spc="-155" dirty="0">
                <a:latin typeface="Arimo"/>
                <a:cs typeface="Arimo"/>
              </a:rPr>
              <a:t>Locate </a:t>
            </a:r>
            <a:r>
              <a:rPr sz="2200" spc="-35" dirty="0">
                <a:latin typeface="Arimo"/>
                <a:cs typeface="Arimo"/>
              </a:rPr>
              <a:t>different </a:t>
            </a:r>
            <a:r>
              <a:rPr sz="2200" spc="-105" dirty="0">
                <a:latin typeface="Arimo"/>
                <a:cs typeface="Arimo"/>
              </a:rPr>
              <a:t>types </a:t>
            </a:r>
            <a:r>
              <a:rPr sz="2200" spc="-5" dirty="0">
                <a:latin typeface="Arimo"/>
                <a:cs typeface="Arimo"/>
              </a:rPr>
              <a:t>of</a:t>
            </a:r>
            <a:r>
              <a:rPr sz="2200" spc="-75" dirty="0">
                <a:latin typeface="Arimo"/>
                <a:cs typeface="Arimo"/>
              </a:rPr>
              <a:t> </a:t>
            </a:r>
            <a:r>
              <a:rPr sz="2200" spc="-180" dirty="0">
                <a:latin typeface="Arimo"/>
                <a:cs typeface="Arimo"/>
              </a:rPr>
              <a:t>resources.</a:t>
            </a:r>
            <a:endParaRPr sz="2200">
              <a:latin typeface="Arimo"/>
              <a:cs typeface="Arimo"/>
            </a:endParaRPr>
          </a:p>
          <a:p>
            <a:pPr marL="410209" indent="-398145">
              <a:lnSpc>
                <a:spcPct val="100000"/>
              </a:lnSpc>
              <a:spcBef>
                <a:spcPts val="1325"/>
              </a:spcBef>
              <a:buClr>
                <a:srgbClr val="DA1F28"/>
              </a:buClr>
              <a:buSzPct val="120454"/>
              <a:buFont typeface="Wingdings"/>
              <a:buChar char=""/>
              <a:tabLst>
                <a:tab pos="410209" algn="l"/>
                <a:tab pos="410845" algn="l"/>
              </a:tabLst>
            </a:pPr>
            <a:r>
              <a:rPr sz="2200" spc="-135" dirty="0">
                <a:latin typeface="Arimo"/>
                <a:cs typeface="Arimo"/>
              </a:rPr>
              <a:t>Decide </a:t>
            </a:r>
            <a:r>
              <a:rPr sz="2200" spc="-170" dirty="0">
                <a:latin typeface="Arimo"/>
                <a:cs typeface="Arimo"/>
              </a:rPr>
              <a:t>which </a:t>
            </a:r>
            <a:r>
              <a:rPr sz="2200" spc="-185" dirty="0">
                <a:latin typeface="Arimo"/>
                <a:cs typeface="Arimo"/>
              </a:rPr>
              <a:t>resources </a:t>
            </a:r>
            <a:r>
              <a:rPr sz="2200" spc="-135" dirty="0">
                <a:latin typeface="Arimo"/>
                <a:cs typeface="Arimo"/>
              </a:rPr>
              <a:t>might </a:t>
            </a:r>
            <a:r>
              <a:rPr sz="2200" spc="-70" dirty="0">
                <a:latin typeface="Arimo"/>
                <a:cs typeface="Arimo"/>
              </a:rPr>
              <a:t>be</a:t>
            </a:r>
            <a:r>
              <a:rPr sz="2200" spc="-180" dirty="0">
                <a:latin typeface="Arimo"/>
                <a:cs typeface="Arimo"/>
              </a:rPr>
              <a:t> </a:t>
            </a:r>
            <a:r>
              <a:rPr sz="2200" spc="-110" dirty="0">
                <a:latin typeface="Arimo"/>
                <a:cs typeface="Arimo"/>
              </a:rPr>
              <a:t>suitable.</a:t>
            </a:r>
            <a:endParaRPr sz="2200">
              <a:latin typeface="Arimo"/>
              <a:cs typeface="Arimo"/>
            </a:endParaRPr>
          </a:p>
          <a:p>
            <a:pPr marL="410209" indent="-398145">
              <a:lnSpc>
                <a:spcPct val="100000"/>
              </a:lnSpc>
              <a:spcBef>
                <a:spcPts val="1320"/>
              </a:spcBef>
              <a:buClr>
                <a:srgbClr val="DA1F28"/>
              </a:buClr>
              <a:buSzPct val="120454"/>
              <a:buFont typeface="Wingdings"/>
              <a:buChar char=""/>
              <a:tabLst>
                <a:tab pos="410209" algn="l"/>
                <a:tab pos="410845" algn="l"/>
              </a:tabLst>
            </a:pPr>
            <a:r>
              <a:rPr sz="2200" spc="-155" dirty="0">
                <a:latin typeface="Arimo"/>
                <a:cs typeface="Arimo"/>
              </a:rPr>
              <a:t>Select </a:t>
            </a:r>
            <a:r>
              <a:rPr sz="2200" spc="-220" dirty="0">
                <a:latin typeface="Arimo"/>
                <a:cs typeface="Arimo"/>
              </a:rPr>
              <a:t>most </a:t>
            </a:r>
            <a:r>
              <a:rPr sz="2200" spc="-35" dirty="0">
                <a:latin typeface="Arimo"/>
                <a:cs typeface="Arimo"/>
              </a:rPr>
              <a:t>appropriate</a:t>
            </a:r>
            <a:r>
              <a:rPr sz="2200" spc="-5" dirty="0">
                <a:latin typeface="Arimo"/>
                <a:cs typeface="Arimo"/>
              </a:rPr>
              <a:t> </a:t>
            </a:r>
            <a:r>
              <a:rPr sz="2200" spc="-180" dirty="0">
                <a:latin typeface="Arimo"/>
                <a:cs typeface="Arimo"/>
              </a:rPr>
              <a:t>resources.</a:t>
            </a:r>
            <a:endParaRPr sz="2200">
              <a:latin typeface="Arimo"/>
              <a:cs typeface="Arimo"/>
            </a:endParaRPr>
          </a:p>
          <a:p>
            <a:pPr marL="410209" indent="-398145">
              <a:lnSpc>
                <a:spcPct val="100000"/>
              </a:lnSpc>
              <a:spcBef>
                <a:spcPts val="1320"/>
              </a:spcBef>
              <a:buClr>
                <a:srgbClr val="DA1F28"/>
              </a:buClr>
              <a:buSzPct val="120454"/>
              <a:buFont typeface="Wingdings"/>
              <a:buChar char=""/>
              <a:tabLst>
                <a:tab pos="410209" algn="l"/>
                <a:tab pos="410845" algn="l"/>
              </a:tabLst>
            </a:pPr>
            <a:r>
              <a:rPr sz="2200" spc="-220" dirty="0">
                <a:latin typeface="Arimo"/>
                <a:cs typeface="Arimo"/>
              </a:rPr>
              <a:t>Revise </a:t>
            </a:r>
            <a:r>
              <a:rPr sz="2200" spc="-135" dirty="0">
                <a:latin typeface="Arimo"/>
                <a:cs typeface="Arimo"/>
              </a:rPr>
              <a:t>research </a:t>
            </a:r>
            <a:r>
              <a:rPr sz="2200" spc="-175" dirty="0">
                <a:latin typeface="Arimo"/>
                <a:cs typeface="Arimo"/>
              </a:rPr>
              <a:t>questions </a:t>
            </a:r>
            <a:r>
              <a:rPr sz="2200" spc="50" dirty="0">
                <a:latin typeface="Arimo"/>
                <a:cs typeface="Arimo"/>
              </a:rPr>
              <a:t>if</a:t>
            </a:r>
            <a:r>
              <a:rPr sz="2200" spc="-210" dirty="0">
                <a:latin typeface="Arimo"/>
                <a:cs typeface="Arimo"/>
              </a:rPr>
              <a:t> </a:t>
            </a:r>
            <a:r>
              <a:rPr sz="2200" spc="-170" dirty="0">
                <a:latin typeface="Arimo"/>
                <a:cs typeface="Arimo"/>
              </a:rPr>
              <a:t>necessary</a:t>
            </a:r>
            <a:endParaRPr sz="2200">
              <a:latin typeface="Arimo"/>
              <a:cs typeface="Arimo"/>
            </a:endParaRPr>
          </a:p>
        </p:txBody>
      </p:sp>
      <p:sp>
        <p:nvSpPr>
          <p:cNvPr id="5" name="object 5"/>
          <p:cNvSpPr/>
          <p:nvPr/>
        </p:nvSpPr>
        <p:spPr>
          <a:xfrm>
            <a:off x="6964696" y="3431150"/>
            <a:ext cx="1835882" cy="1700162"/>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228600" y="3503762"/>
            <a:ext cx="2250641" cy="1639735"/>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3740756" y="3408362"/>
            <a:ext cx="1669443" cy="1676400"/>
          </a:xfrm>
          <a:prstGeom prst="rect">
            <a:avLst/>
          </a:prstGeom>
          <a:blipFill>
            <a:blip r:embed="rId5" cstate="print"/>
            <a:stretch>
              <a:fillRect/>
            </a:stretch>
          </a:blipFill>
        </p:spPr>
        <p:txBody>
          <a:bodyPr wrap="square" lIns="0" tIns="0" rIns="0" bIns="0" rtlCol="0"/>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590550" y="1129411"/>
            <a:ext cx="8553450" cy="3881120"/>
            <a:chOff x="590550" y="1129411"/>
            <a:chExt cx="8553450" cy="3881120"/>
          </a:xfrm>
        </p:grpSpPr>
        <p:sp>
          <p:nvSpPr>
            <p:cNvPr id="3" name="object 3"/>
            <p:cNvSpPr/>
            <p:nvPr/>
          </p:nvSpPr>
          <p:spPr>
            <a:xfrm>
              <a:off x="1151368" y="1344256"/>
              <a:ext cx="7177775" cy="3639135"/>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1066800" y="4781550"/>
              <a:ext cx="1066800" cy="228600"/>
            </a:xfrm>
            <a:custGeom>
              <a:avLst/>
              <a:gdLst/>
              <a:ahLst/>
              <a:cxnLst/>
              <a:rect l="l" t="t" r="r" b="b"/>
              <a:pathLst>
                <a:path w="1066800" h="228600">
                  <a:moveTo>
                    <a:pt x="1066800" y="0"/>
                  </a:moveTo>
                  <a:lnTo>
                    <a:pt x="0" y="0"/>
                  </a:lnTo>
                  <a:lnTo>
                    <a:pt x="0" y="228600"/>
                  </a:lnTo>
                  <a:lnTo>
                    <a:pt x="1066800" y="228600"/>
                  </a:lnTo>
                  <a:lnTo>
                    <a:pt x="1066800" y="0"/>
                  </a:lnTo>
                  <a:close/>
                </a:path>
              </a:pathLst>
            </a:custGeom>
            <a:solidFill>
              <a:srgbClr val="FFFFFF"/>
            </a:solidFill>
          </p:spPr>
          <p:txBody>
            <a:bodyPr wrap="square" lIns="0" tIns="0" rIns="0" bIns="0" rtlCol="0"/>
            <a:lstStyle/>
            <a:p>
              <a:endParaRPr/>
            </a:p>
          </p:txBody>
        </p:sp>
      </p:grpSp>
      <p:sp>
        <p:nvSpPr>
          <p:cNvPr id="5" name="object 5"/>
          <p:cNvSpPr txBox="1">
            <a:spLocks noGrp="1"/>
          </p:cNvSpPr>
          <p:nvPr>
            <p:ph type="title"/>
          </p:nvPr>
        </p:nvSpPr>
        <p:spPr>
          <a:xfrm>
            <a:off x="688340" y="395096"/>
            <a:ext cx="5465445" cy="665480"/>
          </a:xfrm>
          <a:prstGeom prst="rect">
            <a:avLst/>
          </a:prstGeom>
        </p:spPr>
        <p:txBody>
          <a:bodyPr vert="horz" wrap="square" lIns="0" tIns="12700" rIns="0" bIns="0" rtlCol="0">
            <a:spAutoFit/>
          </a:bodyPr>
          <a:lstStyle/>
          <a:p>
            <a:pPr marL="12700">
              <a:lnSpc>
                <a:spcPct val="100000"/>
              </a:lnSpc>
              <a:spcBef>
                <a:spcPts val="100"/>
              </a:spcBef>
            </a:pPr>
            <a:r>
              <a:rPr sz="4200" spc="-180" dirty="0"/>
              <a:t>Literature review</a:t>
            </a:r>
            <a:r>
              <a:rPr sz="4200" spc="90" dirty="0"/>
              <a:t> </a:t>
            </a:r>
            <a:r>
              <a:rPr sz="4200" spc="-245" dirty="0"/>
              <a:t>purpose</a:t>
            </a:r>
            <a:endParaRPr sz="420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70" y="25463"/>
            <a:ext cx="8412480" cy="574040"/>
          </a:xfrm>
        </p:spPr>
        <p:txBody>
          <a:bodyPr/>
          <a:lstStyle/>
          <a:p>
            <a:r>
              <a:rPr lang="en-IN" dirty="0"/>
              <a:t>Research Process</a:t>
            </a:r>
          </a:p>
        </p:txBody>
      </p:sp>
      <p:graphicFrame>
        <p:nvGraphicFramePr>
          <p:cNvPr id="4" name="Diagram 3"/>
          <p:cNvGraphicFramePr/>
          <p:nvPr>
            <p:extLst>
              <p:ext uri="{D42A27DB-BD31-4B8C-83A1-F6EECF244321}">
                <p14:modId xmlns:p14="http://schemas.microsoft.com/office/powerpoint/2010/main" val="249026943"/>
              </p:ext>
            </p:extLst>
          </p:nvPr>
        </p:nvGraphicFramePr>
        <p:xfrm>
          <a:off x="304800" y="1022350"/>
          <a:ext cx="8686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25852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59" y="491109"/>
            <a:ext cx="8412480" cy="1107996"/>
          </a:xfrm>
        </p:spPr>
        <p:txBody>
          <a:bodyPr/>
          <a:lstStyle/>
          <a:p>
            <a:pPr lvl="0"/>
            <a:r>
              <a:rPr lang="en-IN" dirty="0"/>
              <a:t>Developing the Hypothesis</a:t>
            </a:r>
            <a:br>
              <a:rPr lang="en-IN" dirty="0"/>
            </a:br>
            <a:endParaRPr lang="en-IN" dirty="0"/>
          </a:p>
        </p:txBody>
      </p:sp>
      <p:sp>
        <p:nvSpPr>
          <p:cNvPr id="3" name="Text Placeholder 2"/>
          <p:cNvSpPr>
            <a:spLocks noGrp="1"/>
          </p:cNvSpPr>
          <p:nvPr>
            <p:ph type="body" idx="1"/>
          </p:nvPr>
        </p:nvSpPr>
        <p:spPr>
          <a:xfrm>
            <a:off x="457200" y="1733550"/>
            <a:ext cx="8227060" cy="2149627"/>
          </a:xfrm>
        </p:spPr>
        <p:txBody>
          <a:bodyPr/>
          <a:lstStyle/>
          <a:p>
            <a:pPr marL="342900" indent="-342900">
              <a:lnSpc>
                <a:spcPct val="150000"/>
              </a:lnSpc>
              <a:buFont typeface="Arial" pitchFamily="34" charset="0"/>
              <a:buChar char="•"/>
            </a:pPr>
            <a:r>
              <a:rPr lang="en-IN" dirty="0">
                <a:latin typeface="Times New Roman" pitchFamily="18" charset="0"/>
                <a:cs typeface="Times New Roman" pitchFamily="18" charset="0"/>
              </a:rPr>
              <a:t>Hypothesis is a statement that suggests a proposed answer / a supposition to the research problem</a:t>
            </a:r>
          </a:p>
          <a:p>
            <a:pPr marL="342900" indent="-342900">
              <a:lnSpc>
                <a:spcPct val="150000"/>
              </a:lnSpc>
              <a:buFont typeface="Arial" pitchFamily="34" charset="0"/>
              <a:buChar char="•"/>
            </a:pPr>
            <a:r>
              <a:rPr lang="en-IN" dirty="0">
                <a:latin typeface="Times New Roman" pitchFamily="18" charset="0"/>
                <a:cs typeface="Times New Roman" pitchFamily="18" charset="0"/>
              </a:rPr>
              <a:t>A tentative assumption made in order to draw out and test its logical consequences</a:t>
            </a:r>
          </a:p>
        </p:txBody>
      </p:sp>
    </p:spTree>
    <p:extLst>
      <p:ext uri="{BB962C8B-B14F-4D97-AF65-F5344CB8AC3E}">
        <p14:creationId xmlns:p14="http://schemas.microsoft.com/office/powerpoint/2010/main" val="325083486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70" y="25463"/>
            <a:ext cx="8412480" cy="574040"/>
          </a:xfrm>
        </p:spPr>
        <p:txBody>
          <a:bodyPr/>
          <a:lstStyle/>
          <a:p>
            <a:r>
              <a:rPr lang="en-IN" dirty="0"/>
              <a:t>Research Process</a:t>
            </a:r>
          </a:p>
        </p:txBody>
      </p:sp>
      <p:graphicFrame>
        <p:nvGraphicFramePr>
          <p:cNvPr id="4" name="Diagram 3"/>
          <p:cNvGraphicFramePr/>
          <p:nvPr>
            <p:extLst>
              <p:ext uri="{D42A27DB-BD31-4B8C-83A1-F6EECF244321}">
                <p14:modId xmlns:p14="http://schemas.microsoft.com/office/powerpoint/2010/main" val="3172412871"/>
              </p:ext>
            </p:extLst>
          </p:nvPr>
        </p:nvGraphicFramePr>
        <p:xfrm>
          <a:off x="304800" y="1022350"/>
          <a:ext cx="8686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25852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395096"/>
            <a:ext cx="6565265" cy="665480"/>
          </a:xfrm>
          <a:prstGeom prst="rect">
            <a:avLst/>
          </a:prstGeom>
        </p:spPr>
        <p:txBody>
          <a:bodyPr vert="horz" wrap="square" lIns="0" tIns="12700" rIns="0" bIns="0" rtlCol="0">
            <a:spAutoFit/>
          </a:bodyPr>
          <a:lstStyle/>
          <a:p>
            <a:pPr marL="12700">
              <a:lnSpc>
                <a:spcPct val="100000"/>
              </a:lnSpc>
              <a:spcBef>
                <a:spcPts val="100"/>
              </a:spcBef>
            </a:pPr>
            <a:r>
              <a:rPr sz="4200" spc="-385" dirty="0"/>
              <a:t>Research</a:t>
            </a:r>
            <a:r>
              <a:rPr sz="4200" spc="-90" dirty="0"/>
              <a:t> </a:t>
            </a:r>
            <a:r>
              <a:rPr sz="4200" spc="-160" dirty="0"/>
              <a:t>Design/Methodology</a:t>
            </a:r>
            <a:endParaRPr sz="4200"/>
          </a:p>
        </p:txBody>
      </p:sp>
      <p:sp>
        <p:nvSpPr>
          <p:cNvPr id="3" name="object 3"/>
          <p:cNvSpPr txBox="1"/>
          <p:nvPr/>
        </p:nvSpPr>
        <p:spPr>
          <a:xfrm>
            <a:off x="228600" y="1300966"/>
            <a:ext cx="8763000" cy="3519040"/>
          </a:xfrm>
          <a:prstGeom prst="rect">
            <a:avLst/>
          </a:prstGeom>
        </p:spPr>
        <p:txBody>
          <a:bodyPr vert="horz" wrap="square" lIns="0" tIns="12065" rIns="0" bIns="0" rtlCol="0">
            <a:spAutoFit/>
          </a:bodyPr>
          <a:lstStyle/>
          <a:p>
            <a:pPr marL="354965" marR="5080" indent="-342900" algn="just">
              <a:lnSpc>
                <a:spcPct val="150000"/>
              </a:lnSpc>
              <a:spcBef>
                <a:spcPts val="95"/>
              </a:spcBef>
              <a:buClr>
                <a:srgbClr val="DA1F28"/>
              </a:buClr>
              <a:buSzPct val="120370"/>
              <a:buFont typeface="Arial" pitchFamily="34" charset="0"/>
              <a:buChar char="•"/>
              <a:tabLst>
                <a:tab pos="333375" algn="l"/>
              </a:tabLst>
            </a:pPr>
            <a:r>
              <a:rPr sz="2200" spc="-310" dirty="0">
                <a:latin typeface="Times New Roman" pitchFamily="18" charset="0"/>
                <a:cs typeface="Times New Roman" pitchFamily="18" charset="0"/>
              </a:rPr>
              <a:t>The </a:t>
            </a:r>
            <a:r>
              <a:rPr sz="2200" spc="-165" dirty="0">
                <a:latin typeface="Times New Roman" pitchFamily="18" charset="0"/>
                <a:cs typeface="Times New Roman" pitchFamily="18" charset="0"/>
              </a:rPr>
              <a:t>research </a:t>
            </a:r>
            <a:r>
              <a:rPr sz="2200" spc="-160" dirty="0">
                <a:latin typeface="Times New Roman" pitchFamily="18" charset="0"/>
                <a:cs typeface="Times New Roman" pitchFamily="18" charset="0"/>
              </a:rPr>
              <a:t>design </a:t>
            </a:r>
            <a:r>
              <a:rPr sz="2200" spc="-240" dirty="0">
                <a:latin typeface="Times New Roman" pitchFamily="18" charset="0"/>
                <a:cs typeface="Times New Roman" pitchFamily="18" charset="0"/>
              </a:rPr>
              <a:t>is </a:t>
            </a:r>
            <a:r>
              <a:rPr sz="2200" spc="-165" dirty="0">
                <a:latin typeface="Times New Roman" pitchFamily="18" charset="0"/>
                <a:cs typeface="Times New Roman" pitchFamily="18" charset="0"/>
              </a:rPr>
              <a:t>the </a:t>
            </a:r>
            <a:r>
              <a:rPr sz="2200" spc="-180" dirty="0">
                <a:latin typeface="Times New Roman" pitchFamily="18" charset="0"/>
                <a:cs typeface="Times New Roman" pitchFamily="18" charset="0"/>
              </a:rPr>
              <a:t>master </a:t>
            </a:r>
            <a:r>
              <a:rPr sz="2200" spc="-95" dirty="0">
                <a:latin typeface="Times New Roman" pitchFamily="18" charset="0"/>
                <a:cs typeface="Times New Roman" pitchFamily="18" charset="0"/>
              </a:rPr>
              <a:t>plan </a:t>
            </a:r>
            <a:r>
              <a:rPr sz="2200" spc="-114" dirty="0">
                <a:latin typeface="Times New Roman" pitchFamily="18" charset="0"/>
                <a:cs typeface="Times New Roman" pitchFamily="18" charset="0"/>
              </a:rPr>
              <a:t>specifying </a:t>
            </a:r>
            <a:r>
              <a:rPr sz="2200" spc="-165" dirty="0">
                <a:latin typeface="Times New Roman" pitchFamily="18" charset="0"/>
                <a:cs typeface="Times New Roman" pitchFamily="18" charset="0"/>
              </a:rPr>
              <a:t>the  </a:t>
            </a:r>
            <a:r>
              <a:rPr sz="2200" spc="-220" dirty="0">
                <a:latin typeface="Times New Roman" pitchFamily="18" charset="0"/>
                <a:cs typeface="Times New Roman" pitchFamily="18" charset="0"/>
              </a:rPr>
              <a:t>methods </a:t>
            </a:r>
            <a:r>
              <a:rPr sz="2200" spc="-114" dirty="0">
                <a:latin typeface="Times New Roman" pitchFamily="18" charset="0"/>
                <a:cs typeface="Times New Roman" pitchFamily="18" charset="0"/>
              </a:rPr>
              <a:t>and </a:t>
            </a:r>
            <a:r>
              <a:rPr sz="2200" spc="-165" dirty="0">
                <a:latin typeface="Times New Roman" pitchFamily="18" charset="0"/>
                <a:cs typeface="Times New Roman" pitchFamily="18" charset="0"/>
              </a:rPr>
              <a:t>procedures </a:t>
            </a:r>
            <a:r>
              <a:rPr sz="2200" spc="-20" dirty="0">
                <a:latin typeface="Times New Roman" pitchFamily="18" charset="0"/>
                <a:cs typeface="Times New Roman" pitchFamily="18" charset="0"/>
              </a:rPr>
              <a:t>for </a:t>
            </a:r>
            <a:r>
              <a:rPr sz="2200" spc="-135" dirty="0">
                <a:latin typeface="Times New Roman" pitchFamily="18" charset="0"/>
                <a:cs typeface="Times New Roman" pitchFamily="18" charset="0"/>
              </a:rPr>
              <a:t>collecting </a:t>
            </a:r>
            <a:r>
              <a:rPr sz="2200" spc="-114" dirty="0">
                <a:latin typeface="Times New Roman" pitchFamily="18" charset="0"/>
                <a:cs typeface="Times New Roman" pitchFamily="18" charset="0"/>
              </a:rPr>
              <a:t>and </a:t>
            </a:r>
            <a:r>
              <a:rPr sz="2200" spc="-95" dirty="0">
                <a:latin typeface="Times New Roman" pitchFamily="18" charset="0"/>
                <a:cs typeface="Times New Roman" pitchFamily="18" charset="0"/>
              </a:rPr>
              <a:t>analyzing  </a:t>
            </a:r>
            <a:r>
              <a:rPr sz="2200" spc="-165" dirty="0">
                <a:latin typeface="Times New Roman" pitchFamily="18" charset="0"/>
                <a:cs typeface="Times New Roman" pitchFamily="18" charset="0"/>
              </a:rPr>
              <a:t>the </a:t>
            </a:r>
            <a:r>
              <a:rPr sz="2200" spc="-135" dirty="0">
                <a:latin typeface="Times New Roman" pitchFamily="18" charset="0"/>
                <a:cs typeface="Times New Roman" pitchFamily="18" charset="0"/>
              </a:rPr>
              <a:t>needed</a:t>
            </a:r>
            <a:r>
              <a:rPr sz="2200" spc="150" dirty="0">
                <a:latin typeface="Times New Roman" pitchFamily="18" charset="0"/>
                <a:cs typeface="Times New Roman" pitchFamily="18" charset="0"/>
              </a:rPr>
              <a:t> </a:t>
            </a:r>
            <a:r>
              <a:rPr sz="2200" spc="-125" dirty="0">
                <a:latin typeface="Times New Roman" pitchFamily="18" charset="0"/>
                <a:cs typeface="Times New Roman" pitchFamily="18" charset="0"/>
              </a:rPr>
              <a:t>information.</a:t>
            </a:r>
            <a:endParaRPr lang="en-IN" sz="2200" spc="-125" dirty="0">
              <a:latin typeface="Times New Roman" pitchFamily="18" charset="0"/>
              <a:cs typeface="Times New Roman" pitchFamily="18" charset="0"/>
            </a:endParaRPr>
          </a:p>
          <a:p>
            <a:pPr marL="342900" indent="-342900">
              <a:lnSpc>
                <a:spcPct val="150000"/>
              </a:lnSpc>
              <a:buFont typeface="Arial" pitchFamily="34" charset="0"/>
              <a:buChar char="•"/>
            </a:pPr>
            <a:r>
              <a:rPr lang="en-IN" sz="2200" dirty="0">
                <a:latin typeface="Times New Roman" pitchFamily="18" charset="0"/>
                <a:cs typeface="Times New Roman" pitchFamily="18" charset="0"/>
              </a:rPr>
              <a:t>Grand Plan for conduct of actual research</a:t>
            </a:r>
          </a:p>
          <a:p>
            <a:pPr marL="342900" indent="-342900">
              <a:lnSpc>
                <a:spcPct val="150000"/>
              </a:lnSpc>
              <a:buFont typeface="Arial" pitchFamily="34" charset="0"/>
              <a:buChar char="•"/>
            </a:pPr>
            <a:r>
              <a:rPr lang="en-IN" sz="2200" dirty="0">
                <a:latin typeface="Times New Roman" pitchFamily="18" charset="0"/>
                <a:cs typeface="Times New Roman" pitchFamily="18" charset="0"/>
              </a:rPr>
              <a:t>A reference document during the execution of research project</a:t>
            </a:r>
          </a:p>
          <a:p>
            <a:pPr marL="342900" indent="-342900">
              <a:lnSpc>
                <a:spcPct val="150000"/>
              </a:lnSpc>
              <a:buFont typeface="Arial" pitchFamily="34" charset="0"/>
              <a:buChar char="•"/>
            </a:pPr>
            <a:r>
              <a:rPr lang="en-IN" sz="2200" dirty="0">
                <a:latin typeface="Times New Roman" pitchFamily="18" charset="0"/>
                <a:cs typeface="Times New Roman" pitchFamily="18" charset="0"/>
              </a:rPr>
              <a:t>Indicates method of research, instruments to be used in research, sampling method </a:t>
            </a:r>
            <a:r>
              <a:rPr lang="en-IN" sz="2200" dirty="0" err="1">
                <a:latin typeface="Times New Roman" pitchFamily="18" charset="0"/>
                <a:cs typeface="Times New Roman" pitchFamily="18" charset="0"/>
              </a:rPr>
              <a:t>etc</a:t>
            </a:r>
            <a:endParaRPr lang="en-IN" sz="2200" dirty="0">
              <a:latin typeface="Times New Roman" pitchFamily="18" charset="0"/>
              <a:cs typeface="Times New Roman" pitchFamily="18" charset="0"/>
            </a:endParaRPr>
          </a:p>
          <a:p>
            <a:pPr marL="354965" marR="5080" indent="-342900" algn="just">
              <a:lnSpc>
                <a:spcPct val="150000"/>
              </a:lnSpc>
              <a:spcBef>
                <a:spcPts val="95"/>
              </a:spcBef>
              <a:buClr>
                <a:srgbClr val="DA1F28"/>
              </a:buClr>
              <a:buSzPct val="120370"/>
              <a:buFont typeface="Arial" pitchFamily="34" charset="0"/>
              <a:buChar char="•"/>
              <a:tabLst>
                <a:tab pos="333375" algn="l"/>
              </a:tabLst>
            </a:pPr>
            <a:endParaRPr sz="22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395096"/>
            <a:ext cx="6741159" cy="665480"/>
          </a:xfrm>
          <a:prstGeom prst="rect">
            <a:avLst/>
          </a:prstGeom>
        </p:spPr>
        <p:txBody>
          <a:bodyPr vert="horz" wrap="square" lIns="0" tIns="12700" rIns="0" bIns="0" rtlCol="0">
            <a:spAutoFit/>
          </a:bodyPr>
          <a:lstStyle/>
          <a:p>
            <a:pPr marL="12700">
              <a:lnSpc>
                <a:spcPct val="100000"/>
              </a:lnSpc>
              <a:spcBef>
                <a:spcPts val="100"/>
              </a:spcBef>
            </a:pPr>
            <a:r>
              <a:rPr sz="4200" spc="-335" dirty="0"/>
              <a:t>Examples </a:t>
            </a:r>
            <a:r>
              <a:rPr sz="4200" spc="-5" dirty="0"/>
              <a:t>of </a:t>
            </a:r>
            <a:r>
              <a:rPr sz="4200" spc="-385" dirty="0"/>
              <a:t>Research</a:t>
            </a:r>
            <a:r>
              <a:rPr sz="4200" spc="-450" dirty="0"/>
              <a:t> </a:t>
            </a:r>
            <a:r>
              <a:rPr sz="4200" spc="-325" dirty="0"/>
              <a:t>questions</a:t>
            </a:r>
            <a:endParaRPr sz="4200"/>
          </a:p>
        </p:txBody>
      </p:sp>
      <p:sp>
        <p:nvSpPr>
          <p:cNvPr id="3" name="object 3"/>
          <p:cNvSpPr txBox="1"/>
          <p:nvPr/>
        </p:nvSpPr>
        <p:spPr>
          <a:xfrm>
            <a:off x="688340" y="1364741"/>
            <a:ext cx="7996555" cy="910590"/>
          </a:xfrm>
          <a:prstGeom prst="rect">
            <a:avLst/>
          </a:prstGeom>
        </p:spPr>
        <p:txBody>
          <a:bodyPr vert="horz" wrap="square" lIns="0" tIns="13335" rIns="0" bIns="0" rtlCol="0">
            <a:spAutoFit/>
          </a:bodyPr>
          <a:lstStyle/>
          <a:p>
            <a:pPr marL="332740" marR="5080" indent="-320675">
              <a:lnSpc>
                <a:spcPct val="100000"/>
              </a:lnSpc>
              <a:spcBef>
                <a:spcPts val="105"/>
              </a:spcBef>
              <a:buClr>
                <a:srgbClr val="DA1F28"/>
              </a:buClr>
              <a:buSzPct val="118965"/>
              <a:buFont typeface="Wingdings"/>
              <a:buChar char=""/>
              <a:tabLst>
                <a:tab pos="333375" algn="l"/>
                <a:tab pos="965200" algn="l"/>
                <a:tab pos="2347595" algn="l"/>
                <a:tab pos="3239135" algn="l"/>
                <a:tab pos="4318635" algn="l"/>
                <a:tab pos="4989195" algn="l"/>
                <a:tab pos="6172200" algn="l"/>
                <a:tab pos="7435215" algn="l"/>
              </a:tabLst>
            </a:pPr>
            <a:r>
              <a:rPr sz="2900" spc="-290" dirty="0">
                <a:latin typeface="Arimo"/>
                <a:cs typeface="Arimo"/>
              </a:rPr>
              <a:t>D</a:t>
            </a:r>
            <a:r>
              <a:rPr sz="2900" spc="-220" dirty="0">
                <a:latin typeface="Arimo"/>
                <a:cs typeface="Arimo"/>
              </a:rPr>
              <a:t>o</a:t>
            </a:r>
            <a:r>
              <a:rPr sz="2900" dirty="0">
                <a:latin typeface="Arimo"/>
                <a:cs typeface="Arimo"/>
              </a:rPr>
              <a:t>	</a:t>
            </a:r>
            <a:r>
              <a:rPr sz="2900" spc="-325" dirty="0">
                <a:latin typeface="Arimo"/>
                <a:cs typeface="Arimo"/>
              </a:rPr>
              <a:t>s</a:t>
            </a:r>
            <a:r>
              <a:rPr sz="2900" spc="-175" dirty="0">
                <a:latin typeface="Arimo"/>
                <a:cs typeface="Arimo"/>
              </a:rPr>
              <a:t>t</a:t>
            </a:r>
            <a:r>
              <a:rPr sz="2900" spc="-360" dirty="0">
                <a:latin typeface="Arimo"/>
                <a:cs typeface="Arimo"/>
              </a:rPr>
              <a:t>u</a:t>
            </a:r>
            <a:r>
              <a:rPr sz="2900" spc="-204" dirty="0">
                <a:latin typeface="Arimo"/>
                <a:cs typeface="Arimo"/>
              </a:rPr>
              <a:t>dents</a:t>
            </a:r>
            <a:r>
              <a:rPr sz="2900" dirty="0">
                <a:latin typeface="Arimo"/>
                <a:cs typeface="Arimo"/>
              </a:rPr>
              <a:t>	</a:t>
            </a:r>
            <a:r>
              <a:rPr sz="2900" spc="-180" dirty="0">
                <a:latin typeface="Arimo"/>
                <a:cs typeface="Arimo"/>
              </a:rPr>
              <a:t>think</a:t>
            </a:r>
            <a:r>
              <a:rPr sz="2900" dirty="0">
                <a:latin typeface="Arimo"/>
                <a:cs typeface="Arimo"/>
              </a:rPr>
              <a:t>	</a:t>
            </a:r>
            <a:r>
              <a:rPr sz="2900" spc="-110" dirty="0">
                <a:latin typeface="Arimo"/>
                <a:cs typeface="Arimo"/>
              </a:rPr>
              <a:t>about</a:t>
            </a:r>
            <a:r>
              <a:rPr sz="2900" dirty="0">
                <a:latin typeface="Arimo"/>
                <a:cs typeface="Arimo"/>
              </a:rPr>
              <a:t>	</a:t>
            </a:r>
            <a:r>
              <a:rPr sz="2900" spc="-175" dirty="0">
                <a:latin typeface="Arimo"/>
                <a:cs typeface="Arimo"/>
              </a:rPr>
              <a:t>the</a:t>
            </a:r>
            <a:r>
              <a:rPr sz="2900" dirty="0">
                <a:latin typeface="Arimo"/>
                <a:cs typeface="Arimo"/>
              </a:rPr>
              <a:t>	</a:t>
            </a:r>
            <a:r>
              <a:rPr sz="2900" spc="-165" dirty="0">
                <a:latin typeface="Arimo"/>
                <a:cs typeface="Arimo"/>
              </a:rPr>
              <a:t>c</a:t>
            </a:r>
            <a:r>
              <a:rPr sz="2900" spc="-195" dirty="0">
                <a:latin typeface="Arimo"/>
                <a:cs typeface="Arimo"/>
              </a:rPr>
              <a:t>a</a:t>
            </a:r>
            <a:r>
              <a:rPr sz="2900" spc="-80" dirty="0">
                <a:latin typeface="Arimo"/>
                <a:cs typeface="Arimo"/>
              </a:rPr>
              <a:t>reer</a:t>
            </a:r>
            <a:r>
              <a:rPr sz="2900" dirty="0">
                <a:latin typeface="Arimo"/>
                <a:cs typeface="Arimo"/>
              </a:rPr>
              <a:t>	</a:t>
            </a:r>
            <a:r>
              <a:rPr sz="2900" spc="-80" dirty="0">
                <a:latin typeface="Arimo"/>
                <a:cs typeface="Arimo"/>
              </a:rPr>
              <a:t>op</a:t>
            </a:r>
            <a:r>
              <a:rPr sz="2900" spc="-35" dirty="0">
                <a:latin typeface="Arimo"/>
                <a:cs typeface="Arimo"/>
              </a:rPr>
              <a:t>t</a:t>
            </a:r>
            <a:r>
              <a:rPr sz="2900" spc="-155" dirty="0">
                <a:latin typeface="Arimo"/>
                <a:cs typeface="Arimo"/>
              </a:rPr>
              <a:t>io</a:t>
            </a:r>
            <a:r>
              <a:rPr sz="2900" spc="-229" dirty="0">
                <a:latin typeface="Arimo"/>
                <a:cs typeface="Arimo"/>
              </a:rPr>
              <a:t>n</a:t>
            </a:r>
            <a:r>
              <a:rPr sz="2900" spc="-484" dirty="0">
                <a:latin typeface="Arimo"/>
                <a:cs typeface="Arimo"/>
              </a:rPr>
              <a:t>s</a:t>
            </a:r>
            <a:r>
              <a:rPr sz="2900" dirty="0">
                <a:latin typeface="Arimo"/>
                <a:cs typeface="Arimo"/>
              </a:rPr>
              <a:t>	</a:t>
            </a:r>
            <a:r>
              <a:rPr sz="2900" spc="45" dirty="0">
                <a:latin typeface="Arimo"/>
                <a:cs typeface="Arimo"/>
              </a:rPr>
              <a:t>fir</a:t>
            </a:r>
            <a:r>
              <a:rPr sz="2900" spc="-215" dirty="0">
                <a:latin typeface="Arimo"/>
                <a:cs typeface="Arimo"/>
              </a:rPr>
              <a:t>st  </a:t>
            </a:r>
            <a:r>
              <a:rPr sz="2900" spc="-65" dirty="0">
                <a:latin typeface="Arimo"/>
                <a:cs typeface="Arimo"/>
              </a:rPr>
              <a:t>before </a:t>
            </a:r>
            <a:r>
              <a:rPr sz="2900" spc="-215" dirty="0">
                <a:latin typeface="Arimo"/>
                <a:cs typeface="Arimo"/>
              </a:rPr>
              <a:t>choosing </a:t>
            </a:r>
            <a:r>
              <a:rPr sz="2900" spc="-155" dirty="0">
                <a:latin typeface="Arimo"/>
                <a:cs typeface="Arimo"/>
              </a:rPr>
              <a:t>education </a:t>
            </a:r>
            <a:r>
              <a:rPr sz="2900" spc="-85" dirty="0">
                <a:latin typeface="Arimo"/>
                <a:cs typeface="Arimo"/>
              </a:rPr>
              <a:t>or </a:t>
            </a:r>
            <a:r>
              <a:rPr sz="2900" spc="-165" dirty="0">
                <a:latin typeface="Arimo"/>
                <a:cs typeface="Arimo"/>
              </a:rPr>
              <a:t>careers </a:t>
            </a:r>
            <a:r>
              <a:rPr sz="2900" spc="-285" dirty="0">
                <a:latin typeface="Arimo"/>
                <a:cs typeface="Arimo"/>
              </a:rPr>
              <a:t>come</a:t>
            </a:r>
            <a:r>
              <a:rPr sz="2900" spc="-10" dirty="0">
                <a:latin typeface="Arimo"/>
                <a:cs typeface="Arimo"/>
              </a:rPr>
              <a:t> </a:t>
            </a:r>
            <a:r>
              <a:rPr sz="2900" spc="-285" dirty="0">
                <a:latin typeface="Arimo"/>
                <a:cs typeface="Arimo"/>
              </a:rPr>
              <a:t>second?</a:t>
            </a:r>
            <a:endParaRPr sz="2900">
              <a:latin typeface="Arimo"/>
              <a:cs typeface="Arimo"/>
            </a:endParaRPr>
          </a:p>
        </p:txBody>
      </p:sp>
      <p:sp>
        <p:nvSpPr>
          <p:cNvPr id="4" name="object 4"/>
          <p:cNvSpPr/>
          <p:nvPr/>
        </p:nvSpPr>
        <p:spPr>
          <a:xfrm>
            <a:off x="2971800" y="2724150"/>
            <a:ext cx="2857500" cy="1428750"/>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51343685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Research Design</a:t>
            </a:r>
          </a:p>
        </p:txBody>
      </p:sp>
      <p:sp>
        <p:nvSpPr>
          <p:cNvPr id="3" name="Text Placeholder 2"/>
          <p:cNvSpPr>
            <a:spLocks noGrp="1"/>
          </p:cNvSpPr>
          <p:nvPr>
            <p:ph type="body" idx="1"/>
          </p:nvPr>
        </p:nvSpPr>
        <p:spPr>
          <a:xfrm>
            <a:off x="458469" y="1328326"/>
            <a:ext cx="8227060" cy="3877985"/>
          </a:xfrm>
        </p:spPr>
        <p:txBody>
          <a:bodyPr/>
          <a:lstStyle/>
          <a:p>
            <a:pPr>
              <a:lnSpc>
                <a:spcPct val="150000"/>
              </a:lnSpc>
            </a:pPr>
            <a:r>
              <a:rPr lang="en-IN" b="1" dirty="0"/>
              <a:t>Answers the following Questions :</a:t>
            </a:r>
          </a:p>
          <a:p>
            <a:pPr>
              <a:lnSpc>
                <a:spcPct val="150000"/>
              </a:lnSpc>
            </a:pPr>
            <a:r>
              <a:rPr lang="en-IN" dirty="0"/>
              <a:t>What is the nature of study ?</a:t>
            </a:r>
          </a:p>
          <a:p>
            <a:pPr>
              <a:lnSpc>
                <a:spcPct val="150000"/>
              </a:lnSpc>
            </a:pPr>
            <a:r>
              <a:rPr lang="en-IN" dirty="0"/>
              <a:t>What type of data is required ?</a:t>
            </a:r>
          </a:p>
          <a:p>
            <a:pPr>
              <a:lnSpc>
                <a:spcPct val="150000"/>
              </a:lnSpc>
            </a:pPr>
            <a:r>
              <a:rPr lang="en-IN" dirty="0"/>
              <a:t>How to collect required data ?</a:t>
            </a:r>
          </a:p>
          <a:p>
            <a:pPr>
              <a:lnSpc>
                <a:spcPct val="150000"/>
              </a:lnSpc>
            </a:pPr>
            <a:r>
              <a:rPr lang="en-IN" dirty="0"/>
              <a:t>How much funds will be needed ?</a:t>
            </a:r>
          </a:p>
          <a:p>
            <a:pPr>
              <a:lnSpc>
                <a:spcPct val="150000"/>
              </a:lnSpc>
            </a:pPr>
            <a:r>
              <a:rPr lang="en-IN" dirty="0"/>
              <a:t>How much time will be required ?</a:t>
            </a:r>
          </a:p>
          <a:p>
            <a:pPr>
              <a:lnSpc>
                <a:spcPct val="150000"/>
              </a:lnSpc>
            </a:pPr>
            <a:endParaRPr lang="en-IN" dirty="0"/>
          </a:p>
        </p:txBody>
      </p:sp>
    </p:spTree>
    <p:extLst>
      <p:ext uri="{BB962C8B-B14F-4D97-AF65-F5344CB8AC3E}">
        <p14:creationId xmlns:p14="http://schemas.microsoft.com/office/powerpoint/2010/main" val="65880793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70" y="25463"/>
            <a:ext cx="8412480" cy="574040"/>
          </a:xfrm>
        </p:spPr>
        <p:txBody>
          <a:bodyPr/>
          <a:lstStyle/>
          <a:p>
            <a:r>
              <a:rPr lang="en-IN" dirty="0"/>
              <a:t>Research Process</a:t>
            </a:r>
          </a:p>
        </p:txBody>
      </p:sp>
      <p:graphicFrame>
        <p:nvGraphicFramePr>
          <p:cNvPr id="4" name="Diagram 3"/>
          <p:cNvGraphicFramePr/>
          <p:nvPr>
            <p:extLst>
              <p:ext uri="{D42A27DB-BD31-4B8C-83A1-F6EECF244321}">
                <p14:modId xmlns:p14="http://schemas.microsoft.com/office/powerpoint/2010/main" val="3569881779"/>
              </p:ext>
            </p:extLst>
          </p:nvPr>
        </p:nvGraphicFramePr>
        <p:xfrm>
          <a:off x="304800" y="1022350"/>
          <a:ext cx="8686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25852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Deciding Sample Design</a:t>
            </a:r>
          </a:p>
        </p:txBody>
      </p:sp>
      <p:sp>
        <p:nvSpPr>
          <p:cNvPr id="3" name="Text Placeholder 2"/>
          <p:cNvSpPr>
            <a:spLocks noGrp="1"/>
          </p:cNvSpPr>
          <p:nvPr>
            <p:ph type="body" idx="1"/>
          </p:nvPr>
        </p:nvSpPr>
        <p:spPr>
          <a:xfrm>
            <a:off x="457200" y="1630584"/>
            <a:ext cx="2513331" cy="3148424"/>
          </a:xfrm>
        </p:spPr>
        <p:txBody>
          <a:bodyPr/>
          <a:lstStyle/>
          <a:p>
            <a:pPr>
              <a:lnSpc>
                <a:spcPct val="150000"/>
              </a:lnSpc>
            </a:pPr>
            <a:r>
              <a:rPr lang="en-IN" dirty="0"/>
              <a:t>A small representative of the entire concerned population.</a:t>
            </a:r>
          </a:p>
          <a:p>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1428750"/>
            <a:ext cx="5772150" cy="355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417258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70" y="25463"/>
            <a:ext cx="8412480" cy="574040"/>
          </a:xfrm>
        </p:spPr>
        <p:txBody>
          <a:bodyPr/>
          <a:lstStyle/>
          <a:p>
            <a:r>
              <a:rPr lang="en-IN" dirty="0"/>
              <a:t>Research Process</a:t>
            </a:r>
          </a:p>
        </p:txBody>
      </p:sp>
      <p:graphicFrame>
        <p:nvGraphicFramePr>
          <p:cNvPr id="4" name="Diagram 3"/>
          <p:cNvGraphicFramePr/>
          <p:nvPr>
            <p:extLst>
              <p:ext uri="{D42A27DB-BD31-4B8C-83A1-F6EECF244321}">
                <p14:modId xmlns:p14="http://schemas.microsoft.com/office/powerpoint/2010/main" val="1485986618"/>
              </p:ext>
            </p:extLst>
          </p:nvPr>
        </p:nvGraphicFramePr>
        <p:xfrm>
          <a:off x="304800" y="1022350"/>
          <a:ext cx="8686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25852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Data Collection</a:t>
            </a:r>
          </a:p>
        </p:txBody>
      </p:sp>
      <p:sp>
        <p:nvSpPr>
          <p:cNvPr id="3" name="Text Placeholder 2"/>
          <p:cNvSpPr>
            <a:spLocks noGrp="1"/>
          </p:cNvSpPr>
          <p:nvPr>
            <p:ph type="body" idx="1"/>
          </p:nvPr>
        </p:nvSpPr>
        <p:spPr>
          <a:xfrm>
            <a:off x="458469" y="1328326"/>
            <a:ext cx="8227060" cy="1107996"/>
          </a:xfrm>
        </p:spPr>
        <p:txBody>
          <a:bodyPr/>
          <a:lstStyle/>
          <a:p>
            <a:r>
              <a:rPr lang="en-IN" dirty="0"/>
              <a:t>Here the Research moves from Planning stage to its execution stage.</a:t>
            </a:r>
          </a:p>
          <a:p>
            <a:endParaRPr lang="en-IN"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266950"/>
            <a:ext cx="4648200" cy="272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394204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3525" y="290513"/>
            <a:ext cx="6076950" cy="456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188261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 y="385762"/>
            <a:ext cx="7950200"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120878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70" y="25463"/>
            <a:ext cx="8412480" cy="574040"/>
          </a:xfrm>
        </p:spPr>
        <p:txBody>
          <a:bodyPr/>
          <a:lstStyle/>
          <a:p>
            <a:r>
              <a:rPr lang="en-IN" dirty="0"/>
              <a:t>Research Process</a:t>
            </a:r>
          </a:p>
        </p:txBody>
      </p:sp>
      <p:graphicFrame>
        <p:nvGraphicFramePr>
          <p:cNvPr id="4" name="Diagram 3"/>
          <p:cNvGraphicFramePr/>
          <p:nvPr>
            <p:extLst>
              <p:ext uri="{D42A27DB-BD31-4B8C-83A1-F6EECF244321}">
                <p14:modId xmlns:p14="http://schemas.microsoft.com/office/powerpoint/2010/main" val="2745944053"/>
              </p:ext>
            </p:extLst>
          </p:nvPr>
        </p:nvGraphicFramePr>
        <p:xfrm>
          <a:off x="304800" y="1022350"/>
          <a:ext cx="8686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25852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Data Processing</a:t>
            </a:r>
          </a:p>
        </p:txBody>
      </p:sp>
      <p:sp>
        <p:nvSpPr>
          <p:cNvPr id="3" name="Text Placeholder 2"/>
          <p:cNvSpPr>
            <a:spLocks noGrp="1"/>
          </p:cNvSpPr>
          <p:nvPr>
            <p:ph type="body" idx="1"/>
          </p:nvPr>
        </p:nvSpPr>
        <p:spPr>
          <a:xfrm>
            <a:off x="458469" y="1328326"/>
            <a:ext cx="8227060" cy="738664"/>
          </a:xfrm>
        </p:spPr>
        <p:txBody>
          <a:bodyPr/>
          <a:lstStyle/>
          <a:p>
            <a:r>
              <a:rPr lang="en-IN" dirty="0"/>
              <a:t>The process through which facts and figures are collected, coded and classified into meaningful information. </a:t>
            </a: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4406"/>
          <a:stretch/>
        </p:blipFill>
        <p:spPr bwMode="auto">
          <a:xfrm>
            <a:off x="914400" y="2266950"/>
            <a:ext cx="7086600" cy="2249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345775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70" y="25463"/>
            <a:ext cx="8412480" cy="574040"/>
          </a:xfrm>
        </p:spPr>
        <p:txBody>
          <a:bodyPr/>
          <a:lstStyle/>
          <a:p>
            <a:r>
              <a:rPr lang="en-IN" dirty="0"/>
              <a:t>Research Process</a:t>
            </a:r>
          </a:p>
        </p:txBody>
      </p:sp>
      <p:graphicFrame>
        <p:nvGraphicFramePr>
          <p:cNvPr id="4" name="Diagram 3"/>
          <p:cNvGraphicFramePr/>
          <p:nvPr>
            <p:extLst>
              <p:ext uri="{D42A27DB-BD31-4B8C-83A1-F6EECF244321}">
                <p14:modId xmlns:p14="http://schemas.microsoft.com/office/powerpoint/2010/main" val="1736884840"/>
              </p:ext>
            </p:extLst>
          </p:nvPr>
        </p:nvGraphicFramePr>
        <p:xfrm>
          <a:off x="304800" y="1022350"/>
          <a:ext cx="8686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2585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395096"/>
            <a:ext cx="6741159" cy="665480"/>
          </a:xfrm>
          <a:prstGeom prst="rect">
            <a:avLst/>
          </a:prstGeom>
        </p:spPr>
        <p:txBody>
          <a:bodyPr vert="horz" wrap="square" lIns="0" tIns="12700" rIns="0" bIns="0" rtlCol="0">
            <a:spAutoFit/>
          </a:bodyPr>
          <a:lstStyle/>
          <a:p>
            <a:pPr marL="12700">
              <a:lnSpc>
                <a:spcPct val="100000"/>
              </a:lnSpc>
              <a:spcBef>
                <a:spcPts val="100"/>
              </a:spcBef>
            </a:pPr>
            <a:r>
              <a:rPr sz="4200" spc="-335" dirty="0"/>
              <a:t>Examples </a:t>
            </a:r>
            <a:r>
              <a:rPr sz="4200" spc="-5" dirty="0"/>
              <a:t>of </a:t>
            </a:r>
            <a:r>
              <a:rPr sz="4200" spc="-385" dirty="0"/>
              <a:t>Research</a:t>
            </a:r>
            <a:r>
              <a:rPr sz="4200" spc="-450" dirty="0"/>
              <a:t> </a:t>
            </a:r>
            <a:r>
              <a:rPr sz="4200" spc="-325" dirty="0"/>
              <a:t>questions</a:t>
            </a:r>
            <a:endParaRPr sz="4200"/>
          </a:p>
        </p:txBody>
      </p:sp>
      <p:sp>
        <p:nvSpPr>
          <p:cNvPr id="3" name="object 3"/>
          <p:cNvSpPr txBox="1"/>
          <p:nvPr/>
        </p:nvSpPr>
        <p:spPr>
          <a:xfrm>
            <a:off x="688340" y="1364741"/>
            <a:ext cx="6717665" cy="467995"/>
          </a:xfrm>
          <a:prstGeom prst="rect">
            <a:avLst/>
          </a:prstGeom>
        </p:spPr>
        <p:txBody>
          <a:bodyPr vert="horz" wrap="square" lIns="0" tIns="13335" rIns="0" bIns="0" rtlCol="0">
            <a:spAutoFit/>
          </a:bodyPr>
          <a:lstStyle/>
          <a:p>
            <a:pPr marL="332740" indent="-320675">
              <a:lnSpc>
                <a:spcPct val="100000"/>
              </a:lnSpc>
              <a:spcBef>
                <a:spcPts val="105"/>
              </a:spcBef>
              <a:buClr>
                <a:srgbClr val="DA1F28"/>
              </a:buClr>
              <a:buSzPct val="118965"/>
              <a:buFont typeface="Wingdings"/>
              <a:buChar char=""/>
              <a:tabLst>
                <a:tab pos="333375" algn="l"/>
              </a:tabLst>
            </a:pPr>
            <a:r>
              <a:rPr sz="2900" spc="-290" dirty="0">
                <a:latin typeface="Arimo"/>
                <a:cs typeface="Arimo"/>
              </a:rPr>
              <a:t>Does </a:t>
            </a:r>
            <a:r>
              <a:rPr sz="2900" spc="-185" dirty="0">
                <a:latin typeface="Arimo"/>
                <a:cs typeface="Arimo"/>
              </a:rPr>
              <a:t>exercise </a:t>
            </a:r>
            <a:r>
              <a:rPr sz="2900" spc="-165" dirty="0">
                <a:latin typeface="Arimo"/>
                <a:cs typeface="Arimo"/>
              </a:rPr>
              <a:t>improve </a:t>
            </a:r>
            <a:r>
              <a:rPr sz="2900" spc="-175" dirty="0">
                <a:latin typeface="Arimo"/>
                <a:cs typeface="Arimo"/>
              </a:rPr>
              <a:t>the </a:t>
            </a:r>
            <a:r>
              <a:rPr sz="2900" spc="-60" dirty="0">
                <a:latin typeface="Arimo"/>
                <a:cs typeface="Arimo"/>
              </a:rPr>
              <a:t>quality </a:t>
            </a:r>
            <a:r>
              <a:rPr sz="2900" dirty="0">
                <a:latin typeface="Arimo"/>
                <a:cs typeface="Arimo"/>
              </a:rPr>
              <a:t>of</a:t>
            </a:r>
            <a:r>
              <a:rPr sz="2900" spc="345" dirty="0">
                <a:latin typeface="Arimo"/>
                <a:cs typeface="Arimo"/>
              </a:rPr>
              <a:t> </a:t>
            </a:r>
            <a:r>
              <a:rPr sz="2900" spc="-220" dirty="0">
                <a:latin typeface="Arimo"/>
                <a:cs typeface="Arimo"/>
              </a:rPr>
              <a:t>sleep?</a:t>
            </a:r>
            <a:endParaRPr sz="2900">
              <a:latin typeface="Arimo"/>
              <a:cs typeface="Arimo"/>
            </a:endParaRPr>
          </a:p>
        </p:txBody>
      </p:sp>
      <p:sp>
        <p:nvSpPr>
          <p:cNvPr id="4" name="object 4"/>
          <p:cNvSpPr/>
          <p:nvPr/>
        </p:nvSpPr>
        <p:spPr>
          <a:xfrm>
            <a:off x="1371600" y="2266950"/>
            <a:ext cx="2590800" cy="2262632"/>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867400" y="2266950"/>
            <a:ext cx="2438400" cy="2262632"/>
          </a:xfrm>
          <a:prstGeom prst="rect">
            <a:avLst/>
          </a:prstGeom>
          <a:blipFill>
            <a:blip r:embed="rId3"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57450740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Analysis &amp; Interpretation of Data</a:t>
            </a:r>
          </a:p>
        </p:txBody>
      </p:sp>
      <p:sp>
        <p:nvSpPr>
          <p:cNvPr id="3" name="Text Placeholder 2"/>
          <p:cNvSpPr>
            <a:spLocks noGrp="1"/>
          </p:cNvSpPr>
          <p:nvPr>
            <p:ph type="body" idx="1"/>
          </p:nvPr>
        </p:nvSpPr>
        <p:spPr>
          <a:xfrm>
            <a:off x="457200" y="1581150"/>
            <a:ext cx="8227060" cy="3255507"/>
          </a:xfrm>
        </p:spPr>
        <p:txBody>
          <a:bodyPr/>
          <a:lstStyle/>
          <a:p>
            <a:pPr marL="342900" indent="-342900">
              <a:lnSpc>
                <a:spcPct val="150000"/>
              </a:lnSpc>
              <a:buFont typeface="Arial" pitchFamily="34" charset="0"/>
              <a:buChar char="•"/>
            </a:pPr>
            <a:r>
              <a:rPr lang="en-IN" dirty="0"/>
              <a:t>Analysis of data - Logical arrangement of data to facilitate quick analysis for drawing conclusions</a:t>
            </a:r>
          </a:p>
          <a:p>
            <a:pPr marL="342900" indent="-342900">
              <a:lnSpc>
                <a:spcPct val="150000"/>
              </a:lnSpc>
              <a:buFont typeface="Arial" pitchFamily="34" charset="0"/>
              <a:buChar char="•"/>
            </a:pPr>
            <a:endParaRPr lang="en-IN" dirty="0"/>
          </a:p>
          <a:p>
            <a:pPr marL="342900" indent="-342900">
              <a:lnSpc>
                <a:spcPct val="150000"/>
              </a:lnSpc>
              <a:buFont typeface="Arial" pitchFamily="34" charset="0"/>
              <a:buChar char="•"/>
            </a:pPr>
            <a:r>
              <a:rPr lang="en-IN" dirty="0"/>
              <a:t>Interpretation of data – The process of reading &amp; interpreting data in precise form to draw inferences.</a:t>
            </a:r>
          </a:p>
          <a:p>
            <a:pPr>
              <a:lnSpc>
                <a:spcPct val="150000"/>
              </a:lnSpc>
            </a:pPr>
            <a:r>
              <a:rPr lang="en-IN" dirty="0"/>
              <a:t>Reads the collected facts into meaningful precise inferences</a:t>
            </a:r>
          </a:p>
        </p:txBody>
      </p:sp>
    </p:spTree>
    <p:extLst>
      <p:ext uri="{BB962C8B-B14F-4D97-AF65-F5344CB8AC3E}">
        <p14:creationId xmlns:p14="http://schemas.microsoft.com/office/powerpoint/2010/main" val="284523734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81000"/>
            <a:ext cx="7315200" cy="438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222045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70" y="25463"/>
            <a:ext cx="8412480" cy="574040"/>
          </a:xfrm>
        </p:spPr>
        <p:txBody>
          <a:bodyPr/>
          <a:lstStyle/>
          <a:p>
            <a:r>
              <a:rPr lang="en-IN" dirty="0"/>
              <a:t>Research Process</a:t>
            </a:r>
          </a:p>
        </p:txBody>
      </p:sp>
      <p:graphicFrame>
        <p:nvGraphicFramePr>
          <p:cNvPr id="4" name="Diagram 3"/>
          <p:cNvGraphicFramePr/>
          <p:nvPr>
            <p:extLst>
              <p:ext uri="{D42A27DB-BD31-4B8C-83A1-F6EECF244321}">
                <p14:modId xmlns:p14="http://schemas.microsoft.com/office/powerpoint/2010/main" val="2672493617"/>
              </p:ext>
            </p:extLst>
          </p:nvPr>
        </p:nvGraphicFramePr>
        <p:xfrm>
          <a:off x="304800" y="1022350"/>
          <a:ext cx="8686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25852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Hypothesis Testing</a:t>
            </a:r>
          </a:p>
        </p:txBody>
      </p:sp>
      <p:sp>
        <p:nvSpPr>
          <p:cNvPr id="3" name="Text Placeholder 2"/>
          <p:cNvSpPr>
            <a:spLocks noGrp="1"/>
          </p:cNvSpPr>
          <p:nvPr>
            <p:ph type="body" idx="1"/>
          </p:nvPr>
        </p:nvSpPr>
        <p:spPr>
          <a:xfrm>
            <a:off x="458469" y="1328326"/>
            <a:ext cx="8227060" cy="738664"/>
          </a:xfrm>
        </p:spPr>
        <p:txBody>
          <a:bodyPr/>
          <a:lstStyle/>
          <a:p>
            <a:r>
              <a:rPr lang="en-IN" dirty="0"/>
              <a:t>The researcher now tests the assumption (hypothesis) that he had made earlier.</a:t>
            </a:r>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1733550"/>
            <a:ext cx="4391025" cy="324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904819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742950"/>
            <a:ext cx="6172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052057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70" y="25463"/>
            <a:ext cx="8412480" cy="574040"/>
          </a:xfrm>
        </p:spPr>
        <p:txBody>
          <a:bodyPr/>
          <a:lstStyle/>
          <a:p>
            <a:r>
              <a:rPr lang="en-IN" dirty="0"/>
              <a:t>Research Process</a:t>
            </a:r>
          </a:p>
        </p:txBody>
      </p:sp>
      <p:graphicFrame>
        <p:nvGraphicFramePr>
          <p:cNvPr id="4" name="Diagram 3"/>
          <p:cNvGraphicFramePr/>
          <p:nvPr>
            <p:extLst>
              <p:ext uri="{D42A27DB-BD31-4B8C-83A1-F6EECF244321}">
                <p14:modId xmlns:p14="http://schemas.microsoft.com/office/powerpoint/2010/main" val="1001931611"/>
              </p:ext>
            </p:extLst>
          </p:nvPr>
        </p:nvGraphicFramePr>
        <p:xfrm>
          <a:off x="304800" y="1022350"/>
          <a:ext cx="8686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25852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Preparation of Research Report</a:t>
            </a:r>
          </a:p>
        </p:txBody>
      </p:sp>
      <p:sp>
        <p:nvSpPr>
          <p:cNvPr id="3" name="Text Placeholder 2"/>
          <p:cNvSpPr>
            <a:spLocks noGrp="1"/>
          </p:cNvSpPr>
          <p:nvPr>
            <p:ph type="body" idx="1"/>
          </p:nvPr>
        </p:nvSpPr>
        <p:spPr>
          <a:xfrm>
            <a:off x="458469" y="1328326"/>
            <a:ext cx="8227060" cy="369332"/>
          </a:xfrm>
        </p:spPr>
        <p:txBody>
          <a:bodyPr/>
          <a:lstStyle/>
          <a:p>
            <a:r>
              <a:rPr lang="en-IN" dirty="0"/>
              <a:t>Complete, compact, precise, self-explanatory document</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2343" y="1931783"/>
            <a:ext cx="2801588" cy="3138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472408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C27FE524-9ADC-462A-9C01-419E750AF034}"/>
              </a:ext>
            </a:extLst>
          </p:cNvPr>
          <p:cNvSpPr/>
          <p:nvPr/>
        </p:nvSpPr>
        <p:spPr>
          <a:xfrm>
            <a:off x="626166" y="139148"/>
            <a:ext cx="7235687" cy="74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3000" b="1" dirty="0">
                <a:effectLst>
                  <a:outerShdw blurRad="38100" dist="38100" dir="2700000" algn="tl">
                    <a:srgbClr val="000000">
                      <a:alpha val="43137"/>
                    </a:srgbClr>
                  </a:outerShdw>
                </a:effectLst>
              </a:rPr>
              <a:t>Definition of research design</a:t>
            </a:r>
          </a:p>
        </p:txBody>
      </p:sp>
      <p:sp>
        <p:nvSpPr>
          <p:cNvPr id="3" name="Rectangle 2">
            <a:extLst>
              <a:ext uri="{FF2B5EF4-FFF2-40B4-BE49-F238E27FC236}">
                <a16:creationId xmlns:a16="http://schemas.microsoft.com/office/drawing/2014/main" id="{0D3B3F5B-01A4-436B-A268-B5269DC97F60}"/>
              </a:ext>
            </a:extLst>
          </p:cNvPr>
          <p:cNvSpPr/>
          <p:nvPr/>
        </p:nvSpPr>
        <p:spPr>
          <a:xfrm>
            <a:off x="238539" y="1033670"/>
            <a:ext cx="8527775" cy="36675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428625" indent="-428625" algn="ctr">
              <a:buFont typeface="Arial" panose="020B0604020202020204" pitchFamily="34" charset="0"/>
              <a:buChar char="•"/>
            </a:pPr>
            <a:r>
              <a:rPr lang="en-IN" sz="3000" dirty="0"/>
              <a:t>Research design is the framework of research methods and techniques chosen by a researcher. The design allows researchers to hone in on research methods that are suitable for the subject matter and set up their studies up for success.</a:t>
            </a:r>
          </a:p>
          <a:p>
            <a:pPr marL="428625" indent="-428625" algn="ctr">
              <a:buFont typeface="Arial" panose="020B0604020202020204" pitchFamily="34" charset="0"/>
              <a:buChar char="•"/>
            </a:pPr>
            <a:r>
              <a:rPr lang="en-IN" sz="3000" dirty="0"/>
              <a:t>Research Design is the conceptual structure within which research is conducted</a:t>
            </a:r>
          </a:p>
        </p:txBody>
      </p:sp>
    </p:spTree>
    <p:extLst>
      <p:ext uri="{BB962C8B-B14F-4D97-AF65-F5344CB8AC3E}">
        <p14:creationId xmlns:p14="http://schemas.microsoft.com/office/powerpoint/2010/main" val="316873999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02DF83FF-57DE-41CD-9134-57F3330A24B8}"/>
              </a:ext>
            </a:extLst>
          </p:cNvPr>
          <p:cNvSpPr/>
          <p:nvPr/>
        </p:nvSpPr>
        <p:spPr>
          <a:xfrm>
            <a:off x="745435" y="238540"/>
            <a:ext cx="8130209" cy="596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sz="2400" b="1" dirty="0">
                <a:effectLst>
                  <a:outerShdw blurRad="38100" dist="38100" dir="2700000" algn="tl">
                    <a:srgbClr val="000000">
                      <a:alpha val="43137"/>
                    </a:srgbClr>
                  </a:outerShdw>
                </a:effectLst>
              </a:rPr>
              <a:t>Need and importance of research design</a:t>
            </a:r>
          </a:p>
        </p:txBody>
      </p:sp>
      <p:sp>
        <p:nvSpPr>
          <p:cNvPr id="3" name="Rectangle: Rounded Corners 2">
            <a:extLst>
              <a:ext uri="{FF2B5EF4-FFF2-40B4-BE49-F238E27FC236}">
                <a16:creationId xmlns:a16="http://schemas.microsoft.com/office/drawing/2014/main" id="{2A96FB1D-3E95-4C88-A767-E6864E5889CE}"/>
              </a:ext>
            </a:extLst>
          </p:cNvPr>
          <p:cNvSpPr/>
          <p:nvPr/>
        </p:nvSpPr>
        <p:spPr>
          <a:xfrm>
            <a:off x="347870" y="1133061"/>
            <a:ext cx="8527774" cy="40104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257175" indent="-257175">
              <a:buFont typeface="+mj-lt"/>
              <a:buAutoNum type="arabicPeriod"/>
            </a:pPr>
            <a:r>
              <a:rPr lang="en-IN" sz="2100" dirty="0"/>
              <a:t>Smooth sailing of various research operation.</a:t>
            </a:r>
          </a:p>
          <a:p>
            <a:pPr marL="257175" indent="-257175">
              <a:buFont typeface="+mj-lt"/>
              <a:buAutoNum type="arabicPeriod"/>
            </a:pPr>
            <a:r>
              <a:rPr lang="en-IN" sz="2100" dirty="0"/>
              <a:t>Making research efficient. Yielding maximum information with minimum expenditure.</a:t>
            </a:r>
          </a:p>
          <a:p>
            <a:pPr marL="257175" indent="-257175">
              <a:buFont typeface="+mj-lt"/>
              <a:buAutoNum type="arabicPeriod"/>
            </a:pPr>
            <a:r>
              <a:rPr lang="en-IN" sz="2100" dirty="0"/>
              <a:t>Ensure timely execution of research work.</a:t>
            </a:r>
          </a:p>
          <a:p>
            <a:pPr marL="257175" indent="-257175">
              <a:buFont typeface="+mj-lt"/>
              <a:buAutoNum type="arabicPeriod"/>
            </a:pPr>
            <a:r>
              <a:rPr lang="en-IN" sz="2100" dirty="0"/>
              <a:t>Facilitate organisation of resources.</a:t>
            </a:r>
          </a:p>
          <a:p>
            <a:pPr marL="257175" indent="-257175">
              <a:buFont typeface="+mj-lt"/>
              <a:buAutoNum type="arabicPeriod"/>
            </a:pPr>
            <a:r>
              <a:rPr lang="en-IN" sz="2100" dirty="0"/>
              <a:t>Facilitate collection of relevant data.</a:t>
            </a:r>
          </a:p>
          <a:p>
            <a:pPr marL="257175" indent="-257175">
              <a:buFont typeface="+mj-lt"/>
              <a:buAutoNum type="arabicPeriod"/>
            </a:pPr>
            <a:r>
              <a:rPr lang="en-IN" sz="2100" dirty="0"/>
              <a:t>Help to monitor expenses.</a:t>
            </a:r>
          </a:p>
          <a:p>
            <a:pPr marL="257175" indent="-257175">
              <a:buFont typeface="+mj-lt"/>
              <a:buAutoNum type="arabicPeriod"/>
            </a:pPr>
            <a:r>
              <a:rPr lang="en-IN" sz="2100" dirty="0"/>
              <a:t>Provide direction to </a:t>
            </a:r>
            <a:r>
              <a:rPr lang="en-IN" sz="2100" dirty="0" err="1"/>
              <a:t>firld</a:t>
            </a:r>
            <a:r>
              <a:rPr lang="en-IN" sz="2100" dirty="0"/>
              <a:t> staff.</a:t>
            </a:r>
          </a:p>
          <a:p>
            <a:pPr marL="257175" indent="-257175">
              <a:buFont typeface="+mj-lt"/>
              <a:buAutoNum type="arabicPeriod"/>
            </a:pPr>
            <a:r>
              <a:rPr lang="en-IN" sz="2100" dirty="0"/>
              <a:t>Help to select method and technique.</a:t>
            </a:r>
          </a:p>
          <a:p>
            <a:pPr marL="257175" indent="-257175">
              <a:buFont typeface="+mj-lt"/>
              <a:buAutoNum type="arabicPeriod"/>
            </a:pPr>
            <a:r>
              <a:rPr lang="en-IN" sz="2100" dirty="0"/>
              <a:t>Achievement of research </a:t>
            </a:r>
            <a:r>
              <a:rPr lang="en-IN" sz="2100" dirty="0" err="1"/>
              <a:t>objevtive</a:t>
            </a:r>
            <a:r>
              <a:rPr lang="en-IN" sz="2100" dirty="0"/>
              <a:t> is enabled.</a:t>
            </a:r>
          </a:p>
        </p:txBody>
      </p:sp>
    </p:spTree>
    <p:extLst>
      <p:ext uri="{BB962C8B-B14F-4D97-AF65-F5344CB8AC3E}">
        <p14:creationId xmlns:p14="http://schemas.microsoft.com/office/powerpoint/2010/main" val="88746446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18A2C09-BDCC-4EC4-82DA-3E9C3D367920}"/>
              </a:ext>
            </a:extLst>
          </p:cNvPr>
          <p:cNvSpPr/>
          <p:nvPr/>
        </p:nvSpPr>
        <p:spPr>
          <a:xfrm>
            <a:off x="2494723" y="546652"/>
            <a:ext cx="3160643" cy="5764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dirty="0"/>
              <a:t>RESEARCH DESIGN</a:t>
            </a:r>
          </a:p>
        </p:txBody>
      </p:sp>
      <p:sp>
        <p:nvSpPr>
          <p:cNvPr id="3" name="Rectangle 2">
            <a:extLst>
              <a:ext uri="{FF2B5EF4-FFF2-40B4-BE49-F238E27FC236}">
                <a16:creationId xmlns:a16="http://schemas.microsoft.com/office/drawing/2014/main" id="{310BD17A-2C0B-418D-9E51-4247F4ACF670}"/>
              </a:ext>
            </a:extLst>
          </p:cNvPr>
          <p:cNvSpPr/>
          <p:nvPr/>
        </p:nvSpPr>
        <p:spPr>
          <a:xfrm flipH="1">
            <a:off x="1197168" y="1480930"/>
            <a:ext cx="2028578" cy="3379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dirty="0"/>
              <a:t>EXPLORATORY</a:t>
            </a:r>
          </a:p>
        </p:txBody>
      </p:sp>
      <p:sp>
        <p:nvSpPr>
          <p:cNvPr id="4" name="Rectangle 3">
            <a:extLst>
              <a:ext uri="{FF2B5EF4-FFF2-40B4-BE49-F238E27FC236}">
                <a16:creationId xmlns:a16="http://schemas.microsoft.com/office/drawing/2014/main" id="{C7A8054C-9CD6-4C83-B274-A5C685912F8A}"/>
              </a:ext>
            </a:extLst>
          </p:cNvPr>
          <p:cNvSpPr/>
          <p:nvPr/>
        </p:nvSpPr>
        <p:spPr>
          <a:xfrm>
            <a:off x="5088835" y="1480930"/>
            <a:ext cx="2504661" cy="3379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dirty="0"/>
              <a:t>CONCLUSIVE</a:t>
            </a:r>
          </a:p>
        </p:txBody>
      </p:sp>
      <p:sp>
        <p:nvSpPr>
          <p:cNvPr id="5" name="Rectangle 4">
            <a:extLst>
              <a:ext uri="{FF2B5EF4-FFF2-40B4-BE49-F238E27FC236}">
                <a16:creationId xmlns:a16="http://schemas.microsoft.com/office/drawing/2014/main" id="{CC3C2459-CE0A-4B84-8692-1FDAB5BE42BD}"/>
              </a:ext>
            </a:extLst>
          </p:cNvPr>
          <p:cNvSpPr/>
          <p:nvPr/>
        </p:nvSpPr>
        <p:spPr>
          <a:xfrm>
            <a:off x="4711148" y="2176669"/>
            <a:ext cx="1630018" cy="3950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dirty="0"/>
              <a:t>DESCRIPTIVE</a:t>
            </a:r>
          </a:p>
        </p:txBody>
      </p:sp>
      <p:sp>
        <p:nvSpPr>
          <p:cNvPr id="6" name="Rectangle 5">
            <a:extLst>
              <a:ext uri="{FF2B5EF4-FFF2-40B4-BE49-F238E27FC236}">
                <a16:creationId xmlns:a16="http://schemas.microsoft.com/office/drawing/2014/main" id="{820C616F-57D3-4279-8F1E-89A9DEED746C}"/>
              </a:ext>
            </a:extLst>
          </p:cNvPr>
          <p:cNvSpPr/>
          <p:nvPr/>
        </p:nvSpPr>
        <p:spPr>
          <a:xfrm>
            <a:off x="6967331" y="2176669"/>
            <a:ext cx="1630018" cy="3950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dirty="0"/>
              <a:t>CAUSAL</a:t>
            </a:r>
          </a:p>
        </p:txBody>
      </p:sp>
      <p:sp>
        <p:nvSpPr>
          <p:cNvPr id="7" name="Rectangle 6">
            <a:extLst>
              <a:ext uri="{FF2B5EF4-FFF2-40B4-BE49-F238E27FC236}">
                <a16:creationId xmlns:a16="http://schemas.microsoft.com/office/drawing/2014/main" id="{BD5D9722-8E78-4F45-A490-E942506D34F5}"/>
              </a:ext>
            </a:extLst>
          </p:cNvPr>
          <p:cNvSpPr/>
          <p:nvPr/>
        </p:nvSpPr>
        <p:spPr>
          <a:xfrm>
            <a:off x="3359425" y="2929559"/>
            <a:ext cx="1699592" cy="3950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dirty="0"/>
              <a:t>CROSS SECTIONAL</a:t>
            </a:r>
          </a:p>
        </p:txBody>
      </p:sp>
      <p:sp>
        <p:nvSpPr>
          <p:cNvPr id="8" name="Rectangle 7">
            <a:extLst>
              <a:ext uri="{FF2B5EF4-FFF2-40B4-BE49-F238E27FC236}">
                <a16:creationId xmlns:a16="http://schemas.microsoft.com/office/drawing/2014/main" id="{9526BE4A-CD7E-4DBE-A578-9519E1CEBCA1}"/>
              </a:ext>
            </a:extLst>
          </p:cNvPr>
          <p:cNvSpPr/>
          <p:nvPr/>
        </p:nvSpPr>
        <p:spPr>
          <a:xfrm>
            <a:off x="5526157" y="2929558"/>
            <a:ext cx="1759226" cy="3950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dirty="0"/>
              <a:t>LONGITUDINAL</a:t>
            </a:r>
          </a:p>
        </p:txBody>
      </p:sp>
      <p:cxnSp>
        <p:nvCxnSpPr>
          <p:cNvPr id="10" name="Straight Arrow Connector 9">
            <a:extLst>
              <a:ext uri="{FF2B5EF4-FFF2-40B4-BE49-F238E27FC236}">
                <a16:creationId xmlns:a16="http://schemas.microsoft.com/office/drawing/2014/main" id="{D4D3718D-1C59-4EE2-B3BA-E17F39E1C900}"/>
              </a:ext>
            </a:extLst>
          </p:cNvPr>
          <p:cNvCxnSpPr/>
          <p:nvPr/>
        </p:nvCxnSpPr>
        <p:spPr>
          <a:xfrm>
            <a:off x="3816626" y="1192696"/>
            <a:ext cx="2325756" cy="2186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49065DC-0F34-4817-B2D4-E3C7BC42E9E6}"/>
              </a:ext>
            </a:extLst>
          </p:cNvPr>
          <p:cNvCxnSpPr/>
          <p:nvPr/>
        </p:nvCxnSpPr>
        <p:spPr>
          <a:xfrm flipH="1">
            <a:off x="2852531" y="1192696"/>
            <a:ext cx="785191" cy="2186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5699A19F-8E60-449F-956B-A1ECE276FA20}"/>
              </a:ext>
            </a:extLst>
          </p:cNvPr>
          <p:cNvCxnSpPr/>
          <p:nvPr/>
        </p:nvCxnSpPr>
        <p:spPr>
          <a:xfrm flipH="1">
            <a:off x="5655365" y="1888435"/>
            <a:ext cx="665922" cy="2087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9B79226-28A9-465F-A38D-0098E79A2EE3}"/>
              </a:ext>
            </a:extLst>
          </p:cNvPr>
          <p:cNvCxnSpPr/>
          <p:nvPr/>
        </p:nvCxnSpPr>
        <p:spPr>
          <a:xfrm>
            <a:off x="6450496" y="1888435"/>
            <a:ext cx="1143000" cy="2087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65072ED-5A0A-4DCE-99A5-9D1395366F24}"/>
              </a:ext>
            </a:extLst>
          </p:cNvPr>
          <p:cNvCxnSpPr/>
          <p:nvPr/>
        </p:nvCxnSpPr>
        <p:spPr>
          <a:xfrm flipH="1">
            <a:off x="4005470" y="2651263"/>
            <a:ext cx="1311965" cy="2782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EA14F994-0EA6-49D9-A630-B83119024775}"/>
              </a:ext>
            </a:extLst>
          </p:cNvPr>
          <p:cNvCxnSpPr/>
          <p:nvPr/>
        </p:nvCxnSpPr>
        <p:spPr>
          <a:xfrm>
            <a:off x="5635487" y="2710898"/>
            <a:ext cx="815009" cy="159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D00F932-0A05-4F05-96A4-1F800F9B6D8A}"/>
              </a:ext>
            </a:extLst>
          </p:cNvPr>
          <p:cNvCxnSpPr/>
          <p:nvPr/>
        </p:nvCxnSpPr>
        <p:spPr>
          <a:xfrm flipH="1">
            <a:off x="3041374" y="3438940"/>
            <a:ext cx="964096" cy="4075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D84BE1AC-1996-4DB8-AD7A-CF8E5218A06B}"/>
              </a:ext>
            </a:extLst>
          </p:cNvPr>
          <p:cNvCxnSpPr/>
          <p:nvPr/>
        </p:nvCxnSpPr>
        <p:spPr>
          <a:xfrm>
            <a:off x="4134678" y="3468757"/>
            <a:ext cx="924339" cy="482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5FDF288E-4D59-4F66-B085-3FA004C69B78}"/>
              </a:ext>
            </a:extLst>
          </p:cNvPr>
          <p:cNvSpPr/>
          <p:nvPr/>
        </p:nvSpPr>
        <p:spPr>
          <a:xfrm>
            <a:off x="1421296" y="3950804"/>
            <a:ext cx="2216426" cy="571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dirty="0"/>
              <a:t>SINGLE CROSS SECTIONAL</a:t>
            </a:r>
          </a:p>
        </p:txBody>
      </p:sp>
      <p:sp>
        <p:nvSpPr>
          <p:cNvPr id="26" name="Rectangle 25">
            <a:extLst>
              <a:ext uri="{FF2B5EF4-FFF2-40B4-BE49-F238E27FC236}">
                <a16:creationId xmlns:a16="http://schemas.microsoft.com/office/drawing/2014/main" id="{0027834A-2EFF-4219-B15B-C4900D44A5FE}"/>
              </a:ext>
            </a:extLst>
          </p:cNvPr>
          <p:cNvSpPr/>
          <p:nvPr/>
        </p:nvSpPr>
        <p:spPr>
          <a:xfrm>
            <a:off x="4134679" y="4040257"/>
            <a:ext cx="1759226" cy="48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dirty="0"/>
              <a:t>MULTIPLE CROSS SECTIONAL</a:t>
            </a:r>
          </a:p>
        </p:txBody>
      </p:sp>
      <p:cxnSp>
        <p:nvCxnSpPr>
          <p:cNvPr id="28" name="Straight Arrow Connector 27">
            <a:extLst>
              <a:ext uri="{FF2B5EF4-FFF2-40B4-BE49-F238E27FC236}">
                <a16:creationId xmlns:a16="http://schemas.microsoft.com/office/drawing/2014/main" id="{DF6BA3B3-D0D2-4D98-B45A-A34AEF1B4E95}"/>
              </a:ext>
            </a:extLst>
          </p:cNvPr>
          <p:cNvCxnSpPr/>
          <p:nvPr/>
        </p:nvCxnSpPr>
        <p:spPr>
          <a:xfrm>
            <a:off x="7991061" y="2621445"/>
            <a:ext cx="0" cy="9939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094AD646-0267-4C0E-8974-3D1FEFA12BAF}"/>
              </a:ext>
            </a:extLst>
          </p:cNvPr>
          <p:cNvSpPr/>
          <p:nvPr/>
        </p:nvSpPr>
        <p:spPr>
          <a:xfrm>
            <a:off x="6689035" y="3756991"/>
            <a:ext cx="2047458" cy="3950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IN" dirty="0"/>
              <a:t>SAMPLE SURVEY</a:t>
            </a:r>
          </a:p>
        </p:txBody>
      </p:sp>
    </p:spTree>
    <p:extLst>
      <p:ext uri="{BB962C8B-B14F-4D97-AF65-F5344CB8AC3E}">
        <p14:creationId xmlns:p14="http://schemas.microsoft.com/office/powerpoint/2010/main" val="4806042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440</TotalTime>
  <Words>5158</Words>
  <Application>Microsoft Office PowerPoint</Application>
  <PresentationFormat>On-screen Show (16:9)</PresentationFormat>
  <Paragraphs>676</Paragraphs>
  <Slides>173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173</vt:i4>
      </vt:variant>
    </vt:vector>
  </HeadingPairs>
  <TitlesOfParts>
    <vt:vector size="182" baseType="lpstr">
      <vt:lpstr>Arial</vt:lpstr>
      <vt:lpstr>Arimo</vt:lpstr>
      <vt:lpstr>Calibri</vt:lpstr>
      <vt:lpstr>Fira Sans</vt:lpstr>
      <vt:lpstr>Open Sans</vt:lpstr>
      <vt:lpstr>Times New Roman</vt:lpstr>
      <vt:lpstr>Trebuchet MS</vt:lpstr>
      <vt:lpstr>Wingdings</vt:lpstr>
      <vt:lpstr>Office Theme</vt:lpstr>
      <vt:lpstr>PowerPoint Presentation</vt:lpstr>
      <vt:lpstr>Topics</vt:lpstr>
      <vt:lpstr>Do you ever Wonder ???</vt:lpstr>
      <vt:lpstr>The Sun rises in the East ?????</vt:lpstr>
      <vt:lpstr>Examples of Research questions</vt:lpstr>
      <vt:lpstr>Examples of Research questions</vt:lpstr>
      <vt:lpstr>Examples of Research questions</vt:lpstr>
      <vt:lpstr>Examples of Research questions</vt:lpstr>
      <vt:lpstr>Examples of Research questions</vt:lpstr>
      <vt:lpstr>What is Research ????</vt:lpstr>
      <vt:lpstr>PowerPoint Presentation</vt:lpstr>
      <vt:lpstr>Research</vt:lpstr>
      <vt:lpstr>Nature/ Features/ Characteristics of Research</vt:lpstr>
      <vt:lpstr>Objectives of Research</vt:lpstr>
      <vt:lpstr>Objectives of Research</vt:lpstr>
      <vt:lpstr>Importance/ Need / Relevance of Research in Business</vt:lpstr>
      <vt:lpstr>Importance/ Need / Relevance of Research in Business</vt:lpstr>
      <vt:lpstr>SCOPE / SIGNIFICANCE OF RESEARCH</vt:lpstr>
      <vt:lpstr>PowerPoint Presentation</vt:lpstr>
      <vt:lpstr>PowerPoint Presentation</vt:lpstr>
      <vt:lpstr>PowerPoint Presentation</vt:lpstr>
      <vt:lpstr>Types of Research</vt:lpstr>
      <vt:lpstr>Pure/ Fundamental/ Basic Research  https://www.youtube.com/watch?v=JEZjwlDNEHY</vt:lpstr>
      <vt:lpstr>PowerPoint Presentation</vt:lpstr>
      <vt:lpstr>PowerPoint Presentation</vt:lpstr>
      <vt:lpstr>PowerPoint Presentation</vt:lpstr>
      <vt:lpstr>Applied research</vt:lpstr>
      <vt:lpstr>PowerPoint Presentation</vt:lpstr>
      <vt:lpstr>PowerPoint Presentation</vt:lpstr>
      <vt:lpstr>PowerPoint Presentation</vt:lpstr>
      <vt:lpstr>PowerPoint Presentation</vt:lpstr>
      <vt:lpstr>PowerPoint Presentation</vt:lpstr>
      <vt:lpstr>Descriptive Research</vt:lpstr>
      <vt:lpstr>PowerPoint Presentation</vt:lpstr>
      <vt:lpstr>PowerPoint Presentation</vt:lpstr>
      <vt:lpstr>Nature of descriptive study</vt:lpstr>
      <vt:lpstr>PowerPoint Presentation</vt:lpstr>
      <vt:lpstr>ANALYTICAL RESEARCH</vt:lpstr>
      <vt:lpstr>Experimental research</vt:lpstr>
      <vt:lpstr>Exploratory and History research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VARIABLES </vt:lpstr>
      <vt:lpstr>Important Concepts in Research</vt:lpstr>
      <vt:lpstr>Concepts in Research</vt:lpstr>
      <vt:lpstr>PowerPoint Presentation</vt:lpstr>
      <vt:lpstr>PowerPoint Presentation</vt:lpstr>
      <vt:lpstr>EXAMPLE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Research Process</vt:lpstr>
      <vt:lpstr>PowerPoint Presentation</vt:lpstr>
      <vt:lpstr>PowerPoint Presentation</vt:lpstr>
      <vt:lpstr>Research Problems </vt:lpstr>
      <vt:lpstr>Decide Objectives of Research</vt:lpstr>
      <vt:lpstr>Research Process</vt:lpstr>
      <vt:lpstr>Literature Survey</vt:lpstr>
      <vt:lpstr>Purposes of Literature review</vt:lpstr>
      <vt:lpstr>Purposes of Literature review</vt:lpstr>
      <vt:lpstr>Literature review</vt:lpstr>
      <vt:lpstr>Literature review purpose</vt:lpstr>
      <vt:lpstr>Research Process</vt:lpstr>
      <vt:lpstr>Developing the Hypothesis </vt:lpstr>
      <vt:lpstr>Research Process</vt:lpstr>
      <vt:lpstr>Research Design/Methodology</vt:lpstr>
      <vt:lpstr>Research Design</vt:lpstr>
      <vt:lpstr>Research Process</vt:lpstr>
      <vt:lpstr>Deciding Sample Design</vt:lpstr>
      <vt:lpstr>Research Process</vt:lpstr>
      <vt:lpstr>Data Collection</vt:lpstr>
      <vt:lpstr>PowerPoint Presentation</vt:lpstr>
      <vt:lpstr>PowerPoint Presentation</vt:lpstr>
      <vt:lpstr>Research Process</vt:lpstr>
      <vt:lpstr>Data Processing</vt:lpstr>
      <vt:lpstr>Research Process</vt:lpstr>
      <vt:lpstr>Analysis &amp; Interpretation of Data</vt:lpstr>
      <vt:lpstr>PowerPoint Presentation</vt:lpstr>
      <vt:lpstr>Research Process</vt:lpstr>
      <vt:lpstr>Hypothesis Testing</vt:lpstr>
      <vt:lpstr>PowerPoint Presentation</vt:lpstr>
      <vt:lpstr>Research Process</vt:lpstr>
      <vt:lpstr>Preparation of Research Report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Sources of hypothesis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Cluster Sampling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 Balaji</dc:creator>
  <cp:lastModifiedBy>Aaryan Shroff</cp:lastModifiedBy>
  <cp:revision>38</cp:revision>
  <dcterms:created xsi:type="dcterms:W3CDTF">2021-01-01T11:05:14Z</dcterms:created>
  <dcterms:modified xsi:type="dcterms:W3CDTF">2022-01-14T05:55:32Z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2014-07-04T00:00:00Z</vt:filetime>
  </property>
  <property fmtid="{D5CDD505-2E9C-101B-9397-08002B2CF9AE}" pid="3" name="Creator">
    <vt:lpwstr>Microsoft® PowerPoint® 2010</vt:lpwstr>
  </property>
  <property fmtid="{D5CDD505-2E9C-101B-9397-08002B2CF9AE}" pid="4" name="LastSaved">
    <vt:filetime>2021-01-01T00:00:00Z</vt:filetime>
  </property>
</Properties>
</file>