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6" r:id="rId1"/>
  </p:sldMasterIdLst>
  <p:sldIdLst>
    <p:sldId id="256" r:id="rId2"/>
    <p:sldId id="257" r:id="rId3"/>
    <p:sldId id="258" r:id="rId4"/>
    <p:sldId id="259" r:id="rId5"/>
    <p:sldId id="260" r:id="rId6"/>
    <p:sldId id="261" r:id="rId7"/>
    <p:sldId id="262" r:id="rId8"/>
    <p:sldId id="263" r:id="rId9"/>
    <p:sldId id="271" r:id="rId10"/>
    <p:sldId id="264" r:id="rId11"/>
    <p:sldId id="267" r:id="rId12"/>
    <p:sldId id="265" r:id="rId13"/>
    <p:sldId id="266" r:id="rId14"/>
    <p:sldId id="269" r:id="rId15"/>
  </p:sldIdLst>
  <p:sldSz cx="9144000" cy="6858000" type="screen4x3"/>
  <p:notesSz cx="6858000" cy="9144000"/>
  <p:defaultTextStyle>
    <a:defPPr>
      <a:defRPr lang="en-IN"/>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theme" Target="theme/theme1.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viewProps" Target="viewProps.xml" /><Relationship Id="rId2" Type="http://schemas.openxmlformats.org/officeDocument/2006/relationships/slide" Target="slides/slide1.xml" /><Relationship Id="rId16" Type="http://schemas.openxmlformats.org/officeDocument/2006/relationships/presProps" Target="pres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10" Type="http://schemas.openxmlformats.org/officeDocument/2006/relationships/slide" Target="slides/slide9.xml" /><Relationship Id="rId19" Type="http://schemas.openxmlformats.org/officeDocument/2006/relationships/tableStyles" Target="tableStyle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2C6BFB-6D01-4EA1-AC73-5241BF709AD0}" type="doc">
      <dgm:prSet loTypeId="urn:microsoft.com/office/officeart/2005/8/layout/pyramid2" loCatId="list" qsTypeId="urn:microsoft.com/office/officeart/2005/8/quickstyle/3d2#3" qsCatId="3D" csTypeId="urn:microsoft.com/office/officeart/2005/8/colors/accent0_3" csCatId="mainScheme" phldr="1"/>
      <dgm:spPr/>
    </dgm:pt>
    <dgm:pt modelId="{5E40BF00-901F-431C-B17B-3637C3CE3F6C}">
      <dgm:prSet phldrT="[Text]"/>
      <dgm:spPr/>
      <dgm:t>
        <a:bodyPr/>
        <a:lstStyle/>
        <a:p>
          <a:r>
            <a:rPr lang="en-IN" dirty="0" err="1"/>
            <a:t>Understandability</a:t>
          </a:r>
          <a:endParaRPr lang="en-IN" dirty="0"/>
        </a:p>
      </dgm:t>
    </dgm:pt>
    <dgm:pt modelId="{AEAB0BAE-9A9A-4A0E-879D-7DFBE62F3A1A}" type="parTrans" cxnId="{F165C32A-4A26-40A3-A19F-B964CDAB10E6}">
      <dgm:prSet/>
      <dgm:spPr/>
      <dgm:t>
        <a:bodyPr/>
        <a:lstStyle/>
        <a:p>
          <a:endParaRPr lang="en-IN"/>
        </a:p>
      </dgm:t>
    </dgm:pt>
    <dgm:pt modelId="{6C6AB5F8-0D9A-4AEB-9602-A2BC2308FC08}" type="sibTrans" cxnId="{F165C32A-4A26-40A3-A19F-B964CDAB10E6}">
      <dgm:prSet/>
      <dgm:spPr/>
      <dgm:t>
        <a:bodyPr/>
        <a:lstStyle/>
        <a:p>
          <a:endParaRPr lang="en-IN"/>
        </a:p>
      </dgm:t>
    </dgm:pt>
    <dgm:pt modelId="{CAF57420-C4FC-480D-ABEE-03DF55E99290}">
      <dgm:prSet phldrT="[Text]"/>
      <dgm:spPr/>
      <dgm:t>
        <a:bodyPr/>
        <a:lstStyle/>
        <a:p>
          <a:r>
            <a:rPr lang="en-IN" dirty="0"/>
            <a:t>Relevance</a:t>
          </a:r>
        </a:p>
      </dgm:t>
    </dgm:pt>
    <dgm:pt modelId="{55474078-BF8B-4C04-B7DF-53E979B910EE}" type="parTrans" cxnId="{1928155D-B010-47F3-B3A9-A9939538B3BC}">
      <dgm:prSet/>
      <dgm:spPr/>
      <dgm:t>
        <a:bodyPr/>
        <a:lstStyle/>
        <a:p>
          <a:endParaRPr lang="en-IN"/>
        </a:p>
      </dgm:t>
    </dgm:pt>
    <dgm:pt modelId="{9C491EB9-183B-40E0-AE75-CE23FF562D47}" type="sibTrans" cxnId="{1928155D-B010-47F3-B3A9-A9939538B3BC}">
      <dgm:prSet/>
      <dgm:spPr/>
      <dgm:t>
        <a:bodyPr/>
        <a:lstStyle/>
        <a:p>
          <a:endParaRPr lang="en-IN"/>
        </a:p>
      </dgm:t>
    </dgm:pt>
    <dgm:pt modelId="{EEC078C7-D390-480C-B925-DD209200614F}">
      <dgm:prSet phldrT="[Text]"/>
      <dgm:spPr/>
      <dgm:t>
        <a:bodyPr/>
        <a:lstStyle/>
        <a:p>
          <a:r>
            <a:rPr lang="en-IN" dirty="0"/>
            <a:t>Reliability</a:t>
          </a:r>
        </a:p>
      </dgm:t>
    </dgm:pt>
    <dgm:pt modelId="{6A270D06-FB22-496E-BF1B-15F669892A80}" type="parTrans" cxnId="{E433BF61-E3C0-40DF-96F5-271E3D20BA33}">
      <dgm:prSet/>
      <dgm:spPr/>
      <dgm:t>
        <a:bodyPr/>
        <a:lstStyle/>
        <a:p>
          <a:endParaRPr lang="en-IN"/>
        </a:p>
      </dgm:t>
    </dgm:pt>
    <dgm:pt modelId="{FF28C779-FA1C-41DD-BAC2-8CBBDB5B60B6}" type="sibTrans" cxnId="{E433BF61-E3C0-40DF-96F5-271E3D20BA33}">
      <dgm:prSet/>
      <dgm:spPr/>
      <dgm:t>
        <a:bodyPr/>
        <a:lstStyle/>
        <a:p>
          <a:endParaRPr lang="en-IN"/>
        </a:p>
      </dgm:t>
    </dgm:pt>
    <dgm:pt modelId="{E4FB661C-77D0-44AC-AD77-91ED6EDEA319}">
      <dgm:prSet/>
      <dgm:spPr/>
      <dgm:t>
        <a:bodyPr/>
        <a:lstStyle/>
        <a:p>
          <a:r>
            <a:rPr lang="en-IN" dirty="0"/>
            <a:t>Comparability</a:t>
          </a:r>
        </a:p>
      </dgm:t>
    </dgm:pt>
    <dgm:pt modelId="{78ADB4B8-6F29-4FA2-AFF8-E9CE5A0E4BAF}" type="parTrans" cxnId="{7E84988A-9557-403B-BA8F-38946A8ED524}">
      <dgm:prSet/>
      <dgm:spPr/>
      <dgm:t>
        <a:bodyPr/>
        <a:lstStyle/>
        <a:p>
          <a:endParaRPr lang="en-IN"/>
        </a:p>
      </dgm:t>
    </dgm:pt>
    <dgm:pt modelId="{D7EBBE4C-5B7D-4006-9C70-BFA2AED80BBD}" type="sibTrans" cxnId="{7E84988A-9557-403B-BA8F-38946A8ED524}">
      <dgm:prSet/>
      <dgm:spPr/>
      <dgm:t>
        <a:bodyPr/>
        <a:lstStyle/>
        <a:p>
          <a:endParaRPr lang="en-IN"/>
        </a:p>
      </dgm:t>
    </dgm:pt>
    <dgm:pt modelId="{23A99726-FDC9-4C07-B952-548D746F5BC9}" type="pres">
      <dgm:prSet presAssocID="{522C6BFB-6D01-4EA1-AC73-5241BF709AD0}" presName="compositeShape" presStyleCnt="0">
        <dgm:presLayoutVars>
          <dgm:dir/>
          <dgm:resizeHandles/>
        </dgm:presLayoutVars>
      </dgm:prSet>
      <dgm:spPr/>
    </dgm:pt>
    <dgm:pt modelId="{3788B933-2758-412C-80E6-D5D5243446AB}" type="pres">
      <dgm:prSet presAssocID="{522C6BFB-6D01-4EA1-AC73-5241BF709AD0}" presName="pyramid" presStyleLbl="node1" presStyleIdx="0" presStyleCnt="1" custLinFactNeighborX="-743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DF84F3A3-5AB7-452C-B320-BB8266983C78}" type="pres">
      <dgm:prSet presAssocID="{522C6BFB-6D01-4EA1-AC73-5241BF709AD0}" presName="theList" presStyleCnt="0"/>
      <dgm:spPr/>
    </dgm:pt>
    <dgm:pt modelId="{221F6F8F-D4C1-4A43-A3A0-A9B025E4FEBC}" type="pres">
      <dgm:prSet presAssocID="{5E40BF00-901F-431C-B17B-3637C3CE3F6C}" presName="aNode" presStyleLbl="fgAcc1" presStyleIdx="0" presStyleCnt="4" custLinFactNeighborX="-5556">
        <dgm:presLayoutVars>
          <dgm:bulletEnabled val="1"/>
        </dgm:presLayoutVars>
      </dgm:prSet>
      <dgm:spPr/>
    </dgm:pt>
    <dgm:pt modelId="{C92E3529-E7D4-4337-9370-68FB7716BD91}" type="pres">
      <dgm:prSet presAssocID="{5E40BF00-901F-431C-B17B-3637C3CE3F6C}" presName="aSpace" presStyleCnt="0"/>
      <dgm:spPr/>
    </dgm:pt>
    <dgm:pt modelId="{A808FE47-9C36-4A9E-88BA-DBFB5E3718F1}" type="pres">
      <dgm:prSet presAssocID="{CAF57420-C4FC-480D-ABEE-03DF55E99290}" presName="aNode" presStyleLbl="fgAcc1" presStyleIdx="1" presStyleCnt="4" custLinFactNeighborX="-5556">
        <dgm:presLayoutVars>
          <dgm:bulletEnabled val="1"/>
        </dgm:presLayoutVars>
      </dgm:prSet>
      <dgm:spPr/>
    </dgm:pt>
    <dgm:pt modelId="{CB65B513-9DD1-4999-BE78-A256ED74C4E9}" type="pres">
      <dgm:prSet presAssocID="{CAF57420-C4FC-480D-ABEE-03DF55E99290}" presName="aSpace" presStyleCnt="0"/>
      <dgm:spPr/>
    </dgm:pt>
    <dgm:pt modelId="{A2986E8B-C592-41B4-8ED6-764EFB2C82D5}" type="pres">
      <dgm:prSet presAssocID="{EEC078C7-D390-480C-B925-DD209200614F}" presName="aNode" presStyleLbl="fgAcc1" presStyleIdx="2" presStyleCnt="4" custLinFactNeighborX="-5556">
        <dgm:presLayoutVars>
          <dgm:bulletEnabled val="1"/>
        </dgm:presLayoutVars>
      </dgm:prSet>
      <dgm:spPr/>
    </dgm:pt>
    <dgm:pt modelId="{29783EA7-7532-457F-8DA3-039FA78ACE8B}" type="pres">
      <dgm:prSet presAssocID="{EEC078C7-D390-480C-B925-DD209200614F}" presName="aSpace" presStyleCnt="0"/>
      <dgm:spPr/>
    </dgm:pt>
    <dgm:pt modelId="{2681C06B-41CF-4D17-B809-1494D89FB74A}" type="pres">
      <dgm:prSet presAssocID="{E4FB661C-77D0-44AC-AD77-91ED6EDEA319}" presName="aNode" presStyleLbl="fgAcc1" presStyleIdx="3" presStyleCnt="4" custLinFactNeighborX="-5556">
        <dgm:presLayoutVars>
          <dgm:bulletEnabled val="1"/>
        </dgm:presLayoutVars>
      </dgm:prSet>
      <dgm:spPr/>
    </dgm:pt>
    <dgm:pt modelId="{BE49DFBC-3254-4A2B-82F5-BBA568E4D412}" type="pres">
      <dgm:prSet presAssocID="{E4FB661C-77D0-44AC-AD77-91ED6EDEA319}" presName="aSpace" presStyleCnt="0"/>
      <dgm:spPr/>
    </dgm:pt>
  </dgm:ptLst>
  <dgm:cxnLst>
    <dgm:cxn modelId="{F88E4E06-DE81-4617-9373-44C9C99F50D5}" type="presOf" srcId="{E4FB661C-77D0-44AC-AD77-91ED6EDEA319}" destId="{2681C06B-41CF-4D17-B809-1494D89FB74A}" srcOrd="0" destOrd="0" presId="urn:microsoft.com/office/officeart/2005/8/layout/pyramid2"/>
    <dgm:cxn modelId="{F165C32A-4A26-40A3-A19F-B964CDAB10E6}" srcId="{522C6BFB-6D01-4EA1-AC73-5241BF709AD0}" destId="{5E40BF00-901F-431C-B17B-3637C3CE3F6C}" srcOrd="0" destOrd="0" parTransId="{AEAB0BAE-9A9A-4A0E-879D-7DFBE62F3A1A}" sibTransId="{6C6AB5F8-0D9A-4AEB-9602-A2BC2308FC08}"/>
    <dgm:cxn modelId="{1928155D-B010-47F3-B3A9-A9939538B3BC}" srcId="{522C6BFB-6D01-4EA1-AC73-5241BF709AD0}" destId="{CAF57420-C4FC-480D-ABEE-03DF55E99290}" srcOrd="1" destOrd="0" parTransId="{55474078-BF8B-4C04-B7DF-53E979B910EE}" sibTransId="{9C491EB9-183B-40E0-AE75-CE23FF562D47}"/>
    <dgm:cxn modelId="{3B86C960-7399-495B-AA9B-05A5C4E0797F}" type="presOf" srcId="{5E40BF00-901F-431C-B17B-3637C3CE3F6C}" destId="{221F6F8F-D4C1-4A43-A3A0-A9B025E4FEBC}" srcOrd="0" destOrd="0" presId="urn:microsoft.com/office/officeart/2005/8/layout/pyramid2"/>
    <dgm:cxn modelId="{E433BF61-E3C0-40DF-96F5-271E3D20BA33}" srcId="{522C6BFB-6D01-4EA1-AC73-5241BF709AD0}" destId="{EEC078C7-D390-480C-B925-DD209200614F}" srcOrd="2" destOrd="0" parTransId="{6A270D06-FB22-496E-BF1B-15F669892A80}" sibTransId="{FF28C779-FA1C-41DD-BAC2-8CBBDB5B60B6}"/>
    <dgm:cxn modelId="{943A4846-AC26-465B-8383-A1C51954AF8E}" type="presOf" srcId="{CAF57420-C4FC-480D-ABEE-03DF55E99290}" destId="{A808FE47-9C36-4A9E-88BA-DBFB5E3718F1}" srcOrd="0" destOrd="0" presId="urn:microsoft.com/office/officeart/2005/8/layout/pyramid2"/>
    <dgm:cxn modelId="{18388B7D-A79D-45FF-8C8A-0D0DA713D53F}" type="presOf" srcId="{522C6BFB-6D01-4EA1-AC73-5241BF709AD0}" destId="{23A99726-FDC9-4C07-B952-548D746F5BC9}" srcOrd="0" destOrd="0" presId="urn:microsoft.com/office/officeart/2005/8/layout/pyramid2"/>
    <dgm:cxn modelId="{7E84988A-9557-403B-BA8F-38946A8ED524}" srcId="{522C6BFB-6D01-4EA1-AC73-5241BF709AD0}" destId="{E4FB661C-77D0-44AC-AD77-91ED6EDEA319}" srcOrd="3" destOrd="0" parTransId="{78ADB4B8-6F29-4FA2-AFF8-E9CE5A0E4BAF}" sibTransId="{D7EBBE4C-5B7D-4006-9C70-BFA2AED80BBD}"/>
    <dgm:cxn modelId="{A891CCBC-D08F-4665-88E5-B06A8229A56B}" type="presOf" srcId="{EEC078C7-D390-480C-B925-DD209200614F}" destId="{A2986E8B-C592-41B4-8ED6-764EFB2C82D5}" srcOrd="0" destOrd="0" presId="urn:microsoft.com/office/officeart/2005/8/layout/pyramid2"/>
    <dgm:cxn modelId="{AE18B441-1F58-45EF-8000-39C9CF7A2ED7}" type="presParOf" srcId="{23A99726-FDC9-4C07-B952-548D746F5BC9}" destId="{3788B933-2758-412C-80E6-D5D5243446AB}" srcOrd="0" destOrd="0" presId="urn:microsoft.com/office/officeart/2005/8/layout/pyramid2"/>
    <dgm:cxn modelId="{9DE422EC-7148-4786-B0BF-63807C2153D5}" type="presParOf" srcId="{23A99726-FDC9-4C07-B952-548D746F5BC9}" destId="{DF84F3A3-5AB7-452C-B320-BB8266983C78}" srcOrd="1" destOrd="0" presId="urn:microsoft.com/office/officeart/2005/8/layout/pyramid2"/>
    <dgm:cxn modelId="{3378F98A-D097-4B2D-8A15-E87F42E1127F}" type="presParOf" srcId="{DF84F3A3-5AB7-452C-B320-BB8266983C78}" destId="{221F6F8F-D4C1-4A43-A3A0-A9B025E4FEBC}" srcOrd="0" destOrd="0" presId="urn:microsoft.com/office/officeart/2005/8/layout/pyramid2"/>
    <dgm:cxn modelId="{CC5B7727-74D8-4338-9C47-531397BF9E11}" type="presParOf" srcId="{DF84F3A3-5AB7-452C-B320-BB8266983C78}" destId="{C92E3529-E7D4-4337-9370-68FB7716BD91}" srcOrd="1" destOrd="0" presId="urn:microsoft.com/office/officeart/2005/8/layout/pyramid2"/>
    <dgm:cxn modelId="{31660A61-9E12-45A1-A54A-FFEEA139A2B1}" type="presParOf" srcId="{DF84F3A3-5AB7-452C-B320-BB8266983C78}" destId="{A808FE47-9C36-4A9E-88BA-DBFB5E3718F1}" srcOrd="2" destOrd="0" presId="urn:microsoft.com/office/officeart/2005/8/layout/pyramid2"/>
    <dgm:cxn modelId="{D6F4483A-68EF-4027-BD76-B1A918EE3049}" type="presParOf" srcId="{DF84F3A3-5AB7-452C-B320-BB8266983C78}" destId="{CB65B513-9DD1-4999-BE78-A256ED74C4E9}" srcOrd="3" destOrd="0" presId="urn:microsoft.com/office/officeart/2005/8/layout/pyramid2"/>
    <dgm:cxn modelId="{DD2F13FC-F196-4AB2-BE56-A6FC404E3F11}" type="presParOf" srcId="{DF84F3A3-5AB7-452C-B320-BB8266983C78}" destId="{A2986E8B-C592-41B4-8ED6-764EFB2C82D5}" srcOrd="4" destOrd="0" presId="urn:microsoft.com/office/officeart/2005/8/layout/pyramid2"/>
    <dgm:cxn modelId="{9D804451-207A-49D1-AD3B-46A4BD006400}" type="presParOf" srcId="{DF84F3A3-5AB7-452C-B320-BB8266983C78}" destId="{29783EA7-7532-457F-8DA3-039FA78ACE8B}" srcOrd="5" destOrd="0" presId="urn:microsoft.com/office/officeart/2005/8/layout/pyramid2"/>
    <dgm:cxn modelId="{B1378300-217E-4372-81DE-8EBC357B302B}" type="presParOf" srcId="{DF84F3A3-5AB7-452C-B320-BB8266983C78}" destId="{2681C06B-41CF-4D17-B809-1494D89FB74A}" srcOrd="6" destOrd="0" presId="urn:microsoft.com/office/officeart/2005/8/layout/pyramid2"/>
    <dgm:cxn modelId="{525499D6-B0F5-4896-83C0-819B46152CD7}" type="presParOf" srcId="{DF84F3A3-5AB7-452C-B320-BB8266983C78}" destId="{BE49DFBC-3254-4A2B-82F5-BBA568E4D412}"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C5A1D8-64EA-4E37-AAFB-996E56334435}" type="doc">
      <dgm:prSet loTypeId="urn:microsoft.com/office/officeart/2005/8/layout/pyramid2" loCatId="list" qsTypeId="urn:microsoft.com/office/officeart/2005/8/quickstyle/3d3" qsCatId="3D" csTypeId="urn:microsoft.com/office/officeart/2005/8/colors/accent1_2" csCatId="accent1" phldr="1"/>
      <dgm:spPr/>
    </dgm:pt>
    <dgm:pt modelId="{E03B54A2-E8F4-4190-9CF1-69C41253F37E}">
      <dgm:prSet phldrT="[Text]"/>
      <dgm:spPr/>
      <dgm:t>
        <a:bodyPr/>
        <a:lstStyle/>
        <a:p>
          <a:r>
            <a:rPr lang="en-IN" dirty="0"/>
            <a:t>Owners or managers</a:t>
          </a:r>
        </a:p>
      </dgm:t>
    </dgm:pt>
    <dgm:pt modelId="{6215CF38-3390-489B-B724-BB970E60BA8E}" type="parTrans" cxnId="{964B202D-A809-4CB8-9110-5D802B128B20}">
      <dgm:prSet/>
      <dgm:spPr/>
      <dgm:t>
        <a:bodyPr/>
        <a:lstStyle/>
        <a:p>
          <a:endParaRPr lang="en-IN"/>
        </a:p>
      </dgm:t>
    </dgm:pt>
    <dgm:pt modelId="{6EC3866E-E20F-42C6-B865-A09F72E75C0F}" type="sibTrans" cxnId="{964B202D-A809-4CB8-9110-5D802B128B20}">
      <dgm:prSet/>
      <dgm:spPr/>
      <dgm:t>
        <a:bodyPr/>
        <a:lstStyle/>
        <a:p>
          <a:endParaRPr lang="en-IN"/>
        </a:p>
      </dgm:t>
    </dgm:pt>
    <dgm:pt modelId="{19E0F2AF-F5A8-4B20-B10E-122B68281170}">
      <dgm:prSet phldrT="[Text]"/>
      <dgm:spPr/>
      <dgm:t>
        <a:bodyPr/>
        <a:lstStyle/>
        <a:p>
          <a:r>
            <a:rPr lang="en-IN" dirty="0"/>
            <a:t>Creditors and lenders</a:t>
          </a:r>
        </a:p>
      </dgm:t>
    </dgm:pt>
    <dgm:pt modelId="{3C74DEA3-9E00-43B1-919A-B6E1E1B93385}" type="parTrans" cxnId="{3FE46A93-39FC-4D7B-A21F-A770E1C9A3BF}">
      <dgm:prSet/>
      <dgm:spPr/>
      <dgm:t>
        <a:bodyPr/>
        <a:lstStyle/>
        <a:p>
          <a:endParaRPr lang="en-IN"/>
        </a:p>
      </dgm:t>
    </dgm:pt>
    <dgm:pt modelId="{B7F5683F-54A0-4880-B4B3-AE6CCE6F56F6}" type="sibTrans" cxnId="{3FE46A93-39FC-4D7B-A21F-A770E1C9A3BF}">
      <dgm:prSet/>
      <dgm:spPr/>
      <dgm:t>
        <a:bodyPr/>
        <a:lstStyle/>
        <a:p>
          <a:endParaRPr lang="en-IN"/>
        </a:p>
      </dgm:t>
    </dgm:pt>
    <dgm:pt modelId="{40E82FB0-609F-40B5-A378-3451C14FEAAA}">
      <dgm:prSet phldrT="[Text]"/>
      <dgm:spPr/>
      <dgm:t>
        <a:bodyPr/>
        <a:lstStyle/>
        <a:p>
          <a:r>
            <a:rPr lang="en-IN" dirty="0"/>
            <a:t>government</a:t>
          </a:r>
        </a:p>
      </dgm:t>
    </dgm:pt>
    <dgm:pt modelId="{AD994865-7B6A-4CA9-845E-9A4F1EC47E80}" type="parTrans" cxnId="{7EB158A9-9DE4-4397-B87D-C502571E70AA}">
      <dgm:prSet/>
      <dgm:spPr/>
      <dgm:t>
        <a:bodyPr/>
        <a:lstStyle/>
        <a:p>
          <a:endParaRPr lang="en-IN"/>
        </a:p>
      </dgm:t>
    </dgm:pt>
    <dgm:pt modelId="{6A205263-7756-4762-B96E-C56ACA88ABD7}" type="sibTrans" cxnId="{7EB158A9-9DE4-4397-B87D-C502571E70AA}">
      <dgm:prSet/>
      <dgm:spPr/>
      <dgm:t>
        <a:bodyPr/>
        <a:lstStyle/>
        <a:p>
          <a:endParaRPr lang="en-IN"/>
        </a:p>
      </dgm:t>
    </dgm:pt>
    <dgm:pt modelId="{6E94027D-88A9-4021-AB70-EA65414E5FCE}">
      <dgm:prSet/>
      <dgm:spPr/>
      <dgm:t>
        <a:bodyPr/>
        <a:lstStyle/>
        <a:p>
          <a:r>
            <a:rPr lang="en-IN"/>
            <a:t>Investors</a:t>
          </a:r>
          <a:endParaRPr lang="en-IN" dirty="0"/>
        </a:p>
      </dgm:t>
    </dgm:pt>
    <dgm:pt modelId="{4E4E3A9E-0C0E-4B73-912D-9B71B5E25FB4}" type="parTrans" cxnId="{70C911FE-2FC0-40C9-A5E2-24F4DF657DB7}">
      <dgm:prSet/>
      <dgm:spPr/>
      <dgm:t>
        <a:bodyPr/>
        <a:lstStyle/>
        <a:p>
          <a:endParaRPr lang="en-IN"/>
        </a:p>
      </dgm:t>
    </dgm:pt>
    <dgm:pt modelId="{9358DE2A-41E5-47C2-A178-D943F7171446}" type="sibTrans" cxnId="{70C911FE-2FC0-40C9-A5E2-24F4DF657DB7}">
      <dgm:prSet/>
      <dgm:spPr/>
      <dgm:t>
        <a:bodyPr/>
        <a:lstStyle/>
        <a:p>
          <a:endParaRPr lang="en-IN"/>
        </a:p>
      </dgm:t>
    </dgm:pt>
    <dgm:pt modelId="{49A3293F-F742-4DD3-923B-06BD94BCC6EB}" type="pres">
      <dgm:prSet presAssocID="{52C5A1D8-64EA-4E37-AAFB-996E56334435}" presName="compositeShape" presStyleCnt="0">
        <dgm:presLayoutVars>
          <dgm:dir/>
          <dgm:resizeHandles/>
        </dgm:presLayoutVars>
      </dgm:prSet>
      <dgm:spPr/>
    </dgm:pt>
    <dgm:pt modelId="{109C264C-8F9C-45A0-A302-617D5E13AA87}" type="pres">
      <dgm:prSet presAssocID="{52C5A1D8-64EA-4E37-AAFB-996E56334435}" presName="pyramid" presStyleLbl="node1" presStyleIdx="0" presStyleCnt="1" custLinFactNeighborX="-508" custLinFactNeighborY="2539"/>
      <dgm:spPr/>
    </dgm:pt>
    <dgm:pt modelId="{C54E7D68-F840-4776-AB3C-D94BB21ECA06}" type="pres">
      <dgm:prSet presAssocID="{52C5A1D8-64EA-4E37-AAFB-996E56334435}" presName="theList" presStyleCnt="0"/>
      <dgm:spPr/>
    </dgm:pt>
    <dgm:pt modelId="{C304A3C9-4509-4F8A-8C97-BE8D73A4B54F}" type="pres">
      <dgm:prSet presAssocID="{E03B54A2-E8F4-4190-9CF1-69C41253F37E}" presName="aNode" presStyleLbl="fgAcc1" presStyleIdx="0" presStyleCnt="4">
        <dgm:presLayoutVars>
          <dgm:bulletEnabled val="1"/>
        </dgm:presLayoutVars>
      </dgm:prSet>
      <dgm:spPr/>
    </dgm:pt>
    <dgm:pt modelId="{D2398C55-E091-4CBE-BFD7-30DBB1C9ABF7}" type="pres">
      <dgm:prSet presAssocID="{E03B54A2-E8F4-4190-9CF1-69C41253F37E}" presName="aSpace" presStyleCnt="0"/>
      <dgm:spPr/>
    </dgm:pt>
    <dgm:pt modelId="{90DA80C0-A8A3-421B-A68C-9ADCA933A9CA}" type="pres">
      <dgm:prSet presAssocID="{19E0F2AF-F5A8-4B20-B10E-122B68281170}" presName="aNode" presStyleLbl="fgAcc1" presStyleIdx="1" presStyleCnt="4">
        <dgm:presLayoutVars>
          <dgm:bulletEnabled val="1"/>
        </dgm:presLayoutVars>
      </dgm:prSet>
      <dgm:spPr/>
    </dgm:pt>
    <dgm:pt modelId="{A0EE82AF-B833-4988-ADDD-9681F61B415C}" type="pres">
      <dgm:prSet presAssocID="{19E0F2AF-F5A8-4B20-B10E-122B68281170}" presName="aSpace" presStyleCnt="0"/>
      <dgm:spPr/>
    </dgm:pt>
    <dgm:pt modelId="{EB85921C-A221-4A86-9025-97CEE7F98954}" type="pres">
      <dgm:prSet presAssocID="{6E94027D-88A9-4021-AB70-EA65414E5FCE}" presName="aNode" presStyleLbl="fgAcc1" presStyleIdx="2" presStyleCnt="4">
        <dgm:presLayoutVars>
          <dgm:bulletEnabled val="1"/>
        </dgm:presLayoutVars>
      </dgm:prSet>
      <dgm:spPr/>
    </dgm:pt>
    <dgm:pt modelId="{B94D179E-44AA-41BE-8897-7F48259A985B}" type="pres">
      <dgm:prSet presAssocID="{6E94027D-88A9-4021-AB70-EA65414E5FCE}" presName="aSpace" presStyleCnt="0"/>
      <dgm:spPr/>
    </dgm:pt>
    <dgm:pt modelId="{305370E1-C6C6-47E2-A9B7-B2D02859F5D7}" type="pres">
      <dgm:prSet presAssocID="{40E82FB0-609F-40B5-A378-3451C14FEAAA}" presName="aNode" presStyleLbl="fgAcc1" presStyleIdx="3" presStyleCnt="4">
        <dgm:presLayoutVars>
          <dgm:bulletEnabled val="1"/>
        </dgm:presLayoutVars>
      </dgm:prSet>
      <dgm:spPr/>
    </dgm:pt>
    <dgm:pt modelId="{E87AD583-B381-49AB-A9B8-56E42A209B5D}" type="pres">
      <dgm:prSet presAssocID="{40E82FB0-609F-40B5-A378-3451C14FEAAA}" presName="aSpace" presStyleCnt="0"/>
      <dgm:spPr/>
    </dgm:pt>
  </dgm:ptLst>
  <dgm:cxnLst>
    <dgm:cxn modelId="{D605B405-1FB5-48B7-BF9B-DDFBD1B7AC41}" type="presOf" srcId="{E03B54A2-E8F4-4190-9CF1-69C41253F37E}" destId="{C304A3C9-4509-4F8A-8C97-BE8D73A4B54F}" srcOrd="0" destOrd="0" presId="urn:microsoft.com/office/officeart/2005/8/layout/pyramid2"/>
    <dgm:cxn modelId="{964B202D-A809-4CB8-9110-5D802B128B20}" srcId="{52C5A1D8-64EA-4E37-AAFB-996E56334435}" destId="{E03B54A2-E8F4-4190-9CF1-69C41253F37E}" srcOrd="0" destOrd="0" parTransId="{6215CF38-3390-489B-B724-BB970E60BA8E}" sibTransId="{6EC3866E-E20F-42C6-B865-A09F72E75C0F}"/>
    <dgm:cxn modelId="{6991AC7F-7234-4B31-BF61-3B4A3E46A09B}" type="presOf" srcId="{19E0F2AF-F5A8-4B20-B10E-122B68281170}" destId="{90DA80C0-A8A3-421B-A68C-9ADCA933A9CA}" srcOrd="0" destOrd="0" presId="urn:microsoft.com/office/officeart/2005/8/layout/pyramid2"/>
    <dgm:cxn modelId="{3FE46A93-39FC-4D7B-A21F-A770E1C9A3BF}" srcId="{52C5A1D8-64EA-4E37-AAFB-996E56334435}" destId="{19E0F2AF-F5A8-4B20-B10E-122B68281170}" srcOrd="1" destOrd="0" parTransId="{3C74DEA3-9E00-43B1-919A-B6E1E1B93385}" sibTransId="{B7F5683F-54A0-4880-B4B3-AE6CCE6F56F6}"/>
    <dgm:cxn modelId="{DC6B77A3-A50D-4D65-A544-2741C6CB588D}" type="presOf" srcId="{40E82FB0-609F-40B5-A378-3451C14FEAAA}" destId="{305370E1-C6C6-47E2-A9B7-B2D02859F5D7}" srcOrd="0" destOrd="0" presId="urn:microsoft.com/office/officeart/2005/8/layout/pyramid2"/>
    <dgm:cxn modelId="{1BC174A9-87CE-4885-9E42-ED16E9637347}" type="presOf" srcId="{6E94027D-88A9-4021-AB70-EA65414E5FCE}" destId="{EB85921C-A221-4A86-9025-97CEE7F98954}" srcOrd="0" destOrd="0" presId="urn:microsoft.com/office/officeart/2005/8/layout/pyramid2"/>
    <dgm:cxn modelId="{7EB158A9-9DE4-4397-B87D-C502571E70AA}" srcId="{52C5A1D8-64EA-4E37-AAFB-996E56334435}" destId="{40E82FB0-609F-40B5-A378-3451C14FEAAA}" srcOrd="3" destOrd="0" parTransId="{AD994865-7B6A-4CA9-845E-9A4F1EC47E80}" sibTransId="{6A205263-7756-4762-B96E-C56ACA88ABD7}"/>
    <dgm:cxn modelId="{63A115B6-30E4-4FED-817D-CB7DEEF6F576}" type="presOf" srcId="{52C5A1D8-64EA-4E37-AAFB-996E56334435}" destId="{49A3293F-F742-4DD3-923B-06BD94BCC6EB}" srcOrd="0" destOrd="0" presId="urn:microsoft.com/office/officeart/2005/8/layout/pyramid2"/>
    <dgm:cxn modelId="{70C911FE-2FC0-40C9-A5E2-24F4DF657DB7}" srcId="{52C5A1D8-64EA-4E37-AAFB-996E56334435}" destId="{6E94027D-88A9-4021-AB70-EA65414E5FCE}" srcOrd="2" destOrd="0" parTransId="{4E4E3A9E-0C0E-4B73-912D-9B71B5E25FB4}" sibTransId="{9358DE2A-41E5-47C2-A178-D943F7171446}"/>
    <dgm:cxn modelId="{8386D8F3-669A-4DE2-A424-1E07640AD194}" type="presParOf" srcId="{49A3293F-F742-4DD3-923B-06BD94BCC6EB}" destId="{109C264C-8F9C-45A0-A302-617D5E13AA87}" srcOrd="0" destOrd="0" presId="urn:microsoft.com/office/officeart/2005/8/layout/pyramid2"/>
    <dgm:cxn modelId="{0617C27B-FC1C-4BDD-9D72-4BB610F668F6}" type="presParOf" srcId="{49A3293F-F742-4DD3-923B-06BD94BCC6EB}" destId="{C54E7D68-F840-4776-AB3C-D94BB21ECA06}" srcOrd="1" destOrd="0" presId="urn:microsoft.com/office/officeart/2005/8/layout/pyramid2"/>
    <dgm:cxn modelId="{EE267DAA-D81D-4AC4-8B02-5D31001DA8C7}" type="presParOf" srcId="{C54E7D68-F840-4776-AB3C-D94BB21ECA06}" destId="{C304A3C9-4509-4F8A-8C97-BE8D73A4B54F}" srcOrd="0" destOrd="0" presId="urn:microsoft.com/office/officeart/2005/8/layout/pyramid2"/>
    <dgm:cxn modelId="{6E4E57BC-4C73-43B4-808D-A07B5E2E81F2}" type="presParOf" srcId="{C54E7D68-F840-4776-AB3C-D94BB21ECA06}" destId="{D2398C55-E091-4CBE-BFD7-30DBB1C9ABF7}" srcOrd="1" destOrd="0" presId="urn:microsoft.com/office/officeart/2005/8/layout/pyramid2"/>
    <dgm:cxn modelId="{F330DE99-03C2-4908-921E-CD8E0CED4210}" type="presParOf" srcId="{C54E7D68-F840-4776-AB3C-D94BB21ECA06}" destId="{90DA80C0-A8A3-421B-A68C-9ADCA933A9CA}" srcOrd="2" destOrd="0" presId="urn:microsoft.com/office/officeart/2005/8/layout/pyramid2"/>
    <dgm:cxn modelId="{FC1F9D90-8621-43F8-BD16-C6D56AEEFE83}" type="presParOf" srcId="{C54E7D68-F840-4776-AB3C-D94BB21ECA06}" destId="{A0EE82AF-B833-4988-ADDD-9681F61B415C}" srcOrd="3" destOrd="0" presId="urn:microsoft.com/office/officeart/2005/8/layout/pyramid2"/>
    <dgm:cxn modelId="{CD330CBA-D69A-41BA-BC24-D3B09C803773}" type="presParOf" srcId="{C54E7D68-F840-4776-AB3C-D94BB21ECA06}" destId="{EB85921C-A221-4A86-9025-97CEE7F98954}" srcOrd="4" destOrd="0" presId="urn:microsoft.com/office/officeart/2005/8/layout/pyramid2"/>
    <dgm:cxn modelId="{C52BA87C-2578-4B40-B2D1-B0F9D6584316}" type="presParOf" srcId="{C54E7D68-F840-4776-AB3C-D94BB21ECA06}" destId="{B94D179E-44AA-41BE-8897-7F48259A985B}" srcOrd="5" destOrd="0" presId="urn:microsoft.com/office/officeart/2005/8/layout/pyramid2"/>
    <dgm:cxn modelId="{98F59829-7A13-40A9-A4FA-66E60C1BE0FF}" type="presParOf" srcId="{C54E7D68-F840-4776-AB3C-D94BB21ECA06}" destId="{305370E1-C6C6-47E2-A9B7-B2D02859F5D7}" srcOrd="6" destOrd="0" presId="urn:microsoft.com/office/officeart/2005/8/layout/pyramid2"/>
    <dgm:cxn modelId="{3DBC6E90-2458-4B4D-AAC2-9D6842672859}" type="presParOf" srcId="{C54E7D68-F840-4776-AB3C-D94BB21ECA06}" destId="{E87AD583-B381-49AB-A9B8-56E42A209B5D}"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951990-AF80-447F-84B5-4CDAF384AFC7}" type="doc">
      <dgm:prSet loTypeId="urn:microsoft.com/office/officeart/2005/8/layout/hierarchy4" loCatId="hierarchy" qsTypeId="urn:microsoft.com/office/officeart/2005/8/quickstyle/3d2#4" qsCatId="3D" csTypeId="urn:microsoft.com/office/officeart/2005/8/colors/accent2_5" csCatId="accent2" phldr="1"/>
      <dgm:spPr/>
      <dgm:t>
        <a:bodyPr/>
        <a:lstStyle/>
        <a:p>
          <a:endParaRPr lang="en-IN"/>
        </a:p>
      </dgm:t>
    </dgm:pt>
    <dgm:pt modelId="{B79E1298-8DF0-4C07-81FE-09A8BF4CCDB3}">
      <dgm:prSet phldrT="[Text]" custT="1"/>
      <dgm:spPr/>
      <dgm:t>
        <a:bodyPr/>
        <a:lstStyle/>
        <a:p>
          <a:r>
            <a:rPr lang="en-IN" sz="4800" dirty="0"/>
            <a:t>According to who does it</a:t>
          </a:r>
        </a:p>
      </dgm:t>
    </dgm:pt>
    <dgm:pt modelId="{FE92A741-88A3-478C-B4CD-041372A8DB3F}" type="parTrans" cxnId="{604BBEC0-4166-4635-81EC-8D67E47B685D}">
      <dgm:prSet/>
      <dgm:spPr/>
      <dgm:t>
        <a:bodyPr/>
        <a:lstStyle/>
        <a:p>
          <a:endParaRPr lang="en-IN"/>
        </a:p>
      </dgm:t>
    </dgm:pt>
    <dgm:pt modelId="{0181E50A-578D-4536-B67F-E1916EC5F45A}" type="sibTrans" cxnId="{604BBEC0-4166-4635-81EC-8D67E47B685D}">
      <dgm:prSet/>
      <dgm:spPr/>
      <dgm:t>
        <a:bodyPr/>
        <a:lstStyle/>
        <a:p>
          <a:endParaRPr lang="en-IN"/>
        </a:p>
      </dgm:t>
    </dgm:pt>
    <dgm:pt modelId="{646C4B48-4027-448D-821A-6AC6ADD983BE}">
      <dgm:prSet phldrT="[Text]"/>
      <dgm:spPr/>
      <dgm:t>
        <a:bodyPr/>
        <a:lstStyle/>
        <a:p>
          <a:r>
            <a:rPr lang="en-IN" dirty="0"/>
            <a:t>External analysis</a:t>
          </a:r>
        </a:p>
      </dgm:t>
    </dgm:pt>
    <dgm:pt modelId="{B28B675E-A061-403E-A0D1-4E2D8C77803D}" type="parTrans" cxnId="{E5122DAA-5DE4-48A8-B296-85582D97BF6A}">
      <dgm:prSet/>
      <dgm:spPr/>
      <dgm:t>
        <a:bodyPr/>
        <a:lstStyle/>
        <a:p>
          <a:endParaRPr lang="en-IN"/>
        </a:p>
      </dgm:t>
    </dgm:pt>
    <dgm:pt modelId="{AB679B52-62B4-4DE5-8717-AE6BB9CE7EDB}" type="sibTrans" cxnId="{E5122DAA-5DE4-48A8-B296-85582D97BF6A}">
      <dgm:prSet/>
      <dgm:spPr/>
      <dgm:t>
        <a:bodyPr/>
        <a:lstStyle/>
        <a:p>
          <a:endParaRPr lang="en-IN"/>
        </a:p>
      </dgm:t>
    </dgm:pt>
    <dgm:pt modelId="{DE6EB68E-3557-4F18-9757-218B67650E83}">
      <dgm:prSet phldrT="[Text]"/>
      <dgm:spPr/>
      <dgm:t>
        <a:bodyPr/>
        <a:lstStyle/>
        <a:p>
          <a:r>
            <a:rPr lang="en-IN" dirty="0"/>
            <a:t>Investors</a:t>
          </a:r>
        </a:p>
      </dgm:t>
    </dgm:pt>
    <dgm:pt modelId="{31349780-A550-4602-A4A3-DB3B0D55EBBC}" type="parTrans" cxnId="{AA9D5400-1E6C-443E-B60F-43B012310B1C}">
      <dgm:prSet/>
      <dgm:spPr/>
      <dgm:t>
        <a:bodyPr/>
        <a:lstStyle/>
        <a:p>
          <a:endParaRPr lang="en-IN"/>
        </a:p>
      </dgm:t>
    </dgm:pt>
    <dgm:pt modelId="{AD06F5C4-104A-4F31-B2F0-724980194AB0}" type="sibTrans" cxnId="{AA9D5400-1E6C-443E-B60F-43B012310B1C}">
      <dgm:prSet/>
      <dgm:spPr/>
      <dgm:t>
        <a:bodyPr/>
        <a:lstStyle/>
        <a:p>
          <a:endParaRPr lang="en-IN"/>
        </a:p>
      </dgm:t>
    </dgm:pt>
    <dgm:pt modelId="{3F851842-D675-4584-8439-45B700880BDF}">
      <dgm:prSet phldrT="[Text]"/>
      <dgm:spPr/>
      <dgm:t>
        <a:bodyPr/>
        <a:lstStyle/>
        <a:p>
          <a:r>
            <a:rPr lang="en-IN" dirty="0"/>
            <a:t>Creditors and lenders</a:t>
          </a:r>
        </a:p>
      </dgm:t>
    </dgm:pt>
    <dgm:pt modelId="{8C8CB4C6-E511-4453-8499-E242F0C314CD}" type="parTrans" cxnId="{71FF8587-C0E5-4EDE-8AF6-F418A05E4D9D}">
      <dgm:prSet/>
      <dgm:spPr/>
      <dgm:t>
        <a:bodyPr/>
        <a:lstStyle/>
        <a:p>
          <a:endParaRPr lang="en-IN"/>
        </a:p>
      </dgm:t>
    </dgm:pt>
    <dgm:pt modelId="{BD299F43-AE49-4B5C-9305-5259A7AB2B85}" type="sibTrans" cxnId="{71FF8587-C0E5-4EDE-8AF6-F418A05E4D9D}">
      <dgm:prSet/>
      <dgm:spPr/>
      <dgm:t>
        <a:bodyPr/>
        <a:lstStyle/>
        <a:p>
          <a:endParaRPr lang="en-IN"/>
        </a:p>
      </dgm:t>
    </dgm:pt>
    <dgm:pt modelId="{3D071BB7-CBDD-4C60-B505-5E59E6A78EB5}">
      <dgm:prSet phldrT="[Text]"/>
      <dgm:spPr/>
      <dgm:t>
        <a:bodyPr/>
        <a:lstStyle/>
        <a:p>
          <a:r>
            <a:rPr lang="en-IN" dirty="0"/>
            <a:t>Internal analysis</a:t>
          </a:r>
        </a:p>
      </dgm:t>
    </dgm:pt>
    <dgm:pt modelId="{F6176BD2-F2F0-4965-A4F3-A9ABFFD564F5}" type="parTrans" cxnId="{D56D88C4-0226-45EC-A62A-1910AE4B4380}">
      <dgm:prSet/>
      <dgm:spPr/>
      <dgm:t>
        <a:bodyPr/>
        <a:lstStyle/>
        <a:p>
          <a:endParaRPr lang="en-IN"/>
        </a:p>
      </dgm:t>
    </dgm:pt>
    <dgm:pt modelId="{B664B85C-5483-42DD-8A91-344F260D4C1C}" type="sibTrans" cxnId="{D56D88C4-0226-45EC-A62A-1910AE4B4380}">
      <dgm:prSet/>
      <dgm:spPr/>
      <dgm:t>
        <a:bodyPr/>
        <a:lstStyle/>
        <a:p>
          <a:endParaRPr lang="en-IN"/>
        </a:p>
      </dgm:t>
    </dgm:pt>
    <dgm:pt modelId="{3D3D0BB6-F775-41D4-8283-89A2CECA4EFF}">
      <dgm:prSet phldrT="[Text]"/>
      <dgm:spPr/>
      <dgm:t>
        <a:bodyPr/>
        <a:lstStyle/>
        <a:p>
          <a:r>
            <a:rPr lang="en-IN" dirty="0"/>
            <a:t>Owners or shareholders</a:t>
          </a:r>
        </a:p>
      </dgm:t>
    </dgm:pt>
    <dgm:pt modelId="{8BDCE096-E3B5-4591-A5D2-B99CF7D3D695}" type="parTrans" cxnId="{763EEAD1-318A-49AC-950E-805C787D3377}">
      <dgm:prSet/>
      <dgm:spPr/>
      <dgm:t>
        <a:bodyPr/>
        <a:lstStyle/>
        <a:p>
          <a:endParaRPr lang="en-IN"/>
        </a:p>
      </dgm:t>
    </dgm:pt>
    <dgm:pt modelId="{96229D0A-428A-4FEA-9679-0B511A645901}" type="sibTrans" cxnId="{763EEAD1-318A-49AC-950E-805C787D3377}">
      <dgm:prSet/>
      <dgm:spPr/>
      <dgm:t>
        <a:bodyPr/>
        <a:lstStyle/>
        <a:p>
          <a:endParaRPr lang="en-IN"/>
        </a:p>
      </dgm:t>
    </dgm:pt>
    <dgm:pt modelId="{CC8C4101-C821-4FBC-BAF6-DE70DD3BA6E6}">
      <dgm:prSet/>
      <dgm:spPr/>
      <dgm:t>
        <a:bodyPr/>
        <a:lstStyle/>
        <a:p>
          <a:r>
            <a:rPr lang="en-IN" dirty="0"/>
            <a:t>government</a:t>
          </a:r>
        </a:p>
      </dgm:t>
    </dgm:pt>
    <dgm:pt modelId="{69766C18-33EF-42C7-8CDA-66372FE04305}" type="parTrans" cxnId="{8BA5E0B7-16F9-41C3-8752-194DC2476F67}">
      <dgm:prSet/>
      <dgm:spPr/>
      <dgm:t>
        <a:bodyPr/>
        <a:lstStyle/>
        <a:p>
          <a:endParaRPr lang="en-IN"/>
        </a:p>
      </dgm:t>
    </dgm:pt>
    <dgm:pt modelId="{1040C1DB-BBF8-4DAD-98AF-B6B0E6EDC565}" type="sibTrans" cxnId="{8BA5E0B7-16F9-41C3-8752-194DC2476F67}">
      <dgm:prSet/>
      <dgm:spPr/>
      <dgm:t>
        <a:bodyPr/>
        <a:lstStyle/>
        <a:p>
          <a:endParaRPr lang="en-IN"/>
        </a:p>
      </dgm:t>
    </dgm:pt>
    <dgm:pt modelId="{F4574EC8-536A-44C5-83C4-1B5750035A90}" type="pres">
      <dgm:prSet presAssocID="{3E951990-AF80-447F-84B5-4CDAF384AFC7}" presName="Name0" presStyleCnt="0">
        <dgm:presLayoutVars>
          <dgm:chPref val="1"/>
          <dgm:dir/>
          <dgm:animOne val="branch"/>
          <dgm:animLvl val="lvl"/>
          <dgm:resizeHandles/>
        </dgm:presLayoutVars>
      </dgm:prSet>
      <dgm:spPr/>
    </dgm:pt>
    <dgm:pt modelId="{B04CB389-2688-42FA-A6EE-F4AA6441350A}" type="pres">
      <dgm:prSet presAssocID="{B79E1298-8DF0-4C07-81FE-09A8BF4CCDB3}" presName="vertOne" presStyleCnt="0"/>
      <dgm:spPr/>
    </dgm:pt>
    <dgm:pt modelId="{FE6AF04F-1312-4A9A-B39C-30210EE560B2}" type="pres">
      <dgm:prSet presAssocID="{B79E1298-8DF0-4C07-81FE-09A8BF4CCDB3}" presName="txOne" presStyleLbl="node0" presStyleIdx="0" presStyleCnt="1">
        <dgm:presLayoutVars>
          <dgm:chPref val="3"/>
        </dgm:presLayoutVars>
      </dgm:prSet>
      <dgm:spPr/>
    </dgm:pt>
    <dgm:pt modelId="{2270B683-A711-4DEF-B507-2E84983158B6}" type="pres">
      <dgm:prSet presAssocID="{B79E1298-8DF0-4C07-81FE-09A8BF4CCDB3}" presName="parTransOne" presStyleCnt="0"/>
      <dgm:spPr/>
    </dgm:pt>
    <dgm:pt modelId="{E2EF650A-7312-44F5-B8A7-841C707BBD7D}" type="pres">
      <dgm:prSet presAssocID="{B79E1298-8DF0-4C07-81FE-09A8BF4CCDB3}" presName="horzOne" presStyleCnt="0"/>
      <dgm:spPr/>
    </dgm:pt>
    <dgm:pt modelId="{07E18C6A-E32F-4287-935C-4469A15E1858}" type="pres">
      <dgm:prSet presAssocID="{646C4B48-4027-448D-821A-6AC6ADD983BE}" presName="vertTwo" presStyleCnt="0"/>
      <dgm:spPr/>
    </dgm:pt>
    <dgm:pt modelId="{F361F436-6EC2-48F0-B38D-66E5AC2B144B}" type="pres">
      <dgm:prSet presAssocID="{646C4B48-4027-448D-821A-6AC6ADD983BE}" presName="txTwo" presStyleLbl="node2" presStyleIdx="0" presStyleCnt="2">
        <dgm:presLayoutVars>
          <dgm:chPref val="3"/>
        </dgm:presLayoutVars>
      </dgm:prSet>
      <dgm:spPr/>
    </dgm:pt>
    <dgm:pt modelId="{C3CF016A-0343-4EEB-B307-1CA599B1FC94}" type="pres">
      <dgm:prSet presAssocID="{646C4B48-4027-448D-821A-6AC6ADD983BE}" presName="parTransTwo" presStyleCnt="0"/>
      <dgm:spPr/>
    </dgm:pt>
    <dgm:pt modelId="{654163FD-BC67-4B90-ABC7-063B9057C8E2}" type="pres">
      <dgm:prSet presAssocID="{646C4B48-4027-448D-821A-6AC6ADD983BE}" presName="horzTwo" presStyleCnt="0"/>
      <dgm:spPr/>
    </dgm:pt>
    <dgm:pt modelId="{BB534DBC-8E28-42BA-A206-CD501042DD77}" type="pres">
      <dgm:prSet presAssocID="{DE6EB68E-3557-4F18-9757-218B67650E83}" presName="vertThree" presStyleCnt="0"/>
      <dgm:spPr/>
    </dgm:pt>
    <dgm:pt modelId="{524169B1-4DDD-4875-818F-034AAA9E5EE6}" type="pres">
      <dgm:prSet presAssocID="{DE6EB68E-3557-4F18-9757-218B67650E83}" presName="txThree" presStyleLbl="node3" presStyleIdx="0" presStyleCnt="4">
        <dgm:presLayoutVars>
          <dgm:chPref val="3"/>
        </dgm:presLayoutVars>
      </dgm:prSet>
      <dgm:spPr/>
    </dgm:pt>
    <dgm:pt modelId="{F190F4AE-7149-4771-AB2E-F29E53B5533C}" type="pres">
      <dgm:prSet presAssocID="{DE6EB68E-3557-4F18-9757-218B67650E83}" presName="horzThree" presStyleCnt="0"/>
      <dgm:spPr/>
    </dgm:pt>
    <dgm:pt modelId="{C777438E-1CB1-4520-88D2-B890F93EF678}" type="pres">
      <dgm:prSet presAssocID="{AD06F5C4-104A-4F31-B2F0-724980194AB0}" presName="sibSpaceThree" presStyleCnt="0"/>
      <dgm:spPr/>
    </dgm:pt>
    <dgm:pt modelId="{E0A94C8B-A952-40EF-B889-26FBFF1F0A69}" type="pres">
      <dgm:prSet presAssocID="{3F851842-D675-4584-8439-45B700880BDF}" presName="vertThree" presStyleCnt="0"/>
      <dgm:spPr/>
    </dgm:pt>
    <dgm:pt modelId="{BF31E2E8-C3B6-4B4A-B5A4-0A3EEC6902FA}" type="pres">
      <dgm:prSet presAssocID="{3F851842-D675-4584-8439-45B700880BDF}" presName="txThree" presStyleLbl="node3" presStyleIdx="1" presStyleCnt="4">
        <dgm:presLayoutVars>
          <dgm:chPref val="3"/>
        </dgm:presLayoutVars>
      </dgm:prSet>
      <dgm:spPr/>
    </dgm:pt>
    <dgm:pt modelId="{19C2D07B-95FD-4F66-9A79-5EA8BAF33EE8}" type="pres">
      <dgm:prSet presAssocID="{3F851842-D675-4584-8439-45B700880BDF}" presName="horzThree" presStyleCnt="0"/>
      <dgm:spPr/>
    </dgm:pt>
    <dgm:pt modelId="{CD6C0501-1B66-4675-BA13-EC9603CFC8E6}" type="pres">
      <dgm:prSet presAssocID="{BD299F43-AE49-4B5C-9305-5259A7AB2B85}" presName="sibSpaceThree" presStyleCnt="0"/>
      <dgm:spPr/>
    </dgm:pt>
    <dgm:pt modelId="{6CBC0191-F905-4215-9235-3EC689295081}" type="pres">
      <dgm:prSet presAssocID="{CC8C4101-C821-4FBC-BAF6-DE70DD3BA6E6}" presName="vertThree" presStyleCnt="0"/>
      <dgm:spPr/>
    </dgm:pt>
    <dgm:pt modelId="{2BC9D479-E6FF-4E62-972C-D07FAEE945FC}" type="pres">
      <dgm:prSet presAssocID="{CC8C4101-C821-4FBC-BAF6-DE70DD3BA6E6}" presName="txThree" presStyleLbl="node3" presStyleIdx="2" presStyleCnt="4">
        <dgm:presLayoutVars>
          <dgm:chPref val="3"/>
        </dgm:presLayoutVars>
      </dgm:prSet>
      <dgm:spPr/>
    </dgm:pt>
    <dgm:pt modelId="{2BECB8B7-D92E-4A1D-9AA0-465CD8A89343}" type="pres">
      <dgm:prSet presAssocID="{CC8C4101-C821-4FBC-BAF6-DE70DD3BA6E6}" presName="horzThree" presStyleCnt="0"/>
      <dgm:spPr/>
    </dgm:pt>
    <dgm:pt modelId="{D4DE6E9C-A03E-403D-8C58-3D495339648F}" type="pres">
      <dgm:prSet presAssocID="{AB679B52-62B4-4DE5-8717-AE6BB9CE7EDB}" presName="sibSpaceTwo" presStyleCnt="0"/>
      <dgm:spPr/>
    </dgm:pt>
    <dgm:pt modelId="{DD4176FC-C17C-443A-95CD-A39FA9165A0C}" type="pres">
      <dgm:prSet presAssocID="{3D071BB7-CBDD-4C60-B505-5E59E6A78EB5}" presName="vertTwo" presStyleCnt="0"/>
      <dgm:spPr/>
    </dgm:pt>
    <dgm:pt modelId="{1EB310D7-1303-4386-9FAF-8727B9083920}" type="pres">
      <dgm:prSet presAssocID="{3D071BB7-CBDD-4C60-B505-5E59E6A78EB5}" presName="txTwo" presStyleLbl="node2" presStyleIdx="1" presStyleCnt="2">
        <dgm:presLayoutVars>
          <dgm:chPref val="3"/>
        </dgm:presLayoutVars>
      </dgm:prSet>
      <dgm:spPr/>
    </dgm:pt>
    <dgm:pt modelId="{0C60A3BD-9513-4BAD-8DAD-8CAF87D268C9}" type="pres">
      <dgm:prSet presAssocID="{3D071BB7-CBDD-4C60-B505-5E59E6A78EB5}" presName="parTransTwo" presStyleCnt="0"/>
      <dgm:spPr/>
    </dgm:pt>
    <dgm:pt modelId="{1A783AFF-0C53-4A38-A7AA-309329C8D2D7}" type="pres">
      <dgm:prSet presAssocID="{3D071BB7-CBDD-4C60-B505-5E59E6A78EB5}" presName="horzTwo" presStyleCnt="0"/>
      <dgm:spPr/>
    </dgm:pt>
    <dgm:pt modelId="{A19B22D2-0EFF-43BD-A04A-35BF51F2E31B}" type="pres">
      <dgm:prSet presAssocID="{3D3D0BB6-F775-41D4-8283-89A2CECA4EFF}" presName="vertThree" presStyleCnt="0"/>
      <dgm:spPr/>
    </dgm:pt>
    <dgm:pt modelId="{BF2421F9-7C80-4BA0-95E1-33CF400F1096}" type="pres">
      <dgm:prSet presAssocID="{3D3D0BB6-F775-41D4-8283-89A2CECA4EFF}" presName="txThree" presStyleLbl="node3" presStyleIdx="3" presStyleCnt="4">
        <dgm:presLayoutVars>
          <dgm:chPref val="3"/>
        </dgm:presLayoutVars>
      </dgm:prSet>
      <dgm:spPr/>
    </dgm:pt>
    <dgm:pt modelId="{6EF8A850-F45A-4793-8561-F71D676B85FC}" type="pres">
      <dgm:prSet presAssocID="{3D3D0BB6-F775-41D4-8283-89A2CECA4EFF}" presName="horzThree" presStyleCnt="0"/>
      <dgm:spPr/>
    </dgm:pt>
  </dgm:ptLst>
  <dgm:cxnLst>
    <dgm:cxn modelId="{AA9D5400-1E6C-443E-B60F-43B012310B1C}" srcId="{646C4B48-4027-448D-821A-6AC6ADD983BE}" destId="{DE6EB68E-3557-4F18-9757-218B67650E83}" srcOrd="0" destOrd="0" parTransId="{31349780-A550-4602-A4A3-DB3B0D55EBBC}" sibTransId="{AD06F5C4-104A-4F31-B2F0-724980194AB0}"/>
    <dgm:cxn modelId="{A346251A-0F9C-4DFA-943D-016329F37FB9}" type="presOf" srcId="{3E951990-AF80-447F-84B5-4CDAF384AFC7}" destId="{F4574EC8-536A-44C5-83C4-1B5750035A90}" srcOrd="0" destOrd="0" presId="urn:microsoft.com/office/officeart/2005/8/layout/hierarchy4"/>
    <dgm:cxn modelId="{5A57581A-298B-42EA-BE16-4ACE115E75BE}" type="presOf" srcId="{3D3D0BB6-F775-41D4-8283-89A2CECA4EFF}" destId="{BF2421F9-7C80-4BA0-95E1-33CF400F1096}" srcOrd="0" destOrd="0" presId="urn:microsoft.com/office/officeart/2005/8/layout/hierarchy4"/>
    <dgm:cxn modelId="{7BA23D76-79DB-4A78-958D-0B3D538BBAEF}" type="presOf" srcId="{3D071BB7-CBDD-4C60-B505-5E59E6A78EB5}" destId="{1EB310D7-1303-4386-9FAF-8727B9083920}" srcOrd="0" destOrd="0" presId="urn:microsoft.com/office/officeart/2005/8/layout/hierarchy4"/>
    <dgm:cxn modelId="{210B6B76-EED0-4F3B-925B-3C98F43ECA34}" type="presOf" srcId="{DE6EB68E-3557-4F18-9757-218B67650E83}" destId="{524169B1-4DDD-4875-818F-034AAA9E5EE6}" srcOrd="0" destOrd="0" presId="urn:microsoft.com/office/officeart/2005/8/layout/hierarchy4"/>
    <dgm:cxn modelId="{71FF8587-C0E5-4EDE-8AF6-F418A05E4D9D}" srcId="{646C4B48-4027-448D-821A-6AC6ADD983BE}" destId="{3F851842-D675-4584-8439-45B700880BDF}" srcOrd="1" destOrd="0" parTransId="{8C8CB4C6-E511-4453-8499-E242F0C314CD}" sibTransId="{BD299F43-AE49-4B5C-9305-5259A7AB2B85}"/>
    <dgm:cxn modelId="{448A8291-5290-4F81-8CD1-B9073D4558D9}" type="presOf" srcId="{646C4B48-4027-448D-821A-6AC6ADD983BE}" destId="{F361F436-6EC2-48F0-B38D-66E5AC2B144B}" srcOrd="0" destOrd="0" presId="urn:microsoft.com/office/officeart/2005/8/layout/hierarchy4"/>
    <dgm:cxn modelId="{C59B5E93-963E-4BB7-A92B-96DB91B693AF}" type="presOf" srcId="{3F851842-D675-4584-8439-45B700880BDF}" destId="{BF31E2E8-C3B6-4B4A-B5A4-0A3EEC6902FA}" srcOrd="0" destOrd="0" presId="urn:microsoft.com/office/officeart/2005/8/layout/hierarchy4"/>
    <dgm:cxn modelId="{456B1A98-97CF-46D1-B2C4-C641BE718A23}" type="presOf" srcId="{CC8C4101-C821-4FBC-BAF6-DE70DD3BA6E6}" destId="{2BC9D479-E6FF-4E62-972C-D07FAEE945FC}" srcOrd="0" destOrd="0" presId="urn:microsoft.com/office/officeart/2005/8/layout/hierarchy4"/>
    <dgm:cxn modelId="{E5122DAA-5DE4-48A8-B296-85582D97BF6A}" srcId="{B79E1298-8DF0-4C07-81FE-09A8BF4CCDB3}" destId="{646C4B48-4027-448D-821A-6AC6ADD983BE}" srcOrd="0" destOrd="0" parTransId="{B28B675E-A061-403E-A0D1-4E2D8C77803D}" sibTransId="{AB679B52-62B4-4DE5-8717-AE6BB9CE7EDB}"/>
    <dgm:cxn modelId="{8BA5E0B7-16F9-41C3-8752-194DC2476F67}" srcId="{646C4B48-4027-448D-821A-6AC6ADD983BE}" destId="{CC8C4101-C821-4FBC-BAF6-DE70DD3BA6E6}" srcOrd="2" destOrd="0" parTransId="{69766C18-33EF-42C7-8CDA-66372FE04305}" sibTransId="{1040C1DB-BBF8-4DAD-98AF-B6B0E6EDC565}"/>
    <dgm:cxn modelId="{604BBEC0-4166-4635-81EC-8D67E47B685D}" srcId="{3E951990-AF80-447F-84B5-4CDAF384AFC7}" destId="{B79E1298-8DF0-4C07-81FE-09A8BF4CCDB3}" srcOrd="0" destOrd="0" parTransId="{FE92A741-88A3-478C-B4CD-041372A8DB3F}" sibTransId="{0181E50A-578D-4536-B67F-E1916EC5F45A}"/>
    <dgm:cxn modelId="{BA775AC2-2DE7-4A39-AE55-D1B81FA4C5AE}" type="presOf" srcId="{B79E1298-8DF0-4C07-81FE-09A8BF4CCDB3}" destId="{FE6AF04F-1312-4A9A-B39C-30210EE560B2}" srcOrd="0" destOrd="0" presId="urn:microsoft.com/office/officeart/2005/8/layout/hierarchy4"/>
    <dgm:cxn modelId="{D56D88C4-0226-45EC-A62A-1910AE4B4380}" srcId="{B79E1298-8DF0-4C07-81FE-09A8BF4CCDB3}" destId="{3D071BB7-CBDD-4C60-B505-5E59E6A78EB5}" srcOrd="1" destOrd="0" parTransId="{F6176BD2-F2F0-4965-A4F3-A9ABFFD564F5}" sibTransId="{B664B85C-5483-42DD-8A91-344F260D4C1C}"/>
    <dgm:cxn modelId="{763EEAD1-318A-49AC-950E-805C787D3377}" srcId="{3D071BB7-CBDD-4C60-B505-5E59E6A78EB5}" destId="{3D3D0BB6-F775-41D4-8283-89A2CECA4EFF}" srcOrd="0" destOrd="0" parTransId="{8BDCE096-E3B5-4591-A5D2-B99CF7D3D695}" sibTransId="{96229D0A-428A-4FEA-9679-0B511A645901}"/>
    <dgm:cxn modelId="{CDFCED97-3EB5-49E9-8B84-75CBC6F230B8}" type="presParOf" srcId="{F4574EC8-536A-44C5-83C4-1B5750035A90}" destId="{B04CB389-2688-42FA-A6EE-F4AA6441350A}" srcOrd="0" destOrd="0" presId="urn:microsoft.com/office/officeart/2005/8/layout/hierarchy4"/>
    <dgm:cxn modelId="{88A3D24D-91D7-4A58-883C-5C67C0FFB10D}" type="presParOf" srcId="{B04CB389-2688-42FA-A6EE-F4AA6441350A}" destId="{FE6AF04F-1312-4A9A-B39C-30210EE560B2}" srcOrd="0" destOrd="0" presId="urn:microsoft.com/office/officeart/2005/8/layout/hierarchy4"/>
    <dgm:cxn modelId="{548BEC76-73B6-4599-BEE9-210610CB5C9C}" type="presParOf" srcId="{B04CB389-2688-42FA-A6EE-F4AA6441350A}" destId="{2270B683-A711-4DEF-B507-2E84983158B6}" srcOrd="1" destOrd="0" presId="urn:microsoft.com/office/officeart/2005/8/layout/hierarchy4"/>
    <dgm:cxn modelId="{1AA1F3E9-9016-45B6-82B5-72B9C9F0C001}" type="presParOf" srcId="{B04CB389-2688-42FA-A6EE-F4AA6441350A}" destId="{E2EF650A-7312-44F5-B8A7-841C707BBD7D}" srcOrd="2" destOrd="0" presId="urn:microsoft.com/office/officeart/2005/8/layout/hierarchy4"/>
    <dgm:cxn modelId="{061C9D7D-2D8C-4468-945B-EDE82A6B2381}" type="presParOf" srcId="{E2EF650A-7312-44F5-B8A7-841C707BBD7D}" destId="{07E18C6A-E32F-4287-935C-4469A15E1858}" srcOrd="0" destOrd="0" presId="urn:microsoft.com/office/officeart/2005/8/layout/hierarchy4"/>
    <dgm:cxn modelId="{4DEA7FF5-FB53-4EA5-8FA6-9A28E2C56595}" type="presParOf" srcId="{07E18C6A-E32F-4287-935C-4469A15E1858}" destId="{F361F436-6EC2-48F0-B38D-66E5AC2B144B}" srcOrd="0" destOrd="0" presId="urn:microsoft.com/office/officeart/2005/8/layout/hierarchy4"/>
    <dgm:cxn modelId="{922632CA-5E12-4DFB-8F80-C197B96762C5}" type="presParOf" srcId="{07E18C6A-E32F-4287-935C-4469A15E1858}" destId="{C3CF016A-0343-4EEB-B307-1CA599B1FC94}" srcOrd="1" destOrd="0" presId="urn:microsoft.com/office/officeart/2005/8/layout/hierarchy4"/>
    <dgm:cxn modelId="{B7E529DB-3C85-42C6-B391-F05E1FB0D6CE}" type="presParOf" srcId="{07E18C6A-E32F-4287-935C-4469A15E1858}" destId="{654163FD-BC67-4B90-ABC7-063B9057C8E2}" srcOrd="2" destOrd="0" presId="urn:microsoft.com/office/officeart/2005/8/layout/hierarchy4"/>
    <dgm:cxn modelId="{29C07C74-6842-4EE5-8EB4-848EB114F12E}" type="presParOf" srcId="{654163FD-BC67-4B90-ABC7-063B9057C8E2}" destId="{BB534DBC-8E28-42BA-A206-CD501042DD77}" srcOrd="0" destOrd="0" presId="urn:microsoft.com/office/officeart/2005/8/layout/hierarchy4"/>
    <dgm:cxn modelId="{6E248C8F-85F9-4929-9DB7-FDEB04B42B57}" type="presParOf" srcId="{BB534DBC-8E28-42BA-A206-CD501042DD77}" destId="{524169B1-4DDD-4875-818F-034AAA9E5EE6}" srcOrd="0" destOrd="0" presId="urn:microsoft.com/office/officeart/2005/8/layout/hierarchy4"/>
    <dgm:cxn modelId="{643C3095-129E-495F-868F-640031EF1E8F}" type="presParOf" srcId="{BB534DBC-8E28-42BA-A206-CD501042DD77}" destId="{F190F4AE-7149-4771-AB2E-F29E53B5533C}" srcOrd="1" destOrd="0" presId="urn:microsoft.com/office/officeart/2005/8/layout/hierarchy4"/>
    <dgm:cxn modelId="{7093D603-3906-44F1-90FF-E68C999E2356}" type="presParOf" srcId="{654163FD-BC67-4B90-ABC7-063B9057C8E2}" destId="{C777438E-1CB1-4520-88D2-B890F93EF678}" srcOrd="1" destOrd="0" presId="urn:microsoft.com/office/officeart/2005/8/layout/hierarchy4"/>
    <dgm:cxn modelId="{8DEC5FD1-47DC-4598-810A-45A7F5D3E4AB}" type="presParOf" srcId="{654163FD-BC67-4B90-ABC7-063B9057C8E2}" destId="{E0A94C8B-A952-40EF-B889-26FBFF1F0A69}" srcOrd="2" destOrd="0" presId="urn:microsoft.com/office/officeart/2005/8/layout/hierarchy4"/>
    <dgm:cxn modelId="{A478A4E2-8179-4CB4-94DA-672D205B250E}" type="presParOf" srcId="{E0A94C8B-A952-40EF-B889-26FBFF1F0A69}" destId="{BF31E2E8-C3B6-4B4A-B5A4-0A3EEC6902FA}" srcOrd="0" destOrd="0" presId="urn:microsoft.com/office/officeart/2005/8/layout/hierarchy4"/>
    <dgm:cxn modelId="{B6F7E552-BA56-401C-B030-285983BC8070}" type="presParOf" srcId="{E0A94C8B-A952-40EF-B889-26FBFF1F0A69}" destId="{19C2D07B-95FD-4F66-9A79-5EA8BAF33EE8}" srcOrd="1" destOrd="0" presId="urn:microsoft.com/office/officeart/2005/8/layout/hierarchy4"/>
    <dgm:cxn modelId="{5644783E-A8FA-46D9-8AE8-7925EB4C3C57}" type="presParOf" srcId="{654163FD-BC67-4B90-ABC7-063B9057C8E2}" destId="{CD6C0501-1B66-4675-BA13-EC9603CFC8E6}" srcOrd="3" destOrd="0" presId="urn:microsoft.com/office/officeart/2005/8/layout/hierarchy4"/>
    <dgm:cxn modelId="{2AD853CE-9387-428F-99D0-9A56C41BD9EF}" type="presParOf" srcId="{654163FD-BC67-4B90-ABC7-063B9057C8E2}" destId="{6CBC0191-F905-4215-9235-3EC689295081}" srcOrd="4" destOrd="0" presId="urn:microsoft.com/office/officeart/2005/8/layout/hierarchy4"/>
    <dgm:cxn modelId="{5DE51F25-613D-4B47-826A-880C255A65BF}" type="presParOf" srcId="{6CBC0191-F905-4215-9235-3EC689295081}" destId="{2BC9D479-E6FF-4E62-972C-D07FAEE945FC}" srcOrd="0" destOrd="0" presId="urn:microsoft.com/office/officeart/2005/8/layout/hierarchy4"/>
    <dgm:cxn modelId="{7031E0C0-243E-4BB3-99C9-606CDBA54F49}" type="presParOf" srcId="{6CBC0191-F905-4215-9235-3EC689295081}" destId="{2BECB8B7-D92E-4A1D-9AA0-465CD8A89343}" srcOrd="1" destOrd="0" presId="urn:microsoft.com/office/officeart/2005/8/layout/hierarchy4"/>
    <dgm:cxn modelId="{2C662FCB-C6D1-4B92-BA48-9EE154FE457A}" type="presParOf" srcId="{E2EF650A-7312-44F5-B8A7-841C707BBD7D}" destId="{D4DE6E9C-A03E-403D-8C58-3D495339648F}" srcOrd="1" destOrd="0" presId="urn:microsoft.com/office/officeart/2005/8/layout/hierarchy4"/>
    <dgm:cxn modelId="{B2356767-A628-4927-9F53-C453DE9DEF02}" type="presParOf" srcId="{E2EF650A-7312-44F5-B8A7-841C707BBD7D}" destId="{DD4176FC-C17C-443A-95CD-A39FA9165A0C}" srcOrd="2" destOrd="0" presId="urn:microsoft.com/office/officeart/2005/8/layout/hierarchy4"/>
    <dgm:cxn modelId="{C096D1DD-8800-4C09-8DA7-335FB1610CA6}" type="presParOf" srcId="{DD4176FC-C17C-443A-95CD-A39FA9165A0C}" destId="{1EB310D7-1303-4386-9FAF-8727B9083920}" srcOrd="0" destOrd="0" presId="urn:microsoft.com/office/officeart/2005/8/layout/hierarchy4"/>
    <dgm:cxn modelId="{ACDD3ED7-F2ED-4A2E-8FD7-0D697D6B02E1}" type="presParOf" srcId="{DD4176FC-C17C-443A-95CD-A39FA9165A0C}" destId="{0C60A3BD-9513-4BAD-8DAD-8CAF87D268C9}" srcOrd="1" destOrd="0" presId="urn:microsoft.com/office/officeart/2005/8/layout/hierarchy4"/>
    <dgm:cxn modelId="{D091251C-1180-4A01-9462-00CDA86AE579}" type="presParOf" srcId="{DD4176FC-C17C-443A-95CD-A39FA9165A0C}" destId="{1A783AFF-0C53-4A38-A7AA-309329C8D2D7}" srcOrd="2" destOrd="0" presId="urn:microsoft.com/office/officeart/2005/8/layout/hierarchy4"/>
    <dgm:cxn modelId="{5EB5D660-62A1-4D0F-B921-D14F9748CC15}" type="presParOf" srcId="{1A783AFF-0C53-4A38-A7AA-309329C8D2D7}" destId="{A19B22D2-0EFF-43BD-A04A-35BF51F2E31B}" srcOrd="0" destOrd="0" presId="urn:microsoft.com/office/officeart/2005/8/layout/hierarchy4"/>
    <dgm:cxn modelId="{8A1584C9-1213-4F21-8463-80BEFC1F556B}" type="presParOf" srcId="{A19B22D2-0EFF-43BD-A04A-35BF51F2E31B}" destId="{BF2421F9-7C80-4BA0-95E1-33CF400F1096}" srcOrd="0" destOrd="0" presId="urn:microsoft.com/office/officeart/2005/8/layout/hierarchy4"/>
    <dgm:cxn modelId="{2E4EF7A9-0779-4A2D-8DC1-09B532835825}" type="presParOf" srcId="{A19B22D2-0EFF-43BD-A04A-35BF51F2E31B}" destId="{6EF8A850-F45A-4793-8561-F71D676B85FC}"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7FA0B2B-1CE6-45B6-B6CB-40E06B6D25D6}" type="doc">
      <dgm:prSet loTypeId="urn:microsoft.com/office/officeart/2005/8/layout/vList6" loCatId="list" qsTypeId="urn:microsoft.com/office/officeart/2005/8/quickstyle/3d3" qsCatId="3D" csTypeId="urn:microsoft.com/office/officeart/2005/8/colors/colorful2" csCatId="colorful" phldr="1"/>
      <dgm:spPr/>
      <dgm:t>
        <a:bodyPr/>
        <a:lstStyle/>
        <a:p>
          <a:endParaRPr lang="en-IN"/>
        </a:p>
      </dgm:t>
    </dgm:pt>
    <dgm:pt modelId="{596AAA0E-06A5-41E8-B48E-1D3F96A566EE}">
      <dgm:prSet phldrT="[Text]"/>
      <dgm:spPr/>
      <dgm:t>
        <a:bodyPr/>
        <a:lstStyle/>
        <a:p>
          <a:r>
            <a:rPr lang="en-IN" dirty="0"/>
            <a:t>Conversion of financial statement</a:t>
          </a:r>
        </a:p>
      </dgm:t>
    </dgm:pt>
    <dgm:pt modelId="{D582B939-7DB7-4DD2-A16D-C1E5F7C10A67}" type="parTrans" cxnId="{DC183FC8-0597-423E-BCE8-627457692681}">
      <dgm:prSet/>
      <dgm:spPr/>
      <dgm:t>
        <a:bodyPr/>
        <a:lstStyle/>
        <a:p>
          <a:endParaRPr lang="en-IN"/>
        </a:p>
      </dgm:t>
    </dgm:pt>
    <dgm:pt modelId="{3F27E068-265B-4A22-9B34-BE111796FB38}" type="sibTrans" cxnId="{DC183FC8-0597-423E-BCE8-627457692681}">
      <dgm:prSet/>
      <dgm:spPr/>
      <dgm:t>
        <a:bodyPr/>
        <a:lstStyle/>
        <a:p>
          <a:endParaRPr lang="en-IN"/>
        </a:p>
      </dgm:t>
    </dgm:pt>
    <dgm:pt modelId="{25B3F355-B080-45E8-A965-D5E11F789883}">
      <dgm:prSet phldrT="[Text]" custT="1"/>
      <dgm:spPr/>
      <dgm:t>
        <a:bodyPr/>
        <a:lstStyle/>
        <a:p>
          <a:r>
            <a:rPr lang="en-IN" sz="3200" dirty="0"/>
            <a:t>By converting mass raw data into manageable form</a:t>
          </a:r>
        </a:p>
      </dgm:t>
    </dgm:pt>
    <dgm:pt modelId="{3ECC1CEB-B1BA-417C-BDB5-27F8AFBCEB80}" type="parTrans" cxnId="{1628A8D7-BDAE-42DF-AA3E-76D9939FF16E}">
      <dgm:prSet/>
      <dgm:spPr/>
      <dgm:t>
        <a:bodyPr/>
        <a:lstStyle/>
        <a:p>
          <a:endParaRPr lang="en-IN"/>
        </a:p>
      </dgm:t>
    </dgm:pt>
    <dgm:pt modelId="{C72520AA-BA18-49D6-9C05-845FD0510A38}" type="sibTrans" cxnId="{1628A8D7-BDAE-42DF-AA3E-76D9939FF16E}">
      <dgm:prSet/>
      <dgm:spPr/>
      <dgm:t>
        <a:bodyPr/>
        <a:lstStyle/>
        <a:p>
          <a:endParaRPr lang="en-IN"/>
        </a:p>
      </dgm:t>
    </dgm:pt>
    <dgm:pt modelId="{2F31432A-82EA-431A-89A2-6A3CDE378242}">
      <dgm:prSet phldrT="[Text]"/>
      <dgm:spPr/>
      <dgm:t>
        <a:bodyPr/>
        <a:lstStyle/>
        <a:p>
          <a:r>
            <a:rPr lang="en-IN" dirty="0"/>
            <a:t>Comparison of financial statement</a:t>
          </a:r>
        </a:p>
      </dgm:t>
    </dgm:pt>
    <dgm:pt modelId="{97A22288-324A-4CF9-ADE1-772384148E7E}" type="parTrans" cxnId="{4FEF24A2-2EDC-4228-9092-67F8E84D61D5}">
      <dgm:prSet/>
      <dgm:spPr/>
      <dgm:t>
        <a:bodyPr/>
        <a:lstStyle/>
        <a:p>
          <a:endParaRPr lang="en-IN"/>
        </a:p>
      </dgm:t>
    </dgm:pt>
    <dgm:pt modelId="{EF2C36AB-CA11-45C9-B7F2-3CADB8B13BCA}" type="sibTrans" cxnId="{4FEF24A2-2EDC-4228-9092-67F8E84D61D5}">
      <dgm:prSet/>
      <dgm:spPr/>
      <dgm:t>
        <a:bodyPr/>
        <a:lstStyle/>
        <a:p>
          <a:endParaRPr lang="en-IN"/>
        </a:p>
      </dgm:t>
    </dgm:pt>
    <dgm:pt modelId="{78709C68-D3FB-42B0-8B83-B80CBB62435B}">
      <dgm:prSet phldrT="[Text]" custT="1"/>
      <dgm:spPr/>
      <dgm:t>
        <a:bodyPr/>
        <a:lstStyle/>
        <a:p>
          <a:r>
            <a:rPr lang="en-IN" sz="3200" dirty="0"/>
            <a:t>Comparison of two firms or two year data </a:t>
          </a:r>
        </a:p>
      </dgm:t>
    </dgm:pt>
    <dgm:pt modelId="{2E00A9D2-5DA1-4FAE-91C2-6B96C784C37A}" type="parTrans" cxnId="{9BA2595F-5506-4136-B69B-05B2606784AF}">
      <dgm:prSet/>
      <dgm:spPr/>
      <dgm:t>
        <a:bodyPr/>
        <a:lstStyle/>
        <a:p>
          <a:endParaRPr lang="en-IN"/>
        </a:p>
      </dgm:t>
    </dgm:pt>
    <dgm:pt modelId="{97DD407D-A32D-4B1A-841F-23D595F5452B}" type="sibTrans" cxnId="{9BA2595F-5506-4136-B69B-05B2606784AF}">
      <dgm:prSet/>
      <dgm:spPr/>
      <dgm:t>
        <a:bodyPr/>
        <a:lstStyle/>
        <a:p>
          <a:endParaRPr lang="en-IN"/>
        </a:p>
      </dgm:t>
    </dgm:pt>
    <dgm:pt modelId="{169D8DA1-D3D0-479F-A1CC-F0389937E748}" type="pres">
      <dgm:prSet presAssocID="{57FA0B2B-1CE6-45B6-B6CB-40E06B6D25D6}" presName="Name0" presStyleCnt="0">
        <dgm:presLayoutVars>
          <dgm:dir/>
          <dgm:animLvl val="lvl"/>
          <dgm:resizeHandles/>
        </dgm:presLayoutVars>
      </dgm:prSet>
      <dgm:spPr/>
    </dgm:pt>
    <dgm:pt modelId="{E3D6BF30-2490-4CE2-8CC3-E7CD25E8325C}" type="pres">
      <dgm:prSet presAssocID="{596AAA0E-06A5-41E8-B48E-1D3F96A566EE}" presName="linNode" presStyleCnt="0"/>
      <dgm:spPr/>
    </dgm:pt>
    <dgm:pt modelId="{1B2EEA0A-A721-45B7-ABF0-F2EB1683F7E3}" type="pres">
      <dgm:prSet presAssocID="{596AAA0E-06A5-41E8-B48E-1D3F96A566EE}" presName="parentShp" presStyleLbl="node1" presStyleIdx="0" presStyleCnt="2">
        <dgm:presLayoutVars>
          <dgm:bulletEnabled val="1"/>
        </dgm:presLayoutVars>
      </dgm:prSet>
      <dgm:spPr/>
    </dgm:pt>
    <dgm:pt modelId="{B41C98C2-2DD7-4B66-89B9-AC8C9CFF008B}" type="pres">
      <dgm:prSet presAssocID="{596AAA0E-06A5-41E8-B48E-1D3F96A566EE}" presName="childShp" presStyleLbl="bgAccFollowNode1" presStyleIdx="0" presStyleCnt="2">
        <dgm:presLayoutVars>
          <dgm:bulletEnabled val="1"/>
        </dgm:presLayoutVars>
      </dgm:prSet>
      <dgm:spPr/>
    </dgm:pt>
    <dgm:pt modelId="{E4E70102-124B-4277-8B6F-C396DECA7CEE}" type="pres">
      <dgm:prSet presAssocID="{3F27E068-265B-4A22-9B34-BE111796FB38}" presName="spacing" presStyleCnt="0"/>
      <dgm:spPr/>
    </dgm:pt>
    <dgm:pt modelId="{057DF930-FC09-46B0-9D87-9B90C6381E86}" type="pres">
      <dgm:prSet presAssocID="{2F31432A-82EA-431A-89A2-6A3CDE378242}" presName="linNode" presStyleCnt="0"/>
      <dgm:spPr/>
    </dgm:pt>
    <dgm:pt modelId="{1F2711FF-E0A7-4B46-884E-9F6C4DC622F9}" type="pres">
      <dgm:prSet presAssocID="{2F31432A-82EA-431A-89A2-6A3CDE378242}" presName="parentShp" presStyleLbl="node1" presStyleIdx="1" presStyleCnt="2">
        <dgm:presLayoutVars>
          <dgm:bulletEnabled val="1"/>
        </dgm:presLayoutVars>
      </dgm:prSet>
      <dgm:spPr/>
    </dgm:pt>
    <dgm:pt modelId="{3E471C5C-E32D-49E7-AFA2-15217CA1C545}" type="pres">
      <dgm:prSet presAssocID="{2F31432A-82EA-431A-89A2-6A3CDE378242}" presName="childShp" presStyleLbl="bgAccFollowNode1" presStyleIdx="1" presStyleCnt="2">
        <dgm:presLayoutVars>
          <dgm:bulletEnabled val="1"/>
        </dgm:presLayoutVars>
      </dgm:prSet>
      <dgm:spPr/>
    </dgm:pt>
  </dgm:ptLst>
  <dgm:cxnLst>
    <dgm:cxn modelId="{83C3DA3A-334C-4469-BCE8-706E9BB42203}" type="presOf" srcId="{57FA0B2B-1CE6-45B6-B6CB-40E06B6D25D6}" destId="{169D8DA1-D3D0-479F-A1CC-F0389937E748}" srcOrd="0" destOrd="0" presId="urn:microsoft.com/office/officeart/2005/8/layout/vList6"/>
    <dgm:cxn modelId="{8AA54E5B-1E28-4F98-A034-4A3D2C64011F}" type="presOf" srcId="{78709C68-D3FB-42B0-8B83-B80CBB62435B}" destId="{3E471C5C-E32D-49E7-AFA2-15217CA1C545}" srcOrd="0" destOrd="0" presId="urn:microsoft.com/office/officeart/2005/8/layout/vList6"/>
    <dgm:cxn modelId="{9BA2595F-5506-4136-B69B-05B2606784AF}" srcId="{2F31432A-82EA-431A-89A2-6A3CDE378242}" destId="{78709C68-D3FB-42B0-8B83-B80CBB62435B}" srcOrd="0" destOrd="0" parTransId="{2E00A9D2-5DA1-4FAE-91C2-6B96C784C37A}" sibTransId="{97DD407D-A32D-4B1A-841F-23D595F5452B}"/>
    <dgm:cxn modelId="{3EE53477-28BD-4066-96FC-9D3D06FB246C}" type="presOf" srcId="{596AAA0E-06A5-41E8-B48E-1D3F96A566EE}" destId="{1B2EEA0A-A721-45B7-ABF0-F2EB1683F7E3}" srcOrd="0" destOrd="0" presId="urn:microsoft.com/office/officeart/2005/8/layout/vList6"/>
    <dgm:cxn modelId="{4FEF24A2-2EDC-4228-9092-67F8E84D61D5}" srcId="{57FA0B2B-1CE6-45B6-B6CB-40E06B6D25D6}" destId="{2F31432A-82EA-431A-89A2-6A3CDE378242}" srcOrd="1" destOrd="0" parTransId="{97A22288-324A-4CF9-ADE1-772384148E7E}" sibTransId="{EF2C36AB-CA11-45C9-B7F2-3CADB8B13BCA}"/>
    <dgm:cxn modelId="{DC183FC8-0597-423E-BCE8-627457692681}" srcId="{57FA0B2B-1CE6-45B6-B6CB-40E06B6D25D6}" destId="{596AAA0E-06A5-41E8-B48E-1D3F96A566EE}" srcOrd="0" destOrd="0" parTransId="{D582B939-7DB7-4DD2-A16D-C1E5F7C10A67}" sibTransId="{3F27E068-265B-4A22-9B34-BE111796FB38}"/>
    <dgm:cxn modelId="{D797B7D0-F665-49B6-9B18-1F791E2B55DD}" type="presOf" srcId="{25B3F355-B080-45E8-A965-D5E11F789883}" destId="{B41C98C2-2DD7-4B66-89B9-AC8C9CFF008B}" srcOrd="0" destOrd="0" presId="urn:microsoft.com/office/officeart/2005/8/layout/vList6"/>
    <dgm:cxn modelId="{1628A8D7-BDAE-42DF-AA3E-76D9939FF16E}" srcId="{596AAA0E-06A5-41E8-B48E-1D3F96A566EE}" destId="{25B3F355-B080-45E8-A965-D5E11F789883}" srcOrd="0" destOrd="0" parTransId="{3ECC1CEB-B1BA-417C-BDB5-27F8AFBCEB80}" sibTransId="{C72520AA-BA18-49D6-9C05-845FD0510A38}"/>
    <dgm:cxn modelId="{2B0A81EE-CDAE-4F67-8BB2-EA6B87EBEF6F}" type="presOf" srcId="{2F31432A-82EA-431A-89A2-6A3CDE378242}" destId="{1F2711FF-E0A7-4B46-884E-9F6C4DC622F9}" srcOrd="0" destOrd="0" presId="urn:microsoft.com/office/officeart/2005/8/layout/vList6"/>
    <dgm:cxn modelId="{7372867F-312F-403A-9870-07BDB3079A31}" type="presParOf" srcId="{169D8DA1-D3D0-479F-A1CC-F0389937E748}" destId="{E3D6BF30-2490-4CE2-8CC3-E7CD25E8325C}" srcOrd="0" destOrd="0" presId="urn:microsoft.com/office/officeart/2005/8/layout/vList6"/>
    <dgm:cxn modelId="{64A3C83A-1FF7-49BE-9AF3-B1D640C6C251}" type="presParOf" srcId="{E3D6BF30-2490-4CE2-8CC3-E7CD25E8325C}" destId="{1B2EEA0A-A721-45B7-ABF0-F2EB1683F7E3}" srcOrd="0" destOrd="0" presId="urn:microsoft.com/office/officeart/2005/8/layout/vList6"/>
    <dgm:cxn modelId="{1781F097-4E44-4EDC-95B5-54E3805DF09C}" type="presParOf" srcId="{E3D6BF30-2490-4CE2-8CC3-E7CD25E8325C}" destId="{B41C98C2-2DD7-4B66-89B9-AC8C9CFF008B}" srcOrd="1" destOrd="0" presId="urn:microsoft.com/office/officeart/2005/8/layout/vList6"/>
    <dgm:cxn modelId="{F344116B-23B1-482B-B96F-059D245E28C4}" type="presParOf" srcId="{169D8DA1-D3D0-479F-A1CC-F0389937E748}" destId="{E4E70102-124B-4277-8B6F-C396DECA7CEE}" srcOrd="1" destOrd="0" presId="urn:microsoft.com/office/officeart/2005/8/layout/vList6"/>
    <dgm:cxn modelId="{C82402DB-9103-456F-9FDF-FB6EE6AD761B}" type="presParOf" srcId="{169D8DA1-D3D0-479F-A1CC-F0389937E748}" destId="{057DF930-FC09-46B0-9D87-9B90C6381E86}" srcOrd="2" destOrd="0" presId="urn:microsoft.com/office/officeart/2005/8/layout/vList6"/>
    <dgm:cxn modelId="{D9C3F4CE-324C-4908-82A6-C7BE3EEE7DD1}" type="presParOf" srcId="{057DF930-FC09-46B0-9D87-9B90C6381E86}" destId="{1F2711FF-E0A7-4B46-884E-9F6C4DC622F9}" srcOrd="0" destOrd="0" presId="urn:microsoft.com/office/officeart/2005/8/layout/vList6"/>
    <dgm:cxn modelId="{A0F2CAEE-AC1F-45F7-886F-BBC13F4D866F}" type="presParOf" srcId="{057DF930-FC09-46B0-9D87-9B90C6381E86}" destId="{3E471C5C-E32D-49E7-AFA2-15217CA1C54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958103-7FD9-41F6-BDBD-EE68EAEBB389}" type="doc">
      <dgm:prSet loTypeId="urn:microsoft.com/office/officeart/2005/8/layout/hierarchy1" loCatId="hierarchy" qsTypeId="urn:microsoft.com/office/officeart/2005/8/quickstyle/3d3" qsCatId="3D" csTypeId="urn:microsoft.com/office/officeart/2005/8/colors/colorful5" csCatId="colorful" phldr="1"/>
      <dgm:spPr/>
      <dgm:t>
        <a:bodyPr/>
        <a:lstStyle/>
        <a:p>
          <a:endParaRPr lang="en-IN"/>
        </a:p>
      </dgm:t>
    </dgm:pt>
    <dgm:pt modelId="{959E1E97-1440-40AE-9C9D-37AAA79DDCB2}">
      <dgm:prSet phldrT="[Text]"/>
      <dgm:spPr/>
      <dgm:t>
        <a:bodyPr/>
        <a:lstStyle/>
        <a:p>
          <a:r>
            <a:rPr lang="en-IN" dirty="0"/>
            <a:t>Common Size Financial Statements</a:t>
          </a:r>
        </a:p>
      </dgm:t>
    </dgm:pt>
    <dgm:pt modelId="{4D849552-17C2-4255-BC17-B9695BD96164}" type="parTrans" cxnId="{EF97A028-51A5-4FEE-9FD8-EC25467AD1FD}">
      <dgm:prSet/>
      <dgm:spPr/>
      <dgm:t>
        <a:bodyPr/>
        <a:lstStyle/>
        <a:p>
          <a:endParaRPr lang="en-IN"/>
        </a:p>
      </dgm:t>
    </dgm:pt>
    <dgm:pt modelId="{158889AA-C4D1-4E71-8712-52A266DC5E84}" type="sibTrans" cxnId="{EF97A028-51A5-4FEE-9FD8-EC25467AD1FD}">
      <dgm:prSet/>
      <dgm:spPr/>
      <dgm:t>
        <a:bodyPr/>
        <a:lstStyle/>
        <a:p>
          <a:endParaRPr lang="en-IN"/>
        </a:p>
      </dgm:t>
    </dgm:pt>
    <dgm:pt modelId="{A8724B41-47BB-4774-86EE-681E8576F46A}">
      <dgm:prSet phldrT="[Text]"/>
      <dgm:spPr/>
      <dgm:t>
        <a:bodyPr/>
        <a:lstStyle/>
        <a:p>
          <a:r>
            <a:rPr lang="en-IN" dirty="0"/>
            <a:t>Common Size Income Statement</a:t>
          </a:r>
        </a:p>
      </dgm:t>
    </dgm:pt>
    <dgm:pt modelId="{440AE2AA-142B-4235-A663-B001B5CAF392}" type="parTrans" cxnId="{8836EE50-4CE1-496B-8C92-7080436D3D45}">
      <dgm:prSet/>
      <dgm:spPr/>
      <dgm:t>
        <a:bodyPr/>
        <a:lstStyle/>
        <a:p>
          <a:endParaRPr lang="en-IN" dirty="0"/>
        </a:p>
      </dgm:t>
    </dgm:pt>
    <dgm:pt modelId="{30D39D45-5DDA-4324-AF81-7E42AD633CA6}" type="sibTrans" cxnId="{8836EE50-4CE1-496B-8C92-7080436D3D45}">
      <dgm:prSet/>
      <dgm:spPr/>
      <dgm:t>
        <a:bodyPr/>
        <a:lstStyle/>
        <a:p>
          <a:endParaRPr lang="en-IN"/>
        </a:p>
      </dgm:t>
    </dgm:pt>
    <dgm:pt modelId="{488C55C2-BEDE-40D8-9AE4-1F18DAA71D4E}">
      <dgm:prSet phldrT="[Text]"/>
      <dgm:spPr/>
      <dgm:t>
        <a:bodyPr/>
        <a:lstStyle/>
        <a:p>
          <a:r>
            <a:rPr lang="en-IN" dirty="0"/>
            <a:t>In This Case</a:t>
          </a:r>
        </a:p>
        <a:p>
          <a:r>
            <a:rPr lang="en-IN" dirty="0"/>
            <a:t>“Net Sales=100%”</a:t>
          </a:r>
        </a:p>
      </dgm:t>
    </dgm:pt>
    <dgm:pt modelId="{B19D535A-7137-4B40-BE13-17B00730412F}" type="parTrans" cxnId="{D9E6DC98-5382-43B3-8805-E1BEB1732774}">
      <dgm:prSet/>
      <dgm:spPr/>
      <dgm:t>
        <a:bodyPr/>
        <a:lstStyle/>
        <a:p>
          <a:endParaRPr lang="en-IN" dirty="0"/>
        </a:p>
      </dgm:t>
    </dgm:pt>
    <dgm:pt modelId="{4A0EBCFD-2567-49DF-BFAE-838E6D29DFB9}" type="sibTrans" cxnId="{D9E6DC98-5382-43B3-8805-E1BEB1732774}">
      <dgm:prSet/>
      <dgm:spPr/>
      <dgm:t>
        <a:bodyPr/>
        <a:lstStyle/>
        <a:p>
          <a:endParaRPr lang="en-IN"/>
        </a:p>
      </dgm:t>
    </dgm:pt>
    <dgm:pt modelId="{6DE29333-C56A-4102-A95F-A5FEC6C8F9E0}">
      <dgm:prSet phldrT="[Text]"/>
      <dgm:spPr/>
      <dgm:t>
        <a:bodyPr/>
        <a:lstStyle/>
        <a:p>
          <a:r>
            <a:rPr lang="en-IN" dirty="0"/>
            <a:t>Common Size Balance Sheet</a:t>
          </a:r>
        </a:p>
      </dgm:t>
    </dgm:pt>
    <dgm:pt modelId="{EEE1A3DB-5459-4C0C-9DE3-E23CF925E00E}" type="parTrans" cxnId="{29D77A1C-411C-43E6-86A6-EC97C48EFCD7}">
      <dgm:prSet/>
      <dgm:spPr/>
      <dgm:t>
        <a:bodyPr/>
        <a:lstStyle/>
        <a:p>
          <a:endParaRPr lang="en-IN" dirty="0"/>
        </a:p>
      </dgm:t>
    </dgm:pt>
    <dgm:pt modelId="{5E8A0F9F-5326-4705-A2CA-B175EF14F05D}" type="sibTrans" cxnId="{29D77A1C-411C-43E6-86A6-EC97C48EFCD7}">
      <dgm:prSet/>
      <dgm:spPr/>
      <dgm:t>
        <a:bodyPr/>
        <a:lstStyle/>
        <a:p>
          <a:endParaRPr lang="en-IN"/>
        </a:p>
      </dgm:t>
    </dgm:pt>
    <dgm:pt modelId="{3DEBA53A-90B4-4D88-BD12-0BCEA91DDBBB}">
      <dgm:prSet phldrT="[Text]"/>
      <dgm:spPr/>
      <dgm:t>
        <a:bodyPr/>
        <a:lstStyle/>
        <a:p>
          <a:r>
            <a:rPr lang="en-IN" dirty="0"/>
            <a:t>In This Case</a:t>
          </a:r>
        </a:p>
        <a:p>
          <a:r>
            <a:rPr lang="en-IN" dirty="0"/>
            <a:t>“Total Funds Employed=total Net Sales=100%”</a:t>
          </a:r>
        </a:p>
      </dgm:t>
    </dgm:pt>
    <dgm:pt modelId="{680B9761-E8E3-44A2-A4CF-08794A03919D}" type="parTrans" cxnId="{7B79F9BA-6A7C-4AB8-9168-2B2A0106F6E1}">
      <dgm:prSet/>
      <dgm:spPr/>
      <dgm:t>
        <a:bodyPr/>
        <a:lstStyle/>
        <a:p>
          <a:endParaRPr lang="en-IN" dirty="0"/>
        </a:p>
      </dgm:t>
    </dgm:pt>
    <dgm:pt modelId="{C9AA9948-2890-4FEA-845C-CEF85D7F903D}" type="sibTrans" cxnId="{7B79F9BA-6A7C-4AB8-9168-2B2A0106F6E1}">
      <dgm:prSet/>
      <dgm:spPr/>
      <dgm:t>
        <a:bodyPr/>
        <a:lstStyle/>
        <a:p>
          <a:endParaRPr lang="en-IN"/>
        </a:p>
      </dgm:t>
    </dgm:pt>
    <dgm:pt modelId="{C4284A26-07D8-4C19-B3B5-98F53C67477C}" type="pres">
      <dgm:prSet presAssocID="{30958103-7FD9-41F6-BDBD-EE68EAEBB389}" presName="hierChild1" presStyleCnt="0">
        <dgm:presLayoutVars>
          <dgm:chPref val="1"/>
          <dgm:dir/>
          <dgm:animOne val="branch"/>
          <dgm:animLvl val="lvl"/>
          <dgm:resizeHandles/>
        </dgm:presLayoutVars>
      </dgm:prSet>
      <dgm:spPr/>
    </dgm:pt>
    <dgm:pt modelId="{75CCED0E-D107-41D2-91D4-34B0B019E712}" type="pres">
      <dgm:prSet presAssocID="{959E1E97-1440-40AE-9C9D-37AAA79DDCB2}" presName="hierRoot1" presStyleCnt="0"/>
      <dgm:spPr/>
    </dgm:pt>
    <dgm:pt modelId="{2CD4C05D-D243-40E9-926B-F13E7BBAF3D4}" type="pres">
      <dgm:prSet presAssocID="{959E1E97-1440-40AE-9C9D-37AAA79DDCB2}" presName="composite" presStyleCnt="0"/>
      <dgm:spPr/>
    </dgm:pt>
    <dgm:pt modelId="{B39B920E-749F-48F2-8D18-0DAF11E9A715}" type="pres">
      <dgm:prSet presAssocID="{959E1E97-1440-40AE-9C9D-37AAA79DDCB2}" presName="background" presStyleLbl="node0" presStyleIdx="0" presStyleCnt="1"/>
      <dgm:spPr/>
    </dgm:pt>
    <dgm:pt modelId="{4EC37A4B-E064-4833-B1C1-633F47CEA34A}" type="pres">
      <dgm:prSet presAssocID="{959E1E97-1440-40AE-9C9D-37AAA79DDCB2}" presName="text" presStyleLbl="fgAcc0" presStyleIdx="0" presStyleCnt="1" custScaleX="148010">
        <dgm:presLayoutVars>
          <dgm:chPref val="3"/>
        </dgm:presLayoutVars>
      </dgm:prSet>
      <dgm:spPr/>
    </dgm:pt>
    <dgm:pt modelId="{8226B5ED-B2E0-4270-BD95-516D76B6D017}" type="pres">
      <dgm:prSet presAssocID="{959E1E97-1440-40AE-9C9D-37AAA79DDCB2}" presName="hierChild2" presStyleCnt="0"/>
      <dgm:spPr/>
    </dgm:pt>
    <dgm:pt modelId="{F15BE814-1E52-4D4D-B9F9-C3EF5FB461C2}" type="pres">
      <dgm:prSet presAssocID="{440AE2AA-142B-4235-A663-B001B5CAF392}" presName="Name10" presStyleLbl="parChTrans1D2" presStyleIdx="0" presStyleCnt="2"/>
      <dgm:spPr/>
    </dgm:pt>
    <dgm:pt modelId="{6B8ECAED-1743-4221-84B6-BDFA8015C233}" type="pres">
      <dgm:prSet presAssocID="{A8724B41-47BB-4774-86EE-681E8576F46A}" presName="hierRoot2" presStyleCnt="0"/>
      <dgm:spPr/>
    </dgm:pt>
    <dgm:pt modelId="{60304BF2-7708-4D6C-94A8-F8B9DBFDCBC4}" type="pres">
      <dgm:prSet presAssocID="{A8724B41-47BB-4774-86EE-681E8576F46A}" presName="composite2" presStyleCnt="0"/>
      <dgm:spPr/>
    </dgm:pt>
    <dgm:pt modelId="{2D081D48-BF11-4C92-A934-0959C61CE7B3}" type="pres">
      <dgm:prSet presAssocID="{A8724B41-47BB-4774-86EE-681E8576F46A}" presName="background2" presStyleLbl="node2" presStyleIdx="0" presStyleCnt="2"/>
      <dgm:spPr/>
    </dgm:pt>
    <dgm:pt modelId="{9D11AF99-F914-4345-A2DF-A8793D7C21CA}" type="pres">
      <dgm:prSet presAssocID="{A8724B41-47BB-4774-86EE-681E8576F46A}" presName="text2" presStyleLbl="fgAcc2" presStyleIdx="0" presStyleCnt="2" custScaleX="160315">
        <dgm:presLayoutVars>
          <dgm:chPref val="3"/>
        </dgm:presLayoutVars>
      </dgm:prSet>
      <dgm:spPr/>
    </dgm:pt>
    <dgm:pt modelId="{1D07F07F-5D32-4D57-AE54-806D9D96402E}" type="pres">
      <dgm:prSet presAssocID="{A8724B41-47BB-4774-86EE-681E8576F46A}" presName="hierChild3" presStyleCnt="0"/>
      <dgm:spPr/>
    </dgm:pt>
    <dgm:pt modelId="{FBC422FA-3F95-4E00-AE43-AB5496DB8ADB}" type="pres">
      <dgm:prSet presAssocID="{B19D535A-7137-4B40-BE13-17B00730412F}" presName="Name17" presStyleLbl="parChTrans1D3" presStyleIdx="0" presStyleCnt="2"/>
      <dgm:spPr/>
    </dgm:pt>
    <dgm:pt modelId="{93325AA3-4BD2-4AB9-8772-B06D2828B3EF}" type="pres">
      <dgm:prSet presAssocID="{488C55C2-BEDE-40D8-9AE4-1F18DAA71D4E}" presName="hierRoot3" presStyleCnt="0"/>
      <dgm:spPr/>
    </dgm:pt>
    <dgm:pt modelId="{1ADF1052-3099-4066-81B3-F00B8EC6C3D0}" type="pres">
      <dgm:prSet presAssocID="{488C55C2-BEDE-40D8-9AE4-1F18DAA71D4E}" presName="composite3" presStyleCnt="0"/>
      <dgm:spPr/>
    </dgm:pt>
    <dgm:pt modelId="{332D6586-74DE-452B-AF9A-ACF72A3B05D0}" type="pres">
      <dgm:prSet presAssocID="{488C55C2-BEDE-40D8-9AE4-1F18DAA71D4E}" presName="background3" presStyleLbl="node3" presStyleIdx="0" presStyleCnt="2"/>
      <dgm:spPr/>
    </dgm:pt>
    <dgm:pt modelId="{9E5897D9-7B61-4AAA-A96D-E98CF311C1AF}" type="pres">
      <dgm:prSet presAssocID="{488C55C2-BEDE-40D8-9AE4-1F18DAA71D4E}" presName="text3" presStyleLbl="fgAcc3" presStyleIdx="0" presStyleCnt="2" custScaleX="160906">
        <dgm:presLayoutVars>
          <dgm:chPref val="3"/>
        </dgm:presLayoutVars>
      </dgm:prSet>
      <dgm:spPr/>
    </dgm:pt>
    <dgm:pt modelId="{398EAF95-CB3B-4D61-839A-1A3AAF2D1C37}" type="pres">
      <dgm:prSet presAssocID="{488C55C2-BEDE-40D8-9AE4-1F18DAA71D4E}" presName="hierChild4" presStyleCnt="0"/>
      <dgm:spPr/>
    </dgm:pt>
    <dgm:pt modelId="{4E534E72-D14C-460F-AEF4-09E720311964}" type="pres">
      <dgm:prSet presAssocID="{EEE1A3DB-5459-4C0C-9DE3-E23CF925E00E}" presName="Name10" presStyleLbl="parChTrans1D2" presStyleIdx="1" presStyleCnt="2"/>
      <dgm:spPr/>
    </dgm:pt>
    <dgm:pt modelId="{BB178787-6A26-431C-AFC2-A1ED18712355}" type="pres">
      <dgm:prSet presAssocID="{6DE29333-C56A-4102-A95F-A5FEC6C8F9E0}" presName="hierRoot2" presStyleCnt="0"/>
      <dgm:spPr/>
    </dgm:pt>
    <dgm:pt modelId="{DC5121CF-0593-4B4A-AB07-ED846103EEAC}" type="pres">
      <dgm:prSet presAssocID="{6DE29333-C56A-4102-A95F-A5FEC6C8F9E0}" presName="composite2" presStyleCnt="0"/>
      <dgm:spPr/>
    </dgm:pt>
    <dgm:pt modelId="{53A792CC-6137-4E90-92E0-3CDE069BCEE8}" type="pres">
      <dgm:prSet presAssocID="{6DE29333-C56A-4102-A95F-A5FEC6C8F9E0}" presName="background2" presStyleLbl="node2" presStyleIdx="1" presStyleCnt="2"/>
      <dgm:spPr/>
    </dgm:pt>
    <dgm:pt modelId="{72D46A7F-C4D9-40A6-9B95-7561F72BA709}" type="pres">
      <dgm:prSet presAssocID="{6DE29333-C56A-4102-A95F-A5FEC6C8F9E0}" presName="text2" presStyleLbl="fgAcc2" presStyleIdx="1" presStyleCnt="2" custScaleX="191734">
        <dgm:presLayoutVars>
          <dgm:chPref val="3"/>
        </dgm:presLayoutVars>
      </dgm:prSet>
      <dgm:spPr/>
    </dgm:pt>
    <dgm:pt modelId="{93F2A60C-CB50-4584-BD60-2C570568F583}" type="pres">
      <dgm:prSet presAssocID="{6DE29333-C56A-4102-A95F-A5FEC6C8F9E0}" presName="hierChild3" presStyleCnt="0"/>
      <dgm:spPr/>
    </dgm:pt>
    <dgm:pt modelId="{23B76DD9-C2C7-412C-9E9A-C5A3AB3BA1B2}" type="pres">
      <dgm:prSet presAssocID="{680B9761-E8E3-44A2-A4CF-08794A03919D}" presName="Name17" presStyleLbl="parChTrans1D3" presStyleIdx="1" presStyleCnt="2"/>
      <dgm:spPr/>
    </dgm:pt>
    <dgm:pt modelId="{6BC20E93-568A-4D06-96A3-79EAE21AEF26}" type="pres">
      <dgm:prSet presAssocID="{3DEBA53A-90B4-4D88-BD12-0BCEA91DDBBB}" presName="hierRoot3" presStyleCnt="0"/>
      <dgm:spPr/>
    </dgm:pt>
    <dgm:pt modelId="{955B0C8B-89FC-4F9F-AE1D-05D32FB59EF2}" type="pres">
      <dgm:prSet presAssocID="{3DEBA53A-90B4-4D88-BD12-0BCEA91DDBBB}" presName="composite3" presStyleCnt="0"/>
      <dgm:spPr/>
    </dgm:pt>
    <dgm:pt modelId="{38B2EAD6-E16F-45C1-BDF8-1D7AE72D3B6D}" type="pres">
      <dgm:prSet presAssocID="{3DEBA53A-90B4-4D88-BD12-0BCEA91DDBBB}" presName="background3" presStyleLbl="node3" presStyleIdx="1" presStyleCnt="2"/>
      <dgm:spPr/>
    </dgm:pt>
    <dgm:pt modelId="{08CAEAF3-B3FB-437F-896D-A5DE4C76E510}" type="pres">
      <dgm:prSet presAssocID="{3DEBA53A-90B4-4D88-BD12-0BCEA91DDBBB}" presName="text3" presStyleLbl="fgAcc3" presStyleIdx="1" presStyleCnt="2" custScaleX="175611">
        <dgm:presLayoutVars>
          <dgm:chPref val="3"/>
        </dgm:presLayoutVars>
      </dgm:prSet>
      <dgm:spPr/>
    </dgm:pt>
    <dgm:pt modelId="{FEE0DDF2-9C17-4CFC-99F5-E76768C4389D}" type="pres">
      <dgm:prSet presAssocID="{3DEBA53A-90B4-4D88-BD12-0BCEA91DDBBB}" presName="hierChild4" presStyleCnt="0"/>
      <dgm:spPr/>
    </dgm:pt>
  </dgm:ptLst>
  <dgm:cxnLst>
    <dgm:cxn modelId="{8F5D9D07-D88C-489B-8259-5EA988ECF0AE}" type="presOf" srcId="{A8724B41-47BB-4774-86EE-681E8576F46A}" destId="{9D11AF99-F914-4345-A2DF-A8793D7C21CA}" srcOrd="0" destOrd="0" presId="urn:microsoft.com/office/officeart/2005/8/layout/hierarchy1"/>
    <dgm:cxn modelId="{7DB6590D-9736-4FA7-A89C-70884F59E9C3}" type="presOf" srcId="{680B9761-E8E3-44A2-A4CF-08794A03919D}" destId="{23B76DD9-C2C7-412C-9E9A-C5A3AB3BA1B2}" srcOrd="0" destOrd="0" presId="urn:microsoft.com/office/officeart/2005/8/layout/hierarchy1"/>
    <dgm:cxn modelId="{999E0817-A69D-4CD3-90D7-3059D7F931F1}" type="presOf" srcId="{B19D535A-7137-4B40-BE13-17B00730412F}" destId="{FBC422FA-3F95-4E00-AE43-AB5496DB8ADB}" srcOrd="0" destOrd="0" presId="urn:microsoft.com/office/officeart/2005/8/layout/hierarchy1"/>
    <dgm:cxn modelId="{29D77A1C-411C-43E6-86A6-EC97C48EFCD7}" srcId="{959E1E97-1440-40AE-9C9D-37AAA79DDCB2}" destId="{6DE29333-C56A-4102-A95F-A5FEC6C8F9E0}" srcOrd="1" destOrd="0" parTransId="{EEE1A3DB-5459-4C0C-9DE3-E23CF925E00E}" sibTransId="{5E8A0F9F-5326-4705-A2CA-B175EF14F05D}"/>
    <dgm:cxn modelId="{EF97A028-51A5-4FEE-9FD8-EC25467AD1FD}" srcId="{30958103-7FD9-41F6-BDBD-EE68EAEBB389}" destId="{959E1E97-1440-40AE-9C9D-37AAA79DDCB2}" srcOrd="0" destOrd="0" parTransId="{4D849552-17C2-4255-BC17-B9695BD96164}" sibTransId="{158889AA-C4D1-4E71-8712-52A266DC5E84}"/>
    <dgm:cxn modelId="{E0BBBB34-B5AE-4365-8935-7FF21B1AF397}" type="presOf" srcId="{440AE2AA-142B-4235-A663-B001B5CAF392}" destId="{F15BE814-1E52-4D4D-B9F9-C3EF5FB461C2}" srcOrd="0" destOrd="0" presId="urn:microsoft.com/office/officeart/2005/8/layout/hierarchy1"/>
    <dgm:cxn modelId="{A2C59664-ADBF-4FE5-B001-B588209A9C93}" type="presOf" srcId="{30958103-7FD9-41F6-BDBD-EE68EAEBB389}" destId="{C4284A26-07D8-4C19-B3B5-98F53C67477C}" srcOrd="0" destOrd="0" presId="urn:microsoft.com/office/officeart/2005/8/layout/hierarchy1"/>
    <dgm:cxn modelId="{35D1F268-0061-4587-B691-F42D072C4157}" type="presOf" srcId="{6DE29333-C56A-4102-A95F-A5FEC6C8F9E0}" destId="{72D46A7F-C4D9-40A6-9B95-7561F72BA709}" srcOrd="0" destOrd="0" presId="urn:microsoft.com/office/officeart/2005/8/layout/hierarchy1"/>
    <dgm:cxn modelId="{C563C96D-A021-4F9D-A3DB-C875E900EF79}" type="presOf" srcId="{3DEBA53A-90B4-4D88-BD12-0BCEA91DDBBB}" destId="{08CAEAF3-B3FB-437F-896D-A5DE4C76E510}" srcOrd="0" destOrd="0" presId="urn:microsoft.com/office/officeart/2005/8/layout/hierarchy1"/>
    <dgm:cxn modelId="{8836EE50-4CE1-496B-8C92-7080436D3D45}" srcId="{959E1E97-1440-40AE-9C9D-37AAA79DDCB2}" destId="{A8724B41-47BB-4774-86EE-681E8576F46A}" srcOrd="0" destOrd="0" parTransId="{440AE2AA-142B-4235-A663-B001B5CAF392}" sibTransId="{30D39D45-5DDA-4324-AF81-7E42AD633CA6}"/>
    <dgm:cxn modelId="{D9E6DC98-5382-43B3-8805-E1BEB1732774}" srcId="{A8724B41-47BB-4774-86EE-681E8576F46A}" destId="{488C55C2-BEDE-40D8-9AE4-1F18DAA71D4E}" srcOrd="0" destOrd="0" parTransId="{B19D535A-7137-4B40-BE13-17B00730412F}" sibTransId="{4A0EBCFD-2567-49DF-BFAE-838E6D29DFB9}"/>
    <dgm:cxn modelId="{7B79F9BA-6A7C-4AB8-9168-2B2A0106F6E1}" srcId="{6DE29333-C56A-4102-A95F-A5FEC6C8F9E0}" destId="{3DEBA53A-90B4-4D88-BD12-0BCEA91DDBBB}" srcOrd="0" destOrd="0" parTransId="{680B9761-E8E3-44A2-A4CF-08794A03919D}" sibTransId="{C9AA9948-2890-4FEA-845C-CEF85D7F903D}"/>
    <dgm:cxn modelId="{54E3A8DA-8E02-4884-A9DE-EE0E9F11BA6E}" type="presOf" srcId="{EEE1A3DB-5459-4C0C-9DE3-E23CF925E00E}" destId="{4E534E72-D14C-460F-AEF4-09E720311964}" srcOrd="0" destOrd="0" presId="urn:microsoft.com/office/officeart/2005/8/layout/hierarchy1"/>
    <dgm:cxn modelId="{942A4CF3-8C02-4D6A-8600-41EF8C545558}" type="presOf" srcId="{488C55C2-BEDE-40D8-9AE4-1F18DAA71D4E}" destId="{9E5897D9-7B61-4AAA-A96D-E98CF311C1AF}" srcOrd="0" destOrd="0" presId="urn:microsoft.com/office/officeart/2005/8/layout/hierarchy1"/>
    <dgm:cxn modelId="{E842EDF9-DD9E-49B9-B265-C7D7C7F0D32A}" type="presOf" srcId="{959E1E97-1440-40AE-9C9D-37AAA79DDCB2}" destId="{4EC37A4B-E064-4833-B1C1-633F47CEA34A}" srcOrd="0" destOrd="0" presId="urn:microsoft.com/office/officeart/2005/8/layout/hierarchy1"/>
    <dgm:cxn modelId="{0EF66955-4929-4372-A64C-679D634986D9}" type="presParOf" srcId="{C4284A26-07D8-4C19-B3B5-98F53C67477C}" destId="{75CCED0E-D107-41D2-91D4-34B0B019E712}" srcOrd="0" destOrd="0" presId="urn:microsoft.com/office/officeart/2005/8/layout/hierarchy1"/>
    <dgm:cxn modelId="{4B702EAD-C8E5-4DAB-BD72-25EA22E709F0}" type="presParOf" srcId="{75CCED0E-D107-41D2-91D4-34B0B019E712}" destId="{2CD4C05D-D243-40E9-926B-F13E7BBAF3D4}" srcOrd="0" destOrd="0" presId="urn:microsoft.com/office/officeart/2005/8/layout/hierarchy1"/>
    <dgm:cxn modelId="{093AB943-806E-46C9-8F68-8E2DE3F61129}" type="presParOf" srcId="{2CD4C05D-D243-40E9-926B-F13E7BBAF3D4}" destId="{B39B920E-749F-48F2-8D18-0DAF11E9A715}" srcOrd="0" destOrd="0" presId="urn:microsoft.com/office/officeart/2005/8/layout/hierarchy1"/>
    <dgm:cxn modelId="{C96CE868-4191-4165-8FDF-6676A5392AB8}" type="presParOf" srcId="{2CD4C05D-D243-40E9-926B-F13E7BBAF3D4}" destId="{4EC37A4B-E064-4833-B1C1-633F47CEA34A}" srcOrd="1" destOrd="0" presId="urn:microsoft.com/office/officeart/2005/8/layout/hierarchy1"/>
    <dgm:cxn modelId="{E18C6922-ACFA-4102-854B-7A1FC6E2960A}" type="presParOf" srcId="{75CCED0E-D107-41D2-91D4-34B0B019E712}" destId="{8226B5ED-B2E0-4270-BD95-516D76B6D017}" srcOrd="1" destOrd="0" presId="urn:microsoft.com/office/officeart/2005/8/layout/hierarchy1"/>
    <dgm:cxn modelId="{DF3EF965-70A8-4058-AB2F-366B9FF5942F}" type="presParOf" srcId="{8226B5ED-B2E0-4270-BD95-516D76B6D017}" destId="{F15BE814-1E52-4D4D-B9F9-C3EF5FB461C2}" srcOrd="0" destOrd="0" presId="urn:microsoft.com/office/officeart/2005/8/layout/hierarchy1"/>
    <dgm:cxn modelId="{EF22D514-8C68-4EED-BCD7-900233BCF7C2}" type="presParOf" srcId="{8226B5ED-B2E0-4270-BD95-516D76B6D017}" destId="{6B8ECAED-1743-4221-84B6-BDFA8015C233}" srcOrd="1" destOrd="0" presId="urn:microsoft.com/office/officeart/2005/8/layout/hierarchy1"/>
    <dgm:cxn modelId="{80658EA5-09B6-4215-883F-4A936BC517C1}" type="presParOf" srcId="{6B8ECAED-1743-4221-84B6-BDFA8015C233}" destId="{60304BF2-7708-4D6C-94A8-F8B9DBFDCBC4}" srcOrd="0" destOrd="0" presId="urn:microsoft.com/office/officeart/2005/8/layout/hierarchy1"/>
    <dgm:cxn modelId="{04B3AC0E-FF6B-4221-BBBA-1310D3524F7A}" type="presParOf" srcId="{60304BF2-7708-4D6C-94A8-F8B9DBFDCBC4}" destId="{2D081D48-BF11-4C92-A934-0959C61CE7B3}" srcOrd="0" destOrd="0" presId="urn:microsoft.com/office/officeart/2005/8/layout/hierarchy1"/>
    <dgm:cxn modelId="{27E94150-EC5C-40E0-9003-44A52D0A7AC9}" type="presParOf" srcId="{60304BF2-7708-4D6C-94A8-F8B9DBFDCBC4}" destId="{9D11AF99-F914-4345-A2DF-A8793D7C21CA}" srcOrd="1" destOrd="0" presId="urn:microsoft.com/office/officeart/2005/8/layout/hierarchy1"/>
    <dgm:cxn modelId="{B20EFA64-732A-4FA8-8280-C8FF773AA8D2}" type="presParOf" srcId="{6B8ECAED-1743-4221-84B6-BDFA8015C233}" destId="{1D07F07F-5D32-4D57-AE54-806D9D96402E}" srcOrd="1" destOrd="0" presId="urn:microsoft.com/office/officeart/2005/8/layout/hierarchy1"/>
    <dgm:cxn modelId="{3E8311A7-B14A-4C00-BD8A-2CD8833D1668}" type="presParOf" srcId="{1D07F07F-5D32-4D57-AE54-806D9D96402E}" destId="{FBC422FA-3F95-4E00-AE43-AB5496DB8ADB}" srcOrd="0" destOrd="0" presId="urn:microsoft.com/office/officeart/2005/8/layout/hierarchy1"/>
    <dgm:cxn modelId="{58101A90-FF43-4057-AB72-378126633AD8}" type="presParOf" srcId="{1D07F07F-5D32-4D57-AE54-806D9D96402E}" destId="{93325AA3-4BD2-4AB9-8772-B06D2828B3EF}" srcOrd="1" destOrd="0" presId="urn:microsoft.com/office/officeart/2005/8/layout/hierarchy1"/>
    <dgm:cxn modelId="{B286E373-9145-4D83-A890-63C54C07A304}" type="presParOf" srcId="{93325AA3-4BD2-4AB9-8772-B06D2828B3EF}" destId="{1ADF1052-3099-4066-81B3-F00B8EC6C3D0}" srcOrd="0" destOrd="0" presId="urn:microsoft.com/office/officeart/2005/8/layout/hierarchy1"/>
    <dgm:cxn modelId="{FB844C65-3003-4784-A90B-46B23B7AEFE3}" type="presParOf" srcId="{1ADF1052-3099-4066-81B3-F00B8EC6C3D0}" destId="{332D6586-74DE-452B-AF9A-ACF72A3B05D0}" srcOrd="0" destOrd="0" presId="urn:microsoft.com/office/officeart/2005/8/layout/hierarchy1"/>
    <dgm:cxn modelId="{0557FFE3-2F3A-4227-899D-5A91AA6BAE58}" type="presParOf" srcId="{1ADF1052-3099-4066-81B3-F00B8EC6C3D0}" destId="{9E5897D9-7B61-4AAA-A96D-E98CF311C1AF}" srcOrd="1" destOrd="0" presId="urn:microsoft.com/office/officeart/2005/8/layout/hierarchy1"/>
    <dgm:cxn modelId="{AC650FD3-711D-47B4-9F60-5D8191DB5F9B}" type="presParOf" srcId="{93325AA3-4BD2-4AB9-8772-B06D2828B3EF}" destId="{398EAF95-CB3B-4D61-839A-1A3AAF2D1C37}" srcOrd="1" destOrd="0" presId="urn:microsoft.com/office/officeart/2005/8/layout/hierarchy1"/>
    <dgm:cxn modelId="{9C0713A4-356B-41B7-AE3C-8E011E1FA959}" type="presParOf" srcId="{8226B5ED-B2E0-4270-BD95-516D76B6D017}" destId="{4E534E72-D14C-460F-AEF4-09E720311964}" srcOrd="2" destOrd="0" presId="urn:microsoft.com/office/officeart/2005/8/layout/hierarchy1"/>
    <dgm:cxn modelId="{E54EAF0B-DFDE-4E17-B525-2A2BF7D524E0}" type="presParOf" srcId="{8226B5ED-B2E0-4270-BD95-516D76B6D017}" destId="{BB178787-6A26-431C-AFC2-A1ED18712355}" srcOrd="3" destOrd="0" presId="urn:microsoft.com/office/officeart/2005/8/layout/hierarchy1"/>
    <dgm:cxn modelId="{90409044-07B2-4B23-A1FC-1F68C1F2913A}" type="presParOf" srcId="{BB178787-6A26-431C-AFC2-A1ED18712355}" destId="{DC5121CF-0593-4B4A-AB07-ED846103EEAC}" srcOrd="0" destOrd="0" presId="urn:microsoft.com/office/officeart/2005/8/layout/hierarchy1"/>
    <dgm:cxn modelId="{A8929DE1-F948-4A08-9D12-E7578E8DB31D}" type="presParOf" srcId="{DC5121CF-0593-4B4A-AB07-ED846103EEAC}" destId="{53A792CC-6137-4E90-92E0-3CDE069BCEE8}" srcOrd="0" destOrd="0" presId="urn:microsoft.com/office/officeart/2005/8/layout/hierarchy1"/>
    <dgm:cxn modelId="{BC93032B-DA56-4BD4-A3A6-068164511675}" type="presParOf" srcId="{DC5121CF-0593-4B4A-AB07-ED846103EEAC}" destId="{72D46A7F-C4D9-40A6-9B95-7561F72BA709}" srcOrd="1" destOrd="0" presId="urn:microsoft.com/office/officeart/2005/8/layout/hierarchy1"/>
    <dgm:cxn modelId="{D4E42631-68A6-41A4-8BE0-A0F17582C23F}" type="presParOf" srcId="{BB178787-6A26-431C-AFC2-A1ED18712355}" destId="{93F2A60C-CB50-4584-BD60-2C570568F583}" srcOrd="1" destOrd="0" presId="urn:microsoft.com/office/officeart/2005/8/layout/hierarchy1"/>
    <dgm:cxn modelId="{546BF388-8309-4F13-87EA-677E38F423B0}" type="presParOf" srcId="{93F2A60C-CB50-4584-BD60-2C570568F583}" destId="{23B76DD9-C2C7-412C-9E9A-C5A3AB3BA1B2}" srcOrd="0" destOrd="0" presId="urn:microsoft.com/office/officeart/2005/8/layout/hierarchy1"/>
    <dgm:cxn modelId="{9E16FFDD-7977-452F-870F-25882E4FCB1A}" type="presParOf" srcId="{93F2A60C-CB50-4584-BD60-2C570568F583}" destId="{6BC20E93-568A-4D06-96A3-79EAE21AEF26}" srcOrd="1" destOrd="0" presId="urn:microsoft.com/office/officeart/2005/8/layout/hierarchy1"/>
    <dgm:cxn modelId="{8A375F34-97C1-4B44-A04A-49E5D16DE573}" type="presParOf" srcId="{6BC20E93-568A-4D06-96A3-79EAE21AEF26}" destId="{955B0C8B-89FC-4F9F-AE1D-05D32FB59EF2}" srcOrd="0" destOrd="0" presId="urn:microsoft.com/office/officeart/2005/8/layout/hierarchy1"/>
    <dgm:cxn modelId="{0356054B-91A4-4BA0-B4EB-DEAD471AA633}" type="presParOf" srcId="{955B0C8B-89FC-4F9F-AE1D-05D32FB59EF2}" destId="{38B2EAD6-E16F-45C1-BDF8-1D7AE72D3B6D}" srcOrd="0" destOrd="0" presId="urn:microsoft.com/office/officeart/2005/8/layout/hierarchy1"/>
    <dgm:cxn modelId="{F3FC8995-B270-4472-BCF7-ADD14C870881}" type="presParOf" srcId="{955B0C8B-89FC-4F9F-AE1D-05D32FB59EF2}" destId="{08CAEAF3-B3FB-437F-896D-A5DE4C76E510}" srcOrd="1" destOrd="0" presId="urn:microsoft.com/office/officeart/2005/8/layout/hierarchy1"/>
    <dgm:cxn modelId="{2122A159-C54E-49CC-B2C1-A8CA5F3AA023}" type="presParOf" srcId="{6BC20E93-568A-4D06-96A3-79EAE21AEF26}" destId="{FEE0DDF2-9C17-4CFC-99F5-E76768C4389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88B933-2758-412C-80E6-D5D5243446AB}">
      <dsp:nvSpPr>
        <dsp:cNvPr id="0" name=""/>
        <dsp:cNvSpPr/>
      </dsp:nvSpPr>
      <dsp:spPr>
        <a:xfrm>
          <a:off x="1214419" y="0"/>
          <a:ext cx="4114800" cy="4114800"/>
        </a:xfrm>
        <a:prstGeom prst="triangle">
          <a:avLst/>
        </a:prstGeom>
        <a:gradFill rotWithShape="0">
          <a:gsLst>
            <a:gs pos="0">
              <a:schemeClr val="dk2">
                <a:hueOff val="0"/>
                <a:satOff val="0"/>
                <a:lumOff val="0"/>
                <a:alphaOff val="0"/>
                <a:tint val="98000"/>
                <a:shade val="25000"/>
                <a:satMod val="250000"/>
              </a:schemeClr>
            </a:gs>
            <a:gs pos="68000">
              <a:schemeClr val="dk2">
                <a:hueOff val="0"/>
                <a:satOff val="0"/>
                <a:lumOff val="0"/>
                <a:alphaOff val="0"/>
                <a:tint val="86000"/>
                <a:satMod val="115000"/>
              </a:schemeClr>
            </a:gs>
            <a:gs pos="100000">
              <a:schemeClr val="dk2">
                <a:hueOff val="0"/>
                <a:satOff val="0"/>
                <a:lumOff val="0"/>
                <a:alphaOff val="0"/>
                <a:tint val="50000"/>
                <a:satMod val="150000"/>
              </a:schemeClr>
            </a:gs>
          </a:gsLst>
          <a:path path="circle">
            <a:fillToRect l="50000" t="130000" r="50000" b="-30000"/>
          </a:path>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2">
          <a:scrgbClr r="0" g="0" b="0"/>
        </a:effectRef>
        <a:fontRef idx="minor">
          <a:schemeClr val="lt1"/>
        </a:fontRef>
      </dsp:style>
    </dsp:sp>
    <dsp:sp modelId="{221F6F8F-D4C1-4A43-A3A0-A9B025E4FEBC}">
      <dsp:nvSpPr>
        <dsp:cNvPr id="0" name=""/>
        <dsp:cNvSpPr/>
      </dsp:nvSpPr>
      <dsp:spPr>
        <a:xfrm>
          <a:off x="3428988" y="411881"/>
          <a:ext cx="2674620" cy="731341"/>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7150" dist="38100" dir="5400000" algn="ctr" rotWithShape="0">
            <a:schemeClr val="lt2">
              <a:alpha val="90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IN" sz="2200" kern="1200" dirty="0" err="1"/>
            <a:t>Understandability</a:t>
          </a:r>
          <a:endParaRPr lang="en-IN" sz="2200" kern="1200" dirty="0"/>
        </a:p>
      </dsp:txBody>
      <dsp:txXfrm>
        <a:off x="3464689" y="447582"/>
        <a:ext cx="2603218" cy="659939"/>
      </dsp:txXfrm>
    </dsp:sp>
    <dsp:sp modelId="{A808FE47-9C36-4A9E-88BA-DBFB5E3718F1}">
      <dsp:nvSpPr>
        <dsp:cNvPr id="0" name=""/>
        <dsp:cNvSpPr/>
      </dsp:nvSpPr>
      <dsp:spPr>
        <a:xfrm>
          <a:off x="3428988" y="1234640"/>
          <a:ext cx="2674620" cy="731341"/>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7150" dist="38100" dir="5400000" algn="ctr" rotWithShape="0">
            <a:schemeClr val="lt2">
              <a:alpha val="90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IN" sz="2200" kern="1200" dirty="0"/>
            <a:t>Relevance</a:t>
          </a:r>
        </a:p>
      </dsp:txBody>
      <dsp:txXfrm>
        <a:off x="3464689" y="1270341"/>
        <a:ext cx="2603218" cy="659939"/>
      </dsp:txXfrm>
    </dsp:sp>
    <dsp:sp modelId="{A2986E8B-C592-41B4-8ED6-764EFB2C82D5}">
      <dsp:nvSpPr>
        <dsp:cNvPr id="0" name=""/>
        <dsp:cNvSpPr/>
      </dsp:nvSpPr>
      <dsp:spPr>
        <a:xfrm>
          <a:off x="3428988" y="2057400"/>
          <a:ext cx="2674620" cy="731341"/>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7150" dist="38100" dir="5400000" algn="ctr" rotWithShape="0">
            <a:schemeClr val="lt2">
              <a:alpha val="90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IN" sz="2200" kern="1200" dirty="0"/>
            <a:t>Reliability</a:t>
          </a:r>
        </a:p>
      </dsp:txBody>
      <dsp:txXfrm>
        <a:off x="3464689" y="2093101"/>
        <a:ext cx="2603218" cy="659939"/>
      </dsp:txXfrm>
    </dsp:sp>
    <dsp:sp modelId="{2681C06B-41CF-4D17-B809-1494D89FB74A}">
      <dsp:nvSpPr>
        <dsp:cNvPr id="0" name=""/>
        <dsp:cNvSpPr/>
      </dsp:nvSpPr>
      <dsp:spPr>
        <a:xfrm>
          <a:off x="3428988" y="2880159"/>
          <a:ext cx="2674620" cy="731341"/>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7150" dist="38100" dir="5400000" algn="ctr" rotWithShape="0">
            <a:schemeClr val="lt2">
              <a:alpha val="90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IN" sz="2200" kern="1200" dirty="0"/>
            <a:t>Comparability</a:t>
          </a:r>
        </a:p>
      </dsp:txBody>
      <dsp:txXfrm>
        <a:off x="3464689" y="2915860"/>
        <a:ext cx="2603218" cy="6599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9C264C-8F9C-45A0-A302-617D5E13AA87}">
      <dsp:nvSpPr>
        <dsp:cNvPr id="0" name=""/>
        <dsp:cNvSpPr/>
      </dsp:nvSpPr>
      <dsp:spPr>
        <a:xfrm>
          <a:off x="690554" y="0"/>
          <a:ext cx="4064000" cy="4064000"/>
        </a:xfrm>
        <a:prstGeom prst="triangle">
          <a:avLst/>
        </a:prstGeom>
        <a:solidFill>
          <a:schemeClr val="accent1">
            <a:hueOff val="0"/>
            <a:satOff val="0"/>
            <a:lumOff val="0"/>
            <a:alphaOff val="0"/>
          </a:schemeClr>
        </a:soli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304A3C9-4509-4F8A-8C97-BE8D73A4B54F}">
      <dsp:nvSpPr>
        <dsp:cNvPr id="0" name=""/>
        <dsp:cNvSpPr/>
      </dsp:nvSpPr>
      <dsp:spPr>
        <a:xfrm>
          <a:off x="2743199" y="406796"/>
          <a:ext cx="2641600" cy="722312"/>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Owners or managers</a:t>
          </a:r>
        </a:p>
      </dsp:txBody>
      <dsp:txXfrm>
        <a:off x="2778459" y="442056"/>
        <a:ext cx="2571080" cy="651792"/>
      </dsp:txXfrm>
    </dsp:sp>
    <dsp:sp modelId="{90DA80C0-A8A3-421B-A68C-9ADCA933A9CA}">
      <dsp:nvSpPr>
        <dsp:cNvPr id="0" name=""/>
        <dsp:cNvSpPr/>
      </dsp:nvSpPr>
      <dsp:spPr>
        <a:xfrm>
          <a:off x="2743199" y="1219398"/>
          <a:ext cx="2641600" cy="722312"/>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Creditors and lenders</a:t>
          </a:r>
        </a:p>
      </dsp:txBody>
      <dsp:txXfrm>
        <a:off x="2778459" y="1254658"/>
        <a:ext cx="2571080" cy="651792"/>
      </dsp:txXfrm>
    </dsp:sp>
    <dsp:sp modelId="{EB85921C-A221-4A86-9025-97CEE7F98954}">
      <dsp:nvSpPr>
        <dsp:cNvPr id="0" name=""/>
        <dsp:cNvSpPr/>
      </dsp:nvSpPr>
      <dsp:spPr>
        <a:xfrm>
          <a:off x="2743199" y="2032000"/>
          <a:ext cx="2641600" cy="722312"/>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a:t>Investors</a:t>
          </a:r>
          <a:endParaRPr lang="en-IN" sz="2000" kern="1200" dirty="0"/>
        </a:p>
      </dsp:txBody>
      <dsp:txXfrm>
        <a:off x="2778459" y="2067260"/>
        <a:ext cx="2571080" cy="651792"/>
      </dsp:txXfrm>
    </dsp:sp>
    <dsp:sp modelId="{305370E1-C6C6-47E2-A9B7-B2D02859F5D7}">
      <dsp:nvSpPr>
        <dsp:cNvPr id="0" name=""/>
        <dsp:cNvSpPr/>
      </dsp:nvSpPr>
      <dsp:spPr>
        <a:xfrm>
          <a:off x="2743199" y="2844601"/>
          <a:ext cx="2641600" cy="722312"/>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government</a:t>
          </a:r>
        </a:p>
      </dsp:txBody>
      <dsp:txXfrm>
        <a:off x="2778459" y="2879861"/>
        <a:ext cx="2571080" cy="6517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6AF04F-1312-4A9A-B39C-30210EE560B2}">
      <dsp:nvSpPr>
        <dsp:cNvPr id="0" name=""/>
        <dsp:cNvSpPr/>
      </dsp:nvSpPr>
      <dsp:spPr>
        <a:xfrm>
          <a:off x="2768" y="2096"/>
          <a:ext cx="7495452" cy="1266031"/>
        </a:xfrm>
        <a:prstGeom prst="roundRect">
          <a:avLst>
            <a:gd name="adj" fmla="val 10000"/>
          </a:avLst>
        </a:prstGeom>
        <a:gradFill rotWithShape="0">
          <a:gsLst>
            <a:gs pos="0">
              <a:schemeClr val="accent2">
                <a:alpha val="80000"/>
                <a:hueOff val="0"/>
                <a:satOff val="0"/>
                <a:lumOff val="0"/>
                <a:alphaOff val="0"/>
                <a:tint val="98000"/>
                <a:shade val="25000"/>
                <a:satMod val="250000"/>
              </a:schemeClr>
            </a:gs>
            <a:gs pos="68000">
              <a:schemeClr val="accent2">
                <a:alpha val="80000"/>
                <a:hueOff val="0"/>
                <a:satOff val="0"/>
                <a:lumOff val="0"/>
                <a:alphaOff val="0"/>
                <a:tint val="86000"/>
                <a:satMod val="115000"/>
              </a:schemeClr>
            </a:gs>
            <a:gs pos="100000">
              <a:schemeClr val="accent2">
                <a:alpha val="8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alpha val="80000"/>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ctr" defTabSz="2133600">
            <a:lnSpc>
              <a:spcPct val="90000"/>
            </a:lnSpc>
            <a:spcBef>
              <a:spcPct val="0"/>
            </a:spcBef>
            <a:spcAft>
              <a:spcPct val="35000"/>
            </a:spcAft>
            <a:buNone/>
          </a:pPr>
          <a:r>
            <a:rPr lang="en-IN" sz="4800" kern="1200" dirty="0"/>
            <a:t>According to who does it</a:t>
          </a:r>
        </a:p>
      </dsp:txBody>
      <dsp:txXfrm>
        <a:off x="39849" y="39177"/>
        <a:ext cx="7421290" cy="1191869"/>
      </dsp:txXfrm>
    </dsp:sp>
    <dsp:sp modelId="{F361F436-6EC2-48F0-B38D-66E5AC2B144B}">
      <dsp:nvSpPr>
        <dsp:cNvPr id="0" name=""/>
        <dsp:cNvSpPr/>
      </dsp:nvSpPr>
      <dsp:spPr>
        <a:xfrm>
          <a:off x="2768" y="1398984"/>
          <a:ext cx="5546059" cy="1266031"/>
        </a:xfrm>
        <a:prstGeom prst="roundRect">
          <a:avLst>
            <a:gd name="adj" fmla="val 10000"/>
          </a:avLst>
        </a:prstGeom>
        <a:gradFill rotWithShape="0">
          <a:gsLst>
            <a:gs pos="0">
              <a:schemeClr val="accent2">
                <a:alpha val="70000"/>
                <a:hueOff val="0"/>
                <a:satOff val="0"/>
                <a:lumOff val="0"/>
                <a:alphaOff val="0"/>
                <a:tint val="98000"/>
                <a:shade val="25000"/>
                <a:satMod val="250000"/>
              </a:schemeClr>
            </a:gs>
            <a:gs pos="68000">
              <a:schemeClr val="accent2">
                <a:alpha val="70000"/>
                <a:hueOff val="0"/>
                <a:satOff val="0"/>
                <a:lumOff val="0"/>
                <a:alphaOff val="0"/>
                <a:tint val="86000"/>
                <a:satMod val="115000"/>
              </a:schemeClr>
            </a:gs>
            <a:gs pos="100000">
              <a:schemeClr val="accent2">
                <a:alpha val="7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alpha val="70000"/>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IN" sz="3200" kern="1200" dirty="0"/>
            <a:t>External analysis</a:t>
          </a:r>
        </a:p>
      </dsp:txBody>
      <dsp:txXfrm>
        <a:off x="39849" y="1436065"/>
        <a:ext cx="5471897" cy="1191869"/>
      </dsp:txXfrm>
    </dsp:sp>
    <dsp:sp modelId="{524169B1-4DDD-4875-818F-034AAA9E5EE6}">
      <dsp:nvSpPr>
        <dsp:cNvPr id="0" name=""/>
        <dsp:cNvSpPr/>
      </dsp:nvSpPr>
      <dsp:spPr>
        <a:xfrm>
          <a:off x="2768" y="2795872"/>
          <a:ext cx="1798333" cy="1266031"/>
        </a:xfrm>
        <a:prstGeom prst="roundRect">
          <a:avLst>
            <a:gd name="adj" fmla="val 10000"/>
          </a:avLst>
        </a:prstGeom>
        <a:gradFill rotWithShape="0">
          <a:gsLst>
            <a:gs pos="0">
              <a:schemeClr val="accent2">
                <a:alpha val="50000"/>
                <a:hueOff val="0"/>
                <a:satOff val="0"/>
                <a:lumOff val="0"/>
                <a:alphaOff val="0"/>
                <a:tint val="98000"/>
                <a:shade val="25000"/>
                <a:satMod val="250000"/>
              </a:schemeClr>
            </a:gs>
            <a:gs pos="68000">
              <a:schemeClr val="accent2">
                <a:alpha val="50000"/>
                <a:hueOff val="0"/>
                <a:satOff val="0"/>
                <a:lumOff val="0"/>
                <a:alphaOff val="0"/>
                <a:tint val="86000"/>
                <a:satMod val="115000"/>
              </a:schemeClr>
            </a:gs>
            <a:gs pos="100000">
              <a:schemeClr val="accent2">
                <a:alpha val="5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alpha val="50000"/>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t>Investors</a:t>
          </a:r>
        </a:p>
      </dsp:txBody>
      <dsp:txXfrm>
        <a:off x="39849" y="2832953"/>
        <a:ext cx="1724171" cy="1191869"/>
      </dsp:txXfrm>
    </dsp:sp>
    <dsp:sp modelId="{BF31E2E8-C3B6-4B4A-B5A4-0A3EEC6902FA}">
      <dsp:nvSpPr>
        <dsp:cNvPr id="0" name=""/>
        <dsp:cNvSpPr/>
      </dsp:nvSpPr>
      <dsp:spPr>
        <a:xfrm>
          <a:off x="1876631" y="2795872"/>
          <a:ext cx="1798333" cy="1266031"/>
        </a:xfrm>
        <a:prstGeom prst="roundRect">
          <a:avLst>
            <a:gd name="adj" fmla="val 10000"/>
          </a:avLst>
        </a:prstGeom>
        <a:gradFill rotWithShape="0">
          <a:gsLst>
            <a:gs pos="0">
              <a:schemeClr val="accent2">
                <a:alpha val="50000"/>
                <a:hueOff val="0"/>
                <a:satOff val="0"/>
                <a:lumOff val="0"/>
                <a:alphaOff val="0"/>
                <a:tint val="98000"/>
                <a:shade val="25000"/>
                <a:satMod val="250000"/>
              </a:schemeClr>
            </a:gs>
            <a:gs pos="68000">
              <a:schemeClr val="accent2">
                <a:alpha val="50000"/>
                <a:hueOff val="0"/>
                <a:satOff val="0"/>
                <a:lumOff val="0"/>
                <a:alphaOff val="0"/>
                <a:tint val="86000"/>
                <a:satMod val="115000"/>
              </a:schemeClr>
            </a:gs>
            <a:gs pos="100000">
              <a:schemeClr val="accent2">
                <a:alpha val="5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alpha val="50000"/>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t>Creditors and lenders</a:t>
          </a:r>
        </a:p>
      </dsp:txBody>
      <dsp:txXfrm>
        <a:off x="1913712" y="2832953"/>
        <a:ext cx="1724171" cy="1191869"/>
      </dsp:txXfrm>
    </dsp:sp>
    <dsp:sp modelId="{2BC9D479-E6FF-4E62-972C-D07FAEE945FC}">
      <dsp:nvSpPr>
        <dsp:cNvPr id="0" name=""/>
        <dsp:cNvSpPr/>
      </dsp:nvSpPr>
      <dsp:spPr>
        <a:xfrm>
          <a:off x="3750495" y="2795872"/>
          <a:ext cx="1798333" cy="1266031"/>
        </a:xfrm>
        <a:prstGeom prst="roundRect">
          <a:avLst>
            <a:gd name="adj" fmla="val 10000"/>
          </a:avLst>
        </a:prstGeom>
        <a:gradFill rotWithShape="0">
          <a:gsLst>
            <a:gs pos="0">
              <a:schemeClr val="accent2">
                <a:alpha val="50000"/>
                <a:hueOff val="0"/>
                <a:satOff val="0"/>
                <a:lumOff val="0"/>
                <a:alphaOff val="0"/>
                <a:tint val="98000"/>
                <a:shade val="25000"/>
                <a:satMod val="250000"/>
              </a:schemeClr>
            </a:gs>
            <a:gs pos="68000">
              <a:schemeClr val="accent2">
                <a:alpha val="50000"/>
                <a:hueOff val="0"/>
                <a:satOff val="0"/>
                <a:lumOff val="0"/>
                <a:alphaOff val="0"/>
                <a:tint val="86000"/>
                <a:satMod val="115000"/>
              </a:schemeClr>
            </a:gs>
            <a:gs pos="100000">
              <a:schemeClr val="accent2">
                <a:alpha val="5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alpha val="50000"/>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t>government</a:t>
          </a:r>
        </a:p>
      </dsp:txBody>
      <dsp:txXfrm>
        <a:off x="3787576" y="2832953"/>
        <a:ext cx="1724171" cy="1191869"/>
      </dsp:txXfrm>
    </dsp:sp>
    <dsp:sp modelId="{1EB310D7-1303-4386-9FAF-8727B9083920}">
      <dsp:nvSpPr>
        <dsp:cNvPr id="0" name=""/>
        <dsp:cNvSpPr/>
      </dsp:nvSpPr>
      <dsp:spPr>
        <a:xfrm>
          <a:off x="5699888" y="1398984"/>
          <a:ext cx="1798333" cy="1266031"/>
        </a:xfrm>
        <a:prstGeom prst="roundRect">
          <a:avLst>
            <a:gd name="adj" fmla="val 10000"/>
          </a:avLst>
        </a:prstGeom>
        <a:gradFill rotWithShape="0">
          <a:gsLst>
            <a:gs pos="0">
              <a:schemeClr val="accent2">
                <a:alpha val="70000"/>
                <a:hueOff val="0"/>
                <a:satOff val="0"/>
                <a:lumOff val="0"/>
                <a:alphaOff val="0"/>
                <a:tint val="98000"/>
                <a:shade val="25000"/>
                <a:satMod val="250000"/>
              </a:schemeClr>
            </a:gs>
            <a:gs pos="68000">
              <a:schemeClr val="accent2">
                <a:alpha val="70000"/>
                <a:hueOff val="0"/>
                <a:satOff val="0"/>
                <a:lumOff val="0"/>
                <a:alphaOff val="0"/>
                <a:tint val="86000"/>
                <a:satMod val="115000"/>
              </a:schemeClr>
            </a:gs>
            <a:gs pos="100000">
              <a:schemeClr val="accent2">
                <a:alpha val="7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alpha val="70000"/>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IN" sz="3200" kern="1200" dirty="0"/>
            <a:t>Internal analysis</a:t>
          </a:r>
        </a:p>
      </dsp:txBody>
      <dsp:txXfrm>
        <a:off x="5736969" y="1436065"/>
        <a:ext cx="1724171" cy="1191869"/>
      </dsp:txXfrm>
    </dsp:sp>
    <dsp:sp modelId="{BF2421F9-7C80-4BA0-95E1-33CF400F1096}">
      <dsp:nvSpPr>
        <dsp:cNvPr id="0" name=""/>
        <dsp:cNvSpPr/>
      </dsp:nvSpPr>
      <dsp:spPr>
        <a:xfrm>
          <a:off x="5699888" y="2795872"/>
          <a:ext cx="1798333" cy="1266031"/>
        </a:xfrm>
        <a:prstGeom prst="roundRect">
          <a:avLst>
            <a:gd name="adj" fmla="val 10000"/>
          </a:avLst>
        </a:prstGeom>
        <a:gradFill rotWithShape="0">
          <a:gsLst>
            <a:gs pos="0">
              <a:schemeClr val="accent2">
                <a:alpha val="50000"/>
                <a:hueOff val="0"/>
                <a:satOff val="0"/>
                <a:lumOff val="0"/>
                <a:alphaOff val="0"/>
                <a:tint val="98000"/>
                <a:shade val="25000"/>
                <a:satMod val="250000"/>
              </a:schemeClr>
            </a:gs>
            <a:gs pos="68000">
              <a:schemeClr val="accent2">
                <a:alpha val="50000"/>
                <a:hueOff val="0"/>
                <a:satOff val="0"/>
                <a:lumOff val="0"/>
                <a:alphaOff val="0"/>
                <a:tint val="86000"/>
                <a:satMod val="115000"/>
              </a:schemeClr>
            </a:gs>
            <a:gs pos="100000">
              <a:schemeClr val="accent2">
                <a:alpha val="5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alpha val="50000"/>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t>Owners or shareholders</a:t>
          </a:r>
        </a:p>
      </dsp:txBody>
      <dsp:txXfrm>
        <a:off x="5736969" y="2832953"/>
        <a:ext cx="1724171" cy="11918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1C98C2-2DD7-4B66-89B9-AC8C9CFF008B}">
      <dsp:nvSpPr>
        <dsp:cNvPr id="0" name=""/>
        <dsp:cNvSpPr/>
      </dsp:nvSpPr>
      <dsp:spPr>
        <a:xfrm>
          <a:off x="3046104" y="536"/>
          <a:ext cx="4569157" cy="2092726"/>
        </a:xfrm>
        <a:prstGeom prst="rightArrow">
          <a:avLst>
            <a:gd name="adj1" fmla="val 75000"/>
            <a:gd name="adj2" fmla="val 50000"/>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0320" tIns="20320" rIns="20320" bIns="20320" numCol="1" spcCol="1270" anchor="t" anchorCtr="0">
          <a:noAutofit/>
        </a:bodyPr>
        <a:lstStyle/>
        <a:p>
          <a:pPr marL="285750" lvl="1" indent="-285750" algn="l" defTabSz="1422400">
            <a:lnSpc>
              <a:spcPct val="90000"/>
            </a:lnSpc>
            <a:spcBef>
              <a:spcPct val="0"/>
            </a:spcBef>
            <a:spcAft>
              <a:spcPct val="15000"/>
            </a:spcAft>
            <a:buChar char="•"/>
          </a:pPr>
          <a:r>
            <a:rPr lang="en-IN" sz="3200" kern="1200" dirty="0"/>
            <a:t>By converting mass raw data into manageable form</a:t>
          </a:r>
        </a:p>
      </dsp:txBody>
      <dsp:txXfrm>
        <a:off x="3046104" y="262127"/>
        <a:ext cx="3784385" cy="1569544"/>
      </dsp:txXfrm>
    </dsp:sp>
    <dsp:sp modelId="{1B2EEA0A-A721-45B7-ABF0-F2EB1683F7E3}">
      <dsp:nvSpPr>
        <dsp:cNvPr id="0" name=""/>
        <dsp:cNvSpPr/>
      </dsp:nvSpPr>
      <dsp:spPr>
        <a:xfrm>
          <a:off x="0" y="536"/>
          <a:ext cx="3046104" cy="2092726"/>
        </a:xfrm>
        <a:prstGeom prst="roundRect">
          <a:avLst/>
        </a:prstGeom>
        <a:solidFill>
          <a:schemeClr val="accent2">
            <a:hueOff val="0"/>
            <a:satOff val="0"/>
            <a:lumOff val="0"/>
            <a:alphaOff val="0"/>
          </a:schemeClr>
        </a:soli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a:lnSpc>
              <a:spcPct val="90000"/>
            </a:lnSpc>
            <a:spcBef>
              <a:spcPct val="0"/>
            </a:spcBef>
            <a:spcAft>
              <a:spcPct val="35000"/>
            </a:spcAft>
            <a:buNone/>
          </a:pPr>
          <a:r>
            <a:rPr lang="en-IN" sz="3600" kern="1200" dirty="0"/>
            <a:t>Conversion of financial statement</a:t>
          </a:r>
        </a:p>
      </dsp:txBody>
      <dsp:txXfrm>
        <a:off x="102158" y="102694"/>
        <a:ext cx="2841788" cy="1888410"/>
      </dsp:txXfrm>
    </dsp:sp>
    <dsp:sp modelId="{3E471C5C-E32D-49E7-AFA2-15217CA1C545}">
      <dsp:nvSpPr>
        <dsp:cNvPr id="0" name=""/>
        <dsp:cNvSpPr/>
      </dsp:nvSpPr>
      <dsp:spPr>
        <a:xfrm>
          <a:off x="3046104" y="2302535"/>
          <a:ext cx="4569157" cy="2092726"/>
        </a:xfrm>
        <a:prstGeom prst="rightArrow">
          <a:avLst>
            <a:gd name="adj1" fmla="val 75000"/>
            <a:gd name="adj2" fmla="val 50000"/>
          </a:avLst>
        </a:prstGeom>
        <a:solidFill>
          <a:schemeClr val="accent2">
            <a:tint val="40000"/>
            <a:alpha val="90000"/>
            <a:hueOff val="-1452578"/>
            <a:satOff val="-133"/>
            <a:lumOff val="3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0320" tIns="20320" rIns="20320" bIns="20320" numCol="1" spcCol="1270" anchor="t" anchorCtr="0">
          <a:noAutofit/>
        </a:bodyPr>
        <a:lstStyle/>
        <a:p>
          <a:pPr marL="285750" lvl="1" indent="-285750" algn="l" defTabSz="1422400">
            <a:lnSpc>
              <a:spcPct val="90000"/>
            </a:lnSpc>
            <a:spcBef>
              <a:spcPct val="0"/>
            </a:spcBef>
            <a:spcAft>
              <a:spcPct val="15000"/>
            </a:spcAft>
            <a:buChar char="•"/>
          </a:pPr>
          <a:r>
            <a:rPr lang="en-IN" sz="3200" kern="1200" dirty="0"/>
            <a:t>Comparison of two firms or two year data </a:t>
          </a:r>
        </a:p>
      </dsp:txBody>
      <dsp:txXfrm>
        <a:off x="3046104" y="2564126"/>
        <a:ext cx="3784385" cy="1569544"/>
      </dsp:txXfrm>
    </dsp:sp>
    <dsp:sp modelId="{1F2711FF-E0A7-4B46-884E-9F6C4DC622F9}">
      <dsp:nvSpPr>
        <dsp:cNvPr id="0" name=""/>
        <dsp:cNvSpPr/>
      </dsp:nvSpPr>
      <dsp:spPr>
        <a:xfrm>
          <a:off x="0" y="2302535"/>
          <a:ext cx="3046104" cy="2092726"/>
        </a:xfrm>
        <a:prstGeom prst="roundRect">
          <a:avLst/>
        </a:prstGeom>
        <a:solidFill>
          <a:schemeClr val="accent2">
            <a:hueOff val="-838123"/>
            <a:satOff val="-9658"/>
            <a:lumOff val="2159"/>
            <a:alphaOff val="0"/>
          </a:schemeClr>
        </a:solidFill>
        <a:ln>
          <a:noFill/>
        </a:ln>
        <a:effectLst>
          <a:outerShdw blurRad="57150" dist="38100" dir="5400000" algn="ctr" rotWithShape="0">
            <a:schemeClr val="accent2">
              <a:hueOff val="-838123"/>
              <a:satOff val="-9658"/>
              <a:lumOff val="2159"/>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a:lnSpc>
              <a:spcPct val="90000"/>
            </a:lnSpc>
            <a:spcBef>
              <a:spcPct val="0"/>
            </a:spcBef>
            <a:spcAft>
              <a:spcPct val="35000"/>
            </a:spcAft>
            <a:buNone/>
          </a:pPr>
          <a:r>
            <a:rPr lang="en-IN" sz="3600" kern="1200" dirty="0"/>
            <a:t>Comparison of financial statement</a:t>
          </a:r>
        </a:p>
      </dsp:txBody>
      <dsp:txXfrm>
        <a:off x="102158" y="2404693"/>
        <a:ext cx="2841788" cy="18884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B76DD9-C2C7-412C-9E9A-C5A3AB3BA1B2}">
      <dsp:nvSpPr>
        <dsp:cNvPr id="0" name=""/>
        <dsp:cNvSpPr/>
      </dsp:nvSpPr>
      <dsp:spPr>
        <a:xfrm>
          <a:off x="5455008" y="2818732"/>
          <a:ext cx="91440" cy="525101"/>
        </a:xfrm>
        <a:custGeom>
          <a:avLst/>
          <a:gdLst/>
          <a:ahLst/>
          <a:cxnLst/>
          <a:rect l="0" t="0" r="0" b="0"/>
          <a:pathLst>
            <a:path>
              <a:moveTo>
                <a:pt x="45720" y="0"/>
              </a:moveTo>
              <a:lnTo>
                <a:pt x="45720" y="525101"/>
              </a:lnTo>
            </a:path>
          </a:pathLst>
        </a:custGeom>
        <a:noFill/>
        <a:ln w="25400"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E534E72-D14C-460F-AEF4-09E720311964}">
      <dsp:nvSpPr>
        <dsp:cNvPr id="0" name=""/>
        <dsp:cNvSpPr/>
      </dsp:nvSpPr>
      <dsp:spPr>
        <a:xfrm>
          <a:off x="3852868" y="1147135"/>
          <a:ext cx="1647859" cy="525101"/>
        </a:xfrm>
        <a:custGeom>
          <a:avLst/>
          <a:gdLst/>
          <a:ahLst/>
          <a:cxnLst/>
          <a:rect l="0" t="0" r="0" b="0"/>
          <a:pathLst>
            <a:path>
              <a:moveTo>
                <a:pt x="0" y="0"/>
              </a:moveTo>
              <a:lnTo>
                <a:pt x="0" y="357841"/>
              </a:lnTo>
              <a:lnTo>
                <a:pt x="1647859" y="357841"/>
              </a:lnTo>
              <a:lnTo>
                <a:pt x="1647859" y="525101"/>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BC422FA-3F95-4E00-AE43-AB5496DB8ADB}">
      <dsp:nvSpPr>
        <dsp:cNvPr id="0" name=""/>
        <dsp:cNvSpPr/>
      </dsp:nvSpPr>
      <dsp:spPr>
        <a:xfrm>
          <a:off x="1875653" y="2818732"/>
          <a:ext cx="91440" cy="525101"/>
        </a:xfrm>
        <a:custGeom>
          <a:avLst/>
          <a:gdLst/>
          <a:ahLst/>
          <a:cxnLst/>
          <a:rect l="0" t="0" r="0" b="0"/>
          <a:pathLst>
            <a:path>
              <a:moveTo>
                <a:pt x="45720" y="0"/>
              </a:moveTo>
              <a:lnTo>
                <a:pt x="45720" y="525101"/>
              </a:lnTo>
            </a:path>
          </a:pathLst>
        </a:custGeom>
        <a:noFill/>
        <a:ln w="25400"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15BE814-1E52-4D4D-B9F9-C3EF5FB461C2}">
      <dsp:nvSpPr>
        <dsp:cNvPr id="0" name=""/>
        <dsp:cNvSpPr/>
      </dsp:nvSpPr>
      <dsp:spPr>
        <a:xfrm>
          <a:off x="1921373" y="1147135"/>
          <a:ext cx="1931495" cy="525101"/>
        </a:xfrm>
        <a:custGeom>
          <a:avLst/>
          <a:gdLst/>
          <a:ahLst/>
          <a:cxnLst/>
          <a:rect l="0" t="0" r="0" b="0"/>
          <a:pathLst>
            <a:path>
              <a:moveTo>
                <a:pt x="1931495" y="0"/>
              </a:moveTo>
              <a:lnTo>
                <a:pt x="1931495" y="357841"/>
              </a:lnTo>
              <a:lnTo>
                <a:pt x="0" y="357841"/>
              </a:lnTo>
              <a:lnTo>
                <a:pt x="0" y="525101"/>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39B920E-749F-48F2-8D18-0DAF11E9A715}">
      <dsp:nvSpPr>
        <dsp:cNvPr id="0" name=""/>
        <dsp:cNvSpPr/>
      </dsp:nvSpPr>
      <dsp:spPr>
        <a:xfrm>
          <a:off x="2516704" y="639"/>
          <a:ext cx="2672328" cy="1146495"/>
        </a:xfrm>
        <a:prstGeom prst="roundRect">
          <a:avLst>
            <a:gd name="adj" fmla="val 10000"/>
          </a:avLst>
        </a:prstGeom>
        <a:solidFill>
          <a:schemeClr val="accent4">
            <a:hueOff val="0"/>
            <a:satOff val="0"/>
            <a:lumOff val="0"/>
            <a:alphaOff val="0"/>
          </a:schemeClr>
        </a:soli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4EC37A4B-E064-4833-B1C1-633F47CEA34A}">
      <dsp:nvSpPr>
        <dsp:cNvPr id="0" name=""/>
        <dsp:cNvSpPr/>
      </dsp:nvSpPr>
      <dsp:spPr>
        <a:xfrm>
          <a:off x="2717316" y="191220"/>
          <a:ext cx="2672328" cy="1146495"/>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t>Common Size Financial Statements</a:t>
          </a:r>
        </a:p>
      </dsp:txBody>
      <dsp:txXfrm>
        <a:off x="2750896" y="224800"/>
        <a:ext cx="2605168" cy="1079335"/>
      </dsp:txXfrm>
    </dsp:sp>
    <dsp:sp modelId="{2D081D48-BF11-4C92-A934-0959C61CE7B3}">
      <dsp:nvSpPr>
        <dsp:cNvPr id="0" name=""/>
        <dsp:cNvSpPr/>
      </dsp:nvSpPr>
      <dsp:spPr>
        <a:xfrm>
          <a:off x="474125" y="1672236"/>
          <a:ext cx="2894495" cy="1146495"/>
        </a:xfrm>
        <a:prstGeom prst="roundRect">
          <a:avLst>
            <a:gd name="adj" fmla="val 10000"/>
          </a:avLst>
        </a:prstGeom>
        <a:solidFill>
          <a:schemeClr val="accent6">
            <a:hueOff val="0"/>
            <a:satOff val="0"/>
            <a:lumOff val="0"/>
            <a:alphaOff val="0"/>
          </a:schemeClr>
        </a:solidFill>
        <a:ln>
          <a:noFill/>
        </a:ln>
        <a:effectLst>
          <a:outerShdw blurRad="57150" dist="38100" dir="5400000" algn="ctr" rotWithShape="0">
            <a:schemeClr val="accent6">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9D11AF99-F914-4345-A2DF-A8793D7C21CA}">
      <dsp:nvSpPr>
        <dsp:cNvPr id="0" name=""/>
        <dsp:cNvSpPr/>
      </dsp:nvSpPr>
      <dsp:spPr>
        <a:xfrm>
          <a:off x="674737" y="1862817"/>
          <a:ext cx="2894495" cy="1146495"/>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t>Common Size Income Statement</a:t>
          </a:r>
        </a:p>
      </dsp:txBody>
      <dsp:txXfrm>
        <a:off x="708317" y="1896397"/>
        <a:ext cx="2827335" cy="1079335"/>
      </dsp:txXfrm>
    </dsp:sp>
    <dsp:sp modelId="{332D6586-74DE-452B-AF9A-ACF72A3B05D0}">
      <dsp:nvSpPr>
        <dsp:cNvPr id="0" name=""/>
        <dsp:cNvSpPr/>
      </dsp:nvSpPr>
      <dsp:spPr>
        <a:xfrm>
          <a:off x="468790" y="3343833"/>
          <a:ext cx="2905166" cy="1146495"/>
        </a:xfrm>
        <a:prstGeom prst="roundRect">
          <a:avLst>
            <a:gd name="adj" fmla="val 10000"/>
          </a:avLst>
        </a:prstGeom>
        <a:solidFill>
          <a:schemeClr val="accent1">
            <a:hueOff val="0"/>
            <a:satOff val="0"/>
            <a:lumOff val="0"/>
            <a:alphaOff val="0"/>
          </a:schemeClr>
        </a:soli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9E5897D9-7B61-4AAA-A96D-E98CF311C1AF}">
      <dsp:nvSpPr>
        <dsp:cNvPr id="0" name=""/>
        <dsp:cNvSpPr/>
      </dsp:nvSpPr>
      <dsp:spPr>
        <a:xfrm>
          <a:off x="669402" y="3534414"/>
          <a:ext cx="2905166" cy="1146495"/>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t>In This Case</a:t>
          </a:r>
        </a:p>
        <a:p>
          <a:pPr marL="0" lvl="0" indent="0" algn="ctr" defTabSz="800100">
            <a:lnSpc>
              <a:spcPct val="90000"/>
            </a:lnSpc>
            <a:spcBef>
              <a:spcPct val="0"/>
            </a:spcBef>
            <a:spcAft>
              <a:spcPct val="35000"/>
            </a:spcAft>
            <a:buNone/>
          </a:pPr>
          <a:r>
            <a:rPr lang="en-IN" sz="1800" kern="1200" dirty="0"/>
            <a:t>“Net Sales=100%”</a:t>
          </a:r>
        </a:p>
      </dsp:txBody>
      <dsp:txXfrm>
        <a:off x="702982" y="3567994"/>
        <a:ext cx="2838006" cy="1079335"/>
      </dsp:txXfrm>
    </dsp:sp>
    <dsp:sp modelId="{53A792CC-6137-4E90-92E0-3CDE069BCEE8}">
      <dsp:nvSpPr>
        <dsp:cNvPr id="0" name=""/>
        <dsp:cNvSpPr/>
      </dsp:nvSpPr>
      <dsp:spPr>
        <a:xfrm>
          <a:off x="3769844" y="1672236"/>
          <a:ext cx="3461767" cy="1146495"/>
        </a:xfrm>
        <a:prstGeom prst="roundRect">
          <a:avLst>
            <a:gd name="adj" fmla="val 10000"/>
          </a:avLst>
        </a:prstGeom>
        <a:solidFill>
          <a:schemeClr val="accent6">
            <a:hueOff val="0"/>
            <a:satOff val="0"/>
            <a:lumOff val="0"/>
            <a:alphaOff val="0"/>
          </a:schemeClr>
        </a:solidFill>
        <a:ln>
          <a:noFill/>
        </a:ln>
        <a:effectLst>
          <a:outerShdw blurRad="57150" dist="38100" dir="5400000" algn="ctr" rotWithShape="0">
            <a:schemeClr val="accent6">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72D46A7F-C4D9-40A6-9B95-7561F72BA709}">
      <dsp:nvSpPr>
        <dsp:cNvPr id="0" name=""/>
        <dsp:cNvSpPr/>
      </dsp:nvSpPr>
      <dsp:spPr>
        <a:xfrm>
          <a:off x="3970456" y="1862817"/>
          <a:ext cx="3461767" cy="1146495"/>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t>Common Size Balance Sheet</a:t>
          </a:r>
        </a:p>
      </dsp:txBody>
      <dsp:txXfrm>
        <a:off x="4004036" y="1896397"/>
        <a:ext cx="3394607" cy="1079335"/>
      </dsp:txXfrm>
    </dsp:sp>
    <dsp:sp modelId="{38B2EAD6-E16F-45C1-BDF8-1D7AE72D3B6D}">
      <dsp:nvSpPr>
        <dsp:cNvPr id="0" name=""/>
        <dsp:cNvSpPr/>
      </dsp:nvSpPr>
      <dsp:spPr>
        <a:xfrm>
          <a:off x="3915395" y="3343833"/>
          <a:ext cx="3170665" cy="1146495"/>
        </a:xfrm>
        <a:prstGeom prst="roundRect">
          <a:avLst>
            <a:gd name="adj" fmla="val 10000"/>
          </a:avLst>
        </a:prstGeom>
        <a:solidFill>
          <a:schemeClr val="accent1">
            <a:hueOff val="0"/>
            <a:satOff val="0"/>
            <a:lumOff val="0"/>
            <a:alphaOff val="0"/>
          </a:schemeClr>
        </a:soli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08CAEAF3-B3FB-437F-896D-A5DE4C76E510}">
      <dsp:nvSpPr>
        <dsp:cNvPr id="0" name=""/>
        <dsp:cNvSpPr/>
      </dsp:nvSpPr>
      <dsp:spPr>
        <a:xfrm>
          <a:off x="4116007" y="3534414"/>
          <a:ext cx="3170665" cy="1146495"/>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t>In This Case</a:t>
          </a:r>
        </a:p>
        <a:p>
          <a:pPr marL="0" lvl="0" indent="0" algn="ctr" defTabSz="800100">
            <a:lnSpc>
              <a:spcPct val="90000"/>
            </a:lnSpc>
            <a:spcBef>
              <a:spcPct val="0"/>
            </a:spcBef>
            <a:spcAft>
              <a:spcPct val="35000"/>
            </a:spcAft>
            <a:buNone/>
          </a:pPr>
          <a:r>
            <a:rPr lang="en-IN" sz="1800" kern="1200" dirty="0"/>
            <a:t>“Total Funds Employed=total Net Sales=100%”</a:t>
          </a:r>
        </a:p>
      </dsp:txBody>
      <dsp:txXfrm>
        <a:off x="4149587" y="3567994"/>
        <a:ext cx="3103505" cy="107933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4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3">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4">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endParaRPr lang="en-IN"/>
          </a:p>
        </p:txBody>
      </p:sp>
      <p:sp>
        <p:nvSpPr>
          <p:cNvPr id="19" name="Footer Placeholder 18"/>
          <p:cNvSpPr>
            <a:spLocks noGrp="1"/>
          </p:cNvSpPr>
          <p:nvPr>
            <p:ph type="ftr" sz="quarter" idx="11"/>
          </p:nvPr>
        </p:nvSpPr>
        <p:spPr/>
        <p:txBody>
          <a:bodyPr/>
          <a:lstStyle/>
          <a:p>
            <a:endParaRPr lang="en-IN"/>
          </a:p>
        </p:txBody>
      </p:sp>
      <p:sp>
        <p:nvSpPr>
          <p:cNvPr id="27" name="Slide Number Placeholder 26"/>
          <p:cNvSpPr>
            <a:spLocks noGrp="1"/>
          </p:cNvSpPr>
          <p:nvPr>
            <p:ph type="sldNum" sz="quarter" idx="12"/>
          </p:nvPr>
        </p:nvSpPr>
        <p:spPr/>
        <p:txBody>
          <a:bodyPr/>
          <a:lstStyle/>
          <a:p>
            <a:fld id="{1E12A4AC-E1D1-44B2-A2F0-F1B87001E443}"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24BCF66-F2F3-4883-B56B-2857ECEC3169}" type="slidenum">
              <a:rPr lang="en-IN" smtClean="0"/>
              <a:pPr/>
              <a:t>‹#›</a:t>
            </a:fld>
            <a:endParaRPr lang="en-IN"/>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B3C4DAE-698D-426D-AD44-C63FF96D7C75}" type="slidenum">
              <a:rPr lang="en-IN" smtClean="0"/>
              <a:pPr/>
              <a:t>‹#›</a:t>
            </a:fld>
            <a:endParaRPr lang="en-IN"/>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1D65B3A-C9D1-43EA-A219-7FE0E2566ED9}" type="slidenum">
              <a:rPr lang="en-IN" smtClean="0"/>
              <a:pPr/>
              <a:t>‹#›</a:t>
            </a:fld>
            <a:endParaRPr lang="en-IN"/>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15D0CA3-1A35-4BA8-AD89-E34DE773D4B8}"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C193487-FF97-46FB-959E-768FE3A288A8}" type="slidenum">
              <a:rPr lang="en-IN" smtClean="0"/>
              <a:pPr/>
              <a:t>‹#›</a:t>
            </a:fld>
            <a:endParaRPr lang="en-IN"/>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D1647F0D-96C3-4BA7-A94C-39DBE1E93336}" type="slidenum">
              <a:rPr lang="en-IN" smtClean="0"/>
              <a:pPr/>
              <a:t>‹#›</a:t>
            </a:fld>
            <a:endParaRPr lang="en-IN"/>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929FA65-B15F-490F-BB01-93BD29E478BA}" type="slidenum">
              <a:rPr lang="en-IN" smtClean="0"/>
              <a:pPr/>
              <a:t>‹#›</a:t>
            </a:fld>
            <a:endParaRPr lang="en-IN"/>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1BA980D-F60A-4F86-8628-1277812E6ED4}" type="slidenum">
              <a:rPr lang="en-IN" smtClean="0"/>
              <a:pPr/>
              <a:t>‹#›</a:t>
            </a:fld>
            <a:endParaRPr lang="en-IN"/>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67B79EF-EEAE-4A7E-9C9F-B1D92D7AEFA7}" type="slidenum">
              <a:rPr lang="en-IN" smtClean="0"/>
              <a:pPr/>
              <a:t>‹#›</a:t>
            </a:fld>
            <a:endParaRPr lang="en-IN"/>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a:xfrm>
            <a:off x="8077200" y="6356350"/>
            <a:ext cx="609600" cy="365125"/>
          </a:xfrm>
        </p:spPr>
        <p:txBody>
          <a:bodyPr/>
          <a:lstStyle/>
          <a:p>
            <a:fld id="{37224937-50E9-488F-876B-B0C9161F0226}" type="slidenum">
              <a:rPr lang="en-IN" smtClean="0"/>
              <a:pPr/>
              <a:t>‹#›</a:t>
            </a:fld>
            <a:endParaRPr lang="en-IN"/>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N"/>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N"/>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C8595DE-689D-4853-9775-2CDEE5C50ADC}" type="slidenum">
              <a:rPr lang="en-IN" smtClean="0"/>
              <a:pPr/>
              <a:t>‹#›</a:t>
            </a:fld>
            <a:endParaRPr lang="en-IN"/>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wheel spokes="8"/>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 /><Relationship Id="rId2" Type="http://schemas.openxmlformats.org/officeDocument/2006/relationships/diagramData" Target="../diagrams/data5.xml" /><Relationship Id="rId1" Type="http://schemas.openxmlformats.org/officeDocument/2006/relationships/slideLayout" Target="../slideLayouts/slideLayout2.xml" /><Relationship Id="rId6" Type="http://schemas.microsoft.com/office/2007/relationships/diagramDrawing" Target="../diagrams/drawing5.xml" /><Relationship Id="rId5" Type="http://schemas.openxmlformats.org/officeDocument/2006/relationships/diagramColors" Target="../diagrams/colors5.xml" /><Relationship Id="rId4" Type="http://schemas.openxmlformats.org/officeDocument/2006/relationships/diagramQuickStyle" Target="../diagrams/quickStyle5.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 /><Relationship Id="rId2" Type="http://schemas.openxmlformats.org/officeDocument/2006/relationships/diagramData" Target="../diagrams/data1.xml" /><Relationship Id="rId1" Type="http://schemas.openxmlformats.org/officeDocument/2006/relationships/slideLayout" Target="../slideLayouts/slideLayout2.xml" /><Relationship Id="rId6" Type="http://schemas.microsoft.com/office/2007/relationships/diagramDrawing" Target="../diagrams/drawing1.xml" /><Relationship Id="rId5" Type="http://schemas.openxmlformats.org/officeDocument/2006/relationships/diagramColors" Target="../diagrams/colors1.xml" /><Relationship Id="rId4" Type="http://schemas.openxmlformats.org/officeDocument/2006/relationships/diagramQuickStyle" Target="../diagrams/quickStyle1.xml" /></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 /><Relationship Id="rId2" Type="http://schemas.openxmlformats.org/officeDocument/2006/relationships/diagramData" Target="../diagrams/data2.xml" /><Relationship Id="rId1" Type="http://schemas.openxmlformats.org/officeDocument/2006/relationships/slideLayout" Target="../slideLayouts/slideLayout2.xml" /><Relationship Id="rId6" Type="http://schemas.microsoft.com/office/2007/relationships/diagramDrawing" Target="../diagrams/drawing2.xml" /><Relationship Id="rId5" Type="http://schemas.openxmlformats.org/officeDocument/2006/relationships/diagramColors" Target="../diagrams/colors2.xml" /><Relationship Id="rId4" Type="http://schemas.openxmlformats.org/officeDocument/2006/relationships/diagramQuickStyle" Target="../diagrams/quickStyle2.xml" /></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 /><Relationship Id="rId2" Type="http://schemas.openxmlformats.org/officeDocument/2006/relationships/diagramData" Target="../diagrams/data3.xml" /><Relationship Id="rId1" Type="http://schemas.openxmlformats.org/officeDocument/2006/relationships/slideLayout" Target="../slideLayouts/slideLayout2.xml" /><Relationship Id="rId6" Type="http://schemas.microsoft.com/office/2007/relationships/diagramDrawing" Target="../diagrams/drawing3.xml" /><Relationship Id="rId5" Type="http://schemas.openxmlformats.org/officeDocument/2006/relationships/diagramColors" Target="../diagrams/colors3.xml" /><Relationship Id="rId4" Type="http://schemas.openxmlformats.org/officeDocument/2006/relationships/diagramQuickStyle" Target="../diagrams/quickStyle3.xml" /></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 /><Relationship Id="rId2" Type="http://schemas.openxmlformats.org/officeDocument/2006/relationships/diagramData" Target="../diagrams/data4.xml" /><Relationship Id="rId1" Type="http://schemas.openxmlformats.org/officeDocument/2006/relationships/slideLayout" Target="../slideLayouts/slideLayout2.xml" /><Relationship Id="rId6" Type="http://schemas.microsoft.com/office/2007/relationships/diagramDrawing" Target="../diagrams/drawing4.xml" /><Relationship Id="rId5" Type="http://schemas.openxmlformats.org/officeDocument/2006/relationships/diagramColors" Target="../diagrams/colors4.xml" /><Relationship Id="rId4" Type="http://schemas.openxmlformats.org/officeDocument/2006/relationships/diagramQuickStyle" Target="../diagrams/quickStyle4.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hyperlink" Target="BS_FORMAT.xlsx" TargetMode="External"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1538" y="1071546"/>
            <a:ext cx="7772400" cy="1143000"/>
          </a:xfrm>
        </p:spPr>
        <p:txBody>
          <a:bodyPr/>
          <a:lstStyle/>
          <a:p>
            <a:r>
              <a:rPr lang="en-IN" dirty="0"/>
              <a:t>Chapter 1</a:t>
            </a:r>
          </a:p>
        </p:txBody>
      </p:sp>
      <p:sp>
        <p:nvSpPr>
          <p:cNvPr id="3" name="Subtitle 2"/>
          <p:cNvSpPr>
            <a:spLocks noGrp="1"/>
          </p:cNvSpPr>
          <p:nvPr>
            <p:ph type="subTitle" idx="1"/>
          </p:nvPr>
        </p:nvSpPr>
        <p:spPr>
          <a:xfrm>
            <a:off x="0" y="3810000"/>
            <a:ext cx="9144000" cy="1752600"/>
          </a:xfrm>
        </p:spPr>
        <p:txBody>
          <a:bodyPr>
            <a:normAutofit/>
          </a:bodyPr>
          <a:lstStyle/>
          <a:p>
            <a:pPr algn="l"/>
            <a:r>
              <a:rPr lang="en-IN" sz="3200" dirty="0"/>
              <a:t>Analysis and Interpretation of Financial Statements</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143000"/>
          </a:xfrm>
        </p:spPr>
        <p:txBody>
          <a:bodyPr>
            <a:normAutofit fontScale="90000"/>
          </a:bodyPr>
          <a:lstStyle/>
          <a:p>
            <a:r>
              <a:rPr lang="en-IN" dirty="0">
                <a:latin typeface="Times New Roman" pitchFamily="18" charset="0"/>
                <a:cs typeface="Times New Roman" pitchFamily="18" charset="0"/>
              </a:rPr>
              <a:t>Comparative financial statement</a:t>
            </a:r>
            <a:br>
              <a:rPr lang="en-IN" dirty="0">
                <a:latin typeface="Times New Roman" pitchFamily="18" charset="0"/>
                <a:cs typeface="Times New Roman" pitchFamily="18" charset="0"/>
              </a:rPr>
            </a:b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85860"/>
            <a:ext cx="8229600" cy="4967302"/>
          </a:xfrm>
        </p:spPr>
        <p:txBody>
          <a:bodyPr/>
          <a:lstStyle/>
          <a:p>
            <a:pPr algn="just">
              <a:lnSpc>
                <a:spcPct val="150000"/>
              </a:lnSpc>
              <a:buNone/>
            </a:pPr>
            <a:r>
              <a:rPr lang="en-IN" dirty="0"/>
              <a:t>    </a:t>
            </a:r>
            <a:r>
              <a:rPr lang="en-IN" dirty="0">
                <a:latin typeface="Times New Roman" pitchFamily="18" charset="0"/>
                <a:cs typeface="Times New Roman" pitchFamily="18" charset="0"/>
              </a:rPr>
              <a:t>Financial data becomes more meaningful when compared with similar data for previous period. Such statements are very helpful in measuring the effects of conduct of business during the period under consideration. Comparative financial statements can be used for “Intra firm” comparison as well as Inter firm comparison.  </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lstStyle/>
          <a:p>
            <a:r>
              <a:rPr lang="en-IN" dirty="0">
                <a:latin typeface="Times New Roman" pitchFamily="18" charset="0"/>
                <a:cs typeface="Times New Roman" pitchFamily="18" charset="0"/>
              </a:rPr>
              <a:t>Trend Analysis</a:t>
            </a:r>
          </a:p>
        </p:txBody>
      </p:sp>
      <p:sp>
        <p:nvSpPr>
          <p:cNvPr id="3" name="Content Placeholder 2"/>
          <p:cNvSpPr>
            <a:spLocks noGrp="1"/>
          </p:cNvSpPr>
          <p:nvPr>
            <p:ph idx="1"/>
          </p:nvPr>
        </p:nvSpPr>
        <p:spPr/>
        <p:txBody>
          <a:bodyPr/>
          <a:lstStyle/>
          <a:p>
            <a:pPr>
              <a:buNone/>
            </a:pPr>
            <a:r>
              <a:rPr lang="en-IN" dirty="0"/>
              <a:t>   </a:t>
            </a:r>
            <a:r>
              <a:rPr lang="en-IN" dirty="0">
                <a:latin typeface="Times New Roman" pitchFamily="18" charset="0"/>
                <a:cs typeface="Times New Roman" pitchFamily="18" charset="0"/>
              </a:rPr>
              <a:t>Trend analysis is also termed as trend percentage. It is used for purpose of comparative study of financial statements over a number of years. </a:t>
            </a:r>
          </a:p>
          <a:p>
            <a:pPr>
              <a:buNone/>
            </a:pPr>
            <a:endParaRPr lang="en-IN" dirty="0">
              <a:latin typeface="Times New Roman" pitchFamily="18" charset="0"/>
              <a:cs typeface="Times New Roman" pitchFamily="18" charset="0"/>
            </a:endParaRPr>
          </a:p>
          <a:p>
            <a:pPr>
              <a:buNone/>
            </a:pPr>
            <a:r>
              <a:rPr lang="en-IN" dirty="0">
                <a:latin typeface="Times New Roman" pitchFamily="18" charset="0"/>
                <a:cs typeface="Times New Roman" pitchFamily="18" charset="0"/>
              </a:rPr>
              <a:t>Trend percentage = amount of year under study   X  100</a:t>
            </a:r>
          </a:p>
          <a:p>
            <a:pPr>
              <a:buNone/>
            </a:pPr>
            <a:r>
              <a:rPr lang="en-IN" dirty="0">
                <a:latin typeface="Times New Roman" pitchFamily="18" charset="0"/>
                <a:cs typeface="Times New Roman" pitchFamily="18" charset="0"/>
              </a:rPr>
              <a:t>                                    amount of base year</a:t>
            </a:r>
          </a:p>
        </p:txBody>
      </p:sp>
      <p:cxnSp>
        <p:nvCxnSpPr>
          <p:cNvPr id="5" name="Straight Connector 4"/>
          <p:cNvCxnSpPr/>
          <p:nvPr/>
        </p:nvCxnSpPr>
        <p:spPr>
          <a:xfrm>
            <a:off x="3286116" y="4214818"/>
            <a:ext cx="4143404"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slide(fromBottom)">
                                      <p:cBhvr>
                                        <p:cTn id="15" dur="500"/>
                                        <p:tgtEl>
                                          <p:spTgt spid="3">
                                            <p:txEl>
                                              <p:pRg st="2" end="2"/>
                                            </p:txEl>
                                          </p:spTgt>
                                        </p:tgtEl>
                                      </p:cBhvr>
                                    </p:animEffect>
                                  </p:childTnLst>
                                </p:cTn>
                              </p:par>
                              <p:par>
                                <p:cTn id="16" presetID="12" presetClass="entr" presetSubtype="4"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slide(fromBottom)">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latin typeface="Times New Roman" pitchFamily="18" charset="0"/>
                <a:cs typeface="Times New Roman" pitchFamily="18" charset="0"/>
              </a:rPr>
              <a:t>Common size statement</a:t>
            </a:r>
            <a:br>
              <a:rPr lang="en-IN" dirty="0">
                <a:latin typeface="Times New Roman" pitchFamily="18" charset="0"/>
                <a:cs typeface="Times New Roman" pitchFamily="18" charset="0"/>
              </a:rPr>
            </a:b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57298"/>
            <a:ext cx="8229600" cy="4967302"/>
          </a:xfrm>
        </p:spPr>
        <p:txBody>
          <a:bodyPr/>
          <a:lstStyle/>
          <a:p>
            <a:pPr>
              <a:buNone/>
            </a:pPr>
            <a:r>
              <a:rPr lang="en-IN" dirty="0"/>
              <a:t>   </a:t>
            </a:r>
          </a:p>
          <a:p>
            <a:pPr>
              <a:buNone/>
            </a:pPr>
            <a:endParaRPr lang="en-IN" dirty="0"/>
          </a:p>
          <a:p>
            <a:pPr algn="just">
              <a:buNone/>
            </a:pPr>
            <a:r>
              <a:rPr lang="en-IN" dirty="0">
                <a:latin typeface="Times New Roman" pitchFamily="18" charset="0"/>
                <a:cs typeface="Times New Roman" pitchFamily="18" charset="0"/>
              </a:rPr>
              <a:t>    A common size statement shows the relation of each component to the whole. It is useful in case of a vertical  financial analysis and comparison of two business enterprise at a certain date. </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amond(in)">
                                      <p:cBhvr>
                                        <p:cTn id="1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a:bodyPr>
          <a:lstStyle/>
          <a:p>
            <a:r>
              <a:rPr lang="en-IN" sz="4800" dirty="0">
                <a:latin typeface="Times New Roman" pitchFamily="18" charset="0"/>
                <a:cs typeface="Times New Roman" pitchFamily="18" charset="0"/>
              </a:rPr>
              <a:t>Continue....</a:t>
            </a:r>
          </a:p>
        </p:txBody>
      </p:sp>
      <p:graphicFrame>
        <p:nvGraphicFramePr>
          <p:cNvPr id="6" name="Content Placeholder 5"/>
          <p:cNvGraphicFramePr>
            <a:graphicFrameLocks noGrp="1"/>
          </p:cNvGraphicFramePr>
          <p:nvPr>
            <p:ph idx="1"/>
          </p:nvPr>
        </p:nvGraphicFramePr>
        <p:xfrm>
          <a:off x="785786" y="1643051"/>
          <a:ext cx="7901014" cy="4681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785794"/>
            <a:ext cx="8229600" cy="4389120"/>
          </a:xfrm>
        </p:spPr>
        <p:txBody>
          <a:bodyPr>
            <a:normAutofit/>
          </a:bodyPr>
          <a:lstStyle/>
          <a:p>
            <a:pPr algn="ctr">
              <a:buNone/>
            </a:pPr>
            <a:r>
              <a:rPr lang="en-US" sz="4000" dirty="0">
                <a:solidFill>
                  <a:schemeClr val="accent2">
                    <a:lumMod val="50000"/>
                  </a:schemeClr>
                </a:solidFill>
              </a:rPr>
              <a:t>Thank you</a:t>
            </a:r>
            <a:endParaRPr lang="en-IN" sz="4000" dirty="0">
              <a:solidFill>
                <a:schemeClr val="accent2">
                  <a:lumMod val="50000"/>
                </a:schemeClr>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latin typeface="Times New Roman" pitchFamily="18" charset="0"/>
                <a:cs typeface="Times New Roman" pitchFamily="18" charset="0"/>
              </a:rPr>
              <a:t>Financial Statements</a:t>
            </a:r>
          </a:p>
        </p:txBody>
      </p:sp>
      <p:sp>
        <p:nvSpPr>
          <p:cNvPr id="3" name="Content Placeholder 2"/>
          <p:cNvSpPr>
            <a:spLocks noGrp="1"/>
          </p:cNvSpPr>
          <p:nvPr>
            <p:ph idx="1"/>
          </p:nvPr>
        </p:nvSpPr>
        <p:spPr/>
        <p:txBody>
          <a:bodyPr/>
          <a:lstStyle/>
          <a:p>
            <a:pPr>
              <a:buNone/>
            </a:pPr>
            <a:r>
              <a:rPr lang="en-IN" b="1" dirty="0">
                <a:solidFill>
                  <a:schemeClr val="accent3">
                    <a:lumMod val="60000"/>
                    <a:lumOff val="40000"/>
                  </a:schemeClr>
                </a:solidFill>
                <a:latin typeface="Times New Roman" pitchFamily="18" charset="0"/>
                <a:cs typeface="Times New Roman" pitchFamily="18" charset="0"/>
              </a:rPr>
              <a:t>Components:</a:t>
            </a:r>
          </a:p>
          <a:p>
            <a:pPr>
              <a:buNone/>
            </a:pPr>
            <a:endParaRPr lang="en-IN" dirty="0"/>
          </a:p>
          <a:p>
            <a:pPr>
              <a:buFont typeface="Wingdings" pitchFamily="2" charset="2"/>
              <a:buChar char="Ø"/>
            </a:pPr>
            <a:r>
              <a:rPr lang="en-IN" dirty="0"/>
              <a:t> Balance sheet</a:t>
            </a:r>
          </a:p>
          <a:p>
            <a:pPr>
              <a:buFont typeface="Wingdings" pitchFamily="2" charset="2"/>
              <a:buChar char="Ø"/>
            </a:pPr>
            <a:r>
              <a:rPr lang="en-IN" dirty="0"/>
              <a:t> Profit and loss statements</a:t>
            </a:r>
          </a:p>
          <a:p>
            <a:pPr>
              <a:buFont typeface="Wingdings" pitchFamily="2" charset="2"/>
              <a:buChar char="Ø"/>
            </a:pPr>
            <a:r>
              <a:rPr lang="en-IN" dirty="0"/>
              <a:t> Cash flow statements</a:t>
            </a:r>
          </a:p>
          <a:p>
            <a:pPr>
              <a:buFont typeface="Wingdings" pitchFamily="2" charset="2"/>
              <a:buChar char="Ø"/>
            </a:pPr>
            <a:r>
              <a:rPr lang="en-IN" dirty="0"/>
              <a:t> Notes and schedules</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42852"/>
            <a:ext cx="7772400" cy="6715148"/>
          </a:xfrm>
        </p:spPr>
        <p:txBody>
          <a:bodyPr/>
          <a:lstStyle/>
          <a:p>
            <a:endParaRPr lang="en-IN" sz="3600" b="1" dirty="0">
              <a:solidFill>
                <a:schemeClr val="tx2">
                  <a:lumMod val="40000"/>
                  <a:lumOff val="60000"/>
                </a:schemeClr>
              </a:solidFill>
              <a:latin typeface="+mj-lt"/>
            </a:endParaRPr>
          </a:p>
          <a:p>
            <a:pPr>
              <a:buNone/>
            </a:pPr>
            <a:r>
              <a:rPr lang="en-IN" sz="3600" b="1" dirty="0">
                <a:solidFill>
                  <a:schemeClr val="tx2">
                    <a:lumMod val="40000"/>
                    <a:lumOff val="60000"/>
                  </a:schemeClr>
                </a:solidFill>
                <a:latin typeface="Times New Roman" pitchFamily="18" charset="0"/>
                <a:cs typeface="Times New Roman" pitchFamily="18" charset="0"/>
              </a:rPr>
              <a:t>OBJECTIVES</a:t>
            </a:r>
          </a:p>
          <a:p>
            <a:pPr>
              <a:buNone/>
            </a:pPr>
            <a:endParaRPr lang="en-IN" dirty="0"/>
          </a:p>
          <a:p>
            <a:pPr>
              <a:buFont typeface="Wingdings" pitchFamily="2" charset="2"/>
              <a:buChar char="Ø"/>
            </a:pPr>
            <a:r>
              <a:rPr lang="en-IN" dirty="0"/>
              <a:t>Basic objective</a:t>
            </a:r>
          </a:p>
          <a:p>
            <a:pPr>
              <a:buNone/>
            </a:pPr>
            <a:endParaRPr lang="en-IN" dirty="0"/>
          </a:p>
          <a:p>
            <a:pPr>
              <a:buFont typeface="Wingdings" pitchFamily="2" charset="2"/>
              <a:buChar char="Ø"/>
            </a:pPr>
            <a:r>
              <a:rPr lang="en-IN" dirty="0"/>
              <a:t>Financial position</a:t>
            </a:r>
          </a:p>
          <a:p>
            <a:pPr>
              <a:buNone/>
            </a:pPr>
            <a:endParaRPr lang="en-IN" dirty="0"/>
          </a:p>
          <a:p>
            <a:pPr>
              <a:buFont typeface="Wingdings" pitchFamily="2" charset="2"/>
              <a:buChar char="Ø"/>
            </a:pPr>
            <a:r>
              <a:rPr lang="en-IN" dirty="0"/>
              <a:t>Performance</a:t>
            </a:r>
          </a:p>
          <a:p>
            <a:pPr>
              <a:buNone/>
            </a:pPr>
            <a:endParaRPr lang="en-IN" dirty="0"/>
          </a:p>
          <a:p>
            <a:pPr>
              <a:buFont typeface="Wingdings" pitchFamily="2" charset="2"/>
              <a:buChar char="Ø"/>
            </a:pPr>
            <a:r>
              <a:rPr lang="en-IN" dirty="0"/>
              <a:t>Cash flow </a:t>
            </a:r>
          </a:p>
          <a:p>
            <a:pPr>
              <a:buNone/>
            </a:pPr>
            <a:endParaRPr lang="en-IN"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lide(fromBottom)">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slide(fromBottom)">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slide(fromBottom)">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slide(fromBottom)">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0" y="285728"/>
            <a:ext cx="7772400" cy="1143008"/>
          </a:xfrm>
        </p:spPr>
        <p:txBody>
          <a:bodyPr/>
          <a:lstStyle/>
          <a:p>
            <a:pPr algn="l"/>
            <a:r>
              <a:rPr lang="en-IN" sz="4000" dirty="0">
                <a:latin typeface="Times New Roman" pitchFamily="18" charset="0"/>
                <a:cs typeface="Times New Roman" pitchFamily="18" charset="0"/>
              </a:rPr>
              <a:t>Qualitative Characteristics</a:t>
            </a:r>
          </a:p>
        </p:txBody>
      </p:sp>
      <p:graphicFrame>
        <p:nvGraphicFramePr>
          <p:cNvPr id="4" name="Content Placeholder 3"/>
          <p:cNvGraphicFramePr>
            <a:graphicFrameLocks noGrp="1"/>
          </p:cNvGraphicFramePr>
          <p:nvPr>
            <p:ph idx="1"/>
          </p:nvPr>
        </p:nvGraphicFramePr>
        <p:xfrm>
          <a:off x="857224" y="1857364"/>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amond(in)">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357166"/>
            <a:ext cx="8229600" cy="857256"/>
          </a:xfrm>
        </p:spPr>
        <p:txBody>
          <a:bodyPr/>
          <a:lstStyle/>
          <a:p>
            <a:r>
              <a:rPr lang="en-IN" dirty="0">
                <a:latin typeface="Times New Roman" pitchFamily="18" charset="0"/>
                <a:cs typeface="Times New Roman" pitchFamily="18" charset="0"/>
              </a:rPr>
              <a:t>Users of Financial Statements</a:t>
            </a:r>
          </a:p>
        </p:txBody>
      </p:sp>
      <p:graphicFrame>
        <p:nvGraphicFramePr>
          <p:cNvPr id="4" name="Diagram 3"/>
          <p:cNvGraphicFramePr/>
          <p:nvPr/>
        </p:nvGraphicFramePr>
        <p:xfrm>
          <a:off x="1285852" y="18573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24648"/>
          </a:xfrm>
        </p:spPr>
        <p:txBody>
          <a:bodyPr>
            <a:normAutofit fontScale="90000"/>
          </a:bodyPr>
          <a:lstStyle/>
          <a:p>
            <a:r>
              <a:rPr lang="en-IN" dirty="0">
                <a:latin typeface="Times New Roman" pitchFamily="18" charset="0"/>
                <a:cs typeface="Times New Roman" pitchFamily="18" charset="0"/>
              </a:rPr>
              <a:t>Analysis and interpretations</a:t>
            </a:r>
          </a:p>
        </p:txBody>
      </p:sp>
      <p:sp>
        <p:nvSpPr>
          <p:cNvPr id="5" name="Content Placeholder 4"/>
          <p:cNvSpPr>
            <a:spLocks noGrp="1"/>
          </p:cNvSpPr>
          <p:nvPr>
            <p:ph idx="1"/>
          </p:nvPr>
        </p:nvSpPr>
        <p:spPr>
          <a:xfrm>
            <a:off x="457200" y="1571612"/>
            <a:ext cx="8229600" cy="4752988"/>
          </a:xfrm>
        </p:spPr>
        <p:txBody>
          <a:bodyPr/>
          <a:lstStyle/>
          <a:p>
            <a:pPr>
              <a:buFont typeface="Wingdings" pitchFamily="2" charset="2"/>
              <a:buChar char="§"/>
            </a:pPr>
            <a:r>
              <a:rPr lang="en-IN" dirty="0">
                <a:solidFill>
                  <a:schemeClr val="tx2">
                    <a:lumMod val="60000"/>
                    <a:lumOff val="40000"/>
                  </a:schemeClr>
                </a:solidFill>
              </a:rPr>
              <a:t>Types of financial analysis</a:t>
            </a:r>
          </a:p>
          <a:p>
            <a:pPr>
              <a:buNone/>
            </a:pPr>
            <a:endParaRPr lang="en-IN" dirty="0"/>
          </a:p>
          <a:p>
            <a:pPr>
              <a:buNone/>
            </a:pPr>
            <a:r>
              <a:rPr lang="en-IN" dirty="0"/>
              <a:t> </a:t>
            </a:r>
          </a:p>
        </p:txBody>
      </p:sp>
      <p:graphicFrame>
        <p:nvGraphicFramePr>
          <p:cNvPr id="6" name="Diagram 5"/>
          <p:cNvGraphicFramePr/>
          <p:nvPr/>
        </p:nvGraphicFramePr>
        <p:xfrm>
          <a:off x="785786" y="2214554"/>
          <a:ext cx="750099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lide(fromBottom)">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24648"/>
          </a:xfrm>
        </p:spPr>
        <p:txBody>
          <a:bodyPr>
            <a:normAutofit fontScale="90000"/>
          </a:bodyPr>
          <a:lstStyle/>
          <a:p>
            <a:r>
              <a:rPr lang="en-IN" dirty="0">
                <a:latin typeface="Times New Roman" pitchFamily="18" charset="0"/>
                <a:cs typeface="Times New Roman" pitchFamily="18" charset="0"/>
              </a:rPr>
              <a:t>According to how it is done</a:t>
            </a:r>
          </a:p>
        </p:txBody>
      </p:sp>
      <p:graphicFrame>
        <p:nvGraphicFramePr>
          <p:cNvPr id="4" name="Content Placeholder 3"/>
          <p:cNvGraphicFramePr>
            <a:graphicFrameLocks noGrp="1"/>
          </p:cNvGraphicFramePr>
          <p:nvPr>
            <p:ph idx="1"/>
          </p:nvPr>
        </p:nvGraphicFramePr>
        <p:xfrm>
          <a:off x="457200" y="1928802"/>
          <a:ext cx="7615262" cy="43957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amond(in)">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dirty="0">
                <a:latin typeface="Times New Roman" pitchFamily="18" charset="0"/>
                <a:cs typeface="Times New Roman" pitchFamily="18" charset="0"/>
              </a:rPr>
              <a:t>Techniques of Management Accounting (tools of analysis)</a:t>
            </a:r>
          </a:p>
        </p:txBody>
      </p:sp>
      <p:sp>
        <p:nvSpPr>
          <p:cNvPr id="3" name="Content Placeholder 2"/>
          <p:cNvSpPr>
            <a:spLocks noGrp="1"/>
          </p:cNvSpPr>
          <p:nvPr>
            <p:ph idx="1"/>
          </p:nvPr>
        </p:nvSpPr>
        <p:spPr/>
        <p:txBody>
          <a:bodyPr/>
          <a:lstStyle/>
          <a:p>
            <a:pPr>
              <a:buFont typeface="Wingdings" pitchFamily="2" charset="2"/>
              <a:buChar char="Ø"/>
            </a:pPr>
            <a:endParaRPr lang="en-IN" dirty="0"/>
          </a:p>
          <a:p>
            <a:pPr>
              <a:buFont typeface="Wingdings" pitchFamily="2" charset="2"/>
              <a:buChar char="Ø"/>
            </a:pPr>
            <a:r>
              <a:rPr lang="en-IN" sz="2400" dirty="0"/>
              <a:t>Vertical form</a:t>
            </a:r>
          </a:p>
          <a:p>
            <a:pPr>
              <a:buFont typeface="Wingdings" pitchFamily="2" charset="2"/>
              <a:buChar char="Ø"/>
            </a:pPr>
            <a:r>
              <a:rPr lang="en-IN" sz="2400" dirty="0"/>
              <a:t>Comparative financial statement</a:t>
            </a:r>
          </a:p>
          <a:p>
            <a:pPr>
              <a:buFont typeface="Wingdings" pitchFamily="2" charset="2"/>
              <a:buChar char="Ø"/>
            </a:pPr>
            <a:r>
              <a:rPr lang="en-IN" sz="2400" dirty="0"/>
              <a:t>Trend percentage</a:t>
            </a:r>
          </a:p>
          <a:p>
            <a:pPr>
              <a:buFont typeface="Wingdings" pitchFamily="2" charset="2"/>
              <a:buChar char="Ø"/>
            </a:pPr>
            <a:r>
              <a:rPr lang="en-IN" sz="2400" dirty="0"/>
              <a:t>Common size statement</a:t>
            </a:r>
          </a:p>
          <a:p>
            <a:pPr>
              <a:buFont typeface="Wingdings" pitchFamily="2" charset="2"/>
              <a:buChar char="Ø"/>
            </a:pPr>
            <a:r>
              <a:rPr lang="en-IN" sz="2400" dirty="0"/>
              <a:t>Ratio analysis</a:t>
            </a:r>
          </a:p>
          <a:p>
            <a:pPr>
              <a:buFont typeface="Wingdings" pitchFamily="2" charset="2"/>
              <a:buChar char="Ø"/>
            </a:pPr>
            <a:r>
              <a:rPr lang="en-IN" sz="2400" dirty="0"/>
              <a:t>Cash flow analysis</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slide(fromBottom)">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slide(fromBottom)">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slide(fromBottom)">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slide(fromBottom)">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slide(fromBottom)">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slide(fromBottom)">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latin typeface="Times New Roman" pitchFamily="18" charset="0"/>
                <a:cs typeface="Times New Roman" pitchFamily="18" charset="0"/>
              </a:rPr>
              <a:t>Vertical Form Of Financial Statements</a:t>
            </a:r>
            <a:endParaRPr lang="en-IN" sz="3600" dirty="0"/>
          </a:p>
        </p:txBody>
      </p:sp>
      <p:sp>
        <p:nvSpPr>
          <p:cNvPr id="3" name="Content Placeholder 2"/>
          <p:cNvSpPr>
            <a:spLocks noGrp="1"/>
          </p:cNvSpPr>
          <p:nvPr>
            <p:ph idx="1"/>
          </p:nvPr>
        </p:nvSpPr>
        <p:spPr/>
        <p:txBody>
          <a:bodyPr/>
          <a:lstStyle/>
          <a:p>
            <a:pPr algn="ctr">
              <a:buNone/>
            </a:pPr>
            <a:r>
              <a:rPr lang="en-US" dirty="0">
                <a:solidFill>
                  <a:srgbClr val="FF0000"/>
                </a:solidFill>
              </a:rPr>
              <a:t> </a:t>
            </a:r>
            <a:r>
              <a:rPr lang="en-US" dirty="0">
                <a:solidFill>
                  <a:srgbClr val="FF0000"/>
                </a:solidFill>
                <a:hlinkClick r:id="rId2" action="ppaction://hlinkfile"/>
              </a:rPr>
              <a:t>link for statement</a:t>
            </a:r>
            <a:endParaRPr lang="en-IN" dirty="0">
              <a:solidFill>
                <a:srgbClr val="FF0000"/>
              </a:solidFill>
            </a:endParaRPr>
          </a:p>
        </p:txBody>
      </p:sp>
    </p:spTree>
  </p:cSld>
  <p:clrMapOvr>
    <a:masterClrMapping/>
  </p:clrMapOvr>
  <p:transition>
    <p:wheel spokes="8"/>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435</TotalTime>
  <Words>322</Words>
  <Application>Microsoft Office PowerPoint</Application>
  <PresentationFormat>On-screen Show (4:3)</PresentationFormat>
  <Paragraphs>78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Chapter 1</vt:lpstr>
      <vt:lpstr>Financial Statements</vt:lpstr>
      <vt:lpstr>PowerPoint Presentation</vt:lpstr>
      <vt:lpstr>Qualitative Characteristics</vt:lpstr>
      <vt:lpstr>Users of Financial Statements</vt:lpstr>
      <vt:lpstr>Analysis and interpretations</vt:lpstr>
      <vt:lpstr>According to how it is done</vt:lpstr>
      <vt:lpstr>Techniques of Management Accounting (tools of analysis)</vt:lpstr>
      <vt:lpstr>Vertical Form Of Financial Statements</vt:lpstr>
      <vt:lpstr>Comparative financial statement </vt:lpstr>
      <vt:lpstr>Trend Analysis</vt:lpstr>
      <vt:lpstr>Common size statement </vt:lpstr>
      <vt:lpstr>Continue....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Admin</dc:creator>
  <cp:lastModifiedBy>sadiqhasan2204@gmail.com</cp:lastModifiedBy>
  <cp:revision>41</cp:revision>
  <cp:lastPrinted>1601-01-01T00:00:00Z</cp:lastPrinted>
  <dcterms:created xsi:type="dcterms:W3CDTF">2020-06-09T11:05:36Z</dcterms:created>
  <dcterms:modified xsi:type="dcterms:W3CDTF">2021-05-06T12:20:23Z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TC010690321033</vt:lpwstr>
  </property>
</Properties>
</file>