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71" r:id="rId7"/>
    <p:sldId id="260" r:id="rId8"/>
    <p:sldId id="274" r:id="rId9"/>
    <p:sldId id="266" r:id="rId10"/>
    <p:sldId id="261" r:id="rId11"/>
    <p:sldId id="262" r:id="rId12"/>
    <p:sldId id="275" r:id="rId13"/>
    <p:sldId id="276" r:id="rId14"/>
    <p:sldId id="278" r:id="rId15"/>
    <p:sldId id="279" r:id="rId16"/>
    <p:sldId id="277" r:id="rId17"/>
    <p:sldId id="300" r:id="rId18"/>
    <p:sldId id="301" r:id="rId19"/>
    <p:sldId id="302" r:id="rId20"/>
    <p:sldId id="303" r:id="rId21"/>
    <p:sldId id="304" r:id="rId22"/>
    <p:sldId id="305" r:id="rId23"/>
    <p:sldId id="307" r:id="rId24"/>
    <p:sldId id="306" r:id="rId25"/>
    <p:sldId id="296" r:id="rId26"/>
    <p:sldId id="294" r:id="rId27"/>
    <p:sldId id="298" r:id="rId28"/>
    <p:sldId id="308" r:id="rId29"/>
    <p:sldId id="295" r:id="rId30"/>
    <p:sldId id="309" r:id="rId31"/>
    <p:sldId id="310" r:id="rId32"/>
    <p:sldId id="311" r:id="rId33"/>
    <p:sldId id="314" r:id="rId34"/>
    <p:sldId id="315" r:id="rId35"/>
    <p:sldId id="316" r:id="rId36"/>
    <p:sldId id="317" r:id="rId37"/>
    <p:sldId id="318" r:id="rId38"/>
    <p:sldId id="297" r:id="rId39"/>
    <p:sldId id="299" r:id="rId40"/>
    <p:sldId id="280" r:id="rId41"/>
    <p:sldId id="281" r:id="rId42"/>
    <p:sldId id="282" r:id="rId43"/>
    <p:sldId id="283" r:id="rId44"/>
    <p:sldId id="284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018" y="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17288-20CD-48DD-BA73-472298EF22C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6C75A014-89FE-48F2-92E0-A1296A1F8C5B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“Directing is the interpersonal aspect of managing by which the subordinate are led to understand &amp; contribute effectively &amp; efficiently to the attainment of the organisational objectives” – Koontz &amp; </a:t>
          </a:r>
          <a:r>
            <a:rPr lang="en-IN" dirty="0" err="1" smtClean="0">
              <a:solidFill>
                <a:schemeClr val="tx1"/>
              </a:solidFill>
            </a:rPr>
            <a:t>O’donnell</a:t>
          </a:r>
          <a:endParaRPr lang="en-IN" dirty="0">
            <a:solidFill>
              <a:schemeClr val="tx1"/>
            </a:solidFill>
          </a:endParaRPr>
        </a:p>
      </dgm:t>
    </dgm:pt>
    <dgm:pt modelId="{81B4E469-835E-45A1-A000-B0F8A7FC2234}" type="parTrans" cxnId="{9BC829B1-6415-4824-80F2-9108DAB7DB77}">
      <dgm:prSet/>
      <dgm:spPr/>
      <dgm:t>
        <a:bodyPr/>
        <a:lstStyle/>
        <a:p>
          <a:endParaRPr lang="en-IN"/>
        </a:p>
      </dgm:t>
    </dgm:pt>
    <dgm:pt modelId="{33C53C84-3F25-4203-9970-680AD12DCE2A}" type="sibTrans" cxnId="{9BC829B1-6415-4824-80F2-9108DAB7DB77}">
      <dgm:prSet/>
      <dgm:spPr/>
      <dgm:t>
        <a:bodyPr/>
        <a:lstStyle/>
        <a:p>
          <a:endParaRPr lang="en-IN"/>
        </a:p>
      </dgm:t>
    </dgm:pt>
    <dgm:pt modelId="{739B325C-6025-4653-9654-B83355683D86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Direction is the process of instructing, guiding, counselling, motivating &amp; leading the human resources to achieve organisational objectives.</a:t>
          </a:r>
          <a:endParaRPr lang="en-IN" dirty="0">
            <a:solidFill>
              <a:schemeClr val="tx1"/>
            </a:solidFill>
          </a:endParaRPr>
        </a:p>
      </dgm:t>
    </dgm:pt>
    <dgm:pt modelId="{4D36EA14-E945-433D-94A4-7D579903AD27}" type="parTrans" cxnId="{DB3B5111-F31F-4F41-8230-8D705073760D}">
      <dgm:prSet/>
      <dgm:spPr/>
      <dgm:t>
        <a:bodyPr/>
        <a:lstStyle/>
        <a:p>
          <a:endParaRPr lang="en-IN"/>
        </a:p>
      </dgm:t>
    </dgm:pt>
    <dgm:pt modelId="{53B920DD-C133-4CCE-8CF8-92D122F75DD9}" type="sibTrans" cxnId="{DB3B5111-F31F-4F41-8230-8D705073760D}">
      <dgm:prSet/>
      <dgm:spPr/>
      <dgm:t>
        <a:bodyPr/>
        <a:lstStyle/>
        <a:p>
          <a:endParaRPr lang="en-IN"/>
        </a:p>
      </dgm:t>
    </dgm:pt>
    <dgm:pt modelId="{B8F4E07D-B5C7-435E-B31B-7877F193A868}" type="pres">
      <dgm:prSet presAssocID="{BA717288-20CD-48DD-BA73-472298EF22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C395E92-1593-48F1-BA74-D4111EBAF58E}" type="pres">
      <dgm:prSet presAssocID="{6C75A014-89FE-48F2-92E0-A1296A1F8C5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E336285-C5AB-46C7-8E7D-69469D3258E7}" type="pres">
      <dgm:prSet presAssocID="{33C53C84-3F25-4203-9970-680AD12DCE2A}" presName="spacer" presStyleCnt="0"/>
      <dgm:spPr/>
    </dgm:pt>
    <dgm:pt modelId="{50BB7975-045E-4D97-A5AC-A222BD1BF43D}" type="pres">
      <dgm:prSet presAssocID="{739B325C-6025-4653-9654-B83355683D8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BC829B1-6415-4824-80F2-9108DAB7DB77}" srcId="{BA717288-20CD-48DD-BA73-472298EF22C1}" destId="{6C75A014-89FE-48F2-92E0-A1296A1F8C5B}" srcOrd="0" destOrd="0" parTransId="{81B4E469-835E-45A1-A000-B0F8A7FC2234}" sibTransId="{33C53C84-3F25-4203-9970-680AD12DCE2A}"/>
    <dgm:cxn modelId="{7116DB5B-EC9F-4B1F-B07D-DC4D4ECAF78B}" type="presOf" srcId="{BA717288-20CD-48DD-BA73-472298EF22C1}" destId="{B8F4E07D-B5C7-435E-B31B-7877F193A868}" srcOrd="0" destOrd="0" presId="urn:microsoft.com/office/officeart/2005/8/layout/vList2"/>
    <dgm:cxn modelId="{DFF7C7F9-7CDC-4415-8C8B-A92926BB4403}" type="presOf" srcId="{6C75A014-89FE-48F2-92E0-A1296A1F8C5B}" destId="{AC395E92-1593-48F1-BA74-D4111EBAF58E}" srcOrd="0" destOrd="0" presId="urn:microsoft.com/office/officeart/2005/8/layout/vList2"/>
    <dgm:cxn modelId="{1ABAA29D-775A-4516-AA7A-96903F6D158D}" type="presOf" srcId="{739B325C-6025-4653-9654-B83355683D86}" destId="{50BB7975-045E-4D97-A5AC-A222BD1BF43D}" srcOrd="0" destOrd="0" presId="urn:microsoft.com/office/officeart/2005/8/layout/vList2"/>
    <dgm:cxn modelId="{DB3B5111-F31F-4F41-8230-8D705073760D}" srcId="{BA717288-20CD-48DD-BA73-472298EF22C1}" destId="{739B325C-6025-4653-9654-B83355683D86}" srcOrd="1" destOrd="0" parTransId="{4D36EA14-E945-433D-94A4-7D579903AD27}" sibTransId="{53B920DD-C133-4CCE-8CF8-92D122F75DD9}"/>
    <dgm:cxn modelId="{F51DA247-8E33-448B-A8E3-9D099D78A533}" type="presParOf" srcId="{B8F4E07D-B5C7-435E-B31B-7877F193A868}" destId="{AC395E92-1593-48F1-BA74-D4111EBAF58E}" srcOrd="0" destOrd="0" presId="urn:microsoft.com/office/officeart/2005/8/layout/vList2"/>
    <dgm:cxn modelId="{22C1BC25-C2FE-4DA4-8CED-3EA93A55022D}" type="presParOf" srcId="{B8F4E07D-B5C7-435E-B31B-7877F193A868}" destId="{3E336285-C5AB-46C7-8E7D-69469D3258E7}" srcOrd="1" destOrd="0" presId="urn:microsoft.com/office/officeart/2005/8/layout/vList2"/>
    <dgm:cxn modelId="{5ED6EBBD-FBA2-4E3B-B3E2-D0839F6D1757}" type="presParOf" srcId="{B8F4E07D-B5C7-435E-B31B-7877F193A868}" destId="{50BB7975-045E-4D97-A5AC-A222BD1BF43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B2855C0-F099-4ACA-87CD-64E208D43D0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1B029BA3-C7F5-4470-A4C4-60C99222B6B3}">
      <dgm:prSet phldrT="[Text]"/>
      <dgm:spPr/>
      <dgm:t>
        <a:bodyPr/>
        <a:lstStyle/>
        <a:p>
          <a:r>
            <a:rPr lang="en-IN" dirty="0" smtClean="0"/>
            <a:t>Top Level</a:t>
          </a:r>
          <a:endParaRPr lang="en-IN" dirty="0"/>
        </a:p>
      </dgm:t>
    </dgm:pt>
    <dgm:pt modelId="{33BFDC04-2374-47B5-B290-F93FC2539433}" type="parTrans" cxnId="{267F4145-3A6A-425D-8B8A-D33D6501D13A}">
      <dgm:prSet/>
      <dgm:spPr/>
      <dgm:t>
        <a:bodyPr/>
        <a:lstStyle/>
        <a:p>
          <a:endParaRPr lang="en-IN"/>
        </a:p>
      </dgm:t>
    </dgm:pt>
    <dgm:pt modelId="{048FF0F6-B085-4674-A8C7-3FF2AF97A2FE}" type="sibTrans" cxnId="{267F4145-3A6A-425D-8B8A-D33D6501D13A}">
      <dgm:prSet/>
      <dgm:spPr/>
      <dgm:t>
        <a:bodyPr/>
        <a:lstStyle/>
        <a:p>
          <a:endParaRPr lang="en-IN"/>
        </a:p>
      </dgm:t>
    </dgm:pt>
    <dgm:pt modelId="{7EDDCA79-D135-4D82-8606-E4DFA81FCE86}">
      <dgm:prSet phldrT="[Text]"/>
      <dgm:spPr/>
      <dgm:t>
        <a:bodyPr/>
        <a:lstStyle/>
        <a:p>
          <a:r>
            <a:rPr lang="en-IN" dirty="0" smtClean="0"/>
            <a:t>Middle level</a:t>
          </a:r>
          <a:endParaRPr lang="en-IN" dirty="0"/>
        </a:p>
      </dgm:t>
    </dgm:pt>
    <dgm:pt modelId="{B0A80BB8-E95F-48EF-A073-FFA4E5BDCB9D}" type="parTrans" cxnId="{CD1027F3-288A-47DC-BB56-66B8BF86D2F4}">
      <dgm:prSet/>
      <dgm:spPr/>
      <dgm:t>
        <a:bodyPr/>
        <a:lstStyle/>
        <a:p>
          <a:endParaRPr lang="en-IN"/>
        </a:p>
      </dgm:t>
    </dgm:pt>
    <dgm:pt modelId="{40570FFE-672E-49A2-97AB-C647A8E04E8E}" type="sibTrans" cxnId="{CD1027F3-288A-47DC-BB56-66B8BF86D2F4}">
      <dgm:prSet/>
      <dgm:spPr/>
      <dgm:t>
        <a:bodyPr/>
        <a:lstStyle/>
        <a:p>
          <a:endParaRPr lang="en-IN"/>
        </a:p>
      </dgm:t>
    </dgm:pt>
    <dgm:pt modelId="{A24AFC3E-90B5-49E4-901B-061CA226B87D}">
      <dgm:prSet phldrT="[Text]"/>
      <dgm:spPr/>
      <dgm:t>
        <a:bodyPr/>
        <a:lstStyle/>
        <a:p>
          <a:r>
            <a:rPr lang="en-IN" dirty="0" smtClean="0"/>
            <a:t>Lower level</a:t>
          </a:r>
          <a:endParaRPr lang="en-IN" dirty="0"/>
        </a:p>
      </dgm:t>
    </dgm:pt>
    <dgm:pt modelId="{580BA6D8-D61A-4BEA-B338-DFBEAD97F6DC}" type="parTrans" cxnId="{490C3584-67F2-4829-A096-4417766B683C}">
      <dgm:prSet/>
      <dgm:spPr/>
      <dgm:t>
        <a:bodyPr/>
        <a:lstStyle/>
        <a:p>
          <a:endParaRPr lang="en-IN"/>
        </a:p>
      </dgm:t>
    </dgm:pt>
    <dgm:pt modelId="{C4E0305B-1920-4FC3-B7AB-A58A0001FC66}" type="sibTrans" cxnId="{490C3584-67F2-4829-A096-4417766B683C}">
      <dgm:prSet/>
      <dgm:spPr/>
      <dgm:t>
        <a:bodyPr/>
        <a:lstStyle/>
        <a:p>
          <a:endParaRPr lang="en-IN"/>
        </a:p>
      </dgm:t>
    </dgm:pt>
    <dgm:pt modelId="{F24E1F43-D151-4C0B-BA8C-930CF8C26907}" type="pres">
      <dgm:prSet presAssocID="{1B2855C0-F099-4ACA-87CD-64E208D43D05}" presName="compositeShape" presStyleCnt="0">
        <dgm:presLayoutVars>
          <dgm:dir/>
          <dgm:resizeHandles/>
        </dgm:presLayoutVars>
      </dgm:prSet>
      <dgm:spPr/>
    </dgm:pt>
    <dgm:pt modelId="{CB961B8D-F3EA-435F-ACD0-48360E642AE1}" type="pres">
      <dgm:prSet presAssocID="{1B2855C0-F099-4ACA-87CD-64E208D43D05}" presName="pyramid" presStyleLbl="node1" presStyleIdx="0" presStyleCnt="1"/>
      <dgm:spPr/>
    </dgm:pt>
    <dgm:pt modelId="{0049FF02-71BC-470B-A242-9E6E1E32C448}" type="pres">
      <dgm:prSet presAssocID="{1B2855C0-F099-4ACA-87CD-64E208D43D05}" presName="theList" presStyleCnt="0"/>
      <dgm:spPr/>
    </dgm:pt>
    <dgm:pt modelId="{84286097-69BB-4FEA-A83B-BB07F46EB81B}" type="pres">
      <dgm:prSet presAssocID="{1B029BA3-C7F5-4470-A4C4-60C99222B6B3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E797A6B-D98B-4517-BD78-E7A97C7790A4}" type="pres">
      <dgm:prSet presAssocID="{1B029BA3-C7F5-4470-A4C4-60C99222B6B3}" presName="aSpace" presStyleCnt="0"/>
      <dgm:spPr/>
    </dgm:pt>
    <dgm:pt modelId="{A3FBAE2F-7FAD-4A90-9D95-77A59FEFEA2E}" type="pres">
      <dgm:prSet presAssocID="{7EDDCA79-D135-4D82-8606-E4DFA81FCE8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359259F-1E81-4030-A259-5746D9C626B4}" type="pres">
      <dgm:prSet presAssocID="{7EDDCA79-D135-4D82-8606-E4DFA81FCE86}" presName="aSpace" presStyleCnt="0"/>
      <dgm:spPr/>
    </dgm:pt>
    <dgm:pt modelId="{2C25DA02-117A-4513-B6EA-B65AA49D3D1E}" type="pres">
      <dgm:prSet presAssocID="{A24AFC3E-90B5-49E4-901B-061CA226B87D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10D75C7-FE6D-43B4-A9E1-51FBB950F9A9}" type="pres">
      <dgm:prSet presAssocID="{A24AFC3E-90B5-49E4-901B-061CA226B87D}" presName="aSpace" presStyleCnt="0"/>
      <dgm:spPr/>
    </dgm:pt>
  </dgm:ptLst>
  <dgm:cxnLst>
    <dgm:cxn modelId="{F88ADC1B-7536-4077-AA3E-629652FCA716}" type="presOf" srcId="{A24AFC3E-90B5-49E4-901B-061CA226B87D}" destId="{2C25DA02-117A-4513-B6EA-B65AA49D3D1E}" srcOrd="0" destOrd="0" presId="urn:microsoft.com/office/officeart/2005/8/layout/pyramid2"/>
    <dgm:cxn modelId="{0C8804D1-FE8D-4624-96F3-28236306C561}" type="presOf" srcId="{7EDDCA79-D135-4D82-8606-E4DFA81FCE86}" destId="{A3FBAE2F-7FAD-4A90-9D95-77A59FEFEA2E}" srcOrd="0" destOrd="0" presId="urn:microsoft.com/office/officeart/2005/8/layout/pyramid2"/>
    <dgm:cxn modelId="{490C3584-67F2-4829-A096-4417766B683C}" srcId="{1B2855C0-F099-4ACA-87CD-64E208D43D05}" destId="{A24AFC3E-90B5-49E4-901B-061CA226B87D}" srcOrd="2" destOrd="0" parTransId="{580BA6D8-D61A-4BEA-B338-DFBEAD97F6DC}" sibTransId="{C4E0305B-1920-4FC3-B7AB-A58A0001FC66}"/>
    <dgm:cxn modelId="{EEC5A2EE-F045-4CF4-8E85-16246CE32143}" type="presOf" srcId="{1B029BA3-C7F5-4470-A4C4-60C99222B6B3}" destId="{84286097-69BB-4FEA-A83B-BB07F46EB81B}" srcOrd="0" destOrd="0" presId="urn:microsoft.com/office/officeart/2005/8/layout/pyramid2"/>
    <dgm:cxn modelId="{CD1027F3-288A-47DC-BB56-66B8BF86D2F4}" srcId="{1B2855C0-F099-4ACA-87CD-64E208D43D05}" destId="{7EDDCA79-D135-4D82-8606-E4DFA81FCE86}" srcOrd="1" destOrd="0" parTransId="{B0A80BB8-E95F-48EF-A073-FFA4E5BDCB9D}" sibTransId="{40570FFE-672E-49A2-97AB-C647A8E04E8E}"/>
    <dgm:cxn modelId="{267F4145-3A6A-425D-8B8A-D33D6501D13A}" srcId="{1B2855C0-F099-4ACA-87CD-64E208D43D05}" destId="{1B029BA3-C7F5-4470-A4C4-60C99222B6B3}" srcOrd="0" destOrd="0" parTransId="{33BFDC04-2374-47B5-B290-F93FC2539433}" sibTransId="{048FF0F6-B085-4674-A8C7-3FF2AF97A2FE}"/>
    <dgm:cxn modelId="{7605DAA7-EDAF-4E4D-AE98-52A458CC5520}" type="presOf" srcId="{1B2855C0-F099-4ACA-87CD-64E208D43D05}" destId="{F24E1F43-D151-4C0B-BA8C-930CF8C26907}" srcOrd="0" destOrd="0" presId="urn:microsoft.com/office/officeart/2005/8/layout/pyramid2"/>
    <dgm:cxn modelId="{EAD91DF8-19D2-4192-9910-239648CCEE38}" type="presParOf" srcId="{F24E1F43-D151-4C0B-BA8C-930CF8C26907}" destId="{CB961B8D-F3EA-435F-ACD0-48360E642AE1}" srcOrd="0" destOrd="0" presId="urn:microsoft.com/office/officeart/2005/8/layout/pyramid2"/>
    <dgm:cxn modelId="{5F2DF4CC-F5D8-4BBD-A53C-A629E03550DC}" type="presParOf" srcId="{F24E1F43-D151-4C0B-BA8C-930CF8C26907}" destId="{0049FF02-71BC-470B-A242-9E6E1E32C448}" srcOrd="1" destOrd="0" presId="urn:microsoft.com/office/officeart/2005/8/layout/pyramid2"/>
    <dgm:cxn modelId="{E571A1E4-46E5-42E7-87ED-C13D4410AF27}" type="presParOf" srcId="{0049FF02-71BC-470B-A242-9E6E1E32C448}" destId="{84286097-69BB-4FEA-A83B-BB07F46EB81B}" srcOrd="0" destOrd="0" presId="urn:microsoft.com/office/officeart/2005/8/layout/pyramid2"/>
    <dgm:cxn modelId="{5A69D1A8-8775-4A78-B63B-6BFAC039DE84}" type="presParOf" srcId="{0049FF02-71BC-470B-A242-9E6E1E32C448}" destId="{AE797A6B-D98B-4517-BD78-E7A97C7790A4}" srcOrd="1" destOrd="0" presId="urn:microsoft.com/office/officeart/2005/8/layout/pyramid2"/>
    <dgm:cxn modelId="{A9E3A551-0880-45A7-9795-FBC5D88D65FB}" type="presParOf" srcId="{0049FF02-71BC-470B-A242-9E6E1E32C448}" destId="{A3FBAE2F-7FAD-4A90-9D95-77A59FEFEA2E}" srcOrd="2" destOrd="0" presId="urn:microsoft.com/office/officeart/2005/8/layout/pyramid2"/>
    <dgm:cxn modelId="{BD374302-48E9-4AAC-98F4-7F075564FA20}" type="presParOf" srcId="{0049FF02-71BC-470B-A242-9E6E1E32C448}" destId="{A359259F-1E81-4030-A259-5746D9C626B4}" srcOrd="3" destOrd="0" presId="urn:microsoft.com/office/officeart/2005/8/layout/pyramid2"/>
    <dgm:cxn modelId="{78324108-66B6-4513-B233-524668FA45A1}" type="presParOf" srcId="{0049FF02-71BC-470B-A242-9E6E1E32C448}" destId="{2C25DA02-117A-4513-B6EA-B65AA49D3D1E}" srcOrd="4" destOrd="0" presId="urn:microsoft.com/office/officeart/2005/8/layout/pyramid2"/>
    <dgm:cxn modelId="{FF81A840-F4FE-4D16-AB14-1F3C1B583CE7}" type="presParOf" srcId="{0049FF02-71BC-470B-A242-9E6E1E32C448}" destId="{310D75C7-FE6D-43B4-A9E1-51FBB950F9A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3EFA22D-C52C-437F-BA86-0DA1FA2478F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DB56686C-CD0A-4435-AA75-7DBC9BD7C767}">
      <dgm:prSet phldrT="[Text]" custT="1"/>
      <dgm:spPr>
        <a:solidFill>
          <a:srgbClr val="0070C0"/>
        </a:solidFill>
      </dgm:spPr>
      <dgm:t>
        <a:bodyPr/>
        <a:lstStyle/>
        <a:p>
          <a:r>
            <a:rPr lang="en-I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Co-ordination</a:t>
          </a:r>
          <a:endParaRPr lang="en-IN" sz="20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928B1EC-A462-4E04-BED2-DEDFC1C5261E}" type="parTrans" cxnId="{998208A3-8040-4DF9-B773-80525E48C402}">
      <dgm:prSet/>
      <dgm:spPr/>
      <dgm:t>
        <a:bodyPr/>
        <a:lstStyle/>
        <a:p>
          <a:endParaRPr lang="en-IN"/>
        </a:p>
      </dgm:t>
    </dgm:pt>
    <dgm:pt modelId="{B508AF37-92AE-45F9-936D-EB1F19F68CA2}" type="sibTrans" cxnId="{998208A3-8040-4DF9-B773-80525E48C402}">
      <dgm:prSet/>
      <dgm:spPr/>
      <dgm:t>
        <a:bodyPr/>
        <a:lstStyle/>
        <a:p>
          <a:endParaRPr lang="en-IN"/>
        </a:p>
      </dgm:t>
    </dgm:pt>
    <dgm:pt modelId="{BFC509C9-2C2B-42BF-AABC-8FD3849CB729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I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Communicating</a:t>
          </a:r>
          <a:endParaRPr lang="en-IN" sz="20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FE799B8-47DD-4919-8CE4-BFF3930301B2}" type="parTrans" cxnId="{9AAA419D-BB17-4F99-8BC0-0DCF07C49F49}">
      <dgm:prSet/>
      <dgm:spPr/>
      <dgm:t>
        <a:bodyPr/>
        <a:lstStyle/>
        <a:p>
          <a:endParaRPr lang="en-IN"/>
        </a:p>
      </dgm:t>
    </dgm:pt>
    <dgm:pt modelId="{E1F9C4DF-8271-4806-AD12-31C391749C74}" type="sibTrans" cxnId="{9AAA419D-BB17-4F99-8BC0-0DCF07C49F49}">
      <dgm:prSet/>
      <dgm:spPr/>
      <dgm:t>
        <a:bodyPr/>
        <a:lstStyle/>
        <a:p>
          <a:endParaRPr lang="en-IN"/>
        </a:p>
      </dgm:t>
    </dgm:pt>
    <dgm:pt modelId="{42203844-35EC-414F-AE3A-BB67ABC63583}">
      <dgm:prSet phldrT="[Text]" custT="1"/>
      <dgm:spPr>
        <a:solidFill>
          <a:srgbClr val="FFFF00"/>
        </a:solidFill>
      </dgm:spPr>
      <dgm:t>
        <a:bodyPr/>
        <a:lstStyle/>
        <a:p>
          <a:r>
            <a:rPr lang="en-I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Motivating</a:t>
          </a:r>
          <a:endParaRPr lang="en-IN" sz="20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6D2F89D-1F47-42AD-BC9F-098362B0ACB6}" type="parTrans" cxnId="{1BE81865-59C5-4D78-BB19-0AF7AEECF871}">
      <dgm:prSet/>
      <dgm:spPr/>
      <dgm:t>
        <a:bodyPr/>
        <a:lstStyle/>
        <a:p>
          <a:endParaRPr lang="en-IN"/>
        </a:p>
      </dgm:t>
    </dgm:pt>
    <dgm:pt modelId="{A8E5A46D-5A42-4C2E-B2EC-BF39BFA25C3D}" type="sibTrans" cxnId="{1BE81865-59C5-4D78-BB19-0AF7AEECF871}">
      <dgm:prSet/>
      <dgm:spPr/>
      <dgm:t>
        <a:bodyPr/>
        <a:lstStyle/>
        <a:p>
          <a:endParaRPr lang="en-IN"/>
        </a:p>
      </dgm:t>
    </dgm:pt>
    <dgm:pt modelId="{8517D3E1-6AF7-4F62-B501-D1047771A1E8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I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Leading</a:t>
          </a:r>
          <a:endParaRPr lang="en-IN" sz="20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6E6C967-252C-4DF2-8BB2-DB6548654E80}" type="parTrans" cxnId="{13C90070-4E9C-425B-A8F5-06DD26D9B741}">
      <dgm:prSet/>
      <dgm:spPr/>
      <dgm:t>
        <a:bodyPr/>
        <a:lstStyle/>
        <a:p>
          <a:endParaRPr lang="en-IN"/>
        </a:p>
      </dgm:t>
    </dgm:pt>
    <dgm:pt modelId="{703488B0-D0F8-4238-BF10-B9CC1ADA69DA}" type="sibTrans" cxnId="{13C90070-4E9C-425B-A8F5-06DD26D9B741}">
      <dgm:prSet/>
      <dgm:spPr/>
      <dgm:t>
        <a:bodyPr/>
        <a:lstStyle/>
        <a:p>
          <a:endParaRPr lang="en-IN"/>
        </a:p>
      </dgm:t>
    </dgm:pt>
    <dgm:pt modelId="{F4981F3B-4D65-41CD-BBEA-9C9F91DEFF06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I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Planning</a:t>
          </a:r>
          <a:endParaRPr lang="en-IN" sz="20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A4932E0-6C75-4A9E-9709-7E3D8B7D8C41}" type="sibTrans" cxnId="{E324D7A9-7388-4F12-8867-506598EC7F39}">
      <dgm:prSet/>
      <dgm:spPr/>
      <dgm:t>
        <a:bodyPr/>
        <a:lstStyle/>
        <a:p>
          <a:endParaRPr lang="en-IN"/>
        </a:p>
      </dgm:t>
    </dgm:pt>
    <dgm:pt modelId="{70BB90B7-A41B-488A-A773-F597ADBA60CD}" type="parTrans" cxnId="{E324D7A9-7388-4F12-8867-506598EC7F39}">
      <dgm:prSet/>
      <dgm:spPr/>
      <dgm:t>
        <a:bodyPr/>
        <a:lstStyle/>
        <a:p>
          <a:endParaRPr lang="en-IN"/>
        </a:p>
      </dgm:t>
    </dgm:pt>
    <dgm:pt modelId="{4F9E9C3D-0F04-47FE-8001-89E58F396157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I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Controlling </a:t>
          </a:r>
          <a:endParaRPr lang="en-IN" sz="20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0C12A6B-B592-4802-A104-6698E113FB4B}" type="parTrans" cxnId="{054E6B26-2977-43F8-B8E6-6BC7ADF170EE}">
      <dgm:prSet/>
      <dgm:spPr/>
      <dgm:t>
        <a:bodyPr/>
        <a:lstStyle/>
        <a:p>
          <a:endParaRPr lang="en-IN"/>
        </a:p>
      </dgm:t>
    </dgm:pt>
    <dgm:pt modelId="{65BE5474-3815-4D20-8009-82012B5857D9}" type="sibTrans" cxnId="{054E6B26-2977-43F8-B8E6-6BC7ADF170EE}">
      <dgm:prSet/>
      <dgm:spPr/>
      <dgm:t>
        <a:bodyPr/>
        <a:lstStyle/>
        <a:p>
          <a:endParaRPr lang="en-IN"/>
        </a:p>
      </dgm:t>
    </dgm:pt>
    <dgm:pt modelId="{B860F74B-2056-4259-9557-6A0934EAC3A6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I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Organising</a:t>
          </a:r>
          <a:endParaRPr lang="en-IN" sz="20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B62210D-A227-4C26-B13A-141F120CDDC6}" type="parTrans" cxnId="{23F90075-092F-4290-8B2E-F29F598A28BB}">
      <dgm:prSet/>
      <dgm:spPr/>
      <dgm:t>
        <a:bodyPr/>
        <a:lstStyle/>
        <a:p>
          <a:endParaRPr lang="en-IN"/>
        </a:p>
      </dgm:t>
    </dgm:pt>
    <dgm:pt modelId="{3EDD5990-56BF-49E8-BA25-0427A9BA360A}" type="sibTrans" cxnId="{23F90075-092F-4290-8B2E-F29F598A28BB}">
      <dgm:prSet/>
      <dgm:spPr/>
      <dgm:t>
        <a:bodyPr/>
        <a:lstStyle/>
        <a:p>
          <a:endParaRPr lang="en-IN"/>
        </a:p>
      </dgm:t>
    </dgm:pt>
    <dgm:pt modelId="{D37DD921-63DD-43AB-B266-394FFAA8E58F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I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Staffing</a:t>
          </a:r>
          <a:endParaRPr lang="en-IN" sz="20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1AC9BA2-A86C-4CF3-9861-72D06AC37B7F}" type="parTrans" cxnId="{0A3BBF19-033A-4244-BACE-8D8885DCF472}">
      <dgm:prSet/>
      <dgm:spPr/>
      <dgm:t>
        <a:bodyPr/>
        <a:lstStyle/>
        <a:p>
          <a:endParaRPr lang="en-IN"/>
        </a:p>
      </dgm:t>
    </dgm:pt>
    <dgm:pt modelId="{99CD0590-3A25-4711-A16F-4C7D5FD845F3}" type="sibTrans" cxnId="{0A3BBF19-033A-4244-BACE-8D8885DCF472}">
      <dgm:prSet/>
      <dgm:spPr/>
      <dgm:t>
        <a:bodyPr/>
        <a:lstStyle/>
        <a:p>
          <a:endParaRPr lang="en-IN"/>
        </a:p>
      </dgm:t>
    </dgm:pt>
    <dgm:pt modelId="{4437DE1C-75E1-4CB2-8CBB-F7904492E0AA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I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Directing</a:t>
          </a:r>
          <a:endParaRPr lang="en-IN" sz="20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EDFF8DA-B77E-4970-B2D9-022417ED667A}" type="parTrans" cxnId="{6F36A239-8DB1-4048-B28E-E186EA31ED92}">
      <dgm:prSet/>
      <dgm:spPr/>
      <dgm:t>
        <a:bodyPr/>
        <a:lstStyle/>
        <a:p>
          <a:endParaRPr lang="en-IN"/>
        </a:p>
      </dgm:t>
    </dgm:pt>
    <dgm:pt modelId="{F6A11367-647C-4F60-BDDE-BCEDE4207E1A}" type="sibTrans" cxnId="{6F36A239-8DB1-4048-B28E-E186EA31ED92}">
      <dgm:prSet/>
      <dgm:spPr/>
      <dgm:t>
        <a:bodyPr/>
        <a:lstStyle/>
        <a:p>
          <a:endParaRPr lang="en-IN"/>
        </a:p>
      </dgm:t>
    </dgm:pt>
    <dgm:pt modelId="{2E80F49C-84EA-4A28-B403-FBF146622D6F}" type="pres">
      <dgm:prSet presAssocID="{73EFA22D-C52C-437F-BA86-0DA1FA2478F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0181B421-5B59-4E00-9DE7-9C6E90C15083}" type="pres">
      <dgm:prSet presAssocID="{DB56686C-CD0A-4435-AA75-7DBC9BD7C767}" presName="centerShape" presStyleLbl="node0" presStyleIdx="0" presStyleCnt="1" custScaleX="223132"/>
      <dgm:spPr/>
      <dgm:t>
        <a:bodyPr/>
        <a:lstStyle/>
        <a:p>
          <a:endParaRPr lang="en-IN"/>
        </a:p>
      </dgm:t>
    </dgm:pt>
    <dgm:pt modelId="{89C29814-D252-48C5-A259-8C50E6814AD4}" type="pres">
      <dgm:prSet presAssocID="{70BB90B7-A41B-488A-A773-F597ADBA60CD}" presName="Name9" presStyleLbl="parChTrans1D2" presStyleIdx="0" presStyleCnt="8"/>
      <dgm:spPr/>
      <dgm:t>
        <a:bodyPr/>
        <a:lstStyle/>
        <a:p>
          <a:endParaRPr lang="en-IN"/>
        </a:p>
      </dgm:t>
    </dgm:pt>
    <dgm:pt modelId="{C352D192-1A2B-447A-A0F8-7981EF83AC49}" type="pres">
      <dgm:prSet presAssocID="{70BB90B7-A41B-488A-A773-F597ADBA60CD}" presName="connTx" presStyleLbl="parChTrans1D2" presStyleIdx="0" presStyleCnt="8"/>
      <dgm:spPr/>
      <dgm:t>
        <a:bodyPr/>
        <a:lstStyle/>
        <a:p>
          <a:endParaRPr lang="en-IN"/>
        </a:p>
      </dgm:t>
    </dgm:pt>
    <dgm:pt modelId="{C537E718-612F-456F-BC1F-077A5E78442A}" type="pres">
      <dgm:prSet presAssocID="{F4981F3B-4D65-41CD-BBEA-9C9F91DEFF06}" presName="node" presStyleLbl="node1" presStyleIdx="0" presStyleCnt="8" custScaleX="17498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CBB9FE4-CBDC-45EE-B148-2F971B4A2E00}" type="pres">
      <dgm:prSet presAssocID="{BB62210D-A227-4C26-B13A-141F120CDDC6}" presName="Name9" presStyleLbl="parChTrans1D2" presStyleIdx="1" presStyleCnt="8"/>
      <dgm:spPr/>
      <dgm:t>
        <a:bodyPr/>
        <a:lstStyle/>
        <a:p>
          <a:endParaRPr lang="en-IN"/>
        </a:p>
      </dgm:t>
    </dgm:pt>
    <dgm:pt modelId="{78BD9238-1243-4DB0-B394-EE700D50E13C}" type="pres">
      <dgm:prSet presAssocID="{BB62210D-A227-4C26-B13A-141F120CDDC6}" presName="connTx" presStyleLbl="parChTrans1D2" presStyleIdx="1" presStyleCnt="8"/>
      <dgm:spPr/>
      <dgm:t>
        <a:bodyPr/>
        <a:lstStyle/>
        <a:p>
          <a:endParaRPr lang="en-IN"/>
        </a:p>
      </dgm:t>
    </dgm:pt>
    <dgm:pt modelId="{1804424E-769F-43F6-A720-C15F993DD973}" type="pres">
      <dgm:prSet presAssocID="{B860F74B-2056-4259-9557-6A0934EAC3A6}" presName="node" presStyleLbl="node1" presStyleIdx="1" presStyleCnt="8" custScaleX="174294" custRadScaleRad="160359" custRadScaleInc="8449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5D3DB6F-315E-43F7-86AA-0F20079B0D2E}" type="pres">
      <dgm:prSet presAssocID="{01AC9BA2-A86C-4CF3-9861-72D06AC37B7F}" presName="Name9" presStyleLbl="parChTrans1D2" presStyleIdx="2" presStyleCnt="8"/>
      <dgm:spPr/>
      <dgm:t>
        <a:bodyPr/>
        <a:lstStyle/>
        <a:p>
          <a:endParaRPr lang="en-IN"/>
        </a:p>
      </dgm:t>
    </dgm:pt>
    <dgm:pt modelId="{8D91EE3F-B3CD-409B-AAE7-74DACBAD10A0}" type="pres">
      <dgm:prSet presAssocID="{01AC9BA2-A86C-4CF3-9861-72D06AC37B7F}" presName="connTx" presStyleLbl="parChTrans1D2" presStyleIdx="2" presStyleCnt="8"/>
      <dgm:spPr/>
      <dgm:t>
        <a:bodyPr/>
        <a:lstStyle/>
        <a:p>
          <a:endParaRPr lang="en-IN"/>
        </a:p>
      </dgm:t>
    </dgm:pt>
    <dgm:pt modelId="{3B941084-64EF-4250-9EB0-4C68A2DCE398}" type="pres">
      <dgm:prSet presAssocID="{D37DD921-63DD-43AB-B266-394FFAA8E58F}" presName="node" presStyleLbl="node1" presStyleIdx="2" presStyleCnt="8" custScaleX="139541" custRadScaleRad="149057" custRadScaleInc="226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24EA768-E1AF-4C84-BA8F-4FF9D2DC3383}" type="pres">
      <dgm:prSet presAssocID="{1EDFF8DA-B77E-4970-B2D9-022417ED667A}" presName="Name9" presStyleLbl="parChTrans1D2" presStyleIdx="3" presStyleCnt="8"/>
      <dgm:spPr/>
      <dgm:t>
        <a:bodyPr/>
        <a:lstStyle/>
        <a:p>
          <a:endParaRPr lang="en-IN"/>
        </a:p>
      </dgm:t>
    </dgm:pt>
    <dgm:pt modelId="{7048A6B0-DFA1-426A-9CC8-D5D81069F4AD}" type="pres">
      <dgm:prSet presAssocID="{1EDFF8DA-B77E-4970-B2D9-022417ED667A}" presName="connTx" presStyleLbl="parChTrans1D2" presStyleIdx="3" presStyleCnt="8"/>
      <dgm:spPr/>
      <dgm:t>
        <a:bodyPr/>
        <a:lstStyle/>
        <a:p>
          <a:endParaRPr lang="en-IN"/>
        </a:p>
      </dgm:t>
    </dgm:pt>
    <dgm:pt modelId="{135E5765-9BA7-4978-874D-C53702A9DDB7}" type="pres">
      <dgm:prSet presAssocID="{4437DE1C-75E1-4CB2-8CBB-F7904492E0AA}" presName="node" presStyleLbl="node1" presStyleIdx="3" presStyleCnt="8" custScaleX="199683" custRadScaleRad="163595" custRadScaleInc="-5659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42CBFF9-C9C0-4F96-B5DF-84B1FD1654C1}" type="pres">
      <dgm:prSet presAssocID="{CFE799B8-47DD-4919-8CE4-BFF3930301B2}" presName="Name9" presStyleLbl="parChTrans1D2" presStyleIdx="4" presStyleCnt="8"/>
      <dgm:spPr/>
      <dgm:t>
        <a:bodyPr/>
        <a:lstStyle/>
        <a:p>
          <a:endParaRPr lang="en-IN"/>
        </a:p>
      </dgm:t>
    </dgm:pt>
    <dgm:pt modelId="{6C4793CE-319E-4F4B-8A00-5A5C1838634A}" type="pres">
      <dgm:prSet presAssocID="{CFE799B8-47DD-4919-8CE4-BFF3930301B2}" presName="connTx" presStyleLbl="parChTrans1D2" presStyleIdx="4" presStyleCnt="8"/>
      <dgm:spPr/>
      <dgm:t>
        <a:bodyPr/>
        <a:lstStyle/>
        <a:p>
          <a:endParaRPr lang="en-IN"/>
        </a:p>
      </dgm:t>
    </dgm:pt>
    <dgm:pt modelId="{7518D074-722A-41FE-A8FA-BA43D924399D}" type="pres">
      <dgm:prSet presAssocID="{BFC509C9-2C2B-42BF-AABC-8FD3849CB729}" presName="node" presStyleLbl="node1" presStyleIdx="4" presStyleCnt="8" custScaleX="24270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8E98FF6-FE1D-4E15-A891-08ED8599C9DD}" type="pres">
      <dgm:prSet presAssocID="{56D2F89D-1F47-42AD-BC9F-098362B0ACB6}" presName="Name9" presStyleLbl="parChTrans1D2" presStyleIdx="5" presStyleCnt="8"/>
      <dgm:spPr/>
      <dgm:t>
        <a:bodyPr/>
        <a:lstStyle/>
        <a:p>
          <a:endParaRPr lang="en-IN"/>
        </a:p>
      </dgm:t>
    </dgm:pt>
    <dgm:pt modelId="{540731CD-9104-4F5D-876C-79EC783F2FC8}" type="pres">
      <dgm:prSet presAssocID="{56D2F89D-1F47-42AD-BC9F-098362B0ACB6}" presName="connTx" presStyleLbl="parChTrans1D2" presStyleIdx="5" presStyleCnt="8"/>
      <dgm:spPr/>
      <dgm:t>
        <a:bodyPr/>
        <a:lstStyle/>
        <a:p>
          <a:endParaRPr lang="en-IN"/>
        </a:p>
      </dgm:t>
    </dgm:pt>
    <dgm:pt modelId="{50876DE2-1CA2-4B87-B010-DDD0FF4015E9}" type="pres">
      <dgm:prSet presAssocID="{42203844-35EC-414F-AE3A-BB67ABC63583}" presName="node" presStyleLbl="node1" presStyleIdx="5" presStyleCnt="8" custScaleX="222243" custRadScaleRad="160341" custRadScaleInc="6109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56BD3B2-DFCA-406A-9927-A985061B505C}" type="pres">
      <dgm:prSet presAssocID="{96E6C967-252C-4DF2-8BB2-DB6548654E80}" presName="Name9" presStyleLbl="parChTrans1D2" presStyleIdx="6" presStyleCnt="8"/>
      <dgm:spPr/>
      <dgm:t>
        <a:bodyPr/>
        <a:lstStyle/>
        <a:p>
          <a:endParaRPr lang="en-IN"/>
        </a:p>
      </dgm:t>
    </dgm:pt>
    <dgm:pt modelId="{5D013680-D46F-4046-BF89-03496893D260}" type="pres">
      <dgm:prSet presAssocID="{96E6C967-252C-4DF2-8BB2-DB6548654E80}" presName="connTx" presStyleLbl="parChTrans1D2" presStyleIdx="6" presStyleCnt="8"/>
      <dgm:spPr/>
      <dgm:t>
        <a:bodyPr/>
        <a:lstStyle/>
        <a:p>
          <a:endParaRPr lang="en-IN"/>
        </a:p>
      </dgm:t>
    </dgm:pt>
    <dgm:pt modelId="{9190306F-F89A-4589-8301-09C484F3EA5B}" type="pres">
      <dgm:prSet presAssocID="{8517D3E1-6AF7-4F62-B501-D1047771A1E8}" presName="node" presStyleLbl="node1" presStyleIdx="6" presStyleCnt="8" custScaleX="190321" custRadScaleRad="163171" custRadScaleInc="394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033CE39-EEF2-4D89-9B02-8F84F873C5E6}" type="pres">
      <dgm:prSet presAssocID="{40C12A6B-B592-4802-A104-6698E113FB4B}" presName="Name9" presStyleLbl="parChTrans1D2" presStyleIdx="7" presStyleCnt="8"/>
      <dgm:spPr/>
      <dgm:t>
        <a:bodyPr/>
        <a:lstStyle/>
        <a:p>
          <a:endParaRPr lang="en-IN"/>
        </a:p>
      </dgm:t>
    </dgm:pt>
    <dgm:pt modelId="{8E1D84FD-B7AB-4B1B-B5E5-FDC54F6A8058}" type="pres">
      <dgm:prSet presAssocID="{40C12A6B-B592-4802-A104-6698E113FB4B}" presName="connTx" presStyleLbl="parChTrans1D2" presStyleIdx="7" presStyleCnt="8"/>
      <dgm:spPr/>
      <dgm:t>
        <a:bodyPr/>
        <a:lstStyle/>
        <a:p>
          <a:endParaRPr lang="en-IN"/>
        </a:p>
      </dgm:t>
    </dgm:pt>
    <dgm:pt modelId="{BD063BCF-8B57-4D34-930B-8B269AD47C6F}" type="pres">
      <dgm:prSet presAssocID="{4F9E9C3D-0F04-47FE-8001-89E58F396157}" presName="node" presStyleLbl="node1" presStyleIdx="7" presStyleCnt="8" custScaleX="177082" custRadScaleRad="140378" custRadScaleInc="-4874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F2647CC-B58C-4BFB-804B-21AC80D405BD}" type="presOf" srcId="{BFC509C9-2C2B-42BF-AABC-8FD3849CB729}" destId="{7518D074-722A-41FE-A8FA-BA43D924399D}" srcOrd="0" destOrd="0" presId="urn:microsoft.com/office/officeart/2005/8/layout/radial1"/>
    <dgm:cxn modelId="{A00548B3-81F6-4AE7-8D88-3A4F4B2886AF}" type="presOf" srcId="{1EDFF8DA-B77E-4970-B2D9-022417ED667A}" destId="{7048A6B0-DFA1-426A-9CC8-D5D81069F4AD}" srcOrd="1" destOrd="0" presId="urn:microsoft.com/office/officeart/2005/8/layout/radial1"/>
    <dgm:cxn modelId="{A1809423-61A6-4884-A416-B0609D5E1E07}" type="presOf" srcId="{56D2F89D-1F47-42AD-BC9F-098362B0ACB6}" destId="{98E98FF6-FE1D-4E15-A891-08ED8599C9DD}" srcOrd="0" destOrd="0" presId="urn:microsoft.com/office/officeart/2005/8/layout/radial1"/>
    <dgm:cxn modelId="{9675D9E4-BB06-4FD5-99AD-910CC8FF1501}" type="presOf" srcId="{BB62210D-A227-4C26-B13A-141F120CDDC6}" destId="{ACBB9FE4-CBDC-45EE-B148-2F971B4A2E00}" srcOrd="0" destOrd="0" presId="urn:microsoft.com/office/officeart/2005/8/layout/radial1"/>
    <dgm:cxn modelId="{3498DA9D-46DE-4AD7-B094-5ACCA500867C}" type="presOf" srcId="{56D2F89D-1F47-42AD-BC9F-098362B0ACB6}" destId="{540731CD-9104-4F5D-876C-79EC783F2FC8}" srcOrd="1" destOrd="0" presId="urn:microsoft.com/office/officeart/2005/8/layout/radial1"/>
    <dgm:cxn modelId="{C88A52E9-BE11-4747-A741-EFA2AA4CA83B}" type="presOf" srcId="{F4981F3B-4D65-41CD-BBEA-9C9F91DEFF06}" destId="{C537E718-612F-456F-BC1F-077A5E78442A}" srcOrd="0" destOrd="0" presId="urn:microsoft.com/office/officeart/2005/8/layout/radial1"/>
    <dgm:cxn modelId="{046D5EA8-F25C-44C1-816D-F5C5BFE8AAD4}" type="presOf" srcId="{B860F74B-2056-4259-9557-6A0934EAC3A6}" destId="{1804424E-769F-43F6-A720-C15F993DD973}" srcOrd="0" destOrd="0" presId="urn:microsoft.com/office/officeart/2005/8/layout/radial1"/>
    <dgm:cxn modelId="{FC86A4EF-5AFA-4305-B08C-85BDC9639EDA}" type="presOf" srcId="{BB62210D-A227-4C26-B13A-141F120CDDC6}" destId="{78BD9238-1243-4DB0-B394-EE700D50E13C}" srcOrd="1" destOrd="0" presId="urn:microsoft.com/office/officeart/2005/8/layout/radial1"/>
    <dgm:cxn modelId="{47D4D513-04B3-4E8A-87E0-C25AE0402976}" type="presOf" srcId="{70BB90B7-A41B-488A-A773-F597ADBA60CD}" destId="{89C29814-D252-48C5-A259-8C50E6814AD4}" srcOrd="0" destOrd="0" presId="urn:microsoft.com/office/officeart/2005/8/layout/radial1"/>
    <dgm:cxn modelId="{7023AAA4-E85B-4E05-92F2-EFF98DFD4280}" type="presOf" srcId="{96E6C967-252C-4DF2-8BB2-DB6548654E80}" destId="{5D013680-D46F-4046-BF89-03496893D260}" srcOrd="1" destOrd="0" presId="urn:microsoft.com/office/officeart/2005/8/layout/radial1"/>
    <dgm:cxn modelId="{CBD38F88-73D6-484B-8855-125473377DBD}" type="presOf" srcId="{96E6C967-252C-4DF2-8BB2-DB6548654E80}" destId="{F56BD3B2-DFCA-406A-9927-A985061B505C}" srcOrd="0" destOrd="0" presId="urn:microsoft.com/office/officeart/2005/8/layout/radial1"/>
    <dgm:cxn modelId="{75F14961-333B-49F6-B078-8F44CE319548}" type="presOf" srcId="{4437DE1C-75E1-4CB2-8CBB-F7904492E0AA}" destId="{135E5765-9BA7-4978-874D-C53702A9DDB7}" srcOrd="0" destOrd="0" presId="urn:microsoft.com/office/officeart/2005/8/layout/radial1"/>
    <dgm:cxn modelId="{A9668CEB-AD54-4E30-927B-BECCF6ED79D3}" type="presOf" srcId="{01AC9BA2-A86C-4CF3-9861-72D06AC37B7F}" destId="{F5D3DB6F-315E-43F7-86AA-0F20079B0D2E}" srcOrd="0" destOrd="0" presId="urn:microsoft.com/office/officeart/2005/8/layout/radial1"/>
    <dgm:cxn modelId="{B90C0F7C-9BEB-4A4F-A754-B0FBFF1172B2}" type="presOf" srcId="{D37DD921-63DD-43AB-B266-394FFAA8E58F}" destId="{3B941084-64EF-4250-9EB0-4C68A2DCE398}" srcOrd="0" destOrd="0" presId="urn:microsoft.com/office/officeart/2005/8/layout/radial1"/>
    <dgm:cxn modelId="{D6CC750D-899E-419A-B11A-87D85FB1E576}" type="presOf" srcId="{70BB90B7-A41B-488A-A773-F597ADBA60CD}" destId="{C352D192-1A2B-447A-A0F8-7981EF83AC49}" srcOrd="1" destOrd="0" presId="urn:microsoft.com/office/officeart/2005/8/layout/radial1"/>
    <dgm:cxn modelId="{E324D7A9-7388-4F12-8867-506598EC7F39}" srcId="{DB56686C-CD0A-4435-AA75-7DBC9BD7C767}" destId="{F4981F3B-4D65-41CD-BBEA-9C9F91DEFF06}" srcOrd="0" destOrd="0" parTransId="{70BB90B7-A41B-488A-A773-F597ADBA60CD}" sibTransId="{DA4932E0-6C75-4A9E-9709-7E3D8B7D8C41}"/>
    <dgm:cxn modelId="{9AAA419D-BB17-4F99-8BC0-0DCF07C49F49}" srcId="{DB56686C-CD0A-4435-AA75-7DBC9BD7C767}" destId="{BFC509C9-2C2B-42BF-AABC-8FD3849CB729}" srcOrd="4" destOrd="0" parTransId="{CFE799B8-47DD-4919-8CE4-BFF3930301B2}" sibTransId="{E1F9C4DF-8271-4806-AD12-31C391749C74}"/>
    <dgm:cxn modelId="{13C90070-4E9C-425B-A8F5-06DD26D9B741}" srcId="{DB56686C-CD0A-4435-AA75-7DBC9BD7C767}" destId="{8517D3E1-6AF7-4F62-B501-D1047771A1E8}" srcOrd="6" destOrd="0" parTransId="{96E6C967-252C-4DF2-8BB2-DB6548654E80}" sibTransId="{703488B0-D0F8-4238-BF10-B9CC1ADA69DA}"/>
    <dgm:cxn modelId="{998208A3-8040-4DF9-B773-80525E48C402}" srcId="{73EFA22D-C52C-437F-BA86-0DA1FA2478F5}" destId="{DB56686C-CD0A-4435-AA75-7DBC9BD7C767}" srcOrd="0" destOrd="0" parTransId="{F928B1EC-A462-4E04-BED2-DEDFC1C5261E}" sibTransId="{B508AF37-92AE-45F9-936D-EB1F19F68CA2}"/>
    <dgm:cxn modelId="{9DDE922A-17E5-40C4-BAA6-457D545434C5}" type="presOf" srcId="{40C12A6B-B592-4802-A104-6698E113FB4B}" destId="{8E1D84FD-B7AB-4B1B-B5E5-FDC54F6A8058}" srcOrd="1" destOrd="0" presId="urn:microsoft.com/office/officeart/2005/8/layout/radial1"/>
    <dgm:cxn modelId="{E4837BAB-9BAB-40C2-B3FE-0AE4610C18BE}" type="presOf" srcId="{01AC9BA2-A86C-4CF3-9861-72D06AC37B7F}" destId="{8D91EE3F-B3CD-409B-AAE7-74DACBAD10A0}" srcOrd="1" destOrd="0" presId="urn:microsoft.com/office/officeart/2005/8/layout/radial1"/>
    <dgm:cxn modelId="{0A3BBF19-033A-4244-BACE-8D8885DCF472}" srcId="{DB56686C-CD0A-4435-AA75-7DBC9BD7C767}" destId="{D37DD921-63DD-43AB-B266-394FFAA8E58F}" srcOrd="2" destOrd="0" parTransId="{01AC9BA2-A86C-4CF3-9861-72D06AC37B7F}" sibTransId="{99CD0590-3A25-4711-A16F-4C7D5FD845F3}"/>
    <dgm:cxn modelId="{2D079F60-2B97-46E6-A072-2472AF53FD2F}" type="presOf" srcId="{DB56686C-CD0A-4435-AA75-7DBC9BD7C767}" destId="{0181B421-5B59-4E00-9DE7-9C6E90C15083}" srcOrd="0" destOrd="0" presId="urn:microsoft.com/office/officeart/2005/8/layout/radial1"/>
    <dgm:cxn modelId="{054E6B26-2977-43F8-B8E6-6BC7ADF170EE}" srcId="{DB56686C-CD0A-4435-AA75-7DBC9BD7C767}" destId="{4F9E9C3D-0F04-47FE-8001-89E58F396157}" srcOrd="7" destOrd="0" parTransId="{40C12A6B-B592-4802-A104-6698E113FB4B}" sibTransId="{65BE5474-3815-4D20-8009-82012B5857D9}"/>
    <dgm:cxn modelId="{776F326E-8097-4A65-A6DC-565A314EB166}" type="presOf" srcId="{1EDFF8DA-B77E-4970-B2D9-022417ED667A}" destId="{624EA768-E1AF-4C84-BA8F-4FF9D2DC3383}" srcOrd="0" destOrd="0" presId="urn:microsoft.com/office/officeart/2005/8/layout/radial1"/>
    <dgm:cxn modelId="{327AAA7F-3B55-44F9-B07C-3DE4022B1C23}" type="presOf" srcId="{42203844-35EC-414F-AE3A-BB67ABC63583}" destId="{50876DE2-1CA2-4B87-B010-DDD0FF4015E9}" srcOrd="0" destOrd="0" presId="urn:microsoft.com/office/officeart/2005/8/layout/radial1"/>
    <dgm:cxn modelId="{23F90075-092F-4290-8B2E-F29F598A28BB}" srcId="{DB56686C-CD0A-4435-AA75-7DBC9BD7C767}" destId="{B860F74B-2056-4259-9557-6A0934EAC3A6}" srcOrd="1" destOrd="0" parTransId="{BB62210D-A227-4C26-B13A-141F120CDDC6}" sibTransId="{3EDD5990-56BF-49E8-BA25-0427A9BA360A}"/>
    <dgm:cxn modelId="{1BE81865-59C5-4D78-BB19-0AF7AEECF871}" srcId="{DB56686C-CD0A-4435-AA75-7DBC9BD7C767}" destId="{42203844-35EC-414F-AE3A-BB67ABC63583}" srcOrd="5" destOrd="0" parTransId="{56D2F89D-1F47-42AD-BC9F-098362B0ACB6}" sibTransId="{A8E5A46D-5A42-4C2E-B2EC-BF39BFA25C3D}"/>
    <dgm:cxn modelId="{AA6AA643-DBBA-43ED-8FF9-D4C283BE4E70}" type="presOf" srcId="{4F9E9C3D-0F04-47FE-8001-89E58F396157}" destId="{BD063BCF-8B57-4D34-930B-8B269AD47C6F}" srcOrd="0" destOrd="0" presId="urn:microsoft.com/office/officeart/2005/8/layout/radial1"/>
    <dgm:cxn modelId="{22CE8EEE-BC4D-4F29-83FB-34E04D436192}" type="presOf" srcId="{8517D3E1-6AF7-4F62-B501-D1047771A1E8}" destId="{9190306F-F89A-4589-8301-09C484F3EA5B}" srcOrd="0" destOrd="0" presId="urn:microsoft.com/office/officeart/2005/8/layout/radial1"/>
    <dgm:cxn modelId="{9BA82608-8DF5-49D0-8C09-52897C416F4B}" type="presOf" srcId="{CFE799B8-47DD-4919-8CE4-BFF3930301B2}" destId="{6C4793CE-319E-4F4B-8A00-5A5C1838634A}" srcOrd="1" destOrd="0" presId="urn:microsoft.com/office/officeart/2005/8/layout/radial1"/>
    <dgm:cxn modelId="{6F36A239-8DB1-4048-B28E-E186EA31ED92}" srcId="{DB56686C-CD0A-4435-AA75-7DBC9BD7C767}" destId="{4437DE1C-75E1-4CB2-8CBB-F7904492E0AA}" srcOrd="3" destOrd="0" parTransId="{1EDFF8DA-B77E-4970-B2D9-022417ED667A}" sibTransId="{F6A11367-647C-4F60-BDDE-BCEDE4207E1A}"/>
    <dgm:cxn modelId="{B896D868-A5AD-49DA-8DA9-D54A2E56C264}" type="presOf" srcId="{CFE799B8-47DD-4919-8CE4-BFF3930301B2}" destId="{642CBFF9-C9C0-4F96-B5DF-84B1FD1654C1}" srcOrd="0" destOrd="0" presId="urn:microsoft.com/office/officeart/2005/8/layout/radial1"/>
    <dgm:cxn modelId="{A77ABC6C-CB89-44E7-AE3C-F3FC6B006DA3}" type="presOf" srcId="{73EFA22D-C52C-437F-BA86-0DA1FA2478F5}" destId="{2E80F49C-84EA-4A28-B403-FBF146622D6F}" srcOrd="0" destOrd="0" presId="urn:microsoft.com/office/officeart/2005/8/layout/radial1"/>
    <dgm:cxn modelId="{B9BE6575-5B98-4947-84FF-3B5568D8E43C}" type="presOf" srcId="{40C12A6B-B592-4802-A104-6698E113FB4B}" destId="{3033CE39-EEF2-4D89-9B02-8F84F873C5E6}" srcOrd="0" destOrd="0" presId="urn:microsoft.com/office/officeart/2005/8/layout/radial1"/>
    <dgm:cxn modelId="{58B6A081-1A7D-48A9-9F84-CDC3A5D71EA2}" type="presParOf" srcId="{2E80F49C-84EA-4A28-B403-FBF146622D6F}" destId="{0181B421-5B59-4E00-9DE7-9C6E90C15083}" srcOrd="0" destOrd="0" presId="urn:microsoft.com/office/officeart/2005/8/layout/radial1"/>
    <dgm:cxn modelId="{835E038C-D602-47E1-AE8D-B15269103A55}" type="presParOf" srcId="{2E80F49C-84EA-4A28-B403-FBF146622D6F}" destId="{89C29814-D252-48C5-A259-8C50E6814AD4}" srcOrd="1" destOrd="0" presId="urn:microsoft.com/office/officeart/2005/8/layout/radial1"/>
    <dgm:cxn modelId="{3FB081B4-C15F-4D50-960D-6E9BC583CD83}" type="presParOf" srcId="{89C29814-D252-48C5-A259-8C50E6814AD4}" destId="{C352D192-1A2B-447A-A0F8-7981EF83AC49}" srcOrd="0" destOrd="0" presId="urn:microsoft.com/office/officeart/2005/8/layout/radial1"/>
    <dgm:cxn modelId="{32FECC18-0FD9-4CA2-A8EF-6FB7958DF57D}" type="presParOf" srcId="{2E80F49C-84EA-4A28-B403-FBF146622D6F}" destId="{C537E718-612F-456F-BC1F-077A5E78442A}" srcOrd="2" destOrd="0" presId="urn:microsoft.com/office/officeart/2005/8/layout/radial1"/>
    <dgm:cxn modelId="{133641F4-E724-49CF-84CD-7D5769028114}" type="presParOf" srcId="{2E80F49C-84EA-4A28-B403-FBF146622D6F}" destId="{ACBB9FE4-CBDC-45EE-B148-2F971B4A2E00}" srcOrd="3" destOrd="0" presId="urn:microsoft.com/office/officeart/2005/8/layout/radial1"/>
    <dgm:cxn modelId="{08A0EC28-66A8-464D-A42D-381C82D48A16}" type="presParOf" srcId="{ACBB9FE4-CBDC-45EE-B148-2F971B4A2E00}" destId="{78BD9238-1243-4DB0-B394-EE700D50E13C}" srcOrd="0" destOrd="0" presId="urn:microsoft.com/office/officeart/2005/8/layout/radial1"/>
    <dgm:cxn modelId="{AD4EBC87-64B7-43E4-AD69-0EB4D29CC41F}" type="presParOf" srcId="{2E80F49C-84EA-4A28-B403-FBF146622D6F}" destId="{1804424E-769F-43F6-A720-C15F993DD973}" srcOrd="4" destOrd="0" presId="urn:microsoft.com/office/officeart/2005/8/layout/radial1"/>
    <dgm:cxn modelId="{0C976271-6496-434B-925E-62E545F35EF2}" type="presParOf" srcId="{2E80F49C-84EA-4A28-B403-FBF146622D6F}" destId="{F5D3DB6F-315E-43F7-86AA-0F20079B0D2E}" srcOrd="5" destOrd="0" presId="urn:microsoft.com/office/officeart/2005/8/layout/radial1"/>
    <dgm:cxn modelId="{81435007-9DA5-4DD6-AA75-5BE6D72AB196}" type="presParOf" srcId="{F5D3DB6F-315E-43F7-86AA-0F20079B0D2E}" destId="{8D91EE3F-B3CD-409B-AAE7-74DACBAD10A0}" srcOrd="0" destOrd="0" presId="urn:microsoft.com/office/officeart/2005/8/layout/radial1"/>
    <dgm:cxn modelId="{625A8994-96D5-42BF-9B39-523E6F81398C}" type="presParOf" srcId="{2E80F49C-84EA-4A28-B403-FBF146622D6F}" destId="{3B941084-64EF-4250-9EB0-4C68A2DCE398}" srcOrd="6" destOrd="0" presId="urn:microsoft.com/office/officeart/2005/8/layout/radial1"/>
    <dgm:cxn modelId="{035832A7-4FDC-45F8-93F2-0AE6A6172412}" type="presParOf" srcId="{2E80F49C-84EA-4A28-B403-FBF146622D6F}" destId="{624EA768-E1AF-4C84-BA8F-4FF9D2DC3383}" srcOrd="7" destOrd="0" presId="urn:microsoft.com/office/officeart/2005/8/layout/radial1"/>
    <dgm:cxn modelId="{33E3C447-9A48-4E72-8747-CE32D1CEA31C}" type="presParOf" srcId="{624EA768-E1AF-4C84-BA8F-4FF9D2DC3383}" destId="{7048A6B0-DFA1-426A-9CC8-D5D81069F4AD}" srcOrd="0" destOrd="0" presId="urn:microsoft.com/office/officeart/2005/8/layout/radial1"/>
    <dgm:cxn modelId="{44D7A5F9-C1E8-489A-8A97-D775AC2328DE}" type="presParOf" srcId="{2E80F49C-84EA-4A28-B403-FBF146622D6F}" destId="{135E5765-9BA7-4978-874D-C53702A9DDB7}" srcOrd="8" destOrd="0" presId="urn:microsoft.com/office/officeart/2005/8/layout/radial1"/>
    <dgm:cxn modelId="{56B8A2D4-A49B-4DC0-B1F8-0B57595BE28E}" type="presParOf" srcId="{2E80F49C-84EA-4A28-B403-FBF146622D6F}" destId="{642CBFF9-C9C0-4F96-B5DF-84B1FD1654C1}" srcOrd="9" destOrd="0" presId="urn:microsoft.com/office/officeart/2005/8/layout/radial1"/>
    <dgm:cxn modelId="{3808B29A-FCA5-4348-8E82-51CB6E4410CE}" type="presParOf" srcId="{642CBFF9-C9C0-4F96-B5DF-84B1FD1654C1}" destId="{6C4793CE-319E-4F4B-8A00-5A5C1838634A}" srcOrd="0" destOrd="0" presId="urn:microsoft.com/office/officeart/2005/8/layout/radial1"/>
    <dgm:cxn modelId="{F00CC879-0A52-43FF-B1ED-2E964BD94AE5}" type="presParOf" srcId="{2E80F49C-84EA-4A28-B403-FBF146622D6F}" destId="{7518D074-722A-41FE-A8FA-BA43D924399D}" srcOrd="10" destOrd="0" presId="urn:microsoft.com/office/officeart/2005/8/layout/radial1"/>
    <dgm:cxn modelId="{5139186E-D90D-4785-AB8B-E8C7529F74A9}" type="presParOf" srcId="{2E80F49C-84EA-4A28-B403-FBF146622D6F}" destId="{98E98FF6-FE1D-4E15-A891-08ED8599C9DD}" srcOrd="11" destOrd="0" presId="urn:microsoft.com/office/officeart/2005/8/layout/radial1"/>
    <dgm:cxn modelId="{49897DBE-386F-4F07-8974-291C45A6021B}" type="presParOf" srcId="{98E98FF6-FE1D-4E15-A891-08ED8599C9DD}" destId="{540731CD-9104-4F5D-876C-79EC783F2FC8}" srcOrd="0" destOrd="0" presId="urn:microsoft.com/office/officeart/2005/8/layout/radial1"/>
    <dgm:cxn modelId="{AD0F9FA6-1F2B-49DF-8217-80A68B0E34FB}" type="presParOf" srcId="{2E80F49C-84EA-4A28-B403-FBF146622D6F}" destId="{50876DE2-1CA2-4B87-B010-DDD0FF4015E9}" srcOrd="12" destOrd="0" presId="urn:microsoft.com/office/officeart/2005/8/layout/radial1"/>
    <dgm:cxn modelId="{E21710A9-9FB0-4FFC-92F2-9C481C0D7926}" type="presParOf" srcId="{2E80F49C-84EA-4A28-B403-FBF146622D6F}" destId="{F56BD3B2-DFCA-406A-9927-A985061B505C}" srcOrd="13" destOrd="0" presId="urn:microsoft.com/office/officeart/2005/8/layout/radial1"/>
    <dgm:cxn modelId="{BC49B011-02CD-47D8-AB10-D032DFDEE242}" type="presParOf" srcId="{F56BD3B2-DFCA-406A-9927-A985061B505C}" destId="{5D013680-D46F-4046-BF89-03496893D260}" srcOrd="0" destOrd="0" presId="urn:microsoft.com/office/officeart/2005/8/layout/radial1"/>
    <dgm:cxn modelId="{36E8139E-287D-4D34-9447-BAD99291CC1C}" type="presParOf" srcId="{2E80F49C-84EA-4A28-B403-FBF146622D6F}" destId="{9190306F-F89A-4589-8301-09C484F3EA5B}" srcOrd="14" destOrd="0" presId="urn:microsoft.com/office/officeart/2005/8/layout/radial1"/>
    <dgm:cxn modelId="{90C455DF-BF80-42E4-BB9D-739EAAB5BB8C}" type="presParOf" srcId="{2E80F49C-84EA-4A28-B403-FBF146622D6F}" destId="{3033CE39-EEF2-4D89-9B02-8F84F873C5E6}" srcOrd="15" destOrd="0" presId="urn:microsoft.com/office/officeart/2005/8/layout/radial1"/>
    <dgm:cxn modelId="{AC2BF137-B23F-4654-9A4E-266CB1EEBAC7}" type="presParOf" srcId="{3033CE39-EEF2-4D89-9B02-8F84F873C5E6}" destId="{8E1D84FD-B7AB-4B1B-B5E5-FDC54F6A8058}" srcOrd="0" destOrd="0" presId="urn:microsoft.com/office/officeart/2005/8/layout/radial1"/>
    <dgm:cxn modelId="{C350A624-943E-4352-9D99-B0E8041A33E8}" type="presParOf" srcId="{2E80F49C-84EA-4A28-B403-FBF146622D6F}" destId="{BD063BCF-8B57-4D34-930B-8B269AD47C6F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6941E36-3D03-4E72-AD3A-A5F1E141305A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1BF60F76-80FB-4931-B29A-3C1F40D1B890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Encourages Team Spirit</a:t>
          </a:r>
          <a:endParaRPr lang="en-IN" dirty="0">
            <a:solidFill>
              <a:schemeClr val="tx1"/>
            </a:solidFill>
          </a:endParaRPr>
        </a:p>
      </dgm:t>
    </dgm:pt>
    <dgm:pt modelId="{A6887DE4-EE2F-452C-87EB-5B556B10D506}" type="parTrans" cxnId="{52748753-1E6F-4971-B310-BC4D80BFDFE1}">
      <dgm:prSet/>
      <dgm:spPr/>
      <dgm:t>
        <a:bodyPr/>
        <a:lstStyle/>
        <a:p>
          <a:endParaRPr lang="en-IN"/>
        </a:p>
      </dgm:t>
    </dgm:pt>
    <dgm:pt modelId="{98D7A72F-A14D-4D2A-B9B0-38DC00942602}" type="sibTrans" cxnId="{52748753-1E6F-4971-B310-BC4D80BFDFE1}">
      <dgm:prSet/>
      <dgm:spPr/>
      <dgm:t>
        <a:bodyPr/>
        <a:lstStyle/>
        <a:p>
          <a:endParaRPr lang="en-IN"/>
        </a:p>
      </dgm:t>
    </dgm:pt>
    <dgm:pt modelId="{555C0D2B-2FA2-4E7A-A421-67AACF9D5742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Leads to Unity of Direction</a:t>
          </a:r>
          <a:endParaRPr lang="en-IN" dirty="0">
            <a:solidFill>
              <a:schemeClr val="tx1"/>
            </a:solidFill>
          </a:endParaRPr>
        </a:p>
      </dgm:t>
    </dgm:pt>
    <dgm:pt modelId="{EB7B98A5-5310-4A83-B4CB-8D724B29D417}" type="parTrans" cxnId="{6B1D328C-46BC-44F0-8820-4FB68141ABE6}">
      <dgm:prSet/>
      <dgm:spPr/>
      <dgm:t>
        <a:bodyPr/>
        <a:lstStyle/>
        <a:p>
          <a:endParaRPr lang="en-IN"/>
        </a:p>
      </dgm:t>
    </dgm:pt>
    <dgm:pt modelId="{25C1E1D9-FCBC-4CB5-8DFA-53D70BF81E68}" type="sibTrans" cxnId="{6B1D328C-46BC-44F0-8820-4FB68141ABE6}">
      <dgm:prSet/>
      <dgm:spPr/>
      <dgm:t>
        <a:bodyPr/>
        <a:lstStyle/>
        <a:p>
          <a:endParaRPr lang="en-IN"/>
        </a:p>
      </dgm:t>
    </dgm:pt>
    <dgm:pt modelId="{42ECBAD4-042C-4152-9385-2771F8619B8A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Brings Motivation</a:t>
          </a:r>
          <a:endParaRPr lang="en-IN" dirty="0">
            <a:solidFill>
              <a:schemeClr val="tx1"/>
            </a:solidFill>
          </a:endParaRPr>
        </a:p>
      </dgm:t>
    </dgm:pt>
    <dgm:pt modelId="{469426CC-4C4D-427A-87DC-299DC4A36E0E}" type="parTrans" cxnId="{74ED8A30-DB03-49A6-AEE7-0EB299F1595C}">
      <dgm:prSet/>
      <dgm:spPr/>
      <dgm:t>
        <a:bodyPr/>
        <a:lstStyle/>
        <a:p>
          <a:endParaRPr lang="en-IN"/>
        </a:p>
      </dgm:t>
    </dgm:pt>
    <dgm:pt modelId="{9850C078-B3CB-408C-8AEB-D817DC02691E}" type="sibTrans" cxnId="{74ED8A30-DB03-49A6-AEE7-0EB299F1595C}">
      <dgm:prSet/>
      <dgm:spPr/>
      <dgm:t>
        <a:bodyPr/>
        <a:lstStyle/>
        <a:p>
          <a:endParaRPr lang="en-IN"/>
        </a:p>
      </dgm:t>
    </dgm:pt>
    <dgm:pt modelId="{89B65A36-0F4F-499E-BE98-2D905AA48D42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Ensures proper utilisation of resources</a:t>
          </a:r>
          <a:endParaRPr lang="en-IN" dirty="0">
            <a:solidFill>
              <a:schemeClr val="tx1"/>
            </a:solidFill>
          </a:endParaRPr>
        </a:p>
      </dgm:t>
    </dgm:pt>
    <dgm:pt modelId="{FCAE05C0-23F2-4FAE-A970-9530C4AAC653}" type="parTrans" cxnId="{044D1B3E-9578-45E3-ACFE-326EEF83EB1C}">
      <dgm:prSet/>
      <dgm:spPr/>
      <dgm:t>
        <a:bodyPr/>
        <a:lstStyle/>
        <a:p>
          <a:endParaRPr lang="en-IN"/>
        </a:p>
      </dgm:t>
    </dgm:pt>
    <dgm:pt modelId="{6B61C0C3-4CC7-47CC-A809-9E06E36F0ED1}" type="sibTrans" cxnId="{044D1B3E-9578-45E3-ACFE-326EEF83EB1C}">
      <dgm:prSet/>
      <dgm:spPr/>
      <dgm:t>
        <a:bodyPr/>
        <a:lstStyle/>
        <a:p>
          <a:endParaRPr lang="en-IN"/>
        </a:p>
      </dgm:t>
    </dgm:pt>
    <dgm:pt modelId="{0E574B38-CC94-4C6B-993E-6AA822C5B8A6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Helps quick realisation of goals</a:t>
          </a:r>
          <a:endParaRPr lang="en-IN" dirty="0">
            <a:solidFill>
              <a:schemeClr val="tx1"/>
            </a:solidFill>
          </a:endParaRPr>
        </a:p>
      </dgm:t>
    </dgm:pt>
    <dgm:pt modelId="{F25E8E79-76E4-4A48-B71E-EBA21089B026}" type="parTrans" cxnId="{ECB6DD44-D826-453D-9480-D76595C39A9C}">
      <dgm:prSet/>
      <dgm:spPr/>
      <dgm:t>
        <a:bodyPr/>
        <a:lstStyle/>
        <a:p>
          <a:endParaRPr lang="en-IN"/>
        </a:p>
      </dgm:t>
    </dgm:pt>
    <dgm:pt modelId="{2FBEB7CE-21A2-44A1-B64F-E97427C91A67}" type="sibTrans" cxnId="{ECB6DD44-D826-453D-9480-D76595C39A9C}">
      <dgm:prSet/>
      <dgm:spPr/>
      <dgm:t>
        <a:bodyPr/>
        <a:lstStyle/>
        <a:p>
          <a:endParaRPr lang="en-IN"/>
        </a:p>
      </dgm:t>
    </dgm:pt>
    <dgm:pt modelId="{78F5885C-1765-4B29-B360-85B20BB691AE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Improves organisational relations</a:t>
          </a:r>
          <a:endParaRPr lang="en-IN" dirty="0">
            <a:solidFill>
              <a:schemeClr val="tx1"/>
            </a:solidFill>
          </a:endParaRPr>
        </a:p>
      </dgm:t>
    </dgm:pt>
    <dgm:pt modelId="{4557ABA2-A1BF-4283-BFEA-5A193F493E58}" type="parTrans" cxnId="{91400C6E-74FA-4924-9B95-D4172A33A773}">
      <dgm:prSet/>
      <dgm:spPr/>
      <dgm:t>
        <a:bodyPr/>
        <a:lstStyle/>
        <a:p>
          <a:endParaRPr lang="en-IN"/>
        </a:p>
      </dgm:t>
    </dgm:pt>
    <dgm:pt modelId="{382C9F8D-FE0A-4276-B10D-44FD1976EF7D}" type="sibTrans" cxnId="{91400C6E-74FA-4924-9B95-D4172A33A773}">
      <dgm:prSet/>
      <dgm:spPr/>
      <dgm:t>
        <a:bodyPr/>
        <a:lstStyle/>
        <a:p>
          <a:endParaRPr lang="en-IN"/>
        </a:p>
      </dgm:t>
    </dgm:pt>
    <dgm:pt modelId="{0A3D4322-90CF-4F67-A529-7191DB2B0715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Leads to higher efficiency</a:t>
          </a:r>
          <a:endParaRPr lang="en-IN" dirty="0">
            <a:solidFill>
              <a:schemeClr val="tx1"/>
            </a:solidFill>
          </a:endParaRPr>
        </a:p>
      </dgm:t>
    </dgm:pt>
    <dgm:pt modelId="{C810B4E6-72B9-4823-B2D8-1B05222499F6}" type="parTrans" cxnId="{AE362764-F504-44E1-A77A-1A28FFD77220}">
      <dgm:prSet/>
      <dgm:spPr/>
      <dgm:t>
        <a:bodyPr/>
        <a:lstStyle/>
        <a:p>
          <a:endParaRPr lang="en-IN"/>
        </a:p>
      </dgm:t>
    </dgm:pt>
    <dgm:pt modelId="{49160880-8DA9-44C7-B260-F6A0CBBC7D72}" type="sibTrans" cxnId="{AE362764-F504-44E1-A77A-1A28FFD77220}">
      <dgm:prSet/>
      <dgm:spPr/>
      <dgm:t>
        <a:bodyPr/>
        <a:lstStyle/>
        <a:p>
          <a:endParaRPr lang="en-IN"/>
        </a:p>
      </dgm:t>
    </dgm:pt>
    <dgm:pt modelId="{2A3E82C5-A942-4DB2-83C4-250363B98025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Improves goodwill of the organisation.</a:t>
          </a:r>
          <a:endParaRPr lang="en-IN" dirty="0">
            <a:solidFill>
              <a:schemeClr val="tx1"/>
            </a:solidFill>
          </a:endParaRPr>
        </a:p>
      </dgm:t>
    </dgm:pt>
    <dgm:pt modelId="{B9C69A68-CDD5-45AF-AFCE-B8E84F0EF7AE}" type="parTrans" cxnId="{2A541343-EB29-42F9-BF51-32C11566ECB1}">
      <dgm:prSet/>
      <dgm:spPr/>
      <dgm:t>
        <a:bodyPr/>
        <a:lstStyle/>
        <a:p>
          <a:endParaRPr lang="en-IN"/>
        </a:p>
      </dgm:t>
    </dgm:pt>
    <dgm:pt modelId="{F503540A-9C27-45CF-8593-AC1A16D4CCA5}" type="sibTrans" cxnId="{2A541343-EB29-42F9-BF51-32C11566ECB1}">
      <dgm:prSet/>
      <dgm:spPr/>
      <dgm:t>
        <a:bodyPr/>
        <a:lstStyle/>
        <a:p>
          <a:endParaRPr lang="en-IN"/>
        </a:p>
      </dgm:t>
    </dgm:pt>
    <dgm:pt modelId="{4B85E736-283F-4C0F-9439-412A471AB435}" type="pres">
      <dgm:prSet presAssocID="{46941E36-3D03-4E72-AD3A-A5F1E14130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95A132D-9342-44E2-87E7-A51574EC355B}" type="pres">
      <dgm:prSet presAssocID="{1BF60F76-80FB-4931-B29A-3C1F40D1B890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F1E4C0D-B851-4363-AFB7-D64D799117D3}" type="pres">
      <dgm:prSet presAssocID="{98D7A72F-A14D-4D2A-B9B0-38DC00942602}" presName="spacer" presStyleCnt="0"/>
      <dgm:spPr/>
    </dgm:pt>
    <dgm:pt modelId="{C5AE169D-24DF-4A96-85A6-E01355497ECD}" type="pres">
      <dgm:prSet presAssocID="{555C0D2B-2FA2-4E7A-A421-67AACF9D574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4027017-FC20-43C9-8AB0-9664BF08EAB3}" type="pres">
      <dgm:prSet presAssocID="{25C1E1D9-FCBC-4CB5-8DFA-53D70BF81E68}" presName="spacer" presStyleCnt="0"/>
      <dgm:spPr/>
    </dgm:pt>
    <dgm:pt modelId="{EB4BC63E-481E-4666-BC52-BC9ED05A33FB}" type="pres">
      <dgm:prSet presAssocID="{42ECBAD4-042C-4152-9385-2771F8619B8A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4217420-C447-4E51-B7EE-C9F98F5AEF87}" type="pres">
      <dgm:prSet presAssocID="{9850C078-B3CB-408C-8AEB-D817DC02691E}" presName="spacer" presStyleCnt="0"/>
      <dgm:spPr/>
    </dgm:pt>
    <dgm:pt modelId="{C3602815-5F37-4EC4-95B6-6C354F7D6166}" type="pres">
      <dgm:prSet presAssocID="{89B65A36-0F4F-499E-BE98-2D905AA48D42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A5FA476-D9F5-4C9A-BA37-32FC6F39CCE1}" type="pres">
      <dgm:prSet presAssocID="{6B61C0C3-4CC7-47CC-A809-9E06E36F0ED1}" presName="spacer" presStyleCnt="0"/>
      <dgm:spPr/>
    </dgm:pt>
    <dgm:pt modelId="{A2982374-E6B5-4E3B-A67B-06CC01DFFC8C}" type="pres">
      <dgm:prSet presAssocID="{0E574B38-CC94-4C6B-993E-6AA822C5B8A6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AC1A159-598C-46C2-B187-A402995CDE73}" type="pres">
      <dgm:prSet presAssocID="{2FBEB7CE-21A2-44A1-B64F-E97427C91A67}" presName="spacer" presStyleCnt="0"/>
      <dgm:spPr/>
    </dgm:pt>
    <dgm:pt modelId="{144A1BBE-9BC5-47C8-849D-959AA3C891DC}" type="pres">
      <dgm:prSet presAssocID="{78F5885C-1765-4B29-B360-85B20BB691AE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2B92E3E-243C-4463-943B-58809A3F3965}" type="pres">
      <dgm:prSet presAssocID="{382C9F8D-FE0A-4276-B10D-44FD1976EF7D}" presName="spacer" presStyleCnt="0"/>
      <dgm:spPr/>
    </dgm:pt>
    <dgm:pt modelId="{C7D3040D-0AA4-4FC4-9FA3-02C5C0198B49}" type="pres">
      <dgm:prSet presAssocID="{0A3D4322-90CF-4F67-A529-7191DB2B0715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D39D7AF-2394-421C-B6C2-6B235F46019D}" type="pres">
      <dgm:prSet presAssocID="{49160880-8DA9-44C7-B260-F6A0CBBC7D72}" presName="spacer" presStyleCnt="0"/>
      <dgm:spPr/>
    </dgm:pt>
    <dgm:pt modelId="{1B56DA00-B07C-496D-A517-C92159C02DBA}" type="pres">
      <dgm:prSet presAssocID="{2A3E82C5-A942-4DB2-83C4-250363B98025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8F606FE-D618-4148-91FF-C059ED329F32}" type="presOf" srcId="{1BF60F76-80FB-4931-B29A-3C1F40D1B890}" destId="{E95A132D-9342-44E2-87E7-A51574EC355B}" srcOrd="0" destOrd="0" presId="urn:microsoft.com/office/officeart/2005/8/layout/vList2"/>
    <dgm:cxn modelId="{74ED8A30-DB03-49A6-AEE7-0EB299F1595C}" srcId="{46941E36-3D03-4E72-AD3A-A5F1E141305A}" destId="{42ECBAD4-042C-4152-9385-2771F8619B8A}" srcOrd="2" destOrd="0" parTransId="{469426CC-4C4D-427A-87DC-299DC4A36E0E}" sibTransId="{9850C078-B3CB-408C-8AEB-D817DC02691E}"/>
    <dgm:cxn modelId="{AE362764-F504-44E1-A77A-1A28FFD77220}" srcId="{46941E36-3D03-4E72-AD3A-A5F1E141305A}" destId="{0A3D4322-90CF-4F67-A529-7191DB2B0715}" srcOrd="6" destOrd="0" parTransId="{C810B4E6-72B9-4823-B2D8-1B05222499F6}" sibTransId="{49160880-8DA9-44C7-B260-F6A0CBBC7D72}"/>
    <dgm:cxn modelId="{52748753-1E6F-4971-B310-BC4D80BFDFE1}" srcId="{46941E36-3D03-4E72-AD3A-A5F1E141305A}" destId="{1BF60F76-80FB-4931-B29A-3C1F40D1B890}" srcOrd="0" destOrd="0" parTransId="{A6887DE4-EE2F-452C-87EB-5B556B10D506}" sibTransId="{98D7A72F-A14D-4D2A-B9B0-38DC00942602}"/>
    <dgm:cxn modelId="{33E7EC35-2C99-466A-9BA4-64EB6B7F300C}" type="presOf" srcId="{89B65A36-0F4F-499E-BE98-2D905AA48D42}" destId="{C3602815-5F37-4EC4-95B6-6C354F7D6166}" srcOrd="0" destOrd="0" presId="urn:microsoft.com/office/officeart/2005/8/layout/vList2"/>
    <dgm:cxn modelId="{ECB6DD44-D826-453D-9480-D76595C39A9C}" srcId="{46941E36-3D03-4E72-AD3A-A5F1E141305A}" destId="{0E574B38-CC94-4C6B-993E-6AA822C5B8A6}" srcOrd="4" destOrd="0" parTransId="{F25E8E79-76E4-4A48-B71E-EBA21089B026}" sibTransId="{2FBEB7CE-21A2-44A1-B64F-E97427C91A67}"/>
    <dgm:cxn modelId="{1D97974E-3461-4DB1-808F-B10BC7E2302B}" type="presOf" srcId="{46941E36-3D03-4E72-AD3A-A5F1E141305A}" destId="{4B85E736-283F-4C0F-9439-412A471AB435}" srcOrd="0" destOrd="0" presId="urn:microsoft.com/office/officeart/2005/8/layout/vList2"/>
    <dgm:cxn modelId="{122E88D2-68DD-4ADC-AAA9-4E601867A1FA}" type="presOf" srcId="{2A3E82C5-A942-4DB2-83C4-250363B98025}" destId="{1B56DA00-B07C-496D-A517-C92159C02DBA}" srcOrd="0" destOrd="0" presId="urn:microsoft.com/office/officeart/2005/8/layout/vList2"/>
    <dgm:cxn modelId="{C1B4C883-BA90-45CA-8ADD-11916DD05780}" type="presOf" srcId="{78F5885C-1765-4B29-B360-85B20BB691AE}" destId="{144A1BBE-9BC5-47C8-849D-959AA3C891DC}" srcOrd="0" destOrd="0" presId="urn:microsoft.com/office/officeart/2005/8/layout/vList2"/>
    <dgm:cxn modelId="{C5CE8FA1-8D44-4E0E-BA5C-A5694D363128}" type="presOf" srcId="{0A3D4322-90CF-4F67-A529-7191DB2B0715}" destId="{C7D3040D-0AA4-4FC4-9FA3-02C5C0198B49}" srcOrd="0" destOrd="0" presId="urn:microsoft.com/office/officeart/2005/8/layout/vList2"/>
    <dgm:cxn modelId="{044D1B3E-9578-45E3-ACFE-326EEF83EB1C}" srcId="{46941E36-3D03-4E72-AD3A-A5F1E141305A}" destId="{89B65A36-0F4F-499E-BE98-2D905AA48D42}" srcOrd="3" destOrd="0" parTransId="{FCAE05C0-23F2-4FAE-A970-9530C4AAC653}" sibTransId="{6B61C0C3-4CC7-47CC-A809-9E06E36F0ED1}"/>
    <dgm:cxn modelId="{2A541343-EB29-42F9-BF51-32C11566ECB1}" srcId="{46941E36-3D03-4E72-AD3A-A5F1E141305A}" destId="{2A3E82C5-A942-4DB2-83C4-250363B98025}" srcOrd="7" destOrd="0" parTransId="{B9C69A68-CDD5-45AF-AFCE-B8E84F0EF7AE}" sibTransId="{F503540A-9C27-45CF-8593-AC1A16D4CCA5}"/>
    <dgm:cxn modelId="{6B1D328C-46BC-44F0-8820-4FB68141ABE6}" srcId="{46941E36-3D03-4E72-AD3A-A5F1E141305A}" destId="{555C0D2B-2FA2-4E7A-A421-67AACF9D5742}" srcOrd="1" destOrd="0" parTransId="{EB7B98A5-5310-4A83-B4CB-8D724B29D417}" sibTransId="{25C1E1D9-FCBC-4CB5-8DFA-53D70BF81E68}"/>
    <dgm:cxn modelId="{69BADB07-E9FF-4BC6-B98B-2CB91D66D262}" type="presOf" srcId="{555C0D2B-2FA2-4E7A-A421-67AACF9D5742}" destId="{C5AE169D-24DF-4A96-85A6-E01355497ECD}" srcOrd="0" destOrd="0" presId="urn:microsoft.com/office/officeart/2005/8/layout/vList2"/>
    <dgm:cxn modelId="{E85700A4-8064-4FA3-8BE6-A21595CBC80C}" type="presOf" srcId="{42ECBAD4-042C-4152-9385-2771F8619B8A}" destId="{EB4BC63E-481E-4666-BC52-BC9ED05A33FB}" srcOrd="0" destOrd="0" presId="urn:microsoft.com/office/officeart/2005/8/layout/vList2"/>
    <dgm:cxn modelId="{12B04BE5-A747-4DF2-AD94-498DF7B8FCB1}" type="presOf" srcId="{0E574B38-CC94-4C6B-993E-6AA822C5B8A6}" destId="{A2982374-E6B5-4E3B-A67B-06CC01DFFC8C}" srcOrd="0" destOrd="0" presId="urn:microsoft.com/office/officeart/2005/8/layout/vList2"/>
    <dgm:cxn modelId="{91400C6E-74FA-4924-9B95-D4172A33A773}" srcId="{46941E36-3D03-4E72-AD3A-A5F1E141305A}" destId="{78F5885C-1765-4B29-B360-85B20BB691AE}" srcOrd="5" destOrd="0" parTransId="{4557ABA2-A1BF-4283-BFEA-5A193F493E58}" sibTransId="{382C9F8D-FE0A-4276-B10D-44FD1976EF7D}"/>
    <dgm:cxn modelId="{8EDEFA62-2602-47B0-B537-956AA0F8D8CC}" type="presParOf" srcId="{4B85E736-283F-4C0F-9439-412A471AB435}" destId="{E95A132D-9342-44E2-87E7-A51574EC355B}" srcOrd="0" destOrd="0" presId="urn:microsoft.com/office/officeart/2005/8/layout/vList2"/>
    <dgm:cxn modelId="{89DCAD19-940B-4370-BABC-CE770BA57B2F}" type="presParOf" srcId="{4B85E736-283F-4C0F-9439-412A471AB435}" destId="{3F1E4C0D-B851-4363-AFB7-D64D799117D3}" srcOrd="1" destOrd="0" presId="urn:microsoft.com/office/officeart/2005/8/layout/vList2"/>
    <dgm:cxn modelId="{C76621C3-1D3C-4BC0-B089-57CDB56762BD}" type="presParOf" srcId="{4B85E736-283F-4C0F-9439-412A471AB435}" destId="{C5AE169D-24DF-4A96-85A6-E01355497ECD}" srcOrd="2" destOrd="0" presId="urn:microsoft.com/office/officeart/2005/8/layout/vList2"/>
    <dgm:cxn modelId="{29221774-BEE3-451D-9135-DC3C66942C24}" type="presParOf" srcId="{4B85E736-283F-4C0F-9439-412A471AB435}" destId="{E4027017-FC20-43C9-8AB0-9664BF08EAB3}" srcOrd="3" destOrd="0" presId="urn:microsoft.com/office/officeart/2005/8/layout/vList2"/>
    <dgm:cxn modelId="{689D605C-E372-438F-BD63-1AE0B2E91597}" type="presParOf" srcId="{4B85E736-283F-4C0F-9439-412A471AB435}" destId="{EB4BC63E-481E-4666-BC52-BC9ED05A33FB}" srcOrd="4" destOrd="0" presId="urn:microsoft.com/office/officeart/2005/8/layout/vList2"/>
    <dgm:cxn modelId="{E460594B-CC9C-4848-86F4-A56C4A1E1390}" type="presParOf" srcId="{4B85E736-283F-4C0F-9439-412A471AB435}" destId="{C4217420-C447-4E51-B7EE-C9F98F5AEF87}" srcOrd="5" destOrd="0" presId="urn:microsoft.com/office/officeart/2005/8/layout/vList2"/>
    <dgm:cxn modelId="{A8170B21-45B1-4BCD-8A11-6F749DD6CBFF}" type="presParOf" srcId="{4B85E736-283F-4C0F-9439-412A471AB435}" destId="{C3602815-5F37-4EC4-95B6-6C354F7D6166}" srcOrd="6" destOrd="0" presId="urn:microsoft.com/office/officeart/2005/8/layout/vList2"/>
    <dgm:cxn modelId="{28890C1F-8532-4E9B-91CC-566425567BAF}" type="presParOf" srcId="{4B85E736-283F-4C0F-9439-412A471AB435}" destId="{0A5FA476-D9F5-4C9A-BA37-32FC6F39CCE1}" srcOrd="7" destOrd="0" presId="urn:microsoft.com/office/officeart/2005/8/layout/vList2"/>
    <dgm:cxn modelId="{88B23C06-EA7A-448E-8012-6E24F0A0F0BE}" type="presParOf" srcId="{4B85E736-283F-4C0F-9439-412A471AB435}" destId="{A2982374-E6B5-4E3B-A67B-06CC01DFFC8C}" srcOrd="8" destOrd="0" presId="urn:microsoft.com/office/officeart/2005/8/layout/vList2"/>
    <dgm:cxn modelId="{A513AF61-7B44-4679-AFA3-F93C2203AC76}" type="presParOf" srcId="{4B85E736-283F-4C0F-9439-412A471AB435}" destId="{7AC1A159-598C-46C2-B187-A402995CDE73}" srcOrd="9" destOrd="0" presId="urn:microsoft.com/office/officeart/2005/8/layout/vList2"/>
    <dgm:cxn modelId="{01A31C0B-8FB1-4C80-9A3A-D20E533B7DF7}" type="presParOf" srcId="{4B85E736-283F-4C0F-9439-412A471AB435}" destId="{144A1BBE-9BC5-47C8-849D-959AA3C891DC}" srcOrd="10" destOrd="0" presId="urn:microsoft.com/office/officeart/2005/8/layout/vList2"/>
    <dgm:cxn modelId="{8DF4511E-1A48-4CDE-82EB-39228D83C896}" type="presParOf" srcId="{4B85E736-283F-4C0F-9439-412A471AB435}" destId="{B2B92E3E-243C-4463-943B-58809A3F3965}" srcOrd="11" destOrd="0" presId="urn:microsoft.com/office/officeart/2005/8/layout/vList2"/>
    <dgm:cxn modelId="{541D5078-6769-409C-8634-FF546631F529}" type="presParOf" srcId="{4B85E736-283F-4C0F-9439-412A471AB435}" destId="{C7D3040D-0AA4-4FC4-9FA3-02C5C0198B49}" srcOrd="12" destOrd="0" presId="urn:microsoft.com/office/officeart/2005/8/layout/vList2"/>
    <dgm:cxn modelId="{7DB94BEC-957E-46AE-935B-DAC9FA6F6BDE}" type="presParOf" srcId="{4B85E736-283F-4C0F-9439-412A471AB435}" destId="{ED39D7AF-2394-421C-B6C2-6B235F46019D}" srcOrd="13" destOrd="0" presId="urn:microsoft.com/office/officeart/2005/8/layout/vList2"/>
    <dgm:cxn modelId="{78BD828D-8E8B-43D6-9A91-1BD535D9A0C4}" type="presParOf" srcId="{4B85E736-283F-4C0F-9439-412A471AB435}" destId="{1B56DA00-B07C-496D-A517-C92159C02DBA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05FCA1E-F1B5-4CF9-AAFC-72FB405D1494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679B1A52-32B4-474E-B478-B5C4F04E5ED8}">
      <dgm:prSet custT="1"/>
      <dgm:spPr/>
      <dgm:t>
        <a:bodyPr/>
        <a:lstStyle/>
        <a:p>
          <a:pPr rtl="0"/>
          <a:r>
            <a:rPr lang="en-IN" sz="2800" dirty="0" smtClean="0">
              <a:solidFill>
                <a:schemeClr val="tx1"/>
              </a:solidFill>
            </a:rPr>
            <a:t>Establishing Standards ( Tangible &amp; Intangible)</a:t>
          </a:r>
          <a:endParaRPr lang="en-IN" sz="2800" dirty="0">
            <a:solidFill>
              <a:schemeClr val="tx1"/>
            </a:solidFill>
          </a:endParaRPr>
        </a:p>
      </dgm:t>
    </dgm:pt>
    <dgm:pt modelId="{7A286B98-501F-4693-8B73-F7D9158F5767}" type="parTrans" cxnId="{9EA587C1-593F-4DBA-B542-537C560E1AE5}">
      <dgm:prSet/>
      <dgm:spPr/>
      <dgm:t>
        <a:bodyPr/>
        <a:lstStyle/>
        <a:p>
          <a:endParaRPr lang="en-IN"/>
        </a:p>
      </dgm:t>
    </dgm:pt>
    <dgm:pt modelId="{E2E83E2C-3F02-4B05-83CB-6889A1AD318F}" type="sibTrans" cxnId="{9EA587C1-593F-4DBA-B542-537C560E1AE5}">
      <dgm:prSet/>
      <dgm:spPr/>
      <dgm:t>
        <a:bodyPr/>
        <a:lstStyle/>
        <a:p>
          <a:endParaRPr lang="en-IN"/>
        </a:p>
      </dgm:t>
    </dgm:pt>
    <dgm:pt modelId="{20A4B3A5-263E-4ED3-AEDC-CD56C81B6A8F}">
      <dgm:prSet custT="1"/>
      <dgm:spPr/>
      <dgm:t>
        <a:bodyPr/>
        <a:lstStyle/>
        <a:p>
          <a:pPr rtl="0"/>
          <a:r>
            <a:rPr lang="en-IN" sz="2800" dirty="0" smtClean="0">
              <a:solidFill>
                <a:schemeClr val="tx1"/>
              </a:solidFill>
            </a:rPr>
            <a:t>Measuring Actual Performance</a:t>
          </a:r>
          <a:endParaRPr lang="en-IN" sz="2800" dirty="0">
            <a:solidFill>
              <a:schemeClr val="tx1"/>
            </a:solidFill>
          </a:endParaRPr>
        </a:p>
      </dgm:t>
    </dgm:pt>
    <dgm:pt modelId="{7DBE78A7-EFAD-4FC9-B454-CC9FD1A13B8E}" type="parTrans" cxnId="{04B495A8-74F9-4619-9E2C-01AAC728334A}">
      <dgm:prSet/>
      <dgm:spPr/>
      <dgm:t>
        <a:bodyPr/>
        <a:lstStyle/>
        <a:p>
          <a:endParaRPr lang="en-IN"/>
        </a:p>
      </dgm:t>
    </dgm:pt>
    <dgm:pt modelId="{1408D53F-69E0-4EEE-AE26-6E3814A84D08}" type="sibTrans" cxnId="{04B495A8-74F9-4619-9E2C-01AAC728334A}">
      <dgm:prSet/>
      <dgm:spPr/>
      <dgm:t>
        <a:bodyPr/>
        <a:lstStyle/>
        <a:p>
          <a:endParaRPr lang="en-IN"/>
        </a:p>
      </dgm:t>
    </dgm:pt>
    <dgm:pt modelId="{52C6E87F-70EE-4BAE-9541-434AD87692F7}">
      <dgm:prSet custT="1"/>
      <dgm:spPr/>
      <dgm:t>
        <a:bodyPr/>
        <a:lstStyle/>
        <a:p>
          <a:pPr rtl="0"/>
          <a:r>
            <a:rPr lang="en-IN" sz="2800" dirty="0" smtClean="0">
              <a:solidFill>
                <a:schemeClr val="tx1"/>
              </a:solidFill>
            </a:rPr>
            <a:t>Comparing Actual Performance with Standards &amp; Identifying Deviations</a:t>
          </a:r>
          <a:endParaRPr lang="en-IN" sz="2800" dirty="0">
            <a:solidFill>
              <a:schemeClr val="tx1"/>
            </a:solidFill>
          </a:endParaRPr>
        </a:p>
      </dgm:t>
    </dgm:pt>
    <dgm:pt modelId="{7169124C-616D-4192-9410-17671B31411A}" type="parTrans" cxnId="{FA43204B-C012-4713-A2A7-32B756123308}">
      <dgm:prSet/>
      <dgm:spPr/>
      <dgm:t>
        <a:bodyPr/>
        <a:lstStyle/>
        <a:p>
          <a:endParaRPr lang="en-IN"/>
        </a:p>
      </dgm:t>
    </dgm:pt>
    <dgm:pt modelId="{58BAA74E-85EE-4FE3-B3F7-7860824C4912}" type="sibTrans" cxnId="{FA43204B-C012-4713-A2A7-32B756123308}">
      <dgm:prSet/>
      <dgm:spPr/>
      <dgm:t>
        <a:bodyPr/>
        <a:lstStyle/>
        <a:p>
          <a:endParaRPr lang="en-IN"/>
        </a:p>
      </dgm:t>
    </dgm:pt>
    <dgm:pt modelId="{B043C4E3-F84E-487D-9188-91ACCFCEC732}">
      <dgm:prSet custT="1"/>
      <dgm:spPr/>
      <dgm:t>
        <a:bodyPr/>
        <a:lstStyle/>
        <a:p>
          <a:pPr rtl="0"/>
          <a:r>
            <a:rPr lang="en-IN" sz="2800" dirty="0" smtClean="0">
              <a:solidFill>
                <a:schemeClr val="tx1"/>
              </a:solidFill>
            </a:rPr>
            <a:t>Analysing the cause of deviation</a:t>
          </a:r>
          <a:endParaRPr lang="en-IN" sz="2800" dirty="0">
            <a:solidFill>
              <a:schemeClr val="tx1"/>
            </a:solidFill>
          </a:endParaRPr>
        </a:p>
      </dgm:t>
    </dgm:pt>
    <dgm:pt modelId="{86A452B5-29EC-4A4F-998E-0DBD2FFB2039}" type="parTrans" cxnId="{80CB760E-C57C-4A03-ABF5-CE6ADE8EEF84}">
      <dgm:prSet/>
      <dgm:spPr/>
      <dgm:t>
        <a:bodyPr/>
        <a:lstStyle/>
        <a:p>
          <a:endParaRPr lang="en-IN"/>
        </a:p>
      </dgm:t>
    </dgm:pt>
    <dgm:pt modelId="{B01EE48F-A963-4F95-AE01-5EC6F94F1E27}" type="sibTrans" cxnId="{80CB760E-C57C-4A03-ABF5-CE6ADE8EEF84}">
      <dgm:prSet/>
      <dgm:spPr/>
      <dgm:t>
        <a:bodyPr/>
        <a:lstStyle/>
        <a:p>
          <a:endParaRPr lang="en-IN"/>
        </a:p>
      </dgm:t>
    </dgm:pt>
    <dgm:pt modelId="{81830CA2-2608-41AD-99A9-D45E2B4E5ED8}">
      <dgm:prSet custT="1"/>
      <dgm:spPr/>
      <dgm:t>
        <a:bodyPr/>
        <a:lstStyle/>
        <a:p>
          <a:pPr rtl="0"/>
          <a:r>
            <a:rPr lang="en-IN" sz="2800" dirty="0" smtClean="0">
              <a:solidFill>
                <a:schemeClr val="tx1"/>
              </a:solidFill>
            </a:rPr>
            <a:t>Undertaking suitable remedial action.</a:t>
          </a:r>
          <a:endParaRPr lang="en-IN" sz="2800" dirty="0">
            <a:solidFill>
              <a:schemeClr val="tx1"/>
            </a:solidFill>
          </a:endParaRPr>
        </a:p>
      </dgm:t>
    </dgm:pt>
    <dgm:pt modelId="{CFBDBC31-36ED-4DCD-8D2C-FF488D1DE702}" type="parTrans" cxnId="{2F762A78-E7F5-4316-8E67-933D13680A5C}">
      <dgm:prSet/>
      <dgm:spPr/>
      <dgm:t>
        <a:bodyPr/>
        <a:lstStyle/>
        <a:p>
          <a:endParaRPr lang="en-IN"/>
        </a:p>
      </dgm:t>
    </dgm:pt>
    <dgm:pt modelId="{8F5880C3-24F0-48E6-A1AE-81AF23E95E96}" type="sibTrans" cxnId="{2F762A78-E7F5-4316-8E67-933D13680A5C}">
      <dgm:prSet/>
      <dgm:spPr/>
      <dgm:t>
        <a:bodyPr/>
        <a:lstStyle/>
        <a:p>
          <a:endParaRPr lang="en-IN"/>
        </a:p>
      </dgm:t>
    </dgm:pt>
    <dgm:pt modelId="{2F267FDB-9524-4278-846F-52E0A2DB167F}" type="pres">
      <dgm:prSet presAssocID="{A05FCA1E-F1B5-4CF9-AAFC-72FB405D14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D782538-5F64-4ECD-A010-7CBC0AD70227}" type="pres">
      <dgm:prSet presAssocID="{679B1A52-32B4-474E-B478-B5C4F04E5ED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32E817A-9AB0-4F99-9533-2E7B915E0227}" type="pres">
      <dgm:prSet presAssocID="{E2E83E2C-3F02-4B05-83CB-6889A1AD318F}" presName="spacer" presStyleCnt="0"/>
      <dgm:spPr/>
    </dgm:pt>
    <dgm:pt modelId="{7380AF7A-C9BE-47D5-98C7-B6C884356107}" type="pres">
      <dgm:prSet presAssocID="{20A4B3A5-263E-4ED3-AEDC-CD56C81B6A8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8B7B32E-EB5D-4F7E-80D1-EF3577114C1C}" type="pres">
      <dgm:prSet presAssocID="{1408D53F-69E0-4EEE-AE26-6E3814A84D08}" presName="spacer" presStyleCnt="0"/>
      <dgm:spPr/>
    </dgm:pt>
    <dgm:pt modelId="{4F3DC0BB-C35B-4709-983D-DE942EC54EC9}" type="pres">
      <dgm:prSet presAssocID="{52C6E87F-70EE-4BAE-9541-434AD87692F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F55CBC6-BD42-4316-81AA-3F07C207F1C3}" type="pres">
      <dgm:prSet presAssocID="{58BAA74E-85EE-4FE3-B3F7-7860824C4912}" presName="spacer" presStyleCnt="0"/>
      <dgm:spPr/>
    </dgm:pt>
    <dgm:pt modelId="{7B74ED21-0B2F-4FCA-B6C0-CA7A7CFE0291}" type="pres">
      <dgm:prSet presAssocID="{B043C4E3-F84E-487D-9188-91ACCFCEC73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ECBB6DD-BCEB-4297-B7AA-3702931C5403}" type="pres">
      <dgm:prSet presAssocID="{B01EE48F-A963-4F95-AE01-5EC6F94F1E27}" presName="spacer" presStyleCnt="0"/>
      <dgm:spPr/>
    </dgm:pt>
    <dgm:pt modelId="{790E26EF-84E7-419E-8AD1-0D821140B088}" type="pres">
      <dgm:prSet presAssocID="{81830CA2-2608-41AD-99A9-D45E2B4E5ED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F4FEF69-C676-41AC-AEC9-37FA6FC06B34}" type="presOf" srcId="{52C6E87F-70EE-4BAE-9541-434AD87692F7}" destId="{4F3DC0BB-C35B-4709-983D-DE942EC54EC9}" srcOrd="0" destOrd="0" presId="urn:microsoft.com/office/officeart/2005/8/layout/vList2"/>
    <dgm:cxn modelId="{2F762A78-E7F5-4316-8E67-933D13680A5C}" srcId="{A05FCA1E-F1B5-4CF9-AAFC-72FB405D1494}" destId="{81830CA2-2608-41AD-99A9-D45E2B4E5ED8}" srcOrd="4" destOrd="0" parTransId="{CFBDBC31-36ED-4DCD-8D2C-FF488D1DE702}" sibTransId="{8F5880C3-24F0-48E6-A1AE-81AF23E95E96}"/>
    <dgm:cxn modelId="{3980B68C-FFA7-4DF1-A106-673BD7FC982D}" type="presOf" srcId="{A05FCA1E-F1B5-4CF9-AAFC-72FB405D1494}" destId="{2F267FDB-9524-4278-846F-52E0A2DB167F}" srcOrd="0" destOrd="0" presId="urn:microsoft.com/office/officeart/2005/8/layout/vList2"/>
    <dgm:cxn modelId="{9EA587C1-593F-4DBA-B542-537C560E1AE5}" srcId="{A05FCA1E-F1B5-4CF9-AAFC-72FB405D1494}" destId="{679B1A52-32B4-474E-B478-B5C4F04E5ED8}" srcOrd="0" destOrd="0" parTransId="{7A286B98-501F-4693-8B73-F7D9158F5767}" sibTransId="{E2E83E2C-3F02-4B05-83CB-6889A1AD318F}"/>
    <dgm:cxn modelId="{4AE74D5B-81B0-4901-82E4-544267EA2F04}" type="presOf" srcId="{81830CA2-2608-41AD-99A9-D45E2B4E5ED8}" destId="{790E26EF-84E7-419E-8AD1-0D821140B088}" srcOrd="0" destOrd="0" presId="urn:microsoft.com/office/officeart/2005/8/layout/vList2"/>
    <dgm:cxn modelId="{8EA3D2E7-D97B-44F1-ACA1-2C6ACE1A505D}" type="presOf" srcId="{20A4B3A5-263E-4ED3-AEDC-CD56C81B6A8F}" destId="{7380AF7A-C9BE-47D5-98C7-B6C884356107}" srcOrd="0" destOrd="0" presId="urn:microsoft.com/office/officeart/2005/8/layout/vList2"/>
    <dgm:cxn modelId="{21001DA5-9493-488C-B669-079718A60BFC}" type="presOf" srcId="{B043C4E3-F84E-487D-9188-91ACCFCEC732}" destId="{7B74ED21-0B2F-4FCA-B6C0-CA7A7CFE0291}" srcOrd="0" destOrd="0" presId="urn:microsoft.com/office/officeart/2005/8/layout/vList2"/>
    <dgm:cxn modelId="{29B764CC-930B-40E5-92FE-F7A9E0839500}" type="presOf" srcId="{679B1A52-32B4-474E-B478-B5C4F04E5ED8}" destId="{7D782538-5F64-4ECD-A010-7CBC0AD70227}" srcOrd="0" destOrd="0" presId="urn:microsoft.com/office/officeart/2005/8/layout/vList2"/>
    <dgm:cxn modelId="{80CB760E-C57C-4A03-ABF5-CE6ADE8EEF84}" srcId="{A05FCA1E-F1B5-4CF9-AAFC-72FB405D1494}" destId="{B043C4E3-F84E-487D-9188-91ACCFCEC732}" srcOrd="3" destOrd="0" parTransId="{86A452B5-29EC-4A4F-998E-0DBD2FFB2039}" sibTransId="{B01EE48F-A963-4F95-AE01-5EC6F94F1E27}"/>
    <dgm:cxn modelId="{04B495A8-74F9-4619-9E2C-01AAC728334A}" srcId="{A05FCA1E-F1B5-4CF9-AAFC-72FB405D1494}" destId="{20A4B3A5-263E-4ED3-AEDC-CD56C81B6A8F}" srcOrd="1" destOrd="0" parTransId="{7DBE78A7-EFAD-4FC9-B454-CC9FD1A13B8E}" sibTransId="{1408D53F-69E0-4EEE-AE26-6E3814A84D08}"/>
    <dgm:cxn modelId="{FA43204B-C012-4713-A2A7-32B756123308}" srcId="{A05FCA1E-F1B5-4CF9-AAFC-72FB405D1494}" destId="{52C6E87F-70EE-4BAE-9541-434AD87692F7}" srcOrd="2" destOrd="0" parTransId="{7169124C-616D-4192-9410-17671B31411A}" sibTransId="{58BAA74E-85EE-4FE3-B3F7-7860824C4912}"/>
    <dgm:cxn modelId="{CB654480-A305-4BDA-87D4-D75FC004948B}" type="presParOf" srcId="{2F267FDB-9524-4278-846F-52E0A2DB167F}" destId="{7D782538-5F64-4ECD-A010-7CBC0AD70227}" srcOrd="0" destOrd="0" presId="urn:microsoft.com/office/officeart/2005/8/layout/vList2"/>
    <dgm:cxn modelId="{A8DFE1C7-185F-4CB0-B052-1696AC8236E4}" type="presParOf" srcId="{2F267FDB-9524-4278-846F-52E0A2DB167F}" destId="{F32E817A-9AB0-4F99-9533-2E7B915E0227}" srcOrd="1" destOrd="0" presId="urn:microsoft.com/office/officeart/2005/8/layout/vList2"/>
    <dgm:cxn modelId="{7652432E-F456-4147-AE6D-956CCB83EF6A}" type="presParOf" srcId="{2F267FDB-9524-4278-846F-52E0A2DB167F}" destId="{7380AF7A-C9BE-47D5-98C7-B6C884356107}" srcOrd="2" destOrd="0" presId="urn:microsoft.com/office/officeart/2005/8/layout/vList2"/>
    <dgm:cxn modelId="{8E3852A6-E6DD-480C-9388-15788611C9F5}" type="presParOf" srcId="{2F267FDB-9524-4278-846F-52E0A2DB167F}" destId="{28B7B32E-EB5D-4F7E-80D1-EF3577114C1C}" srcOrd="3" destOrd="0" presId="urn:microsoft.com/office/officeart/2005/8/layout/vList2"/>
    <dgm:cxn modelId="{E380725C-0AC9-4FA2-8F10-7D914E029D27}" type="presParOf" srcId="{2F267FDB-9524-4278-846F-52E0A2DB167F}" destId="{4F3DC0BB-C35B-4709-983D-DE942EC54EC9}" srcOrd="4" destOrd="0" presId="urn:microsoft.com/office/officeart/2005/8/layout/vList2"/>
    <dgm:cxn modelId="{88E60C99-516D-48B7-98FA-D745AB5CEC17}" type="presParOf" srcId="{2F267FDB-9524-4278-846F-52E0A2DB167F}" destId="{0F55CBC6-BD42-4316-81AA-3F07C207F1C3}" srcOrd="5" destOrd="0" presId="urn:microsoft.com/office/officeart/2005/8/layout/vList2"/>
    <dgm:cxn modelId="{C96ED4F0-EC59-485E-A9ED-314A2C06570B}" type="presParOf" srcId="{2F267FDB-9524-4278-846F-52E0A2DB167F}" destId="{7B74ED21-0B2F-4FCA-B6C0-CA7A7CFE0291}" srcOrd="6" destOrd="0" presId="urn:microsoft.com/office/officeart/2005/8/layout/vList2"/>
    <dgm:cxn modelId="{A1721D72-9D1B-4F25-B982-3E0D40D71893}" type="presParOf" srcId="{2F267FDB-9524-4278-846F-52E0A2DB167F}" destId="{BECBB6DD-BCEB-4297-B7AA-3702931C5403}" srcOrd="7" destOrd="0" presId="urn:microsoft.com/office/officeart/2005/8/layout/vList2"/>
    <dgm:cxn modelId="{4D3FEBE5-5318-43BC-BFA2-7301E9395A48}" type="presParOf" srcId="{2F267FDB-9524-4278-846F-52E0A2DB167F}" destId="{790E26EF-84E7-419E-8AD1-0D821140B08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215AFD8-CF4D-4F82-988B-8366707C2936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0D7CA43F-9B2E-46B4-A031-86BACC64B736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Requirements as to the designing of control system</a:t>
          </a:r>
          <a:endParaRPr lang="en-IN" b="1" dirty="0">
            <a:solidFill>
              <a:schemeClr val="tx1"/>
            </a:solidFill>
          </a:endParaRPr>
        </a:p>
      </dgm:t>
    </dgm:pt>
    <dgm:pt modelId="{5B3B68DD-7AC0-4FFA-8951-856C57857A5F}" type="parTrans" cxnId="{951376BB-CEA7-4032-9903-E435D43D8088}">
      <dgm:prSet/>
      <dgm:spPr/>
      <dgm:t>
        <a:bodyPr/>
        <a:lstStyle/>
        <a:p>
          <a:endParaRPr lang="en-IN"/>
        </a:p>
      </dgm:t>
    </dgm:pt>
    <dgm:pt modelId="{B2A7FA0F-6DF6-4B8C-AB0B-94A415B07A2C}" type="sibTrans" cxnId="{951376BB-CEA7-4032-9903-E435D43D8088}">
      <dgm:prSet/>
      <dgm:spPr/>
      <dgm:t>
        <a:bodyPr/>
        <a:lstStyle/>
        <a:p>
          <a:endParaRPr lang="en-IN"/>
        </a:p>
      </dgm:t>
    </dgm:pt>
    <dgm:pt modelId="{5FEE20A8-080F-47A9-ACE0-7543EA5DEE82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Suitability</a:t>
          </a:r>
          <a:endParaRPr lang="en-IN" dirty="0">
            <a:solidFill>
              <a:schemeClr val="tx1"/>
            </a:solidFill>
          </a:endParaRPr>
        </a:p>
      </dgm:t>
    </dgm:pt>
    <dgm:pt modelId="{254B1A0F-C938-45C6-AA24-09BEA69A991B}" type="parTrans" cxnId="{451BDAA8-2377-47B2-A82A-B722F84444A7}">
      <dgm:prSet/>
      <dgm:spPr/>
      <dgm:t>
        <a:bodyPr/>
        <a:lstStyle/>
        <a:p>
          <a:endParaRPr lang="en-IN"/>
        </a:p>
      </dgm:t>
    </dgm:pt>
    <dgm:pt modelId="{026F7A24-DF53-45AC-830E-598FC7981BBA}" type="sibTrans" cxnId="{451BDAA8-2377-47B2-A82A-B722F84444A7}">
      <dgm:prSet/>
      <dgm:spPr/>
      <dgm:t>
        <a:bodyPr/>
        <a:lstStyle/>
        <a:p>
          <a:endParaRPr lang="en-IN"/>
        </a:p>
      </dgm:t>
    </dgm:pt>
    <dgm:pt modelId="{1ED70326-8C7E-4BBB-9F43-D37EFECB1E2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Objectivity</a:t>
          </a:r>
          <a:endParaRPr lang="en-IN" dirty="0">
            <a:solidFill>
              <a:schemeClr val="tx1"/>
            </a:solidFill>
          </a:endParaRPr>
        </a:p>
      </dgm:t>
    </dgm:pt>
    <dgm:pt modelId="{04FA5090-0BBD-49EB-AB06-C31D007453FF}" type="parTrans" cxnId="{EF2544D2-30C6-4E78-A7E7-CACBEB149D4A}">
      <dgm:prSet/>
      <dgm:spPr/>
      <dgm:t>
        <a:bodyPr/>
        <a:lstStyle/>
        <a:p>
          <a:endParaRPr lang="en-IN"/>
        </a:p>
      </dgm:t>
    </dgm:pt>
    <dgm:pt modelId="{02EB37E4-D156-4795-85C8-AF29AA7E12F9}" type="sibTrans" cxnId="{EF2544D2-30C6-4E78-A7E7-CACBEB149D4A}">
      <dgm:prSet/>
      <dgm:spPr/>
      <dgm:t>
        <a:bodyPr/>
        <a:lstStyle/>
        <a:p>
          <a:endParaRPr lang="en-IN"/>
        </a:p>
      </dgm:t>
    </dgm:pt>
    <dgm:pt modelId="{BD4203F9-63EF-4A85-AA19-4E60DD8706C9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Requirements as to the implementation of control system</a:t>
          </a:r>
          <a:endParaRPr lang="en-IN" b="1" dirty="0">
            <a:solidFill>
              <a:schemeClr val="tx1"/>
            </a:solidFill>
          </a:endParaRPr>
        </a:p>
      </dgm:t>
    </dgm:pt>
    <dgm:pt modelId="{B1230AC2-6DB1-46B7-ACEA-5148D111DEFC}" type="parTrans" cxnId="{81C5E4E2-BD80-4C7E-BD05-9C8CA2DEA954}">
      <dgm:prSet/>
      <dgm:spPr/>
      <dgm:t>
        <a:bodyPr/>
        <a:lstStyle/>
        <a:p>
          <a:endParaRPr lang="en-IN"/>
        </a:p>
      </dgm:t>
    </dgm:pt>
    <dgm:pt modelId="{7ED28014-92EC-4891-9E87-C20BC516D12B}" type="sibTrans" cxnId="{81C5E4E2-BD80-4C7E-BD05-9C8CA2DEA954}">
      <dgm:prSet/>
      <dgm:spPr/>
      <dgm:t>
        <a:bodyPr/>
        <a:lstStyle/>
        <a:p>
          <a:endParaRPr lang="en-IN"/>
        </a:p>
      </dgm:t>
    </dgm:pt>
    <dgm:pt modelId="{676AD454-A26B-44F6-A14D-9F3C27E7629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Understandable</a:t>
          </a:r>
          <a:endParaRPr lang="en-IN" dirty="0">
            <a:solidFill>
              <a:schemeClr val="tx1"/>
            </a:solidFill>
          </a:endParaRPr>
        </a:p>
      </dgm:t>
    </dgm:pt>
    <dgm:pt modelId="{AC53C683-8D04-4FEE-B1EE-F8AE1D16FACE}" type="parTrans" cxnId="{859F9F42-86D1-497C-9129-7295315EC2F2}">
      <dgm:prSet/>
      <dgm:spPr/>
      <dgm:t>
        <a:bodyPr/>
        <a:lstStyle/>
        <a:p>
          <a:endParaRPr lang="en-IN"/>
        </a:p>
      </dgm:t>
    </dgm:pt>
    <dgm:pt modelId="{45E1C6CC-9634-4E4A-B199-C36ADDEBC063}" type="sibTrans" cxnId="{859F9F42-86D1-497C-9129-7295315EC2F2}">
      <dgm:prSet/>
      <dgm:spPr/>
      <dgm:t>
        <a:bodyPr/>
        <a:lstStyle/>
        <a:p>
          <a:endParaRPr lang="en-IN"/>
        </a:p>
      </dgm:t>
    </dgm:pt>
    <dgm:pt modelId="{CB1B14DA-3B3B-4C98-930F-080397B02128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Prompt</a:t>
          </a:r>
          <a:endParaRPr lang="en-IN" dirty="0">
            <a:solidFill>
              <a:schemeClr val="tx1"/>
            </a:solidFill>
          </a:endParaRPr>
        </a:p>
      </dgm:t>
    </dgm:pt>
    <dgm:pt modelId="{557CF4D2-E64C-4788-BB9C-9C401E0D0021}" type="parTrans" cxnId="{03AB5D97-2743-49D0-B9BD-46790692B8C1}">
      <dgm:prSet/>
      <dgm:spPr/>
      <dgm:t>
        <a:bodyPr/>
        <a:lstStyle/>
        <a:p>
          <a:endParaRPr lang="en-IN"/>
        </a:p>
      </dgm:t>
    </dgm:pt>
    <dgm:pt modelId="{C70A5D88-5CA2-405E-B7DD-CF278D1001B3}" type="sibTrans" cxnId="{03AB5D97-2743-49D0-B9BD-46790692B8C1}">
      <dgm:prSet/>
      <dgm:spPr/>
      <dgm:t>
        <a:bodyPr/>
        <a:lstStyle/>
        <a:p>
          <a:endParaRPr lang="en-IN"/>
        </a:p>
      </dgm:t>
    </dgm:pt>
    <dgm:pt modelId="{E8328A6A-E662-4CB7-A7D7-42769B7202D0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Desirable Requirements</a:t>
          </a:r>
          <a:endParaRPr lang="en-IN" b="1" dirty="0">
            <a:solidFill>
              <a:schemeClr val="tx1"/>
            </a:solidFill>
          </a:endParaRPr>
        </a:p>
      </dgm:t>
    </dgm:pt>
    <dgm:pt modelId="{B0B92D71-C1DB-4D84-A52F-D3BDB89C5CC9}" type="parTrans" cxnId="{5F84A1D5-C206-45F4-840A-3BA732DAF089}">
      <dgm:prSet/>
      <dgm:spPr/>
      <dgm:t>
        <a:bodyPr/>
        <a:lstStyle/>
        <a:p>
          <a:endParaRPr lang="en-IN"/>
        </a:p>
      </dgm:t>
    </dgm:pt>
    <dgm:pt modelId="{6079D1AA-DF29-4103-B5C1-A65EFBE9D767}" type="sibTrans" cxnId="{5F84A1D5-C206-45F4-840A-3BA732DAF089}">
      <dgm:prSet/>
      <dgm:spPr/>
      <dgm:t>
        <a:bodyPr/>
        <a:lstStyle/>
        <a:p>
          <a:endParaRPr lang="en-IN"/>
        </a:p>
      </dgm:t>
    </dgm:pt>
    <dgm:pt modelId="{BD71D760-F6B8-4411-9576-DC0CBA715C2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Flexibility</a:t>
          </a:r>
          <a:endParaRPr lang="en-IN" dirty="0">
            <a:solidFill>
              <a:schemeClr val="tx1"/>
            </a:solidFill>
          </a:endParaRPr>
        </a:p>
      </dgm:t>
    </dgm:pt>
    <dgm:pt modelId="{2250A3D8-F5D6-4D60-9411-35C5639F8E90}" type="parTrans" cxnId="{E6B96D1E-DF54-4C05-8C9D-FF91E3A59851}">
      <dgm:prSet/>
      <dgm:spPr/>
      <dgm:t>
        <a:bodyPr/>
        <a:lstStyle/>
        <a:p>
          <a:endParaRPr lang="en-IN"/>
        </a:p>
      </dgm:t>
    </dgm:pt>
    <dgm:pt modelId="{959D0BC4-8E64-4007-AF81-BB1A9D0F280D}" type="sibTrans" cxnId="{E6B96D1E-DF54-4C05-8C9D-FF91E3A59851}">
      <dgm:prSet/>
      <dgm:spPr/>
      <dgm:t>
        <a:bodyPr/>
        <a:lstStyle/>
        <a:p>
          <a:endParaRPr lang="en-IN"/>
        </a:p>
      </dgm:t>
    </dgm:pt>
    <dgm:pt modelId="{D8B5932E-5D6D-4AF7-9890-84D000F93569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Forward Looking</a:t>
          </a:r>
          <a:endParaRPr lang="en-IN" dirty="0">
            <a:solidFill>
              <a:schemeClr val="tx1"/>
            </a:solidFill>
          </a:endParaRPr>
        </a:p>
      </dgm:t>
    </dgm:pt>
    <dgm:pt modelId="{F4DA0C2A-1483-49BD-8312-4A56A9DDEA41}" type="parTrans" cxnId="{86048BA2-DE93-4072-A5CE-C4B61F87A7D1}">
      <dgm:prSet/>
      <dgm:spPr/>
      <dgm:t>
        <a:bodyPr/>
        <a:lstStyle/>
        <a:p>
          <a:endParaRPr lang="en-IN"/>
        </a:p>
      </dgm:t>
    </dgm:pt>
    <dgm:pt modelId="{0A8D8892-3E81-4A01-8D8E-D7DF97C64A95}" type="sibTrans" cxnId="{86048BA2-DE93-4072-A5CE-C4B61F87A7D1}">
      <dgm:prSet/>
      <dgm:spPr/>
      <dgm:t>
        <a:bodyPr/>
        <a:lstStyle/>
        <a:p>
          <a:endParaRPr lang="en-IN"/>
        </a:p>
      </dgm:t>
    </dgm:pt>
    <dgm:pt modelId="{68085FF2-F05B-43ED-ADDA-2FE9C44D3383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Measureable</a:t>
          </a:r>
          <a:endParaRPr lang="en-IN" dirty="0">
            <a:solidFill>
              <a:schemeClr val="tx1"/>
            </a:solidFill>
          </a:endParaRPr>
        </a:p>
      </dgm:t>
    </dgm:pt>
    <dgm:pt modelId="{7126CA26-6E3B-4EFA-92D3-51433D9D89A7}" type="parTrans" cxnId="{E256286D-E4F2-4314-B763-A13F6F650802}">
      <dgm:prSet/>
      <dgm:spPr/>
      <dgm:t>
        <a:bodyPr/>
        <a:lstStyle/>
        <a:p>
          <a:endParaRPr lang="en-IN"/>
        </a:p>
      </dgm:t>
    </dgm:pt>
    <dgm:pt modelId="{E1E986E2-B8EE-4C25-8545-87E85944B0FF}" type="sibTrans" cxnId="{E256286D-E4F2-4314-B763-A13F6F650802}">
      <dgm:prSet/>
      <dgm:spPr/>
      <dgm:t>
        <a:bodyPr/>
        <a:lstStyle/>
        <a:p>
          <a:endParaRPr lang="en-IN"/>
        </a:p>
      </dgm:t>
    </dgm:pt>
    <dgm:pt modelId="{68F4BC06-CB07-4E6C-8E1C-40CD271CFA2A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Economical</a:t>
          </a:r>
          <a:endParaRPr lang="en-IN" dirty="0">
            <a:solidFill>
              <a:schemeClr val="tx1"/>
            </a:solidFill>
          </a:endParaRPr>
        </a:p>
      </dgm:t>
    </dgm:pt>
    <dgm:pt modelId="{99F88C9B-7176-456B-8E2D-ACA0EBF39DCB}" type="parTrans" cxnId="{F1818C12-93A5-4824-A1B5-B5F8B2FD1637}">
      <dgm:prSet/>
      <dgm:spPr/>
      <dgm:t>
        <a:bodyPr/>
        <a:lstStyle/>
        <a:p>
          <a:endParaRPr lang="en-IN"/>
        </a:p>
      </dgm:t>
    </dgm:pt>
    <dgm:pt modelId="{0E478A38-A8BD-43B6-9F74-BD5CFB4B85EB}" type="sibTrans" cxnId="{F1818C12-93A5-4824-A1B5-B5F8B2FD1637}">
      <dgm:prSet/>
      <dgm:spPr/>
      <dgm:t>
        <a:bodyPr/>
        <a:lstStyle/>
        <a:p>
          <a:endParaRPr lang="en-IN"/>
        </a:p>
      </dgm:t>
    </dgm:pt>
    <dgm:pt modelId="{55349DDC-2347-4FC4-89F7-9E317926FF3B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Connectivity</a:t>
          </a:r>
          <a:endParaRPr lang="en-IN" dirty="0">
            <a:solidFill>
              <a:schemeClr val="tx1"/>
            </a:solidFill>
          </a:endParaRPr>
        </a:p>
      </dgm:t>
    </dgm:pt>
    <dgm:pt modelId="{0F564A7E-CD87-4ECA-9CD6-07E3EBDA338B}" type="parTrans" cxnId="{D58BA5F0-D387-40E0-A59C-6EE8432A7DDB}">
      <dgm:prSet/>
      <dgm:spPr/>
      <dgm:t>
        <a:bodyPr/>
        <a:lstStyle/>
        <a:p>
          <a:endParaRPr lang="en-IN"/>
        </a:p>
      </dgm:t>
    </dgm:pt>
    <dgm:pt modelId="{585B6A7D-DCA9-4109-BF5E-4AC493693FC0}" type="sibTrans" cxnId="{D58BA5F0-D387-40E0-A59C-6EE8432A7DDB}">
      <dgm:prSet/>
      <dgm:spPr/>
      <dgm:t>
        <a:bodyPr/>
        <a:lstStyle/>
        <a:p>
          <a:endParaRPr lang="en-IN"/>
        </a:p>
      </dgm:t>
    </dgm:pt>
    <dgm:pt modelId="{EB3A5E03-F822-468F-BFD9-C0AB54CFB79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Simplicity</a:t>
          </a:r>
          <a:endParaRPr lang="en-IN" dirty="0">
            <a:solidFill>
              <a:schemeClr val="tx1"/>
            </a:solidFill>
          </a:endParaRPr>
        </a:p>
      </dgm:t>
    </dgm:pt>
    <dgm:pt modelId="{A20B5892-98B3-4D75-8A1F-0A4BE0F0B84D}" type="parTrans" cxnId="{243C3BF8-4546-4BC7-853F-B4089FD9F055}">
      <dgm:prSet/>
      <dgm:spPr/>
      <dgm:t>
        <a:bodyPr/>
        <a:lstStyle/>
        <a:p>
          <a:endParaRPr lang="en-IN"/>
        </a:p>
      </dgm:t>
    </dgm:pt>
    <dgm:pt modelId="{C04BC8E5-DA4B-4D57-BB5D-551ADCE995A6}" type="sibTrans" cxnId="{243C3BF8-4546-4BC7-853F-B4089FD9F055}">
      <dgm:prSet/>
      <dgm:spPr/>
      <dgm:t>
        <a:bodyPr/>
        <a:lstStyle/>
        <a:p>
          <a:endParaRPr lang="en-IN"/>
        </a:p>
      </dgm:t>
    </dgm:pt>
    <dgm:pt modelId="{BD49E67C-AE81-4851-828F-5F96DAD24BF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Comprehensive</a:t>
          </a:r>
          <a:endParaRPr lang="en-IN" dirty="0">
            <a:solidFill>
              <a:schemeClr val="tx1"/>
            </a:solidFill>
          </a:endParaRPr>
        </a:p>
      </dgm:t>
    </dgm:pt>
    <dgm:pt modelId="{B9113231-D03E-471C-AF10-14406B76CF44}" type="parTrans" cxnId="{6876404D-872D-4AC9-9129-B0B932BF8269}">
      <dgm:prSet/>
      <dgm:spPr/>
      <dgm:t>
        <a:bodyPr/>
        <a:lstStyle/>
        <a:p>
          <a:endParaRPr lang="en-IN"/>
        </a:p>
      </dgm:t>
    </dgm:pt>
    <dgm:pt modelId="{1097F6AC-64DE-401F-B21E-E4D596B009DB}" type="sibTrans" cxnId="{6876404D-872D-4AC9-9129-B0B932BF8269}">
      <dgm:prSet/>
      <dgm:spPr/>
      <dgm:t>
        <a:bodyPr/>
        <a:lstStyle/>
        <a:p>
          <a:endParaRPr lang="en-IN"/>
        </a:p>
      </dgm:t>
    </dgm:pt>
    <dgm:pt modelId="{C3C41302-2CC5-4E46-9F18-EB600981A9B1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Responsibility Specific</a:t>
          </a:r>
          <a:endParaRPr lang="en-IN" dirty="0">
            <a:solidFill>
              <a:schemeClr val="tx1"/>
            </a:solidFill>
          </a:endParaRPr>
        </a:p>
      </dgm:t>
    </dgm:pt>
    <dgm:pt modelId="{6D28D737-7872-4F7F-A316-188A6DEC908F}" type="parTrans" cxnId="{996641DA-9AEB-438B-88A7-C5D9B6738662}">
      <dgm:prSet/>
      <dgm:spPr/>
      <dgm:t>
        <a:bodyPr/>
        <a:lstStyle/>
        <a:p>
          <a:endParaRPr lang="en-IN"/>
        </a:p>
      </dgm:t>
    </dgm:pt>
    <dgm:pt modelId="{D16009DA-4682-445E-BED6-C196F8C645B7}" type="sibTrans" cxnId="{996641DA-9AEB-438B-88A7-C5D9B6738662}">
      <dgm:prSet/>
      <dgm:spPr/>
      <dgm:t>
        <a:bodyPr/>
        <a:lstStyle/>
        <a:p>
          <a:endParaRPr lang="en-IN"/>
        </a:p>
      </dgm:t>
    </dgm:pt>
    <dgm:pt modelId="{BB00CE99-14DB-4C69-9DAB-0A4E28000FB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Suggestive</a:t>
          </a:r>
          <a:endParaRPr lang="en-IN" dirty="0">
            <a:solidFill>
              <a:schemeClr val="tx1"/>
            </a:solidFill>
          </a:endParaRPr>
        </a:p>
      </dgm:t>
    </dgm:pt>
    <dgm:pt modelId="{F10F34D4-87EE-496B-9683-A0AD4A637659}" type="parTrans" cxnId="{36E40B2F-544A-48F9-A606-D8C0219C4F80}">
      <dgm:prSet/>
      <dgm:spPr/>
      <dgm:t>
        <a:bodyPr/>
        <a:lstStyle/>
        <a:p>
          <a:endParaRPr lang="en-IN"/>
        </a:p>
      </dgm:t>
    </dgm:pt>
    <dgm:pt modelId="{60EFEFA5-94B5-4A2F-A5E2-B02957F8760E}" type="sibTrans" cxnId="{36E40B2F-544A-48F9-A606-D8C0219C4F80}">
      <dgm:prSet/>
      <dgm:spPr/>
      <dgm:t>
        <a:bodyPr/>
        <a:lstStyle/>
        <a:p>
          <a:endParaRPr lang="en-IN"/>
        </a:p>
      </dgm:t>
    </dgm:pt>
    <dgm:pt modelId="{083B06F6-4511-48DE-A23F-D0F2F4E82BD7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Strategic Control points</a:t>
          </a:r>
          <a:endParaRPr lang="en-IN" dirty="0">
            <a:solidFill>
              <a:schemeClr val="tx1"/>
            </a:solidFill>
          </a:endParaRPr>
        </a:p>
      </dgm:t>
    </dgm:pt>
    <dgm:pt modelId="{E501BDB3-D282-4124-B713-0A7BB1EBD38E}" type="parTrans" cxnId="{5B9EEE8E-925F-4246-8BDE-161921D2A7FE}">
      <dgm:prSet/>
      <dgm:spPr/>
      <dgm:t>
        <a:bodyPr/>
        <a:lstStyle/>
        <a:p>
          <a:endParaRPr lang="en-IN"/>
        </a:p>
      </dgm:t>
    </dgm:pt>
    <dgm:pt modelId="{D28A4C25-C288-459B-AB0C-6B20B98E97C0}" type="sibTrans" cxnId="{5B9EEE8E-925F-4246-8BDE-161921D2A7FE}">
      <dgm:prSet/>
      <dgm:spPr/>
      <dgm:t>
        <a:bodyPr/>
        <a:lstStyle/>
        <a:p>
          <a:endParaRPr lang="en-IN"/>
        </a:p>
      </dgm:t>
    </dgm:pt>
    <dgm:pt modelId="{7CB75A51-9868-4896-86F7-18CF4F163BBA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Participative</a:t>
          </a:r>
          <a:endParaRPr lang="en-IN" dirty="0">
            <a:solidFill>
              <a:schemeClr val="tx1"/>
            </a:solidFill>
          </a:endParaRPr>
        </a:p>
      </dgm:t>
    </dgm:pt>
    <dgm:pt modelId="{34BB1A7B-92CD-4BA4-A5A9-6D0A43DF76B8}" type="parTrans" cxnId="{A4482CE6-788B-4581-8311-13DE05028926}">
      <dgm:prSet/>
      <dgm:spPr/>
      <dgm:t>
        <a:bodyPr/>
        <a:lstStyle/>
        <a:p>
          <a:endParaRPr lang="en-IN"/>
        </a:p>
      </dgm:t>
    </dgm:pt>
    <dgm:pt modelId="{A9B76925-ADF0-4521-A354-7B15803D1669}" type="sibTrans" cxnId="{A4482CE6-788B-4581-8311-13DE05028926}">
      <dgm:prSet/>
      <dgm:spPr/>
      <dgm:t>
        <a:bodyPr/>
        <a:lstStyle/>
        <a:p>
          <a:endParaRPr lang="en-IN"/>
        </a:p>
      </dgm:t>
    </dgm:pt>
    <dgm:pt modelId="{788ED281-0D78-4E3B-9B25-531AA0E08A0D}" type="pres">
      <dgm:prSet presAssocID="{0215AFD8-CF4D-4F82-988B-8366707C293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D64DC49-95C8-4C9A-A884-4844BA626DF0}" type="pres">
      <dgm:prSet presAssocID="{0D7CA43F-9B2E-46B4-A031-86BACC64B73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E3785B4-AA6B-4470-968F-EC1941D71AB9}" type="pres">
      <dgm:prSet presAssocID="{B2A7FA0F-6DF6-4B8C-AB0B-94A415B07A2C}" presName="sibTrans" presStyleCnt="0"/>
      <dgm:spPr/>
    </dgm:pt>
    <dgm:pt modelId="{DDBBD65E-1940-4174-8842-EC58E9D08917}" type="pres">
      <dgm:prSet presAssocID="{BD4203F9-63EF-4A85-AA19-4E60DD8706C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83489F3-76BB-4FF7-AFD7-EB43BB86CF2E}" type="pres">
      <dgm:prSet presAssocID="{7ED28014-92EC-4891-9E87-C20BC516D12B}" presName="sibTrans" presStyleCnt="0"/>
      <dgm:spPr/>
    </dgm:pt>
    <dgm:pt modelId="{C4C9E6CC-8021-446A-AAB2-8C54372D3241}" type="pres">
      <dgm:prSet presAssocID="{E8328A6A-E662-4CB7-A7D7-42769B7202D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256286D-E4F2-4314-B763-A13F6F650802}" srcId="{0D7CA43F-9B2E-46B4-A031-86BACC64B736}" destId="{68085FF2-F05B-43ED-ADDA-2FE9C44D3383}" srcOrd="2" destOrd="0" parTransId="{7126CA26-6E3B-4EFA-92D3-51433D9D89A7}" sibTransId="{E1E986E2-B8EE-4C25-8545-87E85944B0FF}"/>
    <dgm:cxn modelId="{7E01D667-9556-46BD-8AF1-2135F9B5AED5}" type="presOf" srcId="{68085FF2-F05B-43ED-ADDA-2FE9C44D3383}" destId="{7D64DC49-95C8-4C9A-A884-4844BA626DF0}" srcOrd="0" destOrd="3" presId="urn:microsoft.com/office/officeart/2005/8/layout/hList6"/>
    <dgm:cxn modelId="{36E40B2F-544A-48F9-A606-D8C0219C4F80}" srcId="{BD4203F9-63EF-4A85-AA19-4E60DD8706C9}" destId="{BB00CE99-14DB-4C69-9DAB-0A4E28000FB0}" srcOrd="3" destOrd="0" parTransId="{F10F34D4-87EE-496B-9683-A0AD4A637659}" sibTransId="{60EFEFA5-94B5-4A2F-A5E2-B02957F8760E}"/>
    <dgm:cxn modelId="{3F4078A0-2C46-4877-940B-D6E6E06C3FD9}" type="presOf" srcId="{55349DDC-2347-4FC4-89F7-9E317926FF3B}" destId="{7D64DC49-95C8-4C9A-A884-4844BA626DF0}" srcOrd="0" destOrd="5" presId="urn:microsoft.com/office/officeart/2005/8/layout/hList6"/>
    <dgm:cxn modelId="{86048BA2-DE93-4072-A5CE-C4B61F87A7D1}" srcId="{E8328A6A-E662-4CB7-A7D7-42769B7202D0}" destId="{D8B5932E-5D6D-4AF7-9890-84D000F93569}" srcOrd="1" destOrd="0" parTransId="{F4DA0C2A-1483-49BD-8312-4A56A9DDEA41}" sibTransId="{0A8D8892-3E81-4A01-8D8E-D7DF97C64A95}"/>
    <dgm:cxn modelId="{A9E5F929-2752-465C-B848-6369B4B95F88}" type="presOf" srcId="{0D7CA43F-9B2E-46B4-A031-86BACC64B736}" destId="{7D64DC49-95C8-4C9A-A884-4844BA626DF0}" srcOrd="0" destOrd="0" presId="urn:microsoft.com/office/officeart/2005/8/layout/hList6"/>
    <dgm:cxn modelId="{CC57A53D-AB00-4F14-844C-626009B4AFCA}" type="presOf" srcId="{1ED70326-8C7E-4BBB-9F43-D37EFECB1E20}" destId="{7D64DC49-95C8-4C9A-A884-4844BA626DF0}" srcOrd="0" destOrd="2" presId="urn:microsoft.com/office/officeart/2005/8/layout/hList6"/>
    <dgm:cxn modelId="{03AB5D97-2743-49D0-B9BD-46790692B8C1}" srcId="{BD4203F9-63EF-4A85-AA19-4E60DD8706C9}" destId="{CB1B14DA-3B3B-4C98-930F-080397B02128}" srcOrd="1" destOrd="0" parTransId="{557CF4D2-E64C-4788-BB9C-9C401E0D0021}" sibTransId="{C70A5D88-5CA2-405E-B7DD-CF278D1001B3}"/>
    <dgm:cxn modelId="{E6B96D1E-DF54-4C05-8C9D-FF91E3A59851}" srcId="{E8328A6A-E662-4CB7-A7D7-42769B7202D0}" destId="{BD71D760-F6B8-4411-9576-DC0CBA715C2E}" srcOrd="0" destOrd="0" parTransId="{2250A3D8-F5D6-4D60-9411-35C5639F8E90}" sibTransId="{959D0BC4-8E64-4007-AF81-BB1A9D0F280D}"/>
    <dgm:cxn modelId="{5B9EEE8E-925F-4246-8BDE-161921D2A7FE}" srcId="{BD4203F9-63EF-4A85-AA19-4E60DD8706C9}" destId="{083B06F6-4511-48DE-A23F-D0F2F4E82BD7}" srcOrd="4" destOrd="0" parTransId="{E501BDB3-D282-4124-B713-0A7BB1EBD38E}" sibTransId="{D28A4C25-C288-459B-AB0C-6B20B98E97C0}"/>
    <dgm:cxn modelId="{243C3BF8-4546-4BC7-853F-B4089FD9F055}" srcId="{0D7CA43F-9B2E-46B4-A031-86BACC64B736}" destId="{EB3A5E03-F822-468F-BFD9-C0AB54CFB790}" srcOrd="5" destOrd="0" parTransId="{A20B5892-98B3-4D75-8A1F-0A4BE0F0B84D}" sibTransId="{C04BC8E5-DA4B-4D57-BB5D-551ADCE995A6}"/>
    <dgm:cxn modelId="{D58BA5F0-D387-40E0-A59C-6EE8432A7DDB}" srcId="{0D7CA43F-9B2E-46B4-A031-86BACC64B736}" destId="{55349DDC-2347-4FC4-89F7-9E317926FF3B}" srcOrd="4" destOrd="0" parTransId="{0F564A7E-CD87-4ECA-9CD6-07E3EBDA338B}" sibTransId="{585B6A7D-DCA9-4109-BF5E-4AC493693FC0}"/>
    <dgm:cxn modelId="{9F296756-1CCE-41DC-954A-2EDEAB3AE53E}" type="presOf" srcId="{C3C41302-2CC5-4E46-9F18-EB600981A9B1}" destId="{DDBBD65E-1940-4174-8842-EC58E9D08917}" srcOrd="0" destOrd="3" presId="urn:microsoft.com/office/officeart/2005/8/layout/hList6"/>
    <dgm:cxn modelId="{75D3F797-1C03-4B37-AF88-18191D001A30}" type="presOf" srcId="{EB3A5E03-F822-468F-BFD9-C0AB54CFB790}" destId="{7D64DC49-95C8-4C9A-A884-4844BA626DF0}" srcOrd="0" destOrd="6" presId="urn:microsoft.com/office/officeart/2005/8/layout/hList6"/>
    <dgm:cxn modelId="{424C2B04-37BC-491A-A93C-CC6E9BB6EE1B}" type="presOf" srcId="{7CB75A51-9868-4896-86F7-18CF4F163BBA}" destId="{C4C9E6CC-8021-446A-AAB2-8C54372D3241}" srcOrd="0" destOrd="3" presId="urn:microsoft.com/office/officeart/2005/8/layout/hList6"/>
    <dgm:cxn modelId="{B3DC427B-7A79-4AB7-A3E1-CA19E4B86BA2}" type="presOf" srcId="{BD71D760-F6B8-4411-9576-DC0CBA715C2E}" destId="{C4C9E6CC-8021-446A-AAB2-8C54372D3241}" srcOrd="0" destOrd="1" presId="urn:microsoft.com/office/officeart/2005/8/layout/hList6"/>
    <dgm:cxn modelId="{BDAA531C-A3F4-4E04-BA39-C6F03F60A66F}" type="presOf" srcId="{0215AFD8-CF4D-4F82-988B-8366707C2936}" destId="{788ED281-0D78-4E3B-9B25-531AA0E08A0D}" srcOrd="0" destOrd="0" presId="urn:microsoft.com/office/officeart/2005/8/layout/hList6"/>
    <dgm:cxn modelId="{F1818C12-93A5-4824-A1B5-B5F8B2FD1637}" srcId="{0D7CA43F-9B2E-46B4-A031-86BACC64B736}" destId="{68F4BC06-CB07-4E6C-8E1C-40CD271CFA2A}" srcOrd="3" destOrd="0" parTransId="{99F88C9B-7176-456B-8E2D-ACA0EBF39DCB}" sibTransId="{0E478A38-A8BD-43B6-9F74-BD5CFB4B85EB}"/>
    <dgm:cxn modelId="{5F7000DA-8532-4EB4-BDA4-98B9C61D7B5B}" type="presOf" srcId="{083B06F6-4511-48DE-A23F-D0F2F4E82BD7}" destId="{DDBBD65E-1940-4174-8842-EC58E9D08917}" srcOrd="0" destOrd="5" presId="urn:microsoft.com/office/officeart/2005/8/layout/hList6"/>
    <dgm:cxn modelId="{74CF695D-DDE4-4CCC-81EF-47D4FA2C0698}" type="presOf" srcId="{CB1B14DA-3B3B-4C98-930F-080397B02128}" destId="{DDBBD65E-1940-4174-8842-EC58E9D08917}" srcOrd="0" destOrd="2" presId="urn:microsoft.com/office/officeart/2005/8/layout/hList6"/>
    <dgm:cxn modelId="{EED61DFD-3954-432A-B9FA-E257AEFAF85D}" type="presOf" srcId="{BB00CE99-14DB-4C69-9DAB-0A4E28000FB0}" destId="{DDBBD65E-1940-4174-8842-EC58E9D08917}" srcOrd="0" destOrd="4" presId="urn:microsoft.com/office/officeart/2005/8/layout/hList6"/>
    <dgm:cxn modelId="{859F9F42-86D1-497C-9129-7295315EC2F2}" srcId="{BD4203F9-63EF-4A85-AA19-4E60DD8706C9}" destId="{676AD454-A26B-44F6-A14D-9F3C27E7629E}" srcOrd="0" destOrd="0" parTransId="{AC53C683-8D04-4FEE-B1EE-F8AE1D16FACE}" sibTransId="{45E1C6CC-9634-4E4A-B199-C36ADDEBC063}"/>
    <dgm:cxn modelId="{951376BB-CEA7-4032-9903-E435D43D8088}" srcId="{0215AFD8-CF4D-4F82-988B-8366707C2936}" destId="{0D7CA43F-9B2E-46B4-A031-86BACC64B736}" srcOrd="0" destOrd="0" parTransId="{5B3B68DD-7AC0-4FFA-8951-856C57857A5F}" sibTransId="{B2A7FA0F-6DF6-4B8C-AB0B-94A415B07A2C}"/>
    <dgm:cxn modelId="{5E9E2FC1-D61E-428B-BAB8-4E116EDB931F}" type="presOf" srcId="{BD49E67C-AE81-4851-828F-5F96DAD24BF0}" destId="{7D64DC49-95C8-4C9A-A884-4844BA626DF0}" srcOrd="0" destOrd="7" presId="urn:microsoft.com/office/officeart/2005/8/layout/hList6"/>
    <dgm:cxn modelId="{5F84A1D5-C206-45F4-840A-3BA732DAF089}" srcId="{0215AFD8-CF4D-4F82-988B-8366707C2936}" destId="{E8328A6A-E662-4CB7-A7D7-42769B7202D0}" srcOrd="2" destOrd="0" parTransId="{B0B92D71-C1DB-4D84-A52F-D3BDB89C5CC9}" sibTransId="{6079D1AA-DF29-4103-B5C1-A65EFBE9D767}"/>
    <dgm:cxn modelId="{557DD1F1-8458-4FC0-8A2A-3C9EA50B2135}" type="presOf" srcId="{68F4BC06-CB07-4E6C-8E1C-40CD271CFA2A}" destId="{7D64DC49-95C8-4C9A-A884-4844BA626DF0}" srcOrd="0" destOrd="4" presId="urn:microsoft.com/office/officeart/2005/8/layout/hList6"/>
    <dgm:cxn modelId="{F4AC9805-9FBA-4F85-B630-E243AB765875}" type="presOf" srcId="{BD4203F9-63EF-4A85-AA19-4E60DD8706C9}" destId="{DDBBD65E-1940-4174-8842-EC58E9D08917}" srcOrd="0" destOrd="0" presId="urn:microsoft.com/office/officeart/2005/8/layout/hList6"/>
    <dgm:cxn modelId="{996641DA-9AEB-438B-88A7-C5D9B6738662}" srcId="{BD4203F9-63EF-4A85-AA19-4E60DD8706C9}" destId="{C3C41302-2CC5-4E46-9F18-EB600981A9B1}" srcOrd="2" destOrd="0" parTransId="{6D28D737-7872-4F7F-A316-188A6DEC908F}" sibTransId="{D16009DA-4682-445E-BED6-C196F8C645B7}"/>
    <dgm:cxn modelId="{42DD92DB-BA0C-4488-9F26-0293F6E70511}" type="presOf" srcId="{D8B5932E-5D6D-4AF7-9890-84D000F93569}" destId="{C4C9E6CC-8021-446A-AAB2-8C54372D3241}" srcOrd="0" destOrd="2" presId="urn:microsoft.com/office/officeart/2005/8/layout/hList6"/>
    <dgm:cxn modelId="{8D766A1D-2EDE-41F6-B226-59939474C2E8}" type="presOf" srcId="{E8328A6A-E662-4CB7-A7D7-42769B7202D0}" destId="{C4C9E6CC-8021-446A-AAB2-8C54372D3241}" srcOrd="0" destOrd="0" presId="urn:microsoft.com/office/officeart/2005/8/layout/hList6"/>
    <dgm:cxn modelId="{6876404D-872D-4AC9-9129-B0B932BF8269}" srcId="{0D7CA43F-9B2E-46B4-A031-86BACC64B736}" destId="{BD49E67C-AE81-4851-828F-5F96DAD24BF0}" srcOrd="6" destOrd="0" parTransId="{B9113231-D03E-471C-AF10-14406B76CF44}" sibTransId="{1097F6AC-64DE-401F-B21E-E4D596B009DB}"/>
    <dgm:cxn modelId="{8018B721-9A8C-420A-ABE6-B43263516481}" type="presOf" srcId="{5FEE20A8-080F-47A9-ACE0-7543EA5DEE82}" destId="{7D64DC49-95C8-4C9A-A884-4844BA626DF0}" srcOrd="0" destOrd="1" presId="urn:microsoft.com/office/officeart/2005/8/layout/hList6"/>
    <dgm:cxn modelId="{D0BBB491-1F77-43F4-8AF2-0D1BEB394A84}" type="presOf" srcId="{676AD454-A26B-44F6-A14D-9F3C27E7629E}" destId="{DDBBD65E-1940-4174-8842-EC58E9D08917}" srcOrd="0" destOrd="1" presId="urn:microsoft.com/office/officeart/2005/8/layout/hList6"/>
    <dgm:cxn modelId="{451BDAA8-2377-47B2-A82A-B722F84444A7}" srcId="{0D7CA43F-9B2E-46B4-A031-86BACC64B736}" destId="{5FEE20A8-080F-47A9-ACE0-7543EA5DEE82}" srcOrd="0" destOrd="0" parTransId="{254B1A0F-C938-45C6-AA24-09BEA69A991B}" sibTransId="{026F7A24-DF53-45AC-830E-598FC7981BBA}"/>
    <dgm:cxn modelId="{A4482CE6-788B-4581-8311-13DE05028926}" srcId="{E8328A6A-E662-4CB7-A7D7-42769B7202D0}" destId="{7CB75A51-9868-4896-86F7-18CF4F163BBA}" srcOrd="2" destOrd="0" parTransId="{34BB1A7B-92CD-4BA4-A5A9-6D0A43DF76B8}" sibTransId="{A9B76925-ADF0-4521-A354-7B15803D1669}"/>
    <dgm:cxn modelId="{EF2544D2-30C6-4E78-A7E7-CACBEB149D4A}" srcId="{0D7CA43F-9B2E-46B4-A031-86BACC64B736}" destId="{1ED70326-8C7E-4BBB-9F43-D37EFECB1E20}" srcOrd="1" destOrd="0" parTransId="{04FA5090-0BBD-49EB-AB06-C31D007453FF}" sibTransId="{02EB37E4-D156-4795-85C8-AF29AA7E12F9}"/>
    <dgm:cxn modelId="{81C5E4E2-BD80-4C7E-BD05-9C8CA2DEA954}" srcId="{0215AFD8-CF4D-4F82-988B-8366707C2936}" destId="{BD4203F9-63EF-4A85-AA19-4E60DD8706C9}" srcOrd="1" destOrd="0" parTransId="{B1230AC2-6DB1-46B7-ACEA-5148D111DEFC}" sibTransId="{7ED28014-92EC-4891-9E87-C20BC516D12B}"/>
    <dgm:cxn modelId="{08CB7094-95E4-4060-BCDF-F79629492DEC}" type="presParOf" srcId="{788ED281-0D78-4E3B-9B25-531AA0E08A0D}" destId="{7D64DC49-95C8-4C9A-A884-4844BA626DF0}" srcOrd="0" destOrd="0" presId="urn:microsoft.com/office/officeart/2005/8/layout/hList6"/>
    <dgm:cxn modelId="{F3AFB3CE-F476-4524-A46A-128CC5FDA3E3}" type="presParOf" srcId="{788ED281-0D78-4E3B-9B25-531AA0E08A0D}" destId="{2E3785B4-AA6B-4470-968F-EC1941D71AB9}" srcOrd="1" destOrd="0" presId="urn:microsoft.com/office/officeart/2005/8/layout/hList6"/>
    <dgm:cxn modelId="{A9A03613-FA28-4AE1-BC40-1F76B42422ED}" type="presParOf" srcId="{788ED281-0D78-4E3B-9B25-531AA0E08A0D}" destId="{DDBBD65E-1940-4174-8842-EC58E9D08917}" srcOrd="2" destOrd="0" presId="urn:microsoft.com/office/officeart/2005/8/layout/hList6"/>
    <dgm:cxn modelId="{F77E8113-2713-428B-AE82-B420E6AB250E}" type="presParOf" srcId="{788ED281-0D78-4E3B-9B25-531AA0E08A0D}" destId="{A83489F3-76BB-4FF7-AFD7-EB43BB86CF2E}" srcOrd="3" destOrd="0" presId="urn:microsoft.com/office/officeart/2005/8/layout/hList6"/>
    <dgm:cxn modelId="{E7EB9590-3100-4FE9-BDCE-4BFF1FACF532}" type="presParOf" srcId="{788ED281-0D78-4E3B-9B25-531AA0E08A0D}" destId="{C4C9E6CC-8021-446A-AAB2-8C54372D3241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93D6B6-7ACA-4BB2-B0F1-09E6FBDE80C8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IN"/>
        </a:p>
      </dgm:t>
    </dgm:pt>
    <dgm:pt modelId="{7D83A6F7-2AA9-4E59-B676-4A1C794BBD86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Directing is influencing people’s behaviour through motivation, communication, group dynamics, leadership &amp; discipline.</a:t>
          </a:r>
          <a:endParaRPr lang="en-IN" dirty="0">
            <a:solidFill>
              <a:schemeClr val="tx1"/>
            </a:solidFill>
          </a:endParaRPr>
        </a:p>
      </dgm:t>
    </dgm:pt>
    <dgm:pt modelId="{3611C799-0C1A-469A-956C-10CC703E9D5B}" type="parTrans" cxnId="{0C01416D-2502-4230-A22E-92C1CAA7061C}">
      <dgm:prSet/>
      <dgm:spPr/>
      <dgm:t>
        <a:bodyPr/>
        <a:lstStyle/>
        <a:p>
          <a:endParaRPr lang="en-IN"/>
        </a:p>
      </dgm:t>
    </dgm:pt>
    <dgm:pt modelId="{3A19CB55-9A67-4E94-9355-1A7E6E45861C}" type="sibTrans" cxnId="{0C01416D-2502-4230-A22E-92C1CAA7061C}">
      <dgm:prSet/>
      <dgm:spPr/>
      <dgm:t>
        <a:bodyPr/>
        <a:lstStyle/>
        <a:p>
          <a:endParaRPr lang="en-IN"/>
        </a:p>
      </dgm:t>
    </dgm:pt>
    <dgm:pt modelId="{2751B8A8-6CF1-402D-8A52-938CC21CB016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The purpose of directing is to channel the behaviour of personnel to accomplish the organisation's mission &amp; objectives while simultaneously helping them to accomplish their own career objectives &amp; prospects.</a:t>
          </a:r>
          <a:endParaRPr lang="en-IN" dirty="0">
            <a:solidFill>
              <a:schemeClr val="tx1"/>
            </a:solidFill>
          </a:endParaRPr>
        </a:p>
      </dgm:t>
    </dgm:pt>
    <dgm:pt modelId="{755EB16D-5D3A-4D02-ACA2-6A4133B87DEC}" type="parTrans" cxnId="{BE873B23-D5A5-4B13-8FF2-93BD3640DB76}">
      <dgm:prSet/>
      <dgm:spPr/>
      <dgm:t>
        <a:bodyPr/>
        <a:lstStyle/>
        <a:p>
          <a:endParaRPr lang="en-IN"/>
        </a:p>
      </dgm:t>
    </dgm:pt>
    <dgm:pt modelId="{B5F56AAB-EDF2-4E6B-A466-3D944D9AFDBC}" type="sibTrans" cxnId="{BE873B23-D5A5-4B13-8FF2-93BD3640DB76}">
      <dgm:prSet/>
      <dgm:spPr/>
      <dgm:t>
        <a:bodyPr/>
        <a:lstStyle/>
        <a:p>
          <a:endParaRPr lang="en-IN"/>
        </a:p>
      </dgm:t>
    </dgm:pt>
    <dgm:pt modelId="{D4D85C1D-8835-42E0-BA68-65F61BBBF5B9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Directing function gives a manager an active rather that a passive role in the employee's performance , conduct &amp; accomplishments.</a:t>
          </a:r>
          <a:endParaRPr lang="en-IN" dirty="0">
            <a:solidFill>
              <a:schemeClr val="tx1"/>
            </a:solidFill>
          </a:endParaRPr>
        </a:p>
      </dgm:t>
    </dgm:pt>
    <dgm:pt modelId="{7B5565FF-221E-473A-AC81-705FA9E39BA6}" type="parTrans" cxnId="{F81018D7-0510-47EC-B7CA-2AFF92975D33}">
      <dgm:prSet/>
      <dgm:spPr/>
      <dgm:t>
        <a:bodyPr/>
        <a:lstStyle/>
        <a:p>
          <a:endParaRPr lang="en-IN"/>
        </a:p>
      </dgm:t>
    </dgm:pt>
    <dgm:pt modelId="{BB1F7AF6-7763-4656-A66E-F1C04CF6426A}" type="sibTrans" cxnId="{F81018D7-0510-47EC-B7CA-2AFF92975D33}">
      <dgm:prSet/>
      <dgm:spPr/>
      <dgm:t>
        <a:bodyPr/>
        <a:lstStyle/>
        <a:p>
          <a:endParaRPr lang="en-IN"/>
        </a:p>
      </dgm:t>
    </dgm:pt>
    <dgm:pt modelId="{898D977E-0A26-4529-8B3F-BBA010015F22}" type="pres">
      <dgm:prSet presAssocID="{6D93D6B6-7ACA-4BB2-B0F1-09E6FBDE80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C1BF6AD-897F-44F0-B626-513F8F33B5C0}" type="pres">
      <dgm:prSet presAssocID="{7D83A6F7-2AA9-4E59-B676-4A1C794BBD8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55000A4-F0B1-49D7-BD63-71D9CAB7D8B8}" type="pres">
      <dgm:prSet presAssocID="{3A19CB55-9A67-4E94-9355-1A7E6E45861C}" presName="spacer" presStyleCnt="0"/>
      <dgm:spPr/>
    </dgm:pt>
    <dgm:pt modelId="{DFADCBA6-1ED7-4710-9545-08F2B78A9F8E}" type="pres">
      <dgm:prSet presAssocID="{2751B8A8-6CF1-402D-8A52-938CC21CB01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7B82B7E-1488-4F85-A145-C05022D03475}" type="pres">
      <dgm:prSet presAssocID="{B5F56AAB-EDF2-4E6B-A466-3D944D9AFDBC}" presName="spacer" presStyleCnt="0"/>
      <dgm:spPr/>
    </dgm:pt>
    <dgm:pt modelId="{31AE00EB-6534-4805-993C-D7D2DAB1F362}" type="pres">
      <dgm:prSet presAssocID="{D4D85C1D-8835-42E0-BA68-65F61BBBF5B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81018D7-0510-47EC-B7CA-2AFF92975D33}" srcId="{6D93D6B6-7ACA-4BB2-B0F1-09E6FBDE80C8}" destId="{D4D85C1D-8835-42E0-BA68-65F61BBBF5B9}" srcOrd="2" destOrd="0" parTransId="{7B5565FF-221E-473A-AC81-705FA9E39BA6}" sibTransId="{BB1F7AF6-7763-4656-A66E-F1C04CF6426A}"/>
    <dgm:cxn modelId="{73214498-6468-48BF-B7EA-784F21FB2DC1}" type="presOf" srcId="{2751B8A8-6CF1-402D-8A52-938CC21CB016}" destId="{DFADCBA6-1ED7-4710-9545-08F2B78A9F8E}" srcOrd="0" destOrd="0" presId="urn:microsoft.com/office/officeart/2005/8/layout/vList2"/>
    <dgm:cxn modelId="{F73E3ADD-6A3D-4E63-AF18-6399790426B6}" type="presOf" srcId="{D4D85C1D-8835-42E0-BA68-65F61BBBF5B9}" destId="{31AE00EB-6534-4805-993C-D7D2DAB1F362}" srcOrd="0" destOrd="0" presId="urn:microsoft.com/office/officeart/2005/8/layout/vList2"/>
    <dgm:cxn modelId="{BE873B23-D5A5-4B13-8FF2-93BD3640DB76}" srcId="{6D93D6B6-7ACA-4BB2-B0F1-09E6FBDE80C8}" destId="{2751B8A8-6CF1-402D-8A52-938CC21CB016}" srcOrd="1" destOrd="0" parTransId="{755EB16D-5D3A-4D02-ACA2-6A4133B87DEC}" sibTransId="{B5F56AAB-EDF2-4E6B-A466-3D944D9AFDBC}"/>
    <dgm:cxn modelId="{849FC47E-CB51-4D89-AAD6-06DB8AE49570}" type="presOf" srcId="{7D83A6F7-2AA9-4E59-B676-4A1C794BBD86}" destId="{FC1BF6AD-897F-44F0-B626-513F8F33B5C0}" srcOrd="0" destOrd="0" presId="urn:microsoft.com/office/officeart/2005/8/layout/vList2"/>
    <dgm:cxn modelId="{0C01416D-2502-4230-A22E-92C1CAA7061C}" srcId="{6D93D6B6-7ACA-4BB2-B0F1-09E6FBDE80C8}" destId="{7D83A6F7-2AA9-4E59-B676-4A1C794BBD86}" srcOrd="0" destOrd="0" parTransId="{3611C799-0C1A-469A-956C-10CC703E9D5B}" sibTransId="{3A19CB55-9A67-4E94-9355-1A7E6E45861C}"/>
    <dgm:cxn modelId="{7A079A61-E571-4D80-AD57-FBB4864A8E55}" type="presOf" srcId="{6D93D6B6-7ACA-4BB2-B0F1-09E6FBDE80C8}" destId="{898D977E-0A26-4529-8B3F-BBA010015F22}" srcOrd="0" destOrd="0" presId="urn:microsoft.com/office/officeart/2005/8/layout/vList2"/>
    <dgm:cxn modelId="{2F3C9C35-8DD0-4A52-A1FF-28976A38C933}" type="presParOf" srcId="{898D977E-0A26-4529-8B3F-BBA010015F22}" destId="{FC1BF6AD-897F-44F0-B626-513F8F33B5C0}" srcOrd="0" destOrd="0" presId="urn:microsoft.com/office/officeart/2005/8/layout/vList2"/>
    <dgm:cxn modelId="{1F48CA4A-1648-414D-9D72-E5079C331D3B}" type="presParOf" srcId="{898D977E-0A26-4529-8B3F-BBA010015F22}" destId="{C55000A4-F0B1-49D7-BD63-71D9CAB7D8B8}" srcOrd="1" destOrd="0" presId="urn:microsoft.com/office/officeart/2005/8/layout/vList2"/>
    <dgm:cxn modelId="{4D700A8C-2F0D-4183-A67E-8C103038A44F}" type="presParOf" srcId="{898D977E-0A26-4529-8B3F-BBA010015F22}" destId="{DFADCBA6-1ED7-4710-9545-08F2B78A9F8E}" srcOrd="2" destOrd="0" presId="urn:microsoft.com/office/officeart/2005/8/layout/vList2"/>
    <dgm:cxn modelId="{032E70D6-DFA3-40CE-ABAB-CD7675835587}" type="presParOf" srcId="{898D977E-0A26-4529-8B3F-BBA010015F22}" destId="{C7B82B7E-1488-4F85-A145-C05022D03475}" srcOrd="3" destOrd="0" presId="urn:microsoft.com/office/officeart/2005/8/layout/vList2"/>
    <dgm:cxn modelId="{ED3A3198-37D0-4591-9868-21534F3861D4}" type="presParOf" srcId="{898D977E-0A26-4529-8B3F-BBA010015F22}" destId="{31AE00EB-6534-4805-993C-D7D2DAB1F36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6CA63A-08CE-40C3-8749-AB630FDEF196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753E208E-ABA3-4CEA-9BEA-6DB392C3C374}">
      <dgm:prSet phldrT="[Text]" custT="1"/>
      <dgm:spPr/>
      <dgm:t>
        <a:bodyPr/>
        <a:lstStyle/>
        <a:p>
          <a:pPr algn="ctr"/>
          <a:r>
            <a:rPr lang="en-IN" sz="1800" dirty="0" smtClean="0">
              <a:solidFill>
                <a:schemeClr val="tx1"/>
              </a:solidFill>
            </a:rPr>
            <a:t>Supervision</a:t>
          </a:r>
          <a:endParaRPr lang="en-IN" sz="1800" dirty="0">
            <a:solidFill>
              <a:schemeClr val="tx1"/>
            </a:solidFill>
          </a:endParaRPr>
        </a:p>
      </dgm:t>
    </dgm:pt>
    <dgm:pt modelId="{8F17C2C3-285A-429C-BFB5-7DA4483A810C}" type="parTrans" cxnId="{AE04DBA5-7A03-4121-ADAF-767642ABEBBB}">
      <dgm:prSet/>
      <dgm:spPr/>
    </dgm:pt>
    <dgm:pt modelId="{02BD796A-AA6E-4C10-B798-BFBCC2DEB70B}" type="sibTrans" cxnId="{AE04DBA5-7A03-4121-ADAF-767642ABEBBB}">
      <dgm:prSet/>
      <dgm:spPr/>
    </dgm:pt>
    <dgm:pt modelId="{53E9F9EF-14D2-47D3-BA79-26AEDA07BF05}">
      <dgm:prSet phldrT="[Text]" custT="1"/>
      <dgm:spPr/>
      <dgm:t>
        <a:bodyPr/>
        <a:lstStyle/>
        <a:p>
          <a:pPr algn="ctr"/>
          <a:r>
            <a:rPr lang="en-IN" sz="1800" dirty="0" smtClean="0">
              <a:solidFill>
                <a:schemeClr val="tx1"/>
              </a:solidFill>
            </a:rPr>
            <a:t>Motivation</a:t>
          </a:r>
          <a:endParaRPr lang="en-IN" sz="1800" dirty="0">
            <a:solidFill>
              <a:schemeClr val="tx1"/>
            </a:solidFill>
          </a:endParaRPr>
        </a:p>
      </dgm:t>
    </dgm:pt>
    <dgm:pt modelId="{97E2C036-5800-4AFE-AE98-12B48367E489}" type="parTrans" cxnId="{4205DCAB-3262-453B-9B80-034F08D94A8B}">
      <dgm:prSet/>
      <dgm:spPr/>
    </dgm:pt>
    <dgm:pt modelId="{0ADEB88D-C57E-4730-8A1E-672F717F7F8A}" type="sibTrans" cxnId="{4205DCAB-3262-453B-9B80-034F08D94A8B}">
      <dgm:prSet/>
      <dgm:spPr/>
    </dgm:pt>
    <dgm:pt modelId="{28A47E67-B8F6-4D41-BE55-896628458CED}">
      <dgm:prSet phldrT="[Text]" custT="1"/>
      <dgm:spPr/>
      <dgm:t>
        <a:bodyPr/>
        <a:lstStyle/>
        <a:p>
          <a:pPr algn="ctr"/>
          <a:r>
            <a:rPr lang="en-IN" sz="1800" dirty="0" smtClean="0">
              <a:solidFill>
                <a:schemeClr val="tx1"/>
              </a:solidFill>
            </a:rPr>
            <a:t>Leadership</a:t>
          </a:r>
          <a:endParaRPr lang="en-IN" sz="1800" dirty="0">
            <a:solidFill>
              <a:schemeClr val="tx1"/>
            </a:solidFill>
          </a:endParaRPr>
        </a:p>
      </dgm:t>
    </dgm:pt>
    <dgm:pt modelId="{A601F394-1F02-409E-B14F-F8786C330785}" type="parTrans" cxnId="{DD60C660-D4FE-42D5-82BE-EE5010D522DE}">
      <dgm:prSet/>
      <dgm:spPr/>
    </dgm:pt>
    <dgm:pt modelId="{3C05C0CF-2814-4BC4-97A7-70EA03376BCA}" type="sibTrans" cxnId="{DD60C660-D4FE-42D5-82BE-EE5010D522DE}">
      <dgm:prSet/>
      <dgm:spPr/>
    </dgm:pt>
    <dgm:pt modelId="{CB857AE1-17EA-4657-8A7A-9B4A7E8D416C}">
      <dgm:prSet phldrT="[Text]" custT="1"/>
      <dgm:spPr/>
      <dgm:t>
        <a:bodyPr/>
        <a:lstStyle/>
        <a:p>
          <a:pPr algn="ctr"/>
          <a:r>
            <a:rPr lang="en-IN" sz="1800" dirty="0" smtClean="0">
              <a:solidFill>
                <a:schemeClr val="tx1"/>
              </a:solidFill>
            </a:rPr>
            <a:t>Communication</a:t>
          </a:r>
          <a:endParaRPr lang="en-IN" sz="1800" dirty="0">
            <a:solidFill>
              <a:schemeClr val="tx1"/>
            </a:solidFill>
          </a:endParaRPr>
        </a:p>
      </dgm:t>
    </dgm:pt>
    <dgm:pt modelId="{A6DED540-DCCA-4C5E-9127-DEC5B6E0E7DE}" type="parTrans" cxnId="{0C4094BD-5D16-4004-9F7E-C04C1DEC6B7E}">
      <dgm:prSet/>
      <dgm:spPr/>
    </dgm:pt>
    <dgm:pt modelId="{C7E6AF59-4D63-4B02-A072-70609B8E8EC7}" type="sibTrans" cxnId="{0C4094BD-5D16-4004-9F7E-C04C1DEC6B7E}">
      <dgm:prSet/>
      <dgm:spPr/>
    </dgm:pt>
    <dgm:pt modelId="{EE6EAE01-EAFA-441B-8FF1-04FD045C6291}" type="pres">
      <dgm:prSet presAssocID="{446CA63A-08CE-40C3-8749-AB630FDEF196}" presName="CompostProcess" presStyleCnt="0">
        <dgm:presLayoutVars>
          <dgm:dir/>
          <dgm:resizeHandles val="exact"/>
        </dgm:presLayoutVars>
      </dgm:prSet>
      <dgm:spPr/>
    </dgm:pt>
    <dgm:pt modelId="{79BFC9B7-B3E6-4289-B7A6-FCC5841922E2}" type="pres">
      <dgm:prSet presAssocID="{446CA63A-08CE-40C3-8749-AB630FDEF196}" presName="arrow" presStyleLbl="bgShp" presStyleIdx="0" presStyleCnt="1"/>
      <dgm:spPr/>
    </dgm:pt>
    <dgm:pt modelId="{CB43D8F7-33E7-4697-9F43-3965CEF45327}" type="pres">
      <dgm:prSet presAssocID="{446CA63A-08CE-40C3-8749-AB630FDEF196}" presName="linearProcess" presStyleCnt="0"/>
      <dgm:spPr/>
    </dgm:pt>
    <dgm:pt modelId="{950CC454-14CC-472F-984A-D5EBC3D90E35}" type="pres">
      <dgm:prSet presAssocID="{753E208E-ABA3-4CEA-9BEA-6DB392C3C37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F35DBA7-C78E-4D10-8B6D-2EACECB3857E}" type="pres">
      <dgm:prSet presAssocID="{02BD796A-AA6E-4C10-B798-BFBCC2DEB70B}" presName="sibTrans" presStyleCnt="0"/>
      <dgm:spPr/>
    </dgm:pt>
    <dgm:pt modelId="{EB3C865A-7DE0-4B01-AAE5-30F0A8A2772E}" type="pres">
      <dgm:prSet presAssocID="{53E9F9EF-14D2-47D3-BA79-26AEDA07BF05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3F29D0D-DB77-4C50-92E7-DCCEF3314FA9}" type="pres">
      <dgm:prSet presAssocID="{0ADEB88D-C57E-4730-8A1E-672F717F7F8A}" presName="sibTrans" presStyleCnt="0"/>
      <dgm:spPr/>
    </dgm:pt>
    <dgm:pt modelId="{43A0A7AB-40C2-4097-8439-420D862BC715}" type="pres">
      <dgm:prSet presAssocID="{28A47E67-B8F6-4D41-BE55-896628458CED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299E28A-BD4D-4043-BB1A-5A0B1AC60B70}" type="pres">
      <dgm:prSet presAssocID="{3C05C0CF-2814-4BC4-97A7-70EA03376BCA}" presName="sibTrans" presStyleCnt="0"/>
      <dgm:spPr/>
    </dgm:pt>
    <dgm:pt modelId="{FE67A31A-B34C-45FA-AED1-50E2FD534B42}" type="pres">
      <dgm:prSet presAssocID="{CB857AE1-17EA-4657-8A7A-9B4A7E8D416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195464E-6F64-483B-A3B8-0F1409EC20E1}" type="presOf" srcId="{28A47E67-B8F6-4D41-BE55-896628458CED}" destId="{43A0A7AB-40C2-4097-8439-420D862BC715}" srcOrd="0" destOrd="0" presId="urn:microsoft.com/office/officeart/2005/8/layout/hProcess9"/>
    <dgm:cxn modelId="{DD60C660-D4FE-42D5-82BE-EE5010D522DE}" srcId="{446CA63A-08CE-40C3-8749-AB630FDEF196}" destId="{28A47E67-B8F6-4D41-BE55-896628458CED}" srcOrd="2" destOrd="0" parTransId="{A601F394-1F02-409E-B14F-F8786C330785}" sibTransId="{3C05C0CF-2814-4BC4-97A7-70EA03376BCA}"/>
    <dgm:cxn modelId="{AE04DBA5-7A03-4121-ADAF-767642ABEBBB}" srcId="{446CA63A-08CE-40C3-8749-AB630FDEF196}" destId="{753E208E-ABA3-4CEA-9BEA-6DB392C3C374}" srcOrd="0" destOrd="0" parTransId="{8F17C2C3-285A-429C-BFB5-7DA4483A810C}" sibTransId="{02BD796A-AA6E-4C10-B798-BFBCC2DEB70B}"/>
    <dgm:cxn modelId="{0C4094BD-5D16-4004-9F7E-C04C1DEC6B7E}" srcId="{446CA63A-08CE-40C3-8749-AB630FDEF196}" destId="{CB857AE1-17EA-4657-8A7A-9B4A7E8D416C}" srcOrd="3" destOrd="0" parTransId="{A6DED540-DCCA-4C5E-9127-DEC5B6E0E7DE}" sibTransId="{C7E6AF59-4D63-4B02-A072-70609B8E8EC7}"/>
    <dgm:cxn modelId="{3C29D702-1743-41FC-837D-B9BEF10D0120}" type="presOf" srcId="{CB857AE1-17EA-4657-8A7A-9B4A7E8D416C}" destId="{FE67A31A-B34C-45FA-AED1-50E2FD534B42}" srcOrd="0" destOrd="0" presId="urn:microsoft.com/office/officeart/2005/8/layout/hProcess9"/>
    <dgm:cxn modelId="{4205DCAB-3262-453B-9B80-034F08D94A8B}" srcId="{446CA63A-08CE-40C3-8749-AB630FDEF196}" destId="{53E9F9EF-14D2-47D3-BA79-26AEDA07BF05}" srcOrd="1" destOrd="0" parTransId="{97E2C036-5800-4AFE-AE98-12B48367E489}" sibTransId="{0ADEB88D-C57E-4730-8A1E-672F717F7F8A}"/>
    <dgm:cxn modelId="{5B2FBD3D-8A81-4BDC-B6BA-CA501CB7D3E3}" type="presOf" srcId="{53E9F9EF-14D2-47D3-BA79-26AEDA07BF05}" destId="{EB3C865A-7DE0-4B01-AAE5-30F0A8A2772E}" srcOrd="0" destOrd="0" presId="urn:microsoft.com/office/officeart/2005/8/layout/hProcess9"/>
    <dgm:cxn modelId="{78BB4F81-789F-462F-B94F-1B72705FD0FF}" type="presOf" srcId="{446CA63A-08CE-40C3-8749-AB630FDEF196}" destId="{EE6EAE01-EAFA-441B-8FF1-04FD045C6291}" srcOrd="0" destOrd="0" presId="urn:microsoft.com/office/officeart/2005/8/layout/hProcess9"/>
    <dgm:cxn modelId="{C9F793DD-B3B6-4ACC-AECE-415784BE02CE}" type="presOf" srcId="{753E208E-ABA3-4CEA-9BEA-6DB392C3C374}" destId="{950CC454-14CC-472F-984A-D5EBC3D90E35}" srcOrd="0" destOrd="0" presId="urn:microsoft.com/office/officeart/2005/8/layout/hProcess9"/>
    <dgm:cxn modelId="{C82182E3-1EE5-423D-A979-FA0ED478C258}" type="presParOf" srcId="{EE6EAE01-EAFA-441B-8FF1-04FD045C6291}" destId="{79BFC9B7-B3E6-4289-B7A6-FCC5841922E2}" srcOrd="0" destOrd="0" presId="urn:microsoft.com/office/officeart/2005/8/layout/hProcess9"/>
    <dgm:cxn modelId="{463DE8C5-99FE-4EF8-BABF-1740AAF2A935}" type="presParOf" srcId="{EE6EAE01-EAFA-441B-8FF1-04FD045C6291}" destId="{CB43D8F7-33E7-4697-9F43-3965CEF45327}" srcOrd="1" destOrd="0" presId="urn:microsoft.com/office/officeart/2005/8/layout/hProcess9"/>
    <dgm:cxn modelId="{E64B7D80-2C5B-494B-B4A9-C46546DFA625}" type="presParOf" srcId="{CB43D8F7-33E7-4697-9F43-3965CEF45327}" destId="{950CC454-14CC-472F-984A-D5EBC3D90E35}" srcOrd="0" destOrd="0" presId="urn:microsoft.com/office/officeart/2005/8/layout/hProcess9"/>
    <dgm:cxn modelId="{48538FF3-E73D-49C4-BE35-F9B0C70F56B5}" type="presParOf" srcId="{CB43D8F7-33E7-4697-9F43-3965CEF45327}" destId="{AF35DBA7-C78E-4D10-8B6D-2EACECB3857E}" srcOrd="1" destOrd="0" presId="urn:microsoft.com/office/officeart/2005/8/layout/hProcess9"/>
    <dgm:cxn modelId="{A1624759-E01D-4FEE-9C36-781E5C74610B}" type="presParOf" srcId="{CB43D8F7-33E7-4697-9F43-3965CEF45327}" destId="{EB3C865A-7DE0-4B01-AAE5-30F0A8A2772E}" srcOrd="2" destOrd="0" presId="urn:microsoft.com/office/officeart/2005/8/layout/hProcess9"/>
    <dgm:cxn modelId="{EB4C6985-29F0-4841-A1E3-E5B409CB39AD}" type="presParOf" srcId="{CB43D8F7-33E7-4697-9F43-3965CEF45327}" destId="{13F29D0D-DB77-4C50-92E7-DCCEF3314FA9}" srcOrd="3" destOrd="0" presId="urn:microsoft.com/office/officeart/2005/8/layout/hProcess9"/>
    <dgm:cxn modelId="{C0AD338B-4EA2-4A66-BA8F-EA56BA227092}" type="presParOf" srcId="{CB43D8F7-33E7-4697-9F43-3965CEF45327}" destId="{43A0A7AB-40C2-4097-8439-420D862BC715}" srcOrd="4" destOrd="0" presId="urn:microsoft.com/office/officeart/2005/8/layout/hProcess9"/>
    <dgm:cxn modelId="{CEFB4FA8-4C42-4A77-B4F6-C010AE88875D}" type="presParOf" srcId="{CB43D8F7-33E7-4697-9F43-3965CEF45327}" destId="{2299E28A-BD4D-4043-BB1A-5A0B1AC60B70}" srcOrd="5" destOrd="0" presId="urn:microsoft.com/office/officeart/2005/8/layout/hProcess9"/>
    <dgm:cxn modelId="{CA00B32E-924A-4E03-9741-858F82F14029}" type="presParOf" srcId="{CB43D8F7-33E7-4697-9F43-3965CEF45327}" destId="{FE67A31A-B34C-45FA-AED1-50E2FD534B4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086EA0-9AB8-46B8-BDA2-DC2123F8F9FE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IN"/>
        </a:p>
      </dgm:t>
    </dgm:pt>
    <dgm:pt modelId="{05C72C83-7F37-4A0D-8F57-9414220C0FB3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/>
              </a:solidFill>
            </a:rPr>
            <a:t>“Motivation is a general term applied to various classes of drives, desires, needs, wishes &amp; similar forces that induce an individual or a group to work.”- Koontz &amp; </a:t>
          </a:r>
          <a:r>
            <a:rPr lang="en-IN" b="0" dirty="0" err="1" smtClean="0">
              <a:solidFill>
                <a:schemeClr val="tx1"/>
              </a:solidFill>
            </a:rPr>
            <a:t>O’donnell</a:t>
          </a:r>
          <a:endParaRPr lang="en-IN" b="0" dirty="0">
            <a:solidFill>
              <a:schemeClr val="tx1"/>
            </a:solidFill>
          </a:endParaRPr>
        </a:p>
      </dgm:t>
    </dgm:pt>
    <dgm:pt modelId="{17BB1E42-BEAF-49C4-AFEB-182827F17BC4}" type="parTrans" cxnId="{D3947280-1BA9-4EC1-AEA5-2E67173DA730}">
      <dgm:prSet/>
      <dgm:spPr/>
      <dgm:t>
        <a:bodyPr/>
        <a:lstStyle/>
        <a:p>
          <a:endParaRPr lang="en-IN"/>
        </a:p>
      </dgm:t>
    </dgm:pt>
    <dgm:pt modelId="{C89834B4-BA3A-45B0-A87F-571E8FA08B9F}" type="sibTrans" cxnId="{D3947280-1BA9-4EC1-AEA5-2E67173DA730}">
      <dgm:prSet/>
      <dgm:spPr/>
      <dgm:t>
        <a:bodyPr/>
        <a:lstStyle/>
        <a:p>
          <a:endParaRPr lang="en-IN"/>
        </a:p>
      </dgm:t>
    </dgm:pt>
    <dgm:pt modelId="{DDBECC70-CDD1-44FC-8A63-4001282127AA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/>
              </a:solidFill>
            </a:rPr>
            <a:t>The success &amp; failure of any business enterprise depends on the performance of people working in it.</a:t>
          </a:r>
          <a:endParaRPr lang="en-IN" b="0" dirty="0">
            <a:solidFill>
              <a:schemeClr val="tx1"/>
            </a:solidFill>
          </a:endParaRPr>
        </a:p>
      </dgm:t>
    </dgm:pt>
    <dgm:pt modelId="{E03B0273-4845-44F2-8396-BA5749EDC240}" type="parTrans" cxnId="{5D853093-66C2-43C4-8798-5AAA8195409C}">
      <dgm:prSet/>
      <dgm:spPr/>
      <dgm:t>
        <a:bodyPr/>
        <a:lstStyle/>
        <a:p>
          <a:endParaRPr lang="en-IN"/>
        </a:p>
      </dgm:t>
    </dgm:pt>
    <dgm:pt modelId="{387B284E-181B-477A-BAD9-3C4068505564}" type="sibTrans" cxnId="{5D853093-66C2-43C4-8798-5AAA8195409C}">
      <dgm:prSet/>
      <dgm:spPr/>
      <dgm:t>
        <a:bodyPr/>
        <a:lstStyle/>
        <a:p>
          <a:endParaRPr lang="en-IN"/>
        </a:p>
      </dgm:t>
    </dgm:pt>
    <dgm:pt modelId="{D02DFB08-EFC8-4F40-BF4A-704127177759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/>
              </a:solidFill>
            </a:rPr>
            <a:t>Determined by :                                                                                                                       A. Level of ability to do certain work                                                                       B. Level of motivation</a:t>
          </a:r>
          <a:endParaRPr lang="en-IN" b="0" dirty="0">
            <a:solidFill>
              <a:schemeClr val="tx1"/>
            </a:solidFill>
          </a:endParaRPr>
        </a:p>
      </dgm:t>
    </dgm:pt>
    <dgm:pt modelId="{28A5ECB8-F118-4E06-AF65-7D8733EE8610}" type="parTrans" cxnId="{96F79D4E-7605-4B84-85CC-F1093F04E2FF}">
      <dgm:prSet/>
      <dgm:spPr/>
      <dgm:t>
        <a:bodyPr/>
        <a:lstStyle/>
        <a:p>
          <a:endParaRPr lang="en-IN"/>
        </a:p>
      </dgm:t>
    </dgm:pt>
    <dgm:pt modelId="{0DF05983-C2C2-418E-9EEA-32BBE5BE69B7}" type="sibTrans" cxnId="{96F79D4E-7605-4B84-85CC-F1093F04E2FF}">
      <dgm:prSet/>
      <dgm:spPr/>
      <dgm:t>
        <a:bodyPr/>
        <a:lstStyle/>
        <a:p>
          <a:endParaRPr lang="en-IN"/>
        </a:p>
      </dgm:t>
    </dgm:pt>
    <dgm:pt modelId="{C215B39B-B23A-4954-8A1C-0EE9809DAB1F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/>
              </a:solidFill>
            </a:rPr>
            <a:t>Performance = Ability X Motivation</a:t>
          </a:r>
          <a:endParaRPr lang="en-IN" b="0" dirty="0">
            <a:solidFill>
              <a:schemeClr val="tx1"/>
            </a:solidFill>
          </a:endParaRPr>
        </a:p>
      </dgm:t>
    </dgm:pt>
    <dgm:pt modelId="{723ACD56-64F7-415A-A17D-41DF65E8D732}" type="parTrans" cxnId="{A32B176A-73DA-4162-B724-9B28E4C33F08}">
      <dgm:prSet/>
      <dgm:spPr/>
      <dgm:t>
        <a:bodyPr/>
        <a:lstStyle/>
        <a:p>
          <a:endParaRPr lang="en-IN"/>
        </a:p>
      </dgm:t>
    </dgm:pt>
    <dgm:pt modelId="{D53FE19C-148D-4D5F-8EB8-9B0B4D3E139D}" type="sibTrans" cxnId="{A32B176A-73DA-4162-B724-9B28E4C33F08}">
      <dgm:prSet/>
      <dgm:spPr/>
      <dgm:t>
        <a:bodyPr/>
        <a:lstStyle/>
        <a:p>
          <a:endParaRPr lang="en-IN"/>
        </a:p>
      </dgm:t>
    </dgm:pt>
    <dgm:pt modelId="{27D7CC4E-D5E3-4825-AF3F-AA83FBE63183}" type="pres">
      <dgm:prSet presAssocID="{67086EA0-9AB8-46B8-BDA2-DC2123F8F9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02F74883-7286-4D7C-A317-DD0F7C0ED16A}" type="pres">
      <dgm:prSet presAssocID="{05C72C83-7F37-4A0D-8F57-9414220C0FB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893B10A-ADCF-4FE9-879D-8CD35018D4D7}" type="pres">
      <dgm:prSet presAssocID="{C89834B4-BA3A-45B0-A87F-571E8FA08B9F}" presName="spacer" presStyleCnt="0"/>
      <dgm:spPr/>
    </dgm:pt>
    <dgm:pt modelId="{911A6C47-939B-407B-831A-E5049F2645C1}" type="pres">
      <dgm:prSet presAssocID="{DDBECC70-CDD1-44FC-8A63-4001282127A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AED47BB-7A0C-48E4-AA23-ACC74F9A422E}" type="pres">
      <dgm:prSet presAssocID="{387B284E-181B-477A-BAD9-3C4068505564}" presName="spacer" presStyleCnt="0"/>
      <dgm:spPr/>
    </dgm:pt>
    <dgm:pt modelId="{4F15F040-0D70-4B2C-AF84-D1F948A880CF}" type="pres">
      <dgm:prSet presAssocID="{D02DFB08-EFC8-4F40-BF4A-70412717775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01ED3F6-2D04-4048-805B-0D6BC9113572}" type="pres">
      <dgm:prSet presAssocID="{0DF05983-C2C2-418E-9EEA-32BBE5BE69B7}" presName="spacer" presStyleCnt="0"/>
      <dgm:spPr/>
    </dgm:pt>
    <dgm:pt modelId="{E100B844-A922-4408-AD59-1F2D2F9AF1CB}" type="pres">
      <dgm:prSet presAssocID="{C215B39B-B23A-4954-8A1C-0EE9809DAB1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6F79D4E-7605-4B84-85CC-F1093F04E2FF}" srcId="{67086EA0-9AB8-46B8-BDA2-DC2123F8F9FE}" destId="{D02DFB08-EFC8-4F40-BF4A-704127177759}" srcOrd="2" destOrd="0" parTransId="{28A5ECB8-F118-4E06-AF65-7D8733EE8610}" sibTransId="{0DF05983-C2C2-418E-9EEA-32BBE5BE69B7}"/>
    <dgm:cxn modelId="{EEDAF88A-4EEC-4359-B903-E543CB261369}" type="presOf" srcId="{C215B39B-B23A-4954-8A1C-0EE9809DAB1F}" destId="{E100B844-A922-4408-AD59-1F2D2F9AF1CB}" srcOrd="0" destOrd="0" presId="urn:microsoft.com/office/officeart/2005/8/layout/vList2"/>
    <dgm:cxn modelId="{A32B176A-73DA-4162-B724-9B28E4C33F08}" srcId="{67086EA0-9AB8-46B8-BDA2-DC2123F8F9FE}" destId="{C215B39B-B23A-4954-8A1C-0EE9809DAB1F}" srcOrd="3" destOrd="0" parTransId="{723ACD56-64F7-415A-A17D-41DF65E8D732}" sibTransId="{D53FE19C-148D-4D5F-8EB8-9B0B4D3E139D}"/>
    <dgm:cxn modelId="{AE8BA32B-2DF6-4963-BD95-57C0D6D1ACAA}" type="presOf" srcId="{05C72C83-7F37-4A0D-8F57-9414220C0FB3}" destId="{02F74883-7286-4D7C-A317-DD0F7C0ED16A}" srcOrd="0" destOrd="0" presId="urn:microsoft.com/office/officeart/2005/8/layout/vList2"/>
    <dgm:cxn modelId="{A6887BCA-7C87-4BB6-9EEE-4EEB984DCBAD}" type="presOf" srcId="{67086EA0-9AB8-46B8-BDA2-DC2123F8F9FE}" destId="{27D7CC4E-D5E3-4825-AF3F-AA83FBE63183}" srcOrd="0" destOrd="0" presId="urn:microsoft.com/office/officeart/2005/8/layout/vList2"/>
    <dgm:cxn modelId="{0BCB4AC3-50D5-4BFE-9615-38A688A4071A}" type="presOf" srcId="{D02DFB08-EFC8-4F40-BF4A-704127177759}" destId="{4F15F040-0D70-4B2C-AF84-D1F948A880CF}" srcOrd="0" destOrd="0" presId="urn:microsoft.com/office/officeart/2005/8/layout/vList2"/>
    <dgm:cxn modelId="{5D853093-66C2-43C4-8798-5AAA8195409C}" srcId="{67086EA0-9AB8-46B8-BDA2-DC2123F8F9FE}" destId="{DDBECC70-CDD1-44FC-8A63-4001282127AA}" srcOrd="1" destOrd="0" parTransId="{E03B0273-4845-44F2-8396-BA5749EDC240}" sibTransId="{387B284E-181B-477A-BAD9-3C4068505564}"/>
    <dgm:cxn modelId="{CDD1666E-E304-499F-9264-DE597A6B29F0}" type="presOf" srcId="{DDBECC70-CDD1-44FC-8A63-4001282127AA}" destId="{911A6C47-939B-407B-831A-E5049F2645C1}" srcOrd="0" destOrd="0" presId="urn:microsoft.com/office/officeart/2005/8/layout/vList2"/>
    <dgm:cxn modelId="{D3947280-1BA9-4EC1-AEA5-2E67173DA730}" srcId="{67086EA0-9AB8-46B8-BDA2-DC2123F8F9FE}" destId="{05C72C83-7F37-4A0D-8F57-9414220C0FB3}" srcOrd="0" destOrd="0" parTransId="{17BB1E42-BEAF-49C4-AFEB-182827F17BC4}" sibTransId="{C89834B4-BA3A-45B0-A87F-571E8FA08B9F}"/>
    <dgm:cxn modelId="{3310731C-8389-466A-8256-749BA0426AF6}" type="presParOf" srcId="{27D7CC4E-D5E3-4825-AF3F-AA83FBE63183}" destId="{02F74883-7286-4D7C-A317-DD0F7C0ED16A}" srcOrd="0" destOrd="0" presId="urn:microsoft.com/office/officeart/2005/8/layout/vList2"/>
    <dgm:cxn modelId="{7634F1AA-F652-474C-988C-1B399C103E8D}" type="presParOf" srcId="{27D7CC4E-D5E3-4825-AF3F-AA83FBE63183}" destId="{7893B10A-ADCF-4FE9-879D-8CD35018D4D7}" srcOrd="1" destOrd="0" presId="urn:microsoft.com/office/officeart/2005/8/layout/vList2"/>
    <dgm:cxn modelId="{E339D320-41DB-48E2-A715-97D7A5CE6578}" type="presParOf" srcId="{27D7CC4E-D5E3-4825-AF3F-AA83FBE63183}" destId="{911A6C47-939B-407B-831A-E5049F2645C1}" srcOrd="2" destOrd="0" presId="urn:microsoft.com/office/officeart/2005/8/layout/vList2"/>
    <dgm:cxn modelId="{3C4D42A1-FDE0-4BE5-BFE7-2D0772A31E4D}" type="presParOf" srcId="{27D7CC4E-D5E3-4825-AF3F-AA83FBE63183}" destId="{3AED47BB-7A0C-48E4-AA23-ACC74F9A422E}" srcOrd="3" destOrd="0" presId="urn:microsoft.com/office/officeart/2005/8/layout/vList2"/>
    <dgm:cxn modelId="{F66F0D25-2634-4BC2-8EB1-CBB81397E355}" type="presParOf" srcId="{27D7CC4E-D5E3-4825-AF3F-AA83FBE63183}" destId="{4F15F040-0D70-4B2C-AF84-D1F948A880CF}" srcOrd="4" destOrd="0" presId="urn:microsoft.com/office/officeart/2005/8/layout/vList2"/>
    <dgm:cxn modelId="{6038AB03-F4AA-431C-8265-6CF1CC29E7AC}" type="presParOf" srcId="{27D7CC4E-D5E3-4825-AF3F-AA83FBE63183}" destId="{401ED3F6-2D04-4048-805B-0D6BC9113572}" srcOrd="5" destOrd="0" presId="urn:microsoft.com/office/officeart/2005/8/layout/vList2"/>
    <dgm:cxn modelId="{9BAC24AD-B413-47F7-9868-07BBF1B49EED}" type="presParOf" srcId="{27D7CC4E-D5E3-4825-AF3F-AA83FBE63183}" destId="{E100B844-A922-4408-AD59-1F2D2F9AF1C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2E23B1-824F-4EBF-A788-9925B49C7108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endParaRPr lang="en-IN"/>
        </a:p>
      </dgm:t>
    </dgm:pt>
    <dgm:pt modelId="{D829B822-74B9-45EE-8065-CCC51CCFBA21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Motivation is an act of managers</a:t>
          </a:r>
          <a:endParaRPr lang="en-IN" dirty="0">
            <a:solidFill>
              <a:schemeClr val="tx1"/>
            </a:solidFill>
          </a:endParaRPr>
        </a:p>
      </dgm:t>
    </dgm:pt>
    <dgm:pt modelId="{82ACB841-7D9D-48ED-9CD5-EC38FAA23E36}" type="parTrans" cxnId="{F45A221B-E800-4C7C-B98D-D674397DE12F}">
      <dgm:prSet/>
      <dgm:spPr/>
      <dgm:t>
        <a:bodyPr/>
        <a:lstStyle/>
        <a:p>
          <a:endParaRPr lang="en-IN"/>
        </a:p>
      </dgm:t>
    </dgm:pt>
    <dgm:pt modelId="{6A1E80A0-D290-4557-9781-3053E9FA74AE}" type="sibTrans" cxnId="{F45A221B-E800-4C7C-B98D-D674397DE12F}">
      <dgm:prSet/>
      <dgm:spPr/>
      <dgm:t>
        <a:bodyPr/>
        <a:lstStyle/>
        <a:p>
          <a:endParaRPr lang="en-IN"/>
        </a:p>
      </dgm:t>
    </dgm:pt>
    <dgm:pt modelId="{9E49CBB0-EFF4-479A-886C-F60CAAA1889A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Motivation is a continuous process</a:t>
          </a:r>
          <a:endParaRPr lang="en-IN" dirty="0">
            <a:solidFill>
              <a:schemeClr val="tx1"/>
            </a:solidFill>
          </a:endParaRPr>
        </a:p>
      </dgm:t>
    </dgm:pt>
    <dgm:pt modelId="{F82CC516-91CA-4EE2-A56A-8E2EBB456184}" type="parTrans" cxnId="{866F196B-35A2-4FD9-B76C-642A69F99B87}">
      <dgm:prSet/>
      <dgm:spPr/>
      <dgm:t>
        <a:bodyPr/>
        <a:lstStyle/>
        <a:p>
          <a:endParaRPr lang="en-IN"/>
        </a:p>
      </dgm:t>
    </dgm:pt>
    <dgm:pt modelId="{0F66EFBA-5720-4E0A-8EEA-B4ED0BC0948B}" type="sibTrans" cxnId="{866F196B-35A2-4FD9-B76C-642A69F99B87}">
      <dgm:prSet/>
      <dgm:spPr/>
      <dgm:t>
        <a:bodyPr/>
        <a:lstStyle/>
        <a:p>
          <a:endParaRPr lang="en-IN"/>
        </a:p>
      </dgm:t>
    </dgm:pt>
    <dgm:pt modelId="{E361A55A-F47D-4572-95BB-B0F49A23274B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Motivation can be positive or negative</a:t>
          </a:r>
          <a:endParaRPr lang="en-IN" dirty="0">
            <a:solidFill>
              <a:schemeClr val="tx1"/>
            </a:solidFill>
          </a:endParaRPr>
        </a:p>
      </dgm:t>
    </dgm:pt>
    <dgm:pt modelId="{97011B03-02C6-48FB-BD08-FCDECFB21640}" type="parTrans" cxnId="{924D7877-7EFA-45C2-A798-368913EE00AD}">
      <dgm:prSet/>
      <dgm:spPr/>
      <dgm:t>
        <a:bodyPr/>
        <a:lstStyle/>
        <a:p>
          <a:endParaRPr lang="en-IN"/>
        </a:p>
      </dgm:t>
    </dgm:pt>
    <dgm:pt modelId="{96F56E7E-D8D9-4698-BC11-2F4505672234}" type="sibTrans" cxnId="{924D7877-7EFA-45C2-A798-368913EE00AD}">
      <dgm:prSet/>
      <dgm:spPr/>
      <dgm:t>
        <a:bodyPr/>
        <a:lstStyle/>
        <a:p>
          <a:endParaRPr lang="en-IN"/>
        </a:p>
      </dgm:t>
    </dgm:pt>
    <dgm:pt modelId="{B4C6D713-E10F-4670-8AE9-CDA9B99EDA89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Motivation is goal oriented</a:t>
          </a:r>
          <a:endParaRPr lang="en-IN" dirty="0">
            <a:solidFill>
              <a:schemeClr val="tx1"/>
            </a:solidFill>
          </a:endParaRPr>
        </a:p>
      </dgm:t>
    </dgm:pt>
    <dgm:pt modelId="{D7EC33AF-FFA1-4672-884A-AFBC71087574}" type="parTrans" cxnId="{999AB66C-1B39-421A-AEF7-81EA91B43883}">
      <dgm:prSet/>
      <dgm:spPr/>
      <dgm:t>
        <a:bodyPr/>
        <a:lstStyle/>
        <a:p>
          <a:endParaRPr lang="en-IN"/>
        </a:p>
      </dgm:t>
    </dgm:pt>
    <dgm:pt modelId="{4F5BE462-A834-40DA-A866-964D16F6AB31}" type="sibTrans" cxnId="{999AB66C-1B39-421A-AEF7-81EA91B43883}">
      <dgm:prSet/>
      <dgm:spPr/>
      <dgm:t>
        <a:bodyPr/>
        <a:lstStyle/>
        <a:p>
          <a:endParaRPr lang="en-IN"/>
        </a:p>
      </dgm:t>
    </dgm:pt>
    <dgm:pt modelId="{21A2BBD1-4670-4D99-9913-E1DE12F7FAE8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Motivation is complex in nature</a:t>
          </a:r>
          <a:endParaRPr lang="en-IN" dirty="0">
            <a:solidFill>
              <a:schemeClr val="tx1"/>
            </a:solidFill>
          </a:endParaRPr>
        </a:p>
      </dgm:t>
    </dgm:pt>
    <dgm:pt modelId="{E0906339-D0E2-4C7B-AE5E-F85487B15DFC}" type="parTrans" cxnId="{2F7780E6-EA28-4043-AF42-C48E6E3AC20B}">
      <dgm:prSet/>
      <dgm:spPr/>
      <dgm:t>
        <a:bodyPr/>
        <a:lstStyle/>
        <a:p>
          <a:endParaRPr lang="en-IN"/>
        </a:p>
      </dgm:t>
    </dgm:pt>
    <dgm:pt modelId="{665B3528-60BA-44E6-8F92-4B58536A93BF}" type="sibTrans" cxnId="{2F7780E6-EA28-4043-AF42-C48E6E3AC20B}">
      <dgm:prSet/>
      <dgm:spPr/>
      <dgm:t>
        <a:bodyPr/>
        <a:lstStyle/>
        <a:p>
          <a:endParaRPr lang="en-IN"/>
        </a:p>
      </dgm:t>
    </dgm:pt>
    <dgm:pt modelId="{176F68B7-4D61-4FBF-91AD-4AB522E492A3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Motivation is art</a:t>
          </a:r>
          <a:endParaRPr lang="en-IN" dirty="0">
            <a:solidFill>
              <a:schemeClr val="tx1"/>
            </a:solidFill>
          </a:endParaRPr>
        </a:p>
      </dgm:t>
    </dgm:pt>
    <dgm:pt modelId="{9D234C57-5156-4403-8AE0-EA04A5D911C8}" type="parTrans" cxnId="{74F087E7-C1BF-4E4C-B86A-F36840ED47FF}">
      <dgm:prSet/>
      <dgm:spPr/>
      <dgm:t>
        <a:bodyPr/>
        <a:lstStyle/>
        <a:p>
          <a:endParaRPr lang="en-IN"/>
        </a:p>
      </dgm:t>
    </dgm:pt>
    <dgm:pt modelId="{4DBE9AA6-8CB9-4702-AED8-E5C993E7273B}" type="sibTrans" cxnId="{74F087E7-C1BF-4E4C-B86A-F36840ED47FF}">
      <dgm:prSet/>
      <dgm:spPr/>
      <dgm:t>
        <a:bodyPr/>
        <a:lstStyle/>
        <a:p>
          <a:endParaRPr lang="en-IN"/>
        </a:p>
      </dgm:t>
    </dgm:pt>
    <dgm:pt modelId="{F7A8FD39-AE79-4301-81F4-4A6288DF7247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Motivation is system oriented</a:t>
          </a:r>
          <a:endParaRPr lang="en-IN" dirty="0">
            <a:solidFill>
              <a:schemeClr val="tx1"/>
            </a:solidFill>
          </a:endParaRPr>
        </a:p>
      </dgm:t>
    </dgm:pt>
    <dgm:pt modelId="{7EED0ADE-8056-4F0A-9EAA-D7413BFE8739}" type="parTrans" cxnId="{20942FAA-8DA0-45A2-A997-066AF60D450D}">
      <dgm:prSet/>
      <dgm:spPr/>
      <dgm:t>
        <a:bodyPr/>
        <a:lstStyle/>
        <a:p>
          <a:endParaRPr lang="en-IN"/>
        </a:p>
      </dgm:t>
    </dgm:pt>
    <dgm:pt modelId="{B3AAE947-3727-4571-83B9-DD5C58D5CF58}" type="sibTrans" cxnId="{20942FAA-8DA0-45A2-A997-066AF60D450D}">
      <dgm:prSet/>
      <dgm:spPr/>
      <dgm:t>
        <a:bodyPr/>
        <a:lstStyle/>
        <a:p>
          <a:endParaRPr lang="en-IN"/>
        </a:p>
      </dgm:t>
    </dgm:pt>
    <dgm:pt modelId="{FF44C7EF-E053-489E-892E-375F79854C73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Motivation is different from job satisfaction</a:t>
          </a:r>
          <a:endParaRPr lang="en-IN" dirty="0">
            <a:solidFill>
              <a:schemeClr val="tx1"/>
            </a:solidFill>
          </a:endParaRPr>
        </a:p>
      </dgm:t>
    </dgm:pt>
    <dgm:pt modelId="{BAD4AC8D-24EE-40FA-A307-9D97ED3FA651}" type="parTrans" cxnId="{3AB7A419-8DB5-441D-8A0F-DBA7752C0B4C}">
      <dgm:prSet/>
      <dgm:spPr/>
      <dgm:t>
        <a:bodyPr/>
        <a:lstStyle/>
        <a:p>
          <a:endParaRPr lang="en-IN"/>
        </a:p>
      </dgm:t>
    </dgm:pt>
    <dgm:pt modelId="{9D8685E9-5644-4100-9895-DCAA903A8752}" type="sibTrans" cxnId="{3AB7A419-8DB5-441D-8A0F-DBA7752C0B4C}">
      <dgm:prSet/>
      <dgm:spPr/>
      <dgm:t>
        <a:bodyPr/>
        <a:lstStyle/>
        <a:p>
          <a:endParaRPr lang="en-IN"/>
        </a:p>
      </dgm:t>
    </dgm:pt>
    <dgm:pt modelId="{1E410AF3-CDE2-4018-B106-01AD1C5C216E}" type="pres">
      <dgm:prSet presAssocID="{152E23B1-824F-4EBF-A788-9925B49C71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0C9C170-0374-4C0C-AD60-10C4B580961C}" type="pres">
      <dgm:prSet presAssocID="{D829B822-74B9-45EE-8065-CCC51CCFBA21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9C56EFC-73C4-41A7-8D05-EA5B04C7152F}" type="pres">
      <dgm:prSet presAssocID="{6A1E80A0-D290-4557-9781-3053E9FA74AE}" presName="spacer" presStyleCnt="0"/>
      <dgm:spPr/>
    </dgm:pt>
    <dgm:pt modelId="{9BAA441E-2DE1-4564-B42E-1604D4AF1236}" type="pres">
      <dgm:prSet presAssocID="{9E49CBB0-EFF4-479A-886C-F60CAAA1889A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8DF1AD9-0BA2-4D98-B751-C0DADADA4487}" type="pres">
      <dgm:prSet presAssocID="{0F66EFBA-5720-4E0A-8EEA-B4ED0BC0948B}" presName="spacer" presStyleCnt="0"/>
      <dgm:spPr/>
    </dgm:pt>
    <dgm:pt modelId="{0F835EA2-58EE-44B3-A05E-5D55F8D6E7BF}" type="pres">
      <dgm:prSet presAssocID="{E361A55A-F47D-4572-95BB-B0F49A23274B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3AD0F1B-9A0D-4B5E-A8B5-6C5E9706E355}" type="pres">
      <dgm:prSet presAssocID="{96F56E7E-D8D9-4698-BC11-2F4505672234}" presName="spacer" presStyleCnt="0"/>
      <dgm:spPr/>
    </dgm:pt>
    <dgm:pt modelId="{93016FDB-94CA-4957-922C-482F57554B59}" type="pres">
      <dgm:prSet presAssocID="{B4C6D713-E10F-4670-8AE9-CDA9B99EDA89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A07EDE0-D482-464B-AAA4-B0FBB8364789}" type="pres">
      <dgm:prSet presAssocID="{4F5BE462-A834-40DA-A866-964D16F6AB31}" presName="spacer" presStyleCnt="0"/>
      <dgm:spPr/>
    </dgm:pt>
    <dgm:pt modelId="{2D238573-48B0-41A0-87C4-41EF7459BAB8}" type="pres">
      <dgm:prSet presAssocID="{21A2BBD1-4670-4D99-9913-E1DE12F7FAE8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316CE51-ED1C-40B5-B8DC-6B344D5E3EE5}" type="pres">
      <dgm:prSet presAssocID="{665B3528-60BA-44E6-8F92-4B58536A93BF}" presName="spacer" presStyleCnt="0"/>
      <dgm:spPr/>
    </dgm:pt>
    <dgm:pt modelId="{417A7CEB-8919-4454-9727-A18359716A69}" type="pres">
      <dgm:prSet presAssocID="{176F68B7-4D61-4FBF-91AD-4AB522E492A3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178A35-FFC6-4CB9-AC38-35E6076490D7}" type="pres">
      <dgm:prSet presAssocID="{4DBE9AA6-8CB9-4702-AED8-E5C993E7273B}" presName="spacer" presStyleCnt="0"/>
      <dgm:spPr/>
    </dgm:pt>
    <dgm:pt modelId="{DD431189-B681-4207-9653-54D33B00CFF3}" type="pres">
      <dgm:prSet presAssocID="{F7A8FD39-AE79-4301-81F4-4A6288DF7247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4319259-BC3C-4DD5-BE7C-E2D9449D4693}" type="pres">
      <dgm:prSet presAssocID="{B3AAE947-3727-4571-83B9-DD5C58D5CF58}" presName="spacer" presStyleCnt="0"/>
      <dgm:spPr/>
    </dgm:pt>
    <dgm:pt modelId="{AF651DF5-5BEC-44F8-B992-94DB468595CD}" type="pres">
      <dgm:prSet presAssocID="{FF44C7EF-E053-489E-892E-375F79854C73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45A221B-E800-4C7C-B98D-D674397DE12F}" srcId="{152E23B1-824F-4EBF-A788-9925B49C7108}" destId="{D829B822-74B9-45EE-8065-CCC51CCFBA21}" srcOrd="0" destOrd="0" parTransId="{82ACB841-7D9D-48ED-9CD5-EC38FAA23E36}" sibTransId="{6A1E80A0-D290-4557-9781-3053E9FA74AE}"/>
    <dgm:cxn modelId="{3EBA6E14-7838-4170-B12A-2C8ACED1DDB0}" type="presOf" srcId="{FF44C7EF-E053-489E-892E-375F79854C73}" destId="{AF651DF5-5BEC-44F8-B992-94DB468595CD}" srcOrd="0" destOrd="0" presId="urn:microsoft.com/office/officeart/2005/8/layout/vList2"/>
    <dgm:cxn modelId="{3AB7A419-8DB5-441D-8A0F-DBA7752C0B4C}" srcId="{152E23B1-824F-4EBF-A788-9925B49C7108}" destId="{FF44C7EF-E053-489E-892E-375F79854C73}" srcOrd="7" destOrd="0" parTransId="{BAD4AC8D-24EE-40FA-A307-9D97ED3FA651}" sibTransId="{9D8685E9-5644-4100-9895-DCAA903A8752}"/>
    <dgm:cxn modelId="{924D7877-7EFA-45C2-A798-368913EE00AD}" srcId="{152E23B1-824F-4EBF-A788-9925B49C7108}" destId="{E361A55A-F47D-4572-95BB-B0F49A23274B}" srcOrd="2" destOrd="0" parTransId="{97011B03-02C6-48FB-BD08-FCDECFB21640}" sibTransId="{96F56E7E-D8D9-4698-BC11-2F4505672234}"/>
    <dgm:cxn modelId="{C6695B6E-38A6-4DEE-B54A-A2237D1E592E}" type="presOf" srcId="{152E23B1-824F-4EBF-A788-9925B49C7108}" destId="{1E410AF3-CDE2-4018-B106-01AD1C5C216E}" srcOrd="0" destOrd="0" presId="urn:microsoft.com/office/officeart/2005/8/layout/vList2"/>
    <dgm:cxn modelId="{966FE66D-770E-4EEF-A029-6C5C5D5F5661}" type="presOf" srcId="{F7A8FD39-AE79-4301-81F4-4A6288DF7247}" destId="{DD431189-B681-4207-9653-54D33B00CFF3}" srcOrd="0" destOrd="0" presId="urn:microsoft.com/office/officeart/2005/8/layout/vList2"/>
    <dgm:cxn modelId="{BA229319-412D-46F0-A950-9747E7B2C6E8}" type="presOf" srcId="{E361A55A-F47D-4572-95BB-B0F49A23274B}" destId="{0F835EA2-58EE-44B3-A05E-5D55F8D6E7BF}" srcOrd="0" destOrd="0" presId="urn:microsoft.com/office/officeart/2005/8/layout/vList2"/>
    <dgm:cxn modelId="{7025659A-F1AA-45E9-90B8-E13CA0D6C6CC}" type="presOf" srcId="{176F68B7-4D61-4FBF-91AD-4AB522E492A3}" destId="{417A7CEB-8919-4454-9727-A18359716A69}" srcOrd="0" destOrd="0" presId="urn:microsoft.com/office/officeart/2005/8/layout/vList2"/>
    <dgm:cxn modelId="{20942FAA-8DA0-45A2-A997-066AF60D450D}" srcId="{152E23B1-824F-4EBF-A788-9925B49C7108}" destId="{F7A8FD39-AE79-4301-81F4-4A6288DF7247}" srcOrd="6" destOrd="0" parTransId="{7EED0ADE-8056-4F0A-9EAA-D7413BFE8739}" sibTransId="{B3AAE947-3727-4571-83B9-DD5C58D5CF58}"/>
    <dgm:cxn modelId="{7F9F3426-47BB-4F1C-8929-89A88FBE7451}" type="presOf" srcId="{B4C6D713-E10F-4670-8AE9-CDA9B99EDA89}" destId="{93016FDB-94CA-4957-922C-482F57554B59}" srcOrd="0" destOrd="0" presId="urn:microsoft.com/office/officeart/2005/8/layout/vList2"/>
    <dgm:cxn modelId="{866F196B-35A2-4FD9-B76C-642A69F99B87}" srcId="{152E23B1-824F-4EBF-A788-9925B49C7108}" destId="{9E49CBB0-EFF4-479A-886C-F60CAAA1889A}" srcOrd="1" destOrd="0" parTransId="{F82CC516-91CA-4EE2-A56A-8E2EBB456184}" sibTransId="{0F66EFBA-5720-4E0A-8EEA-B4ED0BC0948B}"/>
    <dgm:cxn modelId="{2F7780E6-EA28-4043-AF42-C48E6E3AC20B}" srcId="{152E23B1-824F-4EBF-A788-9925B49C7108}" destId="{21A2BBD1-4670-4D99-9913-E1DE12F7FAE8}" srcOrd="4" destOrd="0" parTransId="{E0906339-D0E2-4C7B-AE5E-F85487B15DFC}" sibTransId="{665B3528-60BA-44E6-8F92-4B58536A93BF}"/>
    <dgm:cxn modelId="{D845F758-DEDC-4C4F-918D-F4F97FDFD80C}" type="presOf" srcId="{D829B822-74B9-45EE-8065-CCC51CCFBA21}" destId="{C0C9C170-0374-4C0C-AD60-10C4B580961C}" srcOrd="0" destOrd="0" presId="urn:microsoft.com/office/officeart/2005/8/layout/vList2"/>
    <dgm:cxn modelId="{74F087E7-C1BF-4E4C-B86A-F36840ED47FF}" srcId="{152E23B1-824F-4EBF-A788-9925B49C7108}" destId="{176F68B7-4D61-4FBF-91AD-4AB522E492A3}" srcOrd="5" destOrd="0" parTransId="{9D234C57-5156-4403-8AE0-EA04A5D911C8}" sibTransId="{4DBE9AA6-8CB9-4702-AED8-E5C993E7273B}"/>
    <dgm:cxn modelId="{999AB66C-1B39-421A-AEF7-81EA91B43883}" srcId="{152E23B1-824F-4EBF-A788-9925B49C7108}" destId="{B4C6D713-E10F-4670-8AE9-CDA9B99EDA89}" srcOrd="3" destOrd="0" parTransId="{D7EC33AF-FFA1-4672-884A-AFBC71087574}" sibTransId="{4F5BE462-A834-40DA-A866-964D16F6AB31}"/>
    <dgm:cxn modelId="{121FF19B-2E6E-4F55-B3C0-66644B3B7ABD}" type="presOf" srcId="{21A2BBD1-4670-4D99-9913-E1DE12F7FAE8}" destId="{2D238573-48B0-41A0-87C4-41EF7459BAB8}" srcOrd="0" destOrd="0" presId="urn:microsoft.com/office/officeart/2005/8/layout/vList2"/>
    <dgm:cxn modelId="{E400F018-944E-4D77-8016-419FFB81CC38}" type="presOf" srcId="{9E49CBB0-EFF4-479A-886C-F60CAAA1889A}" destId="{9BAA441E-2DE1-4564-B42E-1604D4AF1236}" srcOrd="0" destOrd="0" presId="urn:microsoft.com/office/officeart/2005/8/layout/vList2"/>
    <dgm:cxn modelId="{DD6BE016-64B9-4493-9FA4-38AF949B88AE}" type="presParOf" srcId="{1E410AF3-CDE2-4018-B106-01AD1C5C216E}" destId="{C0C9C170-0374-4C0C-AD60-10C4B580961C}" srcOrd="0" destOrd="0" presId="urn:microsoft.com/office/officeart/2005/8/layout/vList2"/>
    <dgm:cxn modelId="{7F4FE757-8B85-4715-9862-79525DAEB0B9}" type="presParOf" srcId="{1E410AF3-CDE2-4018-B106-01AD1C5C216E}" destId="{D9C56EFC-73C4-41A7-8D05-EA5B04C7152F}" srcOrd="1" destOrd="0" presId="urn:microsoft.com/office/officeart/2005/8/layout/vList2"/>
    <dgm:cxn modelId="{79B61D25-A001-4AB9-911B-5CF5D97C8EC4}" type="presParOf" srcId="{1E410AF3-CDE2-4018-B106-01AD1C5C216E}" destId="{9BAA441E-2DE1-4564-B42E-1604D4AF1236}" srcOrd="2" destOrd="0" presId="urn:microsoft.com/office/officeart/2005/8/layout/vList2"/>
    <dgm:cxn modelId="{92CE57A5-F36C-42CB-8868-B555D3A58972}" type="presParOf" srcId="{1E410AF3-CDE2-4018-B106-01AD1C5C216E}" destId="{E8DF1AD9-0BA2-4D98-B751-C0DADADA4487}" srcOrd="3" destOrd="0" presId="urn:microsoft.com/office/officeart/2005/8/layout/vList2"/>
    <dgm:cxn modelId="{723C36E5-1A31-4588-9F51-2FFF16839420}" type="presParOf" srcId="{1E410AF3-CDE2-4018-B106-01AD1C5C216E}" destId="{0F835EA2-58EE-44B3-A05E-5D55F8D6E7BF}" srcOrd="4" destOrd="0" presId="urn:microsoft.com/office/officeart/2005/8/layout/vList2"/>
    <dgm:cxn modelId="{4B0BF9BC-9B56-4272-8807-B6E910DCE2C4}" type="presParOf" srcId="{1E410AF3-CDE2-4018-B106-01AD1C5C216E}" destId="{F3AD0F1B-9A0D-4B5E-A8B5-6C5E9706E355}" srcOrd="5" destOrd="0" presId="urn:microsoft.com/office/officeart/2005/8/layout/vList2"/>
    <dgm:cxn modelId="{CC83D17E-20BC-44C4-B5CE-0D198EA6FAF3}" type="presParOf" srcId="{1E410AF3-CDE2-4018-B106-01AD1C5C216E}" destId="{93016FDB-94CA-4957-922C-482F57554B59}" srcOrd="6" destOrd="0" presId="urn:microsoft.com/office/officeart/2005/8/layout/vList2"/>
    <dgm:cxn modelId="{32AA577C-11D4-4CE0-929D-4674E9EC9ADC}" type="presParOf" srcId="{1E410AF3-CDE2-4018-B106-01AD1C5C216E}" destId="{FA07EDE0-D482-464B-AAA4-B0FBB8364789}" srcOrd="7" destOrd="0" presId="urn:microsoft.com/office/officeart/2005/8/layout/vList2"/>
    <dgm:cxn modelId="{851F93BD-4DF6-46CC-90B9-CE8C521DAC2B}" type="presParOf" srcId="{1E410AF3-CDE2-4018-B106-01AD1C5C216E}" destId="{2D238573-48B0-41A0-87C4-41EF7459BAB8}" srcOrd="8" destOrd="0" presId="urn:microsoft.com/office/officeart/2005/8/layout/vList2"/>
    <dgm:cxn modelId="{2DA04801-70D7-4801-B73F-B8BAA85CF1D9}" type="presParOf" srcId="{1E410AF3-CDE2-4018-B106-01AD1C5C216E}" destId="{6316CE51-ED1C-40B5-B8DC-6B344D5E3EE5}" srcOrd="9" destOrd="0" presId="urn:microsoft.com/office/officeart/2005/8/layout/vList2"/>
    <dgm:cxn modelId="{F225D4EF-2038-4424-A368-B541725D89BF}" type="presParOf" srcId="{1E410AF3-CDE2-4018-B106-01AD1C5C216E}" destId="{417A7CEB-8919-4454-9727-A18359716A69}" srcOrd="10" destOrd="0" presId="urn:microsoft.com/office/officeart/2005/8/layout/vList2"/>
    <dgm:cxn modelId="{9E95EE73-AB54-4638-BF87-71169A8D47E8}" type="presParOf" srcId="{1E410AF3-CDE2-4018-B106-01AD1C5C216E}" destId="{44178A35-FFC6-4CB9-AC38-35E6076490D7}" srcOrd="11" destOrd="0" presId="urn:microsoft.com/office/officeart/2005/8/layout/vList2"/>
    <dgm:cxn modelId="{3F447169-6E07-4207-8184-5BCC59758DB0}" type="presParOf" srcId="{1E410AF3-CDE2-4018-B106-01AD1C5C216E}" destId="{DD431189-B681-4207-9653-54D33B00CFF3}" srcOrd="12" destOrd="0" presId="urn:microsoft.com/office/officeart/2005/8/layout/vList2"/>
    <dgm:cxn modelId="{41957A36-7018-49A7-BDE6-4439E400AC49}" type="presParOf" srcId="{1E410AF3-CDE2-4018-B106-01AD1C5C216E}" destId="{E4319259-BC3C-4DD5-BE7C-E2D9449D4693}" srcOrd="13" destOrd="0" presId="urn:microsoft.com/office/officeart/2005/8/layout/vList2"/>
    <dgm:cxn modelId="{B8F7EB80-7E06-4377-AC0F-A27009C9AC8D}" type="presParOf" srcId="{1E410AF3-CDE2-4018-B106-01AD1C5C216E}" destId="{AF651DF5-5BEC-44F8-B992-94DB468595CD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73F88B-8951-41D0-91A7-23D7295F3019}" type="doc">
      <dgm:prSet loTypeId="urn:microsoft.com/office/officeart/2005/8/layout/vList2" loCatId="list" qsTypeId="urn:microsoft.com/office/officeart/2005/8/quickstyle/simple1" qsCatId="simple" csTypeId="urn:microsoft.com/office/officeart/2005/8/colors/colorful1#1" csCatId="colorful"/>
      <dgm:spPr/>
      <dgm:t>
        <a:bodyPr/>
        <a:lstStyle/>
        <a:p>
          <a:endParaRPr lang="en-IN"/>
        </a:p>
      </dgm:t>
    </dgm:pt>
    <dgm:pt modelId="{4B1AF9BC-E711-40DE-9C8B-AF8A1803E35A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Basic Significance</a:t>
          </a:r>
          <a:endParaRPr lang="en-IN" dirty="0">
            <a:solidFill>
              <a:schemeClr val="tx1"/>
            </a:solidFill>
          </a:endParaRPr>
        </a:p>
      </dgm:t>
    </dgm:pt>
    <dgm:pt modelId="{FE50EC60-F75C-4597-9E0F-69BD051027C0}" type="parTrans" cxnId="{71E09067-B015-4C35-B3AF-A097967E1E2F}">
      <dgm:prSet/>
      <dgm:spPr/>
      <dgm:t>
        <a:bodyPr/>
        <a:lstStyle/>
        <a:p>
          <a:endParaRPr lang="en-IN"/>
        </a:p>
      </dgm:t>
    </dgm:pt>
    <dgm:pt modelId="{89BCAAB6-30B8-4FE5-B7D7-5C4323022404}" type="sibTrans" cxnId="{71E09067-B015-4C35-B3AF-A097967E1E2F}">
      <dgm:prSet/>
      <dgm:spPr/>
      <dgm:t>
        <a:bodyPr/>
        <a:lstStyle/>
        <a:p>
          <a:endParaRPr lang="en-IN"/>
        </a:p>
      </dgm:t>
    </dgm:pt>
    <dgm:pt modelId="{D40B565B-8869-4611-9580-66D001262469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Best achievement of common objectives</a:t>
          </a:r>
          <a:endParaRPr lang="en-IN" dirty="0">
            <a:solidFill>
              <a:schemeClr val="tx1"/>
            </a:solidFill>
          </a:endParaRPr>
        </a:p>
      </dgm:t>
    </dgm:pt>
    <dgm:pt modelId="{39EB6B86-A27E-40A8-88CC-758CF1780392}" type="parTrans" cxnId="{24B050F9-F748-4A40-92D8-BE9A93A6E003}">
      <dgm:prSet/>
      <dgm:spPr/>
      <dgm:t>
        <a:bodyPr/>
        <a:lstStyle/>
        <a:p>
          <a:endParaRPr lang="en-IN"/>
        </a:p>
      </dgm:t>
    </dgm:pt>
    <dgm:pt modelId="{F6DBEE1C-4392-43DD-83C3-7A89F9448036}" type="sibTrans" cxnId="{24B050F9-F748-4A40-92D8-BE9A93A6E003}">
      <dgm:prSet/>
      <dgm:spPr/>
      <dgm:t>
        <a:bodyPr/>
        <a:lstStyle/>
        <a:p>
          <a:endParaRPr lang="en-IN"/>
        </a:p>
      </dgm:t>
    </dgm:pt>
    <dgm:pt modelId="{7662E4CF-9EE0-488C-9D5E-8AF9D6F752D3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Best utilisation of resources</a:t>
          </a:r>
          <a:endParaRPr lang="en-IN" dirty="0">
            <a:solidFill>
              <a:schemeClr val="tx1"/>
            </a:solidFill>
          </a:endParaRPr>
        </a:p>
      </dgm:t>
    </dgm:pt>
    <dgm:pt modelId="{856974B8-E225-422A-B320-E31919C1B525}" type="parTrans" cxnId="{277698C2-DDFF-4772-919F-6B933ED42653}">
      <dgm:prSet/>
      <dgm:spPr/>
      <dgm:t>
        <a:bodyPr/>
        <a:lstStyle/>
        <a:p>
          <a:endParaRPr lang="en-IN"/>
        </a:p>
      </dgm:t>
    </dgm:pt>
    <dgm:pt modelId="{03978404-58E6-457C-B050-F96BD582597D}" type="sibTrans" cxnId="{277698C2-DDFF-4772-919F-6B933ED42653}">
      <dgm:prSet/>
      <dgm:spPr/>
      <dgm:t>
        <a:bodyPr/>
        <a:lstStyle/>
        <a:p>
          <a:endParaRPr lang="en-IN"/>
        </a:p>
      </dgm:t>
    </dgm:pt>
    <dgm:pt modelId="{717CD612-7AB1-4BEA-9764-C0644EFAFEDE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Industrial Peace</a:t>
          </a:r>
          <a:endParaRPr lang="en-IN" dirty="0">
            <a:solidFill>
              <a:schemeClr val="tx1"/>
            </a:solidFill>
          </a:endParaRPr>
        </a:p>
      </dgm:t>
    </dgm:pt>
    <dgm:pt modelId="{6C2B14EB-4E50-4166-93AA-AE29E878B62F}" type="parTrans" cxnId="{7EE96F29-146B-4050-A165-E303A79C6B74}">
      <dgm:prSet/>
      <dgm:spPr/>
      <dgm:t>
        <a:bodyPr/>
        <a:lstStyle/>
        <a:p>
          <a:endParaRPr lang="en-IN"/>
        </a:p>
      </dgm:t>
    </dgm:pt>
    <dgm:pt modelId="{05767629-1AA3-4960-A794-5A8646C38476}" type="sibTrans" cxnId="{7EE96F29-146B-4050-A165-E303A79C6B74}">
      <dgm:prSet/>
      <dgm:spPr/>
      <dgm:t>
        <a:bodyPr/>
        <a:lstStyle/>
        <a:p>
          <a:endParaRPr lang="en-IN"/>
        </a:p>
      </dgm:t>
    </dgm:pt>
    <dgm:pt modelId="{3DD63356-0812-445D-81AF-C7150DD442DB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Facilitates co ordination</a:t>
          </a:r>
          <a:endParaRPr lang="en-IN" dirty="0">
            <a:solidFill>
              <a:schemeClr val="tx1"/>
            </a:solidFill>
          </a:endParaRPr>
        </a:p>
      </dgm:t>
    </dgm:pt>
    <dgm:pt modelId="{DB342190-7DE3-4C0C-B7E5-9D651FFD8E9A}" type="parTrans" cxnId="{34D59963-3640-43FE-98F6-62F2EB5225CB}">
      <dgm:prSet/>
      <dgm:spPr/>
      <dgm:t>
        <a:bodyPr/>
        <a:lstStyle/>
        <a:p>
          <a:endParaRPr lang="en-IN"/>
        </a:p>
      </dgm:t>
    </dgm:pt>
    <dgm:pt modelId="{59C545E5-1A10-40E3-ACDD-6D400ED62DD5}" type="sibTrans" cxnId="{34D59963-3640-43FE-98F6-62F2EB5225CB}">
      <dgm:prSet/>
      <dgm:spPr/>
      <dgm:t>
        <a:bodyPr/>
        <a:lstStyle/>
        <a:p>
          <a:endParaRPr lang="en-IN"/>
        </a:p>
      </dgm:t>
    </dgm:pt>
    <dgm:pt modelId="{E3C48BDD-912B-43FF-B26E-B5B49E21FCA8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Favourable public image</a:t>
          </a:r>
          <a:endParaRPr lang="en-IN" dirty="0">
            <a:solidFill>
              <a:schemeClr val="tx1"/>
            </a:solidFill>
          </a:endParaRPr>
        </a:p>
      </dgm:t>
    </dgm:pt>
    <dgm:pt modelId="{3AE4F7AF-FFE5-43E4-8610-E3E98DCAC1D1}" type="parTrans" cxnId="{56A5C34C-3463-4ADE-9C7D-557D9F5DFDD3}">
      <dgm:prSet/>
      <dgm:spPr/>
      <dgm:t>
        <a:bodyPr/>
        <a:lstStyle/>
        <a:p>
          <a:endParaRPr lang="en-IN"/>
        </a:p>
      </dgm:t>
    </dgm:pt>
    <dgm:pt modelId="{5DC1CC87-3A1A-4A00-9DC5-0D43A0912131}" type="sibTrans" cxnId="{56A5C34C-3463-4ADE-9C7D-557D9F5DFDD3}">
      <dgm:prSet/>
      <dgm:spPr/>
      <dgm:t>
        <a:bodyPr/>
        <a:lstStyle/>
        <a:p>
          <a:endParaRPr lang="en-IN"/>
        </a:p>
      </dgm:t>
    </dgm:pt>
    <dgm:pt modelId="{CCCD66EE-7D37-47E0-9612-32C83A062552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Minimises resistance to change</a:t>
          </a:r>
          <a:endParaRPr lang="en-IN" dirty="0">
            <a:solidFill>
              <a:schemeClr val="tx1"/>
            </a:solidFill>
          </a:endParaRPr>
        </a:p>
      </dgm:t>
    </dgm:pt>
    <dgm:pt modelId="{50EA46C4-776B-45D2-8A88-275B1815E513}" type="parTrans" cxnId="{B827F830-F8D9-4E3B-AACE-3D79AEA7B463}">
      <dgm:prSet/>
      <dgm:spPr/>
      <dgm:t>
        <a:bodyPr/>
        <a:lstStyle/>
        <a:p>
          <a:endParaRPr lang="en-IN"/>
        </a:p>
      </dgm:t>
    </dgm:pt>
    <dgm:pt modelId="{9AB9A62A-C083-4CC0-A1AB-24168657885A}" type="sibTrans" cxnId="{B827F830-F8D9-4E3B-AACE-3D79AEA7B463}">
      <dgm:prSet/>
      <dgm:spPr/>
      <dgm:t>
        <a:bodyPr/>
        <a:lstStyle/>
        <a:p>
          <a:endParaRPr lang="en-IN"/>
        </a:p>
      </dgm:t>
    </dgm:pt>
    <dgm:pt modelId="{EA5FC367-F1F5-4268-98B7-40E09AB4D152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Stability of workforce</a:t>
          </a:r>
          <a:endParaRPr lang="en-IN" dirty="0">
            <a:solidFill>
              <a:schemeClr val="tx1"/>
            </a:solidFill>
          </a:endParaRPr>
        </a:p>
      </dgm:t>
    </dgm:pt>
    <dgm:pt modelId="{158583C1-D700-4901-9624-CC2EC7E172A6}" type="parTrans" cxnId="{FB74D16C-8806-49A4-BF03-D9A8761F4709}">
      <dgm:prSet/>
      <dgm:spPr/>
      <dgm:t>
        <a:bodyPr/>
        <a:lstStyle/>
        <a:p>
          <a:endParaRPr lang="en-IN"/>
        </a:p>
      </dgm:t>
    </dgm:pt>
    <dgm:pt modelId="{91AD1DE1-211A-4388-8767-53E9964E4A4D}" type="sibTrans" cxnId="{FB74D16C-8806-49A4-BF03-D9A8761F4709}">
      <dgm:prSet/>
      <dgm:spPr/>
      <dgm:t>
        <a:bodyPr/>
        <a:lstStyle/>
        <a:p>
          <a:endParaRPr lang="en-IN"/>
        </a:p>
      </dgm:t>
    </dgm:pt>
    <dgm:pt modelId="{9848CE83-C175-4D00-9AA5-88C2ECC19E37}" type="pres">
      <dgm:prSet presAssocID="{6473F88B-8951-41D0-91A7-23D7295F30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58D9DD6-CDE1-4632-B5A7-C9183FCD2083}" type="pres">
      <dgm:prSet presAssocID="{4B1AF9BC-E711-40DE-9C8B-AF8A1803E35A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B224730-C459-4F4D-8168-D2A68ECAB8E2}" type="pres">
      <dgm:prSet presAssocID="{89BCAAB6-30B8-4FE5-B7D7-5C4323022404}" presName="spacer" presStyleCnt="0"/>
      <dgm:spPr/>
    </dgm:pt>
    <dgm:pt modelId="{DF034220-C9B5-4E40-BB18-43D77170FBD8}" type="pres">
      <dgm:prSet presAssocID="{D40B565B-8869-4611-9580-66D001262469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B51EAAE-5DED-40D8-B82A-9D61C639FAB5}" type="pres">
      <dgm:prSet presAssocID="{F6DBEE1C-4392-43DD-83C3-7A89F9448036}" presName="spacer" presStyleCnt="0"/>
      <dgm:spPr/>
    </dgm:pt>
    <dgm:pt modelId="{5A9D90E2-DCE4-467D-9608-7A6461CC240A}" type="pres">
      <dgm:prSet presAssocID="{7662E4CF-9EE0-488C-9D5E-8AF9D6F752D3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D6C7647-7BD8-4F90-9A2E-410A077D4AA2}" type="pres">
      <dgm:prSet presAssocID="{03978404-58E6-457C-B050-F96BD582597D}" presName="spacer" presStyleCnt="0"/>
      <dgm:spPr/>
    </dgm:pt>
    <dgm:pt modelId="{059AFCC8-7254-42DD-9E28-3EB7A9F0C7B0}" type="pres">
      <dgm:prSet presAssocID="{717CD612-7AB1-4BEA-9764-C0644EFAFEDE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BED3CC8-8C54-458C-B197-68698687E1B7}" type="pres">
      <dgm:prSet presAssocID="{05767629-1AA3-4960-A794-5A8646C38476}" presName="spacer" presStyleCnt="0"/>
      <dgm:spPr/>
    </dgm:pt>
    <dgm:pt modelId="{5BB25EF1-B548-4F90-9647-A0650E2CC881}" type="pres">
      <dgm:prSet presAssocID="{3DD63356-0812-445D-81AF-C7150DD442DB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5C1779D-E440-46EA-984E-91FC69EA4773}" type="pres">
      <dgm:prSet presAssocID="{59C545E5-1A10-40E3-ACDD-6D400ED62DD5}" presName="spacer" presStyleCnt="0"/>
      <dgm:spPr/>
    </dgm:pt>
    <dgm:pt modelId="{BB45762E-4AA2-478D-8DDF-C506603017E1}" type="pres">
      <dgm:prSet presAssocID="{E3C48BDD-912B-43FF-B26E-B5B49E21FCA8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0986319-D2F4-4386-A952-A6316ABB9C40}" type="pres">
      <dgm:prSet presAssocID="{5DC1CC87-3A1A-4A00-9DC5-0D43A0912131}" presName="spacer" presStyleCnt="0"/>
      <dgm:spPr/>
    </dgm:pt>
    <dgm:pt modelId="{8EEC9BA7-8761-4C3C-A0A3-F83FD1D0A27B}" type="pres">
      <dgm:prSet presAssocID="{CCCD66EE-7D37-47E0-9612-32C83A062552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B1A3D7B-3BC1-4EFE-A6EB-BCEC18B155FA}" type="pres">
      <dgm:prSet presAssocID="{9AB9A62A-C083-4CC0-A1AB-24168657885A}" presName="spacer" presStyleCnt="0"/>
      <dgm:spPr/>
    </dgm:pt>
    <dgm:pt modelId="{6D7E48C5-DE5B-421D-8DFC-F5857FB5D99B}" type="pres">
      <dgm:prSet presAssocID="{EA5FC367-F1F5-4268-98B7-40E09AB4D152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EE96F29-146B-4050-A165-E303A79C6B74}" srcId="{6473F88B-8951-41D0-91A7-23D7295F3019}" destId="{717CD612-7AB1-4BEA-9764-C0644EFAFEDE}" srcOrd="3" destOrd="0" parTransId="{6C2B14EB-4E50-4166-93AA-AE29E878B62F}" sibTransId="{05767629-1AA3-4960-A794-5A8646C38476}"/>
    <dgm:cxn modelId="{DE4B1590-58A7-43A7-97C4-33244D20B046}" type="presOf" srcId="{4B1AF9BC-E711-40DE-9C8B-AF8A1803E35A}" destId="{458D9DD6-CDE1-4632-B5A7-C9183FCD2083}" srcOrd="0" destOrd="0" presId="urn:microsoft.com/office/officeart/2005/8/layout/vList2"/>
    <dgm:cxn modelId="{56A5C34C-3463-4ADE-9C7D-557D9F5DFDD3}" srcId="{6473F88B-8951-41D0-91A7-23D7295F3019}" destId="{E3C48BDD-912B-43FF-B26E-B5B49E21FCA8}" srcOrd="5" destOrd="0" parTransId="{3AE4F7AF-FFE5-43E4-8610-E3E98DCAC1D1}" sibTransId="{5DC1CC87-3A1A-4A00-9DC5-0D43A0912131}"/>
    <dgm:cxn modelId="{277698C2-DDFF-4772-919F-6B933ED42653}" srcId="{6473F88B-8951-41D0-91A7-23D7295F3019}" destId="{7662E4CF-9EE0-488C-9D5E-8AF9D6F752D3}" srcOrd="2" destOrd="0" parTransId="{856974B8-E225-422A-B320-E31919C1B525}" sibTransId="{03978404-58E6-457C-B050-F96BD582597D}"/>
    <dgm:cxn modelId="{34D59963-3640-43FE-98F6-62F2EB5225CB}" srcId="{6473F88B-8951-41D0-91A7-23D7295F3019}" destId="{3DD63356-0812-445D-81AF-C7150DD442DB}" srcOrd="4" destOrd="0" parTransId="{DB342190-7DE3-4C0C-B7E5-9D651FFD8E9A}" sibTransId="{59C545E5-1A10-40E3-ACDD-6D400ED62DD5}"/>
    <dgm:cxn modelId="{98BF6D28-87CE-4C64-B63F-5A3047C00601}" type="presOf" srcId="{CCCD66EE-7D37-47E0-9612-32C83A062552}" destId="{8EEC9BA7-8761-4C3C-A0A3-F83FD1D0A27B}" srcOrd="0" destOrd="0" presId="urn:microsoft.com/office/officeart/2005/8/layout/vList2"/>
    <dgm:cxn modelId="{7E639AF8-A0AA-4786-B272-FA4C45520D39}" type="presOf" srcId="{7662E4CF-9EE0-488C-9D5E-8AF9D6F752D3}" destId="{5A9D90E2-DCE4-467D-9608-7A6461CC240A}" srcOrd="0" destOrd="0" presId="urn:microsoft.com/office/officeart/2005/8/layout/vList2"/>
    <dgm:cxn modelId="{2FDD0DB3-B351-45BB-B10C-6C6FBF578505}" type="presOf" srcId="{717CD612-7AB1-4BEA-9764-C0644EFAFEDE}" destId="{059AFCC8-7254-42DD-9E28-3EB7A9F0C7B0}" srcOrd="0" destOrd="0" presId="urn:microsoft.com/office/officeart/2005/8/layout/vList2"/>
    <dgm:cxn modelId="{71E09067-B015-4C35-B3AF-A097967E1E2F}" srcId="{6473F88B-8951-41D0-91A7-23D7295F3019}" destId="{4B1AF9BC-E711-40DE-9C8B-AF8A1803E35A}" srcOrd="0" destOrd="0" parTransId="{FE50EC60-F75C-4597-9E0F-69BD051027C0}" sibTransId="{89BCAAB6-30B8-4FE5-B7D7-5C4323022404}"/>
    <dgm:cxn modelId="{ED0034DE-1FA3-4D51-80FE-710AA7B74C5F}" type="presOf" srcId="{6473F88B-8951-41D0-91A7-23D7295F3019}" destId="{9848CE83-C175-4D00-9AA5-88C2ECC19E37}" srcOrd="0" destOrd="0" presId="urn:microsoft.com/office/officeart/2005/8/layout/vList2"/>
    <dgm:cxn modelId="{24B050F9-F748-4A40-92D8-BE9A93A6E003}" srcId="{6473F88B-8951-41D0-91A7-23D7295F3019}" destId="{D40B565B-8869-4611-9580-66D001262469}" srcOrd="1" destOrd="0" parTransId="{39EB6B86-A27E-40A8-88CC-758CF1780392}" sibTransId="{F6DBEE1C-4392-43DD-83C3-7A89F9448036}"/>
    <dgm:cxn modelId="{7C476884-D115-419A-9C23-D3E24B8C826E}" type="presOf" srcId="{E3C48BDD-912B-43FF-B26E-B5B49E21FCA8}" destId="{BB45762E-4AA2-478D-8DDF-C506603017E1}" srcOrd="0" destOrd="0" presId="urn:microsoft.com/office/officeart/2005/8/layout/vList2"/>
    <dgm:cxn modelId="{978B68F8-5910-4EBD-9247-5FC1D1DBF9E4}" type="presOf" srcId="{3DD63356-0812-445D-81AF-C7150DD442DB}" destId="{5BB25EF1-B548-4F90-9647-A0650E2CC881}" srcOrd="0" destOrd="0" presId="urn:microsoft.com/office/officeart/2005/8/layout/vList2"/>
    <dgm:cxn modelId="{4325519D-AD1F-43D0-8CC7-225FF8D61ECA}" type="presOf" srcId="{D40B565B-8869-4611-9580-66D001262469}" destId="{DF034220-C9B5-4E40-BB18-43D77170FBD8}" srcOrd="0" destOrd="0" presId="urn:microsoft.com/office/officeart/2005/8/layout/vList2"/>
    <dgm:cxn modelId="{FB74D16C-8806-49A4-BF03-D9A8761F4709}" srcId="{6473F88B-8951-41D0-91A7-23D7295F3019}" destId="{EA5FC367-F1F5-4268-98B7-40E09AB4D152}" srcOrd="7" destOrd="0" parTransId="{158583C1-D700-4901-9624-CC2EC7E172A6}" sibTransId="{91AD1DE1-211A-4388-8767-53E9964E4A4D}"/>
    <dgm:cxn modelId="{2EC4D55D-01B7-46F6-ABD6-40FFE9F8F375}" type="presOf" srcId="{EA5FC367-F1F5-4268-98B7-40E09AB4D152}" destId="{6D7E48C5-DE5B-421D-8DFC-F5857FB5D99B}" srcOrd="0" destOrd="0" presId="urn:microsoft.com/office/officeart/2005/8/layout/vList2"/>
    <dgm:cxn modelId="{B827F830-F8D9-4E3B-AACE-3D79AEA7B463}" srcId="{6473F88B-8951-41D0-91A7-23D7295F3019}" destId="{CCCD66EE-7D37-47E0-9612-32C83A062552}" srcOrd="6" destOrd="0" parTransId="{50EA46C4-776B-45D2-8A88-275B1815E513}" sibTransId="{9AB9A62A-C083-4CC0-A1AB-24168657885A}"/>
    <dgm:cxn modelId="{F467D1E9-E53D-4242-8D49-F625C06A6F50}" type="presParOf" srcId="{9848CE83-C175-4D00-9AA5-88C2ECC19E37}" destId="{458D9DD6-CDE1-4632-B5A7-C9183FCD2083}" srcOrd="0" destOrd="0" presId="urn:microsoft.com/office/officeart/2005/8/layout/vList2"/>
    <dgm:cxn modelId="{6FC9CE7B-10DD-4935-9536-AE81C6ACA3DB}" type="presParOf" srcId="{9848CE83-C175-4D00-9AA5-88C2ECC19E37}" destId="{0B224730-C459-4F4D-8168-D2A68ECAB8E2}" srcOrd="1" destOrd="0" presId="urn:microsoft.com/office/officeart/2005/8/layout/vList2"/>
    <dgm:cxn modelId="{97A3A236-7A76-4159-89B2-E6E82BDC6C7C}" type="presParOf" srcId="{9848CE83-C175-4D00-9AA5-88C2ECC19E37}" destId="{DF034220-C9B5-4E40-BB18-43D77170FBD8}" srcOrd="2" destOrd="0" presId="urn:microsoft.com/office/officeart/2005/8/layout/vList2"/>
    <dgm:cxn modelId="{C179F52F-02C5-4DBC-875D-C9794ECB0F26}" type="presParOf" srcId="{9848CE83-C175-4D00-9AA5-88C2ECC19E37}" destId="{BB51EAAE-5DED-40D8-B82A-9D61C639FAB5}" srcOrd="3" destOrd="0" presId="urn:microsoft.com/office/officeart/2005/8/layout/vList2"/>
    <dgm:cxn modelId="{B5ABBAD0-1FAE-4DCF-B38F-8E5E6AB58616}" type="presParOf" srcId="{9848CE83-C175-4D00-9AA5-88C2ECC19E37}" destId="{5A9D90E2-DCE4-467D-9608-7A6461CC240A}" srcOrd="4" destOrd="0" presId="urn:microsoft.com/office/officeart/2005/8/layout/vList2"/>
    <dgm:cxn modelId="{68CB1EFD-0E49-44BE-8105-3AE6A82592C6}" type="presParOf" srcId="{9848CE83-C175-4D00-9AA5-88C2ECC19E37}" destId="{BD6C7647-7BD8-4F90-9A2E-410A077D4AA2}" srcOrd="5" destOrd="0" presId="urn:microsoft.com/office/officeart/2005/8/layout/vList2"/>
    <dgm:cxn modelId="{AB9FA31C-B634-4259-98F3-6A69F7DE4116}" type="presParOf" srcId="{9848CE83-C175-4D00-9AA5-88C2ECC19E37}" destId="{059AFCC8-7254-42DD-9E28-3EB7A9F0C7B0}" srcOrd="6" destOrd="0" presId="urn:microsoft.com/office/officeart/2005/8/layout/vList2"/>
    <dgm:cxn modelId="{F3A84BF4-8E5D-414A-BCB7-B905BE6DCE57}" type="presParOf" srcId="{9848CE83-C175-4D00-9AA5-88C2ECC19E37}" destId="{4BED3CC8-8C54-458C-B197-68698687E1B7}" srcOrd="7" destOrd="0" presId="urn:microsoft.com/office/officeart/2005/8/layout/vList2"/>
    <dgm:cxn modelId="{2BF957EA-1A46-4A7D-8791-4018F463581B}" type="presParOf" srcId="{9848CE83-C175-4D00-9AA5-88C2ECC19E37}" destId="{5BB25EF1-B548-4F90-9647-A0650E2CC881}" srcOrd="8" destOrd="0" presId="urn:microsoft.com/office/officeart/2005/8/layout/vList2"/>
    <dgm:cxn modelId="{B006B906-C6B4-4C3B-9EBA-9268C750D23F}" type="presParOf" srcId="{9848CE83-C175-4D00-9AA5-88C2ECC19E37}" destId="{05C1779D-E440-46EA-984E-91FC69EA4773}" srcOrd="9" destOrd="0" presId="urn:microsoft.com/office/officeart/2005/8/layout/vList2"/>
    <dgm:cxn modelId="{A4229975-C6C8-4FB7-9640-A2193D729F21}" type="presParOf" srcId="{9848CE83-C175-4D00-9AA5-88C2ECC19E37}" destId="{BB45762E-4AA2-478D-8DDF-C506603017E1}" srcOrd="10" destOrd="0" presId="urn:microsoft.com/office/officeart/2005/8/layout/vList2"/>
    <dgm:cxn modelId="{A45D89FB-498F-4FA6-86AC-35A347BB7C93}" type="presParOf" srcId="{9848CE83-C175-4D00-9AA5-88C2ECC19E37}" destId="{80986319-D2F4-4386-A952-A6316ABB9C40}" srcOrd="11" destOrd="0" presId="urn:microsoft.com/office/officeart/2005/8/layout/vList2"/>
    <dgm:cxn modelId="{DE2B3C0B-3F3E-4F30-B537-573EBF05BE90}" type="presParOf" srcId="{9848CE83-C175-4D00-9AA5-88C2ECC19E37}" destId="{8EEC9BA7-8761-4C3C-A0A3-F83FD1D0A27B}" srcOrd="12" destOrd="0" presId="urn:microsoft.com/office/officeart/2005/8/layout/vList2"/>
    <dgm:cxn modelId="{D8AD7588-AB40-48AE-9A9C-2D50D14C0153}" type="presParOf" srcId="{9848CE83-C175-4D00-9AA5-88C2ECC19E37}" destId="{2B1A3D7B-3BC1-4EFE-A6EB-BCEC18B155FA}" srcOrd="13" destOrd="0" presId="urn:microsoft.com/office/officeart/2005/8/layout/vList2"/>
    <dgm:cxn modelId="{A9F04E9D-E602-40FC-9F81-9BBC3FA24529}" type="presParOf" srcId="{9848CE83-C175-4D00-9AA5-88C2ECC19E37}" destId="{6D7E48C5-DE5B-421D-8DFC-F5857FB5D99B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9D9504E-7C7B-4F0F-9B15-77DEF99E5744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8C93384-8ADC-440C-9358-21ECCB0FFDE9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Monetary </a:t>
          </a:r>
          <a:endParaRPr lang="en-IN" dirty="0">
            <a:solidFill>
              <a:schemeClr val="tx1"/>
            </a:solidFill>
          </a:endParaRPr>
        </a:p>
      </dgm:t>
    </dgm:pt>
    <dgm:pt modelId="{219CE0BB-4FAE-40BD-B67B-15B38FD2CC31}" type="parTrans" cxnId="{090A0262-49C3-41DC-9403-0AF48C6409B3}">
      <dgm:prSet/>
      <dgm:spPr/>
      <dgm:t>
        <a:bodyPr/>
        <a:lstStyle/>
        <a:p>
          <a:endParaRPr lang="en-IN"/>
        </a:p>
      </dgm:t>
    </dgm:pt>
    <dgm:pt modelId="{5CD534BD-F390-461E-A581-23D8C855EB26}" type="sibTrans" cxnId="{090A0262-49C3-41DC-9403-0AF48C6409B3}">
      <dgm:prSet/>
      <dgm:spPr/>
      <dgm:t>
        <a:bodyPr/>
        <a:lstStyle/>
        <a:p>
          <a:endParaRPr lang="en-IN"/>
        </a:p>
      </dgm:t>
    </dgm:pt>
    <dgm:pt modelId="{A9D2943B-964B-47B2-BE8B-505BE36CA73F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Salaries &amp; Wages</a:t>
          </a:r>
          <a:endParaRPr lang="en-IN" dirty="0">
            <a:solidFill>
              <a:schemeClr val="tx1"/>
            </a:solidFill>
          </a:endParaRPr>
        </a:p>
      </dgm:t>
    </dgm:pt>
    <dgm:pt modelId="{39C00417-3A44-4EF3-B0FB-C4DDDBB56D7A}" type="parTrans" cxnId="{99197FD7-B325-442F-8C07-52D4CCD4995C}">
      <dgm:prSet/>
      <dgm:spPr/>
      <dgm:t>
        <a:bodyPr/>
        <a:lstStyle/>
        <a:p>
          <a:endParaRPr lang="en-IN"/>
        </a:p>
      </dgm:t>
    </dgm:pt>
    <dgm:pt modelId="{0352FCDF-1AF2-4277-BFF3-6AEC2E45D428}" type="sibTrans" cxnId="{99197FD7-B325-442F-8C07-52D4CCD4995C}">
      <dgm:prSet/>
      <dgm:spPr/>
      <dgm:t>
        <a:bodyPr/>
        <a:lstStyle/>
        <a:p>
          <a:endParaRPr lang="en-IN"/>
        </a:p>
      </dgm:t>
    </dgm:pt>
    <dgm:pt modelId="{2A19D5E7-46D1-463D-B360-D3250BFE5359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Incentives</a:t>
          </a:r>
          <a:endParaRPr lang="en-IN" dirty="0">
            <a:solidFill>
              <a:schemeClr val="tx1"/>
            </a:solidFill>
          </a:endParaRPr>
        </a:p>
      </dgm:t>
    </dgm:pt>
    <dgm:pt modelId="{35FA0C8E-A068-431E-8BB2-D48269963829}" type="parTrans" cxnId="{C8019ED7-D658-47E3-A4EA-EBD2F049571A}">
      <dgm:prSet/>
      <dgm:spPr/>
      <dgm:t>
        <a:bodyPr/>
        <a:lstStyle/>
        <a:p>
          <a:endParaRPr lang="en-IN"/>
        </a:p>
      </dgm:t>
    </dgm:pt>
    <dgm:pt modelId="{48FA9279-C5B5-4D4B-8EE8-A80DAB583F5F}" type="sibTrans" cxnId="{C8019ED7-D658-47E3-A4EA-EBD2F049571A}">
      <dgm:prSet/>
      <dgm:spPr/>
      <dgm:t>
        <a:bodyPr/>
        <a:lstStyle/>
        <a:p>
          <a:endParaRPr lang="en-IN"/>
        </a:p>
      </dgm:t>
    </dgm:pt>
    <dgm:pt modelId="{8F762F8A-E541-4600-BC3B-8BD84D34E9B5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Non Monetary </a:t>
          </a:r>
          <a:endParaRPr lang="en-IN" dirty="0">
            <a:solidFill>
              <a:schemeClr val="tx1"/>
            </a:solidFill>
          </a:endParaRPr>
        </a:p>
      </dgm:t>
    </dgm:pt>
    <dgm:pt modelId="{5AC50B29-AA0C-42FE-B438-34D1D06E066F}" type="parTrans" cxnId="{5A69080C-42F6-409F-94E0-7E02505281D6}">
      <dgm:prSet/>
      <dgm:spPr/>
      <dgm:t>
        <a:bodyPr/>
        <a:lstStyle/>
        <a:p>
          <a:endParaRPr lang="en-IN"/>
        </a:p>
      </dgm:t>
    </dgm:pt>
    <dgm:pt modelId="{73E26D43-11EF-4442-964E-D2F0A2D8829A}" type="sibTrans" cxnId="{5A69080C-42F6-409F-94E0-7E02505281D6}">
      <dgm:prSet/>
      <dgm:spPr/>
      <dgm:t>
        <a:bodyPr/>
        <a:lstStyle/>
        <a:p>
          <a:endParaRPr lang="en-IN"/>
        </a:p>
      </dgm:t>
    </dgm:pt>
    <dgm:pt modelId="{DDFBC437-858D-4BE3-B978-3C3E34B33BFE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Designation</a:t>
          </a:r>
          <a:endParaRPr lang="en-IN" dirty="0">
            <a:solidFill>
              <a:schemeClr val="tx1"/>
            </a:solidFill>
          </a:endParaRPr>
        </a:p>
      </dgm:t>
    </dgm:pt>
    <dgm:pt modelId="{1FCBF905-71F2-4BC2-A9E4-488A663434DC}" type="parTrans" cxnId="{E661C3C9-6FE1-4770-8DE5-28A810327B82}">
      <dgm:prSet/>
      <dgm:spPr/>
      <dgm:t>
        <a:bodyPr/>
        <a:lstStyle/>
        <a:p>
          <a:endParaRPr lang="en-IN"/>
        </a:p>
      </dgm:t>
    </dgm:pt>
    <dgm:pt modelId="{7B5656D0-D206-4557-9467-52FEAA37DBC9}" type="sibTrans" cxnId="{E661C3C9-6FE1-4770-8DE5-28A810327B82}">
      <dgm:prSet/>
      <dgm:spPr/>
      <dgm:t>
        <a:bodyPr/>
        <a:lstStyle/>
        <a:p>
          <a:endParaRPr lang="en-IN"/>
        </a:p>
      </dgm:t>
    </dgm:pt>
    <dgm:pt modelId="{E87A44E5-44B2-4C2B-900D-B2A1B6C1F0CA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Appreciation &amp; Recognition</a:t>
          </a:r>
          <a:endParaRPr lang="en-IN" dirty="0">
            <a:solidFill>
              <a:schemeClr val="tx1"/>
            </a:solidFill>
          </a:endParaRPr>
        </a:p>
      </dgm:t>
    </dgm:pt>
    <dgm:pt modelId="{EF27A94B-6603-4CE2-A504-C2B22C241AC7}" type="parTrans" cxnId="{7378C2C0-08B7-4793-949F-50EC47844271}">
      <dgm:prSet/>
      <dgm:spPr/>
      <dgm:t>
        <a:bodyPr/>
        <a:lstStyle/>
        <a:p>
          <a:endParaRPr lang="en-IN"/>
        </a:p>
      </dgm:t>
    </dgm:pt>
    <dgm:pt modelId="{E02E8444-4D28-4496-A791-65E726E14FF5}" type="sibTrans" cxnId="{7378C2C0-08B7-4793-949F-50EC47844271}">
      <dgm:prSet/>
      <dgm:spPr/>
      <dgm:t>
        <a:bodyPr/>
        <a:lstStyle/>
        <a:p>
          <a:endParaRPr lang="en-IN"/>
        </a:p>
      </dgm:t>
    </dgm:pt>
    <dgm:pt modelId="{4F7156A8-122D-44F2-9F13-32EF3BD2677F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Bonus</a:t>
          </a:r>
          <a:endParaRPr lang="en-IN" dirty="0">
            <a:solidFill>
              <a:schemeClr val="tx1"/>
            </a:solidFill>
          </a:endParaRPr>
        </a:p>
      </dgm:t>
    </dgm:pt>
    <dgm:pt modelId="{30CF0F41-B609-44A7-B293-DF8C5F233F3F}" type="parTrans" cxnId="{594492C8-DC9C-4D24-8CE8-8805C33EFF22}">
      <dgm:prSet/>
      <dgm:spPr/>
    </dgm:pt>
    <dgm:pt modelId="{9C744A8B-900B-45BC-A54A-9663D90F7BA3}" type="sibTrans" cxnId="{594492C8-DC9C-4D24-8CE8-8805C33EFF22}">
      <dgm:prSet/>
      <dgm:spPr/>
    </dgm:pt>
    <dgm:pt modelId="{DC95007C-8638-4A76-B451-40CE460C2E69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Delegation of Authority</a:t>
          </a:r>
          <a:endParaRPr lang="en-IN" dirty="0">
            <a:solidFill>
              <a:schemeClr val="tx1"/>
            </a:solidFill>
          </a:endParaRPr>
        </a:p>
      </dgm:t>
    </dgm:pt>
    <dgm:pt modelId="{B92B988E-8C0F-4448-9615-9FAB307D509D}" type="parTrans" cxnId="{589C1BAE-FA0F-49DB-BF63-B18B784833FB}">
      <dgm:prSet/>
      <dgm:spPr/>
    </dgm:pt>
    <dgm:pt modelId="{038827C3-7AF9-472C-A6A4-AF094294EF69}" type="sibTrans" cxnId="{589C1BAE-FA0F-49DB-BF63-B18B784833FB}">
      <dgm:prSet/>
      <dgm:spPr/>
    </dgm:pt>
    <dgm:pt modelId="{13355816-F4FC-4095-AF46-82FD5B135BF3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Working Condition</a:t>
          </a:r>
          <a:endParaRPr lang="en-IN" dirty="0">
            <a:solidFill>
              <a:schemeClr val="tx1"/>
            </a:solidFill>
          </a:endParaRPr>
        </a:p>
      </dgm:t>
    </dgm:pt>
    <dgm:pt modelId="{E0D91695-D75A-4703-B57D-1BC2C9F382A4}" type="parTrans" cxnId="{71E7C9E2-19FC-446C-9455-BCD5291AC61F}">
      <dgm:prSet/>
      <dgm:spPr/>
    </dgm:pt>
    <dgm:pt modelId="{EA04EF97-52F3-4D48-B759-472046F9765A}" type="sibTrans" cxnId="{71E7C9E2-19FC-446C-9455-BCD5291AC61F}">
      <dgm:prSet/>
      <dgm:spPr/>
    </dgm:pt>
    <dgm:pt modelId="{9E745C78-6E42-41FE-839B-E39489DBC5FD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Job Security &amp; Enrichment</a:t>
          </a:r>
          <a:endParaRPr lang="en-IN" dirty="0">
            <a:solidFill>
              <a:schemeClr val="tx1"/>
            </a:solidFill>
          </a:endParaRPr>
        </a:p>
      </dgm:t>
    </dgm:pt>
    <dgm:pt modelId="{A40B0C91-B351-4E02-B074-72C27BDA52D0}" type="parTrans" cxnId="{A253F1FC-A0FC-45C6-97DB-31C3032A89AC}">
      <dgm:prSet/>
      <dgm:spPr/>
    </dgm:pt>
    <dgm:pt modelId="{7F5E1BD1-AD00-4368-8B65-EB496DCC1A78}" type="sibTrans" cxnId="{A253F1FC-A0FC-45C6-97DB-31C3032A89AC}">
      <dgm:prSet/>
      <dgm:spPr/>
    </dgm:pt>
    <dgm:pt modelId="{5B1C848C-0036-4F28-B9DB-D07D6BA21B63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endParaRPr lang="en-IN" dirty="0">
            <a:solidFill>
              <a:schemeClr val="tx1"/>
            </a:solidFill>
          </a:endParaRPr>
        </a:p>
      </dgm:t>
    </dgm:pt>
    <dgm:pt modelId="{A85D5839-434C-4D58-9F8F-6B59AA485C26}" type="parTrans" cxnId="{ACDE17F9-D5A1-49C6-B4F9-94DE61CE0399}">
      <dgm:prSet/>
      <dgm:spPr/>
    </dgm:pt>
    <dgm:pt modelId="{995F217B-CBCA-4B10-A6F7-A9FAC7A9A2A5}" type="sibTrans" cxnId="{ACDE17F9-D5A1-49C6-B4F9-94DE61CE0399}">
      <dgm:prSet/>
      <dgm:spPr/>
    </dgm:pt>
    <dgm:pt modelId="{2EA10DDE-02B3-46B3-9369-E975995392EB}" type="pres">
      <dgm:prSet presAssocID="{99D9504E-7C7B-4F0F-9B15-77DEF99E574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95FD5B59-D63F-4509-AA67-EC5C18EAFE4A}" type="pres">
      <dgm:prSet presAssocID="{E8C93384-8ADC-440C-9358-21ECCB0FFDE9}" presName="linNode" presStyleCnt="0"/>
      <dgm:spPr/>
    </dgm:pt>
    <dgm:pt modelId="{552888DB-798C-4DB3-8CA9-5A3555F730A4}" type="pres">
      <dgm:prSet presAssocID="{E8C93384-8ADC-440C-9358-21ECCB0FFDE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D8CDCD5-E9CB-4812-8706-61BF63B0F54B}" type="pres">
      <dgm:prSet presAssocID="{E8C93384-8ADC-440C-9358-21ECCB0FFDE9}" presName="childShp" presStyleLbl="bgAccFollowNode1" presStyleIdx="0" presStyleCnt="2">
        <dgm:presLayoutVars>
          <dgm:bulletEnabled val="1"/>
        </dgm:presLayoutVars>
      </dgm:prSet>
      <dgm:spPr>
        <a:prstGeom prst="flowChartDisplay">
          <a:avLst/>
        </a:prstGeom>
      </dgm:spPr>
      <dgm:t>
        <a:bodyPr/>
        <a:lstStyle/>
        <a:p>
          <a:endParaRPr lang="en-IN"/>
        </a:p>
      </dgm:t>
    </dgm:pt>
    <dgm:pt modelId="{6A4ABE52-737E-48E5-97B8-6243B9C9592E}" type="pres">
      <dgm:prSet presAssocID="{5CD534BD-F390-461E-A581-23D8C855EB26}" presName="spacing" presStyleCnt="0"/>
      <dgm:spPr/>
    </dgm:pt>
    <dgm:pt modelId="{2ECA18A6-2DD2-4AE1-AABB-DA992A63666D}" type="pres">
      <dgm:prSet presAssocID="{8F762F8A-E541-4600-BC3B-8BD84D34E9B5}" presName="linNode" presStyleCnt="0"/>
      <dgm:spPr/>
    </dgm:pt>
    <dgm:pt modelId="{CC9BCD5D-6FF4-4100-B4B3-4FA885AB001B}" type="pres">
      <dgm:prSet presAssocID="{8F762F8A-E541-4600-BC3B-8BD84D34E9B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54A39FB-B941-4CDD-A737-5D319CDB4069}" type="pres">
      <dgm:prSet presAssocID="{8F762F8A-E541-4600-BC3B-8BD84D34E9B5}" presName="childShp" presStyleLbl="bgAccFollowNode1" presStyleIdx="1" presStyleCnt="2">
        <dgm:presLayoutVars>
          <dgm:bulletEnabled val="1"/>
        </dgm:presLayoutVars>
      </dgm:prSet>
      <dgm:spPr>
        <a:prstGeom prst="flowChartDisplay">
          <a:avLst/>
        </a:prstGeom>
      </dgm:spPr>
      <dgm:t>
        <a:bodyPr/>
        <a:lstStyle/>
        <a:p>
          <a:endParaRPr lang="en-IN"/>
        </a:p>
      </dgm:t>
    </dgm:pt>
  </dgm:ptLst>
  <dgm:cxnLst>
    <dgm:cxn modelId="{B3DDDAAF-A2CD-4231-89F1-5616DFC471A4}" type="presOf" srcId="{9E745C78-6E42-41FE-839B-E39489DBC5FD}" destId="{654A39FB-B941-4CDD-A737-5D319CDB4069}" srcOrd="0" destOrd="4" presId="urn:microsoft.com/office/officeart/2005/8/layout/vList6"/>
    <dgm:cxn modelId="{7378C2C0-08B7-4793-949F-50EC47844271}" srcId="{8F762F8A-E541-4600-BC3B-8BD84D34E9B5}" destId="{E87A44E5-44B2-4C2B-900D-B2A1B6C1F0CA}" srcOrd="1" destOrd="0" parTransId="{EF27A94B-6603-4CE2-A504-C2B22C241AC7}" sibTransId="{E02E8444-4D28-4496-A791-65E726E14FF5}"/>
    <dgm:cxn modelId="{A253F1FC-A0FC-45C6-97DB-31C3032A89AC}" srcId="{8F762F8A-E541-4600-BC3B-8BD84D34E9B5}" destId="{9E745C78-6E42-41FE-839B-E39489DBC5FD}" srcOrd="4" destOrd="0" parTransId="{A40B0C91-B351-4E02-B074-72C27BDA52D0}" sibTransId="{7F5E1BD1-AD00-4368-8B65-EB496DCC1A78}"/>
    <dgm:cxn modelId="{701B7125-A6B8-49FF-AB2B-1764ACFC4926}" type="presOf" srcId="{E8C93384-8ADC-440C-9358-21ECCB0FFDE9}" destId="{552888DB-798C-4DB3-8CA9-5A3555F730A4}" srcOrd="0" destOrd="0" presId="urn:microsoft.com/office/officeart/2005/8/layout/vList6"/>
    <dgm:cxn modelId="{83EEB7DB-1809-49BD-B066-18C1589469E2}" type="presOf" srcId="{13355816-F4FC-4095-AF46-82FD5B135BF3}" destId="{654A39FB-B941-4CDD-A737-5D319CDB4069}" srcOrd="0" destOrd="3" presId="urn:microsoft.com/office/officeart/2005/8/layout/vList6"/>
    <dgm:cxn modelId="{71E7C9E2-19FC-446C-9455-BCD5291AC61F}" srcId="{8F762F8A-E541-4600-BC3B-8BD84D34E9B5}" destId="{13355816-F4FC-4095-AF46-82FD5B135BF3}" srcOrd="3" destOrd="0" parTransId="{E0D91695-D75A-4703-B57D-1BC2C9F382A4}" sibTransId="{EA04EF97-52F3-4D48-B759-472046F9765A}"/>
    <dgm:cxn modelId="{ACDE17F9-D5A1-49C6-B4F9-94DE61CE0399}" srcId="{E8C93384-8ADC-440C-9358-21ECCB0FFDE9}" destId="{5B1C848C-0036-4F28-B9DB-D07D6BA21B63}" srcOrd="0" destOrd="0" parTransId="{A85D5839-434C-4D58-9F8F-6B59AA485C26}" sibTransId="{995F217B-CBCA-4B10-A6F7-A9FAC7A9A2A5}"/>
    <dgm:cxn modelId="{907EB1F6-6AA2-4103-81D8-7565C5A501BA}" type="presOf" srcId="{4F7156A8-122D-44F2-9F13-32EF3BD2677F}" destId="{1D8CDCD5-E9CB-4812-8706-61BF63B0F54B}" srcOrd="0" destOrd="3" presId="urn:microsoft.com/office/officeart/2005/8/layout/vList6"/>
    <dgm:cxn modelId="{090A0262-49C3-41DC-9403-0AF48C6409B3}" srcId="{99D9504E-7C7B-4F0F-9B15-77DEF99E5744}" destId="{E8C93384-8ADC-440C-9358-21ECCB0FFDE9}" srcOrd="0" destOrd="0" parTransId="{219CE0BB-4FAE-40BD-B67B-15B38FD2CC31}" sibTransId="{5CD534BD-F390-461E-A581-23D8C855EB26}"/>
    <dgm:cxn modelId="{6DBCC18E-4C46-4AB1-A2A3-8D31F70CCA74}" type="presOf" srcId="{99D9504E-7C7B-4F0F-9B15-77DEF99E5744}" destId="{2EA10DDE-02B3-46B3-9369-E975995392EB}" srcOrd="0" destOrd="0" presId="urn:microsoft.com/office/officeart/2005/8/layout/vList6"/>
    <dgm:cxn modelId="{C8019ED7-D658-47E3-A4EA-EBD2F049571A}" srcId="{E8C93384-8ADC-440C-9358-21ECCB0FFDE9}" destId="{2A19D5E7-46D1-463D-B360-D3250BFE5359}" srcOrd="2" destOrd="0" parTransId="{35FA0C8E-A068-431E-8BB2-D48269963829}" sibTransId="{48FA9279-C5B5-4D4B-8EE8-A80DAB583F5F}"/>
    <dgm:cxn modelId="{25524889-70EA-4847-A0A4-2B331B5DF442}" type="presOf" srcId="{E87A44E5-44B2-4C2B-900D-B2A1B6C1F0CA}" destId="{654A39FB-B941-4CDD-A737-5D319CDB4069}" srcOrd="0" destOrd="1" presId="urn:microsoft.com/office/officeart/2005/8/layout/vList6"/>
    <dgm:cxn modelId="{9C8AE3E6-1DAC-4226-90EF-905BC33F86B1}" type="presOf" srcId="{2A19D5E7-46D1-463D-B360-D3250BFE5359}" destId="{1D8CDCD5-E9CB-4812-8706-61BF63B0F54B}" srcOrd="0" destOrd="2" presId="urn:microsoft.com/office/officeart/2005/8/layout/vList6"/>
    <dgm:cxn modelId="{594492C8-DC9C-4D24-8CE8-8805C33EFF22}" srcId="{E8C93384-8ADC-440C-9358-21ECCB0FFDE9}" destId="{4F7156A8-122D-44F2-9F13-32EF3BD2677F}" srcOrd="3" destOrd="0" parTransId="{30CF0F41-B609-44A7-B293-DF8C5F233F3F}" sibTransId="{9C744A8B-900B-45BC-A54A-9663D90F7BA3}"/>
    <dgm:cxn modelId="{1B1D5783-CB23-4FBD-8389-F4FEF93CF626}" type="presOf" srcId="{DDFBC437-858D-4BE3-B978-3C3E34B33BFE}" destId="{654A39FB-B941-4CDD-A737-5D319CDB4069}" srcOrd="0" destOrd="0" presId="urn:microsoft.com/office/officeart/2005/8/layout/vList6"/>
    <dgm:cxn modelId="{BEA089C6-12D6-4386-9B32-92C1BC3BD268}" type="presOf" srcId="{DC95007C-8638-4A76-B451-40CE460C2E69}" destId="{654A39FB-B941-4CDD-A737-5D319CDB4069}" srcOrd="0" destOrd="2" presId="urn:microsoft.com/office/officeart/2005/8/layout/vList6"/>
    <dgm:cxn modelId="{4A609B23-488B-4278-A6B8-A491445142EC}" type="presOf" srcId="{5B1C848C-0036-4F28-B9DB-D07D6BA21B63}" destId="{1D8CDCD5-E9CB-4812-8706-61BF63B0F54B}" srcOrd="0" destOrd="0" presId="urn:microsoft.com/office/officeart/2005/8/layout/vList6"/>
    <dgm:cxn modelId="{7237B5BA-F66B-47D3-93EC-B28B8211B5AC}" type="presOf" srcId="{8F762F8A-E541-4600-BC3B-8BD84D34E9B5}" destId="{CC9BCD5D-6FF4-4100-B4B3-4FA885AB001B}" srcOrd="0" destOrd="0" presId="urn:microsoft.com/office/officeart/2005/8/layout/vList6"/>
    <dgm:cxn modelId="{E661C3C9-6FE1-4770-8DE5-28A810327B82}" srcId="{8F762F8A-E541-4600-BC3B-8BD84D34E9B5}" destId="{DDFBC437-858D-4BE3-B978-3C3E34B33BFE}" srcOrd="0" destOrd="0" parTransId="{1FCBF905-71F2-4BC2-A9E4-488A663434DC}" sibTransId="{7B5656D0-D206-4557-9467-52FEAA37DBC9}"/>
    <dgm:cxn modelId="{5A69080C-42F6-409F-94E0-7E02505281D6}" srcId="{99D9504E-7C7B-4F0F-9B15-77DEF99E5744}" destId="{8F762F8A-E541-4600-BC3B-8BD84D34E9B5}" srcOrd="1" destOrd="0" parTransId="{5AC50B29-AA0C-42FE-B438-34D1D06E066F}" sibTransId="{73E26D43-11EF-4442-964E-D2F0A2D8829A}"/>
    <dgm:cxn modelId="{589C1BAE-FA0F-49DB-BF63-B18B784833FB}" srcId="{8F762F8A-E541-4600-BC3B-8BD84D34E9B5}" destId="{DC95007C-8638-4A76-B451-40CE460C2E69}" srcOrd="2" destOrd="0" parTransId="{B92B988E-8C0F-4448-9615-9FAB307D509D}" sibTransId="{038827C3-7AF9-472C-A6A4-AF094294EF69}"/>
    <dgm:cxn modelId="{2BA208E2-30A0-4710-8C88-034B21440FBA}" type="presOf" srcId="{A9D2943B-964B-47B2-BE8B-505BE36CA73F}" destId="{1D8CDCD5-E9CB-4812-8706-61BF63B0F54B}" srcOrd="0" destOrd="1" presId="urn:microsoft.com/office/officeart/2005/8/layout/vList6"/>
    <dgm:cxn modelId="{99197FD7-B325-442F-8C07-52D4CCD4995C}" srcId="{E8C93384-8ADC-440C-9358-21ECCB0FFDE9}" destId="{A9D2943B-964B-47B2-BE8B-505BE36CA73F}" srcOrd="1" destOrd="0" parTransId="{39C00417-3A44-4EF3-B0FB-C4DDDBB56D7A}" sibTransId="{0352FCDF-1AF2-4277-BFF3-6AEC2E45D428}"/>
    <dgm:cxn modelId="{FAFDECAE-C531-4482-859E-CC869CB31937}" type="presParOf" srcId="{2EA10DDE-02B3-46B3-9369-E975995392EB}" destId="{95FD5B59-D63F-4509-AA67-EC5C18EAFE4A}" srcOrd="0" destOrd="0" presId="urn:microsoft.com/office/officeart/2005/8/layout/vList6"/>
    <dgm:cxn modelId="{FAF0DF07-283D-45DF-B21C-DDB6E3EC4291}" type="presParOf" srcId="{95FD5B59-D63F-4509-AA67-EC5C18EAFE4A}" destId="{552888DB-798C-4DB3-8CA9-5A3555F730A4}" srcOrd="0" destOrd="0" presId="urn:microsoft.com/office/officeart/2005/8/layout/vList6"/>
    <dgm:cxn modelId="{AB57C1D5-E494-48D8-BE9D-E1C014E69F39}" type="presParOf" srcId="{95FD5B59-D63F-4509-AA67-EC5C18EAFE4A}" destId="{1D8CDCD5-E9CB-4812-8706-61BF63B0F54B}" srcOrd="1" destOrd="0" presId="urn:microsoft.com/office/officeart/2005/8/layout/vList6"/>
    <dgm:cxn modelId="{6DA76EBB-25DC-4327-8186-B1578A9A63B5}" type="presParOf" srcId="{2EA10DDE-02B3-46B3-9369-E975995392EB}" destId="{6A4ABE52-737E-48E5-97B8-6243B9C9592E}" srcOrd="1" destOrd="0" presId="urn:microsoft.com/office/officeart/2005/8/layout/vList6"/>
    <dgm:cxn modelId="{E0C3B561-20C4-4DD1-AB2A-81B7DE99D2F0}" type="presParOf" srcId="{2EA10DDE-02B3-46B3-9369-E975995392EB}" destId="{2ECA18A6-2DD2-4AE1-AABB-DA992A63666D}" srcOrd="2" destOrd="0" presId="urn:microsoft.com/office/officeart/2005/8/layout/vList6"/>
    <dgm:cxn modelId="{DE9ABA4C-3CDC-4D28-8A28-2378A18411E6}" type="presParOf" srcId="{2ECA18A6-2DD2-4AE1-AABB-DA992A63666D}" destId="{CC9BCD5D-6FF4-4100-B4B3-4FA885AB001B}" srcOrd="0" destOrd="0" presId="urn:microsoft.com/office/officeart/2005/8/layout/vList6"/>
    <dgm:cxn modelId="{DBCFB103-6491-465D-A1BC-77675E7A32D2}" type="presParOf" srcId="{2ECA18A6-2DD2-4AE1-AABB-DA992A63666D}" destId="{654A39FB-B941-4CDD-A737-5D319CDB406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23E03F4-4E1B-4E22-A3B2-9C290552A9DA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IN"/>
        </a:p>
      </dgm:t>
    </dgm:pt>
    <dgm:pt modelId="{3FC13052-81E2-4D58-8EE8-1169C498A215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Goal setting &amp; policy maker</a:t>
          </a:r>
          <a:endParaRPr lang="en-IN" dirty="0">
            <a:solidFill>
              <a:schemeClr val="tx1"/>
            </a:solidFill>
          </a:endParaRPr>
        </a:p>
      </dgm:t>
    </dgm:pt>
    <dgm:pt modelId="{DCFB4033-7F45-40A5-B971-D051D804B616}" type="parTrans" cxnId="{867538D3-C761-483F-A93C-92EFC81C6227}">
      <dgm:prSet/>
      <dgm:spPr/>
      <dgm:t>
        <a:bodyPr/>
        <a:lstStyle/>
        <a:p>
          <a:endParaRPr lang="en-IN"/>
        </a:p>
      </dgm:t>
    </dgm:pt>
    <dgm:pt modelId="{14F9EED7-1DBF-4831-BCF9-6AA15E158A94}" type="sibTrans" cxnId="{867538D3-C761-483F-A93C-92EFC81C6227}">
      <dgm:prSet/>
      <dgm:spPr/>
      <dgm:t>
        <a:bodyPr/>
        <a:lstStyle/>
        <a:p>
          <a:endParaRPr lang="en-IN"/>
        </a:p>
      </dgm:t>
    </dgm:pt>
    <dgm:pt modelId="{ACA8B534-31A0-43E4-9897-3DBFA3A2720F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Planner</a:t>
          </a:r>
          <a:endParaRPr lang="en-IN" dirty="0">
            <a:solidFill>
              <a:schemeClr val="tx1"/>
            </a:solidFill>
          </a:endParaRPr>
        </a:p>
      </dgm:t>
    </dgm:pt>
    <dgm:pt modelId="{7C7917DE-6D93-4B08-8FB7-D2A15C129733}" type="parTrans" cxnId="{E315A594-9E59-4DF2-A01B-D6C33BB92730}">
      <dgm:prSet/>
      <dgm:spPr/>
      <dgm:t>
        <a:bodyPr/>
        <a:lstStyle/>
        <a:p>
          <a:endParaRPr lang="en-IN"/>
        </a:p>
      </dgm:t>
    </dgm:pt>
    <dgm:pt modelId="{D2E22729-6717-4366-AB69-C3BE8C9C437D}" type="sibTrans" cxnId="{E315A594-9E59-4DF2-A01B-D6C33BB92730}">
      <dgm:prSet/>
      <dgm:spPr/>
      <dgm:t>
        <a:bodyPr/>
        <a:lstStyle/>
        <a:p>
          <a:endParaRPr lang="en-IN"/>
        </a:p>
      </dgm:t>
    </dgm:pt>
    <dgm:pt modelId="{8E8E38EA-A8CA-4FC3-A573-EC3C6E14E607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Executive</a:t>
          </a:r>
          <a:endParaRPr lang="en-IN" dirty="0">
            <a:solidFill>
              <a:schemeClr val="tx1"/>
            </a:solidFill>
          </a:endParaRPr>
        </a:p>
      </dgm:t>
    </dgm:pt>
    <dgm:pt modelId="{B51FD667-1E7E-4BEB-B0FE-9420CE65C69A}" type="parTrans" cxnId="{597A922B-54CC-4C1C-B8F8-F474B4242D65}">
      <dgm:prSet/>
      <dgm:spPr/>
      <dgm:t>
        <a:bodyPr/>
        <a:lstStyle/>
        <a:p>
          <a:endParaRPr lang="en-IN"/>
        </a:p>
      </dgm:t>
    </dgm:pt>
    <dgm:pt modelId="{AB1ACABB-AE23-440D-967F-C617AFC7C43A}" type="sibTrans" cxnId="{597A922B-54CC-4C1C-B8F8-F474B4242D65}">
      <dgm:prSet/>
      <dgm:spPr/>
      <dgm:t>
        <a:bodyPr/>
        <a:lstStyle/>
        <a:p>
          <a:endParaRPr lang="en-IN"/>
        </a:p>
      </dgm:t>
    </dgm:pt>
    <dgm:pt modelId="{5F251EBE-4278-4A1E-86AF-1B62857DC1F0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External group representative</a:t>
          </a:r>
          <a:endParaRPr lang="en-IN" dirty="0">
            <a:solidFill>
              <a:schemeClr val="tx1"/>
            </a:solidFill>
          </a:endParaRPr>
        </a:p>
      </dgm:t>
    </dgm:pt>
    <dgm:pt modelId="{15AA364A-3880-49D9-8B53-2FE8E8BA3D69}" type="parTrans" cxnId="{97AD2FC4-30F8-407C-8C4F-13B590458841}">
      <dgm:prSet/>
      <dgm:spPr/>
      <dgm:t>
        <a:bodyPr/>
        <a:lstStyle/>
        <a:p>
          <a:endParaRPr lang="en-IN"/>
        </a:p>
      </dgm:t>
    </dgm:pt>
    <dgm:pt modelId="{C376BD54-8358-4C73-80E8-54FBBDE9F82B}" type="sibTrans" cxnId="{97AD2FC4-30F8-407C-8C4F-13B590458841}">
      <dgm:prSet/>
      <dgm:spPr/>
      <dgm:t>
        <a:bodyPr/>
        <a:lstStyle/>
        <a:p>
          <a:endParaRPr lang="en-IN"/>
        </a:p>
      </dgm:t>
    </dgm:pt>
    <dgm:pt modelId="{EB5634C8-2A89-4480-B641-9799AFD45658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Controller or Internal group relationship</a:t>
          </a:r>
          <a:endParaRPr lang="en-IN" dirty="0">
            <a:solidFill>
              <a:schemeClr val="tx1"/>
            </a:solidFill>
          </a:endParaRPr>
        </a:p>
      </dgm:t>
    </dgm:pt>
    <dgm:pt modelId="{AE0EB6CF-3664-451B-BFB8-01EF7A747934}" type="parTrans" cxnId="{442FD4B8-9CF2-47FC-B97C-0829936B330C}">
      <dgm:prSet/>
      <dgm:spPr/>
      <dgm:t>
        <a:bodyPr/>
        <a:lstStyle/>
        <a:p>
          <a:endParaRPr lang="en-IN"/>
        </a:p>
      </dgm:t>
    </dgm:pt>
    <dgm:pt modelId="{C4156D1F-D583-4BC7-8E75-A95E03711D89}" type="sibTrans" cxnId="{442FD4B8-9CF2-47FC-B97C-0829936B330C}">
      <dgm:prSet/>
      <dgm:spPr/>
      <dgm:t>
        <a:bodyPr/>
        <a:lstStyle/>
        <a:p>
          <a:endParaRPr lang="en-IN"/>
        </a:p>
      </dgm:t>
    </dgm:pt>
    <dgm:pt modelId="{989634B7-271B-43AD-B91F-4CF892B2B8CC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Controller of reward &amp; punishment</a:t>
          </a:r>
          <a:endParaRPr lang="en-IN" dirty="0">
            <a:solidFill>
              <a:schemeClr val="tx1"/>
            </a:solidFill>
          </a:endParaRPr>
        </a:p>
      </dgm:t>
    </dgm:pt>
    <dgm:pt modelId="{84313E91-586A-4645-BA8B-74268AEFFD9B}" type="parTrans" cxnId="{29A4142C-47EB-4428-B86B-68C19C33281A}">
      <dgm:prSet/>
      <dgm:spPr/>
      <dgm:t>
        <a:bodyPr/>
        <a:lstStyle/>
        <a:p>
          <a:endParaRPr lang="en-IN"/>
        </a:p>
      </dgm:t>
    </dgm:pt>
    <dgm:pt modelId="{4BC90E92-0505-440F-AD62-D81DF0ACD46F}" type="sibTrans" cxnId="{29A4142C-47EB-4428-B86B-68C19C33281A}">
      <dgm:prSet/>
      <dgm:spPr/>
      <dgm:t>
        <a:bodyPr/>
        <a:lstStyle/>
        <a:p>
          <a:endParaRPr lang="en-IN"/>
        </a:p>
      </dgm:t>
    </dgm:pt>
    <dgm:pt modelId="{8BCDBA31-CE73-4B90-810F-A23A31AC517D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Arbitrator &amp; mediator</a:t>
          </a:r>
          <a:endParaRPr lang="en-IN" dirty="0">
            <a:solidFill>
              <a:schemeClr val="tx1"/>
            </a:solidFill>
          </a:endParaRPr>
        </a:p>
      </dgm:t>
    </dgm:pt>
    <dgm:pt modelId="{7FD0C284-5CED-4009-903E-4E3977A0760A}" type="parTrans" cxnId="{D7ACE4D1-4AD1-4A3E-A461-2A5C0ED8AA6D}">
      <dgm:prSet/>
      <dgm:spPr/>
      <dgm:t>
        <a:bodyPr/>
        <a:lstStyle/>
        <a:p>
          <a:endParaRPr lang="en-IN"/>
        </a:p>
      </dgm:t>
    </dgm:pt>
    <dgm:pt modelId="{CB9D7DA8-FCF2-409A-B821-65B41B2B22AB}" type="sibTrans" cxnId="{D7ACE4D1-4AD1-4A3E-A461-2A5C0ED8AA6D}">
      <dgm:prSet/>
      <dgm:spPr/>
      <dgm:t>
        <a:bodyPr/>
        <a:lstStyle/>
        <a:p>
          <a:endParaRPr lang="en-IN"/>
        </a:p>
      </dgm:t>
    </dgm:pt>
    <dgm:pt modelId="{4AEC551A-25E1-4C36-BC07-055104B1B331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Link between Management &amp; Workers </a:t>
          </a:r>
          <a:endParaRPr lang="en-IN" dirty="0">
            <a:solidFill>
              <a:schemeClr val="tx1"/>
            </a:solidFill>
          </a:endParaRPr>
        </a:p>
      </dgm:t>
    </dgm:pt>
    <dgm:pt modelId="{5A951CE4-66F4-4C6F-AFCA-C6F3E18D8D15}" type="parTrans" cxnId="{11B94298-FF5C-4300-B828-E10EE446664A}">
      <dgm:prSet/>
      <dgm:spPr/>
      <dgm:t>
        <a:bodyPr/>
        <a:lstStyle/>
        <a:p>
          <a:endParaRPr lang="en-IN"/>
        </a:p>
      </dgm:t>
    </dgm:pt>
    <dgm:pt modelId="{B563B4F4-6FC6-48C0-9F4C-3B90933F6203}" type="sibTrans" cxnId="{11B94298-FF5C-4300-B828-E10EE446664A}">
      <dgm:prSet/>
      <dgm:spPr/>
      <dgm:t>
        <a:bodyPr/>
        <a:lstStyle/>
        <a:p>
          <a:endParaRPr lang="en-IN"/>
        </a:p>
      </dgm:t>
    </dgm:pt>
    <dgm:pt modelId="{A75CCFBF-ABA8-4627-9D51-CE4156B38A81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A Friend , Philosopher &amp; Guide</a:t>
          </a:r>
          <a:endParaRPr lang="en-IN" dirty="0">
            <a:solidFill>
              <a:schemeClr val="tx1"/>
            </a:solidFill>
          </a:endParaRPr>
        </a:p>
      </dgm:t>
    </dgm:pt>
    <dgm:pt modelId="{D0B12316-DC38-416B-9FE3-65A45B0F92C6}" type="parTrans" cxnId="{61581E5A-1DA7-4433-8A15-2C50B22A3225}">
      <dgm:prSet/>
      <dgm:spPr/>
      <dgm:t>
        <a:bodyPr/>
        <a:lstStyle/>
        <a:p>
          <a:endParaRPr lang="en-IN"/>
        </a:p>
      </dgm:t>
    </dgm:pt>
    <dgm:pt modelId="{28767371-B28A-4E89-9AD9-AC513425320D}" type="sibTrans" cxnId="{61581E5A-1DA7-4433-8A15-2C50B22A3225}">
      <dgm:prSet/>
      <dgm:spPr/>
      <dgm:t>
        <a:bodyPr/>
        <a:lstStyle/>
        <a:p>
          <a:endParaRPr lang="en-IN"/>
        </a:p>
      </dgm:t>
    </dgm:pt>
    <dgm:pt modelId="{7E437BB3-629B-4F90-BD13-5E13908320CE}" type="pres">
      <dgm:prSet presAssocID="{B23E03F4-4E1B-4E22-A3B2-9C290552A9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52B28A22-E186-4792-B2BE-A394602C2396}" type="pres">
      <dgm:prSet presAssocID="{3FC13052-81E2-4D58-8EE8-1169C498A215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1489B14-9D0A-439E-9282-58DA3F1B69D3}" type="pres">
      <dgm:prSet presAssocID="{14F9EED7-1DBF-4831-BCF9-6AA15E158A94}" presName="spacer" presStyleCnt="0"/>
      <dgm:spPr/>
    </dgm:pt>
    <dgm:pt modelId="{5EAD98CC-1625-4A56-9EA8-CC0B2B7494B6}" type="pres">
      <dgm:prSet presAssocID="{ACA8B534-31A0-43E4-9897-3DBFA3A2720F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ACC41F0-7E0B-4D44-B0AA-FDEECED3A829}" type="pres">
      <dgm:prSet presAssocID="{D2E22729-6717-4366-AB69-C3BE8C9C437D}" presName="spacer" presStyleCnt="0"/>
      <dgm:spPr/>
    </dgm:pt>
    <dgm:pt modelId="{505D34B0-9ECE-4C18-808F-5E0ACDE173C8}" type="pres">
      <dgm:prSet presAssocID="{8E8E38EA-A8CA-4FC3-A573-EC3C6E14E607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D2F118D-8CB5-4BEE-8661-64941A13C213}" type="pres">
      <dgm:prSet presAssocID="{AB1ACABB-AE23-440D-967F-C617AFC7C43A}" presName="spacer" presStyleCnt="0"/>
      <dgm:spPr/>
    </dgm:pt>
    <dgm:pt modelId="{6312E468-542C-4EDC-AAD3-297A7A55C93C}" type="pres">
      <dgm:prSet presAssocID="{5F251EBE-4278-4A1E-86AF-1B62857DC1F0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51906A2-86A9-4A0C-8582-940F2A10F2F4}" type="pres">
      <dgm:prSet presAssocID="{C376BD54-8358-4C73-80E8-54FBBDE9F82B}" presName="spacer" presStyleCnt="0"/>
      <dgm:spPr/>
    </dgm:pt>
    <dgm:pt modelId="{D51B3FC4-9597-41BE-AE55-B808CFF24163}" type="pres">
      <dgm:prSet presAssocID="{EB5634C8-2A89-4480-B641-9799AFD45658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DAD621D-0020-4AD8-B4B0-D1EF11046346}" type="pres">
      <dgm:prSet presAssocID="{C4156D1F-D583-4BC7-8E75-A95E03711D89}" presName="spacer" presStyleCnt="0"/>
      <dgm:spPr/>
    </dgm:pt>
    <dgm:pt modelId="{34A32056-F875-4E1F-950D-3B160DD25F58}" type="pres">
      <dgm:prSet presAssocID="{989634B7-271B-43AD-B91F-4CF892B2B8CC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358E708-1335-4C11-A7AA-4FAF08BAB2FA}" type="pres">
      <dgm:prSet presAssocID="{4BC90E92-0505-440F-AD62-D81DF0ACD46F}" presName="spacer" presStyleCnt="0"/>
      <dgm:spPr/>
    </dgm:pt>
    <dgm:pt modelId="{E7692A2A-188A-4B90-A333-E5850D40A530}" type="pres">
      <dgm:prSet presAssocID="{8BCDBA31-CE73-4B90-810F-A23A31AC517D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982C9F-8F05-4FEA-B63A-3A0B7D48F529}" type="pres">
      <dgm:prSet presAssocID="{CB9D7DA8-FCF2-409A-B821-65B41B2B22AB}" presName="spacer" presStyleCnt="0"/>
      <dgm:spPr/>
    </dgm:pt>
    <dgm:pt modelId="{820E6115-743A-42CA-B289-5A2765012180}" type="pres">
      <dgm:prSet presAssocID="{4AEC551A-25E1-4C36-BC07-055104B1B331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CC72370-153F-41B1-B147-578B93A6F220}" type="pres">
      <dgm:prSet presAssocID="{B563B4F4-6FC6-48C0-9F4C-3B90933F6203}" presName="spacer" presStyleCnt="0"/>
      <dgm:spPr/>
    </dgm:pt>
    <dgm:pt modelId="{C20039AB-5435-4D01-A141-1A5A7849E0DB}" type="pres">
      <dgm:prSet presAssocID="{A75CCFBF-ABA8-4627-9D51-CE4156B38A81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97A922B-54CC-4C1C-B8F8-F474B4242D65}" srcId="{B23E03F4-4E1B-4E22-A3B2-9C290552A9DA}" destId="{8E8E38EA-A8CA-4FC3-A573-EC3C6E14E607}" srcOrd="2" destOrd="0" parTransId="{B51FD667-1E7E-4BEB-B0FE-9420CE65C69A}" sibTransId="{AB1ACABB-AE23-440D-967F-C617AFC7C43A}"/>
    <dgm:cxn modelId="{442FD4B8-9CF2-47FC-B97C-0829936B330C}" srcId="{B23E03F4-4E1B-4E22-A3B2-9C290552A9DA}" destId="{EB5634C8-2A89-4480-B641-9799AFD45658}" srcOrd="4" destOrd="0" parTransId="{AE0EB6CF-3664-451B-BFB8-01EF7A747934}" sibTransId="{C4156D1F-D583-4BC7-8E75-A95E03711D89}"/>
    <dgm:cxn modelId="{D7ACE4D1-4AD1-4A3E-A461-2A5C0ED8AA6D}" srcId="{B23E03F4-4E1B-4E22-A3B2-9C290552A9DA}" destId="{8BCDBA31-CE73-4B90-810F-A23A31AC517D}" srcOrd="6" destOrd="0" parTransId="{7FD0C284-5CED-4009-903E-4E3977A0760A}" sibTransId="{CB9D7DA8-FCF2-409A-B821-65B41B2B22AB}"/>
    <dgm:cxn modelId="{867538D3-C761-483F-A93C-92EFC81C6227}" srcId="{B23E03F4-4E1B-4E22-A3B2-9C290552A9DA}" destId="{3FC13052-81E2-4D58-8EE8-1169C498A215}" srcOrd="0" destOrd="0" parTransId="{DCFB4033-7F45-40A5-B971-D051D804B616}" sibTransId="{14F9EED7-1DBF-4831-BCF9-6AA15E158A94}"/>
    <dgm:cxn modelId="{AA09BB4D-CC7B-4F4C-8E03-A12AEB64422F}" type="presOf" srcId="{A75CCFBF-ABA8-4627-9D51-CE4156B38A81}" destId="{C20039AB-5435-4D01-A141-1A5A7849E0DB}" srcOrd="0" destOrd="0" presId="urn:microsoft.com/office/officeart/2005/8/layout/vList2"/>
    <dgm:cxn modelId="{2EE52002-1601-4294-AEA3-07631593A155}" type="presOf" srcId="{8E8E38EA-A8CA-4FC3-A573-EC3C6E14E607}" destId="{505D34B0-9ECE-4C18-808F-5E0ACDE173C8}" srcOrd="0" destOrd="0" presId="urn:microsoft.com/office/officeart/2005/8/layout/vList2"/>
    <dgm:cxn modelId="{BB723C63-7F73-40A8-A548-126FC48CFDC3}" type="presOf" srcId="{5F251EBE-4278-4A1E-86AF-1B62857DC1F0}" destId="{6312E468-542C-4EDC-AAD3-297A7A55C93C}" srcOrd="0" destOrd="0" presId="urn:microsoft.com/office/officeart/2005/8/layout/vList2"/>
    <dgm:cxn modelId="{97AD2FC4-30F8-407C-8C4F-13B590458841}" srcId="{B23E03F4-4E1B-4E22-A3B2-9C290552A9DA}" destId="{5F251EBE-4278-4A1E-86AF-1B62857DC1F0}" srcOrd="3" destOrd="0" parTransId="{15AA364A-3880-49D9-8B53-2FE8E8BA3D69}" sibTransId="{C376BD54-8358-4C73-80E8-54FBBDE9F82B}"/>
    <dgm:cxn modelId="{BAEAFFDC-376B-48DA-98C8-B56F3B2717B2}" type="presOf" srcId="{4AEC551A-25E1-4C36-BC07-055104B1B331}" destId="{820E6115-743A-42CA-B289-5A2765012180}" srcOrd="0" destOrd="0" presId="urn:microsoft.com/office/officeart/2005/8/layout/vList2"/>
    <dgm:cxn modelId="{E315A594-9E59-4DF2-A01B-D6C33BB92730}" srcId="{B23E03F4-4E1B-4E22-A3B2-9C290552A9DA}" destId="{ACA8B534-31A0-43E4-9897-3DBFA3A2720F}" srcOrd="1" destOrd="0" parTransId="{7C7917DE-6D93-4B08-8FB7-D2A15C129733}" sibTransId="{D2E22729-6717-4366-AB69-C3BE8C9C437D}"/>
    <dgm:cxn modelId="{11B94298-FF5C-4300-B828-E10EE446664A}" srcId="{B23E03F4-4E1B-4E22-A3B2-9C290552A9DA}" destId="{4AEC551A-25E1-4C36-BC07-055104B1B331}" srcOrd="7" destOrd="0" parTransId="{5A951CE4-66F4-4C6F-AFCA-C6F3E18D8D15}" sibTransId="{B563B4F4-6FC6-48C0-9F4C-3B90933F6203}"/>
    <dgm:cxn modelId="{B17FACF5-0569-4B7E-9282-196F8EE05690}" type="presOf" srcId="{8BCDBA31-CE73-4B90-810F-A23A31AC517D}" destId="{E7692A2A-188A-4B90-A333-E5850D40A530}" srcOrd="0" destOrd="0" presId="urn:microsoft.com/office/officeart/2005/8/layout/vList2"/>
    <dgm:cxn modelId="{8270B3A1-8773-4A66-87B6-CCCE2D8A18A6}" type="presOf" srcId="{B23E03F4-4E1B-4E22-A3B2-9C290552A9DA}" destId="{7E437BB3-629B-4F90-BD13-5E13908320CE}" srcOrd="0" destOrd="0" presId="urn:microsoft.com/office/officeart/2005/8/layout/vList2"/>
    <dgm:cxn modelId="{F68C8C7E-B65F-4F71-B020-950779A0E9A9}" type="presOf" srcId="{989634B7-271B-43AD-B91F-4CF892B2B8CC}" destId="{34A32056-F875-4E1F-950D-3B160DD25F58}" srcOrd="0" destOrd="0" presId="urn:microsoft.com/office/officeart/2005/8/layout/vList2"/>
    <dgm:cxn modelId="{EE5CE329-47E6-454D-B72B-AB383279DBB0}" type="presOf" srcId="{ACA8B534-31A0-43E4-9897-3DBFA3A2720F}" destId="{5EAD98CC-1625-4A56-9EA8-CC0B2B7494B6}" srcOrd="0" destOrd="0" presId="urn:microsoft.com/office/officeart/2005/8/layout/vList2"/>
    <dgm:cxn modelId="{9BF97C88-B506-4941-A1D1-C6CD462D0138}" type="presOf" srcId="{EB5634C8-2A89-4480-B641-9799AFD45658}" destId="{D51B3FC4-9597-41BE-AE55-B808CFF24163}" srcOrd="0" destOrd="0" presId="urn:microsoft.com/office/officeart/2005/8/layout/vList2"/>
    <dgm:cxn modelId="{29A4142C-47EB-4428-B86B-68C19C33281A}" srcId="{B23E03F4-4E1B-4E22-A3B2-9C290552A9DA}" destId="{989634B7-271B-43AD-B91F-4CF892B2B8CC}" srcOrd="5" destOrd="0" parTransId="{84313E91-586A-4645-BA8B-74268AEFFD9B}" sibTransId="{4BC90E92-0505-440F-AD62-D81DF0ACD46F}"/>
    <dgm:cxn modelId="{61581E5A-1DA7-4433-8A15-2C50B22A3225}" srcId="{B23E03F4-4E1B-4E22-A3B2-9C290552A9DA}" destId="{A75CCFBF-ABA8-4627-9D51-CE4156B38A81}" srcOrd="8" destOrd="0" parTransId="{D0B12316-DC38-416B-9FE3-65A45B0F92C6}" sibTransId="{28767371-B28A-4E89-9AD9-AC513425320D}"/>
    <dgm:cxn modelId="{DA14113B-B32E-4874-9C32-A41D64086F27}" type="presOf" srcId="{3FC13052-81E2-4D58-8EE8-1169C498A215}" destId="{52B28A22-E186-4792-B2BE-A394602C2396}" srcOrd="0" destOrd="0" presId="urn:microsoft.com/office/officeart/2005/8/layout/vList2"/>
    <dgm:cxn modelId="{C1C68E1B-04A5-45E6-A154-4BE95349050A}" type="presParOf" srcId="{7E437BB3-629B-4F90-BD13-5E13908320CE}" destId="{52B28A22-E186-4792-B2BE-A394602C2396}" srcOrd="0" destOrd="0" presId="urn:microsoft.com/office/officeart/2005/8/layout/vList2"/>
    <dgm:cxn modelId="{00CE4144-7EEF-49FD-A1EB-F7BC12F6C07D}" type="presParOf" srcId="{7E437BB3-629B-4F90-BD13-5E13908320CE}" destId="{11489B14-9D0A-439E-9282-58DA3F1B69D3}" srcOrd="1" destOrd="0" presId="urn:microsoft.com/office/officeart/2005/8/layout/vList2"/>
    <dgm:cxn modelId="{633DDA02-9483-4186-B27C-DFB20E6BDF2A}" type="presParOf" srcId="{7E437BB3-629B-4F90-BD13-5E13908320CE}" destId="{5EAD98CC-1625-4A56-9EA8-CC0B2B7494B6}" srcOrd="2" destOrd="0" presId="urn:microsoft.com/office/officeart/2005/8/layout/vList2"/>
    <dgm:cxn modelId="{D07F04D6-482D-400A-BCB3-5F8A60E90AA9}" type="presParOf" srcId="{7E437BB3-629B-4F90-BD13-5E13908320CE}" destId="{FACC41F0-7E0B-4D44-B0AA-FDEECED3A829}" srcOrd="3" destOrd="0" presId="urn:microsoft.com/office/officeart/2005/8/layout/vList2"/>
    <dgm:cxn modelId="{34FD13D1-5A6C-47ED-9217-957D6665180A}" type="presParOf" srcId="{7E437BB3-629B-4F90-BD13-5E13908320CE}" destId="{505D34B0-9ECE-4C18-808F-5E0ACDE173C8}" srcOrd="4" destOrd="0" presId="urn:microsoft.com/office/officeart/2005/8/layout/vList2"/>
    <dgm:cxn modelId="{058BEEC4-F989-4605-B94B-9B85685392E0}" type="presParOf" srcId="{7E437BB3-629B-4F90-BD13-5E13908320CE}" destId="{FD2F118D-8CB5-4BEE-8661-64941A13C213}" srcOrd="5" destOrd="0" presId="urn:microsoft.com/office/officeart/2005/8/layout/vList2"/>
    <dgm:cxn modelId="{CF65DD02-6DD3-4130-AA18-35154919987A}" type="presParOf" srcId="{7E437BB3-629B-4F90-BD13-5E13908320CE}" destId="{6312E468-542C-4EDC-AAD3-297A7A55C93C}" srcOrd="6" destOrd="0" presId="urn:microsoft.com/office/officeart/2005/8/layout/vList2"/>
    <dgm:cxn modelId="{7E8863E7-D951-4E13-9244-FEA1BEABD227}" type="presParOf" srcId="{7E437BB3-629B-4F90-BD13-5E13908320CE}" destId="{E51906A2-86A9-4A0C-8582-940F2A10F2F4}" srcOrd="7" destOrd="0" presId="urn:microsoft.com/office/officeart/2005/8/layout/vList2"/>
    <dgm:cxn modelId="{C167EF38-8891-4B22-8484-6EF5AA217DFD}" type="presParOf" srcId="{7E437BB3-629B-4F90-BD13-5E13908320CE}" destId="{D51B3FC4-9597-41BE-AE55-B808CFF24163}" srcOrd="8" destOrd="0" presId="urn:microsoft.com/office/officeart/2005/8/layout/vList2"/>
    <dgm:cxn modelId="{4EC9B22B-DCE2-4132-84E9-6323047DD162}" type="presParOf" srcId="{7E437BB3-629B-4F90-BD13-5E13908320CE}" destId="{DDAD621D-0020-4AD8-B4B0-D1EF11046346}" srcOrd="9" destOrd="0" presId="urn:microsoft.com/office/officeart/2005/8/layout/vList2"/>
    <dgm:cxn modelId="{9D1E71ED-4020-4C52-929E-C401BC1BB65B}" type="presParOf" srcId="{7E437BB3-629B-4F90-BD13-5E13908320CE}" destId="{34A32056-F875-4E1F-950D-3B160DD25F58}" srcOrd="10" destOrd="0" presId="urn:microsoft.com/office/officeart/2005/8/layout/vList2"/>
    <dgm:cxn modelId="{17CFF8EA-8C69-4D45-A670-A9C5E76E9B6E}" type="presParOf" srcId="{7E437BB3-629B-4F90-BD13-5E13908320CE}" destId="{8358E708-1335-4C11-A7AA-4FAF08BAB2FA}" srcOrd="11" destOrd="0" presId="urn:microsoft.com/office/officeart/2005/8/layout/vList2"/>
    <dgm:cxn modelId="{7A90BDDA-2160-4F62-A391-B7CFBF55B950}" type="presParOf" srcId="{7E437BB3-629B-4F90-BD13-5E13908320CE}" destId="{E7692A2A-188A-4B90-A333-E5850D40A530}" srcOrd="12" destOrd="0" presId="urn:microsoft.com/office/officeart/2005/8/layout/vList2"/>
    <dgm:cxn modelId="{C4C77EDB-45F2-4417-A55D-B1E9318EB0FA}" type="presParOf" srcId="{7E437BB3-629B-4F90-BD13-5E13908320CE}" destId="{44982C9F-8F05-4FEA-B63A-3A0B7D48F529}" srcOrd="13" destOrd="0" presId="urn:microsoft.com/office/officeart/2005/8/layout/vList2"/>
    <dgm:cxn modelId="{52C14612-5C4C-45E3-93A5-75D3A7BD117F}" type="presParOf" srcId="{7E437BB3-629B-4F90-BD13-5E13908320CE}" destId="{820E6115-743A-42CA-B289-5A2765012180}" srcOrd="14" destOrd="0" presId="urn:microsoft.com/office/officeart/2005/8/layout/vList2"/>
    <dgm:cxn modelId="{DE7BC980-E853-4526-95AD-B83EBBC300F6}" type="presParOf" srcId="{7E437BB3-629B-4F90-BD13-5E13908320CE}" destId="{ECC72370-153F-41B1-B147-578B93A6F220}" srcOrd="15" destOrd="0" presId="urn:microsoft.com/office/officeart/2005/8/layout/vList2"/>
    <dgm:cxn modelId="{EA0DFF71-144F-41B8-8E91-EA96733B9DDC}" type="presParOf" srcId="{7E437BB3-629B-4F90-BD13-5E13908320CE}" destId="{C20039AB-5435-4D01-A141-1A5A7849E0DB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A723C64-2E52-4BA7-A6A8-10BF8443DF66}" type="doc">
      <dgm:prSet loTypeId="urn:microsoft.com/office/officeart/2005/8/layout/bProcess4" loCatId="process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41BD4814-31A1-47BD-81F7-9BBACF521444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Autocratic</a:t>
          </a:r>
          <a:endParaRPr lang="en-IN" dirty="0">
            <a:solidFill>
              <a:schemeClr val="tx1"/>
            </a:solidFill>
          </a:endParaRPr>
        </a:p>
      </dgm:t>
    </dgm:pt>
    <dgm:pt modelId="{3FB0A6A2-19FE-475D-89EA-ED8CE87C83A1}" type="parTrans" cxnId="{75D09569-FE3D-46C5-BDFD-05BE59D13F4F}">
      <dgm:prSet/>
      <dgm:spPr/>
      <dgm:t>
        <a:bodyPr/>
        <a:lstStyle/>
        <a:p>
          <a:endParaRPr lang="en-IN"/>
        </a:p>
      </dgm:t>
    </dgm:pt>
    <dgm:pt modelId="{0C14D7E5-A75A-477B-86C6-D151E3356501}" type="sibTrans" cxnId="{75D09569-FE3D-46C5-BDFD-05BE59D13F4F}">
      <dgm:prSet/>
      <dgm:spPr/>
      <dgm:t>
        <a:bodyPr/>
        <a:lstStyle/>
        <a:p>
          <a:endParaRPr lang="en-IN"/>
        </a:p>
      </dgm:t>
    </dgm:pt>
    <dgm:pt modelId="{2BD655BE-4E04-49BC-8F84-7F4DF137B012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Democratic / Participative / Consultative</a:t>
          </a:r>
          <a:endParaRPr lang="en-IN" dirty="0">
            <a:solidFill>
              <a:schemeClr val="tx1"/>
            </a:solidFill>
          </a:endParaRPr>
        </a:p>
      </dgm:t>
    </dgm:pt>
    <dgm:pt modelId="{48321D68-E80D-4D5B-A116-5A87ADBE6510}" type="parTrans" cxnId="{10185D61-511E-42CD-97EB-0E7F0A86B27F}">
      <dgm:prSet/>
      <dgm:spPr/>
      <dgm:t>
        <a:bodyPr/>
        <a:lstStyle/>
        <a:p>
          <a:endParaRPr lang="en-IN"/>
        </a:p>
      </dgm:t>
    </dgm:pt>
    <dgm:pt modelId="{15DB7446-BD07-4FEC-9F73-050B29C2F49C}" type="sibTrans" cxnId="{10185D61-511E-42CD-97EB-0E7F0A86B27F}">
      <dgm:prSet/>
      <dgm:spPr/>
      <dgm:t>
        <a:bodyPr/>
        <a:lstStyle/>
        <a:p>
          <a:endParaRPr lang="en-IN"/>
        </a:p>
      </dgm:t>
    </dgm:pt>
    <dgm:pt modelId="{A48F146D-A089-4D59-BE37-044605A7D2D1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Laissez faire</a:t>
          </a:r>
          <a:endParaRPr lang="en-IN" dirty="0">
            <a:solidFill>
              <a:schemeClr val="tx1"/>
            </a:solidFill>
          </a:endParaRPr>
        </a:p>
      </dgm:t>
    </dgm:pt>
    <dgm:pt modelId="{15DA0375-3027-44E7-9014-D22D7A7B2B34}" type="parTrans" cxnId="{BC85F164-AD32-4728-BC7B-4E313D6F3692}">
      <dgm:prSet/>
      <dgm:spPr/>
      <dgm:t>
        <a:bodyPr/>
        <a:lstStyle/>
        <a:p>
          <a:endParaRPr lang="en-IN"/>
        </a:p>
      </dgm:t>
    </dgm:pt>
    <dgm:pt modelId="{689E279D-4266-4E37-846D-890BDB2B3A08}" type="sibTrans" cxnId="{BC85F164-AD32-4728-BC7B-4E313D6F3692}">
      <dgm:prSet/>
      <dgm:spPr/>
      <dgm:t>
        <a:bodyPr/>
        <a:lstStyle/>
        <a:p>
          <a:endParaRPr lang="en-IN"/>
        </a:p>
      </dgm:t>
    </dgm:pt>
    <dgm:pt modelId="{29D10413-BC7C-4C0F-A936-507EE0A5E6A1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Paternalistic</a:t>
          </a:r>
          <a:endParaRPr lang="en-IN" dirty="0">
            <a:solidFill>
              <a:schemeClr val="tx1"/>
            </a:solidFill>
          </a:endParaRPr>
        </a:p>
      </dgm:t>
    </dgm:pt>
    <dgm:pt modelId="{220FFFA2-79D6-4392-8A35-6D95F0E9BD0B}" type="parTrans" cxnId="{1D37C143-36E9-4878-B84B-82F48F803884}">
      <dgm:prSet/>
      <dgm:spPr/>
      <dgm:t>
        <a:bodyPr/>
        <a:lstStyle/>
        <a:p>
          <a:endParaRPr lang="en-IN"/>
        </a:p>
      </dgm:t>
    </dgm:pt>
    <dgm:pt modelId="{5CD41673-E258-4A1D-BFF5-7C94F73988F6}" type="sibTrans" cxnId="{1D37C143-36E9-4878-B84B-82F48F803884}">
      <dgm:prSet/>
      <dgm:spPr/>
      <dgm:t>
        <a:bodyPr/>
        <a:lstStyle/>
        <a:p>
          <a:endParaRPr lang="en-IN"/>
        </a:p>
      </dgm:t>
    </dgm:pt>
    <dgm:pt modelId="{337CCDAA-5FEF-483E-9C56-EF2984885A6F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Bureaucratic</a:t>
          </a:r>
          <a:endParaRPr lang="en-IN" dirty="0">
            <a:solidFill>
              <a:schemeClr val="tx1"/>
            </a:solidFill>
          </a:endParaRPr>
        </a:p>
      </dgm:t>
    </dgm:pt>
    <dgm:pt modelId="{BF2215C6-350D-4B4C-B1F8-095429D25982}" type="parTrans" cxnId="{8E9011FA-FE00-40E3-8CE7-22515D8831EF}">
      <dgm:prSet/>
      <dgm:spPr/>
      <dgm:t>
        <a:bodyPr/>
        <a:lstStyle/>
        <a:p>
          <a:endParaRPr lang="en-IN"/>
        </a:p>
      </dgm:t>
    </dgm:pt>
    <dgm:pt modelId="{8EC157BA-BEBA-43FA-87BB-9D0D63B582CB}" type="sibTrans" cxnId="{8E9011FA-FE00-40E3-8CE7-22515D8831EF}">
      <dgm:prSet/>
      <dgm:spPr/>
      <dgm:t>
        <a:bodyPr/>
        <a:lstStyle/>
        <a:p>
          <a:endParaRPr lang="en-IN"/>
        </a:p>
      </dgm:t>
    </dgm:pt>
    <dgm:pt modelId="{7F262E2D-1098-473B-8A84-94584DD4A293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Situational</a:t>
          </a:r>
          <a:endParaRPr lang="en-IN" dirty="0">
            <a:solidFill>
              <a:schemeClr val="tx1"/>
            </a:solidFill>
          </a:endParaRPr>
        </a:p>
      </dgm:t>
    </dgm:pt>
    <dgm:pt modelId="{50300E74-A9B5-4627-A5CB-9CF54D5F95B0}" type="parTrans" cxnId="{2183257F-FE4C-4ED0-B0DC-B8B1D6FEBC83}">
      <dgm:prSet/>
      <dgm:spPr/>
      <dgm:t>
        <a:bodyPr/>
        <a:lstStyle/>
        <a:p>
          <a:endParaRPr lang="en-IN"/>
        </a:p>
      </dgm:t>
    </dgm:pt>
    <dgm:pt modelId="{21E62026-5E21-416E-8BA5-7864DE4A2358}" type="sibTrans" cxnId="{2183257F-FE4C-4ED0-B0DC-B8B1D6FEBC83}">
      <dgm:prSet/>
      <dgm:spPr/>
      <dgm:t>
        <a:bodyPr/>
        <a:lstStyle/>
        <a:p>
          <a:endParaRPr lang="en-IN"/>
        </a:p>
      </dgm:t>
    </dgm:pt>
    <dgm:pt modelId="{85333A1E-51E0-4FB6-9788-933B44218185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Transformational</a:t>
          </a:r>
          <a:endParaRPr lang="en-IN" dirty="0">
            <a:solidFill>
              <a:schemeClr val="tx1"/>
            </a:solidFill>
          </a:endParaRPr>
        </a:p>
      </dgm:t>
    </dgm:pt>
    <dgm:pt modelId="{FC15355E-96AF-432A-B0A5-26E3005EC5FB}" type="parTrans" cxnId="{C2A079BB-84AA-4924-8C09-18D9478FB6A6}">
      <dgm:prSet/>
      <dgm:spPr/>
      <dgm:t>
        <a:bodyPr/>
        <a:lstStyle/>
        <a:p>
          <a:endParaRPr lang="en-IN"/>
        </a:p>
      </dgm:t>
    </dgm:pt>
    <dgm:pt modelId="{33DEFCCA-61E7-4418-91DF-6765A72016AC}" type="sibTrans" cxnId="{C2A079BB-84AA-4924-8C09-18D9478FB6A6}">
      <dgm:prSet/>
      <dgm:spPr/>
      <dgm:t>
        <a:bodyPr/>
        <a:lstStyle/>
        <a:p>
          <a:endParaRPr lang="en-IN"/>
        </a:p>
      </dgm:t>
    </dgm:pt>
    <dgm:pt modelId="{8FAE3FFE-0A5E-47C3-AADF-0F3F48952199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Transactional</a:t>
          </a:r>
          <a:endParaRPr lang="en-IN" dirty="0">
            <a:solidFill>
              <a:schemeClr val="tx1"/>
            </a:solidFill>
          </a:endParaRPr>
        </a:p>
      </dgm:t>
    </dgm:pt>
    <dgm:pt modelId="{8E952AF3-F7C9-47C1-8D69-A4C8CDC7C674}" type="parTrans" cxnId="{81A2293F-D3E4-4560-B620-ADA9AF9F129A}">
      <dgm:prSet/>
      <dgm:spPr/>
      <dgm:t>
        <a:bodyPr/>
        <a:lstStyle/>
        <a:p>
          <a:endParaRPr lang="en-IN"/>
        </a:p>
      </dgm:t>
    </dgm:pt>
    <dgm:pt modelId="{AF2A3030-CEF7-4C1B-8725-85A45D263A9E}" type="sibTrans" cxnId="{81A2293F-D3E4-4560-B620-ADA9AF9F129A}">
      <dgm:prSet/>
      <dgm:spPr/>
      <dgm:t>
        <a:bodyPr/>
        <a:lstStyle/>
        <a:p>
          <a:endParaRPr lang="en-IN"/>
        </a:p>
      </dgm:t>
    </dgm:pt>
    <dgm:pt modelId="{1B78DB5B-675F-43F6-8D53-5BCE86E89BD1}" type="pres">
      <dgm:prSet presAssocID="{7A723C64-2E52-4BA7-A6A8-10BF8443DF6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IN"/>
        </a:p>
      </dgm:t>
    </dgm:pt>
    <dgm:pt modelId="{4A97E991-D630-44EB-AA67-9F1DAE69E658}" type="pres">
      <dgm:prSet presAssocID="{41BD4814-31A1-47BD-81F7-9BBACF521444}" presName="compNode" presStyleCnt="0"/>
      <dgm:spPr/>
    </dgm:pt>
    <dgm:pt modelId="{9E435E8B-FCF7-4854-A02B-4E421176087C}" type="pres">
      <dgm:prSet presAssocID="{41BD4814-31A1-47BD-81F7-9BBACF521444}" presName="dummyConnPt" presStyleCnt="0"/>
      <dgm:spPr/>
    </dgm:pt>
    <dgm:pt modelId="{0505084D-07A0-4F27-94D6-7E0917112C31}" type="pres">
      <dgm:prSet presAssocID="{41BD4814-31A1-47BD-81F7-9BBACF521444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F7C8246-C382-4AA9-B7E2-ED13972441A1}" type="pres">
      <dgm:prSet presAssocID="{0C14D7E5-A75A-477B-86C6-D151E3356501}" presName="sibTrans" presStyleLbl="bgSibTrans2D1" presStyleIdx="0" presStyleCnt="7"/>
      <dgm:spPr/>
      <dgm:t>
        <a:bodyPr/>
        <a:lstStyle/>
        <a:p>
          <a:endParaRPr lang="en-IN"/>
        </a:p>
      </dgm:t>
    </dgm:pt>
    <dgm:pt modelId="{6CC11DA1-B593-4E86-8FE1-7F66DF4F9DD5}" type="pres">
      <dgm:prSet presAssocID="{2BD655BE-4E04-49BC-8F84-7F4DF137B012}" presName="compNode" presStyleCnt="0"/>
      <dgm:spPr/>
    </dgm:pt>
    <dgm:pt modelId="{90CE4490-0824-4756-87FF-2DDDCC73D3CA}" type="pres">
      <dgm:prSet presAssocID="{2BD655BE-4E04-49BC-8F84-7F4DF137B012}" presName="dummyConnPt" presStyleCnt="0"/>
      <dgm:spPr/>
    </dgm:pt>
    <dgm:pt modelId="{F56CA751-2C2E-4477-9424-AAB59855FBDB}" type="pres">
      <dgm:prSet presAssocID="{2BD655BE-4E04-49BC-8F84-7F4DF137B01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9A2E767-2B01-4453-8A6B-9EA93A023DA8}" type="pres">
      <dgm:prSet presAssocID="{15DB7446-BD07-4FEC-9F73-050B29C2F49C}" presName="sibTrans" presStyleLbl="bgSibTrans2D1" presStyleIdx="1" presStyleCnt="7"/>
      <dgm:spPr/>
      <dgm:t>
        <a:bodyPr/>
        <a:lstStyle/>
        <a:p>
          <a:endParaRPr lang="en-IN"/>
        </a:p>
      </dgm:t>
    </dgm:pt>
    <dgm:pt modelId="{910106A7-9923-4210-A864-73AB5F13A7D4}" type="pres">
      <dgm:prSet presAssocID="{A48F146D-A089-4D59-BE37-044605A7D2D1}" presName="compNode" presStyleCnt="0"/>
      <dgm:spPr/>
    </dgm:pt>
    <dgm:pt modelId="{E75E57B4-C2E2-4A5A-A5D4-496E67FFADCD}" type="pres">
      <dgm:prSet presAssocID="{A48F146D-A089-4D59-BE37-044605A7D2D1}" presName="dummyConnPt" presStyleCnt="0"/>
      <dgm:spPr/>
    </dgm:pt>
    <dgm:pt modelId="{21929031-977D-4639-AF56-678BD3A35E5B}" type="pres">
      <dgm:prSet presAssocID="{A48F146D-A089-4D59-BE37-044605A7D2D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B7B8D10-7F2D-4504-81CA-0E48B4AC6212}" type="pres">
      <dgm:prSet presAssocID="{689E279D-4266-4E37-846D-890BDB2B3A08}" presName="sibTrans" presStyleLbl="bgSibTrans2D1" presStyleIdx="2" presStyleCnt="7"/>
      <dgm:spPr/>
      <dgm:t>
        <a:bodyPr/>
        <a:lstStyle/>
        <a:p>
          <a:endParaRPr lang="en-IN"/>
        </a:p>
      </dgm:t>
    </dgm:pt>
    <dgm:pt modelId="{58235802-A100-4EE2-8843-9CADD62960C6}" type="pres">
      <dgm:prSet presAssocID="{29D10413-BC7C-4C0F-A936-507EE0A5E6A1}" presName="compNode" presStyleCnt="0"/>
      <dgm:spPr/>
    </dgm:pt>
    <dgm:pt modelId="{00FAF037-6F45-4D1D-8B58-67AAE070A28E}" type="pres">
      <dgm:prSet presAssocID="{29D10413-BC7C-4C0F-A936-507EE0A5E6A1}" presName="dummyConnPt" presStyleCnt="0"/>
      <dgm:spPr/>
    </dgm:pt>
    <dgm:pt modelId="{4D173CC4-C160-4DC3-8281-D7027AD22D5F}" type="pres">
      <dgm:prSet presAssocID="{29D10413-BC7C-4C0F-A936-507EE0A5E6A1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58E00C1-42E0-4C75-9FB5-D6D8F378B484}" type="pres">
      <dgm:prSet presAssocID="{5CD41673-E258-4A1D-BFF5-7C94F73988F6}" presName="sibTrans" presStyleLbl="bgSibTrans2D1" presStyleIdx="3" presStyleCnt="7"/>
      <dgm:spPr/>
      <dgm:t>
        <a:bodyPr/>
        <a:lstStyle/>
        <a:p>
          <a:endParaRPr lang="en-IN"/>
        </a:p>
      </dgm:t>
    </dgm:pt>
    <dgm:pt modelId="{4F3CC562-9E79-481D-A6D5-BA4442B67E09}" type="pres">
      <dgm:prSet presAssocID="{337CCDAA-5FEF-483E-9C56-EF2984885A6F}" presName="compNode" presStyleCnt="0"/>
      <dgm:spPr/>
    </dgm:pt>
    <dgm:pt modelId="{0B285CC2-7EB9-4205-B051-EBF016AF0814}" type="pres">
      <dgm:prSet presAssocID="{337CCDAA-5FEF-483E-9C56-EF2984885A6F}" presName="dummyConnPt" presStyleCnt="0"/>
      <dgm:spPr/>
    </dgm:pt>
    <dgm:pt modelId="{31FDFCDB-EDAF-43B4-89D9-AD8469BD9809}" type="pres">
      <dgm:prSet presAssocID="{337CCDAA-5FEF-483E-9C56-EF2984885A6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6158FE7-56E8-43E5-8B1B-4C9C6721B4CA}" type="pres">
      <dgm:prSet presAssocID="{8EC157BA-BEBA-43FA-87BB-9D0D63B582CB}" presName="sibTrans" presStyleLbl="bgSibTrans2D1" presStyleIdx="4" presStyleCnt="7"/>
      <dgm:spPr/>
      <dgm:t>
        <a:bodyPr/>
        <a:lstStyle/>
        <a:p>
          <a:endParaRPr lang="en-IN"/>
        </a:p>
      </dgm:t>
    </dgm:pt>
    <dgm:pt modelId="{F7561B99-D82B-4CE3-AEF3-ABD375E5C87F}" type="pres">
      <dgm:prSet presAssocID="{7F262E2D-1098-473B-8A84-94584DD4A293}" presName="compNode" presStyleCnt="0"/>
      <dgm:spPr/>
    </dgm:pt>
    <dgm:pt modelId="{B93AD038-3D2A-45DA-9579-6FAD896CFC37}" type="pres">
      <dgm:prSet presAssocID="{7F262E2D-1098-473B-8A84-94584DD4A293}" presName="dummyConnPt" presStyleCnt="0"/>
      <dgm:spPr/>
    </dgm:pt>
    <dgm:pt modelId="{74D5AB4E-0A4E-401C-ACC8-1D31B7E83F42}" type="pres">
      <dgm:prSet presAssocID="{7F262E2D-1098-473B-8A84-94584DD4A29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C807217-9781-4ABD-B6B6-3F36C686053C}" type="pres">
      <dgm:prSet presAssocID="{21E62026-5E21-416E-8BA5-7864DE4A2358}" presName="sibTrans" presStyleLbl="bgSibTrans2D1" presStyleIdx="5" presStyleCnt="7"/>
      <dgm:spPr/>
      <dgm:t>
        <a:bodyPr/>
        <a:lstStyle/>
        <a:p>
          <a:endParaRPr lang="en-IN"/>
        </a:p>
      </dgm:t>
    </dgm:pt>
    <dgm:pt modelId="{9BC547ED-F9E2-455B-AB07-ECF13EDA224E}" type="pres">
      <dgm:prSet presAssocID="{85333A1E-51E0-4FB6-9788-933B44218185}" presName="compNode" presStyleCnt="0"/>
      <dgm:spPr/>
    </dgm:pt>
    <dgm:pt modelId="{3CEF11EA-223C-4EC6-A4D4-ED2A0B3A941E}" type="pres">
      <dgm:prSet presAssocID="{85333A1E-51E0-4FB6-9788-933B44218185}" presName="dummyConnPt" presStyleCnt="0"/>
      <dgm:spPr/>
    </dgm:pt>
    <dgm:pt modelId="{A59EE020-6E36-498C-862D-B469DC04A443}" type="pres">
      <dgm:prSet presAssocID="{85333A1E-51E0-4FB6-9788-933B44218185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39703D6-39DD-4917-B3A1-38A9B0BCBF9C}" type="pres">
      <dgm:prSet presAssocID="{33DEFCCA-61E7-4418-91DF-6765A72016AC}" presName="sibTrans" presStyleLbl="bgSibTrans2D1" presStyleIdx="6" presStyleCnt="7"/>
      <dgm:spPr/>
      <dgm:t>
        <a:bodyPr/>
        <a:lstStyle/>
        <a:p>
          <a:endParaRPr lang="en-IN"/>
        </a:p>
      </dgm:t>
    </dgm:pt>
    <dgm:pt modelId="{41B0CC3C-C7B1-40A7-90B6-DBEFE5E79495}" type="pres">
      <dgm:prSet presAssocID="{8FAE3FFE-0A5E-47C3-AADF-0F3F48952199}" presName="compNode" presStyleCnt="0"/>
      <dgm:spPr/>
    </dgm:pt>
    <dgm:pt modelId="{65E9D741-B36C-4901-9024-2FCF6803633D}" type="pres">
      <dgm:prSet presAssocID="{8FAE3FFE-0A5E-47C3-AADF-0F3F48952199}" presName="dummyConnPt" presStyleCnt="0"/>
      <dgm:spPr/>
    </dgm:pt>
    <dgm:pt modelId="{FEB1308B-D0DA-42EB-A155-E45961235B0F}" type="pres">
      <dgm:prSet presAssocID="{8FAE3FFE-0A5E-47C3-AADF-0F3F48952199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DB59FAD-BEAB-41D6-B9C6-2AA7030ACFA8}" type="presOf" srcId="{41BD4814-31A1-47BD-81F7-9BBACF521444}" destId="{0505084D-07A0-4F27-94D6-7E0917112C31}" srcOrd="0" destOrd="0" presId="urn:microsoft.com/office/officeart/2005/8/layout/bProcess4"/>
    <dgm:cxn modelId="{3B65DCA5-2D1D-46BD-AC38-2CE5AD13F96A}" type="presOf" srcId="{33DEFCCA-61E7-4418-91DF-6765A72016AC}" destId="{239703D6-39DD-4917-B3A1-38A9B0BCBF9C}" srcOrd="0" destOrd="0" presId="urn:microsoft.com/office/officeart/2005/8/layout/bProcess4"/>
    <dgm:cxn modelId="{75D09569-FE3D-46C5-BDFD-05BE59D13F4F}" srcId="{7A723C64-2E52-4BA7-A6A8-10BF8443DF66}" destId="{41BD4814-31A1-47BD-81F7-9BBACF521444}" srcOrd="0" destOrd="0" parTransId="{3FB0A6A2-19FE-475D-89EA-ED8CE87C83A1}" sibTransId="{0C14D7E5-A75A-477B-86C6-D151E3356501}"/>
    <dgm:cxn modelId="{ED486B77-1F84-453E-851E-561FB1458507}" type="presOf" srcId="{0C14D7E5-A75A-477B-86C6-D151E3356501}" destId="{DF7C8246-C382-4AA9-B7E2-ED13972441A1}" srcOrd="0" destOrd="0" presId="urn:microsoft.com/office/officeart/2005/8/layout/bProcess4"/>
    <dgm:cxn modelId="{C2A079BB-84AA-4924-8C09-18D9478FB6A6}" srcId="{7A723C64-2E52-4BA7-A6A8-10BF8443DF66}" destId="{85333A1E-51E0-4FB6-9788-933B44218185}" srcOrd="6" destOrd="0" parTransId="{FC15355E-96AF-432A-B0A5-26E3005EC5FB}" sibTransId="{33DEFCCA-61E7-4418-91DF-6765A72016AC}"/>
    <dgm:cxn modelId="{C020287D-516C-4504-907B-4E3DA8D5A305}" type="presOf" srcId="{8FAE3FFE-0A5E-47C3-AADF-0F3F48952199}" destId="{FEB1308B-D0DA-42EB-A155-E45961235B0F}" srcOrd="0" destOrd="0" presId="urn:microsoft.com/office/officeart/2005/8/layout/bProcess4"/>
    <dgm:cxn modelId="{C6397D1A-6EC1-48DE-8DC4-2A9402BE38C8}" type="presOf" srcId="{7A723C64-2E52-4BA7-A6A8-10BF8443DF66}" destId="{1B78DB5B-675F-43F6-8D53-5BCE86E89BD1}" srcOrd="0" destOrd="0" presId="urn:microsoft.com/office/officeart/2005/8/layout/bProcess4"/>
    <dgm:cxn modelId="{D0CEDA31-5743-43C5-BA30-484574D6F3D1}" type="presOf" srcId="{8EC157BA-BEBA-43FA-87BB-9D0D63B582CB}" destId="{36158FE7-56E8-43E5-8B1B-4C9C6721B4CA}" srcOrd="0" destOrd="0" presId="urn:microsoft.com/office/officeart/2005/8/layout/bProcess4"/>
    <dgm:cxn modelId="{7CD5F4E9-392E-4F8E-A249-7D75CCE244BC}" type="presOf" srcId="{5CD41673-E258-4A1D-BFF5-7C94F73988F6}" destId="{B58E00C1-42E0-4C75-9FB5-D6D8F378B484}" srcOrd="0" destOrd="0" presId="urn:microsoft.com/office/officeart/2005/8/layout/bProcess4"/>
    <dgm:cxn modelId="{EAC07ECE-AF46-4EBD-ADB9-0C1CA0ECC93F}" type="presOf" srcId="{15DB7446-BD07-4FEC-9F73-050B29C2F49C}" destId="{A9A2E767-2B01-4453-8A6B-9EA93A023DA8}" srcOrd="0" destOrd="0" presId="urn:microsoft.com/office/officeart/2005/8/layout/bProcess4"/>
    <dgm:cxn modelId="{B9BBC00C-16FB-44D4-A93D-49B0559D8BC8}" type="presOf" srcId="{85333A1E-51E0-4FB6-9788-933B44218185}" destId="{A59EE020-6E36-498C-862D-B469DC04A443}" srcOrd="0" destOrd="0" presId="urn:microsoft.com/office/officeart/2005/8/layout/bProcess4"/>
    <dgm:cxn modelId="{856BA491-8C28-4CBA-AFAB-D1208990062A}" type="presOf" srcId="{7F262E2D-1098-473B-8A84-94584DD4A293}" destId="{74D5AB4E-0A4E-401C-ACC8-1D31B7E83F42}" srcOrd="0" destOrd="0" presId="urn:microsoft.com/office/officeart/2005/8/layout/bProcess4"/>
    <dgm:cxn modelId="{BC85F164-AD32-4728-BC7B-4E313D6F3692}" srcId="{7A723C64-2E52-4BA7-A6A8-10BF8443DF66}" destId="{A48F146D-A089-4D59-BE37-044605A7D2D1}" srcOrd="2" destOrd="0" parTransId="{15DA0375-3027-44E7-9014-D22D7A7B2B34}" sibTransId="{689E279D-4266-4E37-846D-890BDB2B3A08}"/>
    <dgm:cxn modelId="{50C73AC0-DA7A-4A50-8ABE-BED39D4AB576}" type="presOf" srcId="{2BD655BE-4E04-49BC-8F84-7F4DF137B012}" destId="{F56CA751-2C2E-4477-9424-AAB59855FBDB}" srcOrd="0" destOrd="0" presId="urn:microsoft.com/office/officeart/2005/8/layout/bProcess4"/>
    <dgm:cxn modelId="{119B27B4-21F4-4E09-8170-280EDD3D2DE1}" type="presOf" srcId="{29D10413-BC7C-4C0F-A936-507EE0A5E6A1}" destId="{4D173CC4-C160-4DC3-8281-D7027AD22D5F}" srcOrd="0" destOrd="0" presId="urn:microsoft.com/office/officeart/2005/8/layout/bProcess4"/>
    <dgm:cxn modelId="{2774A922-D080-4F0F-BFCB-7466E9525531}" type="presOf" srcId="{337CCDAA-5FEF-483E-9C56-EF2984885A6F}" destId="{31FDFCDB-EDAF-43B4-89D9-AD8469BD9809}" srcOrd="0" destOrd="0" presId="urn:microsoft.com/office/officeart/2005/8/layout/bProcess4"/>
    <dgm:cxn modelId="{2183257F-FE4C-4ED0-B0DC-B8B1D6FEBC83}" srcId="{7A723C64-2E52-4BA7-A6A8-10BF8443DF66}" destId="{7F262E2D-1098-473B-8A84-94584DD4A293}" srcOrd="5" destOrd="0" parTransId="{50300E74-A9B5-4627-A5CB-9CF54D5F95B0}" sibTransId="{21E62026-5E21-416E-8BA5-7864DE4A2358}"/>
    <dgm:cxn modelId="{7B1A3548-66EA-4E4E-BFF6-BDCB44DC98F1}" type="presOf" srcId="{21E62026-5E21-416E-8BA5-7864DE4A2358}" destId="{4C807217-9781-4ABD-B6B6-3F36C686053C}" srcOrd="0" destOrd="0" presId="urn:microsoft.com/office/officeart/2005/8/layout/bProcess4"/>
    <dgm:cxn modelId="{10185D61-511E-42CD-97EB-0E7F0A86B27F}" srcId="{7A723C64-2E52-4BA7-A6A8-10BF8443DF66}" destId="{2BD655BE-4E04-49BC-8F84-7F4DF137B012}" srcOrd="1" destOrd="0" parTransId="{48321D68-E80D-4D5B-A116-5A87ADBE6510}" sibTransId="{15DB7446-BD07-4FEC-9F73-050B29C2F49C}"/>
    <dgm:cxn modelId="{1D37C143-36E9-4878-B84B-82F48F803884}" srcId="{7A723C64-2E52-4BA7-A6A8-10BF8443DF66}" destId="{29D10413-BC7C-4C0F-A936-507EE0A5E6A1}" srcOrd="3" destOrd="0" parTransId="{220FFFA2-79D6-4392-8A35-6D95F0E9BD0B}" sibTransId="{5CD41673-E258-4A1D-BFF5-7C94F73988F6}"/>
    <dgm:cxn modelId="{8E9011FA-FE00-40E3-8CE7-22515D8831EF}" srcId="{7A723C64-2E52-4BA7-A6A8-10BF8443DF66}" destId="{337CCDAA-5FEF-483E-9C56-EF2984885A6F}" srcOrd="4" destOrd="0" parTransId="{BF2215C6-350D-4B4C-B1F8-095429D25982}" sibTransId="{8EC157BA-BEBA-43FA-87BB-9D0D63B582CB}"/>
    <dgm:cxn modelId="{7AB6469A-E416-4947-8C34-1116D035EAB6}" type="presOf" srcId="{689E279D-4266-4E37-846D-890BDB2B3A08}" destId="{3B7B8D10-7F2D-4504-81CA-0E48B4AC6212}" srcOrd="0" destOrd="0" presId="urn:microsoft.com/office/officeart/2005/8/layout/bProcess4"/>
    <dgm:cxn modelId="{81A2293F-D3E4-4560-B620-ADA9AF9F129A}" srcId="{7A723C64-2E52-4BA7-A6A8-10BF8443DF66}" destId="{8FAE3FFE-0A5E-47C3-AADF-0F3F48952199}" srcOrd="7" destOrd="0" parTransId="{8E952AF3-F7C9-47C1-8D69-A4C8CDC7C674}" sibTransId="{AF2A3030-CEF7-4C1B-8725-85A45D263A9E}"/>
    <dgm:cxn modelId="{FB791050-7F94-4068-9F8C-B1F3365B1BF5}" type="presOf" srcId="{A48F146D-A089-4D59-BE37-044605A7D2D1}" destId="{21929031-977D-4639-AF56-678BD3A35E5B}" srcOrd="0" destOrd="0" presId="urn:microsoft.com/office/officeart/2005/8/layout/bProcess4"/>
    <dgm:cxn modelId="{26C44546-6AE0-439C-98B1-A82EE7D572C3}" type="presParOf" srcId="{1B78DB5B-675F-43F6-8D53-5BCE86E89BD1}" destId="{4A97E991-D630-44EB-AA67-9F1DAE69E658}" srcOrd="0" destOrd="0" presId="urn:microsoft.com/office/officeart/2005/8/layout/bProcess4"/>
    <dgm:cxn modelId="{ADAD40B7-47D8-40DF-BCB7-8D701655463B}" type="presParOf" srcId="{4A97E991-D630-44EB-AA67-9F1DAE69E658}" destId="{9E435E8B-FCF7-4854-A02B-4E421176087C}" srcOrd="0" destOrd="0" presId="urn:microsoft.com/office/officeart/2005/8/layout/bProcess4"/>
    <dgm:cxn modelId="{24AC88CA-20A4-46E6-90BD-A056ED3F677B}" type="presParOf" srcId="{4A97E991-D630-44EB-AA67-9F1DAE69E658}" destId="{0505084D-07A0-4F27-94D6-7E0917112C31}" srcOrd="1" destOrd="0" presId="urn:microsoft.com/office/officeart/2005/8/layout/bProcess4"/>
    <dgm:cxn modelId="{F1A7A986-FEAC-487F-9B71-990A89886667}" type="presParOf" srcId="{1B78DB5B-675F-43F6-8D53-5BCE86E89BD1}" destId="{DF7C8246-C382-4AA9-B7E2-ED13972441A1}" srcOrd="1" destOrd="0" presId="urn:microsoft.com/office/officeart/2005/8/layout/bProcess4"/>
    <dgm:cxn modelId="{C3D053FD-23C1-4B56-A24C-815C6CE88833}" type="presParOf" srcId="{1B78DB5B-675F-43F6-8D53-5BCE86E89BD1}" destId="{6CC11DA1-B593-4E86-8FE1-7F66DF4F9DD5}" srcOrd="2" destOrd="0" presId="urn:microsoft.com/office/officeart/2005/8/layout/bProcess4"/>
    <dgm:cxn modelId="{216ABCE1-F7E3-46A4-9DFC-CFB3AF9546F0}" type="presParOf" srcId="{6CC11DA1-B593-4E86-8FE1-7F66DF4F9DD5}" destId="{90CE4490-0824-4756-87FF-2DDDCC73D3CA}" srcOrd="0" destOrd="0" presId="urn:microsoft.com/office/officeart/2005/8/layout/bProcess4"/>
    <dgm:cxn modelId="{94DADD0D-E6EC-4E9B-97C7-C0F5BFA7B981}" type="presParOf" srcId="{6CC11DA1-B593-4E86-8FE1-7F66DF4F9DD5}" destId="{F56CA751-2C2E-4477-9424-AAB59855FBDB}" srcOrd="1" destOrd="0" presId="urn:microsoft.com/office/officeart/2005/8/layout/bProcess4"/>
    <dgm:cxn modelId="{89601136-B4FE-4AE5-A893-2402962AE055}" type="presParOf" srcId="{1B78DB5B-675F-43F6-8D53-5BCE86E89BD1}" destId="{A9A2E767-2B01-4453-8A6B-9EA93A023DA8}" srcOrd="3" destOrd="0" presId="urn:microsoft.com/office/officeart/2005/8/layout/bProcess4"/>
    <dgm:cxn modelId="{8BD0BE85-07F7-4398-912C-9E09688736AD}" type="presParOf" srcId="{1B78DB5B-675F-43F6-8D53-5BCE86E89BD1}" destId="{910106A7-9923-4210-A864-73AB5F13A7D4}" srcOrd="4" destOrd="0" presId="urn:microsoft.com/office/officeart/2005/8/layout/bProcess4"/>
    <dgm:cxn modelId="{648051D6-B7AF-43E9-94AC-5829E3A45757}" type="presParOf" srcId="{910106A7-9923-4210-A864-73AB5F13A7D4}" destId="{E75E57B4-C2E2-4A5A-A5D4-496E67FFADCD}" srcOrd="0" destOrd="0" presId="urn:microsoft.com/office/officeart/2005/8/layout/bProcess4"/>
    <dgm:cxn modelId="{C3D8FE34-0EC2-48DE-94D3-6A1552BD3851}" type="presParOf" srcId="{910106A7-9923-4210-A864-73AB5F13A7D4}" destId="{21929031-977D-4639-AF56-678BD3A35E5B}" srcOrd="1" destOrd="0" presId="urn:microsoft.com/office/officeart/2005/8/layout/bProcess4"/>
    <dgm:cxn modelId="{2918C4E3-B75F-4C88-B8B4-F3B165D8965D}" type="presParOf" srcId="{1B78DB5B-675F-43F6-8D53-5BCE86E89BD1}" destId="{3B7B8D10-7F2D-4504-81CA-0E48B4AC6212}" srcOrd="5" destOrd="0" presId="urn:microsoft.com/office/officeart/2005/8/layout/bProcess4"/>
    <dgm:cxn modelId="{AB03C197-2E3B-48DD-8161-B8546BBED287}" type="presParOf" srcId="{1B78DB5B-675F-43F6-8D53-5BCE86E89BD1}" destId="{58235802-A100-4EE2-8843-9CADD62960C6}" srcOrd="6" destOrd="0" presId="urn:microsoft.com/office/officeart/2005/8/layout/bProcess4"/>
    <dgm:cxn modelId="{2C93D4A0-093F-4186-A596-5108ECD3D4DB}" type="presParOf" srcId="{58235802-A100-4EE2-8843-9CADD62960C6}" destId="{00FAF037-6F45-4D1D-8B58-67AAE070A28E}" srcOrd="0" destOrd="0" presId="urn:microsoft.com/office/officeart/2005/8/layout/bProcess4"/>
    <dgm:cxn modelId="{A68A8453-9CBD-41A5-BEC2-238477D9B30A}" type="presParOf" srcId="{58235802-A100-4EE2-8843-9CADD62960C6}" destId="{4D173CC4-C160-4DC3-8281-D7027AD22D5F}" srcOrd="1" destOrd="0" presId="urn:microsoft.com/office/officeart/2005/8/layout/bProcess4"/>
    <dgm:cxn modelId="{8EEF9FAB-ADA1-4BB2-B294-9654FC46FAB0}" type="presParOf" srcId="{1B78DB5B-675F-43F6-8D53-5BCE86E89BD1}" destId="{B58E00C1-42E0-4C75-9FB5-D6D8F378B484}" srcOrd="7" destOrd="0" presId="urn:microsoft.com/office/officeart/2005/8/layout/bProcess4"/>
    <dgm:cxn modelId="{F5D9A172-A953-4352-A52E-45A97045EE06}" type="presParOf" srcId="{1B78DB5B-675F-43F6-8D53-5BCE86E89BD1}" destId="{4F3CC562-9E79-481D-A6D5-BA4442B67E09}" srcOrd="8" destOrd="0" presId="urn:microsoft.com/office/officeart/2005/8/layout/bProcess4"/>
    <dgm:cxn modelId="{99B865B8-93A8-4D4D-9577-05DFAC02E42A}" type="presParOf" srcId="{4F3CC562-9E79-481D-A6D5-BA4442B67E09}" destId="{0B285CC2-7EB9-4205-B051-EBF016AF0814}" srcOrd="0" destOrd="0" presId="urn:microsoft.com/office/officeart/2005/8/layout/bProcess4"/>
    <dgm:cxn modelId="{42004676-26D2-43B4-A0E8-80F596312D1D}" type="presParOf" srcId="{4F3CC562-9E79-481D-A6D5-BA4442B67E09}" destId="{31FDFCDB-EDAF-43B4-89D9-AD8469BD9809}" srcOrd="1" destOrd="0" presId="urn:microsoft.com/office/officeart/2005/8/layout/bProcess4"/>
    <dgm:cxn modelId="{F0FA3720-593F-4712-93AC-1E40C3DFE428}" type="presParOf" srcId="{1B78DB5B-675F-43F6-8D53-5BCE86E89BD1}" destId="{36158FE7-56E8-43E5-8B1B-4C9C6721B4CA}" srcOrd="9" destOrd="0" presId="urn:microsoft.com/office/officeart/2005/8/layout/bProcess4"/>
    <dgm:cxn modelId="{13AD0BBF-EEED-4541-B31C-445897292F88}" type="presParOf" srcId="{1B78DB5B-675F-43F6-8D53-5BCE86E89BD1}" destId="{F7561B99-D82B-4CE3-AEF3-ABD375E5C87F}" srcOrd="10" destOrd="0" presId="urn:microsoft.com/office/officeart/2005/8/layout/bProcess4"/>
    <dgm:cxn modelId="{D890709B-3DAC-4ED7-A5A6-D1E8254E0262}" type="presParOf" srcId="{F7561B99-D82B-4CE3-AEF3-ABD375E5C87F}" destId="{B93AD038-3D2A-45DA-9579-6FAD896CFC37}" srcOrd="0" destOrd="0" presId="urn:microsoft.com/office/officeart/2005/8/layout/bProcess4"/>
    <dgm:cxn modelId="{8D649EE2-A54E-45EB-8CC4-9991C6668328}" type="presParOf" srcId="{F7561B99-D82B-4CE3-AEF3-ABD375E5C87F}" destId="{74D5AB4E-0A4E-401C-ACC8-1D31B7E83F42}" srcOrd="1" destOrd="0" presId="urn:microsoft.com/office/officeart/2005/8/layout/bProcess4"/>
    <dgm:cxn modelId="{B46C1F5A-3793-4170-9E21-8D1EB89A11A7}" type="presParOf" srcId="{1B78DB5B-675F-43F6-8D53-5BCE86E89BD1}" destId="{4C807217-9781-4ABD-B6B6-3F36C686053C}" srcOrd="11" destOrd="0" presId="urn:microsoft.com/office/officeart/2005/8/layout/bProcess4"/>
    <dgm:cxn modelId="{56FFF8DF-6783-420D-B4A3-4E2430237F27}" type="presParOf" srcId="{1B78DB5B-675F-43F6-8D53-5BCE86E89BD1}" destId="{9BC547ED-F9E2-455B-AB07-ECF13EDA224E}" srcOrd="12" destOrd="0" presId="urn:microsoft.com/office/officeart/2005/8/layout/bProcess4"/>
    <dgm:cxn modelId="{AFEE8965-16BB-468C-B546-6E1C6EF84964}" type="presParOf" srcId="{9BC547ED-F9E2-455B-AB07-ECF13EDA224E}" destId="{3CEF11EA-223C-4EC6-A4D4-ED2A0B3A941E}" srcOrd="0" destOrd="0" presId="urn:microsoft.com/office/officeart/2005/8/layout/bProcess4"/>
    <dgm:cxn modelId="{A15832A0-2834-43F7-BC74-20442F3967D5}" type="presParOf" srcId="{9BC547ED-F9E2-455B-AB07-ECF13EDA224E}" destId="{A59EE020-6E36-498C-862D-B469DC04A443}" srcOrd="1" destOrd="0" presId="urn:microsoft.com/office/officeart/2005/8/layout/bProcess4"/>
    <dgm:cxn modelId="{D675FC0C-0414-4A05-BB96-CB01FC210D8C}" type="presParOf" srcId="{1B78DB5B-675F-43F6-8D53-5BCE86E89BD1}" destId="{239703D6-39DD-4917-B3A1-38A9B0BCBF9C}" srcOrd="13" destOrd="0" presId="urn:microsoft.com/office/officeart/2005/8/layout/bProcess4"/>
    <dgm:cxn modelId="{6E33D2CF-E8AC-41CF-8382-29C5196600A7}" type="presParOf" srcId="{1B78DB5B-675F-43F6-8D53-5BCE86E89BD1}" destId="{41B0CC3C-C7B1-40A7-90B6-DBEFE5E79495}" srcOrd="14" destOrd="0" presId="urn:microsoft.com/office/officeart/2005/8/layout/bProcess4"/>
    <dgm:cxn modelId="{31E8FF85-58D1-4390-A5F1-26288A4CA392}" type="presParOf" srcId="{41B0CC3C-C7B1-40A7-90B6-DBEFE5E79495}" destId="{65E9D741-B36C-4901-9024-2FCF6803633D}" srcOrd="0" destOrd="0" presId="urn:microsoft.com/office/officeart/2005/8/layout/bProcess4"/>
    <dgm:cxn modelId="{3885FF70-D2FE-4C8F-AA1E-DB5408EB09DD}" type="presParOf" srcId="{41B0CC3C-C7B1-40A7-90B6-DBEFE5E79495}" destId="{FEB1308B-D0DA-42EB-A155-E45961235B0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395E92-1593-48F1-BA74-D4111EBAF58E}">
      <dsp:nvSpPr>
        <dsp:cNvPr id="0" name=""/>
        <dsp:cNvSpPr/>
      </dsp:nvSpPr>
      <dsp:spPr>
        <a:xfrm>
          <a:off x="0" y="224301"/>
          <a:ext cx="8229600" cy="1998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“Directing is the interpersonal aspect of managing by which the subordinate are led to understand &amp; contribute effectively &amp; efficiently to the attainment of the organisational objectives” – Koontz &amp; </a:t>
          </a:r>
          <a:r>
            <a:rPr lang="en-IN" sz="2800" kern="1200" dirty="0" err="1" smtClean="0">
              <a:solidFill>
                <a:schemeClr val="tx1"/>
              </a:solidFill>
            </a:rPr>
            <a:t>O’donnell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97552" y="321853"/>
        <a:ext cx="8034496" cy="1803256"/>
      </dsp:txXfrm>
    </dsp:sp>
    <dsp:sp modelId="{50BB7975-045E-4D97-A5AC-A222BD1BF43D}">
      <dsp:nvSpPr>
        <dsp:cNvPr id="0" name=""/>
        <dsp:cNvSpPr/>
      </dsp:nvSpPr>
      <dsp:spPr>
        <a:xfrm>
          <a:off x="0" y="2303301"/>
          <a:ext cx="8229600" cy="199836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Direction is the process of instructing, guiding, counselling, motivating &amp; leading the human resources to achieve organisational objectives.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97552" y="2400853"/>
        <a:ext cx="8034496" cy="180325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61B8D-F3EA-435F-ACD0-48360E642AE1}">
      <dsp:nvSpPr>
        <dsp:cNvPr id="0" name=""/>
        <dsp:cNvSpPr/>
      </dsp:nvSpPr>
      <dsp:spPr>
        <a:xfrm>
          <a:off x="0" y="0"/>
          <a:ext cx="5300869" cy="541866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286097-69BB-4FEA-A83B-BB07F46EB81B}">
      <dsp:nvSpPr>
        <dsp:cNvPr id="0" name=""/>
        <dsp:cNvSpPr/>
      </dsp:nvSpPr>
      <dsp:spPr>
        <a:xfrm>
          <a:off x="2650434" y="544777"/>
          <a:ext cx="3445565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600" kern="1200" dirty="0" smtClean="0"/>
            <a:t>Top Level</a:t>
          </a:r>
          <a:endParaRPr lang="en-IN" sz="4600" kern="1200" dirty="0"/>
        </a:p>
      </dsp:txBody>
      <dsp:txXfrm>
        <a:off x="2713050" y="607393"/>
        <a:ext cx="3320333" cy="1157468"/>
      </dsp:txXfrm>
    </dsp:sp>
    <dsp:sp modelId="{A3FBAE2F-7FAD-4A90-9D95-77A59FEFEA2E}">
      <dsp:nvSpPr>
        <dsp:cNvPr id="0" name=""/>
        <dsp:cNvSpPr/>
      </dsp:nvSpPr>
      <dsp:spPr>
        <a:xfrm>
          <a:off x="2650434" y="1987814"/>
          <a:ext cx="3445565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600" kern="1200" dirty="0" smtClean="0"/>
            <a:t>Middle level</a:t>
          </a:r>
          <a:endParaRPr lang="en-IN" sz="4600" kern="1200" dirty="0"/>
        </a:p>
      </dsp:txBody>
      <dsp:txXfrm>
        <a:off x="2713050" y="2050430"/>
        <a:ext cx="3320333" cy="1157468"/>
      </dsp:txXfrm>
    </dsp:sp>
    <dsp:sp modelId="{2C25DA02-117A-4513-B6EA-B65AA49D3D1E}">
      <dsp:nvSpPr>
        <dsp:cNvPr id="0" name=""/>
        <dsp:cNvSpPr/>
      </dsp:nvSpPr>
      <dsp:spPr>
        <a:xfrm>
          <a:off x="2650434" y="3430852"/>
          <a:ext cx="3445565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600" kern="1200" dirty="0" smtClean="0"/>
            <a:t>Lower level</a:t>
          </a:r>
          <a:endParaRPr lang="en-IN" sz="4600" kern="1200" dirty="0"/>
        </a:p>
      </dsp:txBody>
      <dsp:txXfrm>
        <a:off x="2713050" y="3493468"/>
        <a:ext cx="3320333" cy="115746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81B421-5B59-4E00-9DE7-9C6E90C15083}">
      <dsp:nvSpPr>
        <dsp:cNvPr id="0" name=""/>
        <dsp:cNvSpPr/>
      </dsp:nvSpPr>
      <dsp:spPr>
        <a:xfrm>
          <a:off x="3026200" y="1876052"/>
          <a:ext cx="2456751" cy="1101030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Co-ordination</a:t>
          </a:r>
          <a:endParaRPr lang="en-IN" sz="20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85983" y="2037294"/>
        <a:ext cx="1737185" cy="778546"/>
      </dsp:txXfrm>
    </dsp:sp>
    <dsp:sp modelId="{89C29814-D252-48C5-A259-8C50E6814AD4}">
      <dsp:nvSpPr>
        <dsp:cNvPr id="0" name=""/>
        <dsp:cNvSpPr/>
      </dsp:nvSpPr>
      <dsp:spPr>
        <a:xfrm rot="16200000">
          <a:off x="3869622" y="1479058"/>
          <a:ext cx="769907" cy="24082"/>
        </a:xfrm>
        <a:custGeom>
          <a:avLst/>
          <a:gdLst/>
          <a:ahLst/>
          <a:cxnLst/>
          <a:rect l="0" t="0" r="0" b="0"/>
          <a:pathLst>
            <a:path>
              <a:moveTo>
                <a:pt x="0" y="12041"/>
              </a:moveTo>
              <a:lnTo>
                <a:pt x="769907" y="120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4235328" y="1471851"/>
        <a:ext cx="38495" cy="38495"/>
      </dsp:txXfrm>
    </dsp:sp>
    <dsp:sp modelId="{C537E718-612F-456F-BC1F-077A5E78442A}">
      <dsp:nvSpPr>
        <dsp:cNvPr id="0" name=""/>
        <dsp:cNvSpPr/>
      </dsp:nvSpPr>
      <dsp:spPr>
        <a:xfrm>
          <a:off x="3291278" y="5114"/>
          <a:ext cx="1926594" cy="1101030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Planning</a:t>
          </a:r>
          <a:endParaRPr lang="en-IN" sz="20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73421" y="166356"/>
        <a:ext cx="1362308" cy="778546"/>
      </dsp:txXfrm>
    </dsp:sp>
    <dsp:sp modelId="{ACBB9FE4-CBDC-45EE-B148-2F971B4A2E00}">
      <dsp:nvSpPr>
        <dsp:cNvPr id="0" name=""/>
        <dsp:cNvSpPr/>
      </dsp:nvSpPr>
      <dsp:spPr>
        <a:xfrm rot="20040642">
          <a:off x="5022114" y="1732766"/>
          <a:ext cx="1261881" cy="24082"/>
        </a:xfrm>
        <a:custGeom>
          <a:avLst/>
          <a:gdLst/>
          <a:ahLst/>
          <a:cxnLst/>
          <a:rect l="0" t="0" r="0" b="0"/>
          <a:pathLst>
            <a:path>
              <a:moveTo>
                <a:pt x="0" y="12041"/>
              </a:moveTo>
              <a:lnTo>
                <a:pt x="1261881" y="120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5621508" y="1713260"/>
        <a:ext cx="63094" cy="63094"/>
      </dsp:txXfrm>
    </dsp:sp>
    <dsp:sp modelId="{1804424E-769F-43F6-A720-C15F993DD973}">
      <dsp:nvSpPr>
        <dsp:cNvPr id="0" name=""/>
        <dsp:cNvSpPr/>
      </dsp:nvSpPr>
      <dsp:spPr>
        <a:xfrm>
          <a:off x="5991883" y="561347"/>
          <a:ext cx="1919030" cy="1101030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Organising</a:t>
          </a:r>
          <a:endParaRPr lang="en-IN" sz="20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72918" y="722589"/>
        <a:ext cx="1356960" cy="778546"/>
      </dsp:txXfrm>
    </dsp:sp>
    <dsp:sp modelId="{F5D3DB6F-315E-43F7-86AA-0F20079B0D2E}">
      <dsp:nvSpPr>
        <dsp:cNvPr id="0" name=""/>
        <dsp:cNvSpPr/>
      </dsp:nvSpPr>
      <dsp:spPr>
        <a:xfrm rot="30524">
          <a:off x="5482694" y="2428949"/>
          <a:ext cx="792414" cy="24082"/>
        </a:xfrm>
        <a:custGeom>
          <a:avLst/>
          <a:gdLst/>
          <a:ahLst/>
          <a:cxnLst/>
          <a:rect l="0" t="0" r="0" b="0"/>
          <a:pathLst>
            <a:path>
              <a:moveTo>
                <a:pt x="0" y="12041"/>
              </a:moveTo>
              <a:lnTo>
                <a:pt x="792414" y="120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5859091" y="2421180"/>
        <a:ext cx="39620" cy="39620"/>
      </dsp:txXfrm>
    </dsp:sp>
    <dsp:sp modelId="{3B941084-64EF-4250-9EB0-4C68A2DCE398}">
      <dsp:nvSpPr>
        <dsp:cNvPr id="0" name=""/>
        <dsp:cNvSpPr/>
      </dsp:nvSpPr>
      <dsp:spPr>
        <a:xfrm>
          <a:off x="6275035" y="1900813"/>
          <a:ext cx="1536388" cy="1101030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Staffing</a:t>
          </a:r>
          <a:endParaRPr lang="en-IN" sz="20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00034" y="2062055"/>
        <a:ext cx="1086390" cy="778546"/>
      </dsp:txXfrm>
    </dsp:sp>
    <dsp:sp modelId="{624EA768-E1AF-4C84-BA8F-4FF9D2DC3383}">
      <dsp:nvSpPr>
        <dsp:cNvPr id="0" name=""/>
        <dsp:cNvSpPr/>
      </dsp:nvSpPr>
      <dsp:spPr>
        <a:xfrm rot="1936008">
          <a:off x="4856576" y="3240343"/>
          <a:ext cx="1411977" cy="24082"/>
        </a:xfrm>
        <a:custGeom>
          <a:avLst/>
          <a:gdLst/>
          <a:ahLst/>
          <a:cxnLst/>
          <a:rect l="0" t="0" r="0" b="0"/>
          <a:pathLst>
            <a:path>
              <a:moveTo>
                <a:pt x="0" y="12041"/>
              </a:moveTo>
              <a:lnTo>
                <a:pt x="1411977" y="120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5527265" y="3217084"/>
        <a:ext cx="70598" cy="70598"/>
      </dsp:txXfrm>
    </dsp:sp>
    <dsp:sp modelId="{135E5765-9BA7-4978-874D-C53702A9DDB7}">
      <dsp:nvSpPr>
        <dsp:cNvPr id="0" name=""/>
        <dsp:cNvSpPr/>
      </dsp:nvSpPr>
      <dsp:spPr>
        <a:xfrm>
          <a:off x="5743382" y="3510078"/>
          <a:ext cx="2198570" cy="1101030"/>
        </a:xfrm>
        <a:prstGeom prst="ellipse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Directing</a:t>
          </a:r>
          <a:endParaRPr lang="en-IN" sz="20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65355" y="3671320"/>
        <a:ext cx="1554624" cy="778546"/>
      </dsp:txXfrm>
    </dsp:sp>
    <dsp:sp modelId="{642CBFF9-C9C0-4F96-B5DF-84B1FD1654C1}">
      <dsp:nvSpPr>
        <dsp:cNvPr id="0" name=""/>
        <dsp:cNvSpPr/>
      </dsp:nvSpPr>
      <dsp:spPr>
        <a:xfrm rot="5400000">
          <a:off x="3869622" y="3349995"/>
          <a:ext cx="769907" cy="24082"/>
        </a:xfrm>
        <a:custGeom>
          <a:avLst/>
          <a:gdLst/>
          <a:ahLst/>
          <a:cxnLst/>
          <a:rect l="0" t="0" r="0" b="0"/>
          <a:pathLst>
            <a:path>
              <a:moveTo>
                <a:pt x="0" y="12041"/>
              </a:moveTo>
              <a:lnTo>
                <a:pt x="769907" y="120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4235328" y="3342789"/>
        <a:ext cx="38495" cy="38495"/>
      </dsp:txXfrm>
    </dsp:sp>
    <dsp:sp modelId="{7518D074-722A-41FE-A8FA-BA43D924399D}">
      <dsp:nvSpPr>
        <dsp:cNvPr id="0" name=""/>
        <dsp:cNvSpPr/>
      </dsp:nvSpPr>
      <dsp:spPr>
        <a:xfrm>
          <a:off x="2918469" y="3746990"/>
          <a:ext cx="2672211" cy="1101030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Communicating</a:t>
          </a:r>
          <a:endParaRPr lang="en-IN" sz="20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09805" y="3908232"/>
        <a:ext cx="1889539" cy="778546"/>
      </dsp:txXfrm>
    </dsp:sp>
    <dsp:sp modelId="{98E98FF6-FE1D-4E15-A891-08ED8599C9DD}">
      <dsp:nvSpPr>
        <dsp:cNvPr id="0" name=""/>
        <dsp:cNvSpPr/>
      </dsp:nvSpPr>
      <dsp:spPr>
        <a:xfrm rot="8924769">
          <a:off x="2324821" y="3193054"/>
          <a:ext cx="1293950" cy="24082"/>
        </a:xfrm>
        <a:custGeom>
          <a:avLst/>
          <a:gdLst/>
          <a:ahLst/>
          <a:cxnLst/>
          <a:rect l="0" t="0" r="0" b="0"/>
          <a:pathLst>
            <a:path>
              <a:moveTo>
                <a:pt x="0" y="12041"/>
              </a:moveTo>
              <a:lnTo>
                <a:pt x="1293950" y="120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 rot="10800000">
        <a:off x="2939447" y="3172746"/>
        <a:ext cx="64697" cy="64697"/>
      </dsp:txXfrm>
    </dsp:sp>
    <dsp:sp modelId="{50876DE2-1CA2-4B87-B010-DDD0FF4015E9}">
      <dsp:nvSpPr>
        <dsp:cNvPr id="0" name=""/>
        <dsp:cNvSpPr/>
      </dsp:nvSpPr>
      <dsp:spPr>
        <a:xfrm>
          <a:off x="466565" y="3432482"/>
          <a:ext cx="2446963" cy="110103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Motivating</a:t>
          </a:r>
          <a:endParaRPr lang="en-IN" sz="20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24914" y="3593724"/>
        <a:ext cx="1730265" cy="778546"/>
      </dsp:txXfrm>
    </dsp:sp>
    <dsp:sp modelId="{F56BD3B2-DFCA-406A-9927-A985061B505C}">
      <dsp:nvSpPr>
        <dsp:cNvPr id="0" name=""/>
        <dsp:cNvSpPr/>
      </dsp:nvSpPr>
      <dsp:spPr>
        <a:xfrm rot="10853217">
          <a:off x="2249358" y="2389502"/>
          <a:ext cx="777620" cy="24082"/>
        </a:xfrm>
        <a:custGeom>
          <a:avLst/>
          <a:gdLst/>
          <a:ahLst/>
          <a:cxnLst/>
          <a:rect l="0" t="0" r="0" b="0"/>
          <a:pathLst>
            <a:path>
              <a:moveTo>
                <a:pt x="0" y="12041"/>
              </a:moveTo>
              <a:lnTo>
                <a:pt x="777620" y="120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 rot="10800000">
        <a:off x="2618728" y="2382103"/>
        <a:ext cx="38881" cy="38881"/>
      </dsp:txXfrm>
    </dsp:sp>
    <dsp:sp modelId="{9190306F-F89A-4589-8301-09C484F3EA5B}">
      <dsp:nvSpPr>
        <dsp:cNvPr id="0" name=""/>
        <dsp:cNvSpPr/>
      </dsp:nvSpPr>
      <dsp:spPr>
        <a:xfrm>
          <a:off x="154367" y="1828796"/>
          <a:ext cx="2095492" cy="1101030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Leading</a:t>
          </a:r>
          <a:endParaRPr lang="en-IN" sz="20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1245" y="1990038"/>
        <a:ext cx="1481736" cy="778546"/>
      </dsp:txXfrm>
    </dsp:sp>
    <dsp:sp modelId="{3033CE39-EEF2-4D89-9B02-8F84F873C5E6}">
      <dsp:nvSpPr>
        <dsp:cNvPr id="0" name=""/>
        <dsp:cNvSpPr/>
      </dsp:nvSpPr>
      <dsp:spPr>
        <a:xfrm rot="12841970">
          <a:off x="2613284" y="1661386"/>
          <a:ext cx="1052188" cy="24082"/>
        </a:xfrm>
        <a:custGeom>
          <a:avLst/>
          <a:gdLst/>
          <a:ahLst/>
          <a:cxnLst/>
          <a:rect l="0" t="0" r="0" b="0"/>
          <a:pathLst>
            <a:path>
              <a:moveTo>
                <a:pt x="0" y="12041"/>
              </a:moveTo>
              <a:lnTo>
                <a:pt x="1052188" y="120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 rot="10800000">
        <a:off x="3113073" y="1647123"/>
        <a:ext cx="52609" cy="52609"/>
      </dsp:txXfrm>
    </dsp:sp>
    <dsp:sp modelId="{BD063BCF-8B57-4D34-930B-8B269AD47C6F}">
      <dsp:nvSpPr>
        <dsp:cNvPr id="0" name=""/>
        <dsp:cNvSpPr/>
      </dsp:nvSpPr>
      <dsp:spPr>
        <a:xfrm>
          <a:off x="1103182" y="406149"/>
          <a:ext cx="1949726" cy="1101030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Controlling </a:t>
          </a:r>
          <a:endParaRPr lang="en-IN" sz="20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88713" y="567391"/>
        <a:ext cx="1378664" cy="77854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A132D-9342-44E2-87E7-A51574EC355B}">
      <dsp:nvSpPr>
        <dsp:cNvPr id="0" name=""/>
        <dsp:cNvSpPr/>
      </dsp:nvSpPr>
      <dsp:spPr>
        <a:xfrm>
          <a:off x="0" y="60115"/>
          <a:ext cx="8229600" cy="55165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Encourages Team Spirit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87045"/>
        <a:ext cx="8175740" cy="497795"/>
      </dsp:txXfrm>
    </dsp:sp>
    <dsp:sp modelId="{C5AE169D-24DF-4A96-85A6-E01355497ECD}">
      <dsp:nvSpPr>
        <dsp:cNvPr id="0" name=""/>
        <dsp:cNvSpPr/>
      </dsp:nvSpPr>
      <dsp:spPr>
        <a:xfrm>
          <a:off x="0" y="678010"/>
          <a:ext cx="8229600" cy="551655"/>
        </a:xfrm>
        <a:prstGeom prst="roundRect">
          <a:avLst/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Leads to Unity of Direction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704940"/>
        <a:ext cx="8175740" cy="497795"/>
      </dsp:txXfrm>
    </dsp:sp>
    <dsp:sp modelId="{EB4BC63E-481E-4666-BC52-BC9ED05A33FB}">
      <dsp:nvSpPr>
        <dsp:cNvPr id="0" name=""/>
        <dsp:cNvSpPr/>
      </dsp:nvSpPr>
      <dsp:spPr>
        <a:xfrm>
          <a:off x="0" y="1295905"/>
          <a:ext cx="8229600" cy="551655"/>
        </a:xfrm>
        <a:prstGeom prst="roundRect">
          <a:avLst/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Brings Motivation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1322835"/>
        <a:ext cx="8175740" cy="497795"/>
      </dsp:txXfrm>
    </dsp:sp>
    <dsp:sp modelId="{C3602815-5F37-4EC4-95B6-6C354F7D6166}">
      <dsp:nvSpPr>
        <dsp:cNvPr id="0" name=""/>
        <dsp:cNvSpPr/>
      </dsp:nvSpPr>
      <dsp:spPr>
        <a:xfrm>
          <a:off x="0" y="1913801"/>
          <a:ext cx="8229600" cy="551655"/>
        </a:xfrm>
        <a:prstGeom prst="roundRect">
          <a:avLst/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Ensures proper utilisation of resources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1940731"/>
        <a:ext cx="8175740" cy="497795"/>
      </dsp:txXfrm>
    </dsp:sp>
    <dsp:sp modelId="{A2982374-E6B5-4E3B-A67B-06CC01DFFC8C}">
      <dsp:nvSpPr>
        <dsp:cNvPr id="0" name=""/>
        <dsp:cNvSpPr/>
      </dsp:nvSpPr>
      <dsp:spPr>
        <a:xfrm>
          <a:off x="0" y="2531696"/>
          <a:ext cx="8229600" cy="551655"/>
        </a:xfrm>
        <a:prstGeom prst="roundRect">
          <a:avLst/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Helps quick realisation of goals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2558626"/>
        <a:ext cx="8175740" cy="497795"/>
      </dsp:txXfrm>
    </dsp:sp>
    <dsp:sp modelId="{144A1BBE-9BC5-47C8-849D-959AA3C891DC}">
      <dsp:nvSpPr>
        <dsp:cNvPr id="0" name=""/>
        <dsp:cNvSpPr/>
      </dsp:nvSpPr>
      <dsp:spPr>
        <a:xfrm>
          <a:off x="0" y="3149591"/>
          <a:ext cx="8229600" cy="551655"/>
        </a:xfrm>
        <a:prstGeom prst="roundRect">
          <a:avLst/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Improves organisational relations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3176521"/>
        <a:ext cx="8175740" cy="497795"/>
      </dsp:txXfrm>
    </dsp:sp>
    <dsp:sp modelId="{C7D3040D-0AA4-4FC4-9FA3-02C5C0198B49}">
      <dsp:nvSpPr>
        <dsp:cNvPr id="0" name=""/>
        <dsp:cNvSpPr/>
      </dsp:nvSpPr>
      <dsp:spPr>
        <a:xfrm>
          <a:off x="0" y="3767486"/>
          <a:ext cx="8229600" cy="551655"/>
        </a:xfrm>
        <a:prstGeom prst="roundRect">
          <a:avLst/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Leads to higher efficiency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3794416"/>
        <a:ext cx="8175740" cy="497795"/>
      </dsp:txXfrm>
    </dsp:sp>
    <dsp:sp modelId="{1B56DA00-B07C-496D-A517-C92159C02DBA}">
      <dsp:nvSpPr>
        <dsp:cNvPr id="0" name=""/>
        <dsp:cNvSpPr/>
      </dsp:nvSpPr>
      <dsp:spPr>
        <a:xfrm>
          <a:off x="0" y="4385381"/>
          <a:ext cx="8229600" cy="551655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Improves goodwill of the organisation.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4412311"/>
        <a:ext cx="8175740" cy="49779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82538-5F64-4ECD-A010-7CBC0AD70227}">
      <dsp:nvSpPr>
        <dsp:cNvPr id="0" name=""/>
        <dsp:cNvSpPr/>
      </dsp:nvSpPr>
      <dsp:spPr>
        <a:xfrm>
          <a:off x="0" y="973"/>
          <a:ext cx="8229600" cy="94980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Establishing Standards ( Tangible &amp; Intangible)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46366" y="47339"/>
        <a:ext cx="8136868" cy="857076"/>
      </dsp:txXfrm>
    </dsp:sp>
    <dsp:sp modelId="{7380AF7A-C9BE-47D5-98C7-B6C884356107}">
      <dsp:nvSpPr>
        <dsp:cNvPr id="0" name=""/>
        <dsp:cNvSpPr/>
      </dsp:nvSpPr>
      <dsp:spPr>
        <a:xfrm>
          <a:off x="0" y="963184"/>
          <a:ext cx="8229600" cy="949808"/>
        </a:xfrm>
        <a:prstGeom prst="round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Measuring Actual Performance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46366" y="1009550"/>
        <a:ext cx="8136868" cy="857076"/>
      </dsp:txXfrm>
    </dsp:sp>
    <dsp:sp modelId="{4F3DC0BB-C35B-4709-983D-DE942EC54EC9}">
      <dsp:nvSpPr>
        <dsp:cNvPr id="0" name=""/>
        <dsp:cNvSpPr/>
      </dsp:nvSpPr>
      <dsp:spPr>
        <a:xfrm>
          <a:off x="0" y="1925395"/>
          <a:ext cx="8229600" cy="949808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Comparing Actual Performance with Standards &amp; Identifying Deviations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46366" y="1971761"/>
        <a:ext cx="8136868" cy="857076"/>
      </dsp:txXfrm>
    </dsp:sp>
    <dsp:sp modelId="{7B74ED21-0B2F-4FCA-B6C0-CA7A7CFE0291}">
      <dsp:nvSpPr>
        <dsp:cNvPr id="0" name=""/>
        <dsp:cNvSpPr/>
      </dsp:nvSpPr>
      <dsp:spPr>
        <a:xfrm>
          <a:off x="0" y="2887607"/>
          <a:ext cx="8229600" cy="949808"/>
        </a:xfrm>
        <a:prstGeom prst="round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Analysing the cause of deviation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46366" y="2933973"/>
        <a:ext cx="8136868" cy="857076"/>
      </dsp:txXfrm>
    </dsp:sp>
    <dsp:sp modelId="{790E26EF-84E7-419E-8AD1-0D821140B088}">
      <dsp:nvSpPr>
        <dsp:cNvPr id="0" name=""/>
        <dsp:cNvSpPr/>
      </dsp:nvSpPr>
      <dsp:spPr>
        <a:xfrm>
          <a:off x="0" y="3849818"/>
          <a:ext cx="8229600" cy="949808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Undertaking suitable remedial action.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46366" y="3896184"/>
        <a:ext cx="8136868" cy="85707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64DC49-95C8-4C9A-A884-4844BA626DF0}">
      <dsp:nvSpPr>
        <dsp:cNvPr id="0" name=""/>
        <dsp:cNvSpPr/>
      </dsp:nvSpPr>
      <dsp:spPr>
        <a:xfrm rot="16200000">
          <a:off x="-1169528" y="1170533"/>
          <a:ext cx="4953000" cy="2611933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3872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dirty="0" smtClean="0">
              <a:solidFill>
                <a:schemeClr val="tx1"/>
              </a:solidFill>
            </a:rPr>
            <a:t>Requirements as to the designing of control system</a:t>
          </a:r>
          <a:endParaRPr lang="en-IN" sz="2200" b="1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Suitability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Objectivity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Measureable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Economical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Connectivity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Simplicity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Comprehensive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1005" y="990600"/>
        <a:ext cx="2611933" cy="2971800"/>
      </dsp:txXfrm>
    </dsp:sp>
    <dsp:sp modelId="{DDBBD65E-1940-4174-8842-EC58E9D08917}">
      <dsp:nvSpPr>
        <dsp:cNvPr id="0" name=""/>
        <dsp:cNvSpPr/>
      </dsp:nvSpPr>
      <dsp:spPr>
        <a:xfrm rot="16200000">
          <a:off x="1638299" y="1170533"/>
          <a:ext cx="4953000" cy="2611933"/>
        </a:xfrm>
        <a:prstGeom prst="flowChartManualOperation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3872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dirty="0" smtClean="0">
              <a:solidFill>
                <a:schemeClr val="tx1"/>
              </a:solidFill>
            </a:rPr>
            <a:t>Requirements as to the implementation of control system</a:t>
          </a:r>
          <a:endParaRPr lang="en-IN" sz="2200" b="1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Understandable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Prompt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Responsibility Specific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Suggestive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Strategic Control points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2808832" y="990600"/>
        <a:ext cx="2611933" cy="2971800"/>
      </dsp:txXfrm>
    </dsp:sp>
    <dsp:sp modelId="{C4C9E6CC-8021-446A-AAB2-8C54372D3241}">
      <dsp:nvSpPr>
        <dsp:cNvPr id="0" name=""/>
        <dsp:cNvSpPr/>
      </dsp:nvSpPr>
      <dsp:spPr>
        <a:xfrm rot="16200000">
          <a:off x="4446128" y="1170533"/>
          <a:ext cx="4953000" cy="2611933"/>
        </a:xfrm>
        <a:prstGeom prst="flowChartManualOperation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3872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dirty="0" smtClean="0">
              <a:solidFill>
                <a:schemeClr val="tx1"/>
              </a:solidFill>
            </a:rPr>
            <a:t>Desirable Requirements</a:t>
          </a:r>
          <a:endParaRPr lang="en-IN" sz="2200" b="1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Flexibility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Forward Looking</a:t>
          </a:r>
          <a:endParaRPr lang="en-IN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Participative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5616661" y="990600"/>
        <a:ext cx="2611933" cy="2971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1BF6AD-897F-44F0-B626-513F8F33B5C0}">
      <dsp:nvSpPr>
        <dsp:cNvPr id="0" name=""/>
        <dsp:cNvSpPr/>
      </dsp:nvSpPr>
      <dsp:spPr>
        <a:xfrm>
          <a:off x="0" y="46310"/>
          <a:ext cx="8229600" cy="197276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Directing is influencing people’s behaviour through motivation, communication, group dynamics, leadership &amp; discipline.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96302" y="142612"/>
        <a:ext cx="8036996" cy="1780162"/>
      </dsp:txXfrm>
    </dsp:sp>
    <dsp:sp modelId="{DFADCBA6-1ED7-4710-9545-08F2B78A9F8E}">
      <dsp:nvSpPr>
        <dsp:cNvPr id="0" name=""/>
        <dsp:cNvSpPr/>
      </dsp:nvSpPr>
      <dsp:spPr>
        <a:xfrm>
          <a:off x="0" y="2099716"/>
          <a:ext cx="8229600" cy="1972766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The purpose of directing is to channel the behaviour of personnel to accomplish the organisation's mission &amp; objectives while simultaneously helping them to accomplish their own career objectives &amp; prospects.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96302" y="2196018"/>
        <a:ext cx="8036996" cy="1780162"/>
      </dsp:txXfrm>
    </dsp:sp>
    <dsp:sp modelId="{31AE00EB-6534-4805-993C-D7D2DAB1F362}">
      <dsp:nvSpPr>
        <dsp:cNvPr id="0" name=""/>
        <dsp:cNvSpPr/>
      </dsp:nvSpPr>
      <dsp:spPr>
        <a:xfrm>
          <a:off x="0" y="4153123"/>
          <a:ext cx="8229600" cy="1972766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Directing function gives a manager an active rather that a passive role in the employee's performance , conduct &amp; accomplishments.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96302" y="4249425"/>
        <a:ext cx="8036996" cy="17801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BFC9B7-B3E6-4289-B7A6-FCC5841922E2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0CC454-14CC-472F-984A-D5EBC3D90E35}">
      <dsp:nvSpPr>
        <dsp:cNvPr id="0" name=""/>
        <dsp:cNvSpPr/>
      </dsp:nvSpPr>
      <dsp:spPr>
        <a:xfrm>
          <a:off x="2812" y="1357788"/>
          <a:ext cx="1827549" cy="18103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solidFill>
                <a:schemeClr val="tx1"/>
              </a:solidFill>
            </a:rPr>
            <a:t>Supervision</a:t>
          </a:r>
          <a:endParaRPr lang="en-IN" sz="1800" kern="1200" dirty="0">
            <a:solidFill>
              <a:schemeClr val="tx1"/>
            </a:solidFill>
          </a:endParaRPr>
        </a:p>
      </dsp:txBody>
      <dsp:txXfrm>
        <a:off x="91188" y="1446164"/>
        <a:ext cx="1650797" cy="1633633"/>
      </dsp:txXfrm>
    </dsp:sp>
    <dsp:sp modelId="{EB3C865A-7DE0-4B01-AAE5-30F0A8A2772E}">
      <dsp:nvSpPr>
        <dsp:cNvPr id="0" name=""/>
        <dsp:cNvSpPr/>
      </dsp:nvSpPr>
      <dsp:spPr>
        <a:xfrm>
          <a:off x="2134954" y="1357788"/>
          <a:ext cx="1827549" cy="1810385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solidFill>
                <a:schemeClr val="tx1"/>
              </a:solidFill>
            </a:rPr>
            <a:t>Motivation</a:t>
          </a:r>
          <a:endParaRPr lang="en-IN" sz="1800" kern="1200" dirty="0">
            <a:solidFill>
              <a:schemeClr val="tx1"/>
            </a:solidFill>
          </a:endParaRPr>
        </a:p>
      </dsp:txBody>
      <dsp:txXfrm>
        <a:off x="2223330" y="1446164"/>
        <a:ext cx="1650797" cy="1633633"/>
      </dsp:txXfrm>
    </dsp:sp>
    <dsp:sp modelId="{43A0A7AB-40C2-4097-8439-420D862BC715}">
      <dsp:nvSpPr>
        <dsp:cNvPr id="0" name=""/>
        <dsp:cNvSpPr/>
      </dsp:nvSpPr>
      <dsp:spPr>
        <a:xfrm>
          <a:off x="4267095" y="1357788"/>
          <a:ext cx="1827549" cy="1810385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solidFill>
                <a:schemeClr val="tx1"/>
              </a:solidFill>
            </a:rPr>
            <a:t>Leadership</a:t>
          </a:r>
          <a:endParaRPr lang="en-IN" sz="1800" kern="1200" dirty="0">
            <a:solidFill>
              <a:schemeClr val="tx1"/>
            </a:solidFill>
          </a:endParaRPr>
        </a:p>
      </dsp:txBody>
      <dsp:txXfrm>
        <a:off x="4355471" y="1446164"/>
        <a:ext cx="1650797" cy="1633633"/>
      </dsp:txXfrm>
    </dsp:sp>
    <dsp:sp modelId="{FE67A31A-B34C-45FA-AED1-50E2FD534B42}">
      <dsp:nvSpPr>
        <dsp:cNvPr id="0" name=""/>
        <dsp:cNvSpPr/>
      </dsp:nvSpPr>
      <dsp:spPr>
        <a:xfrm>
          <a:off x="6399237" y="1357788"/>
          <a:ext cx="1827549" cy="181038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solidFill>
                <a:schemeClr val="tx1"/>
              </a:solidFill>
            </a:rPr>
            <a:t>Communication</a:t>
          </a:r>
          <a:endParaRPr lang="en-IN" sz="1800" kern="1200" dirty="0">
            <a:solidFill>
              <a:schemeClr val="tx1"/>
            </a:solidFill>
          </a:endParaRPr>
        </a:p>
      </dsp:txBody>
      <dsp:txXfrm>
        <a:off x="6487613" y="1446164"/>
        <a:ext cx="1650797" cy="16336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F74883-7286-4D7C-A317-DD0F7C0ED16A}">
      <dsp:nvSpPr>
        <dsp:cNvPr id="0" name=""/>
        <dsp:cNvSpPr/>
      </dsp:nvSpPr>
      <dsp:spPr>
        <a:xfrm>
          <a:off x="0" y="76200"/>
          <a:ext cx="8229600" cy="1154789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b="0" kern="1200" dirty="0" smtClean="0">
              <a:solidFill>
                <a:schemeClr val="tx1"/>
              </a:solidFill>
            </a:rPr>
            <a:t>“Motivation is a general term applied to various classes of drives, desires, needs, wishes &amp; similar forces that induce an individual or a group to work.”- Koontz &amp; </a:t>
          </a:r>
          <a:r>
            <a:rPr lang="en-IN" sz="2100" b="0" kern="1200" dirty="0" err="1" smtClean="0">
              <a:solidFill>
                <a:schemeClr val="tx1"/>
              </a:solidFill>
            </a:rPr>
            <a:t>O’donnell</a:t>
          </a:r>
          <a:endParaRPr lang="en-IN" sz="2100" b="0" kern="1200" dirty="0">
            <a:solidFill>
              <a:schemeClr val="tx1"/>
            </a:solidFill>
          </a:endParaRPr>
        </a:p>
      </dsp:txBody>
      <dsp:txXfrm>
        <a:off x="56372" y="132572"/>
        <a:ext cx="8116856" cy="1042045"/>
      </dsp:txXfrm>
    </dsp:sp>
    <dsp:sp modelId="{911A6C47-939B-407B-831A-E5049F2645C1}">
      <dsp:nvSpPr>
        <dsp:cNvPr id="0" name=""/>
        <dsp:cNvSpPr/>
      </dsp:nvSpPr>
      <dsp:spPr>
        <a:xfrm>
          <a:off x="0" y="1291470"/>
          <a:ext cx="8229600" cy="1154789"/>
        </a:xfrm>
        <a:prstGeom prst="roundRect">
          <a:avLst/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b="0" kern="1200" dirty="0" smtClean="0">
              <a:solidFill>
                <a:schemeClr val="tx1"/>
              </a:solidFill>
            </a:rPr>
            <a:t>The success &amp; failure of any business enterprise depends on the performance of people working in it.</a:t>
          </a:r>
          <a:endParaRPr lang="en-IN" sz="2100" b="0" kern="1200" dirty="0">
            <a:solidFill>
              <a:schemeClr val="tx1"/>
            </a:solidFill>
          </a:endParaRPr>
        </a:p>
      </dsp:txBody>
      <dsp:txXfrm>
        <a:off x="56372" y="1347842"/>
        <a:ext cx="8116856" cy="1042045"/>
      </dsp:txXfrm>
    </dsp:sp>
    <dsp:sp modelId="{4F15F040-0D70-4B2C-AF84-D1F948A880CF}">
      <dsp:nvSpPr>
        <dsp:cNvPr id="0" name=""/>
        <dsp:cNvSpPr/>
      </dsp:nvSpPr>
      <dsp:spPr>
        <a:xfrm>
          <a:off x="0" y="2506740"/>
          <a:ext cx="8229600" cy="1154789"/>
        </a:xfrm>
        <a:prstGeom prst="roundRect">
          <a:avLst/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b="0" kern="1200" dirty="0" smtClean="0">
              <a:solidFill>
                <a:schemeClr val="tx1"/>
              </a:solidFill>
            </a:rPr>
            <a:t>Determined by :                                                                                                                       A. Level of ability to do certain work                                                                       B. Level of motivation</a:t>
          </a:r>
          <a:endParaRPr lang="en-IN" sz="2100" b="0" kern="1200" dirty="0">
            <a:solidFill>
              <a:schemeClr val="tx1"/>
            </a:solidFill>
          </a:endParaRPr>
        </a:p>
      </dsp:txBody>
      <dsp:txXfrm>
        <a:off x="56372" y="2563112"/>
        <a:ext cx="8116856" cy="1042045"/>
      </dsp:txXfrm>
    </dsp:sp>
    <dsp:sp modelId="{E100B844-A922-4408-AD59-1F2D2F9AF1CB}">
      <dsp:nvSpPr>
        <dsp:cNvPr id="0" name=""/>
        <dsp:cNvSpPr/>
      </dsp:nvSpPr>
      <dsp:spPr>
        <a:xfrm>
          <a:off x="0" y="3722010"/>
          <a:ext cx="8229600" cy="1154789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b="0" kern="1200" dirty="0" smtClean="0">
              <a:solidFill>
                <a:schemeClr val="tx1"/>
              </a:solidFill>
            </a:rPr>
            <a:t>Performance = Ability X Motivation</a:t>
          </a:r>
          <a:endParaRPr lang="en-IN" sz="2100" b="0" kern="1200" dirty="0">
            <a:solidFill>
              <a:schemeClr val="tx1"/>
            </a:solidFill>
          </a:endParaRPr>
        </a:p>
      </dsp:txBody>
      <dsp:txXfrm>
        <a:off x="56372" y="3778382"/>
        <a:ext cx="8116856" cy="10420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C9C170-0374-4C0C-AD60-10C4B580961C}">
      <dsp:nvSpPr>
        <dsp:cNvPr id="0" name=""/>
        <dsp:cNvSpPr/>
      </dsp:nvSpPr>
      <dsp:spPr>
        <a:xfrm>
          <a:off x="0" y="76139"/>
          <a:ext cx="8229600" cy="55165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Motivation is an act of managers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103069"/>
        <a:ext cx="8175740" cy="497795"/>
      </dsp:txXfrm>
    </dsp:sp>
    <dsp:sp modelId="{9BAA441E-2DE1-4564-B42E-1604D4AF1236}">
      <dsp:nvSpPr>
        <dsp:cNvPr id="0" name=""/>
        <dsp:cNvSpPr/>
      </dsp:nvSpPr>
      <dsp:spPr>
        <a:xfrm>
          <a:off x="0" y="694034"/>
          <a:ext cx="8229600" cy="55165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5714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Motivation is a continuous process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720964"/>
        <a:ext cx="8175740" cy="497795"/>
      </dsp:txXfrm>
    </dsp:sp>
    <dsp:sp modelId="{0F835EA2-58EE-44B3-A05E-5D55F8D6E7BF}">
      <dsp:nvSpPr>
        <dsp:cNvPr id="0" name=""/>
        <dsp:cNvSpPr/>
      </dsp:nvSpPr>
      <dsp:spPr>
        <a:xfrm>
          <a:off x="0" y="1311929"/>
          <a:ext cx="8229600" cy="55165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1429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Motivation can be positive or negative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1338859"/>
        <a:ext cx="8175740" cy="497795"/>
      </dsp:txXfrm>
    </dsp:sp>
    <dsp:sp modelId="{93016FDB-94CA-4957-922C-482F57554B59}">
      <dsp:nvSpPr>
        <dsp:cNvPr id="0" name=""/>
        <dsp:cNvSpPr/>
      </dsp:nvSpPr>
      <dsp:spPr>
        <a:xfrm>
          <a:off x="0" y="1929824"/>
          <a:ext cx="8229600" cy="55165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714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Motivation is goal oriented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1956754"/>
        <a:ext cx="8175740" cy="497795"/>
      </dsp:txXfrm>
    </dsp:sp>
    <dsp:sp modelId="{2D238573-48B0-41A0-87C4-41EF7459BAB8}">
      <dsp:nvSpPr>
        <dsp:cNvPr id="0" name=""/>
        <dsp:cNvSpPr/>
      </dsp:nvSpPr>
      <dsp:spPr>
        <a:xfrm>
          <a:off x="0" y="2547720"/>
          <a:ext cx="8229600" cy="55165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285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Motivation is complex in nature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2574650"/>
        <a:ext cx="8175740" cy="497795"/>
      </dsp:txXfrm>
    </dsp:sp>
    <dsp:sp modelId="{417A7CEB-8919-4454-9727-A18359716A69}">
      <dsp:nvSpPr>
        <dsp:cNvPr id="0" name=""/>
        <dsp:cNvSpPr/>
      </dsp:nvSpPr>
      <dsp:spPr>
        <a:xfrm>
          <a:off x="0" y="3165615"/>
          <a:ext cx="8229600" cy="55165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8571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Motivation is art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3192545"/>
        <a:ext cx="8175740" cy="497795"/>
      </dsp:txXfrm>
    </dsp:sp>
    <dsp:sp modelId="{DD431189-B681-4207-9653-54D33B00CFF3}">
      <dsp:nvSpPr>
        <dsp:cNvPr id="0" name=""/>
        <dsp:cNvSpPr/>
      </dsp:nvSpPr>
      <dsp:spPr>
        <a:xfrm>
          <a:off x="0" y="3783510"/>
          <a:ext cx="8229600" cy="55165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34286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Motivation is system oriented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3810440"/>
        <a:ext cx="8175740" cy="497795"/>
      </dsp:txXfrm>
    </dsp:sp>
    <dsp:sp modelId="{AF651DF5-5BEC-44F8-B992-94DB468595CD}">
      <dsp:nvSpPr>
        <dsp:cNvPr id="0" name=""/>
        <dsp:cNvSpPr/>
      </dsp:nvSpPr>
      <dsp:spPr>
        <a:xfrm>
          <a:off x="0" y="4401405"/>
          <a:ext cx="8229600" cy="55165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Motivation is different from job satisfaction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4428335"/>
        <a:ext cx="8175740" cy="49779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8D9DD6-CDE1-4632-B5A7-C9183FCD2083}">
      <dsp:nvSpPr>
        <dsp:cNvPr id="0" name=""/>
        <dsp:cNvSpPr/>
      </dsp:nvSpPr>
      <dsp:spPr>
        <a:xfrm>
          <a:off x="0" y="38039"/>
          <a:ext cx="8229600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Basic Significance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64969"/>
        <a:ext cx="8175740" cy="497795"/>
      </dsp:txXfrm>
    </dsp:sp>
    <dsp:sp modelId="{DF034220-C9B5-4E40-BB18-43D77170FBD8}">
      <dsp:nvSpPr>
        <dsp:cNvPr id="0" name=""/>
        <dsp:cNvSpPr/>
      </dsp:nvSpPr>
      <dsp:spPr>
        <a:xfrm>
          <a:off x="0" y="655934"/>
          <a:ext cx="8229600" cy="55165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Best achievement of common objectives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682864"/>
        <a:ext cx="8175740" cy="497795"/>
      </dsp:txXfrm>
    </dsp:sp>
    <dsp:sp modelId="{5A9D90E2-DCE4-467D-9608-7A6461CC240A}">
      <dsp:nvSpPr>
        <dsp:cNvPr id="0" name=""/>
        <dsp:cNvSpPr/>
      </dsp:nvSpPr>
      <dsp:spPr>
        <a:xfrm>
          <a:off x="0" y="1273829"/>
          <a:ext cx="8229600" cy="55165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Best utilisation of resources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1300759"/>
        <a:ext cx="8175740" cy="497795"/>
      </dsp:txXfrm>
    </dsp:sp>
    <dsp:sp modelId="{059AFCC8-7254-42DD-9E28-3EB7A9F0C7B0}">
      <dsp:nvSpPr>
        <dsp:cNvPr id="0" name=""/>
        <dsp:cNvSpPr/>
      </dsp:nvSpPr>
      <dsp:spPr>
        <a:xfrm>
          <a:off x="0" y="1891725"/>
          <a:ext cx="8229600" cy="55165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Industrial Peace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1918655"/>
        <a:ext cx="8175740" cy="497795"/>
      </dsp:txXfrm>
    </dsp:sp>
    <dsp:sp modelId="{5BB25EF1-B548-4F90-9647-A0650E2CC881}">
      <dsp:nvSpPr>
        <dsp:cNvPr id="0" name=""/>
        <dsp:cNvSpPr/>
      </dsp:nvSpPr>
      <dsp:spPr>
        <a:xfrm>
          <a:off x="0" y="2509620"/>
          <a:ext cx="8229600" cy="55165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Facilitates co ordination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2536550"/>
        <a:ext cx="8175740" cy="497795"/>
      </dsp:txXfrm>
    </dsp:sp>
    <dsp:sp modelId="{BB45762E-4AA2-478D-8DDF-C506603017E1}">
      <dsp:nvSpPr>
        <dsp:cNvPr id="0" name=""/>
        <dsp:cNvSpPr/>
      </dsp:nvSpPr>
      <dsp:spPr>
        <a:xfrm>
          <a:off x="0" y="3127515"/>
          <a:ext cx="8229600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Favourable public image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3154445"/>
        <a:ext cx="8175740" cy="497795"/>
      </dsp:txXfrm>
    </dsp:sp>
    <dsp:sp modelId="{8EEC9BA7-8761-4C3C-A0A3-F83FD1D0A27B}">
      <dsp:nvSpPr>
        <dsp:cNvPr id="0" name=""/>
        <dsp:cNvSpPr/>
      </dsp:nvSpPr>
      <dsp:spPr>
        <a:xfrm>
          <a:off x="0" y="3745410"/>
          <a:ext cx="8229600" cy="55165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Minimises resistance to change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3772340"/>
        <a:ext cx="8175740" cy="497795"/>
      </dsp:txXfrm>
    </dsp:sp>
    <dsp:sp modelId="{6D7E48C5-DE5B-421D-8DFC-F5857FB5D99B}">
      <dsp:nvSpPr>
        <dsp:cNvPr id="0" name=""/>
        <dsp:cNvSpPr/>
      </dsp:nvSpPr>
      <dsp:spPr>
        <a:xfrm>
          <a:off x="0" y="4363305"/>
          <a:ext cx="8229600" cy="55165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Stability of workforce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26930" y="4390235"/>
        <a:ext cx="8175740" cy="4977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CDCD5-E9CB-4812-8706-61BF63B0F54B}">
      <dsp:nvSpPr>
        <dsp:cNvPr id="0" name=""/>
        <dsp:cNvSpPr/>
      </dsp:nvSpPr>
      <dsp:spPr>
        <a:xfrm>
          <a:off x="3291839" y="613"/>
          <a:ext cx="4937760" cy="2394272"/>
        </a:xfrm>
        <a:prstGeom prst="flowChartDisplay">
          <a:avLst/>
        </a:prstGeom>
        <a:solidFill>
          <a:schemeClr val="tx2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IN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>
              <a:solidFill>
                <a:schemeClr val="tx1"/>
              </a:solidFill>
            </a:rPr>
            <a:t>Salaries &amp; Wages</a:t>
          </a:r>
          <a:endParaRPr lang="en-IN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>
              <a:solidFill>
                <a:schemeClr val="tx1"/>
              </a:solidFill>
            </a:rPr>
            <a:t>Incentives</a:t>
          </a:r>
          <a:endParaRPr lang="en-IN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>
              <a:solidFill>
                <a:schemeClr val="tx1"/>
              </a:solidFill>
            </a:rPr>
            <a:t>Bonus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4114799" y="613"/>
        <a:ext cx="3291840" cy="2394272"/>
      </dsp:txXfrm>
    </dsp:sp>
    <dsp:sp modelId="{552888DB-798C-4DB3-8CA9-5A3555F730A4}">
      <dsp:nvSpPr>
        <dsp:cNvPr id="0" name=""/>
        <dsp:cNvSpPr/>
      </dsp:nvSpPr>
      <dsp:spPr>
        <a:xfrm>
          <a:off x="0" y="613"/>
          <a:ext cx="3291840" cy="23942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000" kern="1200" dirty="0" smtClean="0">
              <a:solidFill>
                <a:schemeClr val="tx1"/>
              </a:solidFill>
            </a:rPr>
            <a:t>Monetary </a:t>
          </a:r>
          <a:endParaRPr lang="en-IN" sz="5000" kern="1200" dirty="0">
            <a:solidFill>
              <a:schemeClr val="tx1"/>
            </a:solidFill>
          </a:endParaRPr>
        </a:p>
      </dsp:txBody>
      <dsp:txXfrm>
        <a:off x="116879" y="117492"/>
        <a:ext cx="3058082" cy="2160514"/>
      </dsp:txXfrm>
    </dsp:sp>
    <dsp:sp modelId="{654A39FB-B941-4CDD-A737-5D319CDB4069}">
      <dsp:nvSpPr>
        <dsp:cNvPr id="0" name=""/>
        <dsp:cNvSpPr/>
      </dsp:nvSpPr>
      <dsp:spPr>
        <a:xfrm>
          <a:off x="3291839" y="2634313"/>
          <a:ext cx="4937760" cy="2394272"/>
        </a:xfrm>
        <a:prstGeom prst="flowChartDisplay">
          <a:avLst/>
        </a:prstGeom>
        <a:solidFill>
          <a:schemeClr val="tx2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>
              <a:solidFill>
                <a:schemeClr val="tx1"/>
              </a:solidFill>
            </a:rPr>
            <a:t>Designation</a:t>
          </a:r>
          <a:endParaRPr lang="en-IN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>
              <a:solidFill>
                <a:schemeClr val="tx1"/>
              </a:solidFill>
            </a:rPr>
            <a:t>Appreciation &amp; Recognition</a:t>
          </a:r>
          <a:endParaRPr lang="en-IN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>
              <a:solidFill>
                <a:schemeClr val="tx1"/>
              </a:solidFill>
            </a:rPr>
            <a:t>Delegation of Authority</a:t>
          </a:r>
          <a:endParaRPr lang="en-IN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>
              <a:solidFill>
                <a:schemeClr val="tx1"/>
              </a:solidFill>
            </a:rPr>
            <a:t>Working Condition</a:t>
          </a:r>
          <a:endParaRPr lang="en-IN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>
              <a:solidFill>
                <a:schemeClr val="tx1"/>
              </a:solidFill>
            </a:rPr>
            <a:t>Job Security &amp; Enrichment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4114799" y="2634313"/>
        <a:ext cx="3291840" cy="2394272"/>
      </dsp:txXfrm>
    </dsp:sp>
    <dsp:sp modelId="{CC9BCD5D-6FF4-4100-B4B3-4FA885AB001B}">
      <dsp:nvSpPr>
        <dsp:cNvPr id="0" name=""/>
        <dsp:cNvSpPr/>
      </dsp:nvSpPr>
      <dsp:spPr>
        <a:xfrm>
          <a:off x="0" y="2634313"/>
          <a:ext cx="3291840" cy="23942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000" kern="1200" dirty="0" smtClean="0">
              <a:solidFill>
                <a:schemeClr val="tx1"/>
              </a:solidFill>
            </a:rPr>
            <a:t>Non Monetary </a:t>
          </a:r>
          <a:endParaRPr lang="en-IN" sz="5000" kern="1200" dirty="0">
            <a:solidFill>
              <a:schemeClr val="tx1"/>
            </a:solidFill>
          </a:endParaRPr>
        </a:p>
      </dsp:txBody>
      <dsp:txXfrm>
        <a:off x="116879" y="2751192"/>
        <a:ext cx="3058082" cy="21605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B28A22-E186-4792-B2BE-A394602C2396}">
      <dsp:nvSpPr>
        <dsp:cNvPr id="0" name=""/>
        <dsp:cNvSpPr/>
      </dsp:nvSpPr>
      <dsp:spPr>
        <a:xfrm>
          <a:off x="0" y="6097"/>
          <a:ext cx="8229600" cy="5036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Goal setting &amp; policy maker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24588" y="30685"/>
        <a:ext cx="8180424" cy="454509"/>
      </dsp:txXfrm>
    </dsp:sp>
    <dsp:sp modelId="{5EAD98CC-1625-4A56-9EA8-CC0B2B7494B6}">
      <dsp:nvSpPr>
        <dsp:cNvPr id="0" name=""/>
        <dsp:cNvSpPr/>
      </dsp:nvSpPr>
      <dsp:spPr>
        <a:xfrm>
          <a:off x="0" y="570262"/>
          <a:ext cx="8229600" cy="503685"/>
        </a:xfrm>
        <a:prstGeom prst="roundRect">
          <a:avLst/>
        </a:prstGeom>
        <a:solidFill>
          <a:schemeClr val="accent4">
            <a:hueOff val="-558096"/>
            <a:satOff val="3362"/>
            <a:lumOff val="2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Planner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24588" y="594850"/>
        <a:ext cx="8180424" cy="454509"/>
      </dsp:txXfrm>
    </dsp:sp>
    <dsp:sp modelId="{505D34B0-9ECE-4C18-808F-5E0ACDE173C8}">
      <dsp:nvSpPr>
        <dsp:cNvPr id="0" name=""/>
        <dsp:cNvSpPr/>
      </dsp:nvSpPr>
      <dsp:spPr>
        <a:xfrm>
          <a:off x="0" y="1134427"/>
          <a:ext cx="8229600" cy="503685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Executive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24588" y="1159015"/>
        <a:ext cx="8180424" cy="454509"/>
      </dsp:txXfrm>
    </dsp:sp>
    <dsp:sp modelId="{6312E468-542C-4EDC-AAD3-297A7A55C93C}">
      <dsp:nvSpPr>
        <dsp:cNvPr id="0" name=""/>
        <dsp:cNvSpPr/>
      </dsp:nvSpPr>
      <dsp:spPr>
        <a:xfrm>
          <a:off x="0" y="1698592"/>
          <a:ext cx="8229600" cy="503685"/>
        </a:xfrm>
        <a:prstGeom prst="roundRect">
          <a:avLst/>
        </a:prstGeom>
        <a:solidFill>
          <a:schemeClr val="accent4">
            <a:hueOff val="-1674289"/>
            <a:satOff val="10087"/>
            <a:lumOff val="8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External group representative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24588" y="1723180"/>
        <a:ext cx="8180424" cy="454509"/>
      </dsp:txXfrm>
    </dsp:sp>
    <dsp:sp modelId="{D51B3FC4-9597-41BE-AE55-B808CFF24163}">
      <dsp:nvSpPr>
        <dsp:cNvPr id="0" name=""/>
        <dsp:cNvSpPr/>
      </dsp:nvSpPr>
      <dsp:spPr>
        <a:xfrm>
          <a:off x="0" y="2262757"/>
          <a:ext cx="8229600" cy="503685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Controller or Internal group relationship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24588" y="2287345"/>
        <a:ext cx="8180424" cy="454509"/>
      </dsp:txXfrm>
    </dsp:sp>
    <dsp:sp modelId="{34A32056-F875-4E1F-950D-3B160DD25F58}">
      <dsp:nvSpPr>
        <dsp:cNvPr id="0" name=""/>
        <dsp:cNvSpPr/>
      </dsp:nvSpPr>
      <dsp:spPr>
        <a:xfrm>
          <a:off x="0" y="2826922"/>
          <a:ext cx="8229600" cy="503685"/>
        </a:xfrm>
        <a:prstGeom prst="roundRect">
          <a:avLst/>
        </a:prstGeom>
        <a:solidFill>
          <a:schemeClr val="accent4">
            <a:hueOff val="-2790481"/>
            <a:satOff val="16812"/>
            <a:lumOff val="134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Controller of reward &amp; punishment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24588" y="2851510"/>
        <a:ext cx="8180424" cy="454509"/>
      </dsp:txXfrm>
    </dsp:sp>
    <dsp:sp modelId="{E7692A2A-188A-4B90-A333-E5850D40A530}">
      <dsp:nvSpPr>
        <dsp:cNvPr id="0" name=""/>
        <dsp:cNvSpPr/>
      </dsp:nvSpPr>
      <dsp:spPr>
        <a:xfrm>
          <a:off x="0" y="3391087"/>
          <a:ext cx="8229600" cy="503685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Arbitrator &amp; mediator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24588" y="3415675"/>
        <a:ext cx="8180424" cy="454509"/>
      </dsp:txXfrm>
    </dsp:sp>
    <dsp:sp modelId="{820E6115-743A-42CA-B289-5A2765012180}">
      <dsp:nvSpPr>
        <dsp:cNvPr id="0" name=""/>
        <dsp:cNvSpPr/>
      </dsp:nvSpPr>
      <dsp:spPr>
        <a:xfrm>
          <a:off x="0" y="3955252"/>
          <a:ext cx="8229600" cy="503685"/>
        </a:xfrm>
        <a:prstGeom prst="roundRect">
          <a:avLst/>
        </a:prstGeom>
        <a:solidFill>
          <a:schemeClr val="accent4">
            <a:hueOff val="-3906673"/>
            <a:satOff val="23537"/>
            <a:lumOff val="18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Link between Management &amp; Workers 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24588" y="3979840"/>
        <a:ext cx="8180424" cy="454509"/>
      </dsp:txXfrm>
    </dsp:sp>
    <dsp:sp modelId="{C20039AB-5435-4D01-A141-1A5A7849E0DB}">
      <dsp:nvSpPr>
        <dsp:cNvPr id="0" name=""/>
        <dsp:cNvSpPr/>
      </dsp:nvSpPr>
      <dsp:spPr>
        <a:xfrm>
          <a:off x="0" y="4519417"/>
          <a:ext cx="8229600" cy="50368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A Friend , Philosopher &amp; Guide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24588" y="4544005"/>
        <a:ext cx="8180424" cy="4545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7C8246-C382-4AA9-B7E2-ED13972441A1}">
      <dsp:nvSpPr>
        <dsp:cNvPr id="0" name=""/>
        <dsp:cNvSpPr/>
      </dsp:nvSpPr>
      <dsp:spPr>
        <a:xfrm rot="5400000">
          <a:off x="-379130" y="1075511"/>
          <a:ext cx="1674870" cy="2021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05084D-07A0-4F27-94D6-7E0917112C31}">
      <dsp:nvSpPr>
        <dsp:cNvPr id="0" name=""/>
        <dsp:cNvSpPr/>
      </dsp:nvSpPr>
      <dsp:spPr>
        <a:xfrm>
          <a:off x="4138" y="3623"/>
          <a:ext cx="2246262" cy="134775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Autocratic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43612" y="43097"/>
        <a:ext cx="2167314" cy="1268809"/>
      </dsp:txXfrm>
    </dsp:sp>
    <dsp:sp modelId="{A9A2E767-2B01-4453-8A6B-9EA93A023DA8}">
      <dsp:nvSpPr>
        <dsp:cNvPr id="0" name=""/>
        <dsp:cNvSpPr/>
      </dsp:nvSpPr>
      <dsp:spPr>
        <a:xfrm rot="5400000">
          <a:off x="-379130" y="2760209"/>
          <a:ext cx="1674870" cy="202163"/>
        </a:xfrm>
        <a:prstGeom prst="rect">
          <a:avLst/>
        </a:prstGeom>
        <a:solidFill>
          <a:schemeClr val="accent3">
            <a:hueOff val="1875044"/>
            <a:satOff val="-2813"/>
            <a:lumOff val="-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6CA751-2C2E-4477-9424-AAB59855FBDB}">
      <dsp:nvSpPr>
        <dsp:cNvPr id="0" name=""/>
        <dsp:cNvSpPr/>
      </dsp:nvSpPr>
      <dsp:spPr>
        <a:xfrm>
          <a:off x="4138" y="1688321"/>
          <a:ext cx="2246262" cy="1347757"/>
        </a:xfrm>
        <a:prstGeom prst="roundRect">
          <a:avLst>
            <a:gd name="adj" fmla="val 10000"/>
          </a:avLst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Democratic / Participative / Consultative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43612" y="1727795"/>
        <a:ext cx="2167314" cy="1268809"/>
      </dsp:txXfrm>
    </dsp:sp>
    <dsp:sp modelId="{3B7B8D10-7F2D-4504-81CA-0E48B4AC6212}">
      <dsp:nvSpPr>
        <dsp:cNvPr id="0" name=""/>
        <dsp:cNvSpPr/>
      </dsp:nvSpPr>
      <dsp:spPr>
        <a:xfrm>
          <a:off x="463217" y="3602557"/>
          <a:ext cx="2977703" cy="202163"/>
        </a:xfrm>
        <a:prstGeom prst="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929031-977D-4639-AF56-678BD3A35E5B}">
      <dsp:nvSpPr>
        <dsp:cNvPr id="0" name=""/>
        <dsp:cNvSpPr/>
      </dsp:nvSpPr>
      <dsp:spPr>
        <a:xfrm>
          <a:off x="4138" y="3373018"/>
          <a:ext cx="2246262" cy="1347757"/>
        </a:xfrm>
        <a:prstGeom prst="roundRect">
          <a:avLst>
            <a:gd name="adj" fmla="val 10000"/>
          </a:avLst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Laissez faire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43612" y="3412492"/>
        <a:ext cx="2167314" cy="1268809"/>
      </dsp:txXfrm>
    </dsp:sp>
    <dsp:sp modelId="{B58E00C1-42E0-4C75-9FB5-D6D8F378B484}">
      <dsp:nvSpPr>
        <dsp:cNvPr id="0" name=""/>
        <dsp:cNvSpPr/>
      </dsp:nvSpPr>
      <dsp:spPr>
        <a:xfrm rot="16200000">
          <a:off x="2608398" y="2760209"/>
          <a:ext cx="1674870" cy="202163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73CC4-C160-4DC3-8281-D7027AD22D5F}">
      <dsp:nvSpPr>
        <dsp:cNvPr id="0" name=""/>
        <dsp:cNvSpPr/>
      </dsp:nvSpPr>
      <dsp:spPr>
        <a:xfrm>
          <a:off x="2991668" y="3373018"/>
          <a:ext cx="2246262" cy="1347757"/>
        </a:xfrm>
        <a:prstGeom prst="roundRect">
          <a:avLst>
            <a:gd name="adj" fmla="val 10000"/>
          </a:avLst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Paternalistic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3031142" y="3412492"/>
        <a:ext cx="2167314" cy="1268809"/>
      </dsp:txXfrm>
    </dsp:sp>
    <dsp:sp modelId="{36158FE7-56E8-43E5-8B1B-4C9C6721B4CA}">
      <dsp:nvSpPr>
        <dsp:cNvPr id="0" name=""/>
        <dsp:cNvSpPr/>
      </dsp:nvSpPr>
      <dsp:spPr>
        <a:xfrm rot="16200000">
          <a:off x="2608398" y="1075511"/>
          <a:ext cx="1674870" cy="202163"/>
        </a:xfrm>
        <a:prstGeom prst="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FDFCDB-EDAF-43B4-89D9-AD8469BD9809}">
      <dsp:nvSpPr>
        <dsp:cNvPr id="0" name=""/>
        <dsp:cNvSpPr/>
      </dsp:nvSpPr>
      <dsp:spPr>
        <a:xfrm>
          <a:off x="2991668" y="1688321"/>
          <a:ext cx="2246262" cy="1347757"/>
        </a:xfrm>
        <a:prstGeom prst="roundRect">
          <a:avLst>
            <a:gd name="adj" fmla="val 10000"/>
          </a:avLst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Bureaucratic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3031142" y="1727795"/>
        <a:ext cx="2167314" cy="1268809"/>
      </dsp:txXfrm>
    </dsp:sp>
    <dsp:sp modelId="{4C807217-9781-4ABD-B6B6-3F36C686053C}">
      <dsp:nvSpPr>
        <dsp:cNvPr id="0" name=""/>
        <dsp:cNvSpPr/>
      </dsp:nvSpPr>
      <dsp:spPr>
        <a:xfrm>
          <a:off x="3450747" y="233163"/>
          <a:ext cx="2977703" cy="202163"/>
        </a:xfrm>
        <a:prstGeom prst="rect">
          <a:avLst/>
        </a:prstGeom>
        <a:solidFill>
          <a:schemeClr val="accent3">
            <a:hueOff val="9375220"/>
            <a:satOff val="-14067"/>
            <a:lumOff val="-22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D5AB4E-0A4E-401C-ACC8-1D31B7E83F42}">
      <dsp:nvSpPr>
        <dsp:cNvPr id="0" name=""/>
        <dsp:cNvSpPr/>
      </dsp:nvSpPr>
      <dsp:spPr>
        <a:xfrm>
          <a:off x="2991668" y="3623"/>
          <a:ext cx="2246262" cy="1347757"/>
        </a:xfrm>
        <a:prstGeom prst="roundRect">
          <a:avLst>
            <a:gd name="adj" fmla="val 10000"/>
          </a:avLst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Situational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3031142" y="43097"/>
        <a:ext cx="2167314" cy="1268809"/>
      </dsp:txXfrm>
    </dsp:sp>
    <dsp:sp modelId="{239703D6-39DD-4917-B3A1-38A9B0BCBF9C}">
      <dsp:nvSpPr>
        <dsp:cNvPr id="0" name=""/>
        <dsp:cNvSpPr/>
      </dsp:nvSpPr>
      <dsp:spPr>
        <a:xfrm rot="5400000">
          <a:off x="5595928" y="1075511"/>
          <a:ext cx="1674870" cy="202163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9EE020-6E36-498C-862D-B469DC04A443}">
      <dsp:nvSpPr>
        <dsp:cNvPr id="0" name=""/>
        <dsp:cNvSpPr/>
      </dsp:nvSpPr>
      <dsp:spPr>
        <a:xfrm>
          <a:off x="5979198" y="3623"/>
          <a:ext cx="2246262" cy="1347757"/>
        </a:xfrm>
        <a:prstGeom prst="roundRect">
          <a:avLst>
            <a:gd name="adj" fmla="val 10000"/>
          </a:avLst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Transformational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6018672" y="43097"/>
        <a:ext cx="2167314" cy="1268809"/>
      </dsp:txXfrm>
    </dsp:sp>
    <dsp:sp modelId="{FEB1308B-D0DA-42EB-A155-E45961235B0F}">
      <dsp:nvSpPr>
        <dsp:cNvPr id="0" name=""/>
        <dsp:cNvSpPr/>
      </dsp:nvSpPr>
      <dsp:spPr>
        <a:xfrm>
          <a:off x="5979198" y="1688321"/>
          <a:ext cx="2246262" cy="1347757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Transactional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6018672" y="1727795"/>
        <a:ext cx="2167314" cy="12688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8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18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UNIT IV </a:t>
            </a:r>
            <a:br>
              <a:rPr lang="en-IN" dirty="0" smtClean="0"/>
            </a:br>
            <a:r>
              <a:rPr lang="en-IN" dirty="0" smtClean="0"/>
              <a:t>DIRECTING &amp; CONTROLLING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N" dirty="0" smtClean="0">
                <a:solidFill>
                  <a:schemeClr val="tx1"/>
                </a:solidFill>
              </a:rPr>
              <a:t>LEADERSHIP</a:t>
            </a:r>
          </a:p>
          <a:p>
            <a:r>
              <a:rPr lang="en-IN" dirty="0" smtClean="0">
                <a:solidFill>
                  <a:schemeClr val="tx1"/>
                </a:solidFill>
              </a:rPr>
              <a:t>CONTROLLING</a:t>
            </a:r>
          </a:p>
          <a:p>
            <a:r>
              <a:rPr lang="en-IN" dirty="0" smtClean="0">
                <a:solidFill>
                  <a:schemeClr val="tx1"/>
                </a:solidFill>
              </a:rPr>
              <a:t>COORDINATION</a:t>
            </a:r>
          </a:p>
          <a:p>
            <a:r>
              <a:rPr lang="en-IN" smtClean="0">
                <a:solidFill>
                  <a:schemeClr val="tx1"/>
                </a:solidFill>
              </a:rPr>
              <a:t>RECENT TRENDS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962275" cy="1543050"/>
          </a:xfrm>
          <a:prstGeom prst="rect">
            <a:avLst/>
          </a:prstGeom>
        </p:spPr>
      </p:pic>
      <p:pic>
        <p:nvPicPr>
          <p:cNvPr id="5" name="Picture 4" descr="download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362575"/>
            <a:ext cx="3067050" cy="1495425"/>
          </a:xfrm>
          <a:prstGeom prst="rect">
            <a:avLst/>
          </a:prstGeom>
        </p:spPr>
      </p:pic>
      <p:pic>
        <p:nvPicPr>
          <p:cNvPr id="6" name="Picture 5" descr="download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24625" y="0"/>
            <a:ext cx="2619375" cy="1743075"/>
          </a:xfrm>
          <a:prstGeom prst="rect">
            <a:avLst/>
          </a:prstGeom>
        </p:spPr>
      </p:pic>
      <p:pic>
        <p:nvPicPr>
          <p:cNvPr id="8" name="Picture 7" descr="download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0"/>
            <a:ext cx="2143125" cy="2143125"/>
          </a:xfrm>
          <a:prstGeom prst="rect">
            <a:avLst/>
          </a:prstGeom>
        </p:spPr>
      </p:pic>
      <p:pic>
        <p:nvPicPr>
          <p:cNvPr id="9" name="Picture 8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34250" y="4333875"/>
            <a:ext cx="1809750" cy="25241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Importance </a:t>
            </a:r>
            <a:endParaRPr lang="en-IN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58D9DD6-CDE1-4632-B5A7-C9183FCD20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458D9DD6-CDE1-4632-B5A7-C9183FCD20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458D9DD6-CDE1-4632-B5A7-C9183FCD20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034220-C9B5-4E40-BB18-43D77170F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DF034220-C9B5-4E40-BB18-43D77170F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DF034220-C9B5-4E40-BB18-43D77170F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9D90E2-DCE4-467D-9608-7A6461CC24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5A9D90E2-DCE4-467D-9608-7A6461CC24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5A9D90E2-DCE4-467D-9608-7A6461CC24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59AFCC8-7254-42DD-9E28-3EB7A9F0C7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059AFCC8-7254-42DD-9E28-3EB7A9F0C7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059AFCC8-7254-42DD-9E28-3EB7A9F0C7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B25EF1-B548-4F90-9647-A0650E2CC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5BB25EF1-B548-4F90-9647-A0650E2CC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5BB25EF1-B548-4F90-9647-A0650E2CC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B45762E-4AA2-478D-8DDF-C506603017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BB45762E-4AA2-478D-8DDF-C506603017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BB45762E-4AA2-478D-8DDF-C506603017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EEC9BA7-8761-4C3C-A0A3-F83FD1D0A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8EEC9BA7-8761-4C3C-A0A3-F83FD1D0A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8EEC9BA7-8761-4C3C-A0A3-F83FD1D0A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D7E48C5-DE5B-421D-8DFC-F5857FB5D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6D7E48C5-DE5B-421D-8DFC-F5857FB5D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dgm id="{6D7E48C5-DE5B-421D-8DFC-F5857FB5D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Factors Affecting Motivation 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2888DB-798C-4DB3-8CA9-5A3555F730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52888DB-798C-4DB3-8CA9-5A3555F730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52888DB-798C-4DB3-8CA9-5A3555F730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8CDCD5-E9CB-4812-8706-61BF63B0F5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1D8CDCD5-E9CB-4812-8706-61BF63B0F5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1D8CDCD5-E9CB-4812-8706-61BF63B0F5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9BCD5D-6FF4-4100-B4B3-4FA885AB0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CC9BCD5D-6FF4-4100-B4B3-4FA885AB0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CC9BCD5D-6FF4-4100-B4B3-4FA885AB0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4A39FB-B941-4CDD-A737-5D319CDB4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54A39FB-B941-4CDD-A737-5D319CDB4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54A39FB-B941-4CDD-A737-5D319CDB4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Leadership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“Leadership is an ability of the manager to induce subordinates to work with confidence &amp; zeal.” – Koontz &amp; O’Donnell.</a:t>
            </a:r>
          </a:p>
          <a:p>
            <a:pPr algn="just"/>
            <a:r>
              <a:rPr lang="en-IN" dirty="0" smtClean="0"/>
              <a:t>Management is a process of directing the efforts of individuals in order to get specific results.</a:t>
            </a:r>
          </a:p>
          <a:p>
            <a:pPr algn="just"/>
            <a:r>
              <a:rPr lang="en-IN" dirty="0" smtClean="0"/>
              <a:t>Organisational &amp;  Administrative skills, Administrative tactics, planning &amp; executive talent, personal initiatives &amp; dynamics.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Functions of a Leader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B28A22-E186-4792-B2BE-A394602C2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2B28A22-E186-4792-B2BE-A394602C2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2B28A22-E186-4792-B2BE-A394602C2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AD98CC-1625-4A56-9EA8-CC0B2B7494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5EAD98CC-1625-4A56-9EA8-CC0B2B7494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5EAD98CC-1625-4A56-9EA8-CC0B2B7494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5D34B0-9ECE-4C18-808F-5E0ACDE173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505D34B0-9ECE-4C18-808F-5E0ACDE173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505D34B0-9ECE-4C18-808F-5E0ACDE173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12E468-542C-4EDC-AAD3-297A7A55C9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312E468-542C-4EDC-AAD3-297A7A55C9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312E468-542C-4EDC-AAD3-297A7A55C9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1B3FC4-9597-41BE-AE55-B808CFF241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51B3FC4-9597-41BE-AE55-B808CFF241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51B3FC4-9597-41BE-AE55-B808CFF241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A32056-F875-4E1F-950D-3B160DD25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34A32056-F875-4E1F-950D-3B160DD25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34A32056-F875-4E1F-950D-3B160DD25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692A2A-188A-4B90-A333-E5850D40A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E7692A2A-188A-4B90-A333-E5850D40A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E7692A2A-188A-4B90-A333-E5850D40A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0E6115-743A-42CA-B289-5A27650121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820E6115-743A-42CA-B289-5A27650121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820E6115-743A-42CA-B289-5A27650121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0039AB-5435-4D01-A141-1A5A7849E0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C20039AB-5435-4D01-A141-1A5A7849E0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C20039AB-5435-4D01-A141-1A5A7849E0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Qualities of a Good Leader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IN" b="1" dirty="0" smtClean="0"/>
              <a:t>General Quality</a:t>
            </a:r>
          </a:p>
          <a:p>
            <a:r>
              <a:rPr lang="en-IN" dirty="0" smtClean="0"/>
              <a:t>Physical Fitness</a:t>
            </a:r>
          </a:p>
          <a:p>
            <a:r>
              <a:rPr lang="en-IN" dirty="0" smtClean="0"/>
              <a:t>Character</a:t>
            </a:r>
          </a:p>
          <a:p>
            <a:r>
              <a:rPr lang="en-IN" dirty="0" smtClean="0"/>
              <a:t>A sense of fair play &amp; justice</a:t>
            </a:r>
          </a:p>
          <a:p>
            <a:r>
              <a:rPr lang="en-IN" dirty="0" smtClean="0"/>
              <a:t>Self confidence</a:t>
            </a:r>
          </a:p>
          <a:p>
            <a:r>
              <a:rPr lang="en-IN" dirty="0" smtClean="0"/>
              <a:t>Optimistic outlook</a:t>
            </a:r>
          </a:p>
          <a:p>
            <a:pPr algn="ctr">
              <a:buNone/>
            </a:pPr>
            <a:r>
              <a:rPr lang="en-IN" b="1" dirty="0" smtClean="0"/>
              <a:t>Technical Qualities</a:t>
            </a:r>
          </a:p>
          <a:p>
            <a:r>
              <a:rPr lang="en-IN" dirty="0" smtClean="0"/>
              <a:t>Expertise in Work Matters</a:t>
            </a:r>
          </a:p>
          <a:p>
            <a:r>
              <a:rPr lang="en-IN" dirty="0" smtClean="0"/>
              <a:t>Ability to Convince, Educate &amp; Guide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IN" b="1" dirty="0" smtClean="0"/>
              <a:t>Managerial Qualities</a:t>
            </a:r>
          </a:p>
          <a:p>
            <a:r>
              <a:rPr lang="en-IN" dirty="0" smtClean="0"/>
              <a:t>A balanced state of mind</a:t>
            </a:r>
          </a:p>
          <a:p>
            <a:r>
              <a:rPr lang="en-IN" dirty="0" smtClean="0"/>
              <a:t>Organising ability</a:t>
            </a:r>
          </a:p>
          <a:p>
            <a:r>
              <a:rPr lang="en-IN" dirty="0" smtClean="0"/>
              <a:t>Sense of responsibility</a:t>
            </a:r>
          </a:p>
          <a:p>
            <a:r>
              <a:rPr lang="en-IN" dirty="0" smtClean="0"/>
              <a:t>Motivating skills</a:t>
            </a:r>
          </a:p>
          <a:p>
            <a:r>
              <a:rPr lang="en-IN" dirty="0" smtClean="0"/>
              <a:t>Effective Communication</a:t>
            </a:r>
          </a:p>
          <a:p>
            <a:r>
              <a:rPr lang="en-IN" dirty="0" smtClean="0"/>
              <a:t>Receptiveness</a:t>
            </a:r>
          </a:p>
          <a:p>
            <a:r>
              <a:rPr lang="en-IN" dirty="0" smtClean="0"/>
              <a:t>Human Relations Expert</a:t>
            </a:r>
          </a:p>
          <a:p>
            <a:r>
              <a:rPr lang="en-IN" dirty="0" smtClean="0"/>
              <a:t>A man of Foresight</a:t>
            </a:r>
          </a:p>
          <a:p>
            <a:pPr algn="ctr">
              <a:buNone/>
            </a:pPr>
            <a:r>
              <a:rPr lang="en-IN" b="1" dirty="0" smtClean="0"/>
              <a:t>Psychological Qualities</a:t>
            </a:r>
          </a:p>
          <a:p>
            <a:r>
              <a:rPr lang="en-IN" dirty="0" smtClean="0"/>
              <a:t>Empathy</a:t>
            </a:r>
          </a:p>
          <a:p>
            <a:r>
              <a:rPr lang="en-IN" dirty="0" smtClean="0"/>
              <a:t>Sociability</a:t>
            </a:r>
          </a:p>
          <a:p>
            <a:r>
              <a:rPr lang="en-IN" dirty="0" smtClean="0"/>
              <a:t>Knowledge of the self &amp; followers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Leadership Style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05084D-07A0-4F27-94D6-7E0917112C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505084D-07A0-4F27-94D6-7E0917112C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505084D-07A0-4F27-94D6-7E0917112C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7C8246-C382-4AA9-B7E2-ED1397244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F7C8246-C382-4AA9-B7E2-ED1397244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DF7C8246-C382-4AA9-B7E2-ED1397244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6CA751-2C2E-4477-9424-AAB59855F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F56CA751-2C2E-4477-9424-AAB59855F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F56CA751-2C2E-4477-9424-AAB59855F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A2E767-2B01-4453-8A6B-9EA93A023D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A9A2E767-2B01-4453-8A6B-9EA93A023D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A9A2E767-2B01-4453-8A6B-9EA93A023D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929031-977D-4639-AF56-678BD3A35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21929031-977D-4639-AF56-678BD3A35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21929031-977D-4639-AF56-678BD3A35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B8D10-7F2D-4504-81CA-0E48B4AC6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3B7B8D10-7F2D-4504-81CA-0E48B4AC6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3B7B8D10-7F2D-4504-81CA-0E48B4AC6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173CC4-C160-4DC3-8281-D7027AD22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4D173CC4-C160-4DC3-8281-D7027AD22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4D173CC4-C160-4DC3-8281-D7027AD22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8E00C1-42E0-4C75-9FB5-D6D8F378B4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B58E00C1-42E0-4C75-9FB5-D6D8F378B4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B58E00C1-42E0-4C75-9FB5-D6D8F378B4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FDFCDB-EDAF-43B4-89D9-AD8469BD9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31FDFCDB-EDAF-43B4-89D9-AD8469BD9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31FDFCDB-EDAF-43B4-89D9-AD8469BD9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158FE7-56E8-43E5-8B1B-4C9C6721B4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36158FE7-56E8-43E5-8B1B-4C9C6721B4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36158FE7-56E8-43E5-8B1B-4C9C6721B4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D5AB4E-0A4E-401C-ACC8-1D31B7E83F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74D5AB4E-0A4E-401C-ACC8-1D31B7E83F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74D5AB4E-0A4E-401C-ACC8-1D31B7E83F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807217-9781-4ABD-B6B6-3F36C68605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4C807217-9781-4ABD-B6B6-3F36C68605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4C807217-9781-4ABD-B6B6-3F36C68605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9EE020-6E36-498C-862D-B469DC04A4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A59EE020-6E36-498C-862D-B469DC04A4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A59EE020-6E36-498C-862D-B469DC04A4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9703D6-39DD-4917-B3A1-38A9B0BCB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239703D6-39DD-4917-B3A1-38A9B0BCB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239703D6-39DD-4917-B3A1-38A9B0BCB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B1308B-D0DA-42EB-A155-E45961235B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FEB1308B-D0DA-42EB-A155-E45961235B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FEB1308B-D0DA-42EB-A155-E45961235B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Trait Theory of Leadership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err="1" smtClean="0"/>
              <a:t>Tead</a:t>
            </a:r>
            <a:r>
              <a:rPr lang="en-IN" dirty="0" smtClean="0"/>
              <a:t>, Schell &amp; Others.</a:t>
            </a:r>
          </a:p>
          <a:p>
            <a:pPr algn="just"/>
            <a:r>
              <a:rPr lang="en-IN" dirty="0" smtClean="0"/>
              <a:t>Advocate : Leadership qualities &amp; traits are not inborn but can be acquired by an individual through education, training &amp; other forms of learning.</a:t>
            </a:r>
          </a:p>
          <a:p>
            <a:pPr algn="just"/>
            <a:r>
              <a:rPr lang="en-IN" dirty="0" err="1" smtClean="0"/>
              <a:t>Tead</a:t>
            </a:r>
            <a:r>
              <a:rPr lang="en-IN" dirty="0" smtClean="0"/>
              <a:t> : There are 10 qualities that are essential for effective leadership : Physical &amp; nervous energy, a sense of purpose &amp; direction enthusiasm, friendliness &amp; affection, integrity , technical </a:t>
            </a:r>
            <a:r>
              <a:rPr lang="en-IN" dirty="0" err="1" smtClean="0"/>
              <a:t>mustery</a:t>
            </a:r>
            <a:r>
              <a:rPr lang="en-IN" dirty="0" smtClean="0"/>
              <a:t>, decisiveness, intelligence, teaching skills &amp; faith.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 smtClean="0"/>
              <a:t>Successful leader is one who has specific leadership traits which can be acquired.</a:t>
            </a:r>
          </a:p>
          <a:p>
            <a:pPr algn="just"/>
            <a:r>
              <a:rPr lang="en-IN" dirty="0" smtClean="0"/>
              <a:t>USA : James </a:t>
            </a:r>
            <a:r>
              <a:rPr lang="en-IN" dirty="0" err="1" smtClean="0"/>
              <a:t>Koozes</a:t>
            </a:r>
            <a:r>
              <a:rPr lang="en-IN" dirty="0" smtClean="0"/>
              <a:t> &amp; Barry Z Posner : Surveyed 7500 managers : 1980 to determine traits that make them superior &amp; effective leaders.</a:t>
            </a:r>
          </a:p>
          <a:p>
            <a:pPr algn="just"/>
            <a:r>
              <a:rPr lang="en-IN" dirty="0" smtClean="0"/>
              <a:t>Results : Honesty : 87%, Outstanding Competence : 74%, Forward Looking : 67%, Inspiring : 61% &amp; intelligence :46%.</a:t>
            </a:r>
          </a:p>
          <a:p>
            <a:pPr algn="just"/>
            <a:r>
              <a:rPr lang="en-IN" dirty="0" err="1" smtClean="0"/>
              <a:t>Ralper</a:t>
            </a:r>
            <a:r>
              <a:rPr lang="en-IN" dirty="0" smtClean="0"/>
              <a:t> </a:t>
            </a:r>
            <a:r>
              <a:rPr lang="en-IN" dirty="0" err="1" smtClean="0"/>
              <a:t>Stogdil</a:t>
            </a:r>
            <a:r>
              <a:rPr lang="en-IN" dirty="0" smtClean="0"/>
              <a:t> : The leader to be effective should have the qualities like drive for responsibility, task orientation, vigour &amp; persistence in pursuit of goals, venture </a:t>
            </a:r>
            <a:r>
              <a:rPr lang="en-IN" dirty="0" err="1" smtClean="0"/>
              <a:t>someness</a:t>
            </a:r>
            <a:r>
              <a:rPr lang="en-IN" dirty="0" smtClean="0"/>
              <a:t>, originality, problem solving skills, drive to exercise initiative in social situation, self confidence &amp; ability t influence other person , etc.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IN" b="1" dirty="0" smtClean="0"/>
              <a:t>Traits of a successful leaders.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Physical &amp; constitutional factors (Height, Weight, Physique, Energy, Health, Appearance)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Intelligence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Self Confidence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Stability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Sociability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Will (Initiative, Persistence, Ambition)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Dominance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err="1" smtClean="0"/>
              <a:t>Surgency</a:t>
            </a:r>
            <a:r>
              <a:rPr lang="en-IN" dirty="0" smtClean="0"/>
              <a:t> (Talkative, Cheerfulness, Geniality, </a:t>
            </a:r>
            <a:r>
              <a:rPr lang="en-IN" dirty="0" err="1" smtClean="0"/>
              <a:t>Ethusiasm</a:t>
            </a:r>
            <a:r>
              <a:rPr lang="en-IN" dirty="0" smtClean="0"/>
              <a:t>, Expressiveness, Alertness &amp; originality)</a:t>
            </a:r>
          </a:p>
          <a:p>
            <a:pPr>
              <a:buNone/>
            </a:pPr>
            <a:endParaRPr lang="en-IN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downl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8478838" cy="6248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Criticism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IN" dirty="0" smtClean="0"/>
              <a:t>This theory lacks scientific basis. It does not offer any explanation why leadership occurs.</a:t>
            </a:r>
          </a:p>
          <a:p>
            <a:pPr algn="just"/>
            <a:r>
              <a:rPr lang="en-IN" dirty="0" smtClean="0"/>
              <a:t>It does not state which set of qualities are more important for leader &amp; which are least important.</a:t>
            </a:r>
          </a:p>
          <a:p>
            <a:pPr algn="just"/>
            <a:r>
              <a:rPr lang="en-IN" dirty="0" smtClean="0"/>
              <a:t>It does not take into account situational variables, needs of followers &amp; environment which determine effectiveness of leadership.</a:t>
            </a:r>
          </a:p>
          <a:p>
            <a:pPr algn="just"/>
            <a:r>
              <a:rPr lang="en-IN" dirty="0" smtClean="0"/>
              <a:t>Trait theory has also failed in discovering any trait which clearly &amp; consistently distinguish leader from followers.</a:t>
            </a:r>
          </a:p>
          <a:p>
            <a:pPr algn="just"/>
            <a:r>
              <a:rPr lang="en-IN" dirty="0" smtClean="0"/>
              <a:t>Trait theory does not establish relationship among a particulars trait performance &amp; effectiveness.</a:t>
            </a:r>
          </a:p>
          <a:p>
            <a:pPr algn="just"/>
            <a:r>
              <a:rPr lang="en-IN" dirty="0" smtClean="0"/>
              <a:t>It has also not been possible for the advocated of trait theory to isolate &amp; identify those traits which are common to all leaders.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Managerial Grid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Developed by Blake &amp; Mouton.</a:t>
            </a:r>
          </a:p>
          <a:p>
            <a:pPr algn="just"/>
            <a:r>
              <a:rPr lang="en-IN" dirty="0" smtClean="0"/>
              <a:t>Leadership style consist of factor both the task oriented &amp; relation oriented behaviour in varying degrees.</a:t>
            </a:r>
          </a:p>
          <a:p>
            <a:pPr algn="just"/>
            <a:r>
              <a:rPr lang="en-IN" dirty="0" smtClean="0"/>
              <a:t>How managers are concerned for people or production, rather than how much production getting out of group.</a:t>
            </a:r>
          </a:p>
          <a:p>
            <a:pPr algn="just"/>
            <a:r>
              <a:rPr lang="en-IN" dirty="0" smtClean="0"/>
              <a:t>Does not represents real production or the extent to which human relationship needs are being satisfied.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400800"/>
          </a:xfrm>
        </p:spPr>
        <p:txBody>
          <a:bodyPr/>
          <a:lstStyle/>
          <a:p>
            <a:pPr algn="just"/>
            <a:r>
              <a:rPr lang="en-IN" dirty="0" smtClean="0"/>
              <a:t>Production : The attitudes of superior towards a variety of things. ( Quality of policy decisions, procedures &amp; processes, creativeness of research, quality of staff services, work efficiency &amp; volume of output.)</a:t>
            </a:r>
          </a:p>
          <a:p>
            <a:pPr algn="just"/>
            <a:r>
              <a:rPr lang="en-IN" dirty="0" smtClean="0"/>
              <a:t>People : Includes Degree of personal commitment towards goal achievement, maintaining the self esteem of workers, responsibility based on trust &amp; satisfying inter personal relations.</a:t>
            </a:r>
          </a:p>
          <a:p>
            <a:pPr algn="just"/>
            <a:r>
              <a:rPr lang="en-IN" smtClean="0"/>
              <a:t>Managerial Grids </a:t>
            </a:r>
            <a:r>
              <a:rPr lang="en-IN" dirty="0" smtClean="0"/>
              <a:t>identifies Five Leadership Styles.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Blake-and-Mouton-Managerial-Gri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304800"/>
            <a:ext cx="7543799" cy="617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Leadership Styles as per grid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 marL="571500" indent="-571500" algn="just">
              <a:buFont typeface="+mj-lt"/>
              <a:buAutoNum type="romanUcPeriod"/>
            </a:pPr>
            <a:r>
              <a:rPr lang="en-IN" dirty="0" smtClean="0"/>
              <a:t>1.1 Exertion of minimum effort is required to get work done &amp; sustain organisational moral.</a:t>
            </a:r>
          </a:p>
          <a:p>
            <a:pPr marL="571500" indent="-571500" algn="just">
              <a:buFont typeface="+mj-lt"/>
              <a:buAutoNum type="romanUcPeriod"/>
            </a:pPr>
            <a:r>
              <a:rPr lang="en-IN" dirty="0" smtClean="0"/>
              <a:t>1.9 Thoughtful attention to needs of people leads to a friendly &amp; comfortable organisational atmosphere &amp; work tempo.</a:t>
            </a:r>
          </a:p>
          <a:p>
            <a:pPr marL="571500" indent="-571500" algn="just">
              <a:buFont typeface="+mj-lt"/>
              <a:buAutoNum type="romanUcPeriod"/>
            </a:pPr>
            <a:r>
              <a:rPr lang="en-IN" dirty="0" smtClean="0"/>
              <a:t>9.1 Efficiency results from arranging work in such a way that human elements have little effect.</a:t>
            </a:r>
          </a:p>
          <a:p>
            <a:pPr marL="571500" indent="-571500" algn="just">
              <a:buFont typeface="+mj-lt"/>
              <a:buAutoNum type="romanUcPeriod"/>
            </a:pPr>
            <a:r>
              <a:rPr lang="en-IN" dirty="0" smtClean="0"/>
              <a:t>5.5 Adequate performance through balance work requirements &amp; maintaining satisfactory morale.</a:t>
            </a:r>
          </a:p>
          <a:p>
            <a:pPr marL="571500" indent="-571500" algn="just">
              <a:buFont typeface="+mj-lt"/>
              <a:buAutoNum type="romanUcPeriod"/>
            </a:pPr>
            <a:r>
              <a:rPr lang="en-IN" dirty="0" smtClean="0"/>
              <a:t>9.9 Work accomplished is from committed people with interdependence through a common stake in organisational purpose &amp; with trust &amp; respect.</a:t>
            </a:r>
          </a:p>
          <a:p>
            <a:pPr marL="571500" indent="-571500" algn="just">
              <a:buFont typeface="+mj-lt"/>
              <a:buAutoNum type="romanUcPeriod"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Content Placeholder 5" descr="download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764704"/>
            <a:ext cx="7056784" cy="5285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downl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60648"/>
            <a:ext cx="5976664" cy="638979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downloa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548680"/>
            <a:ext cx="6712550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4000" b="1" dirty="0" smtClean="0">
                <a:latin typeface="Times New Roman" pitchFamily="18" charset="0"/>
                <a:cs typeface="Times New Roman" pitchFamily="18" charset="0"/>
              </a:rPr>
              <a:t>Co-ordination</a:t>
            </a:r>
            <a:endParaRPr lang="en-IN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4" t="24709" r="16682" b="17313"/>
          <a:stretch/>
        </p:blipFill>
        <p:spPr bwMode="auto">
          <a:xfrm>
            <a:off x="1981200" y="533400"/>
            <a:ext cx="4784272" cy="401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Commerce III, Unit 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Dr.Rupal Shroff - TCSC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8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Co-ordination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853136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“Co ordination is the orderly arrangement of group efforts to provide unity of action in the pursuit of common purpose.”</a:t>
            </a:r>
          </a:p>
          <a:p>
            <a:pPr algn="just">
              <a:buNone/>
            </a:pPr>
            <a:r>
              <a:rPr lang="en-IN" dirty="0"/>
              <a:t> </a:t>
            </a:r>
            <a:r>
              <a:rPr lang="en-IN" dirty="0" smtClean="0"/>
              <a:t>					- James Mooney &amp; </a:t>
            </a:r>
            <a:r>
              <a:rPr lang="en-IN" dirty="0" err="1" smtClean="0"/>
              <a:t>Reiley</a:t>
            </a:r>
            <a:endParaRPr lang="en-IN" dirty="0" smtClean="0"/>
          </a:p>
          <a:p>
            <a:pPr algn="just"/>
            <a:r>
              <a:rPr lang="en-IN" dirty="0" smtClean="0"/>
              <a:t>Co-ordination does not occur automatically,     a manager has to achieve it.</a:t>
            </a:r>
          </a:p>
          <a:p>
            <a:pPr algn="just"/>
            <a:r>
              <a:rPr lang="en-IN" dirty="0" smtClean="0"/>
              <a:t>Applies to a group &amp; not to an individual.</a:t>
            </a:r>
          </a:p>
          <a:p>
            <a:pPr algn="just"/>
            <a:r>
              <a:rPr lang="en-IN" dirty="0" smtClean="0"/>
              <a:t>Individual efforts must be blended into               a harmonious stream of actions.</a:t>
            </a:r>
          </a:p>
          <a:p>
            <a:pPr algn="just">
              <a:buNone/>
            </a:pPr>
            <a:endParaRPr lang="en-IN" dirty="0" smtClean="0"/>
          </a:p>
          <a:p>
            <a:pPr algn="just"/>
            <a:endParaRPr lang="en-IN" dirty="0"/>
          </a:p>
        </p:txBody>
      </p:sp>
      <p:pic>
        <p:nvPicPr>
          <p:cNvPr id="4" name="Picture 3" descr="downloa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0"/>
            <a:ext cx="3600400" cy="1466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Directing 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395E92-1593-48F1-BA74-D4111EBAF5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C395E92-1593-48F1-BA74-D4111EBAF5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C395E92-1593-48F1-BA74-D4111EBAF5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BB7975-045E-4D97-A5AC-A222BD1BF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50BB7975-045E-4D97-A5AC-A222BD1BF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50BB7975-045E-4D97-A5AC-A222BD1BF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70857"/>
          </a:xfrm>
        </p:spPr>
        <p:txBody>
          <a:bodyPr/>
          <a:lstStyle/>
          <a:p>
            <a:r>
              <a:rPr lang="en-IN" dirty="0" smtClean="0"/>
              <a:t>Co-ordination definition……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034144"/>
            <a:ext cx="8997043" cy="5606143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I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Co-ordination is the unification, integration, synchronization of the efforts of group members so as to provide unity of action in the pursuit of common goals. </a:t>
            </a:r>
            <a:endParaRPr lang="en-IN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IN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I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a hidden force which binds all the other functions of management. </a:t>
            </a:r>
            <a:endParaRPr lang="en-IN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IN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According </a:t>
            </a:r>
            <a:r>
              <a:rPr lang="en-I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 </a:t>
            </a:r>
            <a:r>
              <a:rPr lang="en-IN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Mooney and </a:t>
            </a:r>
            <a:r>
              <a:rPr lang="en-IN" sz="28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Reelay</a:t>
            </a:r>
            <a:r>
              <a:rPr lang="en-I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“Co-ordination is orderly arrangement of group efforts to provide unity of action in the pursuit of common goals”. </a:t>
            </a:r>
            <a:endParaRPr lang="en-IN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IN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According </a:t>
            </a:r>
            <a:r>
              <a:rPr lang="en-I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 </a:t>
            </a:r>
            <a:r>
              <a:rPr lang="en-IN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Charles Worth</a:t>
            </a:r>
            <a:r>
              <a:rPr lang="en-I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“Co-ordination is the integration of several parts into an orderly hole to achieve the purpose of understanding”.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Commerce III, Unit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Dr.Rupal Shroff - TCSC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6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65" y="140835"/>
            <a:ext cx="8588829" cy="6441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Commerce III, Unit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Dr.Rupal Shroff - TCSC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28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370116"/>
            <a:ext cx="8858250" cy="611777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Management seeks to achieve co-ordination through its basic functions of </a:t>
            </a:r>
            <a:endParaRPr lang="en-IN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Planning</a:t>
            </a:r>
          </a:p>
          <a:p>
            <a:pPr marL="0" indent="0">
              <a:buNone/>
            </a:pP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Organizing</a:t>
            </a:r>
          </a:p>
          <a:p>
            <a:pPr marL="0" indent="0">
              <a:buNone/>
            </a:pP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Staffing			Co-ordination</a:t>
            </a:r>
          </a:p>
          <a:p>
            <a:pPr marL="0" indent="0">
              <a:buNone/>
            </a:pP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directing </a:t>
            </a:r>
          </a:p>
          <a:p>
            <a:pPr marL="0" indent="0">
              <a:buNone/>
            </a:pP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Controlling</a:t>
            </a:r>
          </a:p>
          <a:p>
            <a:pPr marL="0" indent="0">
              <a:buNone/>
            </a:pPr>
            <a:endParaRPr lang="en-IN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Co-ordination </a:t>
            </a:r>
            <a:r>
              <a:rPr lang="en-I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not a separate function of management </a:t>
            </a: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because </a:t>
            </a:r>
            <a:r>
              <a:rPr lang="en-I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achieving </a:t>
            </a: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Harmony </a:t>
            </a:r>
            <a:r>
              <a:rPr lang="en-I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between individuals efforts towards achievement of group goals is a key to success of management</a:t>
            </a: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IN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Co-ordination </a:t>
            </a:r>
            <a:r>
              <a:rPr lang="en-IN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essence of </a:t>
            </a:r>
            <a:r>
              <a:rPr lang="en-IN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management</a:t>
            </a:r>
            <a:endParaRPr lang="en-IN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2118632" y="1219200"/>
            <a:ext cx="824593" cy="2057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Commerce III, Unit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Dr.Rupal Shroff - TCSC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70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8829"/>
          </a:xfrm>
        </p:spPr>
        <p:txBody>
          <a:bodyPr/>
          <a:lstStyle/>
          <a:p>
            <a:r>
              <a:rPr lang="en-IN" dirty="0" smtClean="0"/>
              <a:t>Importance of Co-ordination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4" y="1210847"/>
            <a:ext cx="9086850" cy="5647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Commerce III, Unit 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Dr.Rupal Shroff - TCSC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0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529" y="2492831"/>
            <a:ext cx="8229600" cy="1404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N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Coordination is the Essence of Management</a:t>
            </a:r>
            <a:endParaRPr lang="en-IN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Commerce III, Unit 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Dr.Rupal Shroff - TCSC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40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17845566"/>
              </p:ext>
            </p:extLst>
          </p:nvPr>
        </p:nvGraphicFramePr>
        <p:xfrm>
          <a:off x="332015" y="697896"/>
          <a:ext cx="6096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rved Left Arrow 2"/>
          <p:cNvSpPr/>
          <p:nvPr/>
        </p:nvSpPr>
        <p:spPr>
          <a:xfrm>
            <a:off x="5867400" y="1405039"/>
            <a:ext cx="996043" cy="163285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4" name="Curved Left Arrow 3"/>
          <p:cNvSpPr/>
          <p:nvPr/>
        </p:nvSpPr>
        <p:spPr>
          <a:xfrm>
            <a:off x="6074228" y="3218658"/>
            <a:ext cx="906236" cy="149134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74426" y="2221468"/>
            <a:ext cx="21430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Co-ordinates activities &amp; plans of the middle level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74425" y="3829735"/>
            <a:ext cx="2143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Co-ordinates all tasks and implementations of the Lower level. 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Commerce III, Unit 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Dr.Rupal Shroff - TCSC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05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078280"/>
              </p:ext>
            </p:extLst>
          </p:nvPr>
        </p:nvGraphicFramePr>
        <p:xfrm>
          <a:off x="644979" y="719666"/>
          <a:ext cx="2735036" cy="561582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35036"/>
              </a:tblGrid>
              <a:tr h="701978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Planning</a:t>
                      </a:r>
                      <a:endParaRPr lang="en-IN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</a:tr>
              <a:tr h="701978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Organising</a:t>
                      </a:r>
                      <a:endParaRPr lang="en-IN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</a:tr>
              <a:tr h="701978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Staffing</a:t>
                      </a:r>
                      <a:endParaRPr lang="en-IN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</a:tr>
              <a:tr h="701978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Communication</a:t>
                      </a:r>
                      <a:endParaRPr lang="en-IN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</a:tr>
              <a:tr h="701978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Motivating</a:t>
                      </a:r>
                      <a:endParaRPr lang="en-IN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</a:tr>
              <a:tr h="701978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Leading</a:t>
                      </a:r>
                      <a:endParaRPr lang="en-IN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</a:tr>
              <a:tr h="701978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Controlling</a:t>
                      </a:r>
                      <a:endParaRPr lang="en-IN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</a:tr>
              <a:tr h="701978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Decision Making</a:t>
                      </a:r>
                      <a:endParaRPr lang="en-IN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3396343" y="1099457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380015" y="17526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380015" y="2503715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80015" y="3211285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380015" y="3929743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80015" y="4604657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412672" y="5279572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412672" y="5976257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95800" y="3004454"/>
            <a:ext cx="3914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Co-ordination</a:t>
            </a:r>
            <a:endParaRPr lang="en-IN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Commerce III, Unit 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Dr.Rupal Shroff - TCSC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9" y="-57150"/>
            <a:ext cx="6915150" cy="691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Commerce III, Unit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Dr.Rupal Shroff - TCSC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3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0"/>
            <a:ext cx="7020272" cy="14176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sz="3600" dirty="0" smtClean="0"/>
              <a:t>Co-ordination : Essence of Management</a:t>
            </a:r>
            <a:endParaRPr lang="en-IN" sz="36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"/>
            <a:ext cx="2143125" cy="1772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181B421-5B59-4E00-9DE7-9C6E90C150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0181B421-5B59-4E00-9DE7-9C6E90C150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0181B421-5B59-4E00-9DE7-9C6E90C150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9C29814-D252-48C5-A259-8C50E6814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89C29814-D252-48C5-A259-8C50E6814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graphicEl>
                                              <a:dgm id="{89C29814-D252-48C5-A259-8C50E6814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537E718-612F-456F-BC1F-077A5E784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dgm id="{C537E718-612F-456F-BC1F-077A5E784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C537E718-612F-456F-BC1F-077A5E784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CBB9FE4-CBDC-45EE-B148-2F971B4A2E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graphicEl>
                                              <a:dgm id="{ACBB9FE4-CBDC-45EE-B148-2F971B4A2E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ACBB9FE4-CBDC-45EE-B148-2F971B4A2E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804424E-769F-43F6-A720-C15F993DD9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1804424E-769F-43F6-A720-C15F993DD9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graphicEl>
                                              <a:dgm id="{1804424E-769F-43F6-A720-C15F993DD9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5D3DB6F-315E-43F7-86AA-0F20079B0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graphicEl>
                                              <a:dgm id="{F5D3DB6F-315E-43F7-86AA-0F20079B0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graphicEl>
                                              <a:dgm id="{F5D3DB6F-315E-43F7-86AA-0F20079B0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B941084-64EF-4250-9EB0-4C68A2DCE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3B941084-64EF-4250-9EB0-4C68A2DCE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graphicEl>
                                              <a:dgm id="{3B941084-64EF-4250-9EB0-4C68A2DCE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24EA768-E1AF-4C84-BA8F-4FF9D2DC33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graphicEl>
                                              <a:dgm id="{624EA768-E1AF-4C84-BA8F-4FF9D2DC33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graphicEl>
                                              <a:dgm id="{624EA768-E1AF-4C84-BA8F-4FF9D2DC33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35E5765-9BA7-4978-874D-C53702A9DD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graphicEl>
                                              <a:dgm id="{135E5765-9BA7-4978-874D-C53702A9DD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graphicEl>
                                              <a:dgm id="{135E5765-9BA7-4978-874D-C53702A9DD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42CBFF9-C9C0-4F96-B5DF-84B1FD1654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graphicEl>
                                              <a:dgm id="{642CBFF9-C9C0-4F96-B5DF-84B1FD1654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graphicEl>
                                              <a:dgm id="{642CBFF9-C9C0-4F96-B5DF-84B1FD1654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518D074-722A-41FE-A8FA-BA43D92439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graphicEl>
                                              <a:dgm id="{7518D074-722A-41FE-A8FA-BA43D92439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graphicEl>
                                              <a:dgm id="{7518D074-722A-41FE-A8FA-BA43D92439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8E98FF6-FE1D-4E15-A891-08ED8599C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graphicEl>
                                              <a:dgm id="{98E98FF6-FE1D-4E15-A891-08ED8599C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graphicEl>
                                              <a:dgm id="{98E98FF6-FE1D-4E15-A891-08ED8599C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0876DE2-1CA2-4B87-B010-DDD0FF4015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graphicEl>
                                              <a:dgm id="{50876DE2-1CA2-4B87-B010-DDD0FF4015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graphicEl>
                                              <a:dgm id="{50876DE2-1CA2-4B87-B010-DDD0FF4015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56BD3B2-DFCA-406A-9927-A985061B50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graphicEl>
                                              <a:dgm id="{F56BD3B2-DFCA-406A-9927-A985061B50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graphicEl>
                                              <a:dgm id="{F56BD3B2-DFCA-406A-9927-A985061B50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190306F-F89A-4589-8301-09C484F3E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graphicEl>
                                              <a:dgm id="{9190306F-F89A-4589-8301-09C484F3E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graphicEl>
                                              <a:dgm id="{9190306F-F89A-4589-8301-09C484F3E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033CE39-EEF2-4D89-9B02-8F84F873C5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graphicEl>
                                              <a:dgm id="{3033CE39-EEF2-4D89-9B02-8F84F873C5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graphicEl>
                                              <a:dgm id="{3033CE39-EEF2-4D89-9B02-8F84F873C5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D063BCF-8B57-4D34-930B-8B269AD47C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graphicEl>
                                              <a:dgm id="{BD063BCF-8B57-4D34-930B-8B269AD47C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graphicEl>
                                              <a:dgm id="{BD063BCF-8B57-4D34-930B-8B269AD47C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0"/>
            <a:ext cx="6948264" cy="14176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dirty="0" smtClean="0"/>
              <a:t>Importance of Co-ordination</a:t>
            </a:r>
            <a:endParaRPr lang="en-IN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"/>
            <a:ext cx="2143125" cy="1484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5A132D-9342-44E2-87E7-A51574EC35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E95A132D-9342-44E2-87E7-A51574EC35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E95A132D-9342-44E2-87E7-A51574EC35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5AE169D-24DF-4A96-85A6-E01355497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C5AE169D-24DF-4A96-85A6-E01355497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C5AE169D-24DF-4A96-85A6-E01355497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4BC63E-481E-4666-BC52-BC9ED05A3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EB4BC63E-481E-4666-BC52-BC9ED05A3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EB4BC63E-481E-4666-BC52-BC9ED05A3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602815-5F37-4EC4-95B6-6C354F7D6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C3602815-5F37-4EC4-95B6-6C354F7D6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C3602815-5F37-4EC4-95B6-6C354F7D6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2982374-E6B5-4E3B-A67B-06CC01DFFC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A2982374-E6B5-4E3B-A67B-06CC01DFFC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A2982374-E6B5-4E3B-A67B-06CC01DFFC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4A1BBE-9BC5-47C8-849D-959AA3C89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144A1BBE-9BC5-47C8-849D-959AA3C89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144A1BBE-9BC5-47C8-849D-959AA3C89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D3040D-0AA4-4FC4-9FA3-02C5C0198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C7D3040D-0AA4-4FC4-9FA3-02C5C0198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C7D3040D-0AA4-4FC4-9FA3-02C5C0198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B56DA00-B07C-496D-A517-C92159C02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graphicEl>
                                              <a:dgm id="{1B56DA00-B07C-496D-A517-C92159C02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1B56DA00-B07C-496D-A517-C92159C02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1BF6AD-897F-44F0-B626-513F8F33B5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C1BF6AD-897F-44F0-B626-513F8F33B5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C1BF6AD-897F-44F0-B626-513F8F33B5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ADCBA6-1ED7-4710-9545-08F2B78A9F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FADCBA6-1ED7-4710-9545-08F2B78A9F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DFADCBA6-1ED7-4710-9545-08F2B78A9F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AE00EB-6534-4805-993C-D7D2DAB1F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1AE00EB-6534-4805-993C-D7D2DAB1F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1AE00EB-6534-4805-993C-D7D2DAB1F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Controlling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IN" dirty="0" smtClean="0"/>
              <a:t>“Controlling is determining what is being accomplished, that is evaluating the performance and, if necessary, applying corrected measures so that the performance takes place according to plan.” - Terry </a:t>
            </a:r>
          </a:p>
          <a:p>
            <a:pPr algn="just"/>
            <a:r>
              <a:rPr lang="en-IN" dirty="0" smtClean="0"/>
              <a:t>Controlling means examining the past &amp; present activities so as to locate weaknesses, which can be eliminated in the future &amp; also make the achievement of objectives certain.</a:t>
            </a:r>
          </a:p>
          <a:p>
            <a:pPr algn="just"/>
            <a:r>
              <a:rPr lang="en-IN" dirty="0" smtClean="0"/>
              <a:t>To control means to monitor, regulate &amp; check to make people conform to the expected norms, to measure progress &amp; to ensure that what has been planned is achieved.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Steps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782538-5F64-4ECD-A010-7CBC0AD70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7D782538-5F64-4ECD-A010-7CBC0AD70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7D782538-5F64-4ECD-A010-7CBC0AD70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80AF7A-C9BE-47D5-98C7-B6C8843561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7380AF7A-C9BE-47D5-98C7-B6C8843561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7380AF7A-C9BE-47D5-98C7-B6C8843561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3DC0BB-C35B-4709-983D-DE942EC54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4F3DC0BB-C35B-4709-983D-DE942EC54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4F3DC0BB-C35B-4709-983D-DE942EC54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74ED21-0B2F-4FCA-B6C0-CA7A7CFE02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B74ED21-0B2F-4FCA-B6C0-CA7A7CFE02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B74ED21-0B2F-4FCA-B6C0-CA7A7CFE02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0E26EF-84E7-419E-8AD1-0D821140B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790E26EF-84E7-419E-8AD1-0D821140B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790E26EF-84E7-419E-8AD1-0D821140B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Essentials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64DC49-95C8-4C9A-A884-4844BA626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7D64DC49-95C8-4C9A-A884-4844BA626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7D64DC49-95C8-4C9A-A884-4844BA626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BBD65E-1940-4174-8842-EC58E9D089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DBBD65E-1940-4174-8842-EC58E9D089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DDBBD65E-1940-4174-8842-EC58E9D089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C9E6CC-8021-446A-AAB2-8C54372D32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C4C9E6CC-8021-446A-AAB2-8C54372D32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C4C9E6CC-8021-446A-AAB2-8C54372D32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Techniques (Operation)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IN" dirty="0" smtClean="0"/>
              <a:t>Financial Control :                                           Budgetary Control, Control through Costing, Break Even Analysis, Responsibility Accounting, Internal Audit</a:t>
            </a:r>
          </a:p>
          <a:p>
            <a:pPr algn="just"/>
            <a:r>
              <a:rPr lang="en-IN" dirty="0" smtClean="0"/>
              <a:t>Production Control : Inventory &amp; Operating</a:t>
            </a:r>
          </a:p>
          <a:p>
            <a:pPr algn="just"/>
            <a:r>
              <a:rPr lang="en-IN" dirty="0" smtClean="0"/>
              <a:t>Marketing Control</a:t>
            </a:r>
          </a:p>
          <a:p>
            <a:pPr algn="just"/>
            <a:r>
              <a:rPr lang="en-IN" dirty="0" smtClean="0"/>
              <a:t>Information Control</a:t>
            </a:r>
          </a:p>
          <a:p>
            <a:pPr algn="just"/>
            <a:r>
              <a:rPr lang="en-IN" dirty="0" smtClean="0"/>
              <a:t>Project Control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Technique ( Overall)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IN" dirty="0" smtClean="0"/>
              <a:t>Direct supervision &amp; Observation</a:t>
            </a:r>
          </a:p>
          <a:p>
            <a:r>
              <a:rPr lang="en-IN" dirty="0" smtClean="0"/>
              <a:t>Financial Ratio Analysis</a:t>
            </a:r>
          </a:p>
          <a:p>
            <a:r>
              <a:rPr lang="en-IN" dirty="0" smtClean="0"/>
              <a:t>Budgetary Control</a:t>
            </a:r>
          </a:p>
          <a:p>
            <a:r>
              <a:rPr lang="en-IN" dirty="0" smtClean="0"/>
              <a:t>Management Audit</a:t>
            </a:r>
          </a:p>
          <a:p>
            <a:r>
              <a:rPr lang="en-IN" dirty="0" smtClean="0"/>
              <a:t>Social Audit</a:t>
            </a:r>
          </a:p>
          <a:p>
            <a:r>
              <a:rPr lang="en-IN" dirty="0" smtClean="0"/>
              <a:t>Human Resource Accounting</a:t>
            </a:r>
          </a:p>
          <a:p>
            <a:r>
              <a:rPr lang="en-IN" dirty="0" smtClean="0"/>
              <a:t>Management Information System</a:t>
            </a:r>
          </a:p>
          <a:p>
            <a:r>
              <a:rPr lang="en-IN" dirty="0" smtClean="0"/>
              <a:t>Self Control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Process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BFC9B7-B3E6-4289-B7A6-FCC584192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79BFC9B7-B3E6-4289-B7A6-FCC584192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79BFC9B7-B3E6-4289-B7A6-FCC584192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0CC454-14CC-472F-984A-D5EBC3D90E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50CC454-14CC-472F-984A-D5EBC3D90E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50CC454-14CC-472F-984A-D5EBC3D90E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3C865A-7DE0-4B01-AAE5-30F0A8A277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B3C865A-7DE0-4B01-AAE5-30F0A8A277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B3C865A-7DE0-4B01-AAE5-30F0A8A277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A0A7AB-40C2-4097-8439-420D862BC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43A0A7AB-40C2-4097-8439-420D862BC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43A0A7AB-40C2-4097-8439-420D862BC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67A31A-B34C-45FA-AED1-50E2FD534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FE67A31A-B34C-45FA-AED1-50E2FD534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FE67A31A-B34C-45FA-AED1-50E2FD534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download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6574" y="228600"/>
            <a:ext cx="8628826" cy="624645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Motivation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F74883-7286-4D7C-A317-DD0F7C0ED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2F74883-7286-4D7C-A317-DD0F7C0ED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2F74883-7286-4D7C-A317-DD0F7C0ED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1A6C47-939B-407B-831A-E5049F264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11A6C47-939B-407B-831A-E5049F264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11A6C47-939B-407B-831A-E5049F264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15F040-0D70-4B2C-AF84-D1F948A88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4F15F040-0D70-4B2C-AF84-D1F948A88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4F15F040-0D70-4B2C-AF84-D1F948A88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00B844-A922-4408-AD59-1F2D2F9AF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E100B844-A922-4408-AD59-1F2D2F9AF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E100B844-A922-4408-AD59-1F2D2F9AF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8382000" cy="617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Features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C9C170-0374-4C0C-AD60-10C4B5809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0C9C170-0374-4C0C-AD60-10C4B5809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0C9C170-0374-4C0C-AD60-10C4B5809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AA441E-2DE1-4564-B42E-1604D4AF12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BAA441E-2DE1-4564-B42E-1604D4AF12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BAA441E-2DE1-4564-B42E-1604D4AF12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835EA2-58EE-44B3-A05E-5D55F8D6E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0F835EA2-58EE-44B3-A05E-5D55F8D6E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0F835EA2-58EE-44B3-A05E-5D55F8D6E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016FDB-94CA-4957-922C-482F57554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93016FDB-94CA-4957-922C-482F57554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93016FDB-94CA-4957-922C-482F57554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238573-48B0-41A0-87C4-41EF7459BA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D238573-48B0-41A0-87C4-41EF7459BA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D238573-48B0-41A0-87C4-41EF7459BA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7A7CEB-8919-4454-9727-A18359716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417A7CEB-8919-4454-9727-A18359716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417A7CEB-8919-4454-9727-A18359716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431189-B681-4207-9653-54D33B00C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DD431189-B681-4207-9653-54D33B00C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DD431189-B681-4207-9653-54D33B00C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651DF5-5BEC-44F8-B992-94DB46859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AF651DF5-5BEC-44F8-B992-94DB46859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AF651DF5-5BEC-44F8-B992-94DB46859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1504</Words>
  <Application>Microsoft Office PowerPoint</Application>
  <PresentationFormat>On-screen Show (4:3)</PresentationFormat>
  <Paragraphs>265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UNIT IV  DIRECTING &amp; CONTROLLING</vt:lpstr>
      <vt:lpstr>PowerPoint Presentation</vt:lpstr>
      <vt:lpstr>Directing </vt:lpstr>
      <vt:lpstr>PowerPoint Presentation</vt:lpstr>
      <vt:lpstr>Process</vt:lpstr>
      <vt:lpstr>PowerPoint Presentation</vt:lpstr>
      <vt:lpstr>Motivation</vt:lpstr>
      <vt:lpstr>PowerPoint Presentation</vt:lpstr>
      <vt:lpstr>Features</vt:lpstr>
      <vt:lpstr>Importance </vt:lpstr>
      <vt:lpstr>Factors Affecting Motivation </vt:lpstr>
      <vt:lpstr>Leadership</vt:lpstr>
      <vt:lpstr>Functions of a Leader</vt:lpstr>
      <vt:lpstr>Qualities of a Good Leader</vt:lpstr>
      <vt:lpstr>PowerPoint Presentation</vt:lpstr>
      <vt:lpstr>Leadership Style</vt:lpstr>
      <vt:lpstr>Trait Theory of Leadership </vt:lpstr>
      <vt:lpstr>PowerPoint Presentation</vt:lpstr>
      <vt:lpstr>PowerPoint Presentation</vt:lpstr>
      <vt:lpstr>Criticism</vt:lpstr>
      <vt:lpstr>Managerial Grid</vt:lpstr>
      <vt:lpstr>PowerPoint Presentation</vt:lpstr>
      <vt:lpstr>PowerPoint Presentation</vt:lpstr>
      <vt:lpstr>Leadership Styles as per grid</vt:lpstr>
      <vt:lpstr>PowerPoint Presentation</vt:lpstr>
      <vt:lpstr>PowerPoint Presentation</vt:lpstr>
      <vt:lpstr>PowerPoint Presentation</vt:lpstr>
      <vt:lpstr>Co-ordination</vt:lpstr>
      <vt:lpstr>Co-ordination</vt:lpstr>
      <vt:lpstr>Co-ordination definition……</vt:lpstr>
      <vt:lpstr>PowerPoint Presentation</vt:lpstr>
      <vt:lpstr>PowerPoint Presentation</vt:lpstr>
      <vt:lpstr>Importance of Co-ordination</vt:lpstr>
      <vt:lpstr>PowerPoint Presentation</vt:lpstr>
      <vt:lpstr>PowerPoint Presentation</vt:lpstr>
      <vt:lpstr>PowerPoint Presentation</vt:lpstr>
      <vt:lpstr>PowerPoint Presentation</vt:lpstr>
      <vt:lpstr>Co-ordination : Essence of Management</vt:lpstr>
      <vt:lpstr>Importance of Co-ordination</vt:lpstr>
      <vt:lpstr>Controlling</vt:lpstr>
      <vt:lpstr>Steps</vt:lpstr>
      <vt:lpstr>Essentials</vt:lpstr>
      <vt:lpstr>Techniques (Operation)</vt:lpstr>
      <vt:lpstr>Technique ( Overall)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IV  DIRECTING &amp; CONTROLLING</dc:title>
  <dc:creator>VIMALKUMAR MISTRY</dc:creator>
  <cp:lastModifiedBy>Aaryan</cp:lastModifiedBy>
  <cp:revision>61</cp:revision>
  <dcterms:created xsi:type="dcterms:W3CDTF">2006-08-16T00:00:00Z</dcterms:created>
  <dcterms:modified xsi:type="dcterms:W3CDTF">2020-12-18T03:19:55Z</dcterms:modified>
</cp:coreProperties>
</file>