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C024532-9E9E-4633-BBDD-A4B37E49BE67}" type="datetimeFigureOut">
              <a:rPr lang="en-IN" smtClean="0"/>
              <a:t>03-03-2021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2BC87B1-ED0C-4D38-B8DA-43266394C0F8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5816" y="836712"/>
            <a:ext cx="6048672" cy="2160240"/>
          </a:xfrm>
        </p:spPr>
        <p:txBody>
          <a:bodyPr/>
          <a:lstStyle/>
          <a:p>
            <a:pPr algn="ctr"/>
            <a:r>
              <a:rPr lang="en-IN" dirty="0">
                <a:latin typeface="Times New Roman" pitchFamily="18" charset="0"/>
                <a:cs typeface="Times New Roman" pitchFamily="18" charset="0"/>
              </a:rPr>
              <a:t>SECURITY ANALYSIS &amp; PORTFOLIO 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3789040"/>
            <a:ext cx="5114778" cy="852072"/>
          </a:xfrm>
        </p:spPr>
        <p:txBody>
          <a:bodyPr>
            <a:normAutofit/>
          </a:bodyPr>
          <a:lstStyle/>
          <a:p>
            <a:pPr algn="ctr"/>
            <a:r>
              <a:rPr lang="en-IN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MODULE 4</a:t>
            </a:r>
            <a:endParaRPr lang="en-IN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04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7776864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63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Bond valuation- meaning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799"/>
            <a:ext cx="7272808" cy="489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578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Measuring bond return-yield to maturity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6310"/>
            <a:ext cx="727280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896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Yield to maturity- example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57350"/>
            <a:ext cx="7272808" cy="4795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17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dirty="0">
                <a:latin typeface="Times New Roman" pitchFamily="18" charset="0"/>
                <a:cs typeface="Times New Roman" pitchFamily="18" charset="0"/>
              </a:rPr>
              <a:t>Measuring bond return-yield to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call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57350"/>
            <a:ext cx="7272808" cy="4723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3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Bond pricing- meaning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20080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46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Bond pricing - theorems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27280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8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Bond risk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54049"/>
            <a:ext cx="7272808" cy="4727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21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Bond duration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57350"/>
            <a:ext cx="6934200" cy="4723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08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</TotalTime>
  <Words>35</Words>
  <Application>Microsoft Office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Trebuchet MS</vt:lpstr>
      <vt:lpstr>Wingdings</vt:lpstr>
      <vt:lpstr>Wingdings 2</vt:lpstr>
      <vt:lpstr>Opulent</vt:lpstr>
      <vt:lpstr>SECURITY ANALYSIS &amp; PORTFOLIO MANAGEMENT</vt:lpstr>
      <vt:lpstr>Bond valuation- meaning</vt:lpstr>
      <vt:lpstr>Measuring bond return-yield to maturity</vt:lpstr>
      <vt:lpstr>Yield to maturity- example</vt:lpstr>
      <vt:lpstr>Measuring bond return-yield to call</vt:lpstr>
      <vt:lpstr>Bond pricing- meaning</vt:lpstr>
      <vt:lpstr>Bond pricing - theorems</vt:lpstr>
      <vt:lpstr>Bond risk</vt:lpstr>
      <vt:lpstr>Bond duration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ANALYSIS &amp; PORTFOLIO MANAGEMENT</dc:title>
  <dc:creator>Windows User</dc:creator>
  <cp:lastModifiedBy>Admin</cp:lastModifiedBy>
  <cp:revision>6</cp:revision>
  <dcterms:created xsi:type="dcterms:W3CDTF">2020-06-23T04:26:06Z</dcterms:created>
  <dcterms:modified xsi:type="dcterms:W3CDTF">2021-03-03T02:12:33Z</dcterms:modified>
</cp:coreProperties>
</file>