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22"/>
  </p:notesMasterIdLst>
  <p:sldIdLst>
    <p:sldId id="318" r:id="rId3"/>
    <p:sldId id="441" r:id="rId4"/>
    <p:sldId id="421" r:id="rId5"/>
    <p:sldId id="420" r:id="rId6"/>
    <p:sldId id="442" r:id="rId7"/>
    <p:sldId id="445" r:id="rId8"/>
    <p:sldId id="446" r:id="rId9"/>
    <p:sldId id="447" r:id="rId10"/>
    <p:sldId id="448" r:id="rId11"/>
    <p:sldId id="449" r:id="rId12"/>
    <p:sldId id="450" r:id="rId13"/>
    <p:sldId id="451" r:id="rId14"/>
    <p:sldId id="452" r:id="rId15"/>
    <p:sldId id="453" r:id="rId16"/>
    <p:sldId id="454" r:id="rId17"/>
    <p:sldId id="455" r:id="rId18"/>
    <p:sldId id="457" r:id="rId19"/>
    <p:sldId id="443" r:id="rId20"/>
    <p:sldId id="444" r:id="rId2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F2BF27"/>
    <a:srgbClr val="FFCE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730" y="77"/>
      </p:cViewPr>
      <p:guideLst>
        <p:guide orient="horz" pos="19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5DA3F-ED3A-4897-B8F3-C49A97F730D1}" type="datetimeFigureOut">
              <a:rPr lang="ko-KR" altLang="en-US" smtClean="0"/>
              <a:pPr/>
              <a:t>2021-02-15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9ED4F-90B4-4BD8-A817-6A0A9D0363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180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9ED4F-90B4-4BD8-A817-6A0A9D03637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rgbClr val="FFC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3959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9048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BC15B180-CBF0-499C-A764-95FA7614ACA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984000" y="-1"/>
            <a:ext cx="2160000" cy="5143501"/>
          </a:xfrm>
          <a:custGeom>
            <a:avLst/>
            <a:gdLst>
              <a:gd name="connsiteX0" fmla="*/ 0 w 2160000"/>
              <a:gd name="connsiteY0" fmla="*/ 1425596 h 5143501"/>
              <a:gd name="connsiteX1" fmla="*/ 651889 w 2160000"/>
              <a:gd name="connsiteY1" fmla="*/ 2077485 h 5143501"/>
              <a:gd name="connsiteX2" fmla="*/ 0 w 2160000"/>
              <a:gd name="connsiteY2" fmla="*/ 2729373 h 5143501"/>
              <a:gd name="connsiteX3" fmla="*/ 0 w 2160000"/>
              <a:gd name="connsiteY3" fmla="*/ 0 h 5143501"/>
              <a:gd name="connsiteX4" fmla="*/ 2160000 w 2160000"/>
              <a:gd name="connsiteY4" fmla="*/ 0 h 5143501"/>
              <a:gd name="connsiteX5" fmla="*/ 2160000 w 2160000"/>
              <a:gd name="connsiteY5" fmla="*/ 5143501 h 5143501"/>
              <a:gd name="connsiteX6" fmla="*/ 0 w 2160000"/>
              <a:gd name="connsiteY6" fmla="*/ 5143501 h 5143501"/>
              <a:gd name="connsiteX7" fmla="*/ 0 w 2160000"/>
              <a:gd name="connsiteY7" fmla="*/ 2856759 h 5143501"/>
              <a:gd name="connsiteX8" fmla="*/ 779274 w 2160000"/>
              <a:gd name="connsiteY8" fmla="*/ 2077485 h 5143501"/>
              <a:gd name="connsiteX9" fmla="*/ 0 w 2160000"/>
              <a:gd name="connsiteY9" fmla="*/ 1298211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000" h="5143501">
                <a:moveTo>
                  <a:pt x="0" y="1425596"/>
                </a:moveTo>
                <a:lnTo>
                  <a:pt x="651889" y="2077485"/>
                </a:lnTo>
                <a:lnTo>
                  <a:pt x="0" y="2729373"/>
                </a:lnTo>
                <a:close/>
                <a:moveTo>
                  <a:pt x="0" y="0"/>
                </a:moveTo>
                <a:lnTo>
                  <a:pt x="2160000" y="0"/>
                </a:lnTo>
                <a:lnTo>
                  <a:pt x="2160000" y="5143501"/>
                </a:lnTo>
                <a:lnTo>
                  <a:pt x="0" y="5143501"/>
                </a:lnTo>
                <a:lnTo>
                  <a:pt x="0" y="2856759"/>
                </a:lnTo>
                <a:lnTo>
                  <a:pt x="779274" y="2077485"/>
                </a:lnTo>
                <a:lnTo>
                  <a:pt x="0" y="12982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1FA03D3A-E0EA-4B8F-B538-58CE5D4DB32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34004" y="2131318"/>
            <a:ext cx="2160000" cy="3012182"/>
          </a:xfrm>
          <a:custGeom>
            <a:avLst/>
            <a:gdLst>
              <a:gd name="connsiteX0" fmla="*/ 1563187 w 2160000"/>
              <a:gd name="connsiteY0" fmla="*/ 0 h 3012182"/>
              <a:gd name="connsiteX1" fmla="*/ 2160000 w 2160000"/>
              <a:gd name="connsiteY1" fmla="*/ 0 h 3012182"/>
              <a:gd name="connsiteX2" fmla="*/ 2160000 w 2160000"/>
              <a:gd name="connsiteY2" fmla="*/ 596813 h 3012182"/>
              <a:gd name="connsiteX3" fmla="*/ 0 w 2160000"/>
              <a:gd name="connsiteY3" fmla="*/ 0 h 3012182"/>
              <a:gd name="connsiteX4" fmla="*/ 1435802 w 2160000"/>
              <a:gd name="connsiteY4" fmla="*/ 0 h 3012182"/>
              <a:gd name="connsiteX5" fmla="*/ 2160000 w 2160000"/>
              <a:gd name="connsiteY5" fmla="*/ 724199 h 3012182"/>
              <a:gd name="connsiteX6" fmla="*/ 2160000 w 2160000"/>
              <a:gd name="connsiteY6" fmla="*/ 3012182 h 3012182"/>
              <a:gd name="connsiteX7" fmla="*/ 0 w 2160000"/>
              <a:gd name="connsiteY7" fmla="*/ 3012182 h 301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0000" h="3012182">
                <a:moveTo>
                  <a:pt x="1563187" y="0"/>
                </a:moveTo>
                <a:lnTo>
                  <a:pt x="2160000" y="0"/>
                </a:lnTo>
                <a:lnTo>
                  <a:pt x="2160000" y="596813"/>
                </a:lnTo>
                <a:close/>
                <a:moveTo>
                  <a:pt x="0" y="0"/>
                </a:moveTo>
                <a:lnTo>
                  <a:pt x="1435802" y="0"/>
                </a:lnTo>
                <a:lnTo>
                  <a:pt x="2160000" y="724199"/>
                </a:lnTo>
                <a:lnTo>
                  <a:pt x="2160000" y="3012182"/>
                </a:lnTo>
                <a:lnTo>
                  <a:pt x="0" y="3012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92000" y="2131318"/>
            <a:ext cx="1152008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1EBCCB12-3AC7-4A57-8E11-5324E7CB7D04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92000" y="-1"/>
            <a:ext cx="3393830" cy="2043485"/>
          </a:xfrm>
          <a:custGeom>
            <a:avLst/>
            <a:gdLst>
              <a:gd name="connsiteX0" fmla="*/ 3393830 w 3393830"/>
              <a:gd name="connsiteY0" fmla="*/ 1435011 h 2043485"/>
              <a:gd name="connsiteX1" fmla="*/ 3393830 w 3393830"/>
              <a:gd name="connsiteY1" fmla="*/ 2043485 h 2043485"/>
              <a:gd name="connsiteX2" fmla="*/ 2785356 w 3393830"/>
              <a:gd name="connsiteY2" fmla="*/ 2043485 h 2043485"/>
              <a:gd name="connsiteX3" fmla="*/ 0 w 3393830"/>
              <a:gd name="connsiteY3" fmla="*/ 0 h 2043485"/>
              <a:gd name="connsiteX4" fmla="*/ 3393830 w 3393830"/>
              <a:gd name="connsiteY4" fmla="*/ 0 h 2043485"/>
              <a:gd name="connsiteX5" fmla="*/ 3393830 w 3393830"/>
              <a:gd name="connsiteY5" fmla="*/ 1307626 h 2043485"/>
              <a:gd name="connsiteX6" fmla="*/ 2657971 w 3393830"/>
              <a:gd name="connsiteY6" fmla="*/ 2043485 h 2043485"/>
              <a:gd name="connsiteX7" fmla="*/ 0 w 3393830"/>
              <a:gd name="connsiteY7" fmla="*/ 2043485 h 204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3830" h="2043485">
                <a:moveTo>
                  <a:pt x="3393830" y="1435011"/>
                </a:moveTo>
                <a:lnTo>
                  <a:pt x="3393830" y="2043485"/>
                </a:lnTo>
                <a:lnTo>
                  <a:pt x="2785356" y="2043485"/>
                </a:lnTo>
                <a:close/>
                <a:moveTo>
                  <a:pt x="0" y="0"/>
                </a:moveTo>
                <a:lnTo>
                  <a:pt x="3393830" y="0"/>
                </a:lnTo>
                <a:lnTo>
                  <a:pt x="3393830" y="1307626"/>
                </a:lnTo>
                <a:lnTo>
                  <a:pt x="2657971" y="2043485"/>
                </a:lnTo>
                <a:lnTo>
                  <a:pt x="0" y="20434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8779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id="{6F099B2E-9C61-4C91-AB24-AB7B70E2D2E0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7301328" y="1495130"/>
            <a:ext cx="1840931" cy="3649326"/>
          </a:xfrm>
          <a:custGeom>
            <a:avLst/>
            <a:gdLst>
              <a:gd name="connsiteX0" fmla="*/ 540722 w 1840931"/>
              <a:gd name="connsiteY0" fmla="*/ 1288720 h 3649326"/>
              <a:gd name="connsiteX1" fmla="*/ 1084110 w 1840931"/>
              <a:gd name="connsiteY1" fmla="*/ 1832108 h 3649326"/>
              <a:gd name="connsiteX2" fmla="*/ 548200 w 1840931"/>
              <a:gd name="connsiteY2" fmla="*/ 2368018 h 3649326"/>
              <a:gd name="connsiteX3" fmla="*/ 0 w 1840931"/>
              <a:gd name="connsiteY3" fmla="*/ 1824663 h 3649326"/>
              <a:gd name="connsiteX4" fmla="*/ 1840931 w 1840931"/>
              <a:gd name="connsiteY4" fmla="*/ 0 h 3649326"/>
              <a:gd name="connsiteX5" fmla="*/ 1840931 w 1840931"/>
              <a:gd name="connsiteY5" fmla="*/ 3649326 h 3649326"/>
              <a:gd name="connsiteX6" fmla="*/ 609809 w 1840931"/>
              <a:gd name="connsiteY6" fmla="*/ 2429083 h 3649326"/>
              <a:gd name="connsiteX7" fmla="*/ 1206783 w 1840931"/>
              <a:gd name="connsiteY7" fmla="*/ 1832108 h 3649326"/>
              <a:gd name="connsiteX8" fmla="*/ 602331 w 1840931"/>
              <a:gd name="connsiteY8" fmla="*/ 1227655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0931" h="3649326">
                <a:moveTo>
                  <a:pt x="540722" y="1288720"/>
                </a:moveTo>
                <a:lnTo>
                  <a:pt x="1084110" y="1832108"/>
                </a:lnTo>
                <a:lnTo>
                  <a:pt x="548200" y="2368018"/>
                </a:lnTo>
                <a:lnTo>
                  <a:pt x="0" y="1824663"/>
                </a:lnTo>
                <a:close/>
                <a:moveTo>
                  <a:pt x="1840931" y="0"/>
                </a:moveTo>
                <a:lnTo>
                  <a:pt x="1840931" y="3649326"/>
                </a:lnTo>
                <a:lnTo>
                  <a:pt x="609809" y="2429083"/>
                </a:lnTo>
                <a:lnTo>
                  <a:pt x="1206783" y="1832108"/>
                </a:lnTo>
                <a:lnTo>
                  <a:pt x="602331" y="12276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id="{02450FB2-6A00-42CF-B869-69B7A802C2C5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476381" y="3386021"/>
            <a:ext cx="3530788" cy="1769004"/>
          </a:xfrm>
          <a:custGeom>
            <a:avLst/>
            <a:gdLst>
              <a:gd name="connsiteX0" fmla="*/ 2368610 w 3530788"/>
              <a:gd name="connsiteY0" fmla="*/ 604337 h 1769004"/>
              <a:gd name="connsiteX1" fmla="*/ 3530788 w 3530788"/>
              <a:gd name="connsiteY1" fmla="*/ 1761052 h 1769004"/>
              <a:gd name="connsiteX2" fmla="*/ 0 w 3530788"/>
              <a:gd name="connsiteY2" fmla="*/ 1769004 h 1769004"/>
              <a:gd name="connsiteX3" fmla="*/ 1159186 w 3530788"/>
              <a:gd name="connsiteY3" fmla="*/ 604826 h 1769004"/>
              <a:gd name="connsiteX4" fmla="*/ 1763653 w 3530788"/>
              <a:gd name="connsiteY4" fmla="*/ 1209294 h 1769004"/>
              <a:gd name="connsiteX5" fmla="*/ 1761418 w 3530788"/>
              <a:gd name="connsiteY5" fmla="*/ 0 h 1769004"/>
              <a:gd name="connsiteX6" fmla="*/ 2307129 w 3530788"/>
              <a:gd name="connsiteY6" fmla="*/ 543145 h 1769004"/>
              <a:gd name="connsiteX7" fmla="*/ 1763653 w 3530788"/>
              <a:gd name="connsiteY7" fmla="*/ 1086621 h 1769004"/>
              <a:gd name="connsiteX8" fmla="*/ 1220390 w 3530788"/>
              <a:gd name="connsiteY8" fmla="*/ 543358 h 176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0788" h="1769004">
                <a:moveTo>
                  <a:pt x="2368610" y="604337"/>
                </a:moveTo>
                <a:lnTo>
                  <a:pt x="3530788" y="1761052"/>
                </a:lnTo>
                <a:lnTo>
                  <a:pt x="0" y="1769004"/>
                </a:lnTo>
                <a:lnTo>
                  <a:pt x="1159186" y="604826"/>
                </a:lnTo>
                <a:lnTo>
                  <a:pt x="1763653" y="1209294"/>
                </a:lnTo>
                <a:close/>
                <a:moveTo>
                  <a:pt x="1761418" y="0"/>
                </a:moveTo>
                <a:lnTo>
                  <a:pt x="2307129" y="543145"/>
                </a:lnTo>
                <a:lnTo>
                  <a:pt x="1763653" y="1086621"/>
                </a:lnTo>
                <a:lnTo>
                  <a:pt x="1220390" y="543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그림 개체 틀 21">
            <a:extLst>
              <a:ext uri="{FF2B5EF4-FFF2-40B4-BE49-F238E27FC236}">
                <a16:creationId xmlns:a16="http://schemas.microsoft.com/office/drawing/2014/main" id="{818F7804-9A99-482C-9BFA-8B2E895ADDDC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3491431" y="1495130"/>
            <a:ext cx="3681862" cy="3649326"/>
          </a:xfrm>
          <a:custGeom>
            <a:avLst/>
            <a:gdLst>
              <a:gd name="connsiteX0" fmla="*/ 3143876 w 3681862"/>
              <a:gd name="connsiteY0" fmla="*/ 1291431 h 3649326"/>
              <a:gd name="connsiteX1" fmla="*/ 3681862 w 3681862"/>
              <a:gd name="connsiteY1" fmla="*/ 1824663 h 3649326"/>
              <a:gd name="connsiteX2" fmla="*/ 3136398 w 3681862"/>
              <a:gd name="connsiteY2" fmla="*/ 2365307 h 3649326"/>
              <a:gd name="connsiteX3" fmla="*/ 2603199 w 3681862"/>
              <a:gd name="connsiteY3" fmla="*/ 1832108 h 3649326"/>
              <a:gd name="connsiteX4" fmla="*/ 1840931 w 3681862"/>
              <a:gd name="connsiteY4" fmla="*/ 0 h 3649326"/>
              <a:gd name="connsiteX5" fmla="*/ 3082267 w 3681862"/>
              <a:gd name="connsiteY5" fmla="*/ 1230367 h 3649326"/>
              <a:gd name="connsiteX6" fmla="*/ 2480526 w 3681862"/>
              <a:gd name="connsiteY6" fmla="*/ 1832108 h 3649326"/>
              <a:gd name="connsiteX7" fmla="*/ 3074789 w 3681862"/>
              <a:gd name="connsiteY7" fmla="*/ 2426371 h 3649326"/>
              <a:gd name="connsiteX8" fmla="*/ 1840931 w 3681862"/>
              <a:gd name="connsiteY8" fmla="*/ 3649326 h 3649326"/>
              <a:gd name="connsiteX9" fmla="*/ 0 w 3681862"/>
              <a:gd name="connsiteY9" fmla="*/ 1824663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81862" h="3649326">
                <a:moveTo>
                  <a:pt x="3143876" y="1291431"/>
                </a:moveTo>
                <a:lnTo>
                  <a:pt x="3681862" y="1824663"/>
                </a:lnTo>
                <a:lnTo>
                  <a:pt x="3136398" y="2365307"/>
                </a:lnTo>
                <a:lnTo>
                  <a:pt x="2603199" y="1832108"/>
                </a:lnTo>
                <a:close/>
                <a:moveTo>
                  <a:pt x="1840931" y="0"/>
                </a:moveTo>
                <a:lnTo>
                  <a:pt x="3082267" y="1230367"/>
                </a:lnTo>
                <a:lnTo>
                  <a:pt x="2480526" y="1832108"/>
                </a:lnTo>
                <a:lnTo>
                  <a:pt x="3074789" y="2426371"/>
                </a:lnTo>
                <a:lnTo>
                  <a:pt x="1840931" y="3649326"/>
                </a:lnTo>
                <a:lnTo>
                  <a:pt x="0" y="1824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그림 개체 틀 20">
            <a:extLst>
              <a:ext uri="{FF2B5EF4-FFF2-40B4-BE49-F238E27FC236}">
                <a16:creationId xmlns:a16="http://schemas.microsoft.com/office/drawing/2014/main" id="{59353D25-D7C0-4FC1-88CF-A55DAFC5690D}"/>
              </a:ext>
            </a:extLst>
          </p:cNvPr>
          <p:cNvSpPr>
            <a:spLocks noGrp="1"/>
          </p:cNvSpPr>
          <p:nvPr>
            <p:ph type="pic" idx="21" hasCustomPrompt="1"/>
          </p:nvPr>
        </p:nvSpPr>
        <p:spPr>
          <a:xfrm>
            <a:off x="5396868" y="-11318"/>
            <a:ext cx="3681862" cy="3267664"/>
          </a:xfrm>
          <a:custGeom>
            <a:avLst/>
            <a:gdLst>
              <a:gd name="connsiteX0" fmla="*/ 1843166 w 3681862"/>
              <a:gd name="connsiteY0" fmla="*/ 2193152 h 3267664"/>
              <a:gd name="connsiteX1" fmla="*/ 2381694 w 3681862"/>
              <a:gd name="connsiteY1" fmla="*/ 2731680 h 3267664"/>
              <a:gd name="connsiteX2" fmla="*/ 1840931 w 3681862"/>
              <a:gd name="connsiteY2" fmla="*/ 3267664 h 3267664"/>
              <a:gd name="connsiteX3" fmla="*/ 1302413 w 3681862"/>
              <a:gd name="connsiteY3" fmla="*/ 2733905 h 3267664"/>
              <a:gd name="connsiteX4" fmla="*/ 1467221 w 3681862"/>
              <a:gd name="connsiteY4" fmla="*/ 0 h 3267664"/>
              <a:gd name="connsiteX5" fmla="*/ 2284092 w 3681862"/>
              <a:gd name="connsiteY5" fmla="*/ 19269 h 3267664"/>
              <a:gd name="connsiteX6" fmla="*/ 3681862 w 3681862"/>
              <a:gd name="connsiteY6" fmla="*/ 1443001 h 3267664"/>
              <a:gd name="connsiteX7" fmla="*/ 2443303 w 3681862"/>
              <a:gd name="connsiteY7" fmla="*/ 2670616 h 3267664"/>
              <a:gd name="connsiteX8" fmla="*/ 1843166 w 3681862"/>
              <a:gd name="connsiteY8" fmla="*/ 2070479 h 3267664"/>
              <a:gd name="connsiteX9" fmla="*/ 1240805 w 3681862"/>
              <a:gd name="connsiteY9" fmla="*/ 2672841 h 3267664"/>
              <a:gd name="connsiteX10" fmla="*/ 0 w 3681862"/>
              <a:gd name="connsiteY10" fmla="*/ 1443001 h 326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81862" h="3267664">
                <a:moveTo>
                  <a:pt x="1843166" y="2193152"/>
                </a:moveTo>
                <a:lnTo>
                  <a:pt x="2381694" y="2731680"/>
                </a:lnTo>
                <a:lnTo>
                  <a:pt x="1840931" y="3267664"/>
                </a:lnTo>
                <a:lnTo>
                  <a:pt x="1302413" y="2733905"/>
                </a:lnTo>
                <a:close/>
                <a:moveTo>
                  <a:pt x="1467221" y="0"/>
                </a:moveTo>
                <a:cubicBezTo>
                  <a:pt x="1832276" y="3773"/>
                  <a:pt x="1919036" y="-406"/>
                  <a:pt x="2284092" y="19269"/>
                </a:cubicBezTo>
                <a:lnTo>
                  <a:pt x="3681862" y="1443001"/>
                </a:lnTo>
                <a:lnTo>
                  <a:pt x="2443303" y="2670616"/>
                </a:lnTo>
                <a:lnTo>
                  <a:pt x="1843166" y="2070479"/>
                </a:lnTo>
                <a:lnTo>
                  <a:pt x="1240805" y="2672841"/>
                </a:lnTo>
                <a:lnTo>
                  <a:pt x="0" y="1443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711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5536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911680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911680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5736054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5736055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7252198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21" hasCustomPrompt="1"/>
          </p:nvPr>
        </p:nvSpPr>
        <p:spPr>
          <a:xfrm>
            <a:off x="7252198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427823" y="1275605"/>
            <a:ext cx="2232248" cy="35283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86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264676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">
            <a:extLst>
              <a:ext uri="{FF2B5EF4-FFF2-40B4-BE49-F238E27FC236}">
                <a16:creationId xmlns:a16="http://schemas.microsoft.com/office/drawing/2014/main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" name="그룹 27">
              <a:extLst>
                <a:ext uri="{FF2B5EF4-FFF2-40B4-BE49-F238E27FC236}">
                  <a16:creationId xmlns:a16="http://schemas.microsoft.com/office/drawing/2014/main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5" name="그룹 28">
                <a:extLst>
                  <a:ext uri="{FF2B5EF4-FFF2-40B4-BE49-F238E27FC236}">
                    <a16:creationId xmlns:a16="http://schemas.microsoft.com/office/drawing/2014/main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:a16="http://schemas.microsoft.com/office/drawing/2014/main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:a16="http://schemas.microsoft.com/office/drawing/2014/main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:a16="http://schemas.microsoft.com/office/drawing/2014/main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:a16="http://schemas.microsoft.com/office/drawing/2014/main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46628553-F51C-4CE7-A3A6-AB374655DC97}"/>
              </a:ext>
            </a:extLst>
          </p:cNvPr>
          <p:cNvGrpSpPr/>
          <p:nvPr userDrawn="1"/>
        </p:nvGrpSpPr>
        <p:grpSpPr>
          <a:xfrm>
            <a:off x="786525" y="1114965"/>
            <a:ext cx="2320819" cy="2728174"/>
            <a:chOff x="5364088" y="1450891"/>
            <a:chExt cx="2320819" cy="2728174"/>
          </a:xfrm>
        </p:grpSpPr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B5880087-04C4-411C-AEAA-74B23548761F}"/>
                </a:ext>
              </a:extLst>
            </p:cNvPr>
            <p:cNvSpPr/>
            <p:nvPr userDrawn="1"/>
          </p:nvSpPr>
          <p:spPr>
            <a:xfrm>
              <a:off x="5399290" y="2150906"/>
              <a:ext cx="2261257" cy="2028159"/>
            </a:xfrm>
            <a:custGeom>
              <a:avLst/>
              <a:gdLst>
                <a:gd name="connsiteX0" fmla="*/ 1012851 w 2261257"/>
                <a:gd name="connsiteY0" fmla="*/ 0 h 2028159"/>
                <a:gd name="connsiteX1" fmla="*/ 1226850 w 2261257"/>
                <a:gd name="connsiteY1" fmla="*/ 0 h 2028159"/>
                <a:gd name="connsiteX2" fmla="*/ 1283043 w 2261257"/>
                <a:gd name="connsiteY2" fmla="*/ 449131 h 2028159"/>
                <a:gd name="connsiteX3" fmla="*/ 1318239 w 2261257"/>
                <a:gd name="connsiteY3" fmla="*/ 455866 h 2028159"/>
                <a:gd name="connsiteX4" fmla="*/ 1530113 w 2261257"/>
                <a:gd name="connsiteY4" fmla="*/ 605602 h 2028159"/>
                <a:gd name="connsiteX5" fmla="*/ 1548314 w 2261257"/>
                <a:gd name="connsiteY5" fmla="*/ 639136 h 2028159"/>
                <a:gd name="connsiteX6" fmla="*/ 1577154 w 2261257"/>
                <a:gd name="connsiteY6" fmla="*/ 636229 h 2028159"/>
                <a:gd name="connsiteX7" fmla="*/ 1914152 w 2261257"/>
                <a:gd name="connsiteY7" fmla="*/ 859606 h 2028159"/>
                <a:gd name="connsiteX8" fmla="*/ 1919810 w 2261257"/>
                <a:gd name="connsiteY8" fmla="*/ 877832 h 2028159"/>
                <a:gd name="connsiteX9" fmla="*/ 1932155 w 2261257"/>
                <a:gd name="connsiteY9" fmla="*/ 874000 h 2028159"/>
                <a:gd name="connsiteX10" fmla="*/ 1981836 w 2261257"/>
                <a:gd name="connsiteY10" fmla="*/ 868991 h 2028159"/>
                <a:gd name="connsiteX11" fmla="*/ 2223343 w 2261257"/>
                <a:gd name="connsiteY11" fmla="*/ 1065825 h 2028159"/>
                <a:gd name="connsiteX12" fmla="*/ 2225319 w 2261257"/>
                <a:gd name="connsiteY12" fmla="*/ 1085429 h 2028159"/>
                <a:gd name="connsiteX13" fmla="*/ 2261257 w 2261257"/>
                <a:gd name="connsiteY13" fmla="*/ 1089052 h 2028159"/>
                <a:gd name="connsiteX14" fmla="*/ 2259340 w 2261257"/>
                <a:gd name="connsiteY14" fmla="*/ 1101612 h 2028159"/>
                <a:gd name="connsiteX15" fmla="*/ 1122505 w 2261257"/>
                <a:gd name="connsiteY15" fmla="*/ 2028159 h 2028159"/>
                <a:gd name="connsiteX16" fmla="*/ 14265 w 2261257"/>
                <a:gd name="connsiteY16" fmla="*/ 1212820 h 2028159"/>
                <a:gd name="connsiteX17" fmla="*/ 0 w 2261257"/>
                <a:gd name="connsiteY17" fmla="*/ 1157341 h 2028159"/>
                <a:gd name="connsiteX18" fmla="*/ 3235 w 2261257"/>
                <a:gd name="connsiteY18" fmla="*/ 1157015 h 2028159"/>
                <a:gd name="connsiteX19" fmla="*/ 87605 w 2261257"/>
                <a:gd name="connsiteY19" fmla="*/ 1165520 h 2028159"/>
                <a:gd name="connsiteX20" fmla="*/ 113456 w 2261257"/>
                <a:gd name="connsiteY20" fmla="*/ 1173545 h 2028159"/>
                <a:gd name="connsiteX21" fmla="*/ 128106 w 2261257"/>
                <a:gd name="connsiteY21" fmla="*/ 1155791 h 2028159"/>
                <a:gd name="connsiteX22" fmla="*/ 424127 w 2261257"/>
                <a:gd name="connsiteY22" fmla="*/ 1033175 h 2028159"/>
                <a:gd name="connsiteX23" fmla="*/ 435940 w 2261257"/>
                <a:gd name="connsiteY23" fmla="*/ 1034366 h 2028159"/>
                <a:gd name="connsiteX24" fmla="*/ 427636 w 2261257"/>
                <a:gd name="connsiteY24" fmla="*/ 1007613 h 2028159"/>
                <a:gd name="connsiteX25" fmla="*/ 424127 w 2261257"/>
                <a:gd name="connsiteY25" fmla="*/ 972807 h 2028159"/>
                <a:gd name="connsiteX26" fmla="*/ 562024 w 2261257"/>
                <a:gd name="connsiteY26" fmla="*/ 803613 h 2028159"/>
                <a:gd name="connsiteX27" fmla="*/ 569156 w 2261257"/>
                <a:gd name="connsiteY27" fmla="*/ 802894 h 2028159"/>
                <a:gd name="connsiteX28" fmla="*/ 573923 w 2261257"/>
                <a:gd name="connsiteY28" fmla="*/ 755602 h 2028159"/>
                <a:gd name="connsiteX29" fmla="*/ 903523 w 2261257"/>
                <a:gd name="connsiteY29" fmla="*/ 486970 h 2028159"/>
                <a:gd name="connsiteX30" fmla="*/ 951321 w 2261257"/>
                <a:gd name="connsiteY30" fmla="*/ 491789 h 20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61257" h="2028159">
                  <a:moveTo>
                    <a:pt x="1012851" y="0"/>
                  </a:moveTo>
                  <a:lnTo>
                    <a:pt x="1226850" y="0"/>
                  </a:lnTo>
                  <a:lnTo>
                    <a:pt x="1283043" y="449131"/>
                  </a:lnTo>
                  <a:lnTo>
                    <a:pt x="1318239" y="455866"/>
                  </a:lnTo>
                  <a:cubicBezTo>
                    <a:pt x="1405884" y="478416"/>
                    <a:pt x="1480818" y="532637"/>
                    <a:pt x="1530113" y="605602"/>
                  </a:cubicBezTo>
                  <a:lnTo>
                    <a:pt x="1548314" y="639136"/>
                  </a:lnTo>
                  <a:lnTo>
                    <a:pt x="1577154" y="636229"/>
                  </a:lnTo>
                  <a:cubicBezTo>
                    <a:pt x="1728648" y="636229"/>
                    <a:pt x="1858629" y="728337"/>
                    <a:pt x="1914152" y="859606"/>
                  </a:cubicBezTo>
                  <a:lnTo>
                    <a:pt x="1919810" y="877832"/>
                  </a:lnTo>
                  <a:lnTo>
                    <a:pt x="1932155" y="874000"/>
                  </a:lnTo>
                  <a:cubicBezTo>
                    <a:pt x="1948202" y="870716"/>
                    <a:pt x="1964818" y="868991"/>
                    <a:pt x="1981836" y="868991"/>
                  </a:cubicBezTo>
                  <a:cubicBezTo>
                    <a:pt x="2100964" y="868991"/>
                    <a:pt x="2200356" y="953493"/>
                    <a:pt x="2223343" y="1065825"/>
                  </a:cubicBezTo>
                  <a:lnTo>
                    <a:pt x="2225319" y="1085429"/>
                  </a:lnTo>
                  <a:lnTo>
                    <a:pt x="2261257" y="1089052"/>
                  </a:lnTo>
                  <a:lnTo>
                    <a:pt x="2259340" y="1101612"/>
                  </a:lnTo>
                  <a:cubicBezTo>
                    <a:pt x="2151136" y="1630392"/>
                    <a:pt x="1683273" y="2028159"/>
                    <a:pt x="1122505" y="2028159"/>
                  </a:cubicBezTo>
                  <a:cubicBezTo>
                    <a:pt x="601793" y="2028159"/>
                    <a:pt x="161186" y="1685186"/>
                    <a:pt x="14265" y="1212820"/>
                  </a:cubicBezTo>
                  <a:lnTo>
                    <a:pt x="0" y="1157341"/>
                  </a:lnTo>
                  <a:lnTo>
                    <a:pt x="3235" y="1157015"/>
                  </a:lnTo>
                  <a:cubicBezTo>
                    <a:pt x="32136" y="1157015"/>
                    <a:pt x="60353" y="1159944"/>
                    <a:pt x="87605" y="1165520"/>
                  </a:cubicBezTo>
                  <a:lnTo>
                    <a:pt x="113456" y="1173545"/>
                  </a:lnTo>
                  <a:lnTo>
                    <a:pt x="128106" y="1155791"/>
                  </a:lnTo>
                  <a:cubicBezTo>
                    <a:pt x="203864" y="1080032"/>
                    <a:pt x="308523" y="1033175"/>
                    <a:pt x="424127" y="1033175"/>
                  </a:cubicBezTo>
                  <a:lnTo>
                    <a:pt x="435940" y="1034366"/>
                  </a:lnTo>
                  <a:lnTo>
                    <a:pt x="427636" y="1007613"/>
                  </a:lnTo>
                  <a:cubicBezTo>
                    <a:pt x="425335" y="996370"/>
                    <a:pt x="424127" y="984730"/>
                    <a:pt x="424127" y="972807"/>
                  </a:cubicBezTo>
                  <a:cubicBezTo>
                    <a:pt x="424127" y="889349"/>
                    <a:pt x="483326" y="819717"/>
                    <a:pt x="562024" y="803613"/>
                  </a:cubicBezTo>
                  <a:lnTo>
                    <a:pt x="569156" y="802894"/>
                  </a:lnTo>
                  <a:lnTo>
                    <a:pt x="573923" y="755602"/>
                  </a:lnTo>
                  <a:cubicBezTo>
                    <a:pt x="605295" y="602294"/>
                    <a:pt x="740941" y="486970"/>
                    <a:pt x="903523" y="486970"/>
                  </a:cubicBezTo>
                  <a:lnTo>
                    <a:pt x="951321" y="4917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타원 2">
              <a:extLst>
                <a:ext uri="{FF2B5EF4-FFF2-40B4-BE49-F238E27FC236}">
                  <a16:creationId xmlns:a16="http://schemas.microsoft.com/office/drawing/2014/main" id="{7EF498E6-9850-42A0-8643-E6250BB46DE0}"/>
                </a:ext>
              </a:extLst>
            </p:cNvPr>
            <p:cNvSpPr/>
            <p:nvPr userDrawn="1"/>
          </p:nvSpPr>
          <p:spPr>
            <a:xfrm>
              <a:off x="5364088" y="1858246"/>
              <a:ext cx="2320819" cy="2320819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AF789A84-B899-484F-ADA6-1B784064DB8A}"/>
                </a:ext>
              </a:extLst>
            </p:cNvPr>
            <p:cNvGrpSpPr/>
            <p:nvPr userDrawn="1"/>
          </p:nvGrpSpPr>
          <p:grpSpPr>
            <a:xfrm>
              <a:off x="6280305" y="1450891"/>
              <a:ext cx="477626" cy="918140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6DDA03B1-B885-4EB8-9AC5-617A33E28AA0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id="{50824863-8B90-4264-9AEB-19AE04C9A70D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id="{3B003EFC-13D2-4BB4-8625-D6DD1D26689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id="{639551A5-A416-4935-A4CA-A8FCF74BAE6A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A0F64586-2454-49D0-905D-B01E2B155554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90010C14-1AD7-40EC-9EFB-091EB548BC40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id="{54B0A336-7C2F-4F98-ABF5-299D91E12C1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2528A48D-D724-4DF8-B31C-D26E111E596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Rectangle 1"/>
          <p:cNvSpPr/>
          <p:nvPr userDrawn="1"/>
        </p:nvSpPr>
        <p:spPr>
          <a:xfrm>
            <a:off x="3851920" y="1895103"/>
            <a:ext cx="5292080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25084" y="2154560"/>
            <a:ext cx="50189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25084" y="2730624"/>
            <a:ext cx="501891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:a16="http://schemas.microsoft.com/office/drawing/2014/main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:a16="http://schemas.microsoft.com/office/drawing/2014/main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:a16="http://schemas.microsoft.com/office/drawing/2014/main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:a16="http://schemas.microsoft.com/office/drawing/2014/main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7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llo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523EB7A4-0598-4887-ACB7-E8220F8DDFED}"/>
              </a:ext>
            </a:extLst>
          </p:cNvPr>
          <p:cNvGrpSpPr/>
          <p:nvPr userDrawn="1"/>
        </p:nvGrpSpPr>
        <p:grpSpPr>
          <a:xfrm>
            <a:off x="1902711" y="232356"/>
            <a:ext cx="5620059" cy="4638441"/>
            <a:chOff x="1902711" y="497586"/>
            <a:chExt cx="5620059" cy="4638441"/>
          </a:xfrm>
        </p:grpSpPr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id="{C4167999-582F-4DE1-8524-427663DA86EB}"/>
                </a:ext>
              </a:extLst>
            </p:cNvPr>
            <p:cNvGrpSpPr/>
            <p:nvPr userDrawn="1"/>
          </p:nvGrpSpPr>
          <p:grpSpPr>
            <a:xfrm>
              <a:off x="1902711" y="1537517"/>
              <a:ext cx="5620059" cy="3598510"/>
              <a:chOff x="2401342" y="248706"/>
              <a:chExt cx="5620059" cy="3598510"/>
            </a:xfrm>
            <a:solidFill>
              <a:schemeClr val="bg1"/>
            </a:solidFill>
          </p:grpSpPr>
          <p:sp>
            <p:nvSpPr>
              <p:cNvPr id="54" name="Oval 11">
                <a:extLst>
                  <a:ext uri="{FF2B5EF4-FFF2-40B4-BE49-F238E27FC236}">
                    <a16:creationId xmlns:a16="http://schemas.microsoft.com/office/drawing/2014/main" id="{36E509A3-52CE-4453-9564-E704D9C6F3F0}"/>
                  </a:ext>
                </a:extLst>
              </p:cNvPr>
              <p:cNvSpPr/>
              <p:nvPr userDrawn="1"/>
            </p:nvSpPr>
            <p:spPr>
              <a:xfrm>
                <a:off x="4283968" y="941198"/>
                <a:ext cx="956850" cy="9568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11">
                <a:extLst>
                  <a:ext uri="{FF2B5EF4-FFF2-40B4-BE49-F238E27FC236}">
                    <a16:creationId xmlns:a16="http://schemas.microsoft.com/office/drawing/2014/main" id="{D8641ACF-24EC-4119-AF47-45C5E6B69718}"/>
                  </a:ext>
                </a:extLst>
              </p:cNvPr>
              <p:cNvSpPr/>
              <p:nvPr userDrawn="1"/>
            </p:nvSpPr>
            <p:spPr>
              <a:xfrm>
                <a:off x="4080672" y="1386488"/>
                <a:ext cx="491180" cy="4911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Oval 11">
                <a:extLst>
                  <a:ext uri="{FF2B5EF4-FFF2-40B4-BE49-F238E27FC236}">
                    <a16:creationId xmlns:a16="http://schemas.microsoft.com/office/drawing/2014/main" id="{3873CDEC-688A-4EE6-8974-D80E43FF9273}"/>
                  </a:ext>
                </a:extLst>
              </p:cNvPr>
              <p:cNvSpPr/>
              <p:nvPr userDrawn="1"/>
            </p:nvSpPr>
            <p:spPr>
              <a:xfrm>
                <a:off x="3485352" y="1717923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Oval 11">
                <a:extLst>
                  <a:ext uri="{FF2B5EF4-FFF2-40B4-BE49-F238E27FC236}">
                    <a16:creationId xmlns:a16="http://schemas.microsoft.com/office/drawing/2014/main" id="{B93DE707-F71B-42F6-A0EB-DFC85BA873B2}"/>
                  </a:ext>
                </a:extLst>
              </p:cNvPr>
              <p:cNvSpPr/>
              <p:nvPr userDrawn="1"/>
            </p:nvSpPr>
            <p:spPr>
              <a:xfrm>
                <a:off x="2886827" y="1894030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Oval 11">
                <a:extLst>
                  <a:ext uri="{FF2B5EF4-FFF2-40B4-BE49-F238E27FC236}">
                    <a16:creationId xmlns:a16="http://schemas.microsoft.com/office/drawing/2014/main" id="{3A7AC84B-9DE8-4557-8141-47C15EEBD952}"/>
                  </a:ext>
                </a:extLst>
              </p:cNvPr>
              <p:cNvSpPr/>
              <p:nvPr userDrawn="1"/>
            </p:nvSpPr>
            <p:spPr>
              <a:xfrm>
                <a:off x="2401342" y="251623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:a16="http://schemas.microsoft.com/office/drawing/2014/main" id="{F200C86F-3147-4417-909C-8AA712602B15}"/>
                  </a:ext>
                </a:extLst>
              </p:cNvPr>
              <p:cNvSpPr/>
              <p:nvPr userDrawn="1"/>
            </p:nvSpPr>
            <p:spPr>
              <a:xfrm>
                <a:off x="3017096" y="279748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Oval 11">
                <a:extLst>
                  <a:ext uri="{FF2B5EF4-FFF2-40B4-BE49-F238E27FC236}">
                    <a16:creationId xmlns:a16="http://schemas.microsoft.com/office/drawing/2014/main" id="{C19D843C-2344-43CD-A232-FDCAF8F43CA5}"/>
                  </a:ext>
                </a:extLst>
              </p:cNvPr>
              <p:cNvSpPr/>
              <p:nvPr userDrawn="1"/>
            </p:nvSpPr>
            <p:spPr>
              <a:xfrm>
                <a:off x="3562974" y="2003019"/>
                <a:ext cx="1844197" cy="18441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Oval 11">
                <a:extLst>
                  <a:ext uri="{FF2B5EF4-FFF2-40B4-BE49-F238E27FC236}">
                    <a16:creationId xmlns:a16="http://schemas.microsoft.com/office/drawing/2014/main" id="{1D594D95-F75F-4683-A364-E7EFD943F93B}"/>
                  </a:ext>
                </a:extLst>
              </p:cNvPr>
              <p:cNvSpPr/>
              <p:nvPr userDrawn="1"/>
            </p:nvSpPr>
            <p:spPr>
              <a:xfrm>
                <a:off x="4999309" y="3011131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Oval 11">
                <a:extLst>
                  <a:ext uri="{FF2B5EF4-FFF2-40B4-BE49-F238E27FC236}">
                    <a16:creationId xmlns:a16="http://schemas.microsoft.com/office/drawing/2014/main" id="{95DD39E7-93D6-494C-A36E-247288990A90}"/>
                  </a:ext>
                </a:extLst>
              </p:cNvPr>
              <p:cNvSpPr/>
              <p:nvPr userDrawn="1"/>
            </p:nvSpPr>
            <p:spPr>
              <a:xfrm>
                <a:off x="5653222" y="2981733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Oval 11">
                <a:extLst>
                  <a:ext uri="{FF2B5EF4-FFF2-40B4-BE49-F238E27FC236}">
                    <a16:creationId xmlns:a16="http://schemas.microsoft.com/office/drawing/2014/main" id="{0724B3EB-D2BA-46AD-9B24-8F61182FFCCE}"/>
                  </a:ext>
                </a:extLst>
              </p:cNvPr>
              <p:cNvSpPr/>
              <p:nvPr userDrawn="1"/>
            </p:nvSpPr>
            <p:spPr>
              <a:xfrm>
                <a:off x="6035666" y="2445747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Oval 11">
                <a:extLst>
                  <a:ext uri="{FF2B5EF4-FFF2-40B4-BE49-F238E27FC236}">
                    <a16:creationId xmlns:a16="http://schemas.microsoft.com/office/drawing/2014/main" id="{BDBBA2C7-3C34-4968-B283-7486C3E66CD2}"/>
                  </a:ext>
                </a:extLst>
              </p:cNvPr>
              <p:cNvSpPr/>
              <p:nvPr userDrawn="1"/>
            </p:nvSpPr>
            <p:spPr>
              <a:xfrm>
                <a:off x="7037784" y="2729409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1">
                <a:extLst>
                  <a:ext uri="{FF2B5EF4-FFF2-40B4-BE49-F238E27FC236}">
                    <a16:creationId xmlns:a16="http://schemas.microsoft.com/office/drawing/2014/main" id="{1D3596EF-83B2-4D77-9900-8FBA5EF934B2}"/>
                  </a:ext>
                </a:extLst>
              </p:cNvPr>
              <p:cNvSpPr/>
              <p:nvPr userDrawn="1"/>
            </p:nvSpPr>
            <p:spPr>
              <a:xfrm>
                <a:off x="6658215" y="1725625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Oval 11">
                <a:extLst>
                  <a:ext uri="{FF2B5EF4-FFF2-40B4-BE49-F238E27FC236}">
                    <a16:creationId xmlns:a16="http://schemas.microsoft.com/office/drawing/2014/main" id="{478452D7-D34C-4072-B618-5EA4D20571B3}"/>
                  </a:ext>
                </a:extLst>
              </p:cNvPr>
              <p:cNvSpPr/>
              <p:nvPr userDrawn="1"/>
            </p:nvSpPr>
            <p:spPr>
              <a:xfrm>
                <a:off x="4702059" y="880592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:a16="http://schemas.microsoft.com/office/drawing/2014/main" id="{B67A8B79-3441-4CEE-82A3-001ECBD4DD6C}"/>
                  </a:ext>
                </a:extLst>
              </p:cNvPr>
              <p:cNvSpPr/>
              <p:nvPr userDrawn="1"/>
            </p:nvSpPr>
            <p:spPr>
              <a:xfrm>
                <a:off x="5200227" y="115344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Oval 11">
                <a:extLst>
                  <a:ext uri="{FF2B5EF4-FFF2-40B4-BE49-F238E27FC236}">
                    <a16:creationId xmlns:a16="http://schemas.microsoft.com/office/drawing/2014/main" id="{39EC19EA-7198-4F0B-A95B-49D0CF19C8F2}"/>
                  </a:ext>
                </a:extLst>
              </p:cNvPr>
              <p:cNvSpPr/>
              <p:nvPr userDrawn="1"/>
            </p:nvSpPr>
            <p:spPr>
              <a:xfrm>
                <a:off x="5945245" y="1484448"/>
                <a:ext cx="701108" cy="7011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id="{6F4820F4-E538-4700-880A-FA8685A41A3B}"/>
                  </a:ext>
                </a:extLst>
              </p:cNvPr>
              <p:cNvSpPr/>
              <p:nvPr userDrawn="1"/>
            </p:nvSpPr>
            <p:spPr>
              <a:xfrm>
                <a:off x="6121822" y="179221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Oval 11">
                <a:extLst>
                  <a:ext uri="{FF2B5EF4-FFF2-40B4-BE49-F238E27FC236}">
                    <a16:creationId xmlns:a16="http://schemas.microsoft.com/office/drawing/2014/main" id="{413F6B1E-425D-4873-9467-3AC4066BB2ED}"/>
                  </a:ext>
                </a:extLst>
              </p:cNvPr>
              <p:cNvSpPr/>
              <p:nvPr userDrawn="1"/>
            </p:nvSpPr>
            <p:spPr>
              <a:xfrm>
                <a:off x="4251327" y="1369850"/>
                <a:ext cx="2136016" cy="2136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사다리꼴 70">
                <a:extLst>
                  <a:ext uri="{FF2B5EF4-FFF2-40B4-BE49-F238E27FC236}">
                    <a16:creationId xmlns:a16="http://schemas.microsoft.com/office/drawing/2014/main" id="{B0CB0B17-591E-4DAC-A92C-EBD6A95CAE9D}"/>
                  </a:ext>
                </a:extLst>
              </p:cNvPr>
              <p:cNvSpPr/>
              <p:nvPr userDrawn="1"/>
            </p:nvSpPr>
            <p:spPr>
              <a:xfrm>
                <a:off x="4765704" y="248706"/>
                <a:ext cx="608632" cy="121615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0273FAE2-233C-451C-ABAD-157761C173D3}"/>
                </a:ext>
              </a:extLst>
            </p:cNvPr>
            <p:cNvGrpSpPr/>
            <p:nvPr userDrawn="1"/>
          </p:nvGrpSpPr>
          <p:grpSpPr>
            <a:xfrm>
              <a:off x="4249055" y="497586"/>
              <a:ext cx="645890" cy="1241591"/>
              <a:chOff x="5304862" y="-789923"/>
              <a:chExt cx="645890" cy="1241591"/>
            </a:xfrm>
          </p:grpSpPr>
          <p:grpSp>
            <p:nvGrpSpPr>
              <p:cNvPr id="73" name="그룹 72">
                <a:extLst>
                  <a:ext uri="{FF2B5EF4-FFF2-40B4-BE49-F238E27FC236}">
                    <a16:creationId xmlns:a16="http://schemas.microsoft.com/office/drawing/2014/main" id="{F294317C-D093-4716-BC39-F4EDB7B3713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78" name="이등변 삼각형 49">
                  <a:extLst>
                    <a:ext uri="{FF2B5EF4-FFF2-40B4-BE49-F238E27FC236}">
                      <a16:creationId xmlns:a16="http://schemas.microsoft.com/office/drawing/2014/main" id="{28122585-D90D-4D44-AC50-0A8C9106EF95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자유형: 도형 78">
                  <a:extLst>
                    <a:ext uri="{FF2B5EF4-FFF2-40B4-BE49-F238E27FC236}">
                      <a16:creationId xmlns:a16="http://schemas.microsoft.com/office/drawing/2014/main" id="{CA4A1B48-5DCF-4240-B908-5565A0B620C1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자유형: 도형 79">
                  <a:extLst>
                    <a:ext uri="{FF2B5EF4-FFF2-40B4-BE49-F238E27FC236}">
                      <a16:creationId xmlns:a16="http://schemas.microsoft.com/office/drawing/2014/main" id="{28D35705-FE6E-444A-A4F2-216FB36C2D3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833271DD-6F14-4B18-BE97-D6CF7744263D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>
                <a:extLst>
                  <a:ext uri="{FF2B5EF4-FFF2-40B4-BE49-F238E27FC236}">
                    <a16:creationId xmlns:a16="http://schemas.microsoft.com/office/drawing/2014/main" id="{32141932-F9EE-4187-BBBC-79F2AADC7FB5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자유형: 도형 75">
                <a:extLst>
                  <a:ext uri="{FF2B5EF4-FFF2-40B4-BE49-F238E27FC236}">
                    <a16:creationId xmlns:a16="http://schemas.microsoft.com/office/drawing/2014/main" id="{C4A28A23-9A45-480D-9AE0-AC8E03B407E4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: 도형 76">
                <a:extLst>
                  <a:ext uri="{FF2B5EF4-FFF2-40B4-BE49-F238E27FC236}">
                    <a16:creationId xmlns:a16="http://schemas.microsoft.com/office/drawing/2014/main" id="{E5282C72-98DB-48D8-88FE-2DFA994D4B88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16057" y="2931790"/>
            <a:ext cx="389493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15909" y="3579862"/>
            <a:ext cx="389493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360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707904" y="1203090"/>
            <a:ext cx="1710999" cy="3600908"/>
            <a:chOff x="3797105" y="1404992"/>
            <a:chExt cx="1548895" cy="3471014"/>
          </a:xfrm>
        </p:grpSpPr>
        <p:sp>
          <p:nvSpPr>
            <p:cNvPr id="9" name="Rectangle 8"/>
            <p:cNvSpPr/>
            <p:nvPr userDrawn="1"/>
          </p:nvSpPr>
          <p:spPr>
            <a:xfrm>
              <a:off x="3797105" y="1909048"/>
              <a:ext cx="1548000" cy="246290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3797105" y="1404992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0800000">
              <a:off x="3798000" y="4371950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87227" y="1312181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059035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0843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243611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15419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933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2329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919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그림 개체 틀 10">
            <a:extLst>
              <a:ext uri="{FF2B5EF4-FFF2-40B4-BE49-F238E27FC236}">
                <a16:creationId xmlns:a16="http://schemas.microsoft.com/office/drawing/2014/main" id="{24943D91-C407-41C1-8574-76661B57139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48065" y="1431235"/>
            <a:ext cx="2568434" cy="2280270"/>
          </a:xfrm>
          <a:custGeom>
            <a:avLst/>
            <a:gdLst>
              <a:gd name="connsiteX0" fmla="*/ 125450 w 2568434"/>
              <a:gd name="connsiteY0" fmla="*/ 111684 h 2280270"/>
              <a:gd name="connsiteX1" fmla="*/ 2442984 w 2568434"/>
              <a:gd name="connsiteY1" fmla="*/ 111684 h 2280270"/>
              <a:gd name="connsiteX2" fmla="*/ 2442984 w 2568434"/>
              <a:gd name="connsiteY2" fmla="*/ 2168586 h 2280270"/>
              <a:gd name="connsiteX3" fmla="*/ 125450 w 2568434"/>
              <a:gd name="connsiteY3" fmla="*/ 2168586 h 2280270"/>
              <a:gd name="connsiteX4" fmla="*/ 96085 w 2568434"/>
              <a:gd name="connsiteY4" fmla="*/ 82319 h 2280270"/>
              <a:gd name="connsiteX5" fmla="*/ 96085 w 2568434"/>
              <a:gd name="connsiteY5" fmla="*/ 2197951 h 2280270"/>
              <a:gd name="connsiteX6" fmla="*/ 2472349 w 2568434"/>
              <a:gd name="connsiteY6" fmla="*/ 2197951 h 2280270"/>
              <a:gd name="connsiteX7" fmla="*/ 2472349 w 2568434"/>
              <a:gd name="connsiteY7" fmla="*/ 82319 h 2280270"/>
              <a:gd name="connsiteX8" fmla="*/ 0 w 2568434"/>
              <a:gd name="connsiteY8" fmla="*/ 0 h 2280270"/>
              <a:gd name="connsiteX9" fmla="*/ 2568434 w 2568434"/>
              <a:gd name="connsiteY9" fmla="*/ 0 h 2280270"/>
              <a:gd name="connsiteX10" fmla="*/ 2568434 w 2568434"/>
              <a:gd name="connsiteY10" fmla="*/ 2280270 h 2280270"/>
              <a:gd name="connsiteX11" fmla="*/ 0 w 2568434"/>
              <a:gd name="connsiteY11" fmla="*/ 2280270 h 228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68434" h="2280270">
                <a:moveTo>
                  <a:pt x="125450" y="111684"/>
                </a:moveTo>
                <a:lnTo>
                  <a:pt x="2442984" y="111684"/>
                </a:lnTo>
                <a:lnTo>
                  <a:pt x="2442984" y="2168586"/>
                </a:lnTo>
                <a:lnTo>
                  <a:pt x="125450" y="2168586"/>
                </a:lnTo>
                <a:close/>
                <a:moveTo>
                  <a:pt x="96085" y="82319"/>
                </a:moveTo>
                <a:lnTo>
                  <a:pt x="96085" y="2197951"/>
                </a:lnTo>
                <a:lnTo>
                  <a:pt x="2472349" y="2197951"/>
                </a:lnTo>
                <a:lnTo>
                  <a:pt x="2472349" y="82319"/>
                </a:lnTo>
                <a:close/>
                <a:moveTo>
                  <a:pt x="0" y="0"/>
                </a:moveTo>
                <a:lnTo>
                  <a:pt x="2568434" y="0"/>
                </a:lnTo>
                <a:lnTo>
                  <a:pt x="2568434" y="2280270"/>
                </a:lnTo>
                <a:lnTo>
                  <a:pt x="0" y="22802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D19E2BEF-0357-4B60-8F97-1B4CBD18E02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704000" y="370350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C69723CC-367A-47C2-9C98-4E37F9539DB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3708064" y="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543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886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65" r:id="rId14"/>
    <p:sldLayoutId id="2147483672" r:id="rId15"/>
    <p:sldLayoutId id="2147483656" r:id="rId16"/>
    <p:sldLayoutId id="2147483675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428610"/>
            <a:ext cx="8858312" cy="857256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Unit II</a:t>
            </a:r>
          </a:p>
        </p:txBody>
      </p:sp>
      <p:pic>
        <p:nvPicPr>
          <p:cNvPr id="33794" name="Picture 2" descr="Image result for human rights 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142990"/>
            <a:ext cx="8786842" cy="37147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epa\Pictures\Screenshots\Screenshot (53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41" y="-85718"/>
            <a:ext cx="8924953" cy="5300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epa\Pictures\Screenshots\Screenshot (53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"/>
            <a:ext cx="914400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epa\Pictures\Screenshots\Screenshot (53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1420"/>
            <a:ext cx="9072594" cy="501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epa\Pictures\Screenshots\Screenshot (54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-18"/>
            <a:ext cx="900118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epa\Pictures\Screenshots\Screenshot (54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53560"/>
            <a:ext cx="9286940" cy="5089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epa\Pictures\Screenshots\Screenshot (54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20"/>
            <a:ext cx="9072594" cy="4982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epa\Pictures\Screenshots\Screenshot (54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1420"/>
            <a:ext cx="8767794" cy="4964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epa\Pictures\Screenshots\Screenshot (54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01"/>
            <a:ext cx="8858312" cy="5036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Universal Declaration of Human Rights 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14282" y="699542"/>
            <a:ext cx="8929718" cy="380103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UDHR adopted by United Nations General Assembly on 10</a:t>
            </a:r>
            <a:r>
              <a:rPr lang="en-GB" sz="1600" b="1" baseline="30000" dirty="0">
                <a:solidFill>
                  <a:srgbClr val="7030A0"/>
                </a:solidFill>
              </a:rPr>
              <a:t>th</a:t>
            </a:r>
            <a:r>
              <a:rPr lang="en-GB" sz="1600" b="1" dirty="0">
                <a:solidFill>
                  <a:srgbClr val="7030A0"/>
                </a:solidFill>
              </a:rPr>
              <a:t> Dec. 1948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Mr. John Peters – United Nations Secretariat drafted UDHR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Consists of Preamble and 30 Articles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Preamble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Consists of seven paragraphs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States the reasons for adoption of the declaration </a:t>
            </a:r>
          </a:p>
          <a:p>
            <a:pPr algn="l">
              <a:lnSpc>
                <a:spcPct val="150000"/>
              </a:lnSpc>
            </a:pPr>
            <a:endParaRPr lang="en-GB" dirty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endParaRPr lang="en-GB" dirty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rgbClr val="7030A0"/>
                </a:solidFill>
              </a:rPr>
              <a:t>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Articles of the UDHR  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14282" y="699542"/>
            <a:ext cx="8929718" cy="380103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UDHR adopted by United Nations General Assembly on 10</a:t>
            </a:r>
            <a:r>
              <a:rPr lang="en-GB" sz="1600" b="1" baseline="30000" dirty="0">
                <a:solidFill>
                  <a:srgbClr val="7030A0"/>
                </a:solidFill>
              </a:rPr>
              <a:t>th</a:t>
            </a:r>
            <a:r>
              <a:rPr lang="en-GB" sz="1600" b="1" dirty="0">
                <a:solidFill>
                  <a:srgbClr val="7030A0"/>
                </a:solidFill>
              </a:rPr>
              <a:t> Dec. 1948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Mr. John Peters – United Nations Secretariat drafted UDHR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Consists of Preamble and 30 Articles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Preamble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Consists of seven paragraphs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</a:rPr>
              <a:t>States the reasons for adoption of the declaration </a:t>
            </a:r>
          </a:p>
          <a:p>
            <a:pPr algn="l">
              <a:lnSpc>
                <a:spcPct val="150000"/>
              </a:lnSpc>
            </a:pPr>
            <a:endParaRPr lang="en-GB" dirty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endParaRPr lang="en-GB" dirty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rgbClr val="7030A0"/>
                </a:solidFill>
              </a:rPr>
              <a:t>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Human</a:t>
            </a:r>
            <a:r>
              <a:rPr lang="en-GB" b="1" dirty="0">
                <a:solidFill>
                  <a:srgbClr val="FF0000"/>
                </a:solidFill>
              </a:rPr>
              <a:t> Rights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8954" y="699542"/>
            <a:ext cx="8721969" cy="288032"/>
          </a:xfrm>
        </p:spPr>
        <p:txBody>
          <a:bodyPr/>
          <a:lstStyle/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endParaRPr lang="en-GB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Human rights are the rights of people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Rights that an individual can avail and enjoy by virtue of being born as a human being.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rights relating to life, liberty equality and dignity of an individual guaranteed by the              Constitution 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endParaRPr lang="en-GB" sz="1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GB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“Rights derived from the inherent dignity of the human person” - </a:t>
            </a:r>
            <a:r>
              <a:rPr lang="en-GB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UDHR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71420"/>
            <a:ext cx="878687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10"/>
            <a:ext cx="828680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Characteristics of Human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7158" y="699542"/>
            <a:ext cx="8643998" cy="288032"/>
          </a:xfrm>
        </p:spPr>
        <p:txBody>
          <a:bodyPr/>
          <a:lstStyle/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buAutoNum type="arabicPeriod"/>
            </a:pPr>
            <a:endParaRPr lang="en-GB" dirty="0"/>
          </a:p>
          <a:p>
            <a:pPr marL="342900" indent="-342900" algn="l">
              <a:lnSpc>
                <a:spcPct val="150000"/>
              </a:lnSpc>
              <a:buAutoNum type="arabicPeriod"/>
            </a:pPr>
            <a:endParaRPr lang="en-GB" sz="1800" dirty="0">
              <a:solidFill>
                <a:srgbClr val="7030A0"/>
              </a:solidFill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endParaRPr lang="en-GB" sz="1800" dirty="0">
              <a:solidFill>
                <a:srgbClr val="7030A0"/>
              </a:solidFill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endParaRPr lang="en-GB" sz="1800" dirty="0">
              <a:solidFill>
                <a:srgbClr val="7030A0"/>
              </a:solidFill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Universal Application </a:t>
            </a:r>
            <a:endParaRPr lang="en-US" sz="1800" dirty="0">
              <a:solidFill>
                <a:srgbClr val="7030A0"/>
              </a:solidFill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Purpose - - Protection of human rights, Prevention of violations of human dignity </a:t>
            </a: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Minimal Rights </a:t>
            </a: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Derived from Natural Law</a:t>
            </a: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Independent of the state </a:t>
            </a: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GB" sz="1800" dirty="0">
                <a:solidFill>
                  <a:srgbClr val="7030A0"/>
                </a:solidFill>
              </a:rPr>
              <a:t>Support Human Development </a:t>
            </a:r>
          </a:p>
          <a:p>
            <a:pPr marL="342900" indent="-342900" algn="l">
              <a:buAutoNum type="arabicPeriod"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epa\Pictures\Screenshots\Screenshot (53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85718"/>
            <a:ext cx="9072626" cy="5229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epa\Pictures\Screenshots\Screenshot (53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841"/>
            <a:ext cx="9001188" cy="5197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epa\Pictures\Screenshots\Screenshot (53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3560"/>
            <a:ext cx="8643998" cy="5089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epa\Pictures\Screenshots\Screenshot (53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6436"/>
            <a:ext cx="8858312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ntents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ection Break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4496</TotalTime>
  <Words>187</Words>
  <Application>Microsoft Office PowerPoint</Application>
  <PresentationFormat>On-screen Show (16:9)</PresentationFormat>
  <Paragraphs>63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맑은 고딕</vt:lpstr>
      <vt:lpstr>Arial</vt:lpstr>
      <vt:lpstr>Times New Roman</vt:lpstr>
      <vt:lpstr>Wingdings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Dr.Shrikrishna Patil</cp:lastModifiedBy>
  <cp:revision>365</cp:revision>
  <dcterms:created xsi:type="dcterms:W3CDTF">2016-12-05T23:26:54Z</dcterms:created>
  <dcterms:modified xsi:type="dcterms:W3CDTF">2021-02-15T17:33:50Z</dcterms:modified>
</cp:coreProperties>
</file>