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3" r:id="rId2"/>
  </p:sldMasterIdLst>
  <p:notesMasterIdLst>
    <p:notesMasterId r:id="rId87"/>
  </p:notesMasterIdLst>
  <p:sldIdLst>
    <p:sldId id="334" r:id="rId3"/>
    <p:sldId id="343" r:id="rId4"/>
    <p:sldId id="348" r:id="rId5"/>
    <p:sldId id="353" r:id="rId6"/>
    <p:sldId id="354" r:id="rId7"/>
    <p:sldId id="426" r:id="rId8"/>
    <p:sldId id="356" r:id="rId9"/>
    <p:sldId id="357" r:id="rId10"/>
    <p:sldId id="417" r:id="rId11"/>
    <p:sldId id="419" r:id="rId12"/>
    <p:sldId id="420" r:id="rId13"/>
    <p:sldId id="421" r:id="rId14"/>
    <p:sldId id="422" r:id="rId15"/>
    <p:sldId id="423" r:id="rId16"/>
    <p:sldId id="424" r:id="rId17"/>
    <p:sldId id="425" r:id="rId18"/>
    <p:sldId id="427" r:id="rId19"/>
    <p:sldId id="362" r:id="rId20"/>
    <p:sldId id="431" r:id="rId21"/>
    <p:sldId id="359" r:id="rId22"/>
    <p:sldId id="429" r:id="rId23"/>
    <p:sldId id="430" r:id="rId24"/>
    <p:sldId id="364" r:id="rId25"/>
    <p:sldId id="432" r:id="rId26"/>
    <p:sldId id="433" r:id="rId27"/>
    <p:sldId id="365" r:id="rId28"/>
    <p:sldId id="366" r:id="rId29"/>
    <p:sldId id="367" r:id="rId30"/>
    <p:sldId id="434" r:id="rId31"/>
    <p:sldId id="435" r:id="rId32"/>
    <p:sldId id="436" r:id="rId33"/>
    <p:sldId id="437" r:id="rId34"/>
    <p:sldId id="389" r:id="rId35"/>
    <p:sldId id="390" r:id="rId36"/>
    <p:sldId id="391" r:id="rId37"/>
    <p:sldId id="392" r:id="rId38"/>
    <p:sldId id="393" r:id="rId39"/>
    <p:sldId id="438" r:id="rId40"/>
    <p:sldId id="439" r:id="rId41"/>
    <p:sldId id="441" r:id="rId42"/>
    <p:sldId id="440" r:id="rId43"/>
    <p:sldId id="442" r:id="rId44"/>
    <p:sldId id="443" r:id="rId45"/>
    <p:sldId id="444" r:id="rId46"/>
    <p:sldId id="445" r:id="rId47"/>
    <p:sldId id="446" r:id="rId48"/>
    <p:sldId id="447" r:id="rId49"/>
    <p:sldId id="448" r:id="rId50"/>
    <p:sldId id="449" r:id="rId51"/>
    <p:sldId id="450" r:id="rId52"/>
    <p:sldId id="451" r:id="rId53"/>
    <p:sldId id="412" r:id="rId54"/>
    <p:sldId id="452" r:id="rId55"/>
    <p:sldId id="453" r:id="rId56"/>
    <p:sldId id="454" r:id="rId57"/>
    <p:sldId id="455" r:id="rId58"/>
    <p:sldId id="456" r:id="rId59"/>
    <p:sldId id="457" r:id="rId60"/>
    <p:sldId id="458" r:id="rId61"/>
    <p:sldId id="459" r:id="rId62"/>
    <p:sldId id="460" r:id="rId63"/>
    <p:sldId id="461" r:id="rId64"/>
    <p:sldId id="464" r:id="rId65"/>
    <p:sldId id="462" r:id="rId66"/>
    <p:sldId id="463" r:id="rId67"/>
    <p:sldId id="465" r:id="rId68"/>
    <p:sldId id="466" r:id="rId69"/>
    <p:sldId id="467" r:id="rId70"/>
    <p:sldId id="468" r:id="rId71"/>
    <p:sldId id="469" r:id="rId72"/>
    <p:sldId id="470" r:id="rId73"/>
    <p:sldId id="471" r:id="rId74"/>
    <p:sldId id="472" r:id="rId75"/>
    <p:sldId id="473" r:id="rId76"/>
    <p:sldId id="474" r:id="rId77"/>
    <p:sldId id="475" r:id="rId78"/>
    <p:sldId id="476" r:id="rId79"/>
    <p:sldId id="477" r:id="rId80"/>
    <p:sldId id="478" r:id="rId81"/>
    <p:sldId id="479" r:id="rId82"/>
    <p:sldId id="480" r:id="rId83"/>
    <p:sldId id="481" r:id="rId84"/>
    <p:sldId id="482" r:id="rId85"/>
    <p:sldId id="483" r:id="rId86"/>
  </p:sldIdLst>
  <p:sldSz cx="9144000" cy="5143500" type="screen16x9"/>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93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C24"/>
    <a:srgbClr val="F2BF27"/>
    <a:srgbClr val="FFCE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0" d="100"/>
          <a:sy n="120" d="100"/>
        </p:scale>
        <p:origin x="-808" y="-197"/>
      </p:cViewPr>
      <p:guideLst>
        <p:guide orient="horz" pos="1938"/>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4" Type="http://schemas.openxmlformats.org/officeDocument/2006/relationships/slide" Target="slides/slide2.xml"/><Relationship Id="rId9"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8BDD1D-2192-4C19-B925-D822C7323C4A}"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D2A574C6-C8F3-4BFA-83B1-9AE6BE9ED141}">
      <dgm:prSet phldrT="[Text]"/>
      <dgm:spPr/>
      <dgm:t>
        <a:bodyPr/>
        <a:lstStyle/>
        <a:p>
          <a:r>
            <a:rPr lang="en-US" dirty="0">
              <a:solidFill>
                <a:schemeClr val="accent3">
                  <a:lumMod val="50000"/>
                </a:schemeClr>
              </a:solidFill>
            </a:rPr>
            <a:t>RELIGION</a:t>
          </a:r>
        </a:p>
      </dgm:t>
    </dgm:pt>
    <dgm:pt modelId="{4341CBE7-2C33-41EC-9C5C-22465093E29F}" type="parTrans" cxnId="{4E9E90E1-5AD2-475B-BE9C-56C8B70FDDEC}">
      <dgm:prSet/>
      <dgm:spPr/>
      <dgm:t>
        <a:bodyPr/>
        <a:lstStyle/>
        <a:p>
          <a:endParaRPr lang="en-US"/>
        </a:p>
      </dgm:t>
    </dgm:pt>
    <dgm:pt modelId="{FC0B6835-B0F3-4BBF-AB74-4F3E17A08ABE}" type="sibTrans" cxnId="{4E9E90E1-5AD2-475B-BE9C-56C8B70FDDEC}">
      <dgm:prSet/>
      <dgm:spPr/>
      <dgm:t>
        <a:bodyPr/>
        <a:lstStyle/>
        <a:p>
          <a:endParaRPr lang="en-US"/>
        </a:p>
      </dgm:t>
    </dgm:pt>
    <dgm:pt modelId="{5719DA9C-29E0-4C8A-A682-1A4D383BDA66}">
      <dgm:prSet phldrT="[Text]"/>
      <dgm:spPr/>
      <dgm:t>
        <a:bodyPr/>
        <a:lstStyle/>
        <a:p>
          <a:r>
            <a:rPr lang="en-US" dirty="0">
              <a:solidFill>
                <a:srgbClr val="7030A0"/>
              </a:solidFill>
            </a:rPr>
            <a:t>Hinduism</a:t>
          </a:r>
        </a:p>
      </dgm:t>
    </dgm:pt>
    <dgm:pt modelId="{0961351D-C16A-47BC-85E1-8FF165F1531C}" type="parTrans" cxnId="{8B252B48-A6CB-4E33-9005-5BA42FBFAEB5}">
      <dgm:prSet/>
      <dgm:spPr/>
      <dgm:t>
        <a:bodyPr/>
        <a:lstStyle/>
        <a:p>
          <a:endParaRPr lang="en-US"/>
        </a:p>
      </dgm:t>
    </dgm:pt>
    <dgm:pt modelId="{30F580E0-52B3-403B-B9FD-0C1CF004D1F3}" type="sibTrans" cxnId="{8B252B48-A6CB-4E33-9005-5BA42FBFAEB5}">
      <dgm:prSet/>
      <dgm:spPr/>
      <dgm:t>
        <a:bodyPr/>
        <a:lstStyle/>
        <a:p>
          <a:endParaRPr lang="en-US"/>
        </a:p>
      </dgm:t>
    </dgm:pt>
    <dgm:pt modelId="{B41D7E7C-608F-4AD6-A5FA-16388A3C5658}">
      <dgm:prSet/>
      <dgm:spPr/>
      <dgm:t>
        <a:bodyPr/>
        <a:lstStyle/>
        <a:p>
          <a:r>
            <a:rPr lang="en-US" dirty="0">
              <a:solidFill>
                <a:srgbClr val="7030A0"/>
              </a:solidFill>
            </a:rPr>
            <a:t>Jainism</a:t>
          </a:r>
        </a:p>
      </dgm:t>
    </dgm:pt>
    <dgm:pt modelId="{7D409BC5-2021-4F5A-A481-59349CDB90A8}" type="parTrans" cxnId="{1A3F1BEC-23EC-402C-9BB8-AF4CA30CBA26}">
      <dgm:prSet/>
      <dgm:spPr/>
      <dgm:t>
        <a:bodyPr/>
        <a:lstStyle/>
        <a:p>
          <a:endParaRPr lang="en-US"/>
        </a:p>
      </dgm:t>
    </dgm:pt>
    <dgm:pt modelId="{6111F8E5-505C-41FF-BDAD-1B824B099433}" type="sibTrans" cxnId="{1A3F1BEC-23EC-402C-9BB8-AF4CA30CBA26}">
      <dgm:prSet/>
      <dgm:spPr/>
      <dgm:t>
        <a:bodyPr/>
        <a:lstStyle/>
        <a:p>
          <a:endParaRPr lang="en-US"/>
        </a:p>
      </dgm:t>
    </dgm:pt>
    <dgm:pt modelId="{688F168E-1E0B-452E-B4C4-AFA7A1366C35}">
      <dgm:prSet/>
      <dgm:spPr/>
      <dgm:t>
        <a:bodyPr/>
        <a:lstStyle/>
        <a:p>
          <a:r>
            <a:rPr lang="en-US" dirty="0">
              <a:solidFill>
                <a:srgbClr val="7030A0"/>
              </a:solidFill>
            </a:rPr>
            <a:t>Buddhism</a:t>
          </a:r>
        </a:p>
      </dgm:t>
    </dgm:pt>
    <dgm:pt modelId="{313608F0-C9F3-4E7D-83CB-FA85799BF2AC}" type="parTrans" cxnId="{2381D149-A41C-4543-ADC6-7C50BD15CD9E}">
      <dgm:prSet/>
      <dgm:spPr/>
      <dgm:t>
        <a:bodyPr/>
        <a:lstStyle/>
        <a:p>
          <a:endParaRPr lang="en-US"/>
        </a:p>
      </dgm:t>
    </dgm:pt>
    <dgm:pt modelId="{066D4457-6AE1-4CE5-B8B2-1C06CD449C8E}" type="sibTrans" cxnId="{2381D149-A41C-4543-ADC6-7C50BD15CD9E}">
      <dgm:prSet/>
      <dgm:spPr/>
      <dgm:t>
        <a:bodyPr/>
        <a:lstStyle/>
        <a:p>
          <a:endParaRPr lang="en-US"/>
        </a:p>
      </dgm:t>
    </dgm:pt>
    <dgm:pt modelId="{18CF2E6B-3BD6-47E1-AA8E-B8B6A658C455}">
      <dgm:prSet/>
      <dgm:spPr/>
      <dgm:t>
        <a:bodyPr/>
        <a:lstStyle/>
        <a:p>
          <a:r>
            <a:rPr lang="en-US" dirty="0">
              <a:solidFill>
                <a:srgbClr val="7030A0"/>
              </a:solidFill>
            </a:rPr>
            <a:t>Sikhism</a:t>
          </a:r>
        </a:p>
      </dgm:t>
    </dgm:pt>
    <dgm:pt modelId="{1BBD1F51-3485-4032-A4D3-323010A904F7}" type="parTrans" cxnId="{18CB5C5B-AE1C-4CCE-874B-129CC24B9ACD}">
      <dgm:prSet/>
      <dgm:spPr/>
      <dgm:t>
        <a:bodyPr/>
        <a:lstStyle/>
        <a:p>
          <a:endParaRPr lang="en-US"/>
        </a:p>
      </dgm:t>
    </dgm:pt>
    <dgm:pt modelId="{91FE0713-53B6-41BF-8B5D-764FC508B4FE}" type="sibTrans" cxnId="{18CB5C5B-AE1C-4CCE-874B-129CC24B9ACD}">
      <dgm:prSet/>
      <dgm:spPr/>
      <dgm:t>
        <a:bodyPr/>
        <a:lstStyle/>
        <a:p>
          <a:endParaRPr lang="en-US"/>
        </a:p>
      </dgm:t>
    </dgm:pt>
    <dgm:pt modelId="{5AE78F46-E8CA-4E97-A75F-A94B72E26079}">
      <dgm:prSet/>
      <dgm:spPr/>
      <dgm:t>
        <a:bodyPr/>
        <a:lstStyle/>
        <a:p>
          <a:r>
            <a:rPr lang="en-US" dirty="0">
              <a:solidFill>
                <a:srgbClr val="7030A0"/>
              </a:solidFill>
            </a:rPr>
            <a:t>Islam</a:t>
          </a:r>
        </a:p>
      </dgm:t>
    </dgm:pt>
    <dgm:pt modelId="{F7F998DF-67EE-46E6-9714-302FC6E30370}" type="parTrans" cxnId="{85E146EF-EB64-4EA0-9E88-8F9740619380}">
      <dgm:prSet/>
      <dgm:spPr/>
      <dgm:t>
        <a:bodyPr/>
        <a:lstStyle/>
        <a:p>
          <a:endParaRPr lang="en-US"/>
        </a:p>
      </dgm:t>
    </dgm:pt>
    <dgm:pt modelId="{DDB5C253-A308-4707-B7E3-289CEED28F63}" type="sibTrans" cxnId="{85E146EF-EB64-4EA0-9E88-8F9740619380}">
      <dgm:prSet/>
      <dgm:spPr/>
      <dgm:t>
        <a:bodyPr/>
        <a:lstStyle/>
        <a:p>
          <a:endParaRPr lang="en-US"/>
        </a:p>
      </dgm:t>
    </dgm:pt>
    <dgm:pt modelId="{68760A3E-7200-43D5-B1CD-61559CDFE2EF}">
      <dgm:prSet/>
      <dgm:spPr/>
      <dgm:t>
        <a:bodyPr/>
        <a:lstStyle/>
        <a:p>
          <a:r>
            <a:rPr lang="en-US" dirty="0">
              <a:solidFill>
                <a:srgbClr val="7030A0"/>
              </a:solidFill>
            </a:rPr>
            <a:t>Christianity </a:t>
          </a:r>
        </a:p>
      </dgm:t>
    </dgm:pt>
    <dgm:pt modelId="{4635B5F4-C92F-4A14-AF10-F71983A5DDF8}" type="parTrans" cxnId="{35C56197-3BFE-4B4B-8C67-BB45CB6D8593}">
      <dgm:prSet/>
      <dgm:spPr/>
      <dgm:t>
        <a:bodyPr/>
        <a:lstStyle/>
        <a:p>
          <a:endParaRPr lang="en-US"/>
        </a:p>
      </dgm:t>
    </dgm:pt>
    <dgm:pt modelId="{BB404507-231F-465A-85FD-26C88EB8BDD8}" type="sibTrans" cxnId="{35C56197-3BFE-4B4B-8C67-BB45CB6D8593}">
      <dgm:prSet/>
      <dgm:spPr/>
      <dgm:t>
        <a:bodyPr/>
        <a:lstStyle/>
        <a:p>
          <a:endParaRPr lang="en-US"/>
        </a:p>
      </dgm:t>
    </dgm:pt>
    <dgm:pt modelId="{0E02D9A5-0B14-4E38-8F7C-BF986BCE717C}">
      <dgm:prSet/>
      <dgm:spPr/>
      <dgm:t>
        <a:bodyPr/>
        <a:lstStyle/>
        <a:p>
          <a:r>
            <a:rPr lang="en-US" dirty="0">
              <a:solidFill>
                <a:srgbClr val="7030A0"/>
              </a:solidFill>
            </a:rPr>
            <a:t>Judaism </a:t>
          </a:r>
        </a:p>
      </dgm:t>
    </dgm:pt>
    <dgm:pt modelId="{7460C919-05B1-441A-B88A-01A2E00B1BD3}" type="parTrans" cxnId="{18D92E5A-6FFF-47C2-8F50-64438C66A1BE}">
      <dgm:prSet/>
      <dgm:spPr/>
      <dgm:t>
        <a:bodyPr/>
        <a:lstStyle/>
        <a:p>
          <a:endParaRPr lang="en-US"/>
        </a:p>
      </dgm:t>
    </dgm:pt>
    <dgm:pt modelId="{A936EA0D-DB5E-47B7-8185-0F936CDAD060}" type="sibTrans" cxnId="{18D92E5A-6FFF-47C2-8F50-64438C66A1BE}">
      <dgm:prSet/>
      <dgm:spPr/>
      <dgm:t>
        <a:bodyPr/>
        <a:lstStyle/>
        <a:p>
          <a:endParaRPr lang="en-US"/>
        </a:p>
      </dgm:t>
    </dgm:pt>
    <dgm:pt modelId="{86BE3F6A-B63D-4C6E-A6CC-960E43E8D863}">
      <dgm:prSet/>
      <dgm:spPr/>
      <dgm:t>
        <a:bodyPr/>
        <a:lstStyle/>
        <a:p>
          <a:r>
            <a:rPr lang="en-US" dirty="0">
              <a:solidFill>
                <a:srgbClr val="7030A0"/>
              </a:solidFill>
            </a:rPr>
            <a:t>Zoroastrianism</a:t>
          </a:r>
          <a:endParaRPr lang="en-IN" dirty="0">
            <a:solidFill>
              <a:srgbClr val="7030A0"/>
            </a:solidFill>
          </a:endParaRPr>
        </a:p>
      </dgm:t>
    </dgm:pt>
    <dgm:pt modelId="{D68FE001-506C-4907-A009-F15B65D82E11}" type="parTrans" cxnId="{EDDF39B6-0B67-4B86-BD52-CB1F910BA3D9}">
      <dgm:prSet/>
      <dgm:spPr/>
      <dgm:t>
        <a:bodyPr/>
        <a:lstStyle/>
        <a:p>
          <a:endParaRPr lang="en-US"/>
        </a:p>
      </dgm:t>
    </dgm:pt>
    <dgm:pt modelId="{A76B8B13-0783-4D14-8860-75954982708E}" type="sibTrans" cxnId="{EDDF39B6-0B67-4B86-BD52-CB1F910BA3D9}">
      <dgm:prSet/>
      <dgm:spPr/>
      <dgm:t>
        <a:bodyPr/>
        <a:lstStyle/>
        <a:p>
          <a:endParaRPr lang="en-US"/>
        </a:p>
      </dgm:t>
    </dgm:pt>
    <dgm:pt modelId="{A880EFA3-EB52-44B5-AE46-2DA802BA53F7}" type="pres">
      <dgm:prSet presAssocID="{CE8BDD1D-2192-4C19-B925-D822C7323C4A}" presName="Name0" presStyleCnt="0">
        <dgm:presLayoutVars>
          <dgm:chPref val="1"/>
          <dgm:dir/>
          <dgm:animOne val="branch"/>
          <dgm:animLvl val="lvl"/>
          <dgm:resizeHandles val="exact"/>
        </dgm:presLayoutVars>
      </dgm:prSet>
      <dgm:spPr/>
      <dgm:t>
        <a:bodyPr/>
        <a:lstStyle/>
        <a:p>
          <a:endParaRPr lang="en-US"/>
        </a:p>
      </dgm:t>
    </dgm:pt>
    <dgm:pt modelId="{BE0BE602-1D63-4545-A2B1-EA97A0D9EED3}" type="pres">
      <dgm:prSet presAssocID="{D2A574C6-C8F3-4BFA-83B1-9AE6BE9ED141}" presName="root1" presStyleCnt="0"/>
      <dgm:spPr/>
    </dgm:pt>
    <dgm:pt modelId="{D4C9B6C9-E249-4654-9E48-9E8501FF7ED5}" type="pres">
      <dgm:prSet presAssocID="{D2A574C6-C8F3-4BFA-83B1-9AE6BE9ED141}" presName="LevelOneTextNode" presStyleLbl="node0" presStyleIdx="0" presStyleCnt="1" custLinFactX="-262143" custLinFactNeighborX="-300000" custLinFactNeighborY="129">
        <dgm:presLayoutVars>
          <dgm:chPref val="3"/>
        </dgm:presLayoutVars>
      </dgm:prSet>
      <dgm:spPr/>
      <dgm:t>
        <a:bodyPr/>
        <a:lstStyle/>
        <a:p>
          <a:endParaRPr lang="en-US"/>
        </a:p>
      </dgm:t>
    </dgm:pt>
    <dgm:pt modelId="{0669B48C-0714-4378-9445-6F96FF9565E2}" type="pres">
      <dgm:prSet presAssocID="{D2A574C6-C8F3-4BFA-83B1-9AE6BE9ED141}" presName="level2hierChild" presStyleCnt="0"/>
      <dgm:spPr/>
    </dgm:pt>
    <dgm:pt modelId="{7AC72BB5-9D5A-4D54-98E2-2E1B405F1663}" type="pres">
      <dgm:prSet presAssocID="{0961351D-C16A-47BC-85E1-8FF165F1531C}" presName="conn2-1" presStyleLbl="parChTrans1D2" presStyleIdx="0" presStyleCnt="8"/>
      <dgm:spPr/>
      <dgm:t>
        <a:bodyPr/>
        <a:lstStyle/>
        <a:p>
          <a:endParaRPr lang="en-US"/>
        </a:p>
      </dgm:t>
    </dgm:pt>
    <dgm:pt modelId="{F7955EE3-318F-4219-ABE2-5C6452DB1789}" type="pres">
      <dgm:prSet presAssocID="{0961351D-C16A-47BC-85E1-8FF165F1531C}" presName="connTx" presStyleLbl="parChTrans1D2" presStyleIdx="0" presStyleCnt="8"/>
      <dgm:spPr/>
      <dgm:t>
        <a:bodyPr/>
        <a:lstStyle/>
        <a:p>
          <a:endParaRPr lang="en-US"/>
        </a:p>
      </dgm:t>
    </dgm:pt>
    <dgm:pt modelId="{5E64B499-D4FD-4FAD-8FB5-D42ECF69E644}" type="pres">
      <dgm:prSet presAssocID="{5719DA9C-29E0-4C8A-A682-1A4D383BDA66}" presName="root2" presStyleCnt="0"/>
      <dgm:spPr/>
    </dgm:pt>
    <dgm:pt modelId="{2B5C8484-B1F4-41B1-A386-B7575CFB57E1}" type="pres">
      <dgm:prSet presAssocID="{5719DA9C-29E0-4C8A-A682-1A4D383BDA66}" presName="LevelTwoTextNode" presStyleLbl="node2" presStyleIdx="0" presStyleCnt="8" custLinFactX="-71385" custLinFactNeighborX="-100000" custLinFactNeighborY="677">
        <dgm:presLayoutVars>
          <dgm:chPref val="3"/>
        </dgm:presLayoutVars>
      </dgm:prSet>
      <dgm:spPr/>
      <dgm:t>
        <a:bodyPr/>
        <a:lstStyle/>
        <a:p>
          <a:endParaRPr lang="en-US"/>
        </a:p>
      </dgm:t>
    </dgm:pt>
    <dgm:pt modelId="{709A1214-9791-4707-9872-DAC9A6C1110B}" type="pres">
      <dgm:prSet presAssocID="{5719DA9C-29E0-4C8A-A682-1A4D383BDA66}" presName="level3hierChild" presStyleCnt="0"/>
      <dgm:spPr/>
    </dgm:pt>
    <dgm:pt modelId="{76739A78-7383-42DE-80DA-DF307697FAC8}" type="pres">
      <dgm:prSet presAssocID="{7D409BC5-2021-4F5A-A481-59349CDB90A8}" presName="conn2-1" presStyleLbl="parChTrans1D2" presStyleIdx="1" presStyleCnt="8"/>
      <dgm:spPr/>
      <dgm:t>
        <a:bodyPr/>
        <a:lstStyle/>
        <a:p>
          <a:endParaRPr lang="en-US"/>
        </a:p>
      </dgm:t>
    </dgm:pt>
    <dgm:pt modelId="{17F357C6-3257-4468-8FB5-CA79F27DDA8D}" type="pres">
      <dgm:prSet presAssocID="{7D409BC5-2021-4F5A-A481-59349CDB90A8}" presName="connTx" presStyleLbl="parChTrans1D2" presStyleIdx="1" presStyleCnt="8"/>
      <dgm:spPr/>
      <dgm:t>
        <a:bodyPr/>
        <a:lstStyle/>
        <a:p>
          <a:endParaRPr lang="en-US"/>
        </a:p>
      </dgm:t>
    </dgm:pt>
    <dgm:pt modelId="{BEF32BE3-1ED3-4CAF-BFE0-C79440C2C223}" type="pres">
      <dgm:prSet presAssocID="{B41D7E7C-608F-4AD6-A5FA-16388A3C5658}" presName="root2" presStyleCnt="0"/>
      <dgm:spPr/>
    </dgm:pt>
    <dgm:pt modelId="{3D4E4807-5335-4501-BAF6-C9FD12344044}" type="pres">
      <dgm:prSet presAssocID="{B41D7E7C-608F-4AD6-A5FA-16388A3C5658}" presName="LevelTwoTextNode" presStyleLbl="node2" presStyleIdx="1" presStyleCnt="8" custLinFactX="-71385" custLinFactNeighborX="-100000" custLinFactNeighborY="677">
        <dgm:presLayoutVars>
          <dgm:chPref val="3"/>
        </dgm:presLayoutVars>
      </dgm:prSet>
      <dgm:spPr/>
      <dgm:t>
        <a:bodyPr/>
        <a:lstStyle/>
        <a:p>
          <a:endParaRPr lang="en-US"/>
        </a:p>
      </dgm:t>
    </dgm:pt>
    <dgm:pt modelId="{E8792127-2B87-4621-86A3-64877AACEB78}" type="pres">
      <dgm:prSet presAssocID="{B41D7E7C-608F-4AD6-A5FA-16388A3C5658}" presName="level3hierChild" presStyleCnt="0"/>
      <dgm:spPr/>
    </dgm:pt>
    <dgm:pt modelId="{340A44EC-76C1-47B4-9536-4E746D961B5F}" type="pres">
      <dgm:prSet presAssocID="{313608F0-C9F3-4E7D-83CB-FA85799BF2AC}" presName="conn2-1" presStyleLbl="parChTrans1D2" presStyleIdx="2" presStyleCnt="8"/>
      <dgm:spPr/>
      <dgm:t>
        <a:bodyPr/>
        <a:lstStyle/>
        <a:p>
          <a:endParaRPr lang="en-US"/>
        </a:p>
      </dgm:t>
    </dgm:pt>
    <dgm:pt modelId="{01D6029B-53B0-444E-9A40-D9F0E1437979}" type="pres">
      <dgm:prSet presAssocID="{313608F0-C9F3-4E7D-83CB-FA85799BF2AC}" presName="connTx" presStyleLbl="parChTrans1D2" presStyleIdx="2" presStyleCnt="8"/>
      <dgm:spPr/>
      <dgm:t>
        <a:bodyPr/>
        <a:lstStyle/>
        <a:p>
          <a:endParaRPr lang="en-US"/>
        </a:p>
      </dgm:t>
    </dgm:pt>
    <dgm:pt modelId="{6818AB07-4198-410C-911F-CFADB95ED6A0}" type="pres">
      <dgm:prSet presAssocID="{688F168E-1E0B-452E-B4C4-AFA7A1366C35}" presName="root2" presStyleCnt="0"/>
      <dgm:spPr/>
    </dgm:pt>
    <dgm:pt modelId="{D888A698-6D26-402F-8CDC-E2A9F3E2B3FA}" type="pres">
      <dgm:prSet presAssocID="{688F168E-1E0B-452E-B4C4-AFA7A1366C35}" presName="LevelTwoTextNode" presStyleLbl="node2" presStyleIdx="2" presStyleCnt="8" custLinFactX="-71385" custLinFactNeighborX="-100000" custLinFactNeighborY="677">
        <dgm:presLayoutVars>
          <dgm:chPref val="3"/>
        </dgm:presLayoutVars>
      </dgm:prSet>
      <dgm:spPr/>
      <dgm:t>
        <a:bodyPr/>
        <a:lstStyle/>
        <a:p>
          <a:endParaRPr lang="en-US"/>
        </a:p>
      </dgm:t>
    </dgm:pt>
    <dgm:pt modelId="{A593930F-B2F5-4F62-88F3-F4760051D0E6}" type="pres">
      <dgm:prSet presAssocID="{688F168E-1E0B-452E-B4C4-AFA7A1366C35}" presName="level3hierChild" presStyleCnt="0"/>
      <dgm:spPr/>
    </dgm:pt>
    <dgm:pt modelId="{00E2644F-3421-4724-9E8B-CDE4E3390B62}" type="pres">
      <dgm:prSet presAssocID="{1BBD1F51-3485-4032-A4D3-323010A904F7}" presName="conn2-1" presStyleLbl="parChTrans1D2" presStyleIdx="3" presStyleCnt="8"/>
      <dgm:spPr/>
      <dgm:t>
        <a:bodyPr/>
        <a:lstStyle/>
        <a:p>
          <a:endParaRPr lang="en-US"/>
        </a:p>
      </dgm:t>
    </dgm:pt>
    <dgm:pt modelId="{65C10E75-C483-4F01-89E2-14F9C75EA3CB}" type="pres">
      <dgm:prSet presAssocID="{1BBD1F51-3485-4032-A4D3-323010A904F7}" presName="connTx" presStyleLbl="parChTrans1D2" presStyleIdx="3" presStyleCnt="8"/>
      <dgm:spPr/>
      <dgm:t>
        <a:bodyPr/>
        <a:lstStyle/>
        <a:p>
          <a:endParaRPr lang="en-US"/>
        </a:p>
      </dgm:t>
    </dgm:pt>
    <dgm:pt modelId="{8E17FB02-68AD-466A-B72C-2C048F850CBD}" type="pres">
      <dgm:prSet presAssocID="{18CF2E6B-3BD6-47E1-AA8E-B8B6A658C455}" presName="root2" presStyleCnt="0"/>
      <dgm:spPr/>
    </dgm:pt>
    <dgm:pt modelId="{E06E4D29-94A9-4865-B370-6C699F336622}" type="pres">
      <dgm:prSet presAssocID="{18CF2E6B-3BD6-47E1-AA8E-B8B6A658C455}" presName="LevelTwoTextNode" presStyleLbl="node2" presStyleIdx="3" presStyleCnt="8" custLinFactX="-71385" custLinFactNeighborX="-100000" custLinFactNeighborY="677">
        <dgm:presLayoutVars>
          <dgm:chPref val="3"/>
        </dgm:presLayoutVars>
      </dgm:prSet>
      <dgm:spPr/>
      <dgm:t>
        <a:bodyPr/>
        <a:lstStyle/>
        <a:p>
          <a:endParaRPr lang="en-US"/>
        </a:p>
      </dgm:t>
    </dgm:pt>
    <dgm:pt modelId="{1B29262B-5038-4173-A54C-EF3E06CE99A2}" type="pres">
      <dgm:prSet presAssocID="{18CF2E6B-3BD6-47E1-AA8E-B8B6A658C455}" presName="level3hierChild" presStyleCnt="0"/>
      <dgm:spPr/>
    </dgm:pt>
    <dgm:pt modelId="{9E8C0E0C-CB61-49E0-A435-9EDB63DF7D93}" type="pres">
      <dgm:prSet presAssocID="{F7F998DF-67EE-46E6-9714-302FC6E30370}" presName="conn2-1" presStyleLbl="parChTrans1D2" presStyleIdx="4" presStyleCnt="8"/>
      <dgm:spPr/>
      <dgm:t>
        <a:bodyPr/>
        <a:lstStyle/>
        <a:p>
          <a:endParaRPr lang="en-US"/>
        </a:p>
      </dgm:t>
    </dgm:pt>
    <dgm:pt modelId="{B40DA0A0-CC4B-40FE-B4F9-4F57A6DFB0BC}" type="pres">
      <dgm:prSet presAssocID="{F7F998DF-67EE-46E6-9714-302FC6E30370}" presName="connTx" presStyleLbl="parChTrans1D2" presStyleIdx="4" presStyleCnt="8"/>
      <dgm:spPr/>
      <dgm:t>
        <a:bodyPr/>
        <a:lstStyle/>
        <a:p>
          <a:endParaRPr lang="en-US"/>
        </a:p>
      </dgm:t>
    </dgm:pt>
    <dgm:pt modelId="{CB126A4A-53A8-43AE-9174-2EC5F7299842}" type="pres">
      <dgm:prSet presAssocID="{5AE78F46-E8CA-4E97-A75F-A94B72E26079}" presName="root2" presStyleCnt="0"/>
      <dgm:spPr/>
    </dgm:pt>
    <dgm:pt modelId="{4E0B1813-5582-45F5-81A2-028376545BC1}" type="pres">
      <dgm:prSet presAssocID="{5AE78F46-E8CA-4E97-A75F-A94B72E26079}" presName="LevelTwoTextNode" presStyleLbl="node2" presStyleIdx="4" presStyleCnt="8" custLinFactX="-71385" custLinFactNeighborX="-100000" custLinFactNeighborY="677">
        <dgm:presLayoutVars>
          <dgm:chPref val="3"/>
        </dgm:presLayoutVars>
      </dgm:prSet>
      <dgm:spPr/>
      <dgm:t>
        <a:bodyPr/>
        <a:lstStyle/>
        <a:p>
          <a:endParaRPr lang="en-US"/>
        </a:p>
      </dgm:t>
    </dgm:pt>
    <dgm:pt modelId="{801477FE-4AB4-4D35-B9B8-EB1D774D4493}" type="pres">
      <dgm:prSet presAssocID="{5AE78F46-E8CA-4E97-A75F-A94B72E26079}" presName="level3hierChild" presStyleCnt="0"/>
      <dgm:spPr/>
    </dgm:pt>
    <dgm:pt modelId="{89B8F9C7-6C4B-4AD0-8F05-0DE92E807AD2}" type="pres">
      <dgm:prSet presAssocID="{4635B5F4-C92F-4A14-AF10-F71983A5DDF8}" presName="conn2-1" presStyleLbl="parChTrans1D2" presStyleIdx="5" presStyleCnt="8"/>
      <dgm:spPr/>
      <dgm:t>
        <a:bodyPr/>
        <a:lstStyle/>
        <a:p>
          <a:endParaRPr lang="en-US"/>
        </a:p>
      </dgm:t>
    </dgm:pt>
    <dgm:pt modelId="{206ACACE-C128-4B5D-9653-A01BB20D6AAB}" type="pres">
      <dgm:prSet presAssocID="{4635B5F4-C92F-4A14-AF10-F71983A5DDF8}" presName="connTx" presStyleLbl="parChTrans1D2" presStyleIdx="5" presStyleCnt="8"/>
      <dgm:spPr/>
      <dgm:t>
        <a:bodyPr/>
        <a:lstStyle/>
        <a:p>
          <a:endParaRPr lang="en-US"/>
        </a:p>
      </dgm:t>
    </dgm:pt>
    <dgm:pt modelId="{FFCAF233-981F-4AE1-B321-5E79597BCA9E}" type="pres">
      <dgm:prSet presAssocID="{68760A3E-7200-43D5-B1CD-61559CDFE2EF}" presName="root2" presStyleCnt="0"/>
      <dgm:spPr/>
    </dgm:pt>
    <dgm:pt modelId="{A00C80DF-0FBE-40D0-B161-E39EA3A685BD}" type="pres">
      <dgm:prSet presAssocID="{68760A3E-7200-43D5-B1CD-61559CDFE2EF}" presName="LevelTwoTextNode" presStyleLbl="node2" presStyleIdx="5" presStyleCnt="8" custLinFactX="-71385" custLinFactNeighborX="-100000" custLinFactNeighborY="677">
        <dgm:presLayoutVars>
          <dgm:chPref val="3"/>
        </dgm:presLayoutVars>
      </dgm:prSet>
      <dgm:spPr/>
      <dgm:t>
        <a:bodyPr/>
        <a:lstStyle/>
        <a:p>
          <a:endParaRPr lang="en-US"/>
        </a:p>
      </dgm:t>
    </dgm:pt>
    <dgm:pt modelId="{E849402C-C788-47DD-A6A2-6028E7AA8934}" type="pres">
      <dgm:prSet presAssocID="{68760A3E-7200-43D5-B1CD-61559CDFE2EF}" presName="level3hierChild" presStyleCnt="0"/>
      <dgm:spPr/>
    </dgm:pt>
    <dgm:pt modelId="{477D2EE7-82D9-461C-8D82-12D23FE7B84A}" type="pres">
      <dgm:prSet presAssocID="{7460C919-05B1-441A-B88A-01A2E00B1BD3}" presName="conn2-1" presStyleLbl="parChTrans1D2" presStyleIdx="6" presStyleCnt="8"/>
      <dgm:spPr/>
      <dgm:t>
        <a:bodyPr/>
        <a:lstStyle/>
        <a:p>
          <a:endParaRPr lang="en-US"/>
        </a:p>
      </dgm:t>
    </dgm:pt>
    <dgm:pt modelId="{CDE96962-EFE8-4119-9803-8A4D7ABF683B}" type="pres">
      <dgm:prSet presAssocID="{7460C919-05B1-441A-B88A-01A2E00B1BD3}" presName="connTx" presStyleLbl="parChTrans1D2" presStyleIdx="6" presStyleCnt="8"/>
      <dgm:spPr/>
      <dgm:t>
        <a:bodyPr/>
        <a:lstStyle/>
        <a:p>
          <a:endParaRPr lang="en-US"/>
        </a:p>
      </dgm:t>
    </dgm:pt>
    <dgm:pt modelId="{DCA4F318-D99E-4A9F-A71F-088F41AD3BF9}" type="pres">
      <dgm:prSet presAssocID="{0E02D9A5-0B14-4E38-8F7C-BF986BCE717C}" presName="root2" presStyleCnt="0"/>
      <dgm:spPr/>
    </dgm:pt>
    <dgm:pt modelId="{9BD8E47C-E77F-4948-AD2A-2C40FCFEF335}" type="pres">
      <dgm:prSet presAssocID="{0E02D9A5-0B14-4E38-8F7C-BF986BCE717C}" presName="LevelTwoTextNode" presStyleLbl="node2" presStyleIdx="6" presStyleCnt="8" custLinFactX="-71385" custLinFactNeighborX="-100000" custLinFactNeighborY="677">
        <dgm:presLayoutVars>
          <dgm:chPref val="3"/>
        </dgm:presLayoutVars>
      </dgm:prSet>
      <dgm:spPr/>
      <dgm:t>
        <a:bodyPr/>
        <a:lstStyle/>
        <a:p>
          <a:endParaRPr lang="en-US"/>
        </a:p>
      </dgm:t>
    </dgm:pt>
    <dgm:pt modelId="{891EAC56-6C61-415D-AD63-2048F9373B48}" type="pres">
      <dgm:prSet presAssocID="{0E02D9A5-0B14-4E38-8F7C-BF986BCE717C}" presName="level3hierChild" presStyleCnt="0"/>
      <dgm:spPr/>
    </dgm:pt>
    <dgm:pt modelId="{06629907-E4DF-4B63-9654-A1D02EC7E51F}" type="pres">
      <dgm:prSet presAssocID="{D68FE001-506C-4907-A009-F15B65D82E11}" presName="conn2-1" presStyleLbl="parChTrans1D2" presStyleIdx="7" presStyleCnt="8"/>
      <dgm:spPr/>
      <dgm:t>
        <a:bodyPr/>
        <a:lstStyle/>
        <a:p>
          <a:endParaRPr lang="en-US"/>
        </a:p>
      </dgm:t>
    </dgm:pt>
    <dgm:pt modelId="{1A4328E5-D1A0-4201-BAD0-734B5F69114E}" type="pres">
      <dgm:prSet presAssocID="{D68FE001-506C-4907-A009-F15B65D82E11}" presName="connTx" presStyleLbl="parChTrans1D2" presStyleIdx="7" presStyleCnt="8"/>
      <dgm:spPr/>
      <dgm:t>
        <a:bodyPr/>
        <a:lstStyle/>
        <a:p>
          <a:endParaRPr lang="en-US"/>
        </a:p>
      </dgm:t>
    </dgm:pt>
    <dgm:pt modelId="{C63D9DC5-D8E3-4B8B-94C0-5FF3AAB0EBB3}" type="pres">
      <dgm:prSet presAssocID="{86BE3F6A-B63D-4C6E-A6CC-960E43E8D863}" presName="root2" presStyleCnt="0"/>
      <dgm:spPr/>
    </dgm:pt>
    <dgm:pt modelId="{E4E02BD6-3005-4E9F-876E-D947BEFA4CA8}" type="pres">
      <dgm:prSet presAssocID="{86BE3F6A-B63D-4C6E-A6CC-960E43E8D863}" presName="LevelTwoTextNode" presStyleLbl="node2" presStyleIdx="7" presStyleCnt="8" custLinFactX="-71385" custLinFactNeighborX="-100000" custLinFactNeighborY="677">
        <dgm:presLayoutVars>
          <dgm:chPref val="3"/>
        </dgm:presLayoutVars>
      </dgm:prSet>
      <dgm:spPr/>
      <dgm:t>
        <a:bodyPr/>
        <a:lstStyle/>
        <a:p>
          <a:endParaRPr lang="en-US"/>
        </a:p>
      </dgm:t>
    </dgm:pt>
    <dgm:pt modelId="{48853135-A79F-4F1B-8E74-D3DBA3526C29}" type="pres">
      <dgm:prSet presAssocID="{86BE3F6A-B63D-4C6E-A6CC-960E43E8D863}" presName="level3hierChild" presStyleCnt="0"/>
      <dgm:spPr/>
    </dgm:pt>
  </dgm:ptLst>
  <dgm:cxnLst>
    <dgm:cxn modelId="{35C56197-3BFE-4B4B-8C67-BB45CB6D8593}" srcId="{D2A574C6-C8F3-4BFA-83B1-9AE6BE9ED141}" destId="{68760A3E-7200-43D5-B1CD-61559CDFE2EF}" srcOrd="5" destOrd="0" parTransId="{4635B5F4-C92F-4A14-AF10-F71983A5DDF8}" sibTransId="{BB404507-231F-465A-85FD-26C88EB8BDD8}"/>
    <dgm:cxn modelId="{E63B3E37-8C9A-413E-910A-5047415772D7}" type="presOf" srcId="{7460C919-05B1-441A-B88A-01A2E00B1BD3}" destId="{477D2EE7-82D9-461C-8D82-12D23FE7B84A}" srcOrd="0" destOrd="0" presId="urn:microsoft.com/office/officeart/2008/layout/HorizontalMultiLevelHierarchy"/>
    <dgm:cxn modelId="{1A3F1BEC-23EC-402C-9BB8-AF4CA30CBA26}" srcId="{D2A574C6-C8F3-4BFA-83B1-9AE6BE9ED141}" destId="{B41D7E7C-608F-4AD6-A5FA-16388A3C5658}" srcOrd="1" destOrd="0" parTransId="{7D409BC5-2021-4F5A-A481-59349CDB90A8}" sibTransId="{6111F8E5-505C-41FF-BDAD-1B824B099433}"/>
    <dgm:cxn modelId="{ECAB9172-49AC-442E-ACD5-BE8AFDD8841F}" type="presOf" srcId="{D68FE001-506C-4907-A009-F15B65D82E11}" destId="{06629907-E4DF-4B63-9654-A1D02EC7E51F}" srcOrd="0" destOrd="0" presId="urn:microsoft.com/office/officeart/2008/layout/HorizontalMultiLevelHierarchy"/>
    <dgm:cxn modelId="{B7072490-A2D3-461B-97F6-A645EBD48708}" type="presOf" srcId="{1BBD1F51-3485-4032-A4D3-323010A904F7}" destId="{00E2644F-3421-4724-9E8B-CDE4E3390B62}" srcOrd="0" destOrd="0" presId="urn:microsoft.com/office/officeart/2008/layout/HorizontalMultiLevelHierarchy"/>
    <dgm:cxn modelId="{18D92E5A-6FFF-47C2-8F50-64438C66A1BE}" srcId="{D2A574C6-C8F3-4BFA-83B1-9AE6BE9ED141}" destId="{0E02D9A5-0B14-4E38-8F7C-BF986BCE717C}" srcOrd="6" destOrd="0" parTransId="{7460C919-05B1-441A-B88A-01A2E00B1BD3}" sibTransId="{A936EA0D-DB5E-47B7-8185-0F936CDAD060}"/>
    <dgm:cxn modelId="{6AAC51F2-4C15-432A-B63F-8FDC20CD02C8}" type="presOf" srcId="{4635B5F4-C92F-4A14-AF10-F71983A5DDF8}" destId="{89B8F9C7-6C4B-4AD0-8F05-0DE92E807AD2}" srcOrd="0" destOrd="0" presId="urn:microsoft.com/office/officeart/2008/layout/HorizontalMultiLevelHierarchy"/>
    <dgm:cxn modelId="{A3736E7B-C32B-42B8-B0A0-6190E370499D}" type="presOf" srcId="{313608F0-C9F3-4E7D-83CB-FA85799BF2AC}" destId="{340A44EC-76C1-47B4-9536-4E746D961B5F}" srcOrd="0" destOrd="0" presId="urn:microsoft.com/office/officeart/2008/layout/HorizontalMultiLevelHierarchy"/>
    <dgm:cxn modelId="{BC852B98-6D53-4CEB-B223-7AF721B4FC35}" type="presOf" srcId="{313608F0-C9F3-4E7D-83CB-FA85799BF2AC}" destId="{01D6029B-53B0-444E-9A40-D9F0E1437979}" srcOrd="1" destOrd="0" presId="urn:microsoft.com/office/officeart/2008/layout/HorizontalMultiLevelHierarchy"/>
    <dgm:cxn modelId="{DBAECB69-1437-40AE-BBCA-1FE221926864}" type="presOf" srcId="{F7F998DF-67EE-46E6-9714-302FC6E30370}" destId="{B40DA0A0-CC4B-40FE-B4F9-4F57A6DFB0BC}" srcOrd="1" destOrd="0" presId="urn:microsoft.com/office/officeart/2008/layout/HorizontalMultiLevelHierarchy"/>
    <dgm:cxn modelId="{C7A2F326-277F-4213-8AF9-98018017F5D8}" type="presOf" srcId="{F7F998DF-67EE-46E6-9714-302FC6E30370}" destId="{9E8C0E0C-CB61-49E0-A435-9EDB63DF7D93}" srcOrd="0" destOrd="0" presId="urn:microsoft.com/office/officeart/2008/layout/HorizontalMultiLevelHierarchy"/>
    <dgm:cxn modelId="{1BB83067-8529-49C6-8CEC-315C5DBF63E9}" type="presOf" srcId="{D2A574C6-C8F3-4BFA-83B1-9AE6BE9ED141}" destId="{D4C9B6C9-E249-4654-9E48-9E8501FF7ED5}" srcOrd="0" destOrd="0" presId="urn:microsoft.com/office/officeart/2008/layout/HorizontalMultiLevelHierarchy"/>
    <dgm:cxn modelId="{346F5E13-90E1-40D6-85F6-643F91D842DA}" type="presOf" srcId="{B41D7E7C-608F-4AD6-A5FA-16388A3C5658}" destId="{3D4E4807-5335-4501-BAF6-C9FD12344044}" srcOrd="0" destOrd="0" presId="urn:microsoft.com/office/officeart/2008/layout/HorizontalMultiLevelHierarchy"/>
    <dgm:cxn modelId="{F148FAEA-FEAE-41C7-B1DA-E1C5145BF632}" type="presOf" srcId="{5719DA9C-29E0-4C8A-A682-1A4D383BDA66}" destId="{2B5C8484-B1F4-41B1-A386-B7575CFB57E1}" srcOrd="0" destOrd="0" presId="urn:microsoft.com/office/officeart/2008/layout/HorizontalMultiLevelHierarchy"/>
    <dgm:cxn modelId="{18CB5C5B-AE1C-4CCE-874B-129CC24B9ACD}" srcId="{D2A574C6-C8F3-4BFA-83B1-9AE6BE9ED141}" destId="{18CF2E6B-3BD6-47E1-AA8E-B8B6A658C455}" srcOrd="3" destOrd="0" parTransId="{1BBD1F51-3485-4032-A4D3-323010A904F7}" sibTransId="{91FE0713-53B6-41BF-8B5D-764FC508B4FE}"/>
    <dgm:cxn modelId="{4E9E90E1-5AD2-475B-BE9C-56C8B70FDDEC}" srcId="{CE8BDD1D-2192-4C19-B925-D822C7323C4A}" destId="{D2A574C6-C8F3-4BFA-83B1-9AE6BE9ED141}" srcOrd="0" destOrd="0" parTransId="{4341CBE7-2C33-41EC-9C5C-22465093E29F}" sibTransId="{FC0B6835-B0F3-4BBF-AB74-4F3E17A08ABE}"/>
    <dgm:cxn modelId="{057F4C61-C335-4A31-9FE9-DCA3F161851A}" type="presOf" srcId="{4635B5F4-C92F-4A14-AF10-F71983A5DDF8}" destId="{206ACACE-C128-4B5D-9653-A01BB20D6AAB}" srcOrd="1" destOrd="0" presId="urn:microsoft.com/office/officeart/2008/layout/HorizontalMultiLevelHierarchy"/>
    <dgm:cxn modelId="{576B90F2-A09A-47B3-B755-4FFC5D197A19}" type="presOf" srcId="{68760A3E-7200-43D5-B1CD-61559CDFE2EF}" destId="{A00C80DF-0FBE-40D0-B161-E39EA3A685BD}" srcOrd="0" destOrd="0" presId="urn:microsoft.com/office/officeart/2008/layout/HorizontalMultiLevelHierarchy"/>
    <dgm:cxn modelId="{637602B9-034D-4998-A76D-912B5EF7EF61}" type="presOf" srcId="{7460C919-05B1-441A-B88A-01A2E00B1BD3}" destId="{CDE96962-EFE8-4119-9803-8A4D7ABF683B}" srcOrd="1" destOrd="0" presId="urn:microsoft.com/office/officeart/2008/layout/HorizontalMultiLevelHierarchy"/>
    <dgm:cxn modelId="{45EDA65D-625D-4DE6-8CDE-0502AEFFBBDD}" type="presOf" srcId="{0961351D-C16A-47BC-85E1-8FF165F1531C}" destId="{7AC72BB5-9D5A-4D54-98E2-2E1B405F1663}" srcOrd="0" destOrd="0" presId="urn:microsoft.com/office/officeart/2008/layout/HorizontalMultiLevelHierarchy"/>
    <dgm:cxn modelId="{0112A0B4-337C-4B62-8EC8-331DBB60EBD1}" type="presOf" srcId="{5AE78F46-E8CA-4E97-A75F-A94B72E26079}" destId="{4E0B1813-5582-45F5-81A2-028376545BC1}" srcOrd="0" destOrd="0" presId="urn:microsoft.com/office/officeart/2008/layout/HorizontalMultiLevelHierarchy"/>
    <dgm:cxn modelId="{816648BD-4AB1-4566-B629-5C68B561C43C}" type="presOf" srcId="{CE8BDD1D-2192-4C19-B925-D822C7323C4A}" destId="{A880EFA3-EB52-44B5-AE46-2DA802BA53F7}" srcOrd="0" destOrd="0" presId="urn:microsoft.com/office/officeart/2008/layout/HorizontalMultiLevelHierarchy"/>
    <dgm:cxn modelId="{EB599234-94BB-4060-B762-C9EB7E6B9F06}" type="presOf" srcId="{0E02D9A5-0B14-4E38-8F7C-BF986BCE717C}" destId="{9BD8E47C-E77F-4948-AD2A-2C40FCFEF335}" srcOrd="0" destOrd="0" presId="urn:microsoft.com/office/officeart/2008/layout/HorizontalMultiLevelHierarchy"/>
    <dgm:cxn modelId="{8B252B48-A6CB-4E33-9005-5BA42FBFAEB5}" srcId="{D2A574C6-C8F3-4BFA-83B1-9AE6BE9ED141}" destId="{5719DA9C-29E0-4C8A-A682-1A4D383BDA66}" srcOrd="0" destOrd="0" parTransId="{0961351D-C16A-47BC-85E1-8FF165F1531C}" sibTransId="{30F580E0-52B3-403B-B9FD-0C1CF004D1F3}"/>
    <dgm:cxn modelId="{AC85AF48-A6E9-4EC0-A10C-0AE82976C176}" type="presOf" srcId="{7D409BC5-2021-4F5A-A481-59349CDB90A8}" destId="{76739A78-7383-42DE-80DA-DF307697FAC8}" srcOrd="0" destOrd="0" presId="urn:microsoft.com/office/officeart/2008/layout/HorizontalMultiLevelHierarchy"/>
    <dgm:cxn modelId="{85E146EF-EB64-4EA0-9E88-8F9740619380}" srcId="{D2A574C6-C8F3-4BFA-83B1-9AE6BE9ED141}" destId="{5AE78F46-E8CA-4E97-A75F-A94B72E26079}" srcOrd="4" destOrd="0" parTransId="{F7F998DF-67EE-46E6-9714-302FC6E30370}" sibTransId="{DDB5C253-A308-4707-B7E3-289CEED28F63}"/>
    <dgm:cxn modelId="{8B259728-9094-483A-A877-5B9CED4869B2}" type="presOf" srcId="{D68FE001-506C-4907-A009-F15B65D82E11}" destId="{1A4328E5-D1A0-4201-BAD0-734B5F69114E}" srcOrd="1" destOrd="0" presId="urn:microsoft.com/office/officeart/2008/layout/HorizontalMultiLevelHierarchy"/>
    <dgm:cxn modelId="{2199A576-1BEF-4BCF-AAB1-38AA20E2DF3F}" type="presOf" srcId="{1BBD1F51-3485-4032-A4D3-323010A904F7}" destId="{65C10E75-C483-4F01-89E2-14F9C75EA3CB}" srcOrd="1" destOrd="0" presId="urn:microsoft.com/office/officeart/2008/layout/HorizontalMultiLevelHierarchy"/>
    <dgm:cxn modelId="{2381D149-A41C-4543-ADC6-7C50BD15CD9E}" srcId="{D2A574C6-C8F3-4BFA-83B1-9AE6BE9ED141}" destId="{688F168E-1E0B-452E-B4C4-AFA7A1366C35}" srcOrd="2" destOrd="0" parTransId="{313608F0-C9F3-4E7D-83CB-FA85799BF2AC}" sibTransId="{066D4457-6AE1-4CE5-B8B2-1C06CD449C8E}"/>
    <dgm:cxn modelId="{19199ACF-3CBF-4AB4-BDE2-E1C35725C925}" type="presOf" srcId="{7D409BC5-2021-4F5A-A481-59349CDB90A8}" destId="{17F357C6-3257-4468-8FB5-CA79F27DDA8D}" srcOrd="1" destOrd="0" presId="urn:microsoft.com/office/officeart/2008/layout/HorizontalMultiLevelHierarchy"/>
    <dgm:cxn modelId="{4318725E-BEAC-4967-BAB8-6DDF25E879CC}" type="presOf" srcId="{688F168E-1E0B-452E-B4C4-AFA7A1366C35}" destId="{D888A698-6D26-402F-8CDC-E2A9F3E2B3FA}" srcOrd="0" destOrd="0" presId="urn:microsoft.com/office/officeart/2008/layout/HorizontalMultiLevelHierarchy"/>
    <dgm:cxn modelId="{30A6F80E-3424-47A6-A67E-4A1A21AE0765}" type="presOf" srcId="{0961351D-C16A-47BC-85E1-8FF165F1531C}" destId="{F7955EE3-318F-4219-ABE2-5C6452DB1789}" srcOrd="1" destOrd="0" presId="urn:microsoft.com/office/officeart/2008/layout/HorizontalMultiLevelHierarchy"/>
    <dgm:cxn modelId="{EDDF39B6-0B67-4B86-BD52-CB1F910BA3D9}" srcId="{D2A574C6-C8F3-4BFA-83B1-9AE6BE9ED141}" destId="{86BE3F6A-B63D-4C6E-A6CC-960E43E8D863}" srcOrd="7" destOrd="0" parTransId="{D68FE001-506C-4907-A009-F15B65D82E11}" sibTransId="{A76B8B13-0783-4D14-8860-75954982708E}"/>
    <dgm:cxn modelId="{1876FB13-CFC8-4661-85B9-37F8119C072B}" type="presOf" srcId="{18CF2E6B-3BD6-47E1-AA8E-B8B6A658C455}" destId="{E06E4D29-94A9-4865-B370-6C699F336622}" srcOrd="0" destOrd="0" presId="urn:microsoft.com/office/officeart/2008/layout/HorizontalMultiLevelHierarchy"/>
    <dgm:cxn modelId="{2B4B57B2-1102-43CE-911D-0801EA913C21}" type="presOf" srcId="{86BE3F6A-B63D-4C6E-A6CC-960E43E8D863}" destId="{E4E02BD6-3005-4E9F-876E-D947BEFA4CA8}" srcOrd="0" destOrd="0" presId="urn:microsoft.com/office/officeart/2008/layout/HorizontalMultiLevelHierarchy"/>
    <dgm:cxn modelId="{1347921E-2915-459A-AD2C-06DEEA2E07B9}" type="presParOf" srcId="{A880EFA3-EB52-44B5-AE46-2DA802BA53F7}" destId="{BE0BE602-1D63-4545-A2B1-EA97A0D9EED3}" srcOrd="0" destOrd="0" presId="urn:microsoft.com/office/officeart/2008/layout/HorizontalMultiLevelHierarchy"/>
    <dgm:cxn modelId="{0CEB5A34-E028-4A93-878B-C6866EFEC617}" type="presParOf" srcId="{BE0BE602-1D63-4545-A2B1-EA97A0D9EED3}" destId="{D4C9B6C9-E249-4654-9E48-9E8501FF7ED5}" srcOrd="0" destOrd="0" presId="urn:microsoft.com/office/officeart/2008/layout/HorizontalMultiLevelHierarchy"/>
    <dgm:cxn modelId="{FA019BF0-AC7F-4584-868C-7BBC7847F45E}" type="presParOf" srcId="{BE0BE602-1D63-4545-A2B1-EA97A0D9EED3}" destId="{0669B48C-0714-4378-9445-6F96FF9565E2}" srcOrd="1" destOrd="0" presId="urn:microsoft.com/office/officeart/2008/layout/HorizontalMultiLevelHierarchy"/>
    <dgm:cxn modelId="{0FEE7467-05B5-4427-87CE-FF8C0AD1DDA3}" type="presParOf" srcId="{0669B48C-0714-4378-9445-6F96FF9565E2}" destId="{7AC72BB5-9D5A-4D54-98E2-2E1B405F1663}" srcOrd="0" destOrd="0" presId="urn:microsoft.com/office/officeart/2008/layout/HorizontalMultiLevelHierarchy"/>
    <dgm:cxn modelId="{5C218355-D731-4567-8E72-97491B0B07CA}" type="presParOf" srcId="{7AC72BB5-9D5A-4D54-98E2-2E1B405F1663}" destId="{F7955EE3-318F-4219-ABE2-5C6452DB1789}" srcOrd="0" destOrd="0" presId="urn:microsoft.com/office/officeart/2008/layout/HorizontalMultiLevelHierarchy"/>
    <dgm:cxn modelId="{B3F23F93-A763-4492-9C8E-058B7F17AA4E}" type="presParOf" srcId="{0669B48C-0714-4378-9445-6F96FF9565E2}" destId="{5E64B499-D4FD-4FAD-8FB5-D42ECF69E644}" srcOrd="1" destOrd="0" presId="urn:microsoft.com/office/officeart/2008/layout/HorizontalMultiLevelHierarchy"/>
    <dgm:cxn modelId="{B7BCEB91-4EF0-4BA0-9593-DF9563414319}" type="presParOf" srcId="{5E64B499-D4FD-4FAD-8FB5-D42ECF69E644}" destId="{2B5C8484-B1F4-41B1-A386-B7575CFB57E1}" srcOrd="0" destOrd="0" presId="urn:microsoft.com/office/officeart/2008/layout/HorizontalMultiLevelHierarchy"/>
    <dgm:cxn modelId="{E5560D2B-7B9A-4375-8CD4-47C711B32AB5}" type="presParOf" srcId="{5E64B499-D4FD-4FAD-8FB5-D42ECF69E644}" destId="{709A1214-9791-4707-9872-DAC9A6C1110B}" srcOrd="1" destOrd="0" presId="urn:microsoft.com/office/officeart/2008/layout/HorizontalMultiLevelHierarchy"/>
    <dgm:cxn modelId="{F1D42CD1-A75A-47B9-BC99-1E9204969632}" type="presParOf" srcId="{0669B48C-0714-4378-9445-6F96FF9565E2}" destId="{76739A78-7383-42DE-80DA-DF307697FAC8}" srcOrd="2" destOrd="0" presId="urn:microsoft.com/office/officeart/2008/layout/HorizontalMultiLevelHierarchy"/>
    <dgm:cxn modelId="{C301CC16-3247-4566-B448-925CF1CFA525}" type="presParOf" srcId="{76739A78-7383-42DE-80DA-DF307697FAC8}" destId="{17F357C6-3257-4468-8FB5-CA79F27DDA8D}" srcOrd="0" destOrd="0" presId="urn:microsoft.com/office/officeart/2008/layout/HorizontalMultiLevelHierarchy"/>
    <dgm:cxn modelId="{95D8DD8D-5A06-4AF0-9184-A7630DA075F5}" type="presParOf" srcId="{0669B48C-0714-4378-9445-6F96FF9565E2}" destId="{BEF32BE3-1ED3-4CAF-BFE0-C79440C2C223}" srcOrd="3" destOrd="0" presId="urn:microsoft.com/office/officeart/2008/layout/HorizontalMultiLevelHierarchy"/>
    <dgm:cxn modelId="{612FC427-802E-485E-A145-CD362F6D1C76}" type="presParOf" srcId="{BEF32BE3-1ED3-4CAF-BFE0-C79440C2C223}" destId="{3D4E4807-5335-4501-BAF6-C9FD12344044}" srcOrd="0" destOrd="0" presId="urn:microsoft.com/office/officeart/2008/layout/HorizontalMultiLevelHierarchy"/>
    <dgm:cxn modelId="{4F96FFFE-3836-4D58-838C-4452B91AF7A4}" type="presParOf" srcId="{BEF32BE3-1ED3-4CAF-BFE0-C79440C2C223}" destId="{E8792127-2B87-4621-86A3-64877AACEB78}" srcOrd="1" destOrd="0" presId="urn:microsoft.com/office/officeart/2008/layout/HorizontalMultiLevelHierarchy"/>
    <dgm:cxn modelId="{C2FF1389-BCEB-4FC6-A00C-07CD510E2204}" type="presParOf" srcId="{0669B48C-0714-4378-9445-6F96FF9565E2}" destId="{340A44EC-76C1-47B4-9536-4E746D961B5F}" srcOrd="4" destOrd="0" presId="urn:microsoft.com/office/officeart/2008/layout/HorizontalMultiLevelHierarchy"/>
    <dgm:cxn modelId="{727BAB34-FF66-4904-BDCC-C485E4C4E66C}" type="presParOf" srcId="{340A44EC-76C1-47B4-9536-4E746D961B5F}" destId="{01D6029B-53B0-444E-9A40-D9F0E1437979}" srcOrd="0" destOrd="0" presId="urn:microsoft.com/office/officeart/2008/layout/HorizontalMultiLevelHierarchy"/>
    <dgm:cxn modelId="{40064907-BCFF-4957-8E3B-D189F2AB039F}" type="presParOf" srcId="{0669B48C-0714-4378-9445-6F96FF9565E2}" destId="{6818AB07-4198-410C-911F-CFADB95ED6A0}" srcOrd="5" destOrd="0" presId="urn:microsoft.com/office/officeart/2008/layout/HorizontalMultiLevelHierarchy"/>
    <dgm:cxn modelId="{5EE3968C-AF34-4458-8C1D-68AABB33B78D}" type="presParOf" srcId="{6818AB07-4198-410C-911F-CFADB95ED6A0}" destId="{D888A698-6D26-402F-8CDC-E2A9F3E2B3FA}" srcOrd="0" destOrd="0" presId="urn:microsoft.com/office/officeart/2008/layout/HorizontalMultiLevelHierarchy"/>
    <dgm:cxn modelId="{DD19941C-5E1E-4D57-8EDF-8C4802756EC2}" type="presParOf" srcId="{6818AB07-4198-410C-911F-CFADB95ED6A0}" destId="{A593930F-B2F5-4F62-88F3-F4760051D0E6}" srcOrd="1" destOrd="0" presId="urn:microsoft.com/office/officeart/2008/layout/HorizontalMultiLevelHierarchy"/>
    <dgm:cxn modelId="{9EB8B6C6-5EF8-4641-8ED1-94749DF9F400}" type="presParOf" srcId="{0669B48C-0714-4378-9445-6F96FF9565E2}" destId="{00E2644F-3421-4724-9E8B-CDE4E3390B62}" srcOrd="6" destOrd="0" presId="urn:microsoft.com/office/officeart/2008/layout/HorizontalMultiLevelHierarchy"/>
    <dgm:cxn modelId="{A74FC4D2-B777-440A-B4E9-1537A443BA31}" type="presParOf" srcId="{00E2644F-3421-4724-9E8B-CDE4E3390B62}" destId="{65C10E75-C483-4F01-89E2-14F9C75EA3CB}" srcOrd="0" destOrd="0" presId="urn:microsoft.com/office/officeart/2008/layout/HorizontalMultiLevelHierarchy"/>
    <dgm:cxn modelId="{1506CAE2-5401-47AF-97B3-E041E5167E82}" type="presParOf" srcId="{0669B48C-0714-4378-9445-6F96FF9565E2}" destId="{8E17FB02-68AD-466A-B72C-2C048F850CBD}" srcOrd="7" destOrd="0" presId="urn:microsoft.com/office/officeart/2008/layout/HorizontalMultiLevelHierarchy"/>
    <dgm:cxn modelId="{A9C8337A-6905-4221-AEE5-465269F5DA57}" type="presParOf" srcId="{8E17FB02-68AD-466A-B72C-2C048F850CBD}" destId="{E06E4D29-94A9-4865-B370-6C699F336622}" srcOrd="0" destOrd="0" presId="urn:microsoft.com/office/officeart/2008/layout/HorizontalMultiLevelHierarchy"/>
    <dgm:cxn modelId="{E403CAFE-B7E3-485B-B8DF-BCDEE8261CCE}" type="presParOf" srcId="{8E17FB02-68AD-466A-B72C-2C048F850CBD}" destId="{1B29262B-5038-4173-A54C-EF3E06CE99A2}" srcOrd="1" destOrd="0" presId="urn:microsoft.com/office/officeart/2008/layout/HorizontalMultiLevelHierarchy"/>
    <dgm:cxn modelId="{BF35E054-98A9-4E1A-B5D7-4996D47EC1DB}" type="presParOf" srcId="{0669B48C-0714-4378-9445-6F96FF9565E2}" destId="{9E8C0E0C-CB61-49E0-A435-9EDB63DF7D93}" srcOrd="8" destOrd="0" presId="urn:microsoft.com/office/officeart/2008/layout/HorizontalMultiLevelHierarchy"/>
    <dgm:cxn modelId="{37DD4E5F-3F65-4D2B-AD6B-ED2323A4722C}" type="presParOf" srcId="{9E8C0E0C-CB61-49E0-A435-9EDB63DF7D93}" destId="{B40DA0A0-CC4B-40FE-B4F9-4F57A6DFB0BC}" srcOrd="0" destOrd="0" presId="urn:microsoft.com/office/officeart/2008/layout/HorizontalMultiLevelHierarchy"/>
    <dgm:cxn modelId="{95872F69-004E-40C6-A781-932B667F4A1F}" type="presParOf" srcId="{0669B48C-0714-4378-9445-6F96FF9565E2}" destId="{CB126A4A-53A8-43AE-9174-2EC5F7299842}" srcOrd="9" destOrd="0" presId="urn:microsoft.com/office/officeart/2008/layout/HorizontalMultiLevelHierarchy"/>
    <dgm:cxn modelId="{26471A16-282C-408A-8F08-53E3E1CEAAA7}" type="presParOf" srcId="{CB126A4A-53A8-43AE-9174-2EC5F7299842}" destId="{4E0B1813-5582-45F5-81A2-028376545BC1}" srcOrd="0" destOrd="0" presId="urn:microsoft.com/office/officeart/2008/layout/HorizontalMultiLevelHierarchy"/>
    <dgm:cxn modelId="{C1AD2736-02F7-4CB6-BF3E-4DBC22BF0C6F}" type="presParOf" srcId="{CB126A4A-53A8-43AE-9174-2EC5F7299842}" destId="{801477FE-4AB4-4D35-B9B8-EB1D774D4493}" srcOrd="1" destOrd="0" presId="urn:microsoft.com/office/officeart/2008/layout/HorizontalMultiLevelHierarchy"/>
    <dgm:cxn modelId="{FA832B9D-C59B-4656-B93E-2F2FE8771352}" type="presParOf" srcId="{0669B48C-0714-4378-9445-6F96FF9565E2}" destId="{89B8F9C7-6C4B-4AD0-8F05-0DE92E807AD2}" srcOrd="10" destOrd="0" presId="urn:microsoft.com/office/officeart/2008/layout/HorizontalMultiLevelHierarchy"/>
    <dgm:cxn modelId="{2C8FC2ED-124E-4F6F-9D38-A4A1F6E3BA0B}" type="presParOf" srcId="{89B8F9C7-6C4B-4AD0-8F05-0DE92E807AD2}" destId="{206ACACE-C128-4B5D-9653-A01BB20D6AAB}" srcOrd="0" destOrd="0" presId="urn:microsoft.com/office/officeart/2008/layout/HorizontalMultiLevelHierarchy"/>
    <dgm:cxn modelId="{17057F62-C85E-442D-9578-2C439224A55B}" type="presParOf" srcId="{0669B48C-0714-4378-9445-6F96FF9565E2}" destId="{FFCAF233-981F-4AE1-B321-5E79597BCA9E}" srcOrd="11" destOrd="0" presId="urn:microsoft.com/office/officeart/2008/layout/HorizontalMultiLevelHierarchy"/>
    <dgm:cxn modelId="{43A6681B-5887-4905-90F1-D93F4B5DC3AD}" type="presParOf" srcId="{FFCAF233-981F-4AE1-B321-5E79597BCA9E}" destId="{A00C80DF-0FBE-40D0-B161-E39EA3A685BD}" srcOrd="0" destOrd="0" presId="urn:microsoft.com/office/officeart/2008/layout/HorizontalMultiLevelHierarchy"/>
    <dgm:cxn modelId="{6C5A3A5C-FE0F-4544-A9FD-CAC442EE0883}" type="presParOf" srcId="{FFCAF233-981F-4AE1-B321-5E79597BCA9E}" destId="{E849402C-C788-47DD-A6A2-6028E7AA8934}" srcOrd="1" destOrd="0" presId="urn:microsoft.com/office/officeart/2008/layout/HorizontalMultiLevelHierarchy"/>
    <dgm:cxn modelId="{B4F39FF7-4CA6-4CF6-A6DD-4C5C9DB6CF0D}" type="presParOf" srcId="{0669B48C-0714-4378-9445-6F96FF9565E2}" destId="{477D2EE7-82D9-461C-8D82-12D23FE7B84A}" srcOrd="12" destOrd="0" presId="urn:microsoft.com/office/officeart/2008/layout/HorizontalMultiLevelHierarchy"/>
    <dgm:cxn modelId="{2915FD3F-B93B-47F7-A466-DAC385E62A8F}" type="presParOf" srcId="{477D2EE7-82D9-461C-8D82-12D23FE7B84A}" destId="{CDE96962-EFE8-4119-9803-8A4D7ABF683B}" srcOrd="0" destOrd="0" presId="urn:microsoft.com/office/officeart/2008/layout/HorizontalMultiLevelHierarchy"/>
    <dgm:cxn modelId="{D160A668-256D-4EF2-BEFA-864BB0227BAD}" type="presParOf" srcId="{0669B48C-0714-4378-9445-6F96FF9565E2}" destId="{DCA4F318-D99E-4A9F-A71F-088F41AD3BF9}" srcOrd="13" destOrd="0" presId="urn:microsoft.com/office/officeart/2008/layout/HorizontalMultiLevelHierarchy"/>
    <dgm:cxn modelId="{CE2EE790-90AC-4E75-8F1B-8EDF3F2F9E91}" type="presParOf" srcId="{DCA4F318-D99E-4A9F-A71F-088F41AD3BF9}" destId="{9BD8E47C-E77F-4948-AD2A-2C40FCFEF335}" srcOrd="0" destOrd="0" presId="urn:microsoft.com/office/officeart/2008/layout/HorizontalMultiLevelHierarchy"/>
    <dgm:cxn modelId="{BD401F94-C0C0-4672-A40E-B4FCAF0534BE}" type="presParOf" srcId="{DCA4F318-D99E-4A9F-A71F-088F41AD3BF9}" destId="{891EAC56-6C61-415D-AD63-2048F9373B48}" srcOrd="1" destOrd="0" presId="urn:microsoft.com/office/officeart/2008/layout/HorizontalMultiLevelHierarchy"/>
    <dgm:cxn modelId="{559D54E9-F047-4C0F-8AD6-526C39242FE4}" type="presParOf" srcId="{0669B48C-0714-4378-9445-6F96FF9565E2}" destId="{06629907-E4DF-4B63-9654-A1D02EC7E51F}" srcOrd="14" destOrd="0" presId="urn:microsoft.com/office/officeart/2008/layout/HorizontalMultiLevelHierarchy"/>
    <dgm:cxn modelId="{26762A80-1B74-4FEB-B17A-CD60A5975BA9}" type="presParOf" srcId="{06629907-E4DF-4B63-9654-A1D02EC7E51F}" destId="{1A4328E5-D1A0-4201-BAD0-734B5F69114E}" srcOrd="0" destOrd="0" presId="urn:microsoft.com/office/officeart/2008/layout/HorizontalMultiLevelHierarchy"/>
    <dgm:cxn modelId="{06BD3096-711D-4D76-89CD-D220A4A8FC2D}" type="presParOf" srcId="{0669B48C-0714-4378-9445-6F96FF9565E2}" destId="{C63D9DC5-D8E3-4B8B-94C0-5FF3AAB0EBB3}" srcOrd="15" destOrd="0" presId="urn:microsoft.com/office/officeart/2008/layout/HorizontalMultiLevelHierarchy"/>
    <dgm:cxn modelId="{61F89EBB-BF7D-4C05-97E3-95DA1C10015D}" type="presParOf" srcId="{C63D9DC5-D8E3-4B8B-94C0-5FF3AAB0EBB3}" destId="{E4E02BD6-3005-4E9F-876E-D947BEFA4CA8}" srcOrd="0" destOrd="0" presId="urn:microsoft.com/office/officeart/2008/layout/HorizontalMultiLevelHierarchy"/>
    <dgm:cxn modelId="{E54611C3-ABCC-4F0D-AFA2-89DEDE2CF0B3}" type="presParOf" srcId="{C63D9DC5-D8E3-4B8B-94C0-5FF3AAB0EBB3}" destId="{48853135-A79F-4F1B-8E74-D3DBA3526C29}"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629907-E4DF-4B63-9654-A1D02EC7E51F}">
      <dsp:nvSpPr>
        <dsp:cNvPr id="0" name=""/>
        <dsp:cNvSpPr/>
      </dsp:nvSpPr>
      <dsp:spPr>
        <a:xfrm>
          <a:off x="1355933" y="2217657"/>
          <a:ext cx="297590" cy="1984676"/>
        </a:xfrm>
        <a:custGeom>
          <a:avLst/>
          <a:gdLst/>
          <a:ahLst/>
          <a:cxnLst/>
          <a:rect l="0" t="0" r="0" b="0"/>
          <a:pathLst>
            <a:path>
              <a:moveTo>
                <a:pt x="0" y="0"/>
              </a:moveTo>
              <a:lnTo>
                <a:pt x="148795" y="0"/>
              </a:lnTo>
              <a:lnTo>
                <a:pt x="148795" y="1984676"/>
              </a:lnTo>
              <a:lnTo>
                <a:pt x="297590" y="198467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1454557" y="3159824"/>
        <a:ext cx="100343" cy="100343"/>
      </dsp:txXfrm>
    </dsp:sp>
    <dsp:sp modelId="{477D2EE7-82D9-461C-8D82-12D23FE7B84A}">
      <dsp:nvSpPr>
        <dsp:cNvPr id="0" name=""/>
        <dsp:cNvSpPr/>
      </dsp:nvSpPr>
      <dsp:spPr>
        <a:xfrm>
          <a:off x="1355933" y="2217657"/>
          <a:ext cx="297590" cy="1417623"/>
        </a:xfrm>
        <a:custGeom>
          <a:avLst/>
          <a:gdLst/>
          <a:ahLst/>
          <a:cxnLst/>
          <a:rect l="0" t="0" r="0" b="0"/>
          <a:pathLst>
            <a:path>
              <a:moveTo>
                <a:pt x="0" y="0"/>
              </a:moveTo>
              <a:lnTo>
                <a:pt x="148795" y="0"/>
              </a:lnTo>
              <a:lnTo>
                <a:pt x="148795" y="1417623"/>
              </a:lnTo>
              <a:lnTo>
                <a:pt x="297590" y="14176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468515" y="2890256"/>
        <a:ext cx="72426" cy="72426"/>
      </dsp:txXfrm>
    </dsp:sp>
    <dsp:sp modelId="{89B8F9C7-6C4B-4AD0-8F05-0DE92E807AD2}">
      <dsp:nvSpPr>
        <dsp:cNvPr id="0" name=""/>
        <dsp:cNvSpPr/>
      </dsp:nvSpPr>
      <dsp:spPr>
        <a:xfrm>
          <a:off x="1355933" y="2217657"/>
          <a:ext cx="297590" cy="850570"/>
        </a:xfrm>
        <a:custGeom>
          <a:avLst/>
          <a:gdLst/>
          <a:ahLst/>
          <a:cxnLst/>
          <a:rect l="0" t="0" r="0" b="0"/>
          <a:pathLst>
            <a:path>
              <a:moveTo>
                <a:pt x="0" y="0"/>
              </a:moveTo>
              <a:lnTo>
                <a:pt x="148795" y="0"/>
              </a:lnTo>
              <a:lnTo>
                <a:pt x="148795" y="850570"/>
              </a:lnTo>
              <a:lnTo>
                <a:pt x="297590" y="85057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482200" y="2620415"/>
        <a:ext cx="45056" cy="45056"/>
      </dsp:txXfrm>
    </dsp:sp>
    <dsp:sp modelId="{9E8C0E0C-CB61-49E0-A435-9EDB63DF7D93}">
      <dsp:nvSpPr>
        <dsp:cNvPr id="0" name=""/>
        <dsp:cNvSpPr/>
      </dsp:nvSpPr>
      <dsp:spPr>
        <a:xfrm>
          <a:off x="1355933" y="2217657"/>
          <a:ext cx="297590" cy="283517"/>
        </a:xfrm>
        <a:custGeom>
          <a:avLst/>
          <a:gdLst/>
          <a:ahLst/>
          <a:cxnLst/>
          <a:rect l="0" t="0" r="0" b="0"/>
          <a:pathLst>
            <a:path>
              <a:moveTo>
                <a:pt x="0" y="0"/>
              </a:moveTo>
              <a:lnTo>
                <a:pt x="148795" y="0"/>
              </a:lnTo>
              <a:lnTo>
                <a:pt x="148795" y="283517"/>
              </a:lnTo>
              <a:lnTo>
                <a:pt x="297590" y="2835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494453" y="2349141"/>
        <a:ext cx="20551" cy="20551"/>
      </dsp:txXfrm>
    </dsp:sp>
    <dsp:sp modelId="{00E2644F-3421-4724-9E8B-CDE4E3390B62}">
      <dsp:nvSpPr>
        <dsp:cNvPr id="0" name=""/>
        <dsp:cNvSpPr/>
      </dsp:nvSpPr>
      <dsp:spPr>
        <a:xfrm>
          <a:off x="1355933" y="1934122"/>
          <a:ext cx="297590" cy="283535"/>
        </a:xfrm>
        <a:custGeom>
          <a:avLst/>
          <a:gdLst/>
          <a:ahLst/>
          <a:cxnLst/>
          <a:rect l="0" t="0" r="0" b="0"/>
          <a:pathLst>
            <a:path>
              <a:moveTo>
                <a:pt x="0" y="283535"/>
              </a:moveTo>
              <a:lnTo>
                <a:pt x="148795" y="283535"/>
              </a:lnTo>
              <a:lnTo>
                <a:pt x="148795" y="0"/>
              </a:lnTo>
              <a:lnTo>
                <a:pt x="297590"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494452" y="2065614"/>
        <a:ext cx="20551" cy="20551"/>
      </dsp:txXfrm>
    </dsp:sp>
    <dsp:sp modelId="{340A44EC-76C1-47B4-9536-4E746D961B5F}">
      <dsp:nvSpPr>
        <dsp:cNvPr id="0" name=""/>
        <dsp:cNvSpPr/>
      </dsp:nvSpPr>
      <dsp:spPr>
        <a:xfrm>
          <a:off x="1355933" y="1367069"/>
          <a:ext cx="297590" cy="850588"/>
        </a:xfrm>
        <a:custGeom>
          <a:avLst/>
          <a:gdLst/>
          <a:ahLst/>
          <a:cxnLst/>
          <a:rect l="0" t="0" r="0" b="0"/>
          <a:pathLst>
            <a:path>
              <a:moveTo>
                <a:pt x="0" y="850588"/>
              </a:moveTo>
              <a:lnTo>
                <a:pt x="148795" y="850588"/>
              </a:lnTo>
              <a:lnTo>
                <a:pt x="148795" y="0"/>
              </a:lnTo>
              <a:lnTo>
                <a:pt x="297590"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482200" y="1769835"/>
        <a:ext cx="45057" cy="45057"/>
      </dsp:txXfrm>
    </dsp:sp>
    <dsp:sp modelId="{76739A78-7383-42DE-80DA-DF307697FAC8}">
      <dsp:nvSpPr>
        <dsp:cNvPr id="0" name=""/>
        <dsp:cNvSpPr/>
      </dsp:nvSpPr>
      <dsp:spPr>
        <a:xfrm>
          <a:off x="1355933" y="800016"/>
          <a:ext cx="297590" cy="1417641"/>
        </a:xfrm>
        <a:custGeom>
          <a:avLst/>
          <a:gdLst/>
          <a:ahLst/>
          <a:cxnLst/>
          <a:rect l="0" t="0" r="0" b="0"/>
          <a:pathLst>
            <a:path>
              <a:moveTo>
                <a:pt x="0" y="1417641"/>
              </a:moveTo>
              <a:lnTo>
                <a:pt x="148795" y="1417641"/>
              </a:lnTo>
              <a:lnTo>
                <a:pt x="148795" y="0"/>
              </a:lnTo>
              <a:lnTo>
                <a:pt x="297590"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468515" y="1472623"/>
        <a:ext cx="72426" cy="72426"/>
      </dsp:txXfrm>
    </dsp:sp>
    <dsp:sp modelId="{7AC72BB5-9D5A-4D54-98E2-2E1B405F1663}">
      <dsp:nvSpPr>
        <dsp:cNvPr id="0" name=""/>
        <dsp:cNvSpPr/>
      </dsp:nvSpPr>
      <dsp:spPr>
        <a:xfrm>
          <a:off x="1355933" y="232963"/>
          <a:ext cx="297590" cy="1984694"/>
        </a:xfrm>
        <a:custGeom>
          <a:avLst/>
          <a:gdLst/>
          <a:ahLst/>
          <a:cxnLst/>
          <a:rect l="0" t="0" r="0" b="0"/>
          <a:pathLst>
            <a:path>
              <a:moveTo>
                <a:pt x="0" y="1984694"/>
              </a:moveTo>
              <a:lnTo>
                <a:pt x="148795" y="1984694"/>
              </a:lnTo>
              <a:lnTo>
                <a:pt x="148795" y="0"/>
              </a:lnTo>
              <a:lnTo>
                <a:pt x="297590"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1454556" y="1175138"/>
        <a:ext cx="100344" cy="100344"/>
      </dsp:txXfrm>
    </dsp:sp>
    <dsp:sp modelId="{D4C9B6C9-E249-4654-9E48-9E8501FF7ED5}">
      <dsp:nvSpPr>
        <dsp:cNvPr id="0" name=""/>
        <dsp:cNvSpPr/>
      </dsp:nvSpPr>
      <dsp:spPr>
        <a:xfrm rot="16200000">
          <a:off x="-64683" y="1990836"/>
          <a:ext cx="2387591" cy="45364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kern="1200" dirty="0">
              <a:solidFill>
                <a:schemeClr val="accent3">
                  <a:lumMod val="50000"/>
                </a:schemeClr>
              </a:solidFill>
            </a:rPr>
            <a:t>RELIGION</a:t>
          </a:r>
        </a:p>
      </dsp:txBody>
      <dsp:txXfrm>
        <a:off x="-64683" y="1990836"/>
        <a:ext cx="2387591" cy="453642"/>
      </dsp:txXfrm>
    </dsp:sp>
    <dsp:sp modelId="{2B5C8484-B1F4-41B1-A386-B7575CFB57E1}">
      <dsp:nvSpPr>
        <dsp:cNvPr id="0" name=""/>
        <dsp:cNvSpPr/>
      </dsp:nvSpPr>
      <dsp:spPr>
        <a:xfrm>
          <a:off x="1653523" y="6142"/>
          <a:ext cx="1487947" cy="45364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solidFill>
                <a:srgbClr val="7030A0"/>
              </a:solidFill>
            </a:rPr>
            <a:t>Hinduism</a:t>
          </a:r>
        </a:p>
      </dsp:txBody>
      <dsp:txXfrm>
        <a:off x="1653523" y="6142"/>
        <a:ext cx="1487947" cy="453642"/>
      </dsp:txXfrm>
    </dsp:sp>
    <dsp:sp modelId="{3D4E4807-5335-4501-BAF6-C9FD12344044}">
      <dsp:nvSpPr>
        <dsp:cNvPr id="0" name=""/>
        <dsp:cNvSpPr/>
      </dsp:nvSpPr>
      <dsp:spPr>
        <a:xfrm>
          <a:off x="1653523" y="573195"/>
          <a:ext cx="1487947" cy="45364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solidFill>
                <a:srgbClr val="7030A0"/>
              </a:solidFill>
            </a:rPr>
            <a:t>Jainism</a:t>
          </a:r>
        </a:p>
      </dsp:txBody>
      <dsp:txXfrm>
        <a:off x="1653523" y="573195"/>
        <a:ext cx="1487947" cy="453642"/>
      </dsp:txXfrm>
    </dsp:sp>
    <dsp:sp modelId="{D888A698-6D26-402F-8CDC-E2A9F3E2B3FA}">
      <dsp:nvSpPr>
        <dsp:cNvPr id="0" name=""/>
        <dsp:cNvSpPr/>
      </dsp:nvSpPr>
      <dsp:spPr>
        <a:xfrm>
          <a:off x="1653523" y="1140248"/>
          <a:ext cx="1487947" cy="45364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solidFill>
                <a:srgbClr val="7030A0"/>
              </a:solidFill>
            </a:rPr>
            <a:t>Buddhism</a:t>
          </a:r>
        </a:p>
      </dsp:txBody>
      <dsp:txXfrm>
        <a:off x="1653523" y="1140248"/>
        <a:ext cx="1487947" cy="453642"/>
      </dsp:txXfrm>
    </dsp:sp>
    <dsp:sp modelId="{E06E4D29-94A9-4865-B370-6C699F336622}">
      <dsp:nvSpPr>
        <dsp:cNvPr id="0" name=""/>
        <dsp:cNvSpPr/>
      </dsp:nvSpPr>
      <dsp:spPr>
        <a:xfrm>
          <a:off x="1653523" y="1707301"/>
          <a:ext cx="1487947" cy="45364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solidFill>
                <a:srgbClr val="7030A0"/>
              </a:solidFill>
            </a:rPr>
            <a:t>Sikhism</a:t>
          </a:r>
        </a:p>
      </dsp:txBody>
      <dsp:txXfrm>
        <a:off x="1653523" y="1707301"/>
        <a:ext cx="1487947" cy="453642"/>
      </dsp:txXfrm>
    </dsp:sp>
    <dsp:sp modelId="{4E0B1813-5582-45F5-81A2-028376545BC1}">
      <dsp:nvSpPr>
        <dsp:cNvPr id="0" name=""/>
        <dsp:cNvSpPr/>
      </dsp:nvSpPr>
      <dsp:spPr>
        <a:xfrm>
          <a:off x="1653523" y="2274354"/>
          <a:ext cx="1487947" cy="45364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solidFill>
                <a:srgbClr val="7030A0"/>
              </a:solidFill>
            </a:rPr>
            <a:t>Islam</a:t>
          </a:r>
        </a:p>
      </dsp:txBody>
      <dsp:txXfrm>
        <a:off x="1653523" y="2274354"/>
        <a:ext cx="1487947" cy="453642"/>
      </dsp:txXfrm>
    </dsp:sp>
    <dsp:sp modelId="{A00C80DF-0FBE-40D0-B161-E39EA3A685BD}">
      <dsp:nvSpPr>
        <dsp:cNvPr id="0" name=""/>
        <dsp:cNvSpPr/>
      </dsp:nvSpPr>
      <dsp:spPr>
        <a:xfrm>
          <a:off x="1653523" y="2841407"/>
          <a:ext cx="1487947" cy="45364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solidFill>
                <a:srgbClr val="7030A0"/>
              </a:solidFill>
            </a:rPr>
            <a:t>Christianity </a:t>
          </a:r>
        </a:p>
      </dsp:txBody>
      <dsp:txXfrm>
        <a:off x="1653523" y="2841407"/>
        <a:ext cx="1487947" cy="453642"/>
      </dsp:txXfrm>
    </dsp:sp>
    <dsp:sp modelId="{9BD8E47C-E77F-4948-AD2A-2C40FCFEF335}">
      <dsp:nvSpPr>
        <dsp:cNvPr id="0" name=""/>
        <dsp:cNvSpPr/>
      </dsp:nvSpPr>
      <dsp:spPr>
        <a:xfrm>
          <a:off x="1653523" y="3408460"/>
          <a:ext cx="1487947" cy="45364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solidFill>
                <a:srgbClr val="7030A0"/>
              </a:solidFill>
            </a:rPr>
            <a:t>Judaism </a:t>
          </a:r>
        </a:p>
      </dsp:txBody>
      <dsp:txXfrm>
        <a:off x="1653523" y="3408460"/>
        <a:ext cx="1487947" cy="453642"/>
      </dsp:txXfrm>
    </dsp:sp>
    <dsp:sp modelId="{E4E02BD6-3005-4E9F-876E-D947BEFA4CA8}">
      <dsp:nvSpPr>
        <dsp:cNvPr id="0" name=""/>
        <dsp:cNvSpPr/>
      </dsp:nvSpPr>
      <dsp:spPr>
        <a:xfrm>
          <a:off x="1653523" y="3975513"/>
          <a:ext cx="1487947" cy="45364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solidFill>
                <a:srgbClr val="7030A0"/>
              </a:solidFill>
            </a:rPr>
            <a:t>Zoroastrianism</a:t>
          </a:r>
          <a:endParaRPr lang="en-IN" sz="1700" kern="1200" dirty="0">
            <a:solidFill>
              <a:srgbClr val="7030A0"/>
            </a:solidFill>
          </a:endParaRPr>
        </a:p>
      </dsp:txBody>
      <dsp:txXfrm>
        <a:off x="1653523" y="3975513"/>
        <a:ext cx="1487947" cy="45364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35DA3F-ED3A-4897-B8F3-C49A97F730D1}" type="datetimeFigureOut">
              <a:rPr lang="ko-KR" altLang="en-US" smtClean="0"/>
              <a:pPr/>
              <a:t>2023-08-13</a:t>
            </a:fld>
            <a:endParaRPr lang="ko-KR"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D9ED4F-90B4-4BD8-A817-6A0A9D03637F}" type="slidenum">
              <a:rPr lang="ko-KR" altLang="en-US" smtClean="0"/>
              <a:pPr/>
              <a:t>‹#›</a:t>
            </a:fld>
            <a:endParaRPr lang="ko-KR" altLang="en-US"/>
          </a:p>
        </p:txBody>
      </p:sp>
    </p:spTree>
    <p:extLst>
      <p:ext uri="{BB962C8B-B14F-4D97-AF65-F5344CB8AC3E}">
        <p14:creationId xmlns:p14="http://schemas.microsoft.com/office/powerpoint/2010/main" val="3341800482"/>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D9ED4F-90B4-4BD8-A817-6A0A9D03637F}" type="slidenum">
              <a:rPr lang="ko-KR" altLang="en-US" smtClean="0"/>
              <a:pPr/>
              <a:t>19</a:t>
            </a:fld>
            <a:endParaRPr lang="ko-KR"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genda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75712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Images and Contents Layout">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0" y="-1"/>
            <a:ext cx="9144000" cy="5143501"/>
          </a:xfrm>
          <a:prstGeom prst="rect">
            <a:avLst/>
          </a:prstGeom>
          <a:solidFill>
            <a:schemeClr val="bg1">
              <a:lumMod val="8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2639597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Images and Contents Layout">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0" y="-1"/>
            <a:ext cx="4572000" cy="514350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5790489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Images and Contents Layout">
    <p:spTree>
      <p:nvGrpSpPr>
        <p:cNvPr id="1" name=""/>
        <p:cNvGrpSpPr/>
        <p:nvPr/>
      </p:nvGrpSpPr>
      <p:grpSpPr>
        <a:xfrm>
          <a:off x="0" y="0"/>
          <a:ext cx="0" cy="0"/>
          <a:chOff x="0" y="0"/>
          <a:chExt cx="0" cy="0"/>
        </a:xfrm>
      </p:grpSpPr>
      <p:sp>
        <p:nvSpPr>
          <p:cNvPr id="12" name="그림 개체 틀 11">
            <a:extLst>
              <a:ext uri="{FF2B5EF4-FFF2-40B4-BE49-F238E27FC236}">
                <a16:creationId xmlns="" xmlns:a16="http://schemas.microsoft.com/office/drawing/2014/main" id="{BC15B180-CBF0-499C-A764-95FA7614ACA6}"/>
              </a:ext>
            </a:extLst>
          </p:cNvPr>
          <p:cNvSpPr>
            <a:spLocks noGrp="1"/>
          </p:cNvSpPr>
          <p:nvPr>
            <p:ph type="pic" idx="1" hasCustomPrompt="1"/>
          </p:nvPr>
        </p:nvSpPr>
        <p:spPr>
          <a:xfrm>
            <a:off x="6984000" y="-1"/>
            <a:ext cx="2160000" cy="5143501"/>
          </a:xfrm>
          <a:custGeom>
            <a:avLst/>
            <a:gdLst>
              <a:gd name="connsiteX0" fmla="*/ 0 w 2160000"/>
              <a:gd name="connsiteY0" fmla="*/ 1425596 h 5143501"/>
              <a:gd name="connsiteX1" fmla="*/ 651889 w 2160000"/>
              <a:gd name="connsiteY1" fmla="*/ 2077485 h 5143501"/>
              <a:gd name="connsiteX2" fmla="*/ 0 w 2160000"/>
              <a:gd name="connsiteY2" fmla="*/ 2729373 h 5143501"/>
              <a:gd name="connsiteX3" fmla="*/ 0 w 2160000"/>
              <a:gd name="connsiteY3" fmla="*/ 0 h 5143501"/>
              <a:gd name="connsiteX4" fmla="*/ 2160000 w 2160000"/>
              <a:gd name="connsiteY4" fmla="*/ 0 h 5143501"/>
              <a:gd name="connsiteX5" fmla="*/ 2160000 w 2160000"/>
              <a:gd name="connsiteY5" fmla="*/ 5143501 h 5143501"/>
              <a:gd name="connsiteX6" fmla="*/ 0 w 2160000"/>
              <a:gd name="connsiteY6" fmla="*/ 5143501 h 5143501"/>
              <a:gd name="connsiteX7" fmla="*/ 0 w 2160000"/>
              <a:gd name="connsiteY7" fmla="*/ 2856759 h 5143501"/>
              <a:gd name="connsiteX8" fmla="*/ 779274 w 2160000"/>
              <a:gd name="connsiteY8" fmla="*/ 2077485 h 5143501"/>
              <a:gd name="connsiteX9" fmla="*/ 0 w 2160000"/>
              <a:gd name="connsiteY9" fmla="*/ 1298211 h 514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60000" h="5143501">
                <a:moveTo>
                  <a:pt x="0" y="1425596"/>
                </a:moveTo>
                <a:lnTo>
                  <a:pt x="651889" y="2077485"/>
                </a:lnTo>
                <a:lnTo>
                  <a:pt x="0" y="2729373"/>
                </a:lnTo>
                <a:close/>
                <a:moveTo>
                  <a:pt x="0" y="0"/>
                </a:moveTo>
                <a:lnTo>
                  <a:pt x="2160000" y="0"/>
                </a:lnTo>
                <a:lnTo>
                  <a:pt x="2160000" y="5143501"/>
                </a:lnTo>
                <a:lnTo>
                  <a:pt x="0" y="5143501"/>
                </a:lnTo>
                <a:lnTo>
                  <a:pt x="0" y="2856759"/>
                </a:lnTo>
                <a:lnTo>
                  <a:pt x="779274" y="2077485"/>
                </a:lnTo>
                <a:lnTo>
                  <a:pt x="0" y="1298211"/>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4" name="그림 개체 틀 13">
            <a:extLst>
              <a:ext uri="{FF2B5EF4-FFF2-40B4-BE49-F238E27FC236}">
                <a16:creationId xmlns="" xmlns:a16="http://schemas.microsoft.com/office/drawing/2014/main" id="{1FA03D3A-E0EA-4B8F-B538-58CE5D4DB322}"/>
              </a:ext>
            </a:extLst>
          </p:cNvPr>
          <p:cNvSpPr>
            <a:spLocks noGrp="1"/>
          </p:cNvSpPr>
          <p:nvPr>
            <p:ph type="pic" idx="12" hasCustomPrompt="1"/>
          </p:nvPr>
        </p:nvSpPr>
        <p:spPr>
          <a:xfrm>
            <a:off x="4734004" y="2131318"/>
            <a:ext cx="2160000" cy="3012182"/>
          </a:xfrm>
          <a:custGeom>
            <a:avLst/>
            <a:gdLst>
              <a:gd name="connsiteX0" fmla="*/ 1563187 w 2160000"/>
              <a:gd name="connsiteY0" fmla="*/ 0 h 3012182"/>
              <a:gd name="connsiteX1" fmla="*/ 2160000 w 2160000"/>
              <a:gd name="connsiteY1" fmla="*/ 0 h 3012182"/>
              <a:gd name="connsiteX2" fmla="*/ 2160000 w 2160000"/>
              <a:gd name="connsiteY2" fmla="*/ 596813 h 3012182"/>
              <a:gd name="connsiteX3" fmla="*/ 0 w 2160000"/>
              <a:gd name="connsiteY3" fmla="*/ 0 h 3012182"/>
              <a:gd name="connsiteX4" fmla="*/ 1435802 w 2160000"/>
              <a:gd name="connsiteY4" fmla="*/ 0 h 3012182"/>
              <a:gd name="connsiteX5" fmla="*/ 2160000 w 2160000"/>
              <a:gd name="connsiteY5" fmla="*/ 724199 h 3012182"/>
              <a:gd name="connsiteX6" fmla="*/ 2160000 w 2160000"/>
              <a:gd name="connsiteY6" fmla="*/ 3012182 h 3012182"/>
              <a:gd name="connsiteX7" fmla="*/ 0 w 2160000"/>
              <a:gd name="connsiteY7" fmla="*/ 3012182 h 3012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60000" h="3012182">
                <a:moveTo>
                  <a:pt x="1563187" y="0"/>
                </a:moveTo>
                <a:lnTo>
                  <a:pt x="2160000" y="0"/>
                </a:lnTo>
                <a:lnTo>
                  <a:pt x="2160000" y="596813"/>
                </a:lnTo>
                <a:close/>
                <a:moveTo>
                  <a:pt x="0" y="0"/>
                </a:moveTo>
                <a:lnTo>
                  <a:pt x="1435802" y="0"/>
                </a:lnTo>
                <a:lnTo>
                  <a:pt x="2160000" y="724199"/>
                </a:lnTo>
                <a:lnTo>
                  <a:pt x="2160000" y="3012182"/>
                </a:lnTo>
                <a:lnTo>
                  <a:pt x="0" y="3012182"/>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3" hasCustomPrompt="1"/>
          </p:nvPr>
        </p:nvSpPr>
        <p:spPr>
          <a:xfrm>
            <a:off x="3492000" y="2131318"/>
            <a:ext cx="1152008" cy="3012182"/>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3" name="그림 개체 틀 12">
            <a:extLst>
              <a:ext uri="{FF2B5EF4-FFF2-40B4-BE49-F238E27FC236}">
                <a16:creationId xmlns="" xmlns:a16="http://schemas.microsoft.com/office/drawing/2014/main" id="{1EBCCB12-3AC7-4A57-8E11-5324E7CB7D04}"/>
              </a:ext>
            </a:extLst>
          </p:cNvPr>
          <p:cNvSpPr>
            <a:spLocks noGrp="1"/>
          </p:cNvSpPr>
          <p:nvPr>
            <p:ph type="pic" idx="14" hasCustomPrompt="1"/>
          </p:nvPr>
        </p:nvSpPr>
        <p:spPr>
          <a:xfrm>
            <a:off x="3492000" y="-1"/>
            <a:ext cx="3393830" cy="2043485"/>
          </a:xfrm>
          <a:custGeom>
            <a:avLst/>
            <a:gdLst>
              <a:gd name="connsiteX0" fmla="*/ 3393830 w 3393830"/>
              <a:gd name="connsiteY0" fmla="*/ 1435011 h 2043485"/>
              <a:gd name="connsiteX1" fmla="*/ 3393830 w 3393830"/>
              <a:gd name="connsiteY1" fmla="*/ 2043485 h 2043485"/>
              <a:gd name="connsiteX2" fmla="*/ 2785356 w 3393830"/>
              <a:gd name="connsiteY2" fmla="*/ 2043485 h 2043485"/>
              <a:gd name="connsiteX3" fmla="*/ 0 w 3393830"/>
              <a:gd name="connsiteY3" fmla="*/ 0 h 2043485"/>
              <a:gd name="connsiteX4" fmla="*/ 3393830 w 3393830"/>
              <a:gd name="connsiteY4" fmla="*/ 0 h 2043485"/>
              <a:gd name="connsiteX5" fmla="*/ 3393830 w 3393830"/>
              <a:gd name="connsiteY5" fmla="*/ 1307626 h 2043485"/>
              <a:gd name="connsiteX6" fmla="*/ 2657971 w 3393830"/>
              <a:gd name="connsiteY6" fmla="*/ 2043485 h 2043485"/>
              <a:gd name="connsiteX7" fmla="*/ 0 w 3393830"/>
              <a:gd name="connsiteY7" fmla="*/ 2043485 h 2043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93830" h="2043485">
                <a:moveTo>
                  <a:pt x="3393830" y="1435011"/>
                </a:moveTo>
                <a:lnTo>
                  <a:pt x="3393830" y="2043485"/>
                </a:lnTo>
                <a:lnTo>
                  <a:pt x="2785356" y="2043485"/>
                </a:lnTo>
                <a:close/>
                <a:moveTo>
                  <a:pt x="0" y="0"/>
                </a:moveTo>
                <a:lnTo>
                  <a:pt x="3393830" y="0"/>
                </a:lnTo>
                <a:lnTo>
                  <a:pt x="3393830" y="1307626"/>
                </a:lnTo>
                <a:lnTo>
                  <a:pt x="2657971" y="2043485"/>
                </a:lnTo>
                <a:lnTo>
                  <a:pt x="0" y="2043485"/>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5587796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Images and Contents Layout">
    <p:spTree>
      <p:nvGrpSpPr>
        <p:cNvPr id="1" name=""/>
        <p:cNvGrpSpPr/>
        <p:nvPr/>
      </p:nvGrpSpPr>
      <p:grpSpPr>
        <a:xfrm>
          <a:off x="0" y="0"/>
          <a:ext cx="0" cy="0"/>
          <a:chOff x="0" y="0"/>
          <a:chExt cx="0" cy="0"/>
        </a:xfrm>
      </p:grpSpPr>
      <p:sp>
        <p:nvSpPr>
          <p:cNvPr id="24" name="그림 개체 틀 23">
            <a:extLst>
              <a:ext uri="{FF2B5EF4-FFF2-40B4-BE49-F238E27FC236}">
                <a16:creationId xmlns="" xmlns:a16="http://schemas.microsoft.com/office/drawing/2014/main" id="{6F099B2E-9C61-4C91-AB24-AB7B70E2D2E0}"/>
              </a:ext>
            </a:extLst>
          </p:cNvPr>
          <p:cNvSpPr>
            <a:spLocks noGrp="1"/>
          </p:cNvSpPr>
          <p:nvPr>
            <p:ph type="pic" idx="18" hasCustomPrompt="1"/>
          </p:nvPr>
        </p:nvSpPr>
        <p:spPr>
          <a:xfrm>
            <a:off x="7301328" y="1495130"/>
            <a:ext cx="1840931" cy="3649326"/>
          </a:xfrm>
          <a:custGeom>
            <a:avLst/>
            <a:gdLst>
              <a:gd name="connsiteX0" fmla="*/ 540722 w 1840931"/>
              <a:gd name="connsiteY0" fmla="*/ 1288720 h 3649326"/>
              <a:gd name="connsiteX1" fmla="*/ 1084110 w 1840931"/>
              <a:gd name="connsiteY1" fmla="*/ 1832108 h 3649326"/>
              <a:gd name="connsiteX2" fmla="*/ 548200 w 1840931"/>
              <a:gd name="connsiteY2" fmla="*/ 2368018 h 3649326"/>
              <a:gd name="connsiteX3" fmla="*/ 0 w 1840931"/>
              <a:gd name="connsiteY3" fmla="*/ 1824663 h 3649326"/>
              <a:gd name="connsiteX4" fmla="*/ 1840931 w 1840931"/>
              <a:gd name="connsiteY4" fmla="*/ 0 h 3649326"/>
              <a:gd name="connsiteX5" fmla="*/ 1840931 w 1840931"/>
              <a:gd name="connsiteY5" fmla="*/ 3649326 h 3649326"/>
              <a:gd name="connsiteX6" fmla="*/ 609809 w 1840931"/>
              <a:gd name="connsiteY6" fmla="*/ 2429083 h 3649326"/>
              <a:gd name="connsiteX7" fmla="*/ 1206783 w 1840931"/>
              <a:gd name="connsiteY7" fmla="*/ 1832108 h 3649326"/>
              <a:gd name="connsiteX8" fmla="*/ 602331 w 1840931"/>
              <a:gd name="connsiteY8" fmla="*/ 1227655 h 3649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931" h="3649326">
                <a:moveTo>
                  <a:pt x="540722" y="1288720"/>
                </a:moveTo>
                <a:lnTo>
                  <a:pt x="1084110" y="1832108"/>
                </a:lnTo>
                <a:lnTo>
                  <a:pt x="548200" y="2368018"/>
                </a:lnTo>
                <a:lnTo>
                  <a:pt x="0" y="1824663"/>
                </a:lnTo>
                <a:close/>
                <a:moveTo>
                  <a:pt x="1840931" y="0"/>
                </a:moveTo>
                <a:lnTo>
                  <a:pt x="1840931" y="3649326"/>
                </a:lnTo>
                <a:lnTo>
                  <a:pt x="609809" y="2429083"/>
                </a:lnTo>
                <a:lnTo>
                  <a:pt x="1206783" y="1832108"/>
                </a:lnTo>
                <a:lnTo>
                  <a:pt x="602331" y="1227655"/>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23" name="그림 개체 틀 22">
            <a:extLst>
              <a:ext uri="{FF2B5EF4-FFF2-40B4-BE49-F238E27FC236}">
                <a16:creationId xmlns="" xmlns:a16="http://schemas.microsoft.com/office/drawing/2014/main" id="{02450FB2-6A00-42CF-B869-69B7A802C2C5}"/>
              </a:ext>
            </a:extLst>
          </p:cNvPr>
          <p:cNvSpPr>
            <a:spLocks noGrp="1"/>
          </p:cNvSpPr>
          <p:nvPr>
            <p:ph type="pic" idx="19" hasCustomPrompt="1"/>
          </p:nvPr>
        </p:nvSpPr>
        <p:spPr>
          <a:xfrm>
            <a:off x="5476381" y="3386021"/>
            <a:ext cx="3530788" cy="1769004"/>
          </a:xfrm>
          <a:custGeom>
            <a:avLst/>
            <a:gdLst>
              <a:gd name="connsiteX0" fmla="*/ 2368610 w 3530788"/>
              <a:gd name="connsiteY0" fmla="*/ 604337 h 1769004"/>
              <a:gd name="connsiteX1" fmla="*/ 3530788 w 3530788"/>
              <a:gd name="connsiteY1" fmla="*/ 1761052 h 1769004"/>
              <a:gd name="connsiteX2" fmla="*/ 0 w 3530788"/>
              <a:gd name="connsiteY2" fmla="*/ 1769004 h 1769004"/>
              <a:gd name="connsiteX3" fmla="*/ 1159186 w 3530788"/>
              <a:gd name="connsiteY3" fmla="*/ 604826 h 1769004"/>
              <a:gd name="connsiteX4" fmla="*/ 1763653 w 3530788"/>
              <a:gd name="connsiteY4" fmla="*/ 1209294 h 1769004"/>
              <a:gd name="connsiteX5" fmla="*/ 1761418 w 3530788"/>
              <a:gd name="connsiteY5" fmla="*/ 0 h 1769004"/>
              <a:gd name="connsiteX6" fmla="*/ 2307129 w 3530788"/>
              <a:gd name="connsiteY6" fmla="*/ 543145 h 1769004"/>
              <a:gd name="connsiteX7" fmla="*/ 1763653 w 3530788"/>
              <a:gd name="connsiteY7" fmla="*/ 1086621 h 1769004"/>
              <a:gd name="connsiteX8" fmla="*/ 1220390 w 3530788"/>
              <a:gd name="connsiteY8" fmla="*/ 543358 h 1769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30788" h="1769004">
                <a:moveTo>
                  <a:pt x="2368610" y="604337"/>
                </a:moveTo>
                <a:lnTo>
                  <a:pt x="3530788" y="1761052"/>
                </a:lnTo>
                <a:lnTo>
                  <a:pt x="0" y="1769004"/>
                </a:lnTo>
                <a:lnTo>
                  <a:pt x="1159186" y="604826"/>
                </a:lnTo>
                <a:lnTo>
                  <a:pt x="1763653" y="1209294"/>
                </a:lnTo>
                <a:close/>
                <a:moveTo>
                  <a:pt x="1761418" y="0"/>
                </a:moveTo>
                <a:lnTo>
                  <a:pt x="2307129" y="543145"/>
                </a:lnTo>
                <a:lnTo>
                  <a:pt x="1763653" y="1086621"/>
                </a:lnTo>
                <a:lnTo>
                  <a:pt x="1220390" y="543358"/>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22" name="그림 개체 틀 21">
            <a:extLst>
              <a:ext uri="{FF2B5EF4-FFF2-40B4-BE49-F238E27FC236}">
                <a16:creationId xmlns="" xmlns:a16="http://schemas.microsoft.com/office/drawing/2014/main" id="{818F7804-9A99-482C-9BFA-8B2E895ADDDC}"/>
              </a:ext>
            </a:extLst>
          </p:cNvPr>
          <p:cNvSpPr>
            <a:spLocks noGrp="1"/>
          </p:cNvSpPr>
          <p:nvPr>
            <p:ph type="pic" idx="20" hasCustomPrompt="1"/>
          </p:nvPr>
        </p:nvSpPr>
        <p:spPr>
          <a:xfrm>
            <a:off x="3491431" y="1495130"/>
            <a:ext cx="3681862" cy="3649326"/>
          </a:xfrm>
          <a:custGeom>
            <a:avLst/>
            <a:gdLst>
              <a:gd name="connsiteX0" fmla="*/ 3143876 w 3681862"/>
              <a:gd name="connsiteY0" fmla="*/ 1291431 h 3649326"/>
              <a:gd name="connsiteX1" fmla="*/ 3681862 w 3681862"/>
              <a:gd name="connsiteY1" fmla="*/ 1824663 h 3649326"/>
              <a:gd name="connsiteX2" fmla="*/ 3136398 w 3681862"/>
              <a:gd name="connsiteY2" fmla="*/ 2365307 h 3649326"/>
              <a:gd name="connsiteX3" fmla="*/ 2603199 w 3681862"/>
              <a:gd name="connsiteY3" fmla="*/ 1832108 h 3649326"/>
              <a:gd name="connsiteX4" fmla="*/ 1840931 w 3681862"/>
              <a:gd name="connsiteY4" fmla="*/ 0 h 3649326"/>
              <a:gd name="connsiteX5" fmla="*/ 3082267 w 3681862"/>
              <a:gd name="connsiteY5" fmla="*/ 1230367 h 3649326"/>
              <a:gd name="connsiteX6" fmla="*/ 2480526 w 3681862"/>
              <a:gd name="connsiteY6" fmla="*/ 1832108 h 3649326"/>
              <a:gd name="connsiteX7" fmla="*/ 3074789 w 3681862"/>
              <a:gd name="connsiteY7" fmla="*/ 2426371 h 3649326"/>
              <a:gd name="connsiteX8" fmla="*/ 1840931 w 3681862"/>
              <a:gd name="connsiteY8" fmla="*/ 3649326 h 3649326"/>
              <a:gd name="connsiteX9" fmla="*/ 0 w 3681862"/>
              <a:gd name="connsiteY9" fmla="*/ 1824663 h 3649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81862" h="3649326">
                <a:moveTo>
                  <a:pt x="3143876" y="1291431"/>
                </a:moveTo>
                <a:lnTo>
                  <a:pt x="3681862" y="1824663"/>
                </a:lnTo>
                <a:lnTo>
                  <a:pt x="3136398" y="2365307"/>
                </a:lnTo>
                <a:lnTo>
                  <a:pt x="2603199" y="1832108"/>
                </a:lnTo>
                <a:close/>
                <a:moveTo>
                  <a:pt x="1840931" y="0"/>
                </a:moveTo>
                <a:lnTo>
                  <a:pt x="3082267" y="1230367"/>
                </a:lnTo>
                <a:lnTo>
                  <a:pt x="2480526" y="1832108"/>
                </a:lnTo>
                <a:lnTo>
                  <a:pt x="3074789" y="2426371"/>
                </a:lnTo>
                <a:lnTo>
                  <a:pt x="1840931" y="3649326"/>
                </a:lnTo>
                <a:lnTo>
                  <a:pt x="0" y="1824663"/>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21" name="그림 개체 틀 20">
            <a:extLst>
              <a:ext uri="{FF2B5EF4-FFF2-40B4-BE49-F238E27FC236}">
                <a16:creationId xmlns="" xmlns:a16="http://schemas.microsoft.com/office/drawing/2014/main" id="{59353D25-D7C0-4FC1-88CF-A55DAFC5690D}"/>
              </a:ext>
            </a:extLst>
          </p:cNvPr>
          <p:cNvSpPr>
            <a:spLocks noGrp="1"/>
          </p:cNvSpPr>
          <p:nvPr>
            <p:ph type="pic" idx="21" hasCustomPrompt="1"/>
          </p:nvPr>
        </p:nvSpPr>
        <p:spPr>
          <a:xfrm>
            <a:off x="5396868" y="-11318"/>
            <a:ext cx="3681862" cy="3267664"/>
          </a:xfrm>
          <a:custGeom>
            <a:avLst/>
            <a:gdLst>
              <a:gd name="connsiteX0" fmla="*/ 1843166 w 3681862"/>
              <a:gd name="connsiteY0" fmla="*/ 2193152 h 3267664"/>
              <a:gd name="connsiteX1" fmla="*/ 2381694 w 3681862"/>
              <a:gd name="connsiteY1" fmla="*/ 2731680 h 3267664"/>
              <a:gd name="connsiteX2" fmla="*/ 1840931 w 3681862"/>
              <a:gd name="connsiteY2" fmla="*/ 3267664 h 3267664"/>
              <a:gd name="connsiteX3" fmla="*/ 1302413 w 3681862"/>
              <a:gd name="connsiteY3" fmla="*/ 2733905 h 3267664"/>
              <a:gd name="connsiteX4" fmla="*/ 1467221 w 3681862"/>
              <a:gd name="connsiteY4" fmla="*/ 0 h 3267664"/>
              <a:gd name="connsiteX5" fmla="*/ 2284092 w 3681862"/>
              <a:gd name="connsiteY5" fmla="*/ 19269 h 3267664"/>
              <a:gd name="connsiteX6" fmla="*/ 3681862 w 3681862"/>
              <a:gd name="connsiteY6" fmla="*/ 1443001 h 3267664"/>
              <a:gd name="connsiteX7" fmla="*/ 2443303 w 3681862"/>
              <a:gd name="connsiteY7" fmla="*/ 2670616 h 3267664"/>
              <a:gd name="connsiteX8" fmla="*/ 1843166 w 3681862"/>
              <a:gd name="connsiteY8" fmla="*/ 2070479 h 3267664"/>
              <a:gd name="connsiteX9" fmla="*/ 1240805 w 3681862"/>
              <a:gd name="connsiteY9" fmla="*/ 2672841 h 3267664"/>
              <a:gd name="connsiteX10" fmla="*/ 0 w 3681862"/>
              <a:gd name="connsiteY10" fmla="*/ 1443001 h 3267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681862" h="3267664">
                <a:moveTo>
                  <a:pt x="1843166" y="2193152"/>
                </a:moveTo>
                <a:lnTo>
                  <a:pt x="2381694" y="2731680"/>
                </a:lnTo>
                <a:lnTo>
                  <a:pt x="1840931" y="3267664"/>
                </a:lnTo>
                <a:lnTo>
                  <a:pt x="1302413" y="2733905"/>
                </a:lnTo>
                <a:close/>
                <a:moveTo>
                  <a:pt x="1467221" y="0"/>
                </a:moveTo>
                <a:cubicBezTo>
                  <a:pt x="1832276" y="3773"/>
                  <a:pt x="1919036" y="-406"/>
                  <a:pt x="2284092" y="19269"/>
                </a:cubicBezTo>
                <a:lnTo>
                  <a:pt x="3681862" y="1443001"/>
                </a:lnTo>
                <a:lnTo>
                  <a:pt x="2443303" y="2670616"/>
                </a:lnTo>
                <a:lnTo>
                  <a:pt x="1843166" y="2070479"/>
                </a:lnTo>
                <a:lnTo>
                  <a:pt x="1240805" y="2672841"/>
                </a:lnTo>
                <a:lnTo>
                  <a:pt x="0" y="1443001"/>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3137111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5" name="Picture Placeholder 2"/>
          <p:cNvSpPr>
            <a:spLocks noGrp="1"/>
          </p:cNvSpPr>
          <p:nvPr>
            <p:ph type="pic" idx="14" hasCustomPrompt="1"/>
          </p:nvPr>
        </p:nvSpPr>
        <p:spPr>
          <a:xfrm>
            <a:off x="395536" y="1267206"/>
            <a:ext cx="1440160" cy="172819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5" hasCustomPrompt="1"/>
          </p:nvPr>
        </p:nvSpPr>
        <p:spPr>
          <a:xfrm>
            <a:off x="395536" y="3075806"/>
            <a:ext cx="1440160" cy="172819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6" hasCustomPrompt="1"/>
          </p:nvPr>
        </p:nvSpPr>
        <p:spPr>
          <a:xfrm>
            <a:off x="1911680" y="1267206"/>
            <a:ext cx="1440160" cy="172819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8" name="Picture Placeholder 2"/>
          <p:cNvSpPr>
            <a:spLocks noGrp="1"/>
          </p:cNvSpPr>
          <p:nvPr>
            <p:ph type="pic" idx="17" hasCustomPrompt="1"/>
          </p:nvPr>
        </p:nvSpPr>
        <p:spPr>
          <a:xfrm>
            <a:off x="1911680" y="3075806"/>
            <a:ext cx="1440160" cy="172819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5" name="Picture Placeholder 2"/>
          <p:cNvSpPr>
            <a:spLocks noGrp="1"/>
          </p:cNvSpPr>
          <p:nvPr>
            <p:ph type="pic" idx="18" hasCustomPrompt="1"/>
          </p:nvPr>
        </p:nvSpPr>
        <p:spPr>
          <a:xfrm>
            <a:off x="5736054" y="1267206"/>
            <a:ext cx="1440160" cy="172819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6" name="Picture Placeholder 2"/>
          <p:cNvSpPr>
            <a:spLocks noGrp="1"/>
          </p:cNvSpPr>
          <p:nvPr>
            <p:ph type="pic" idx="19" hasCustomPrompt="1"/>
          </p:nvPr>
        </p:nvSpPr>
        <p:spPr>
          <a:xfrm>
            <a:off x="5736055" y="3075806"/>
            <a:ext cx="1440160" cy="172819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7" name="Picture Placeholder 2"/>
          <p:cNvSpPr>
            <a:spLocks noGrp="1"/>
          </p:cNvSpPr>
          <p:nvPr>
            <p:ph type="pic" idx="20" hasCustomPrompt="1"/>
          </p:nvPr>
        </p:nvSpPr>
        <p:spPr>
          <a:xfrm>
            <a:off x="7252198" y="1267206"/>
            <a:ext cx="1440160" cy="172819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8" name="Picture Placeholder 2"/>
          <p:cNvSpPr>
            <a:spLocks noGrp="1"/>
          </p:cNvSpPr>
          <p:nvPr>
            <p:ph type="pic" idx="21" hasCustomPrompt="1"/>
          </p:nvPr>
        </p:nvSpPr>
        <p:spPr>
          <a:xfrm>
            <a:off x="7252198" y="3075806"/>
            <a:ext cx="1440160" cy="172819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2" name="Rectangle 1"/>
          <p:cNvSpPr/>
          <p:nvPr userDrawn="1"/>
        </p:nvSpPr>
        <p:spPr>
          <a:xfrm>
            <a:off x="3427823" y="1275605"/>
            <a:ext cx="2232248" cy="352839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Tree>
    <p:extLst>
      <p:ext uri="{BB962C8B-B14F-4D97-AF65-F5344CB8AC3E}">
        <p14:creationId xmlns:p14="http://schemas.microsoft.com/office/powerpoint/2010/main" val="38336861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apes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242646" y="92609"/>
            <a:ext cx="8679898" cy="543185"/>
          </a:xfrm>
          <a:prstGeom prst="rect">
            <a:avLst/>
          </a:prstGeom>
        </p:spPr>
        <p:txBody>
          <a:bodyPr anchor="ctr"/>
          <a:lstStyle>
            <a:lvl1pPr marL="0" indent="0" algn="ctr">
              <a:buNone/>
              <a:defRPr sz="4050" b="0" baseline="0">
                <a:solidFill>
                  <a:schemeClr val="tx1">
                    <a:lumMod val="85000"/>
                    <a:lumOff val="15000"/>
                  </a:schemeClr>
                </a:solidFill>
                <a:latin typeface="+mj-lt"/>
                <a:cs typeface="Arial" pitchFamily="34" charset="0"/>
              </a:defRPr>
            </a:lvl1pPr>
          </a:lstStyle>
          <a:p>
            <a:r>
              <a:rPr lang="en-US" altLang="ko-KR" dirty="0"/>
              <a:t>Fully Editable Shapes</a:t>
            </a:r>
          </a:p>
        </p:txBody>
      </p:sp>
    </p:spTree>
    <p:extLst>
      <p:ext uri="{BB962C8B-B14F-4D97-AF65-F5344CB8AC3E}">
        <p14:creationId xmlns:p14="http://schemas.microsoft.com/office/powerpoint/2010/main" val="12646762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con se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n-lt"/>
                <a:cs typeface="Arial" pitchFamily="34" charset="0"/>
              </a:defRPr>
            </a:lvl1pPr>
          </a:lstStyle>
          <a:p>
            <a:pPr lvl="0"/>
            <a:r>
              <a:rPr lang="en-US" altLang="ko-KR" dirty="0"/>
              <a:t>ICON SETS LAYOUT</a:t>
            </a:r>
          </a:p>
        </p:txBody>
      </p:sp>
      <p:sp>
        <p:nvSpPr>
          <p:cNvPr id="11" name="Rounded Rectangle 10"/>
          <p:cNvSpPr/>
          <p:nvPr userDrawn="1"/>
        </p:nvSpPr>
        <p:spPr>
          <a:xfrm>
            <a:off x="354008" y="1131589"/>
            <a:ext cx="2849840" cy="3649171"/>
          </a:xfrm>
          <a:prstGeom prst="roundRect">
            <a:avLst>
              <a:gd name="adj" fmla="val 3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 name="Rounded Rectangle 16"/>
          <p:cNvSpPr/>
          <p:nvPr userDrawn="1"/>
        </p:nvSpPr>
        <p:spPr>
          <a:xfrm>
            <a:off x="531932" y="1347500"/>
            <a:ext cx="108520" cy="3240473"/>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sp>
        <p:nvSpPr>
          <p:cNvPr id="18" name="Half Frame 17"/>
          <p:cNvSpPr/>
          <p:nvPr userDrawn="1"/>
        </p:nvSpPr>
        <p:spPr>
          <a:xfrm rot="5400000">
            <a:off x="2592642" y="1238201"/>
            <a:ext cx="502331" cy="502331"/>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Tree>
    <p:extLst>
      <p:ext uri="{BB962C8B-B14F-4D97-AF65-F5344CB8AC3E}">
        <p14:creationId xmlns:p14="http://schemas.microsoft.com/office/powerpoint/2010/main" val="7381822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ection Break Layout">
    <p:spTree>
      <p:nvGrpSpPr>
        <p:cNvPr id="1" name=""/>
        <p:cNvGrpSpPr/>
        <p:nvPr/>
      </p:nvGrpSpPr>
      <p:grpSpPr>
        <a:xfrm>
          <a:off x="0" y="0"/>
          <a:ext cx="0" cy="0"/>
          <a:chOff x="0" y="0"/>
          <a:chExt cx="0" cy="0"/>
        </a:xfrm>
      </p:grpSpPr>
      <p:grpSp>
        <p:nvGrpSpPr>
          <p:cNvPr id="4" name="그룹 3">
            <a:extLst>
              <a:ext uri="{FF2B5EF4-FFF2-40B4-BE49-F238E27FC236}">
                <a16:creationId xmlns="" xmlns:a16="http://schemas.microsoft.com/office/drawing/2014/main" id="{46628553-F51C-4CE7-A3A6-AB374655DC97}"/>
              </a:ext>
            </a:extLst>
          </p:cNvPr>
          <p:cNvGrpSpPr/>
          <p:nvPr userDrawn="1"/>
        </p:nvGrpSpPr>
        <p:grpSpPr>
          <a:xfrm>
            <a:off x="786525" y="1114965"/>
            <a:ext cx="2320819" cy="2728174"/>
            <a:chOff x="5364088" y="1450891"/>
            <a:chExt cx="2320819" cy="2728174"/>
          </a:xfrm>
        </p:grpSpPr>
        <p:sp>
          <p:nvSpPr>
            <p:cNvPr id="22" name="자유형: 도형 21">
              <a:extLst>
                <a:ext uri="{FF2B5EF4-FFF2-40B4-BE49-F238E27FC236}">
                  <a16:creationId xmlns="" xmlns:a16="http://schemas.microsoft.com/office/drawing/2014/main" id="{B5880087-04C4-411C-AEAA-74B23548761F}"/>
                </a:ext>
              </a:extLst>
            </p:cNvPr>
            <p:cNvSpPr/>
            <p:nvPr userDrawn="1"/>
          </p:nvSpPr>
          <p:spPr>
            <a:xfrm>
              <a:off x="5399290" y="2150906"/>
              <a:ext cx="2261257" cy="2028159"/>
            </a:xfrm>
            <a:custGeom>
              <a:avLst/>
              <a:gdLst>
                <a:gd name="connsiteX0" fmla="*/ 1012851 w 2261257"/>
                <a:gd name="connsiteY0" fmla="*/ 0 h 2028159"/>
                <a:gd name="connsiteX1" fmla="*/ 1226850 w 2261257"/>
                <a:gd name="connsiteY1" fmla="*/ 0 h 2028159"/>
                <a:gd name="connsiteX2" fmla="*/ 1283043 w 2261257"/>
                <a:gd name="connsiteY2" fmla="*/ 449131 h 2028159"/>
                <a:gd name="connsiteX3" fmla="*/ 1318239 w 2261257"/>
                <a:gd name="connsiteY3" fmla="*/ 455866 h 2028159"/>
                <a:gd name="connsiteX4" fmla="*/ 1530113 w 2261257"/>
                <a:gd name="connsiteY4" fmla="*/ 605602 h 2028159"/>
                <a:gd name="connsiteX5" fmla="*/ 1548314 w 2261257"/>
                <a:gd name="connsiteY5" fmla="*/ 639136 h 2028159"/>
                <a:gd name="connsiteX6" fmla="*/ 1577154 w 2261257"/>
                <a:gd name="connsiteY6" fmla="*/ 636229 h 2028159"/>
                <a:gd name="connsiteX7" fmla="*/ 1914152 w 2261257"/>
                <a:gd name="connsiteY7" fmla="*/ 859606 h 2028159"/>
                <a:gd name="connsiteX8" fmla="*/ 1919810 w 2261257"/>
                <a:gd name="connsiteY8" fmla="*/ 877832 h 2028159"/>
                <a:gd name="connsiteX9" fmla="*/ 1932155 w 2261257"/>
                <a:gd name="connsiteY9" fmla="*/ 874000 h 2028159"/>
                <a:gd name="connsiteX10" fmla="*/ 1981836 w 2261257"/>
                <a:gd name="connsiteY10" fmla="*/ 868991 h 2028159"/>
                <a:gd name="connsiteX11" fmla="*/ 2223343 w 2261257"/>
                <a:gd name="connsiteY11" fmla="*/ 1065825 h 2028159"/>
                <a:gd name="connsiteX12" fmla="*/ 2225319 w 2261257"/>
                <a:gd name="connsiteY12" fmla="*/ 1085429 h 2028159"/>
                <a:gd name="connsiteX13" fmla="*/ 2261257 w 2261257"/>
                <a:gd name="connsiteY13" fmla="*/ 1089052 h 2028159"/>
                <a:gd name="connsiteX14" fmla="*/ 2259340 w 2261257"/>
                <a:gd name="connsiteY14" fmla="*/ 1101612 h 2028159"/>
                <a:gd name="connsiteX15" fmla="*/ 1122505 w 2261257"/>
                <a:gd name="connsiteY15" fmla="*/ 2028159 h 2028159"/>
                <a:gd name="connsiteX16" fmla="*/ 14265 w 2261257"/>
                <a:gd name="connsiteY16" fmla="*/ 1212820 h 2028159"/>
                <a:gd name="connsiteX17" fmla="*/ 0 w 2261257"/>
                <a:gd name="connsiteY17" fmla="*/ 1157341 h 2028159"/>
                <a:gd name="connsiteX18" fmla="*/ 3235 w 2261257"/>
                <a:gd name="connsiteY18" fmla="*/ 1157015 h 2028159"/>
                <a:gd name="connsiteX19" fmla="*/ 87605 w 2261257"/>
                <a:gd name="connsiteY19" fmla="*/ 1165520 h 2028159"/>
                <a:gd name="connsiteX20" fmla="*/ 113456 w 2261257"/>
                <a:gd name="connsiteY20" fmla="*/ 1173545 h 2028159"/>
                <a:gd name="connsiteX21" fmla="*/ 128106 w 2261257"/>
                <a:gd name="connsiteY21" fmla="*/ 1155791 h 2028159"/>
                <a:gd name="connsiteX22" fmla="*/ 424127 w 2261257"/>
                <a:gd name="connsiteY22" fmla="*/ 1033175 h 2028159"/>
                <a:gd name="connsiteX23" fmla="*/ 435940 w 2261257"/>
                <a:gd name="connsiteY23" fmla="*/ 1034366 h 2028159"/>
                <a:gd name="connsiteX24" fmla="*/ 427636 w 2261257"/>
                <a:gd name="connsiteY24" fmla="*/ 1007613 h 2028159"/>
                <a:gd name="connsiteX25" fmla="*/ 424127 w 2261257"/>
                <a:gd name="connsiteY25" fmla="*/ 972807 h 2028159"/>
                <a:gd name="connsiteX26" fmla="*/ 562024 w 2261257"/>
                <a:gd name="connsiteY26" fmla="*/ 803613 h 2028159"/>
                <a:gd name="connsiteX27" fmla="*/ 569156 w 2261257"/>
                <a:gd name="connsiteY27" fmla="*/ 802894 h 2028159"/>
                <a:gd name="connsiteX28" fmla="*/ 573923 w 2261257"/>
                <a:gd name="connsiteY28" fmla="*/ 755602 h 2028159"/>
                <a:gd name="connsiteX29" fmla="*/ 903523 w 2261257"/>
                <a:gd name="connsiteY29" fmla="*/ 486970 h 2028159"/>
                <a:gd name="connsiteX30" fmla="*/ 951321 w 2261257"/>
                <a:gd name="connsiteY30" fmla="*/ 491789 h 202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261257" h="2028159">
                  <a:moveTo>
                    <a:pt x="1012851" y="0"/>
                  </a:moveTo>
                  <a:lnTo>
                    <a:pt x="1226850" y="0"/>
                  </a:lnTo>
                  <a:lnTo>
                    <a:pt x="1283043" y="449131"/>
                  </a:lnTo>
                  <a:lnTo>
                    <a:pt x="1318239" y="455866"/>
                  </a:lnTo>
                  <a:cubicBezTo>
                    <a:pt x="1405884" y="478416"/>
                    <a:pt x="1480818" y="532637"/>
                    <a:pt x="1530113" y="605602"/>
                  </a:cubicBezTo>
                  <a:lnTo>
                    <a:pt x="1548314" y="639136"/>
                  </a:lnTo>
                  <a:lnTo>
                    <a:pt x="1577154" y="636229"/>
                  </a:lnTo>
                  <a:cubicBezTo>
                    <a:pt x="1728648" y="636229"/>
                    <a:pt x="1858629" y="728337"/>
                    <a:pt x="1914152" y="859606"/>
                  </a:cubicBezTo>
                  <a:lnTo>
                    <a:pt x="1919810" y="877832"/>
                  </a:lnTo>
                  <a:lnTo>
                    <a:pt x="1932155" y="874000"/>
                  </a:lnTo>
                  <a:cubicBezTo>
                    <a:pt x="1948202" y="870716"/>
                    <a:pt x="1964818" y="868991"/>
                    <a:pt x="1981836" y="868991"/>
                  </a:cubicBezTo>
                  <a:cubicBezTo>
                    <a:pt x="2100964" y="868991"/>
                    <a:pt x="2200356" y="953493"/>
                    <a:pt x="2223343" y="1065825"/>
                  </a:cubicBezTo>
                  <a:lnTo>
                    <a:pt x="2225319" y="1085429"/>
                  </a:lnTo>
                  <a:lnTo>
                    <a:pt x="2261257" y="1089052"/>
                  </a:lnTo>
                  <a:lnTo>
                    <a:pt x="2259340" y="1101612"/>
                  </a:lnTo>
                  <a:cubicBezTo>
                    <a:pt x="2151136" y="1630392"/>
                    <a:pt x="1683273" y="2028159"/>
                    <a:pt x="1122505" y="2028159"/>
                  </a:cubicBezTo>
                  <a:cubicBezTo>
                    <a:pt x="601793" y="2028159"/>
                    <a:pt x="161186" y="1685186"/>
                    <a:pt x="14265" y="1212820"/>
                  </a:cubicBezTo>
                  <a:lnTo>
                    <a:pt x="0" y="1157341"/>
                  </a:lnTo>
                  <a:lnTo>
                    <a:pt x="3235" y="1157015"/>
                  </a:lnTo>
                  <a:cubicBezTo>
                    <a:pt x="32136" y="1157015"/>
                    <a:pt x="60353" y="1159944"/>
                    <a:pt x="87605" y="1165520"/>
                  </a:cubicBezTo>
                  <a:lnTo>
                    <a:pt x="113456" y="1173545"/>
                  </a:lnTo>
                  <a:lnTo>
                    <a:pt x="128106" y="1155791"/>
                  </a:lnTo>
                  <a:cubicBezTo>
                    <a:pt x="203864" y="1080032"/>
                    <a:pt x="308523" y="1033175"/>
                    <a:pt x="424127" y="1033175"/>
                  </a:cubicBezTo>
                  <a:lnTo>
                    <a:pt x="435940" y="1034366"/>
                  </a:lnTo>
                  <a:lnTo>
                    <a:pt x="427636" y="1007613"/>
                  </a:lnTo>
                  <a:cubicBezTo>
                    <a:pt x="425335" y="996370"/>
                    <a:pt x="424127" y="984730"/>
                    <a:pt x="424127" y="972807"/>
                  </a:cubicBezTo>
                  <a:cubicBezTo>
                    <a:pt x="424127" y="889349"/>
                    <a:pt x="483326" y="819717"/>
                    <a:pt x="562024" y="803613"/>
                  </a:cubicBezTo>
                  <a:lnTo>
                    <a:pt x="569156" y="802894"/>
                  </a:lnTo>
                  <a:lnTo>
                    <a:pt x="573923" y="755602"/>
                  </a:lnTo>
                  <a:cubicBezTo>
                    <a:pt x="605295" y="602294"/>
                    <a:pt x="740941" y="486970"/>
                    <a:pt x="903523" y="486970"/>
                  </a:cubicBezTo>
                  <a:lnTo>
                    <a:pt x="951321" y="49178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sp>
          <p:nvSpPr>
            <p:cNvPr id="3" name="타원 2">
              <a:extLst>
                <a:ext uri="{FF2B5EF4-FFF2-40B4-BE49-F238E27FC236}">
                  <a16:creationId xmlns="" xmlns:a16="http://schemas.microsoft.com/office/drawing/2014/main" id="{7EF498E6-9850-42A0-8643-E6250BB46DE0}"/>
                </a:ext>
              </a:extLst>
            </p:cNvPr>
            <p:cNvSpPr/>
            <p:nvPr userDrawn="1"/>
          </p:nvSpPr>
          <p:spPr>
            <a:xfrm>
              <a:off x="5364088" y="1858246"/>
              <a:ext cx="2320819" cy="2320819"/>
            </a:xfrm>
            <a:prstGeom prst="ellipse">
              <a:avLst/>
            </a:prstGeom>
            <a:no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8" name="그룹 7">
              <a:extLst>
                <a:ext uri="{FF2B5EF4-FFF2-40B4-BE49-F238E27FC236}">
                  <a16:creationId xmlns="" xmlns:a16="http://schemas.microsoft.com/office/drawing/2014/main" id="{AF789A84-B899-484F-ADA6-1B784064DB8A}"/>
                </a:ext>
              </a:extLst>
            </p:cNvPr>
            <p:cNvGrpSpPr/>
            <p:nvPr userDrawn="1"/>
          </p:nvGrpSpPr>
          <p:grpSpPr>
            <a:xfrm>
              <a:off x="6280305" y="1450891"/>
              <a:ext cx="477626" cy="918140"/>
              <a:chOff x="5304862" y="-789923"/>
              <a:chExt cx="645890" cy="1241591"/>
            </a:xfrm>
          </p:grpSpPr>
          <p:grpSp>
            <p:nvGrpSpPr>
              <p:cNvPr id="9" name="그룹 8">
                <a:extLst>
                  <a:ext uri="{FF2B5EF4-FFF2-40B4-BE49-F238E27FC236}">
                    <a16:creationId xmlns="" xmlns:a16="http://schemas.microsoft.com/office/drawing/2014/main" id="{6DDA03B1-B885-4EB8-9AC5-617A33E28AA0}"/>
                  </a:ext>
                </a:extLst>
              </p:cNvPr>
              <p:cNvGrpSpPr/>
              <p:nvPr userDrawn="1"/>
            </p:nvGrpSpPr>
            <p:grpSpPr>
              <a:xfrm>
                <a:off x="5377232" y="-789923"/>
                <a:ext cx="495969" cy="1052585"/>
                <a:chOff x="5868144" y="-857099"/>
                <a:chExt cx="495969" cy="1052585"/>
              </a:xfrm>
            </p:grpSpPr>
            <p:sp>
              <p:nvSpPr>
                <p:cNvPr id="16" name="이등변 삼각형 49">
                  <a:extLst>
                    <a:ext uri="{FF2B5EF4-FFF2-40B4-BE49-F238E27FC236}">
                      <a16:creationId xmlns="" xmlns:a16="http://schemas.microsoft.com/office/drawing/2014/main" id="{50824863-8B90-4264-9AEB-19AE04C9A70D}"/>
                    </a:ext>
                  </a:extLst>
                </p:cNvPr>
                <p:cNvSpPr/>
                <p:nvPr userDrawn="1"/>
              </p:nvSpPr>
              <p:spPr>
                <a:xfrm>
                  <a:off x="5868144" y="-853769"/>
                  <a:ext cx="495969" cy="1049255"/>
                </a:xfrm>
                <a:custGeom>
                  <a:avLst/>
                  <a:gdLst>
                    <a:gd name="connsiteX0" fmla="*/ 0 w 311344"/>
                    <a:gd name="connsiteY0" fmla="*/ 1049255 h 1049255"/>
                    <a:gd name="connsiteX1" fmla="*/ 155672 w 311344"/>
                    <a:gd name="connsiteY1" fmla="*/ 0 h 1049255"/>
                    <a:gd name="connsiteX2" fmla="*/ 311344 w 311344"/>
                    <a:gd name="connsiteY2" fmla="*/ 1049255 h 1049255"/>
                    <a:gd name="connsiteX3" fmla="*/ 0 w 311344"/>
                    <a:gd name="connsiteY3" fmla="*/ 1049255 h 1049255"/>
                    <a:gd name="connsiteX0" fmla="*/ 45684 w 357028"/>
                    <a:gd name="connsiteY0" fmla="*/ 1049255 h 1049255"/>
                    <a:gd name="connsiteX1" fmla="*/ 201356 w 357028"/>
                    <a:gd name="connsiteY1" fmla="*/ 0 h 1049255"/>
                    <a:gd name="connsiteX2" fmla="*/ 357028 w 357028"/>
                    <a:gd name="connsiteY2" fmla="*/ 1049255 h 1049255"/>
                    <a:gd name="connsiteX3" fmla="*/ 45684 w 357028"/>
                    <a:gd name="connsiteY3" fmla="*/ 1049255 h 1049255"/>
                    <a:gd name="connsiteX0" fmla="*/ 45684 w 416158"/>
                    <a:gd name="connsiteY0" fmla="*/ 1049255 h 1049255"/>
                    <a:gd name="connsiteX1" fmla="*/ 201356 w 416158"/>
                    <a:gd name="connsiteY1" fmla="*/ 0 h 1049255"/>
                    <a:gd name="connsiteX2" fmla="*/ 357028 w 416158"/>
                    <a:gd name="connsiteY2" fmla="*/ 1049255 h 1049255"/>
                    <a:gd name="connsiteX3" fmla="*/ 45684 w 416158"/>
                    <a:gd name="connsiteY3" fmla="*/ 1049255 h 1049255"/>
                    <a:gd name="connsiteX0" fmla="*/ 87161 w 457635"/>
                    <a:gd name="connsiteY0" fmla="*/ 1049255 h 1049255"/>
                    <a:gd name="connsiteX1" fmla="*/ 242833 w 457635"/>
                    <a:gd name="connsiteY1" fmla="*/ 0 h 1049255"/>
                    <a:gd name="connsiteX2" fmla="*/ 398505 w 457635"/>
                    <a:gd name="connsiteY2" fmla="*/ 1049255 h 1049255"/>
                    <a:gd name="connsiteX3" fmla="*/ 87161 w 457635"/>
                    <a:gd name="connsiteY3" fmla="*/ 1049255 h 1049255"/>
                    <a:gd name="connsiteX0" fmla="*/ 87161 w 500627"/>
                    <a:gd name="connsiteY0" fmla="*/ 1049255 h 1049255"/>
                    <a:gd name="connsiteX1" fmla="*/ 242833 w 500627"/>
                    <a:gd name="connsiteY1" fmla="*/ 0 h 1049255"/>
                    <a:gd name="connsiteX2" fmla="*/ 398505 w 500627"/>
                    <a:gd name="connsiteY2" fmla="*/ 1049255 h 1049255"/>
                    <a:gd name="connsiteX3" fmla="*/ 87161 w 500627"/>
                    <a:gd name="connsiteY3" fmla="*/ 1049255 h 1049255"/>
                    <a:gd name="connsiteX0" fmla="*/ 91187 w 504653"/>
                    <a:gd name="connsiteY0" fmla="*/ 1049255 h 1049255"/>
                    <a:gd name="connsiteX1" fmla="*/ 246859 w 504653"/>
                    <a:gd name="connsiteY1" fmla="*/ 0 h 1049255"/>
                    <a:gd name="connsiteX2" fmla="*/ 402531 w 504653"/>
                    <a:gd name="connsiteY2" fmla="*/ 1049255 h 1049255"/>
                    <a:gd name="connsiteX3" fmla="*/ 91187 w 504653"/>
                    <a:gd name="connsiteY3" fmla="*/ 1049255 h 1049255"/>
                    <a:gd name="connsiteX0" fmla="*/ 91187 w 500775"/>
                    <a:gd name="connsiteY0" fmla="*/ 1049255 h 1049255"/>
                    <a:gd name="connsiteX1" fmla="*/ 246859 w 500775"/>
                    <a:gd name="connsiteY1" fmla="*/ 0 h 1049255"/>
                    <a:gd name="connsiteX2" fmla="*/ 402531 w 500775"/>
                    <a:gd name="connsiteY2" fmla="*/ 1049255 h 1049255"/>
                    <a:gd name="connsiteX3" fmla="*/ 91187 w 500775"/>
                    <a:gd name="connsiteY3" fmla="*/ 1049255 h 1049255"/>
                    <a:gd name="connsiteX0" fmla="*/ 91187 w 484758"/>
                    <a:gd name="connsiteY0" fmla="*/ 1049255 h 1049255"/>
                    <a:gd name="connsiteX1" fmla="*/ 246859 w 484758"/>
                    <a:gd name="connsiteY1" fmla="*/ 0 h 1049255"/>
                    <a:gd name="connsiteX2" fmla="*/ 402531 w 484758"/>
                    <a:gd name="connsiteY2" fmla="*/ 1049255 h 1049255"/>
                    <a:gd name="connsiteX3" fmla="*/ 91187 w 484758"/>
                    <a:gd name="connsiteY3" fmla="*/ 1049255 h 1049255"/>
                    <a:gd name="connsiteX0" fmla="*/ 91187 w 488692"/>
                    <a:gd name="connsiteY0" fmla="*/ 1049255 h 1049255"/>
                    <a:gd name="connsiteX1" fmla="*/ 246859 w 488692"/>
                    <a:gd name="connsiteY1" fmla="*/ 0 h 1049255"/>
                    <a:gd name="connsiteX2" fmla="*/ 402531 w 488692"/>
                    <a:gd name="connsiteY2" fmla="*/ 1049255 h 1049255"/>
                    <a:gd name="connsiteX3" fmla="*/ 91187 w 488692"/>
                    <a:gd name="connsiteY3" fmla="*/ 1049255 h 1049255"/>
                    <a:gd name="connsiteX0" fmla="*/ 91187 w 492707"/>
                    <a:gd name="connsiteY0" fmla="*/ 1049255 h 1049255"/>
                    <a:gd name="connsiteX1" fmla="*/ 246859 w 492707"/>
                    <a:gd name="connsiteY1" fmla="*/ 0 h 1049255"/>
                    <a:gd name="connsiteX2" fmla="*/ 402531 w 492707"/>
                    <a:gd name="connsiteY2" fmla="*/ 1049255 h 1049255"/>
                    <a:gd name="connsiteX3" fmla="*/ 91187 w 492707"/>
                    <a:gd name="connsiteY3" fmla="*/ 1049255 h 1049255"/>
                    <a:gd name="connsiteX0" fmla="*/ 95257 w 496777"/>
                    <a:gd name="connsiteY0" fmla="*/ 1049255 h 1049255"/>
                    <a:gd name="connsiteX1" fmla="*/ 250929 w 496777"/>
                    <a:gd name="connsiteY1" fmla="*/ 0 h 1049255"/>
                    <a:gd name="connsiteX2" fmla="*/ 406601 w 496777"/>
                    <a:gd name="connsiteY2" fmla="*/ 1049255 h 1049255"/>
                    <a:gd name="connsiteX3" fmla="*/ 95257 w 496777"/>
                    <a:gd name="connsiteY3" fmla="*/ 1049255 h 1049255"/>
                    <a:gd name="connsiteX0" fmla="*/ 95257 w 485293"/>
                    <a:gd name="connsiteY0" fmla="*/ 1049255 h 1049255"/>
                    <a:gd name="connsiteX1" fmla="*/ 250929 w 485293"/>
                    <a:gd name="connsiteY1" fmla="*/ 0 h 1049255"/>
                    <a:gd name="connsiteX2" fmla="*/ 406601 w 485293"/>
                    <a:gd name="connsiteY2" fmla="*/ 1049255 h 1049255"/>
                    <a:gd name="connsiteX3" fmla="*/ 95257 w 485293"/>
                    <a:gd name="connsiteY3" fmla="*/ 1049255 h 1049255"/>
                    <a:gd name="connsiteX0" fmla="*/ 95257 w 494828"/>
                    <a:gd name="connsiteY0" fmla="*/ 1049255 h 1049255"/>
                    <a:gd name="connsiteX1" fmla="*/ 250929 w 494828"/>
                    <a:gd name="connsiteY1" fmla="*/ 0 h 1049255"/>
                    <a:gd name="connsiteX2" fmla="*/ 406601 w 494828"/>
                    <a:gd name="connsiteY2" fmla="*/ 1049255 h 1049255"/>
                    <a:gd name="connsiteX3" fmla="*/ 95257 w 494828"/>
                    <a:gd name="connsiteY3" fmla="*/ 1049255 h 1049255"/>
                    <a:gd name="connsiteX0" fmla="*/ 95257 w 493814"/>
                    <a:gd name="connsiteY0" fmla="*/ 1049255 h 1049255"/>
                    <a:gd name="connsiteX1" fmla="*/ 250929 w 493814"/>
                    <a:gd name="connsiteY1" fmla="*/ 0 h 1049255"/>
                    <a:gd name="connsiteX2" fmla="*/ 406601 w 493814"/>
                    <a:gd name="connsiteY2" fmla="*/ 1049255 h 1049255"/>
                    <a:gd name="connsiteX3" fmla="*/ 95257 w 493814"/>
                    <a:gd name="connsiteY3" fmla="*/ 1049255 h 1049255"/>
                    <a:gd name="connsiteX0" fmla="*/ 95257 w 496864"/>
                    <a:gd name="connsiteY0" fmla="*/ 1049255 h 1049255"/>
                    <a:gd name="connsiteX1" fmla="*/ 250929 w 496864"/>
                    <a:gd name="connsiteY1" fmla="*/ 0 h 1049255"/>
                    <a:gd name="connsiteX2" fmla="*/ 406601 w 496864"/>
                    <a:gd name="connsiteY2" fmla="*/ 1049255 h 1049255"/>
                    <a:gd name="connsiteX3" fmla="*/ 95257 w 496864"/>
                    <a:gd name="connsiteY3" fmla="*/ 1049255 h 1049255"/>
                    <a:gd name="connsiteX0" fmla="*/ 95257 w 497887"/>
                    <a:gd name="connsiteY0" fmla="*/ 1049255 h 1049255"/>
                    <a:gd name="connsiteX1" fmla="*/ 250929 w 497887"/>
                    <a:gd name="connsiteY1" fmla="*/ 0 h 1049255"/>
                    <a:gd name="connsiteX2" fmla="*/ 406601 w 497887"/>
                    <a:gd name="connsiteY2" fmla="*/ 1049255 h 1049255"/>
                    <a:gd name="connsiteX3" fmla="*/ 95257 w 497887"/>
                    <a:gd name="connsiteY3" fmla="*/ 1049255 h 1049255"/>
                    <a:gd name="connsiteX0" fmla="*/ 95257 w 495969"/>
                    <a:gd name="connsiteY0" fmla="*/ 1049255 h 1049255"/>
                    <a:gd name="connsiteX1" fmla="*/ 250929 w 495969"/>
                    <a:gd name="connsiteY1" fmla="*/ 0 h 1049255"/>
                    <a:gd name="connsiteX2" fmla="*/ 406601 w 495969"/>
                    <a:gd name="connsiteY2" fmla="*/ 1049255 h 1049255"/>
                    <a:gd name="connsiteX3" fmla="*/ 95257 w 495969"/>
                    <a:gd name="connsiteY3" fmla="*/ 1049255 h 1049255"/>
                  </a:gdLst>
                  <a:ahLst/>
                  <a:cxnLst>
                    <a:cxn ang="0">
                      <a:pos x="connsiteX0" y="connsiteY0"/>
                    </a:cxn>
                    <a:cxn ang="0">
                      <a:pos x="connsiteX1" y="connsiteY1"/>
                    </a:cxn>
                    <a:cxn ang="0">
                      <a:pos x="connsiteX2" y="connsiteY2"/>
                    </a:cxn>
                    <a:cxn ang="0">
                      <a:pos x="connsiteX3" y="connsiteY3"/>
                    </a:cxn>
                  </a:cxnLst>
                  <a:rect l="l" t="t" r="r" b="b"/>
                  <a:pathLst>
                    <a:path w="495969" h="1049255">
                      <a:moveTo>
                        <a:pt x="95257" y="1049255"/>
                      </a:moveTo>
                      <a:cubicBezTo>
                        <a:pt x="6676" y="723357"/>
                        <a:pt x="-121664" y="317947"/>
                        <a:pt x="250929" y="0"/>
                      </a:cubicBezTo>
                      <a:cubicBezTo>
                        <a:pt x="612920" y="328549"/>
                        <a:pt x="489882" y="781667"/>
                        <a:pt x="406601" y="1049255"/>
                      </a:cubicBezTo>
                      <a:lnTo>
                        <a:pt x="95257" y="1049255"/>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7" name="자유형: 도형 16">
                  <a:extLst>
                    <a:ext uri="{FF2B5EF4-FFF2-40B4-BE49-F238E27FC236}">
                      <a16:creationId xmlns="" xmlns:a16="http://schemas.microsoft.com/office/drawing/2014/main" id="{3B003EFC-13D2-4BB4-8625-D6DD1D26689C}"/>
                    </a:ext>
                  </a:extLst>
                </p:cNvPr>
                <p:cNvSpPr/>
                <p:nvPr userDrawn="1"/>
              </p:nvSpPr>
              <p:spPr>
                <a:xfrm>
                  <a:off x="5939427" y="102551"/>
                  <a:ext cx="364003" cy="92935"/>
                </a:xfrm>
                <a:custGeom>
                  <a:avLst/>
                  <a:gdLst>
                    <a:gd name="connsiteX0" fmla="*/ 0 w 364003"/>
                    <a:gd name="connsiteY0" fmla="*/ 0 h 92935"/>
                    <a:gd name="connsiteX1" fmla="*/ 364003 w 364003"/>
                    <a:gd name="connsiteY1" fmla="*/ 0 h 92935"/>
                    <a:gd name="connsiteX2" fmla="*/ 336518 w 364003"/>
                    <a:gd name="connsiteY2" fmla="*/ 92935 h 92935"/>
                    <a:gd name="connsiteX3" fmla="*/ 25174 w 364003"/>
                    <a:gd name="connsiteY3" fmla="*/ 92935 h 92935"/>
                  </a:gdLst>
                  <a:ahLst/>
                  <a:cxnLst>
                    <a:cxn ang="0">
                      <a:pos x="connsiteX0" y="connsiteY0"/>
                    </a:cxn>
                    <a:cxn ang="0">
                      <a:pos x="connsiteX1" y="connsiteY1"/>
                    </a:cxn>
                    <a:cxn ang="0">
                      <a:pos x="connsiteX2" y="connsiteY2"/>
                    </a:cxn>
                    <a:cxn ang="0">
                      <a:pos x="connsiteX3" y="connsiteY3"/>
                    </a:cxn>
                  </a:cxnLst>
                  <a:rect l="l" t="t" r="r" b="b"/>
                  <a:pathLst>
                    <a:path w="364003" h="92935">
                      <a:moveTo>
                        <a:pt x="0" y="0"/>
                      </a:moveTo>
                      <a:lnTo>
                        <a:pt x="364003" y="0"/>
                      </a:lnTo>
                      <a:lnTo>
                        <a:pt x="336518" y="92935"/>
                      </a:lnTo>
                      <a:lnTo>
                        <a:pt x="25174" y="9293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자유형: 도형 17">
                  <a:extLst>
                    <a:ext uri="{FF2B5EF4-FFF2-40B4-BE49-F238E27FC236}">
                      <a16:creationId xmlns="" xmlns:a16="http://schemas.microsoft.com/office/drawing/2014/main" id="{639551A5-A416-4935-A4CA-A8FCF74BAE6A}"/>
                    </a:ext>
                  </a:extLst>
                </p:cNvPr>
                <p:cNvSpPr/>
                <p:nvPr userDrawn="1"/>
              </p:nvSpPr>
              <p:spPr>
                <a:xfrm>
                  <a:off x="5893989" y="-857099"/>
                  <a:ext cx="444279" cy="350537"/>
                </a:xfrm>
                <a:custGeom>
                  <a:avLst/>
                  <a:gdLst>
                    <a:gd name="connsiteX0" fmla="*/ 227272 w 444279"/>
                    <a:gd name="connsiteY0" fmla="*/ 0 h 350537"/>
                    <a:gd name="connsiteX1" fmla="*/ 440556 w 444279"/>
                    <a:gd name="connsiteY1" fmla="*/ 335046 h 350537"/>
                    <a:gd name="connsiteX2" fmla="*/ 444279 w 444279"/>
                    <a:gd name="connsiteY2" fmla="*/ 350537 h 350537"/>
                    <a:gd name="connsiteX3" fmla="*/ 0 w 444279"/>
                    <a:gd name="connsiteY3" fmla="*/ 350537 h 350537"/>
                    <a:gd name="connsiteX4" fmla="*/ 8223 w 444279"/>
                    <a:gd name="connsiteY4" fmla="*/ 318604 h 350537"/>
                    <a:gd name="connsiteX5" fmla="*/ 227272 w 444279"/>
                    <a:gd name="connsiteY5" fmla="*/ 0 h 35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279" h="350537">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2" name="타원 11">
                <a:extLst>
                  <a:ext uri="{FF2B5EF4-FFF2-40B4-BE49-F238E27FC236}">
                    <a16:creationId xmlns="" xmlns:a16="http://schemas.microsoft.com/office/drawing/2014/main" id="{A0F64586-2454-49D0-905D-B01E2B155554}"/>
                  </a:ext>
                </a:extLst>
              </p:cNvPr>
              <p:cNvSpPr/>
              <p:nvPr userDrawn="1"/>
            </p:nvSpPr>
            <p:spPr>
              <a:xfrm>
                <a:off x="5535216" y="-351600"/>
                <a:ext cx="180000" cy="180000"/>
              </a:xfrm>
              <a:prstGeom prst="ellipse">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a:extLst>
                  <a:ext uri="{FF2B5EF4-FFF2-40B4-BE49-F238E27FC236}">
                    <a16:creationId xmlns="" xmlns:a16="http://schemas.microsoft.com/office/drawing/2014/main" id="{90010C14-1AD7-40EC-9EFB-091EB548BC40}"/>
                  </a:ext>
                </a:extLst>
              </p:cNvPr>
              <p:cNvSpPr/>
              <p:nvPr userDrawn="1"/>
            </p:nvSpPr>
            <p:spPr>
              <a:xfrm flipH="1">
                <a:off x="5614416" y="6445"/>
                <a:ext cx="21600" cy="43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자유형: 도형 13">
                <a:extLst>
                  <a:ext uri="{FF2B5EF4-FFF2-40B4-BE49-F238E27FC236}">
                    <a16:creationId xmlns="" xmlns:a16="http://schemas.microsoft.com/office/drawing/2014/main" id="{54B0A336-7C2F-4F98-ABF5-299D91E12C13}"/>
                  </a:ext>
                </a:extLst>
              </p:cNvPr>
              <p:cNvSpPr/>
              <p:nvPr userDrawn="1"/>
            </p:nvSpPr>
            <p:spPr>
              <a:xfrm>
                <a:off x="5304862"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자유형: 도형 14">
                <a:extLst>
                  <a:ext uri="{FF2B5EF4-FFF2-40B4-BE49-F238E27FC236}">
                    <a16:creationId xmlns="" xmlns:a16="http://schemas.microsoft.com/office/drawing/2014/main" id="{2528A48D-D724-4DF8-B31C-D26E111E5960}"/>
                  </a:ext>
                </a:extLst>
              </p:cNvPr>
              <p:cNvSpPr/>
              <p:nvPr userDrawn="1"/>
            </p:nvSpPr>
            <p:spPr>
              <a:xfrm flipH="1">
                <a:off x="5807099"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
        <p:nvSpPr>
          <p:cNvPr id="2" name="Rectangle 1"/>
          <p:cNvSpPr/>
          <p:nvPr userDrawn="1"/>
        </p:nvSpPr>
        <p:spPr>
          <a:xfrm>
            <a:off x="3851920" y="1895103"/>
            <a:ext cx="5292080" cy="13681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4125084" y="2154560"/>
            <a:ext cx="5018916"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SECTION BREAK</a:t>
            </a:r>
          </a:p>
        </p:txBody>
      </p:sp>
      <p:sp>
        <p:nvSpPr>
          <p:cNvPr id="11" name="Text Placeholder 9"/>
          <p:cNvSpPr>
            <a:spLocks noGrp="1"/>
          </p:cNvSpPr>
          <p:nvPr>
            <p:ph type="body" sz="quarter" idx="11" hasCustomPrompt="1"/>
          </p:nvPr>
        </p:nvSpPr>
        <p:spPr>
          <a:xfrm>
            <a:off x="4125084" y="2730624"/>
            <a:ext cx="5018916" cy="288032"/>
          </a:xfrm>
          <a:prstGeom prst="rect">
            <a:avLst/>
          </a:prstGeom>
        </p:spPr>
        <p:txBody>
          <a:bodyPr anchor="ctr"/>
          <a:lstStyle>
            <a:lvl1pPr marL="0" indent="0" algn="l">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1738235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Agenda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757120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Basic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Rectangle 3"/>
          <p:cNvSpPr/>
          <p:nvPr userDrawn="1"/>
        </p:nvSpPr>
        <p:spPr>
          <a:xfrm>
            <a:off x="0" y="4948014"/>
            <a:ext cx="9144000"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ko-KR" altLang="en-US"/>
          </a:p>
        </p:txBody>
      </p:sp>
      <p:grpSp>
        <p:nvGrpSpPr>
          <p:cNvPr id="6" name="그룹 5">
            <a:extLst>
              <a:ext uri="{FF2B5EF4-FFF2-40B4-BE49-F238E27FC236}">
                <a16:creationId xmlns="" xmlns:a16="http://schemas.microsoft.com/office/drawing/2014/main" id="{3F6939C0-0F9C-4BB0-BE6D-CDFDBD48B8E1}"/>
              </a:ext>
            </a:extLst>
          </p:cNvPr>
          <p:cNvGrpSpPr/>
          <p:nvPr userDrawn="1"/>
        </p:nvGrpSpPr>
        <p:grpSpPr>
          <a:xfrm>
            <a:off x="8001641" y="3940074"/>
            <a:ext cx="1142359" cy="1189066"/>
            <a:chOff x="4572000" y="387072"/>
            <a:chExt cx="4569687" cy="4756528"/>
          </a:xfrm>
        </p:grpSpPr>
        <p:sp>
          <p:nvSpPr>
            <p:cNvPr id="7" name="자유형: 도형 6">
              <a:extLst>
                <a:ext uri="{FF2B5EF4-FFF2-40B4-BE49-F238E27FC236}">
                  <a16:creationId xmlns="" xmlns:a16="http://schemas.microsoft.com/office/drawing/2014/main" id="{D9278269-D816-4377-921A-50AEC083B847}"/>
                </a:ext>
              </a:extLst>
            </p:cNvPr>
            <p:cNvSpPr/>
            <p:nvPr userDrawn="1"/>
          </p:nvSpPr>
          <p:spPr>
            <a:xfrm>
              <a:off x="4572000" y="1408870"/>
              <a:ext cx="4569687" cy="3734730"/>
            </a:xfrm>
            <a:custGeom>
              <a:avLst/>
              <a:gdLst>
                <a:gd name="connsiteX0" fmla="*/ 2611712 w 4569687"/>
                <a:gd name="connsiteY0" fmla="*/ 0 h 3734631"/>
                <a:gd name="connsiteX1" fmla="*/ 2927539 w 4569687"/>
                <a:gd name="connsiteY1" fmla="*/ 0 h 3734631"/>
                <a:gd name="connsiteX2" fmla="*/ 3010471 w 4569687"/>
                <a:gd name="connsiteY2" fmla="*/ 662843 h 3734631"/>
                <a:gd name="connsiteX3" fmla="*/ 3062414 w 4569687"/>
                <a:gd name="connsiteY3" fmla="*/ 672782 h 3734631"/>
                <a:gd name="connsiteX4" fmla="*/ 3375104 w 4569687"/>
                <a:gd name="connsiteY4" fmla="*/ 893768 h 3734631"/>
                <a:gd name="connsiteX5" fmla="*/ 3401966 w 4569687"/>
                <a:gd name="connsiteY5" fmla="*/ 943258 h 3734631"/>
                <a:gd name="connsiteX6" fmla="*/ 3444529 w 4569687"/>
                <a:gd name="connsiteY6" fmla="*/ 938967 h 3734631"/>
                <a:gd name="connsiteX7" fmla="*/ 3941882 w 4569687"/>
                <a:gd name="connsiteY7" fmla="*/ 1268635 h 3734631"/>
                <a:gd name="connsiteX8" fmla="*/ 3950232 w 4569687"/>
                <a:gd name="connsiteY8" fmla="*/ 1295533 h 3734631"/>
                <a:gd name="connsiteX9" fmla="*/ 3968452 w 4569687"/>
                <a:gd name="connsiteY9" fmla="*/ 1289878 h 3734631"/>
                <a:gd name="connsiteX10" fmla="*/ 4041773 w 4569687"/>
                <a:gd name="connsiteY10" fmla="*/ 1282486 h 3734631"/>
                <a:gd name="connsiteX11" fmla="*/ 4398197 w 4569687"/>
                <a:gd name="connsiteY11" fmla="*/ 1572980 h 3734631"/>
                <a:gd name="connsiteX12" fmla="*/ 4401113 w 4569687"/>
                <a:gd name="connsiteY12" fmla="*/ 1601912 h 3734631"/>
                <a:gd name="connsiteX13" fmla="*/ 4509768 w 4569687"/>
                <a:gd name="connsiteY13" fmla="*/ 1612865 h 3734631"/>
                <a:gd name="connsiteX14" fmla="*/ 4569687 w 4569687"/>
                <a:gd name="connsiteY14" fmla="*/ 1630661 h 3734631"/>
                <a:gd name="connsiteX15" fmla="*/ 4569687 w 4569687"/>
                <a:gd name="connsiteY15" fmla="*/ 3685776 h 3734631"/>
                <a:gd name="connsiteX16" fmla="*/ 4479175 w 4569687"/>
                <a:gd name="connsiteY16" fmla="*/ 3694900 h 3734631"/>
                <a:gd name="connsiteX17" fmla="*/ 4083674 w 4569687"/>
                <a:gd name="connsiteY17" fmla="*/ 3574092 h 3734631"/>
                <a:gd name="connsiteX18" fmla="*/ 4051094 w 4569687"/>
                <a:gd name="connsiteY18" fmla="*/ 3547210 h 3734631"/>
                <a:gd name="connsiteX19" fmla="*/ 4009782 w 4569687"/>
                <a:gd name="connsiteY19" fmla="*/ 3581295 h 3734631"/>
                <a:gd name="connsiteX20" fmla="*/ 3782104 w 4569687"/>
                <a:gd name="connsiteY20" fmla="*/ 3650841 h 3734631"/>
                <a:gd name="connsiteX21" fmla="*/ 3494159 w 4569687"/>
                <a:gd name="connsiteY21" fmla="*/ 3531570 h 3734631"/>
                <a:gd name="connsiteX22" fmla="*/ 3452428 w 4569687"/>
                <a:gd name="connsiteY22" fmla="*/ 3480992 h 3734631"/>
                <a:gd name="connsiteX23" fmla="*/ 3441126 w 4569687"/>
                <a:gd name="connsiteY23" fmla="*/ 3501813 h 3734631"/>
                <a:gd name="connsiteX24" fmla="*/ 3103456 w 4569687"/>
                <a:gd name="connsiteY24" fmla="*/ 3681351 h 3734631"/>
                <a:gd name="connsiteX25" fmla="*/ 2815511 w 4569687"/>
                <a:gd name="connsiteY25" fmla="*/ 3562080 h 3734631"/>
                <a:gd name="connsiteX26" fmla="*/ 2772231 w 4569687"/>
                <a:gd name="connsiteY26" fmla="*/ 3509625 h 3734631"/>
                <a:gd name="connsiteX27" fmla="*/ 2697608 w 4569687"/>
                <a:gd name="connsiteY27" fmla="*/ 3571194 h 3734631"/>
                <a:gd name="connsiteX28" fmla="*/ 2162552 w 4569687"/>
                <a:gd name="connsiteY28" fmla="*/ 3734631 h 3734631"/>
                <a:gd name="connsiteX29" fmla="*/ 1369010 w 4569687"/>
                <a:gd name="connsiteY29" fmla="*/ 3312708 h 3734631"/>
                <a:gd name="connsiteX30" fmla="*/ 1363923 w 4569687"/>
                <a:gd name="connsiteY30" fmla="*/ 3304336 h 3734631"/>
                <a:gd name="connsiteX31" fmla="*/ 1334207 w 4569687"/>
                <a:gd name="connsiteY31" fmla="*/ 3340352 h 3734631"/>
                <a:gd name="connsiteX32" fmla="*/ 1046262 w 4569687"/>
                <a:gd name="connsiteY32" fmla="*/ 3459623 h 3734631"/>
                <a:gd name="connsiteX33" fmla="*/ 647319 w 4569687"/>
                <a:gd name="connsiteY33" fmla="*/ 3134475 h 3734631"/>
                <a:gd name="connsiteX34" fmla="*/ 642925 w 4569687"/>
                <a:gd name="connsiteY34" fmla="*/ 3090891 h 3734631"/>
                <a:gd name="connsiteX35" fmla="*/ 634894 w 4569687"/>
                <a:gd name="connsiteY35" fmla="*/ 3098188 h 3734631"/>
                <a:gd name="connsiteX36" fmla="*/ 407216 w 4569687"/>
                <a:gd name="connsiteY36" fmla="*/ 3167734 h 3734631"/>
                <a:gd name="connsiteX37" fmla="*/ 0 w 4569687"/>
                <a:gd name="connsiteY37" fmla="*/ 2760518 h 3734631"/>
                <a:gd name="connsiteX38" fmla="*/ 407216 w 4569687"/>
                <a:gd name="connsiteY38" fmla="*/ 2353302 h 3734631"/>
                <a:gd name="connsiteX39" fmla="*/ 489284 w 4569687"/>
                <a:gd name="connsiteY39" fmla="*/ 2361575 h 3734631"/>
                <a:gd name="connsiteX40" fmla="*/ 508084 w 4569687"/>
                <a:gd name="connsiteY40" fmla="*/ 2367411 h 3734631"/>
                <a:gd name="connsiteX41" fmla="*/ 503849 w 4569687"/>
                <a:gd name="connsiteY41" fmla="*/ 2325400 h 3734631"/>
                <a:gd name="connsiteX42" fmla="*/ 1121688 w 4569687"/>
                <a:gd name="connsiteY42" fmla="*/ 1707561 h 3734631"/>
                <a:gd name="connsiteX43" fmla="*/ 1246204 w 4569687"/>
                <a:gd name="connsiteY43" fmla="*/ 1720113 h 3734631"/>
                <a:gd name="connsiteX44" fmla="*/ 1284356 w 4569687"/>
                <a:gd name="connsiteY44" fmla="*/ 1731957 h 3734631"/>
                <a:gd name="connsiteX45" fmla="*/ 1305976 w 4569687"/>
                <a:gd name="connsiteY45" fmla="*/ 1705754 h 3734631"/>
                <a:gd name="connsiteX46" fmla="*/ 1742854 w 4569687"/>
                <a:gd name="connsiteY46" fmla="*/ 1524793 h 3734631"/>
                <a:gd name="connsiteX47" fmla="*/ 1760288 w 4569687"/>
                <a:gd name="connsiteY47" fmla="*/ 1526551 h 3734631"/>
                <a:gd name="connsiteX48" fmla="*/ 1748032 w 4569687"/>
                <a:gd name="connsiteY48" fmla="*/ 1487068 h 3734631"/>
                <a:gd name="connsiteX49" fmla="*/ 1742854 w 4569687"/>
                <a:gd name="connsiteY49" fmla="*/ 1435701 h 3734631"/>
                <a:gd name="connsiteX50" fmla="*/ 1946367 w 4569687"/>
                <a:gd name="connsiteY50" fmla="*/ 1185999 h 3734631"/>
                <a:gd name="connsiteX51" fmla="*/ 1956892 w 4569687"/>
                <a:gd name="connsiteY51" fmla="*/ 1184938 h 3734631"/>
                <a:gd name="connsiteX52" fmla="*/ 1963928 w 4569687"/>
                <a:gd name="connsiteY52" fmla="*/ 1115143 h 3734631"/>
                <a:gd name="connsiteX53" fmla="*/ 2450363 w 4569687"/>
                <a:gd name="connsiteY53" fmla="*/ 718687 h 3734631"/>
                <a:gd name="connsiteX54" fmla="*/ 2520904 w 4569687"/>
                <a:gd name="connsiteY54" fmla="*/ 725798 h 3734631"/>
                <a:gd name="connsiteX0" fmla="*/ 2611712 w 4569687"/>
                <a:gd name="connsiteY0" fmla="*/ 0 h 3734631"/>
                <a:gd name="connsiteX1" fmla="*/ 2927539 w 4569687"/>
                <a:gd name="connsiteY1" fmla="*/ 0 h 3734631"/>
                <a:gd name="connsiteX2" fmla="*/ 3010471 w 4569687"/>
                <a:gd name="connsiteY2" fmla="*/ 662843 h 3734631"/>
                <a:gd name="connsiteX3" fmla="*/ 3062414 w 4569687"/>
                <a:gd name="connsiteY3" fmla="*/ 672782 h 3734631"/>
                <a:gd name="connsiteX4" fmla="*/ 3375104 w 4569687"/>
                <a:gd name="connsiteY4" fmla="*/ 893768 h 3734631"/>
                <a:gd name="connsiteX5" fmla="*/ 3401966 w 4569687"/>
                <a:gd name="connsiteY5" fmla="*/ 943258 h 3734631"/>
                <a:gd name="connsiteX6" fmla="*/ 3444529 w 4569687"/>
                <a:gd name="connsiteY6" fmla="*/ 938967 h 3734631"/>
                <a:gd name="connsiteX7" fmla="*/ 3941882 w 4569687"/>
                <a:gd name="connsiteY7" fmla="*/ 1268635 h 3734631"/>
                <a:gd name="connsiteX8" fmla="*/ 3950232 w 4569687"/>
                <a:gd name="connsiteY8" fmla="*/ 1295533 h 3734631"/>
                <a:gd name="connsiteX9" fmla="*/ 3968452 w 4569687"/>
                <a:gd name="connsiteY9" fmla="*/ 1289878 h 3734631"/>
                <a:gd name="connsiteX10" fmla="*/ 4041773 w 4569687"/>
                <a:gd name="connsiteY10" fmla="*/ 1282486 h 3734631"/>
                <a:gd name="connsiteX11" fmla="*/ 4398197 w 4569687"/>
                <a:gd name="connsiteY11" fmla="*/ 1572980 h 3734631"/>
                <a:gd name="connsiteX12" fmla="*/ 4401113 w 4569687"/>
                <a:gd name="connsiteY12" fmla="*/ 1601912 h 3734631"/>
                <a:gd name="connsiteX13" fmla="*/ 4509768 w 4569687"/>
                <a:gd name="connsiteY13" fmla="*/ 1612865 h 3734631"/>
                <a:gd name="connsiteX14" fmla="*/ 4569687 w 4569687"/>
                <a:gd name="connsiteY14" fmla="*/ 1630661 h 3734631"/>
                <a:gd name="connsiteX15" fmla="*/ 4569687 w 4569687"/>
                <a:gd name="connsiteY15" fmla="*/ 3685776 h 3734631"/>
                <a:gd name="connsiteX16" fmla="*/ 4479175 w 4569687"/>
                <a:gd name="connsiteY16" fmla="*/ 3694900 h 3734631"/>
                <a:gd name="connsiteX17" fmla="*/ 4083674 w 4569687"/>
                <a:gd name="connsiteY17" fmla="*/ 3574092 h 3734631"/>
                <a:gd name="connsiteX18" fmla="*/ 4051094 w 4569687"/>
                <a:gd name="connsiteY18" fmla="*/ 3547210 h 3734631"/>
                <a:gd name="connsiteX19" fmla="*/ 4009782 w 4569687"/>
                <a:gd name="connsiteY19" fmla="*/ 3581295 h 3734631"/>
                <a:gd name="connsiteX20" fmla="*/ 3782104 w 4569687"/>
                <a:gd name="connsiteY20" fmla="*/ 3650841 h 3734631"/>
                <a:gd name="connsiteX21" fmla="*/ 3494159 w 4569687"/>
                <a:gd name="connsiteY21" fmla="*/ 3531570 h 3734631"/>
                <a:gd name="connsiteX22" fmla="*/ 3452428 w 4569687"/>
                <a:gd name="connsiteY22" fmla="*/ 3480992 h 3734631"/>
                <a:gd name="connsiteX23" fmla="*/ 3441126 w 4569687"/>
                <a:gd name="connsiteY23" fmla="*/ 3501813 h 3734631"/>
                <a:gd name="connsiteX24" fmla="*/ 3103456 w 4569687"/>
                <a:gd name="connsiteY24" fmla="*/ 3681351 h 3734631"/>
                <a:gd name="connsiteX25" fmla="*/ 2815511 w 4569687"/>
                <a:gd name="connsiteY25" fmla="*/ 3562080 h 3734631"/>
                <a:gd name="connsiteX26" fmla="*/ 2772231 w 4569687"/>
                <a:gd name="connsiteY26" fmla="*/ 3509625 h 3734631"/>
                <a:gd name="connsiteX27" fmla="*/ 2697608 w 4569687"/>
                <a:gd name="connsiteY27" fmla="*/ 3571194 h 3734631"/>
                <a:gd name="connsiteX28" fmla="*/ 2162552 w 4569687"/>
                <a:gd name="connsiteY28" fmla="*/ 3734631 h 3734631"/>
                <a:gd name="connsiteX29" fmla="*/ 1369010 w 4569687"/>
                <a:gd name="connsiteY29" fmla="*/ 3312708 h 3734631"/>
                <a:gd name="connsiteX30" fmla="*/ 1334207 w 4569687"/>
                <a:gd name="connsiteY30" fmla="*/ 3340352 h 3734631"/>
                <a:gd name="connsiteX31" fmla="*/ 1046262 w 4569687"/>
                <a:gd name="connsiteY31" fmla="*/ 3459623 h 3734631"/>
                <a:gd name="connsiteX32" fmla="*/ 647319 w 4569687"/>
                <a:gd name="connsiteY32" fmla="*/ 3134475 h 3734631"/>
                <a:gd name="connsiteX33" fmla="*/ 642925 w 4569687"/>
                <a:gd name="connsiteY33" fmla="*/ 3090891 h 3734631"/>
                <a:gd name="connsiteX34" fmla="*/ 634894 w 4569687"/>
                <a:gd name="connsiteY34" fmla="*/ 3098188 h 3734631"/>
                <a:gd name="connsiteX35" fmla="*/ 407216 w 4569687"/>
                <a:gd name="connsiteY35" fmla="*/ 3167734 h 3734631"/>
                <a:gd name="connsiteX36" fmla="*/ 0 w 4569687"/>
                <a:gd name="connsiteY36" fmla="*/ 2760518 h 3734631"/>
                <a:gd name="connsiteX37" fmla="*/ 407216 w 4569687"/>
                <a:gd name="connsiteY37" fmla="*/ 2353302 h 3734631"/>
                <a:gd name="connsiteX38" fmla="*/ 489284 w 4569687"/>
                <a:gd name="connsiteY38" fmla="*/ 2361575 h 3734631"/>
                <a:gd name="connsiteX39" fmla="*/ 508084 w 4569687"/>
                <a:gd name="connsiteY39" fmla="*/ 2367411 h 3734631"/>
                <a:gd name="connsiteX40" fmla="*/ 503849 w 4569687"/>
                <a:gd name="connsiteY40" fmla="*/ 2325400 h 3734631"/>
                <a:gd name="connsiteX41" fmla="*/ 1121688 w 4569687"/>
                <a:gd name="connsiteY41" fmla="*/ 1707561 h 3734631"/>
                <a:gd name="connsiteX42" fmla="*/ 1246204 w 4569687"/>
                <a:gd name="connsiteY42" fmla="*/ 1720113 h 3734631"/>
                <a:gd name="connsiteX43" fmla="*/ 1284356 w 4569687"/>
                <a:gd name="connsiteY43" fmla="*/ 1731957 h 3734631"/>
                <a:gd name="connsiteX44" fmla="*/ 1305976 w 4569687"/>
                <a:gd name="connsiteY44" fmla="*/ 1705754 h 3734631"/>
                <a:gd name="connsiteX45" fmla="*/ 1742854 w 4569687"/>
                <a:gd name="connsiteY45" fmla="*/ 1524793 h 3734631"/>
                <a:gd name="connsiteX46" fmla="*/ 1760288 w 4569687"/>
                <a:gd name="connsiteY46" fmla="*/ 1526551 h 3734631"/>
                <a:gd name="connsiteX47" fmla="*/ 1748032 w 4569687"/>
                <a:gd name="connsiteY47" fmla="*/ 1487068 h 3734631"/>
                <a:gd name="connsiteX48" fmla="*/ 1742854 w 4569687"/>
                <a:gd name="connsiteY48" fmla="*/ 1435701 h 3734631"/>
                <a:gd name="connsiteX49" fmla="*/ 1946367 w 4569687"/>
                <a:gd name="connsiteY49" fmla="*/ 1185999 h 3734631"/>
                <a:gd name="connsiteX50" fmla="*/ 1956892 w 4569687"/>
                <a:gd name="connsiteY50" fmla="*/ 1184938 h 3734631"/>
                <a:gd name="connsiteX51" fmla="*/ 1963928 w 4569687"/>
                <a:gd name="connsiteY51" fmla="*/ 1115143 h 3734631"/>
                <a:gd name="connsiteX52" fmla="*/ 2450363 w 4569687"/>
                <a:gd name="connsiteY52" fmla="*/ 718687 h 3734631"/>
                <a:gd name="connsiteX53" fmla="*/ 2520904 w 4569687"/>
                <a:gd name="connsiteY53" fmla="*/ 725798 h 3734631"/>
                <a:gd name="connsiteX54" fmla="*/ 2611712 w 4569687"/>
                <a:gd name="connsiteY54" fmla="*/ 0 h 3734631"/>
                <a:gd name="connsiteX0" fmla="*/ 2611712 w 4569687"/>
                <a:gd name="connsiteY0" fmla="*/ 0 h 3743131"/>
                <a:gd name="connsiteX1" fmla="*/ 2927539 w 4569687"/>
                <a:gd name="connsiteY1" fmla="*/ 0 h 3743131"/>
                <a:gd name="connsiteX2" fmla="*/ 3010471 w 4569687"/>
                <a:gd name="connsiteY2" fmla="*/ 662843 h 3743131"/>
                <a:gd name="connsiteX3" fmla="*/ 3062414 w 4569687"/>
                <a:gd name="connsiteY3" fmla="*/ 672782 h 3743131"/>
                <a:gd name="connsiteX4" fmla="*/ 3375104 w 4569687"/>
                <a:gd name="connsiteY4" fmla="*/ 893768 h 3743131"/>
                <a:gd name="connsiteX5" fmla="*/ 3401966 w 4569687"/>
                <a:gd name="connsiteY5" fmla="*/ 943258 h 3743131"/>
                <a:gd name="connsiteX6" fmla="*/ 3444529 w 4569687"/>
                <a:gd name="connsiteY6" fmla="*/ 938967 h 3743131"/>
                <a:gd name="connsiteX7" fmla="*/ 3941882 w 4569687"/>
                <a:gd name="connsiteY7" fmla="*/ 1268635 h 3743131"/>
                <a:gd name="connsiteX8" fmla="*/ 3950232 w 4569687"/>
                <a:gd name="connsiteY8" fmla="*/ 1295533 h 3743131"/>
                <a:gd name="connsiteX9" fmla="*/ 3968452 w 4569687"/>
                <a:gd name="connsiteY9" fmla="*/ 1289878 h 3743131"/>
                <a:gd name="connsiteX10" fmla="*/ 4041773 w 4569687"/>
                <a:gd name="connsiteY10" fmla="*/ 1282486 h 3743131"/>
                <a:gd name="connsiteX11" fmla="*/ 4398197 w 4569687"/>
                <a:gd name="connsiteY11" fmla="*/ 1572980 h 3743131"/>
                <a:gd name="connsiteX12" fmla="*/ 4401113 w 4569687"/>
                <a:gd name="connsiteY12" fmla="*/ 1601912 h 3743131"/>
                <a:gd name="connsiteX13" fmla="*/ 4509768 w 4569687"/>
                <a:gd name="connsiteY13" fmla="*/ 1612865 h 3743131"/>
                <a:gd name="connsiteX14" fmla="*/ 4569687 w 4569687"/>
                <a:gd name="connsiteY14" fmla="*/ 1630661 h 3743131"/>
                <a:gd name="connsiteX15" fmla="*/ 4569687 w 4569687"/>
                <a:gd name="connsiteY15" fmla="*/ 3685776 h 3743131"/>
                <a:gd name="connsiteX16" fmla="*/ 4479175 w 4569687"/>
                <a:gd name="connsiteY16" fmla="*/ 3694900 h 3743131"/>
                <a:gd name="connsiteX17" fmla="*/ 4083674 w 4569687"/>
                <a:gd name="connsiteY17" fmla="*/ 3574092 h 3743131"/>
                <a:gd name="connsiteX18" fmla="*/ 4051094 w 4569687"/>
                <a:gd name="connsiteY18" fmla="*/ 3547210 h 3743131"/>
                <a:gd name="connsiteX19" fmla="*/ 4009782 w 4569687"/>
                <a:gd name="connsiteY19" fmla="*/ 3581295 h 3743131"/>
                <a:gd name="connsiteX20" fmla="*/ 3782104 w 4569687"/>
                <a:gd name="connsiteY20" fmla="*/ 3650841 h 3743131"/>
                <a:gd name="connsiteX21" fmla="*/ 3494159 w 4569687"/>
                <a:gd name="connsiteY21" fmla="*/ 3531570 h 3743131"/>
                <a:gd name="connsiteX22" fmla="*/ 3452428 w 4569687"/>
                <a:gd name="connsiteY22" fmla="*/ 3480992 h 3743131"/>
                <a:gd name="connsiteX23" fmla="*/ 3441126 w 4569687"/>
                <a:gd name="connsiteY23" fmla="*/ 3501813 h 3743131"/>
                <a:gd name="connsiteX24" fmla="*/ 3103456 w 4569687"/>
                <a:gd name="connsiteY24" fmla="*/ 3681351 h 3743131"/>
                <a:gd name="connsiteX25" fmla="*/ 2815511 w 4569687"/>
                <a:gd name="connsiteY25" fmla="*/ 3562080 h 3743131"/>
                <a:gd name="connsiteX26" fmla="*/ 2772231 w 4569687"/>
                <a:gd name="connsiteY26" fmla="*/ 3509625 h 3743131"/>
                <a:gd name="connsiteX27" fmla="*/ 2697608 w 4569687"/>
                <a:gd name="connsiteY27" fmla="*/ 3571194 h 3743131"/>
                <a:gd name="connsiteX28" fmla="*/ 2162552 w 4569687"/>
                <a:gd name="connsiteY28" fmla="*/ 3734631 h 3743131"/>
                <a:gd name="connsiteX29" fmla="*/ 1334207 w 4569687"/>
                <a:gd name="connsiteY29" fmla="*/ 3340352 h 3743131"/>
                <a:gd name="connsiteX30" fmla="*/ 1046262 w 4569687"/>
                <a:gd name="connsiteY30" fmla="*/ 3459623 h 3743131"/>
                <a:gd name="connsiteX31" fmla="*/ 647319 w 4569687"/>
                <a:gd name="connsiteY31" fmla="*/ 3134475 h 3743131"/>
                <a:gd name="connsiteX32" fmla="*/ 642925 w 4569687"/>
                <a:gd name="connsiteY32" fmla="*/ 3090891 h 3743131"/>
                <a:gd name="connsiteX33" fmla="*/ 634894 w 4569687"/>
                <a:gd name="connsiteY33" fmla="*/ 3098188 h 3743131"/>
                <a:gd name="connsiteX34" fmla="*/ 407216 w 4569687"/>
                <a:gd name="connsiteY34" fmla="*/ 3167734 h 3743131"/>
                <a:gd name="connsiteX35" fmla="*/ 0 w 4569687"/>
                <a:gd name="connsiteY35" fmla="*/ 2760518 h 3743131"/>
                <a:gd name="connsiteX36" fmla="*/ 407216 w 4569687"/>
                <a:gd name="connsiteY36" fmla="*/ 2353302 h 3743131"/>
                <a:gd name="connsiteX37" fmla="*/ 489284 w 4569687"/>
                <a:gd name="connsiteY37" fmla="*/ 2361575 h 3743131"/>
                <a:gd name="connsiteX38" fmla="*/ 508084 w 4569687"/>
                <a:gd name="connsiteY38" fmla="*/ 2367411 h 3743131"/>
                <a:gd name="connsiteX39" fmla="*/ 503849 w 4569687"/>
                <a:gd name="connsiteY39" fmla="*/ 2325400 h 3743131"/>
                <a:gd name="connsiteX40" fmla="*/ 1121688 w 4569687"/>
                <a:gd name="connsiteY40" fmla="*/ 1707561 h 3743131"/>
                <a:gd name="connsiteX41" fmla="*/ 1246204 w 4569687"/>
                <a:gd name="connsiteY41" fmla="*/ 1720113 h 3743131"/>
                <a:gd name="connsiteX42" fmla="*/ 1284356 w 4569687"/>
                <a:gd name="connsiteY42" fmla="*/ 1731957 h 3743131"/>
                <a:gd name="connsiteX43" fmla="*/ 1305976 w 4569687"/>
                <a:gd name="connsiteY43" fmla="*/ 1705754 h 3743131"/>
                <a:gd name="connsiteX44" fmla="*/ 1742854 w 4569687"/>
                <a:gd name="connsiteY44" fmla="*/ 1524793 h 3743131"/>
                <a:gd name="connsiteX45" fmla="*/ 1760288 w 4569687"/>
                <a:gd name="connsiteY45" fmla="*/ 1526551 h 3743131"/>
                <a:gd name="connsiteX46" fmla="*/ 1748032 w 4569687"/>
                <a:gd name="connsiteY46" fmla="*/ 1487068 h 3743131"/>
                <a:gd name="connsiteX47" fmla="*/ 1742854 w 4569687"/>
                <a:gd name="connsiteY47" fmla="*/ 1435701 h 3743131"/>
                <a:gd name="connsiteX48" fmla="*/ 1946367 w 4569687"/>
                <a:gd name="connsiteY48" fmla="*/ 1185999 h 3743131"/>
                <a:gd name="connsiteX49" fmla="*/ 1956892 w 4569687"/>
                <a:gd name="connsiteY49" fmla="*/ 1184938 h 3743131"/>
                <a:gd name="connsiteX50" fmla="*/ 1963928 w 4569687"/>
                <a:gd name="connsiteY50" fmla="*/ 1115143 h 3743131"/>
                <a:gd name="connsiteX51" fmla="*/ 2450363 w 4569687"/>
                <a:gd name="connsiteY51" fmla="*/ 718687 h 3743131"/>
                <a:gd name="connsiteX52" fmla="*/ 2520904 w 4569687"/>
                <a:gd name="connsiteY52" fmla="*/ 725798 h 3743131"/>
                <a:gd name="connsiteX53" fmla="*/ 2611712 w 4569687"/>
                <a:gd name="connsiteY53" fmla="*/ 0 h 3743131"/>
                <a:gd name="connsiteX0" fmla="*/ 2611712 w 4569687"/>
                <a:gd name="connsiteY0" fmla="*/ 0 h 3741630"/>
                <a:gd name="connsiteX1" fmla="*/ 2927539 w 4569687"/>
                <a:gd name="connsiteY1" fmla="*/ 0 h 3741630"/>
                <a:gd name="connsiteX2" fmla="*/ 3010471 w 4569687"/>
                <a:gd name="connsiteY2" fmla="*/ 662843 h 3741630"/>
                <a:gd name="connsiteX3" fmla="*/ 3062414 w 4569687"/>
                <a:gd name="connsiteY3" fmla="*/ 672782 h 3741630"/>
                <a:gd name="connsiteX4" fmla="*/ 3375104 w 4569687"/>
                <a:gd name="connsiteY4" fmla="*/ 893768 h 3741630"/>
                <a:gd name="connsiteX5" fmla="*/ 3401966 w 4569687"/>
                <a:gd name="connsiteY5" fmla="*/ 943258 h 3741630"/>
                <a:gd name="connsiteX6" fmla="*/ 3444529 w 4569687"/>
                <a:gd name="connsiteY6" fmla="*/ 938967 h 3741630"/>
                <a:gd name="connsiteX7" fmla="*/ 3941882 w 4569687"/>
                <a:gd name="connsiteY7" fmla="*/ 1268635 h 3741630"/>
                <a:gd name="connsiteX8" fmla="*/ 3950232 w 4569687"/>
                <a:gd name="connsiteY8" fmla="*/ 1295533 h 3741630"/>
                <a:gd name="connsiteX9" fmla="*/ 3968452 w 4569687"/>
                <a:gd name="connsiteY9" fmla="*/ 1289878 h 3741630"/>
                <a:gd name="connsiteX10" fmla="*/ 4041773 w 4569687"/>
                <a:gd name="connsiteY10" fmla="*/ 1282486 h 3741630"/>
                <a:gd name="connsiteX11" fmla="*/ 4398197 w 4569687"/>
                <a:gd name="connsiteY11" fmla="*/ 1572980 h 3741630"/>
                <a:gd name="connsiteX12" fmla="*/ 4401113 w 4569687"/>
                <a:gd name="connsiteY12" fmla="*/ 1601912 h 3741630"/>
                <a:gd name="connsiteX13" fmla="*/ 4509768 w 4569687"/>
                <a:gd name="connsiteY13" fmla="*/ 1612865 h 3741630"/>
                <a:gd name="connsiteX14" fmla="*/ 4569687 w 4569687"/>
                <a:gd name="connsiteY14" fmla="*/ 1630661 h 3741630"/>
                <a:gd name="connsiteX15" fmla="*/ 4569687 w 4569687"/>
                <a:gd name="connsiteY15" fmla="*/ 3685776 h 3741630"/>
                <a:gd name="connsiteX16" fmla="*/ 4479175 w 4569687"/>
                <a:gd name="connsiteY16" fmla="*/ 3694900 h 3741630"/>
                <a:gd name="connsiteX17" fmla="*/ 4083674 w 4569687"/>
                <a:gd name="connsiteY17" fmla="*/ 3574092 h 3741630"/>
                <a:gd name="connsiteX18" fmla="*/ 4051094 w 4569687"/>
                <a:gd name="connsiteY18" fmla="*/ 3547210 h 3741630"/>
                <a:gd name="connsiteX19" fmla="*/ 4009782 w 4569687"/>
                <a:gd name="connsiteY19" fmla="*/ 3581295 h 3741630"/>
                <a:gd name="connsiteX20" fmla="*/ 3782104 w 4569687"/>
                <a:gd name="connsiteY20" fmla="*/ 3650841 h 3741630"/>
                <a:gd name="connsiteX21" fmla="*/ 3494159 w 4569687"/>
                <a:gd name="connsiteY21" fmla="*/ 3531570 h 3741630"/>
                <a:gd name="connsiteX22" fmla="*/ 3452428 w 4569687"/>
                <a:gd name="connsiteY22" fmla="*/ 3480992 h 3741630"/>
                <a:gd name="connsiteX23" fmla="*/ 3441126 w 4569687"/>
                <a:gd name="connsiteY23" fmla="*/ 3501813 h 3741630"/>
                <a:gd name="connsiteX24" fmla="*/ 3103456 w 4569687"/>
                <a:gd name="connsiteY24" fmla="*/ 3681351 h 3741630"/>
                <a:gd name="connsiteX25" fmla="*/ 2815511 w 4569687"/>
                <a:gd name="connsiteY25" fmla="*/ 3562080 h 3741630"/>
                <a:gd name="connsiteX26" fmla="*/ 2772231 w 4569687"/>
                <a:gd name="connsiteY26" fmla="*/ 3509625 h 3741630"/>
                <a:gd name="connsiteX27" fmla="*/ 2697608 w 4569687"/>
                <a:gd name="connsiteY27" fmla="*/ 3571194 h 3741630"/>
                <a:gd name="connsiteX28" fmla="*/ 2162552 w 4569687"/>
                <a:gd name="connsiteY28" fmla="*/ 3734631 h 3741630"/>
                <a:gd name="connsiteX29" fmla="*/ 1390478 w 4569687"/>
                <a:gd name="connsiteY29" fmla="*/ 3368488 h 3741630"/>
                <a:gd name="connsiteX30" fmla="*/ 1046262 w 4569687"/>
                <a:gd name="connsiteY30" fmla="*/ 3459623 h 3741630"/>
                <a:gd name="connsiteX31" fmla="*/ 647319 w 4569687"/>
                <a:gd name="connsiteY31" fmla="*/ 3134475 h 3741630"/>
                <a:gd name="connsiteX32" fmla="*/ 642925 w 4569687"/>
                <a:gd name="connsiteY32" fmla="*/ 3090891 h 3741630"/>
                <a:gd name="connsiteX33" fmla="*/ 634894 w 4569687"/>
                <a:gd name="connsiteY33" fmla="*/ 3098188 h 3741630"/>
                <a:gd name="connsiteX34" fmla="*/ 407216 w 4569687"/>
                <a:gd name="connsiteY34" fmla="*/ 3167734 h 3741630"/>
                <a:gd name="connsiteX35" fmla="*/ 0 w 4569687"/>
                <a:gd name="connsiteY35" fmla="*/ 2760518 h 3741630"/>
                <a:gd name="connsiteX36" fmla="*/ 407216 w 4569687"/>
                <a:gd name="connsiteY36" fmla="*/ 2353302 h 3741630"/>
                <a:gd name="connsiteX37" fmla="*/ 489284 w 4569687"/>
                <a:gd name="connsiteY37" fmla="*/ 2361575 h 3741630"/>
                <a:gd name="connsiteX38" fmla="*/ 508084 w 4569687"/>
                <a:gd name="connsiteY38" fmla="*/ 2367411 h 3741630"/>
                <a:gd name="connsiteX39" fmla="*/ 503849 w 4569687"/>
                <a:gd name="connsiteY39" fmla="*/ 2325400 h 3741630"/>
                <a:gd name="connsiteX40" fmla="*/ 1121688 w 4569687"/>
                <a:gd name="connsiteY40" fmla="*/ 1707561 h 3741630"/>
                <a:gd name="connsiteX41" fmla="*/ 1246204 w 4569687"/>
                <a:gd name="connsiteY41" fmla="*/ 1720113 h 3741630"/>
                <a:gd name="connsiteX42" fmla="*/ 1284356 w 4569687"/>
                <a:gd name="connsiteY42" fmla="*/ 1731957 h 3741630"/>
                <a:gd name="connsiteX43" fmla="*/ 1305976 w 4569687"/>
                <a:gd name="connsiteY43" fmla="*/ 1705754 h 3741630"/>
                <a:gd name="connsiteX44" fmla="*/ 1742854 w 4569687"/>
                <a:gd name="connsiteY44" fmla="*/ 1524793 h 3741630"/>
                <a:gd name="connsiteX45" fmla="*/ 1760288 w 4569687"/>
                <a:gd name="connsiteY45" fmla="*/ 1526551 h 3741630"/>
                <a:gd name="connsiteX46" fmla="*/ 1748032 w 4569687"/>
                <a:gd name="connsiteY46" fmla="*/ 1487068 h 3741630"/>
                <a:gd name="connsiteX47" fmla="*/ 1742854 w 4569687"/>
                <a:gd name="connsiteY47" fmla="*/ 1435701 h 3741630"/>
                <a:gd name="connsiteX48" fmla="*/ 1946367 w 4569687"/>
                <a:gd name="connsiteY48" fmla="*/ 1185999 h 3741630"/>
                <a:gd name="connsiteX49" fmla="*/ 1956892 w 4569687"/>
                <a:gd name="connsiteY49" fmla="*/ 1184938 h 3741630"/>
                <a:gd name="connsiteX50" fmla="*/ 1963928 w 4569687"/>
                <a:gd name="connsiteY50" fmla="*/ 1115143 h 3741630"/>
                <a:gd name="connsiteX51" fmla="*/ 2450363 w 4569687"/>
                <a:gd name="connsiteY51" fmla="*/ 718687 h 3741630"/>
                <a:gd name="connsiteX52" fmla="*/ 2520904 w 4569687"/>
                <a:gd name="connsiteY52" fmla="*/ 725798 h 3741630"/>
                <a:gd name="connsiteX53" fmla="*/ 2611712 w 4569687"/>
                <a:gd name="connsiteY53" fmla="*/ 0 h 3741630"/>
                <a:gd name="connsiteX0" fmla="*/ 2611712 w 4569687"/>
                <a:gd name="connsiteY0" fmla="*/ 0 h 3734730"/>
                <a:gd name="connsiteX1" fmla="*/ 2927539 w 4569687"/>
                <a:gd name="connsiteY1" fmla="*/ 0 h 3734730"/>
                <a:gd name="connsiteX2" fmla="*/ 3010471 w 4569687"/>
                <a:gd name="connsiteY2" fmla="*/ 662843 h 3734730"/>
                <a:gd name="connsiteX3" fmla="*/ 3062414 w 4569687"/>
                <a:gd name="connsiteY3" fmla="*/ 672782 h 3734730"/>
                <a:gd name="connsiteX4" fmla="*/ 3375104 w 4569687"/>
                <a:gd name="connsiteY4" fmla="*/ 893768 h 3734730"/>
                <a:gd name="connsiteX5" fmla="*/ 3401966 w 4569687"/>
                <a:gd name="connsiteY5" fmla="*/ 943258 h 3734730"/>
                <a:gd name="connsiteX6" fmla="*/ 3444529 w 4569687"/>
                <a:gd name="connsiteY6" fmla="*/ 938967 h 3734730"/>
                <a:gd name="connsiteX7" fmla="*/ 3941882 w 4569687"/>
                <a:gd name="connsiteY7" fmla="*/ 1268635 h 3734730"/>
                <a:gd name="connsiteX8" fmla="*/ 3950232 w 4569687"/>
                <a:gd name="connsiteY8" fmla="*/ 1295533 h 3734730"/>
                <a:gd name="connsiteX9" fmla="*/ 3968452 w 4569687"/>
                <a:gd name="connsiteY9" fmla="*/ 1289878 h 3734730"/>
                <a:gd name="connsiteX10" fmla="*/ 4041773 w 4569687"/>
                <a:gd name="connsiteY10" fmla="*/ 1282486 h 3734730"/>
                <a:gd name="connsiteX11" fmla="*/ 4398197 w 4569687"/>
                <a:gd name="connsiteY11" fmla="*/ 1572980 h 3734730"/>
                <a:gd name="connsiteX12" fmla="*/ 4401113 w 4569687"/>
                <a:gd name="connsiteY12" fmla="*/ 1601912 h 3734730"/>
                <a:gd name="connsiteX13" fmla="*/ 4509768 w 4569687"/>
                <a:gd name="connsiteY13" fmla="*/ 1612865 h 3734730"/>
                <a:gd name="connsiteX14" fmla="*/ 4569687 w 4569687"/>
                <a:gd name="connsiteY14" fmla="*/ 1630661 h 3734730"/>
                <a:gd name="connsiteX15" fmla="*/ 4569687 w 4569687"/>
                <a:gd name="connsiteY15" fmla="*/ 3685776 h 3734730"/>
                <a:gd name="connsiteX16" fmla="*/ 4479175 w 4569687"/>
                <a:gd name="connsiteY16" fmla="*/ 3694900 h 3734730"/>
                <a:gd name="connsiteX17" fmla="*/ 4083674 w 4569687"/>
                <a:gd name="connsiteY17" fmla="*/ 3574092 h 3734730"/>
                <a:gd name="connsiteX18" fmla="*/ 4051094 w 4569687"/>
                <a:gd name="connsiteY18" fmla="*/ 3547210 h 3734730"/>
                <a:gd name="connsiteX19" fmla="*/ 4009782 w 4569687"/>
                <a:gd name="connsiteY19" fmla="*/ 3581295 h 3734730"/>
                <a:gd name="connsiteX20" fmla="*/ 3782104 w 4569687"/>
                <a:gd name="connsiteY20" fmla="*/ 3650841 h 3734730"/>
                <a:gd name="connsiteX21" fmla="*/ 3494159 w 4569687"/>
                <a:gd name="connsiteY21" fmla="*/ 3531570 h 3734730"/>
                <a:gd name="connsiteX22" fmla="*/ 3452428 w 4569687"/>
                <a:gd name="connsiteY22" fmla="*/ 3480992 h 3734730"/>
                <a:gd name="connsiteX23" fmla="*/ 3441126 w 4569687"/>
                <a:gd name="connsiteY23" fmla="*/ 3501813 h 3734730"/>
                <a:gd name="connsiteX24" fmla="*/ 3103456 w 4569687"/>
                <a:gd name="connsiteY24" fmla="*/ 3681351 h 3734730"/>
                <a:gd name="connsiteX25" fmla="*/ 2815511 w 4569687"/>
                <a:gd name="connsiteY25" fmla="*/ 3562080 h 3734730"/>
                <a:gd name="connsiteX26" fmla="*/ 2772231 w 4569687"/>
                <a:gd name="connsiteY26" fmla="*/ 3509625 h 3734730"/>
                <a:gd name="connsiteX27" fmla="*/ 2697608 w 4569687"/>
                <a:gd name="connsiteY27" fmla="*/ 3571194 h 3734730"/>
                <a:gd name="connsiteX28" fmla="*/ 2162552 w 4569687"/>
                <a:gd name="connsiteY28" fmla="*/ 3734631 h 3734730"/>
                <a:gd name="connsiteX29" fmla="*/ 1390478 w 4569687"/>
                <a:gd name="connsiteY29" fmla="*/ 3368488 h 3734730"/>
                <a:gd name="connsiteX30" fmla="*/ 1046262 w 4569687"/>
                <a:gd name="connsiteY30" fmla="*/ 3459623 h 3734730"/>
                <a:gd name="connsiteX31" fmla="*/ 647319 w 4569687"/>
                <a:gd name="connsiteY31" fmla="*/ 3134475 h 3734730"/>
                <a:gd name="connsiteX32" fmla="*/ 642925 w 4569687"/>
                <a:gd name="connsiteY32" fmla="*/ 3090891 h 3734730"/>
                <a:gd name="connsiteX33" fmla="*/ 634894 w 4569687"/>
                <a:gd name="connsiteY33" fmla="*/ 3098188 h 3734730"/>
                <a:gd name="connsiteX34" fmla="*/ 407216 w 4569687"/>
                <a:gd name="connsiteY34" fmla="*/ 3167734 h 3734730"/>
                <a:gd name="connsiteX35" fmla="*/ 0 w 4569687"/>
                <a:gd name="connsiteY35" fmla="*/ 2760518 h 3734730"/>
                <a:gd name="connsiteX36" fmla="*/ 407216 w 4569687"/>
                <a:gd name="connsiteY36" fmla="*/ 2353302 h 3734730"/>
                <a:gd name="connsiteX37" fmla="*/ 489284 w 4569687"/>
                <a:gd name="connsiteY37" fmla="*/ 2361575 h 3734730"/>
                <a:gd name="connsiteX38" fmla="*/ 508084 w 4569687"/>
                <a:gd name="connsiteY38" fmla="*/ 2367411 h 3734730"/>
                <a:gd name="connsiteX39" fmla="*/ 503849 w 4569687"/>
                <a:gd name="connsiteY39" fmla="*/ 2325400 h 3734730"/>
                <a:gd name="connsiteX40" fmla="*/ 1121688 w 4569687"/>
                <a:gd name="connsiteY40" fmla="*/ 1707561 h 3734730"/>
                <a:gd name="connsiteX41" fmla="*/ 1246204 w 4569687"/>
                <a:gd name="connsiteY41" fmla="*/ 1720113 h 3734730"/>
                <a:gd name="connsiteX42" fmla="*/ 1284356 w 4569687"/>
                <a:gd name="connsiteY42" fmla="*/ 1731957 h 3734730"/>
                <a:gd name="connsiteX43" fmla="*/ 1305976 w 4569687"/>
                <a:gd name="connsiteY43" fmla="*/ 1705754 h 3734730"/>
                <a:gd name="connsiteX44" fmla="*/ 1742854 w 4569687"/>
                <a:gd name="connsiteY44" fmla="*/ 1524793 h 3734730"/>
                <a:gd name="connsiteX45" fmla="*/ 1760288 w 4569687"/>
                <a:gd name="connsiteY45" fmla="*/ 1526551 h 3734730"/>
                <a:gd name="connsiteX46" fmla="*/ 1748032 w 4569687"/>
                <a:gd name="connsiteY46" fmla="*/ 1487068 h 3734730"/>
                <a:gd name="connsiteX47" fmla="*/ 1742854 w 4569687"/>
                <a:gd name="connsiteY47" fmla="*/ 1435701 h 3734730"/>
                <a:gd name="connsiteX48" fmla="*/ 1946367 w 4569687"/>
                <a:gd name="connsiteY48" fmla="*/ 1185999 h 3734730"/>
                <a:gd name="connsiteX49" fmla="*/ 1956892 w 4569687"/>
                <a:gd name="connsiteY49" fmla="*/ 1184938 h 3734730"/>
                <a:gd name="connsiteX50" fmla="*/ 1963928 w 4569687"/>
                <a:gd name="connsiteY50" fmla="*/ 1115143 h 3734730"/>
                <a:gd name="connsiteX51" fmla="*/ 2450363 w 4569687"/>
                <a:gd name="connsiteY51" fmla="*/ 718687 h 3734730"/>
                <a:gd name="connsiteX52" fmla="*/ 2520904 w 4569687"/>
                <a:gd name="connsiteY52" fmla="*/ 725798 h 3734730"/>
                <a:gd name="connsiteX53" fmla="*/ 2611712 w 4569687"/>
                <a:gd name="connsiteY53" fmla="*/ 0 h 3734730"/>
                <a:gd name="connsiteX0" fmla="*/ 2611712 w 4569687"/>
                <a:gd name="connsiteY0" fmla="*/ 0 h 3734730"/>
                <a:gd name="connsiteX1" fmla="*/ 2927539 w 4569687"/>
                <a:gd name="connsiteY1" fmla="*/ 0 h 3734730"/>
                <a:gd name="connsiteX2" fmla="*/ 3010471 w 4569687"/>
                <a:gd name="connsiteY2" fmla="*/ 662843 h 3734730"/>
                <a:gd name="connsiteX3" fmla="*/ 3062414 w 4569687"/>
                <a:gd name="connsiteY3" fmla="*/ 672782 h 3734730"/>
                <a:gd name="connsiteX4" fmla="*/ 3375104 w 4569687"/>
                <a:gd name="connsiteY4" fmla="*/ 893768 h 3734730"/>
                <a:gd name="connsiteX5" fmla="*/ 3401966 w 4569687"/>
                <a:gd name="connsiteY5" fmla="*/ 943258 h 3734730"/>
                <a:gd name="connsiteX6" fmla="*/ 3444529 w 4569687"/>
                <a:gd name="connsiteY6" fmla="*/ 938967 h 3734730"/>
                <a:gd name="connsiteX7" fmla="*/ 3941882 w 4569687"/>
                <a:gd name="connsiteY7" fmla="*/ 1268635 h 3734730"/>
                <a:gd name="connsiteX8" fmla="*/ 3950232 w 4569687"/>
                <a:gd name="connsiteY8" fmla="*/ 1295533 h 3734730"/>
                <a:gd name="connsiteX9" fmla="*/ 3968452 w 4569687"/>
                <a:gd name="connsiteY9" fmla="*/ 1289878 h 3734730"/>
                <a:gd name="connsiteX10" fmla="*/ 4041773 w 4569687"/>
                <a:gd name="connsiteY10" fmla="*/ 1282486 h 3734730"/>
                <a:gd name="connsiteX11" fmla="*/ 4398197 w 4569687"/>
                <a:gd name="connsiteY11" fmla="*/ 1572980 h 3734730"/>
                <a:gd name="connsiteX12" fmla="*/ 4401113 w 4569687"/>
                <a:gd name="connsiteY12" fmla="*/ 1601912 h 3734730"/>
                <a:gd name="connsiteX13" fmla="*/ 4509768 w 4569687"/>
                <a:gd name="connsiteY13" fmla="*/ 1612865 h 3734730"/>
                <a:gd name="connsiteX14" fmla="*/ 4569687 w 4569687"/>
                <a:gd name="connsiteY14" fmla="*/ 1630661 h 3734730"/>
                <a:gd name="connsiteX15" fmla="*/ 4569687 w 4569687"/>
                <a:gd name="connsiteY15" fmla="*/ 3685776 h 3734730"/>
                <a:gd name="connsiteX16" fmla="*/ 4479175 w 4569687"/>
                <a:gd name="connsiteY16" fmla="*/ 3694900 h 3734730"/>
                <a:gd name="connsiteX17" fmla="*/ 4083674 w 4569687"/>
                <a:gd name="connsiteY17" fmla="*/ 3574092 h 3734730"/>
                <a:gd name="connsiteX18" fmla="*/ 4051094 w 4569687"/>
                <a:gd name="connsiteY18" fmla="*/ 3547210 h 3734730"/>
                <a:gd name="connsiteX19" fmla="*/ 4009782 w 4569687"/>
                <a:gd name="connsiteY19" fmla="*/ 3581295 h 3734730"/>
                <a:gd name="connsiteX20" fmla="*/ 3782104 w 4569687"/>
                <a:gd name="connsiteY20" fmla="*/ 3650841 h 3734730"/>
                <a:gd name="connsiteX21" fmla="*/ 3494159 w 4569687"/>
                <a:gd name="connsiteY21" fmla="*/ 3531570 h 3734730"/>
                <a:gd name="connsiteX22" fmla="*/ 3452428 w 4569687"/>
                <a:gd name="connsiteY22" fmla="*/ 3480992 h 3734730"/>
                <a:gd name="connsiteX23" fmla="*/ 3441126 w 4569687"/>
                <a:gd name="connsiteY23" fmla="*/ 3501813 h 3734730"/>
                <a:gd name="connsiteX24" fmla="*/ 3103456 w 4569687"/>
                <a:gd name="connsiteY24" fmla="*/ 3681351 h 3734730"/>
                <a:gd name="connsiteX25" fmla="*/ 2815511 w 4569687"/>
                <a:gd name="connsiteY25" fmla="*/ 3562080 h 3734730"/>
                <a:gd name="connsiteX26" fmla="*/ 2772231 w 4569687"/>
                <a:gd name="connsiteY26" fmla="*/ 3509625 h 3734730"/>
                <a:gd name="connsiteX27" fmla="*/ 2697608 w 4569687"/>
                <a:gd name="connsiteY27" fmla="*/ 3571194 h 3734730"/>
                <a:gd name="connsiteX28" fmla="*/ 2162552 w 4569687"/>
                <a:gd name="connsiteY28" fmla="*/ 3734631 h 3734730"/>
                <a:gd name="connsiteX29" fmla="*/ 1390478 w 4569687"/>
                <a:gd name="connsiteY29" fmla="*/ 3368488 h 3734730"/>
                <a:gd name="connsiteX30" fmla="*/ 1046262 w 4569687"/>
                <a:gd name="connsiteY30" fmla="*/ 3459623 h 3734730"/>
                <a:gd name="connsiteX31" fmla="*/ 647319 w 4569687"/>
                <a:gd name="connsiteY31" fmla="*/ 3134475 h 3734730"/>
                <a:gd name="connsiteX32" fmla="*/ 642925 w 4569687"/>
                <a:gd name="connsiteY32" fmla="*/ 3090891 h 3734730"/>
                <a:gd name="connsiteX33" fmla="*/ 634894 w 4569687"/>
                <a:gd name="connsiteY33" fmla="*/ 3098188 h 3734730"/>
                <a:gd name="connsiteX34" fmla="*/ 407216 w 4569687"/>
                <a:gd name="connsiteY34" fmla="*/ 3167734 h 3734730"/>
                <a:gd name="connsiteX35" fmla="*/ 0 w 4569687"/>
                <a:gd name="connsiteY35" fmla="*/ 2760518 h 3734730"/>
                <a:gd name="connsiteX36" fmla="*/ 407216 w 4569687"/>
                <a:gd name="connsiteY36" fmla="*/ 2353302 h 3734730"/>
                <a:gd name="connsiteX37" fmla="*/ 489284 w 4569687"/>
                <a:gd name="connsiteY37" fmla="*/ 2361575 h 3734730"/>
                <a:gd name="connsiteX38" fmla="*/ 508084 w 4569687"/>
                <a:gd name="connsiteY38" fmla="*/ 2367411 h 3734730"/>
                <a:gd name="connsiteX39" fmla="*/ 503849 w 4569687"/>
                <a:gd name="connsiteY39" fmla="*/ 2325400 h 3734730"/>
                <a:gd name="connsiteX40" fmla="*/ 1121688 w 4569687"/>
                <a:gd name="connsiteY40" fmla="*/ 1707561 h 3734730"/>
                <a:gd name="connsiteX41" fmla="*/ 1246204 w 4569687"/>
                <a:gd name="connsiteY41" fmla="*/ 1720113 h 3734730"/>
                <a:gd name="connsiteX42" fmla="*/ 1284356 w 4569687"/>
                <a:gd name="connsiteY42" fmla="*/ 1731957 h 3734730"/>
                <a:gd name="connsiteX43" fmla="*/ 1305976 w 4569687"/>
                <a:gd name="connsiteY43" fmla="*/ 1705754 h 3734730"/>
                <a:gd name="connsiteX44" fmla="*/ 1742854 w 4569687"/>
                <a:gd name="connsiteY44" fmla="*/ 1524793 h 3734730"/>
                <a:gd name="connsiteX45" fmla="*/ 1760288 w 4569687"/>
                <a:gd name="connsiteY45" fmla="*/ 1526551 h 3734730"/>
                <a:gd name="connsiteX46" fmla="*/ 1748032 w 4569687"/>
                <a:gd name="connsiteY46" fmla="*/ 1487068 h 3734730"/>
                <a:gd name="connsiteX47" fmla="*/ 1742854 w 4569687"/>
                <a:gd name="connsiteY47" fmla="*/ 1435701 h 3734730"/>
                <a:gd name="connsiteX48" fmla="*/ 1946367 w 4569687"/>
                <a:gd name="connsiteY48" fmla="*/ 1185999 h 3734730"/>
                <a:gd name="connsiteX49" fmla="*/ 1956892 w 4569687"/>
                <a:gd name="connsiteY49" fmla="*/ 1184938 h 3734730"/>
                <a:gd name="connsiteX50" fmla="*/ 1963928 w 4569687"/>
                <a:gd name="connsiteY50" fmla="*/ 1115143 h 3734730"/>
                <a:gd name="connsiteX51" fmla="*/ 2450363 w 4569687"/>
                <a:gd name="connsiteY51" fmla="*/ 718687 h 3734730"/>
                <a:gd name="connsiteX52" fmla="*/ 2520904 w 4569687"/>
                <a:gd name="connsiteY52" fmla="*/ 725798 h 3734730"/>
                <a:gd name="connsiteX53" fmla="*/ 2611712 w 4569687"/>
                <a:gd name="connsiteY53" fmla="*/ 0 h 373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569687" h="3734730">
                  <a:moveTo>
                    <a:pt x="2611712" y="0"/>
                  </a:moveTo>
                  <a:lnTo>
                    <a:pt x="2927539" y="0"/>
                  </a:lnTo>
                  <a:lnTo>
                    <a:pt x="3010471" y="662843"/>
                  </a:lnTo>
                  <a:lnTo>
                    <a:pt x="3062414" y="672782"/>
                  </a:lnTo>
                  <a:cubicBezTo>
                    <a:pt x="3191764" y="706062"/>
                    <a:pt x="3302353" y="786083"/>
                    <a:pt x="3375104" y="893768"/>
                  </a:cubicBezTo>
                  <a:lnTo>
                    <a:pt x="3401966" y="943258"/>
                  </a:lnTo>
                  <a:lnTo>
                    <a:pt x="3444529" y="938967"/>
                  </a:lnTo>
                  <a:cubicBezTo>
                    <a:pt x="3668109" y="938967"/>
                    <a:pt x="3859940" y="1074903"/>
                    <a:pt x="3941882" y="1268635"/>
                  </a:cubicBezTo>
                  <a:lnTo>
                    <a:pt x="3950232" y="1295533"/>
                  </a:lnTo>
                  <a:lnTo>
                    <a:pt x="3968452" y="1289878"/>
                  </a:lnTo>
                  <a:cubicBezTo>
                    <a:pt x="3992135" y="1285031"/>
                    <a:pt x="4016657" y="1282486"/>
                    <a:pt x="4041773" y="1282486"/>
                  </a:cubicBezTo>
                  <a:cubicBezTo>
                    <a:pt x="4217586" y="1282486"/>
                    <a:pt x="4364272" y="1407196"/>
                    <a:pt x="4398197" y="1572980"/>
                  </a:cubicBezTo>
                  <a:lnTo>
                    <a:pt x="4401113" y="1601912"/>
                  </a:lnTo>
                  <a:lnTo>
                    <a:pt x="4509768" y="1612865"/>
                  </a:lnTo>
                  <a:lnTo>
                    <a:pt x="4569687" y="1630661"/>
                  </a:lnTo>
                  <a:lnTo>
                    <a:pt x="4569687" y="3685776"/>
                  </a:lnTo>
                  <a:lnTo>
                    <a:pt x="4479175" y="3694900"/>
                  </a:lnTo>
                  <a:cubicBezTo>
                    <a:pt x="4332673" y="3694900"/>
                    <a:pt x="4196572" y="3650364"/>
                    <a:pt x="4083674" y="3574092"/>
                  </a:cubicBezTo>
                  <a:lnTo>
                    <a:pt x="4051094" y="3547210"/>
                  </a:lnTo>
                  <a:lnTo>
                    <a:pt x="4009782" y="3581295"/>
                  </a:lnTo>
                  <a:cubicBezTo>
                    <a:pt x="3944790" y="3625203"/>
                    <a:pt x="3866441" y="3650841"/>
                    <a:pt x="3782104" y="3650841"/>
                  </a:cubicBezTo>
                  <a:cubicBezTo>
                    <a:pt x="3669655" y="3650841"/>
                    <a:pt x="3567851" y="3605262"/>
                    <a:pt x="3494159" y="3531570"/>
                  </a:cubicBezTo>
                  <a:lnTo>
                    <a:pt x="3452428" y="3480992"/>
                  </a:lnTo>
                  <a:lnTo>
                    <a:pt x="3441126" y="3501813"/>
                  </a:lnTo>
                  <a:cubicBezTo>
                    <a:pt x="3367946" y="3610134"/>
                    <a:pt x="3244018" y="3681351"/>
                    <a:pt x="3103456" y="3681351"/>
                  </a:cubicBezTo>
                  <a:cubicBezTo>
                    <a:pt x="2991007" y="3681351"/>
                    <a:pt x="2889203" y="3635772"/>
                    <a:pt x="2815511" y="3562080"/>
                  </a:cubicBezTo>
                  <a:lnTo>
                    <a:pt x="2772231" y="3509625"/>
                  </a:lnTo>
                  <a:lnTo>
                    <a:pt x="2697608" y="3571194"/>
                  </a:lnTo>
                  <a:cubicBezTo>
                    <a:pt x="2544873" y="3674380"/>
                    <a:pt x="2382991" y="3737583"/>
                    <a:pt x="2162552" y="3734631"/>
                  </a:cubicBezTo>
                  <a:cubicBezTo>
                    <a:pt x="1740716" y="3728982"/>
                    <a:pt x="1534323" y="3547967"/>
                    <a:pt x="1390478" y="3368488"/>
                  </a:cubicBezTo>
                  <a:cubicBezTo>
                    <a:pt x="1316786" y="3442180"/>
                    <a:pt x="1170122" y="3498625"/>
                    <a:pt x="1046262" y="3459623"/>
                  </a:cubicBezTo>
                  <a:cubicBezTo>
                    <a:pt x="922402" y="3420621"/>
                    <a:pt x="685290" y="3320037"/>
                    <a:pt x="647319" y="3134475"/>
                  </a:cubicBezTo>
                  <a:lnTo>
                    <a:pt x="642925" y="3090891"/>
                  </a:lnTo>
                  <a:lnTo>
                    <a:pt x="634894" y="3098188"/>
                  </a:lnTo>
                  <a:cubicBezTo>
                    <a:pt x="569902" y="3142096"/>
                    <a:pt x="491553" y="3167734"/>
                    <a:pt x="407216" y="3167734"/>
                  </a:cubicBezTo>
                  <a:cubicBezTo>
                    <a:pt x="182317" y="3167734"/>
                    <a:pt x="0" y="2985417"/>
                    <a:pt x="0" y="2760518"/>
                  </a:cubicBezTo>
                  <a:cubicBezTo>
                    <a:pt x="0" y="2535619"/>
                    <a:pt x="182317" y="2353302"/>
                    <a:pt x="407216" y="2353302"/>
                  </a:cubicBezTo>
                  <a:cubicBezTo>
                    <a:pt x="435328" y="2353302"/>
                    <a:pt x="462775" y="2356151"/>
                    <a:pt x="489284" y="2361575"/>
                  </a:cubicBezTo>
                  <a:lnTo>
                    <a:pt x="508084" y="2367411"/>
                  </a:lnTo>
                  <a:lnTo>
                    <a:pt x="503849" y="2325400"/>
                  </a:lnTo>
                  <a:cubicBezTo>
                    <a:pt x="503849" y="1984177"/>
                    <a:pt x="780465" y="1707561"/>
                    <a:pt x="1121688" y="1707561"/>
                  </a:cubicBezTo>
                  <a:cubicBezTo>
                    <a:pt x="1164341" y="1707561"/>
                    <a:pt x="1205984" y="1711883"/>
                    <a:pt x="1246204" y="1720113"/>
                  </a:cubicBezTo>
                  <a:lnTo>
                    <a:pt x="1284356" y="1731957"/>
                  </a:lnTo>
                  <a:lnTo>
                    <a:pt x="1305976" y="1705754"/>
                  </a:lnTo>
                  <a:cubicBezTo>
                    <a:pt x="1417783" y="1593947"/>
                    <a:pt x="1572242" y="1524793"/>
                    <a:pt x="1742854" y="1524793"/>
                  </a:cubicBezTo>
                  <a:lnTo>
                    <a:pt x="1760288" y="1526551"/>
                  </a:lnTo>
                  <a:lnTo>
                    <a:pt x="1748032" y="1487068"/>
                  </a:lnTo>
                  <a:cubicBezTo>
                    <a:pt x="1744637" y="1470476"/>
                    <a:pt x="1742854" y="1453297"/>
                    <a:pt x="1742854" y="1435701"/>
                  </a:cubicBezTo>
                  <a:cubicBezTo>
                    <a:pt x="1742854" y="1312531"/>
                    <a:pt x="1830222" y="1209766"/>
                    <a:pt x="1946367" y="1185999"/>
                  </a:cubicBezTo>
                  <a:lnTo>
                    <a:pt x="1956892" y="1184938"/>
                  </a:lnTo>
                  <a:lnTo>
                    <a:pt x="1963928" y="1115143"/>
                  </a:lnTo>
                  <a:cubicBezTo>
                    <a:pt x="2010227" y="888886"/>
                    <a:pt x="2210419" y="718687"/>
                    <a:pt x="2450363" y="718687"/>
                  </a:cubicBezTo>
                  <a:lnTo>
                    <a:pt x="2520904" y="725798"/>
                  </a:lnTo>
                  <a:lnTo>
                    <a:pt x="2611712"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nvGrpSpPr>
            <p:cNvPr id="8" name="그룹 7">
              <a:extLst>
                <a:ext uri="{FF2B5EF4-FFF2-40B4-BE49-F238E27FC236}">
                  <a16:creationId xmlns="" xmlns:a16="http://schemas.microsoft.com/office/drawing/2014/main" id="{D0429EA9-A20D-4800-80F6-48970138B795}"/>
                </a:ext>
              </a:extLst>
            </p:cNvPr>
            <p:cNvGrpSpPr/>
            <p:nvPr userDrawn="1"/>
          </p:nvGrpSpPr>
          <p:grpSpPr>
            <a:xfrm>
              <a:off x="6992136" y="387072"/>
              <a:ext cx="704897" cy="1355021"/>
              <a:chOff x="5304862" y="-789923"/>
              <a:chExt cx="645890" cy="1241591"/>
            </a:xfrm>
          </p:grpSpPr>
          <p:grpSp>
            <p:nvGrpSpPr>
              <p:cNvPr id="9" name="그룹 8">
                <a:extLst>
                  <a:ext uri="{FF2B5EF4-FFF2-40B4-BE49-F238E27FC236}">
                    <a16:creationId xmlns="" xmlns:a16="http://schemas.microsoft.com/office/drawing/2014/main" id="{4817FF4C-CE41-4E26-9FB9-CB745F3234F3}"/>
                  </a:ext>
                </a:extLst>
              </p:cNvPr>
              <p:cNvGrpSpPr/>
              <p:nvPr userDrawn="1"/>
            </p:nvGrpSpPr>
            <p:grpSpPr>
              <a:xfrm>
                <a:off x="5377232" y="-789923"/>
                <a:ext cx="495969" cy="1052585"/>
                <a:chOff x="5868144" y="-857099"/>
                <a:chExt cx="495969" cy="1052585"/>
              </a:xfrm>
            </p:grpSpPr>
            <p:sp>
              <p:nvSpPr>
                <p:cNvPr id="16" name="이등변 삼각형 49">
                  <a:extLst>
                    <a:ext uri="{FF2B5EF4-FFF2-40B4-BE49-F238E27FC236}">
                      <a16:creationId xmlns="" xmlns:a16="http://schemas.microsoft.com/office/drawing/2014/main" id="{688B8353-32F5-4D6E-81D9-D597B60FA9D3}"/>
                    </a:ext>
                  </a:extLst>
                </p:cNvPr>
                <p:cNvSpPr/>
                <p:nvPr userDrawn="1"/>
              </p:nvSpPr>
              <p:spPr>
                <a:xfrm>
                  <a:off x="5868144" y="-853769"/>
                  <a:ext cx="495969" cy="1049255"/>
                </a:xfrm>
                <a:custGeom>
                  <a:avLst/>
                  <a:gdLst>
                    <a:gd name="connsiteX0" fmla="*/ 0 w 311344"/>
                    <a:gd name="connsiteY0" fmla="*/ 1049255 h 1049255"/>
                    <a:gd name="connsiteX1" fmla="*/ 155672 w 311344"/>
                    <a:gd name="connsiteY1" fmla="*/ 0 h 1049255"/>
                    <a:gd name="connsiteX2" fmla="*/ 311344 w 311344"/>
                    <a:gd name="connsiteY2" fmla="*/ 1049255 h 1049255"/>
                    <a:gd name="connsiteX3" fmla="*/ 0 w 311344"/>
                    <a:gd name="connsiteY3" fmla="*/ 1049255 h 1049255"/>
                    <a:gd name="connsiteX0" fmla="*/ 45684 w 357028"/>
                    <a:gd name="connsiteY0" fmla="*/ 1049255 h 1049255"/>
                    <a:gd name="connsiteX1" fmla="*/ 201356 w 357028"/>
                    <a:gd name="connsiteY1" fmla="*/ 0 h 1049255"/>
                    <a:gd name="connsiteX2" fmla="*/ 357028 w 357028"/>
                    <a:gd name="connsiteY2" fmla="*/ 1049255 h 1049255"/>
                    <a:gd name="connsiteX3" fmla="*/ 45684 w 357028"/>
                    <a:gd name="connsiteY3" fmla="*/ 1049255 h 1049255"/>
                    <a:gd name="connsiteX0" fmla="*/ 45684 w 416158"/>
                    <a:gd name="connsiteY0" fmla="*/ 1049255 h 1049255"/>
                    <a:gd name="connsiteX1" fmla="*/ 201356 w 416158"/>
                    <a:gd name="connsiteY1" fmla="*/ 0 h 1049255"/>
                    <a:gd name="connsiteX2" fmla="*/ 357028 w 416158"/>
                    <a:gd name="connsiteY2" fmla="*/ 1049255 h 1049255"/>
                    <a:gd name="connsiteX3" fmla="*/ 45684 w 416158"/>
                    <a:gd name="connsiteY3" fmla="*/ 1049255 h 1049255"/>
                    <a:gd name="connsiteX0" fmla="*/ 87161 w 457635"/>
                    <a:gd name="connsiteY0" fmla="*/ 1049255 h 1049255"/>
                    <a:gd name="connsiteX1" fmla="*/ 242833 w 457635"/>
                    <a:gd name="connsiteY1" fmla="*/ 0 h 1049255"/>
                    <a:gd name="connsiteX2" fmla="*/ 398505 w 457635"/>
                    <a:gd name="connsiteY2" fmla="*/ 1049255 h 1049255"/>
                    <a:gd name="connsiteX3" fmla="*/ 87161 w 457635"/>
                    <a:gd name="connsiteY3" fmla="*/ 1049255 h 1049255"/>
                    <a:gd name="connsiteX0" fmla="*/ 87161 w 500627"/>
                    <a:gd name="connsiteY0" fmla="*/ 1049255 h 1049255"/>
                    <a:gd name="connsiteX1" fmla="*/ 242833 w 500627"/>
                    <a:gd name="connsiteY1" fmla="*/ 0 h 1049255"/>
                    <a:gd name="connsiteX2" fmla="*/ 398505 w 500627"/>
                    <a:gd name="connsiteY2" fmla="*/ 1049255 h 1049255"/>
                    <a:gd name="connsiteX3" fmla="*/ 87161 w 500627"/>
                    <a:gd name="connsiteY3" fmla="*/ 1049255 h 1049255"/>
                    <a:gd name="connsiteX0" fmla="*/ 91187 w 504653"/>
                    <a:gd name="connsiteY0" fmla="*/ 1049255 h 1049255"/>
                    <a:gd name="connsiteX1" fmla="*/ 246859 w 504653"/>
                    <a:gd name="connsiteY1" fmla="*/ 0 h 1049255"/>
                    <a:gd name="connsiteX2" fmla="*/ 402531 w 504653"/>
                    <a:gd name="connsiteY2" fmla="*/ 1049255 h 1049255"/>
                    <a:gd name="connsiteX3" fmla="*/ 91187 w 504653"/>
                    <a:gd name="connsiteY3" fmla="*/ 1049255 h 1049255"/>
                    <a:gd name="connsiteX0" fmla="*/ 91187 w 500775"/>
                    <a:gd name="connsiteY0" fmla="*/ 1049255 h 1049255"/>
                    <a:gd name="connsiteX1" fmla="*/ 246859 w 500775"/>
                    <a:gd name="connsiteY1" fmla="*/ 0 h 1049255"/>
                    <a:gd name="connsiteX2" fmla="*/ 402531 w 500775"/>
                    <a:gd name="connsiteY2" fmla="*/ 1049255 h 1049255"/>
                    <a:gd name="connsiteX3" fmla="*/ 91187 w 500775"/>
                    <a:gd name="connsiteY3" fmla="*/ 1049255 h 1049255"/>
                    <a:gd name="connsiteX0" fmla="*/ 91187 w 484758"/>
                    <a:gd name="connsiteY0" fmla="*/ 1049255 h 1049255"/>
                    <a:gd name="connsiteX1" fmla="*/ 246859 w 484758"/>
                    <a:gd name="connsiteY1" fmla="*/ 0 h 1049255"/>
                    <a:gd name="connsiteX2" fmla="*/ 402531 w 484758"/>
                    <a:gd name="connsiteY2" fmla="*/ 1049255 h 1049255"/>
                    <a:gd name="connsiteX3" fmla="*/ 91187 w 484758"/>
                    <a:gd name="connsiteY3" fmla="*/ 1049255 h 1049255"/>
                    <a:gd name="connsiteX0" fmla="*/ 91187 w 488692"/>
                    <a:gd name="connsiteY0" fmla="*/ 1049255 h 1049255"/>
                    <a:gd name="connsiteX1" fmla="*/ 246859 w 488692"/>
                    <a:gd name="connsiteY1" fmla="*/ 0 h 1049255"/>
                    <a:gd name="connsiteX2" fmla="*/ 402531 w 488692"/>
                    <a:gd name="connsiteY2" fmla="*/ 1049255 h 1049255"/>
                    <a:gd name="connsiteX3" fmla="*/ 91187 w 488692"/>
                    <a:gd name="connsiteY3" fmla="*/ 1049255 h 1049255"/>
                    <a:gd name="connsiteX0" fmla="*/ 91187 w 492707"/>
                    <a:gd name="connsiteY0" fmla="*/ 1049255 h 1049255"/>
                    <a:gd name="connsiteX1" fmla="*/ 246859 w 492707"/>
                    <a:gd name="connsiteY1" fmla="*/ 0 h 1049255"/>
                    <a:gd name="connsiteX2" fmla="*/ 402531 w 492707"/>
                    <a:gd name="connsiteY2" fmla="*/ 1049255 h 1049255"/>
                    <a:gd name="connsiteX3" fmla="*/ 91187 w 492707"/>
                    <a:gd name="connsiteY3" fmla="*/ 1049255 h 1049255"/>
                    <a:gd name="connsiteX0" fmla="*/ 95257 w 496777"/>
                    <a:gd name="connsiteY0" fmla="*/ 1049255 h 1049255"/>
                    <a:gd name="connsiteX1" fmla="*/ 250929 w 496777"/>
                    <a:gd name="connsiteY1" fmla="*/ 0 h 1049255"/>
                    <a:gd name="connsiteX2" fmla="*/ 406601 w 496777"/>
                    <a:gd name="connsiteY2" fmla="*/ 1049255 h 1049255"/>
                    <a:gd name="connsiteX3" fmla="*/ 95257 w 496777"/>
                    <a:gd name="connsiteY3" fmla="*/ 1049255 h 1049255"/>
                    <a:gd name="connsiteX0" fmla="*/ 95257 w 485293"/>
                    <a:gd name="connsiteY0" fmla="*/ 1049255 h 1049255"/>
                    <a:gd name="connsiteX1" fmla="*/ 250929 w 485293"/>
                    <a:gd name="connsiteY1" fmla="*/ 0 h 1049255"/>
                    <a:gd name="connsiteX2" fmla="*/ 406601 w 485293"/>
                    <a:gd name="connsiteY2" fmla="*/ 1049255 h 1049255"/>
                    <a:gd name="connsiteX3" fmla="*/ 95257 w 485293"/>
                    <a:gd name="connsiteY3" fmla="*/ 1049255 h 1049255"/>
                    <a:gd name="connsiteX0" fmla="*/ 95257 w 494828"/>
                    <a:gd name="connsiteY0" fmla="*/ 1049255 h 1049255"/>
                    <a:gd name="connsiteX1" fmla="*/ 250929 w 494828"/>
                    <a:gd name="connsiteY1" fmla="*/ 0 h 1049255"/>
                    <a:gd name="connsiteX2" fmla="*/ 406601 w 494828"/>
                    <a:gd name="connsiteY2" fmla="*/ 1049255 h 1049255"/>
                    <a:gd name="connsiteX3" fmla="*/ 95257 w 494828"/>
                    <a:gd name="connsiteY3" fmla="*/ 1049255 h 1049255"/>
                    <a:gd name="connsiteX0" fmla="*/ 95257 w 493814"/>
                    <a:gd name="connsiteY0" fmla="*/ 1049255 h 1049255"/>
                    <a:gd name="connsiteX1" fmla="*/ 250929 w 493814"/>
                    <a:gd name="connsiteY1" fmla="*/ 0 h 1049255"/>
                    <a:gd name="connsiteX2" fmla="*/ 406601 w 493814"/>
                    <a:gd name="connsiteY2" fmla="*/ 1049255 h 1049255"/>
                    <a:gd name="connsiteX3" fmla="*/ 95257 w 493814"/>
                    <a:gd name="connsiteY3" fmla="*/ 1049255 h 1049255"/>
                    <a:gd name="connsiteX0" fmla="*/ 95257 w 496864"/>
                    <a:gd name="connsiteY0" fmla="*/ 1049255 h 1049255"/>
                    <a:gd name="connsiteX1" fmla="*/ 250929 w 496864"/>
                    <a:gd name="connsiteY1" fmla="*/ 0 h 1049255"/>
                    <a:gd name="connsiteX2" fmla="*/ 406601 w 496864"/>
                    <a:gd name="connsiteY2" fmla="*/ 1049255 h 1049255"/>
                    <a:gd name="connsiteX3" fmla="*/ 95257 w 496864"/>
                    <a:gd name="connsiteY3" fmla="*/ 1049255 h 1049255"/>
                    <a:gd name="connsiteX0" fmla="*/ 95257 w 497887"/>
                    <a:gd name="connsiteY0" fmla="*/ 1049255 h 1049255"/>
                    <a:gd name="connsiteX1" fmla="*/ 250929 w 497887"/>
                    <a:gd name="connsiteY1" fmla="*/ 0 h 1049255"/>
                    <a:gd name="connsiteX2" fmla="*/ 406601 w 497887"/>
                    <a:gd name="connsiteY2" fmla="*/ 1049255 h 1049255"/>
                    <a:gd name="connsiteX3" fmla="*/ 95257 w 497887"/>
                    <a:gd name="connsiteY3" fmla="*/ 1049255 h 1049255"/>
                    <a:gd name="connsiteX0" fmla="*/ 95257 w 495969"/>
                    <a:gd name="connsiteY0" fmla="*/ 1049255 h 1049255"/>
                    <a:gd name="connsiteX1" fmla="*/ 250929 w 495969"/>
                    <a:gd name="connsiteY1" fmla="*/ 0 h 1049255"/>
                    <a:gd name="connsiteX2" fmla="*/ 406601 w 495969"/>
                    <a:gd name="connsiteY2" fmla="*/ 1049255 h 1049255"/>
                    <a:gd name="connsiteX3" fmla="*/ 95257 w 495969"/>
                    <a:gd name="connsiteY3" fmla="*/ 1049255 h 1049255"/>
                  </a:gdLst>
                  <a:ahLst/>
                  <a:cxnLst>
                    <a:cxn ang="0">
                      <a:pos x="connsiteX0" y="connsiteY0"/>
                    </a:cxn>
                    <a:cxn ang="0">
                      <a:pos x="connsiteX1" y="connsiteY1"/>
                    </a:cxn>
                    <a:cxn ang="0">
                      <a:pos x="connsiteX2" y="connsiteY2"/>
                    </a:cxn>
                    <a:cxn ang="0">
                      <a:pos x="connsiteX3" y="connsiteY3"/>
                    </a:cxn>
                  </a:cxnLst>
                  <a:rect l="l" t="t" r="r" b="b"/>
                  <a:pathLst>
                    <a:path w="495969" h="1049255">
                      <a:moveTo>
                        <a:pt x="95257" y="1049255"/>
                      </a:moveTo>
                      <a:cubicBezTo>
                        <a:pt x="6676" y="723357"/>
                        <a:pt x="-121664" y="317947"/>
                        <a:pt x="250929" y="0"/>
                      </a:cubicBezTo>
                      <a:cubicBezTo>
                        <a:pt x="612920" y="328549"/>
                        <a:pt x="489882" y="781667"/>
                        <a:pt x="406601" y="1049255"/>
                      </a:cubicBezTo>
                      <a:lnTo>
                        <a:pt x="95257" y="1049255"/>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7" name="자유형: 도형 16">
                  <a:extLst>
                    <a:ext uri="{FF2B5EF4-FFF2-40B4-BE49-F238E27FC236}">
                      <a16:creationId xmlns="" xmlns:a16="http://schemas.microsoft.com/office/drawing/2014/main" id="{155478D4-44EA-48AE-860F-E368AD673D03}"/>
                    </a:ext>
                  </a:extLst>
                </p:cNvPr>
                <p:cNvSpPr/>
                <p:nvPr userDrawn="1"/>
              </p:nvSpPr>
              <p:spPr>
                <a:xfrm>
                  <a:off x="5939427" y="102551"/>
                  <a:ext cx="364003" cy="92935"/>
                </a:xfrm>
                <a:custGeom>
                  <a:avLst/>
                  <a:gdLst>
                    <a:gd name="connsiteX0" fmla="*/ 0 w 364003"/>
                    <a:gd name="connsiteY0" fmla="*/ 0 h 92935"/>
                    <a:gd name="connsiteX1" fmla="*/ 364003 w 364003"/>
                    <a:gd name="connsiteY1" fmla="*/ 0 h 92935"/>
                    <a:gd name="connsiteX2" fmla="*/ 336518 w 364003"/>
                    <a:gd name="connsiteY2" fmla="*/ 92935 h 92935"/>
                    <a:gd name="connsiteX3" fmla="*/ 25174 w 364003"/>
                    <a:gd name="connsiteY3" fmla="*/ 92935 h 92935"/>
                  </a:gdLst>
                  <a:ahLst/>
                  <a:cxnLst>
                    <a:cxn ang="0">
                      <a:pos x="connsiteX0" y="connsiteY0"/>
                    </a:cxn>
                    <a:cxn ang="0">
                      <a:pos x="connsiteX1" y="connsiteY1"/>
                    </a:cxn>
                    <a:cxn ang="0">
                      <a:pos x="connsiteX2" y="connsiteY2"/>
                    </a:cxn>
                    <a:cxn ang="0">
                      <a:pos x="connsiteX3" y="connsiteY3"/>
                    </a:cxn>
                  </a:cxnLst>
                  <a:rect l="l" t="t" r="r" b="b"/>
                  <a:pathLst>
                    <a:path w="364003" h="92935">
                      <a:moveTo>
                        <a:pt x="0" y="0"/>
                      </a:moveTo>
                      <a:lnTo>
                        <a:pt x="364003" y="0"/>
                      </a:lnTo>
                      <a:lnTo>
                        <a:pt x="336518" y="92935"/>
                      </a:lnTo>
                      <a:lnTo>
                        <a:pt x="25174" y="9293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자유형: 도형 17">
                  <a:extLst>
                    <a:ext uri="{FF2B5EF4-FFF2-40B4-BE49-F238E27FC236}">
                      <a16:creationId xmlns="" xmlns:a16="http://schemas.microsoft.com/office/drawing/2014/main" id="{1861CCC0-CB32-42D2-947D-1907817DDDAE}"/>
                    </a:ext>
                  </a:extLst>
                </p:cNvPr>
                <p:cNvSpPr/>
                <p:nvPr userDrawn="1"/>
              </p:nvSpPr>
              <p:spPr>
                <a:xfrm>
                  <a:off x="5893989" y="-857099"/>
                  <a:ext cx="444279" cy="350537"/>
                </a:xfrm>
                <a:custGeom>
                  <a:avLst/>
                  <a:gdLst>
                    <a:gd name="connsiteX0" fmla="*/ 227272 w 444279"/>
                    <a:gd name="connsiteY0" fmla="*/ 0 h 350537"/>
                    <a:gd name="connsiteX1" fmla="*/ 440556 w 444279"/>
                    <a:gd name="connsiteY1" fmla="*/ 335046 h 350537"/>
                    <a:gd name="connsiteX2" fmla="*/ 444279 w 444279"/>
                    <a:gd name="connsiteY2" fmla="*/ 350537 h 350537"/>
                    <a:gd name="connsiteX3" fmla="*/ 0 w 444279"/>
                    <a:gd name="connsiteY3" fmla="*/ 350537 h 350537"/>
                    <a:gd name="connsiteX4" fmla="*/ 8223 w 444279"/>
                    <a:gd name="connsiteY4" fmla="*/ 318604 h 350537"/>
                    <a:gd name="connsiteX5" fmla="*/ 227272 w 444279"/>
                    <a:gd name="connsiteY5" fmla="*/ 0 h 35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279" h="350537">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2" name="타원 11">
                <a:extLst>
                  <a:ext uri="{FF2B5EF4-FFF2-40B4-BE49-F238E27FC236}">
                    <a16:creationId xmlns="" xmlns:a16="http://schemas.microsoft.com/office/drawing/2014/main" id="{E3ED5D5D-DC92-4BF6-B431-CE8E43382FD0}"/>
                  </a:ext>
                </a:extLst>
              </p:cNvPr>
              <p:cNvSpPr/>
              <p:nvPr userDrawn="1"/>
            </p:nvSpPr>
            <p:spPr>
              <a:xfrm>
                <a:off x="5535216" y="-351600"/>
                <a:ext cx="180000" cy="180000"/>
              </a:xfrm>
              <a:prstGeom prst="ellipse">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a:extLst>
                  <a:ext uri="{FF2B5EF4-FFF2-40B4-BE49-F238E27FC236}">
                    <a16:creationId xmlns="" xmlns:a16="http://schemas.microsoft.com/office/drawing/2014/main" id="{57F372C6-9816-462E-83F5-DFD56E8AF164}"/>
                  </a:ext>
                </a:extLst>
              </p:cNvPr>
              <p:cNvSpPr/>
              <p:nvPr userDrawn="1"/>
            </p:nvSpPr>
            <p:spPr>
              <a:xfrm flipH="1">
                <a:off x="5614416" y="6445"/>
                <a:ext cx="21600" cy="43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자유형: 도형 13">
                <a:extLst>
                  <a:ext uri="{FF2B5EF4-FFF2-40B4-BE49-F238E27FC236}">
                    <a16:creationId xmlns="" xmlns:a16="http://schemas.microsoft.com/office/drawing/2014/main" id="{F07321F0-763D-431A-87E5-1BD5F333CAE1}"/>
                  </a:ext>
                </a:extLst>
              </p:cNvPr>
              <p:cNvSpPr/>
              <p:nvPr userDrawn="1"/>
            </p:nvSpPr>
            <p:spPr>
              <a:xfrm>
                <a:off x="5304862"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자유형: 도형 14">
                <a:extLst>
                  <a:ext uri="{FF2B5EF4-FFF2-40B4-BE49-F238E27FC236}">
                    <a16:creationId xmlns="" xmlns:a16="http://schemas.microsoft.com/office/drawing/2014/main" id="{D39A1E25-A8B6-4EE4-8AC8-D262A0C0D580}"/>
                  </a:ext>
                </a:extLst>
              </p:cNvPr>
              <p:cNvSpPr/>
              <p:nvPr userDrawn="1"/>
            </p:nvSpPr>
            <p:spPr>
              <a:xfrm flipH="1">
                <a:off x="5807099"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Tree>
    <p:extLst>
      <p:ext uri="{BB962C8B-B14F-4D97-AF65-F5344CB8AC3E}">
        <p14:creationId xmlns:p14="http://schemas.microsoft.com/office/powerpoint/2010/main" val="312904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asic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Rectangle 3"/>
          <p:cNvSpPr/>
          <p:nvPr userDrawn="1"/>
        </p:nvSpPr>
        <p:spPr>
          <a:xfrm>
            <a:off x="0" y="4948014"/>
            <a:ext cx="9144000"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ko-KR" altLang="en-US"/>
          </a:p>
        </p:txBody>
      </p:sp>
      <p:grpSp>
        <p:nvGrpSpPr>
          <p:cNvPr id="6" name="그룹 5">
            <a:extLst>
              <a:ext uri="{FF2B5EF4-FFF2-40B4-BE49-F238E27FC236}">
                <a16:creationId xmlns="" xmlns:a16="http://schemas.microsoft.com/office/drawing/2014/main" id="{3F6939C0-0F9C-4BB0-BE6D-CDFDBD48B8E1}"/>
              </a:ext>
            </a:extLst>
          </p:cNvPr>
          <p:cNvGrpSpPr/>
          <p:nvPr userDrawn="1"/>
        </p:nvGrpSpPr>
        <p:grpSpPr>
          <a:xfrm>
            <a:off x="8001641" y="3940074"/>
            <a:ext cx="1142359" cy="1189066"/>
            <a:chOff x="4572000" y="387072"/>
            <a:chExt cx="4569687" cy="4756528"/>
          </a:xfrm>
        </p:grpSpPr>
        <p:sp>
          <p:nvSpPr>
            <p:cNvPr id="7" name="자유형: 도형 6">
              <a:extLst>
                <a:ext uri="{FF2B5EF4-FFF2-40B4-BE49-F238E27FC236}">
                  <a16:creationId xmlns="" xmlns:a16="http://schemas.microsoft.com/office/drawing/2014/main" id="{D9278269-D816-4377-921A-50AEC083B847}"/>
                </a:ext>
              </a:extLst>
            </p:cNvPr>
            <p:cNvSpPr/>
            <p:nvPr userDrawn="1"/>
          </p:nvSpPr>
          <p:spPr>
            <a:xfrm>
              <a:off x="4572000" y="1408870"/>
              <a:ext cx="4569687" cy="3734730"/>
            </a:xfrm>
            <a:custGeom>
              <a:avLst/>
              <a:gdLst>
                <a:gd name="connsiteX0" fmla="*/ 2611712 w 4569687"/>
                <a:gd name="connsiteY0" fmla="*/ 0 h 3734631"/>
                <a:gd name="connsiteX1" fmla="*/ 2927539 w 4569687"/>
                <a:gd name="connsiteY1" fmla="*/ 0 h 3734631"/>
                <a:gd name="connsiteX2" fmla="*/ 3010471 w 4569687"/>
                <a:gd name="connsiteY2" fmla="*/ 662843 h 3734631"/>
                <a:gd name="connsiteX3" fmla="*/ 3062414 w 4569687"/>
                <a:gd name="connsiteY3" fmla="*/ 672782 h 3734631"/>
                <a:gd name="connsiteX4" fmla="*/ 3375104 w 4569687"/>
                <a:gd name="connsiteY4" fmla="*/ 893768 h 3734631"/>
                <a:gd name="connsiteX5" fmla="*/ 3401966 w 4569687"/>
                <a:gd name="connsiteY5" fmla="*/ 943258 h 3734631"/>
                <a:gd name="connsiteX6" fmla="*/ 3444529 w 4569687"/>
                <a:gd name="connsiteY6" fmla="*/ 938967 h 3734631"/>
                <a:gd name="connsiteX7" fmla="*/ 3941882 w 4569687"/>
                <a:gd name="connsiteY7" fmla="*/ 1268635 h 3734631"/>
                <a:gd name="connsiteX8" fmla="*/ 3950232 w 4569687"/>
                <a:gd name="connsiteY8" fmla="*/ 1295533 h 3734631"/>
                <a:gd name="connsiteX9" fmla="*/ 3968452 w 4569687"/>
                <a:gd name="connsiteY9" fmla="*/ 1289878 h 3734631"/>
                <a:gd name="connsiteX10" fmla="*/ 4041773 w 4569687"/>
                <a:gd name="connsiteY10" fmla="*/ 1282486 h 3734631"/>
                <a:gd name="connsiteX11" fmla="*/ 4398197 w 4569687"/>
                <a:gd name="connsiteY11" fmla="*/ 1572980 h 3734631"/>
                <a:gd name="connsiteX12" fmla="*/ 4401113 w 4569687"/>
                <a:gd name="connsiteY12" fmla="*/ 1601912 h 3734631"/>
                <a:gd name="connsiteX13" fmla="*/ 4509768 w 4569687"/>
                <a:gd name="connsiteY13" fmla="*/ 1612865 h 3734631"/>
                <a:gd name="connsiteX14" fmla="*/ 4569687 w 4569687"/>
                <a:gd name="connsiteY14" fmla="*/ 1630661 h 3734631"/>
                <a:gd name="connsiteX15" fmla="*/ 4569687 w 4569687"/>
                <a:gd name="connsiteY15" fmla="*/ 3685776 h 3734631"/>
                <a:gd name="connsiteX16" fmla="*/ 4479175 w 4569687"/>
                <a:gd name="connsiteY16" fmla="*/ 3694900 h 3734631"/>
                <a:gd name="connsiteX17" fmla="*/ 4083674 w 4569687"/>
                <a:gd name="connsiteY17" fmla="*/ 3574092 h 3734631"/>
                <a:gd name="connsiteX18" fmla="*/ 4051094 w 4569687"/>
                <a:gd name="connsiteY18" fmla="*/ 3547210 h 3734631"/>
                <a:gd name="connsiteX19" fmla="*/ 4009782 w 4569687"/>
                <a:gd name="connsiteY19" fmla="*/ 3581295 h 3734631"/>
                <a:gd name="connsiteX20" fmla="*/ 3782104 w 4569687"/>
                <a:gd name="connsiteY20" fmla="*/ 3650841 h 3734631"/>
                <a:gd name="connsiteX21" fmla="*/ 3494159 w 4569687"/>
                <a:gd name="connsiteY21" fmla="*/ 3531570 h 3734631"/>
                <a:gd name="connsiteX22" fmla="*/ 3452428 w 4569687"/>
                <a:gd name="connsiteY22" fmla="*/ 3480992 h 3734631"/>
                <a:gd name="connsiteX23" fmla="*/ 3441126 w 4569687"/>
                <a:gd name="connsiteY23" fmla="*/ 3501813 h 3734631"/>
                <a:gd name="connsiteX24" fmla="*/ 3103456 w 4569687"/>
                <a:gd name="connsiteY24" fmla="*/ 3681351 h 3734631"/>
                <a:gd name="connsiteX25" fmla="*/ 2815511 w 4569687"/>
                <a:gd name="connsiteY25" fmla="*/ 3562080 h 3734631"/>
                <a:gd name="connsiteX26" fmla="*/ 2772231 w 4569687"/>
                <a:gd name="connsiteY26" fmla="*/ 3509625 h 3734631"/>
                <a:gd name="connsiteX27" fmla="*/ 2697608 w 4569687"/>
                <a:gd name="connsiteY27" fmla="*/ 3571194 h 3734631"/>
                <a:gd name="connsiteX28" fmla="*/ 2162552 w 4569687"/>
                <a:gd name="connsiteY28" fmla="*/ 3734631 h 3734631"/>
                <a:gd name="connsiteX29" fmla="*/ 1369010 w 4569687"/>
                <a:gd name="connsiteY29" fmla="*/ 3312708 h 3734631"/>
                <a:gd name="connsiteX30" fmla="*/ 1363923 w 4569687"/>
                <a:gd name="connsiteY30" fmla="*/ 3304336 h 3734631"/>
                <a:gd name="connsiteX31" fmla="*/ 1334207 w 4569687"/>
                <a:gd name="connsiteY31" fmla="*/ 3340352 h 3734631"/>
                <a:gd name="connsiteX32" fmla="*/ 1046262 w 4569687"/>
                <a:gd name="connsiteY32" fmla="*/ 3459623 h 3734631"/>
                <a:gd name="connsiteX33" fmla="*/ 647319 w 4569687"/>
                <a:gd name="connsiteY33" fmla="*/ 3134475 h 3734631"/>
                <a:gd name="connsiteX34" fmla="*/ 642925 w 4569687"/>
                <a:gd name="connsiteY34" fmla="*/ 3090891 h 3734631"/>
                <a:gd name="connsiteX35" fmla="*/ 634894 w 4569687"/>
                <a:gd name="connsiteY35" fmla="*/ 3098188 h 3734631"/>
                <a:gd name="connsiteX36" fmla="*/ 407216 w 4569687"/>
                <a:gd name="connsiteY36" fmla="*/ 3167734 h 3734631"/>
                <a:gd name="connsiteX37" fmla="*/ 0 w 4569687"/>
                <a:gd name="connsiteY37" fmla="*/ 2760518 h 3734631"/>
                <a:gd name="connsiteX38" fmla="*/ 407216 w 4569687"/>
                <a:gd name="connsiteY38" fmla="*/ 2353302 h 3734631"/>
                <a:gd name="connsiteX39" fmla="*/ 489284 w 4569687"/>
                <a:gd name="connsiteY39" fmla="*/ 2361575 h 3734631"/>
                <a:gd name="connsiteX40" fmla="*/ 508084 w 4569687"/>
                <a:gd name="connsiteY40" fmla="*/ 2367411 h 3734631"/>
                <a:gd name="connsiteX41" fmla="*/ 503849 w 4569687"/>
                <a:gd name="connsiteY41" fmla="*/ 2325400 h 3734631"/>
                <a:gd name="connsiteX42" fmla="*/ 1121688 w 4569687"/>
                <a:gd name="connsiteY42" fmla="*/ 1707561 h 3734631"/>
                <a:gd name="connsiteX43" fmla="*/ 1246204 w 4569687"/>
                <a:gd name="connsiteY43" fmla="*/ 1720113 h 3734631"/>
                <a:gd name="connsiteX44" fmla="*/ 1284356 w 4569687"/>
                <a:gd name="connsiteY44" fmla="*/ 1731957 h 3734631"/>
                <a:gd name="connsiteX45" fmla="*/ 1305976 w 4569687"/>
                <a:gd name="connsiteY45" fmla="*/ 1705754 h 3734631"/>
                <a:gd name="connsiteX46" fmla="*/ 1742854 w 4569687"/>
                <a:gd name="connsiteY46" fmla="*/ 1524793 h 3734631"/>
                <a:gd name="connsiteX47" fmla="*/ 1760288 w 4569687"/>
                <a:gd name="connsiteY47" fmla="*/ 1526551 h 3734631"/>
                <a:gd name="connsiteX48" fmla="*/ 1748032 w 4569687"/>
                <a:gd name="connsiteY48" fmla="*/ 1487068 h 3734631"/>
                <a:gd name="connsiteX49" fmla="*/ 1742854 w 4569687"/>
                <a:gd name="connsiteY49" fmla="*/ 1435701 h 3734631"/>
                <a:gd name="connsiteX50" fmla="*/ 1946367 w 4569687"/>
                <a:gd name="connsiteY50" fmla="*/ 1185999 h 3734631"/>
                <a:gd name="connsiteX51" fmla="*/ 1956892 w 4569687"/>
                <a:gd name="connsiteY51" fmla="*/ 1184938 h 3734631"/>
                <a:gd name="connsiteX52" fmla="*/ 1963928 w 4569687"/>
                <a:gd name="connsiteY52" fmla="*/ 1115143 h 3734631"/>
                <a:gd name="connsiteX53" fmla="*/ 2450363 w 4569687"/>
                <a:gd name="connsiteY53" fmla="*/ 718687 h 3734631"/>
                <a:gd name="connsiteX54" fmla="*/ 2520904 w 4569687"/>
                <a:gd name="connsiteY54" fmla="*/ 725798 h 3734631"/>
                <a:gd name="connsiteX0" fmla="*/ 2611712 w 4569687"/>
                <a:gd name="connsiteY0" fmla="*/ 0 h 3734631"/>
                <a:gd name="connsiteX1" fmla="*/ 2927539 w 4569687"/>
                <a:gd name="connsiteY1" fmla="*/ 0 h 3734631"/>
                <a:gd name="connsiteX2" fmla="*/ 3010471 w 4569687"/>
                <a:gd name="connsiteY2" fmla="*/ 662843 h 3734631"/>
                <a:gd name="connsiteX3" fmla="*/ 3062414 w 4569687"/>
                <a:gd name="connsiteY3" fmla="*/ 672782 h 3734631"/>
                <a:gd name="connsiteX4" fmla="*/ 3375104 w 4569687"/>
                <a:gd name="connsiteY4" fmla="*/ 893768 h 3734631"/>
                <a:gd name="connsiteX5" fmla="*/ 3401966 w 4569687"/>
                <a:gd name="connsiteY5" fmla="*/ 943258 h 3734631"/>
                <a:gd name="connsiteX6" fmla="*/ 3444529 w 4569687"/>
                <a:gd name="connsiteY6" fmla="*/ 938967 h 3734631"/>
                <a:gd name="connsiteX7" fmla="*/ 3941882 w 4569687"/>
                <a:gd name="connsiteY7" fmla="*/ 1268635 h 3734631"/>
                <a:gd name="connsiteX8" fmla="*/ 3950232 w 4569687"/>
                <a:gd name="connsiteY8" fmla="*/ 1295533 h 3734631"/>
                <a:gd name="connsiteX9" fmla="*/ 3968452 w 4569687"/>
                <a:gd name="connsiteY9" fmla="*/ 1289878 h 3734631"/>
                <a:gd name="connsiteX10" fmla="*/ 4041773 w 4569687"/>
                <a:gd name="connsiteY10" fmla="*/ 1282486 h 3734631"/>
                <a:gd name="connsiteX11" fmla="*/ 4398197 w 4569687"/>
                <a:gd name="connsiteY11" fmla="*/ 1572980 h 3734631"/>
                <a:gd name="connsiteX12" fmla="*/ 4401113 w 4569687"/>
                <a:gd name="connsiteY12" fmla="*/ 1601912 h 3734631"/>
                <a:gd name="connsiteX13" fmla="*/ 4509768 w 4569687"/>
                <a:gd name="connsiteY13" fmla="*/ 1612865 h 3734631"/>
                <a:gd name="connsiteX14" fmla="*/ 4569687 w 4569687"/>
                <a:gd name="connsiteY14" fmla="*/ 1630661 h 3734631"/>
                <a:gd name="connsiteX15" fmla="*/ 4569687 w 4569687"/>
                <a:gd name="connsiteY15" fmla="*/ 3685776 h 3734631"/>
                <a:gd name="connsiteX16" fmla="*/ 4479175 w 4569687"/>
                <a:gd name="connsiteY16" fmla="*/ 3694900 h 3734631"/>
                <a:gd name="connsiteX17" fmla="*/ 4083674 w 4569687"/>
                <a:gd name="connsiteY17" fmla="*/ 3574092 h 3734631"/>
                <a:gd name="connsiteX18" fmla="*/ 4051094 w 4569687"/>
                <a:gd name="connsiteY18" fmla="*/ 3547210 h 3734631"/>
                <a:gd name="connsiteX19" fmla="*/ 4009782 w 4569687"/>
                <a:gd name="connsiteY19" fmla="*/ 3581295 h 3734631"/>
                <a:gd name="connsiteX20" fmla="*/ 3782104 w 4569687"/>
                <a:gd name="connsiteY20" fmla="*/ 3650841 h 3734631"/>
                <a:gd name="connsiteX21" fmla="*/ 3494159 w 4569687"/>
                <a:gd name="connsiteY21" fmla="*/ 3531570 h 3734631"/>
                <a:gd name="connsiteX22" fmla="*/ 3452428 w 4569687"/>
                <a:gd name="connsiteY22" fmla="*/ 3480992 h 3734631"/>
                <a:gd name="connsiteX23" fmla="*/ 3441126 w 4569687"/>
                <a:gd name="connsiteY23" fmla="*/ 3501813 h 3734631"/>
                <a:gd name="connsiteX24" fmla="*/ 3103456 w 4569687"/>
                <a:gd name="connsiteY24" fmla="*/ 3681351 h 3734631"/>
                <a:gd name="connsiteX25" fmla="*/ 2815511 w 4569687"/>
                <a:gd name="connsiteY25" fmla="*/ 3562080 h 3734631"/>
                <a:gd name="connsiteX26" fmla="*/ 2772231 w 4569687"/>
                <a:gd name="connsiteY26" fmla="*/ 3509625 h 3734631"/>
                <a:gd name="connsiteX27" fmla="*/ 2697608 w 4569687"/>
                <a:gd name="connsiteY27" fmla="*/ 3571194 h 3734631"/>
                <a:gd name="connsiteX28" fmla="*/ 2162552 w 4569687"/>
                <a:gd name="connsiteY28" fmla="*/ 3734631 h 3734631"/>
                <a:gd name="connsiteX29" fmla="*/ 1369010 w 4569687"/>
                <a:gd name="connsiteY29" fmla="*/ 3312708 h 3734631"/>
                <a:gd name="connsiteX30" fmla="*/ 1334207 w 4569687"/>
                <a:gd name="connsiteY30" fmla="*/ 3340352 h 3734631"/>
                <a:gd name="connsiteX31" fmla="*/ 1046262 w 4569687"/>
                <a:gd name="connsiteY31" fmla="*/ 3459623 h 3734631"/>
                <a:gd name="connsiteX32" fmla="*/ 647319 w 4569687"/>
                <a:gd name="connsiteY32" fmla="*/ 3134475 h 3734631"/>
                <a:gd name="connsiteX33" fmla="*/ 642925 w 4569687"/>
                <a:gd name="connsiteY33" fmla="*/ 3090891 h 3734631"/>
                <a:gd name="connsiteX34" fmla="*/ 634894 w 4569687"/>
                <a:gd name="connsiteY34" fmla="*/ 3098188 h 3734631"/>
                <a:gd name="connsiteX35" fmla="*/ 407216 w 4569687"/>
                <a:gd name="connsiteY35" fmla="*/ 3167734 h 3734631"/>
                <a:gd name="connsiteX36" fmla="*/ 0 w 4569687"/>
                <a:gd name="connsiteY36" fmla="*/ 2760518 h 3734631"/>
                <a:gd name="connsiteX37" fmla="*/ 407216 w 4569687"/>
                <a:gd name="connsiteY37" fmla="*/ 2353302 h 3734631"/>
                <a:gd name="connsiteX38" fmla="*/ 489284 w 4569687"/>
                <a:gd name="connsiteY38" fmla="*/ 2361575 h 3734631"/>
                <a:gd name="connsiteX39" fmla="*/ 508084 w 4569687"/>
                <a:gd name="connsiteY39" fmla="*/ 2367411 h 3734631"/>
                <a:gd name="connsiteX40" fmla="*/ 503849 w 4569687"/>
                <a:gd name="connsiteY40" fmla="*/ 2325400 h 3734631"/>
                <a:gd name="connsiteX41" fmla="*/ 1121688 w 4569687"/>
                <a:gd name="connsiteY41" fmla="*/ 1707561 h 3734631"/>
                <a:gd name="connsiteX42" fmla="*/ 1246204 w 4569687"/>
                <a:gd name="connsiteY42" fmla="*/ 1720113 h 3734631"/>
                <a:gd name="connsiteX43" fmla="*/ 1284356 w 4569687"/>
                <a:gd name="connsiteY43" fmla="*/ 1731957 h 3734631"/>
                <a:gd name="connsiteX44" fmla="*/ 1305976 w 4569687"/>
                <a:gd name="connsiteY44" fmla="*/ 1705754 h 3734631"/>
                <a:gd name="connsiteX45" fmla="*/ 1742854 w 4569687"/>
                <a:gd name="connsiteY45" fmla="*/ 1524793 h 3734631"/>
                <a:gd name="connsiteX46" fmla="*/ 1760288 w 4569687"/>
                <a:gd name="connsiteY46" fmla="*/ 1526551 h 3734631"/>
                <a:gd name="connsiteX47" fmla="*/ 1748032 w 4569687"/>
                <a:gd name="connsiteY47" fmla="*/ 1487068 h 3734631"/>
                <a:gd name="connsiteX48" fmla="*/ 1742854 w 4569687"/>
                <a:gd name="connsiteY48" fmla="*/ 1435701 h 3734631"/>
                <a:gd name="connsiteX49" fmla="*/ 1946367 w 4569687"/>
                <a:gd name="connsiteY49" fmla="*/ 1185999 h 3734631"/>
                <a:gd name="connsiteX50" fmla="*/ 1956892 w 4569687"/>
                <a:gd name="connsiteY50" fmla="*/ 1184938 h 3734631"/>
                <a:gd name="connsiteX51" fmla="*/ 1963928 w 4569687"/>
                <a:gd name="connsiteY51" fmla="*/ 1115143 h 3734631"/>
                <a:gd name="connsiteX52" fmla="*/ 2450363 w 4569687"/>
                <a:gd name="connsiteY52" fmla="*/ 718687 h 3734631"/>
                <a:gd name="connsiteX53" fmla="*/ 2520904 w 4569687"/>
                <a:gd name="connsiteY53" fmla="*/ 725798 h 3734631"/>
                <a:gd name="connsiteX54" fmla="*/ 2611712 w 4569687"/>
                <a:gd name="connsiteY54" fmla="*/ 0 h 3734631"/>
                <a:gd name="connsiteX0" fmla="*/ 2611712 w 4569687"/>
                <a:gd name="connsiteY0" fmla="*/ 0 h 3743131"/>
                <a:gd name="connsiteX1" fmla="*/ 2927539 w 4569687"/>
                <a:gd name="connsiteY1" fmla="*/ 0 h 3743131"/>
                <a:gd name="connsiteX2" fmla="*/ 3010471 w 4569687"/>
                <a:gd name="connsiteY2" fmla="*/ 662843 h 3743131"/>
                <a:gd name="connsiteX3" fmla="*/ 3062414 w 4569687"/>
                <a:gd name="connsiteY3" fmla="*/ 672782 h 3743131"/>
                <a:gd name="connsiteX4" fmla="*/ 3375104 w 4569687"/>
                <a:gd name="connsiteY4" fmla="*/ 893768 h 3743131"/>
                <a:gd name="connsiteX5" fmla="*/ 3401966 w 4569687"/>
                <a:gd name="connsiteY5" fmla="*/ 943258 h 3743131"/>
                <a:gd name="connsiteX6" fmla="*/ 3444529 w 4569687"/>
                <a:gd name="connsiteY6" fmla="*/ 938967 h 3743131"/>
                <a:gd name="connsiteX7" fmla="*/ 3941882 w 4569687"/>
                <a:gd name="connsiteY7" fmla="*/ 1268635 h 3743131"/>
                <a:gd name="connsiteX8" fmla="*/ 3950232 w 4569687"/>
                <a:gd name="connsiteY8" fmla="*/ 1295533 h 3743131"/>
                <a:gd name="connsiteX9" fmla="*/ 3968452 w 4569687"/>
                <a:gd name="connsiteY9" fmla="*/ 1289878 h 3743131"/>
                <a:gd name="connsiteX10" fmla="*/ 4041773 w 4569687"/>
                <a:gd name="connsiteY10" fmla="*/ 1282486 h 3743131"/>
                <a:gd name="connsiteX11" fmla="*/ 4398197 w 4569687"/>
                <a:gd name="connsiteY11" fmla="*/ 1572980 h 3743131"/>
                <a:gd name="connsiteX12" fmla="*/ 4401113 w 4569687"/>
                <a:gd name="connsiteY12" fmla="*/ 1601912 h 3743131"/>
                <a:gd name="connsiteX13" fmla="*/ 4509768 w 4569687"/>
                <a:gd name="connsiteY13" fmla="*/ 1612865 h 3743131"/>
                <a:gd name="connsiteX14" fmla="*/ 4569687 w 4569687"/>
                <a:gd name="connsiteY14" fmla="*/ 1630661 h 3743131"/>
                <a:gd name="connsiteX15" fmla="*/ 4569687 w 4569687"/>
                <a:gd name="connsiteY15" fmla="*/ 3685776 h 3743131"/>
                <a:gd name="connsiteX16" fmla="*/ 4479175 w 4569687"/>
                <a:gd name="connsiteY16" fmla="*/ 3694900 h 3743131"/>
                <a:gd name="connsiteX17" fmla="*/ 4083674 w 4569687"/>
                <a:gd name="connsiteY17" fmla="*/ 3574092 h 3743131"/>
                <a:gd name="connsiteX18" fmla="*/ 4051094 w 4569687"/>
                <a:gd name="connsiteY18" fmla="*/ 3547210 h 3743131"/>
                <a:gd name="connsiteX19" fmla="*/ 4009782 w 4569687"/>
                <a:gd name="connsiteY19" fmla="*/ 3581295 h 3743131"/>
                <a:gd name="connsiteX20" fmla="*/ 3782104 w 4569687"/>
                <a:gd name="connsiteY20" fmla="*/ 3650841 h 3743131"/>
                <a:gd name="connsiteX21" fmla="*/ 3494159 w 4569687"/>
                <a:gd name="connsiteY21" fmla="*/ 3531570 h 3743131"/>
                <a:gd name="connsiteX22" fmla="*/ 3452428 w 4569687"/>
                <a:gd name="connsiteY22" fmla="*/ 3480992 h 3743131"/>
                <a:gd name="connsiteX23" fmla="*/ 3441126 w 4569687"/>
                <a:gd name="connsiteY23" fmla="*/ 3501813 h 3743131"/>
                <a:gd name="connsiteX24" fmla="*/ 3103456 w 4569687"/>
                <a:gd name="connsiteY24" fmla="*/ 3681351 h 3743131"/>
                <a:gd name="connsiteX25" fmla="*/ 2815511 w 4569687"/>
                <a:gd name="connsiteY25" fmla="*/ 3562080 h 3743131"/>
                <a:gd name="connsiteX26" fmla="*/ 2772231 w 4569687"/>
                <a:gd name="connsiteY26" fmla="*/ 3509625 h 3743131"/>
                <a:gd name="connsiteX27" fmla="*/ 2697608 w 4569687"/>
                <a:gd name="connsiteY27" fmla="*/ 3571194 h 3743131"/>
                <a:gd name="connsiteX28" fmla="*/ 2162552 w 4569687"/>
                <a:gd name="connsiteY28" fmla="*/ 3734631 h 3743131"/>
                <a:gd name="connsiteX29" fmla="*/ 1334207 w 4569687"/>
                <a:gd name="connsiteY29" fmla="*/ 3340352 h 3743131"/>
                <a:gd name="connsiteX30" fmla="*/ 1046262 w 4569687"/>
                <a:gd name="connsiteY30" fmla="*/ 3459623 h 3743131"/>
                <a:gd name="connsiteX31" fmla="*/ 647319 w 4569687"/>
                <a:gd name="connsiteY31" fmla="*/ 3134475 h 3743131"/>
                <a:gd name="connsiteX32" fmla="*/ 642925 w 4569687"/>
                <a:gd name="connsiteY32" fmla="*/ 3090891 h 3743131"/>
                <a:gd name="connsiteX33" fmla="*/ 634894 w 4569687"/>
                <a:gd name="connsiteY33" fmla="*/ 3098188 h 3743131"/>
                <a:gd name="connsiteX34" fmla="*/ 407216 w 4569687"/>
                <a:gd name="connsiteY34" fmla="*/ 3167734 h 3743131"/>
                <a:gd name="connsiteX35" fmla="*/ 0 w 4569687"/>
                <a:gd name="connsiteY35" fmla="*/ 2760518 h 3743131"/>
                <a:gd name="connsiteX36" fmla="*/ 407216 w 4569687"/>
                <a:gd name="connsiteY36" fmla="*/ 2353302 h 3743131"/>
                <a:gd name="connsiteX37" fmla="*/ 489284 w 4569687"/>
                <a:gd name="connsiteY37" fmla="*/ 2361575 h 3743131"/>
                <a:gd name="connsiteX38" fmla="*/ 508084 w 4569687"/>
                <a:gd name="connsiteY38" fmla="*/ 2367411 h 3743131"/>
                <a:gd name="connsiteX39" fmla="*/ 503849 w 4569687"/>
                <a:gd name="connsiteY39" fmla="*/ 2325400 h 3743131"/>
                <a:gd name="connsiteX40" fmla="*/ 1121688 w 4569687"/>
                <a:gd name="connsiteY40" fmla="*/ 1707561 h 3743131"/>
                <a:gd name="connsiteX41" fmla="*/ 1246204 w 4569687"/>
                <a:gd name="connsiteY41" fmla="*/ 1720113 h 3743131"/>
                <a:gd name="connsiteX42" fmla="*/ 1284356 w 4569687"/>
                <a:gd name="connsiteY42" fmla="*/ 1731957 h 3743131"/>
                <a:gd name="connsiteX43" fmla="*/ 1305976 w 4569687"/>
                <a:gd name="connsiteY43" fmla="*/ 1705754 h 3743131"/>
                <a:gd name="connsiteX44" fmla="*/ 1742854 w 4569687"/>
                <a:gd name="connsiteY44" fmla="*/ 1524793 h 3743131"/>
                <a:gd name="connsiteX45" fmla="*/ 1760288 w 4569687"/>
                <a:gd name="connsiteY45" fmla="*/ 1526551 h 3743131"/>
                <a:gd name="connsiteX46" fmla="*/ 1748032 w 4569687"/>
                <a:gd name="connsiteY46" fmla="*/ 1487068 h 3743131"/>
                <a:gd name="connsiteX47" fmla="*/ 1742854 w 4569687"/>
                <a:gd name="connsiteY47" fmla="*/ 1435701 h 3743131"/>
                <a:gd name="connsiteX48" fmla="*/ 1946367 w 4569687"/>
                <a:gd name="connsiteY48" fmla="*/ 1185999 h 3743131"/>
                <a:gd name="connsiteX49" fmla="*/ 1956892 w 4569687"/>
                <a:gd name="connsiteY49" fmla="*/ 1184938 h 3743131"/>
                <a:gd name="connsiteX50" fmla="*/ 1963928 w 4569687"/>
                <a:gd name="connsiteY50" fmla="*/ 1115143 h 3743131"/>
                <a:gd name="connsiteX51" fmla="*/ 2450363 w 4569687"/>
                <a:gd name="connsiteY51" fmla="*/ 718687 h 3743131"/>
                <a:gd name="connsiteX52" fmla="*/ 2520904 w 4569687"/>
                <a:gd name="connsiteY52" fmla="*/ 725798 h 3743131"/>
                <a:gd name="connsiteX53" fmla="*/ 2611712 w 4569687"/>
                <a:gd name="connsiteY53" fmla="*/ 0 h 3743131"/>
                <a:gd name="connsiteX0" fmla="*/ 2611712 w 4569687"/>
                <a:gd name="connsiteY0" fmla="*/ 0 h 3741630"/>
                <a:gd name="connsiteX1" fmla="*/ 2927539 w 4569687"/>
                <a:gd name="connsiteY1" fmla="*/ 0 h 3741630"/>
                <a:gd name="connsiteX2" fmla="*/ 3010471 w 4569687"/>
                <a:gd name="connsiteY2" fmla="*/ 662843 h 3741630"/>
                <a:gd name="connsiteX3" fmla="*/ 3062414 w 4569687"/>
                <a:gd name="connsiteY3" fmla="*/ 672782 h 3741630"/>
                <a:gd name="connsiteX4" fmla="*/ 3375104 w 4569687"/>
                <a:gd name="connsiteY4" fmla="*/ 893768 h 3741630"/>
                <a:gd name="connsiteX5" fmla="*/ 3401966 w 4569687"/>
                <a:gd name="connsiteY5" fmla="*/ 943258 h 3741630"/>
                <a:gd name="connsiteX6" fmla="*/ 3444529 w 4569687"/>
                <a:gd name="connsiteY6" fmla="*/ 938967 h 3741630"/>
                <a:gd name="connsiteX7" fmla="*/ 3941882 w 4569687"/>
                <a:gd name="connsiteY7" fmla="*/ 1268635 h 3741630"/>
                <a:gd name="connsiteX8" fmla="*/ 3950232 w 4569687"/>
                <a:gd name="connsiteY8" fmla="*/ 1295533 h 3741630"/>
                <a:gd name="connsiteX9" fmla="*/ 3968452 w 4569687"/>
                <a:gd name="connsiteY9" fmla="*/ 1289878 h 3741630"/>
                <a:gd name="connsiteX10" fmla="*/ 4041773 w 4569687"/>
                <a:gd name="connsiteY10" fmla="*/ 1282486 h 3741630"/>
                <a:gd name="connsiteX11" fmla="*/ 4398197 w 4569687"/>
                <a:gd name="connsiteY11" fmla="*/ 1572980 h 3741630"/>
                <a:gd name="connsiteX12" fmla="*/ 4401113 w 4569687"/>
                <a:gd name="connsiteY12" fmla="*/ 1601912 h 3741630"/>
                <a:gd name="connsiteX13" fmla="*/ 4509768 w 4569687"/>
                <a:gd name="connsiteY13" fmla="*/ 1612865 h 3741630"/>
                <a:gd name="connsiteX14" fmla="*/ 4569687 w 4569687"/>
                <a:gd name="connsiteY14" fmla="*/ 1630661 h 3741630"/>
                <a:gd name="connsiteX15" fmla="*/ 4569687 w 4569687"/>
                <a:gd name="connsiteY15" fmla="*/ 3685776 h 3741630"/>
                <a:gd name="connsiteX16" fmla="*/ 4479175 w 4569687"/>
                <a:gd name="connsiteY16" fmla="*/ 3694900 h 3741630"/>
                <a:gd name="connsiteX17" fmla="*/ 4083674 w 4569687"/>
                <a:gd name="connsiteY17" fmla="*/ 3574092 h 3741630"/>
                <a:gd name="connsiteX18" fmla="*/ 4051094 w 4569687"/>
                <a:gd name="connsiteY18" fmla="*/ 3547210 h 3741630"/>
                <a:gd name="connsiteX19" fmla="*/ 4009782 w 4569687"/>
                <a:gd name="connsiteY19" fmla="*/ 3581295 h 3741630"/>
                <a:gd name="connsiteX20" fmla="*/ 3782104 w 4569687"/>
                <a:gd name="connsiteY20" fmla="*/ 3650841 h 3741630"/>
                <a:gd name="connsiteX21" fmla="*/ 3494159 w 4569687"/>
                <a:gd name="connsiteY21" fmla="*/ 3531570 h 3741630"/>
                <a:gd name="connsiteX22" fmla="*/ 3452428 w 4569687"/>
                <a:gd name="connsiteY22" fmla="*/ 3480992 h 3741630"/>
                <a:gd name="connsiteX23" fmla="*/ 3441126 w 4569687"/>
                <a:gd name="connsiteY23" fmla="*/ 3501813 h 3741630"/>
                <a:gd name="connsiteX24" fmla="*/ 3103456 w 4569687"/>
                <a:gd name="connsiteY24" fmla="*/ 3681351 h 3741630"/>
                <a:gd name="connsiteX25" fmla="*/ 2815511 w 4569687"/>
                <a:gd name="connsiteY25" fmla="*/ 3562080 h 3741630"/>
                <a:gd name="connsiteX26" fmla="*/ 2772231 w 4569687"/>
                <a:gd name="connsiteY26" fmla="*/ 3509625 h 3741630"/>
                <a:gd name="connsiteX27" fmla="*/ 2697608 w 4569687"/>
                <a:gd name="connsiteY27" fmla="*/ 3571194 h 3741630"/>
                <a:gd name="connsiteX28" fmla="*/ 2162552 w 4569687"/>
                <a:gd name="connsiteY28" fmla="*/ 3734631 h 3741630"/>
                <a:gd name="connsiteX29" fmla="*/ 1390478 w 4569687"/>
                <a:gd name="connsiteY29" fmla="*/ 3368488 h 3741630"/>
                <a:gd name="connsiteX30" fmla="*/ 1046262 w 4569687"/>
                <a:gd name="connsiteY30" fmla="*/ 3459623 h 3741630"/>
                <a:gd name="connsiteX31" fmla="*/ 647319 w 4569687"/>
                <a:gd name="connsiteY31" fmla="*/ 3134475 h 3741630"/>
                <a:gd name="connsiteX32" fmla="*/ 642925 w 4569687"/>
                <a:gd name="connsiteY32" fmla="*/ 3090891 h 3741630"/>
                <a:gd name="connsiteX33" fmla="*/ 634894 w 4569687"/>
                <a:gd name="connsiteY33" fmla="*/ 3098188 h 3741630"/>
                <a:gd name="connsiteX34" fmla="*/ 407216 w 4569687"/>
                <a:gd name="connsiteY34" fmla="*/ 3167734 h 3741630"/>
                <a:gd name="connsiteX35" fmla="*/ 0 w 4569687"/>
                <a:gd name="connsiteY35" fmla="*/ 2760518 h 3741630"/>
                <a:gd name="connsiteX36" fmla="*/ 407216 w 4569687"/>
                <a:gd name="connsiteY36" fmla="*/ 2353302 h 3741630"/>
                <a:gd name="connsiteX37" fmla="*/ 489284 w 4569687"/>
                <a:gd name="connsiteY37" fmla="*/ 2361575 h 3741630"/>
                <a:gd name="connsiteX38" fmla="*/ 508084 w 4569687"/>
                <a:gd name="connsiteY38" fmla="*/ 2367411 h 3741630"/>
                <a:gd name="connsiteX39" fmla="*/ 503849 w 4569687"/>
                <a:gd name="connsiteY39" fmla="*/ 2325400 h 3741630"/>
                <a:gd name="connsiteX40" fmla="*/ 1121688 w 4569687"/>
                <a:gd name="connsiteY40" fmla="*/ 1707561 h 3741630"/>
                <a:gd name="connsiteX41" fmla="*/ 1246204 w 4569687"/>
                <a:gd name="connsiteY41" fmla="*/ 1720113 h 3741630"/>
                <a:gd name="connsiteX42" fmla="*/ 1284356 w 4569687"/>
                <a:gd name="connsiteY42" fmla="*/ 1731957 h 3741630"/>
                <a:gd name="connsiteX43" fmla="*/ 1305976 w 4569687"/>
                <a:gd name="connsiteY43" fmla="*/ 1705754 h 3741630"/>
                <a:gd name="connsiteX44" fmla="*/ 1742854 w 4569687"/>
                <a:gd name="connsiteY44" fmla="*/ 1524793 h 3741630"/>
                <a:gd name="connsiteX45" fmla="*/ 1760288 w 4569687"/>
                <a:gd name="connsiteY45" fmla="*/ 1526551 h 3741630"/>
                <a:gd name="connsiteX46" fmla="*/ 1748032 w 4569687"/>
                <a:gd name="connsiteY46" fmla="*/ 1487068 h 3741630"/>
                <a:gd name="connsiteX47" fmla="*/ 1742854 w 4569687"/>
                <a:gd name="connsiteY47" fmla="*/ 1435701 h 3741630"/>
                <a:gd name="connsiteX48" fmla="*/ 1946367 w 4569687"/>
                <a:gd name="connsiteY48" fmla="*/ 1185999 h 3741630"/>
                <a:gd name="connsiteX49" fmla="*/ 1956892 w 4569687"/>
                <a:gd name="connsiteY49" fmla="*/ 1184938 h 3741630"/>
                <a:gd name="connsiteX50" fmla="*/ 1963928 w 4569687"/>
                <a:gd name="connsiteY50" fmla="*/ 1115143 h 3741630"/>
                <a:gd name="connsiteX51" fmla="*/ 2450363 w 4569687"/>
                <a:gd name="connsiteY51" fmla="*/ 718687 h 3741630"/>
                <a:gd name="connsiteX52" fmla="*/ 2520904 w 4569687"/>
                <a:gd name="connsiteY52" fmla="*/ 725798 h 3741630"/>
                <a:gd name="connsiteX53" fmla="*/ 2611712 w 4569687"/>
                <a:gd name="connsiteY53" fmla="*/ 0 h 3741630"/>
                <a:gd name="connsiteX0" fmla="*/ 2611712 w 4569687"/>
                <a:gd name="connsiteY0" fmla="*/ 0 h 3734730"/>
                <a:gd name="connsiteX1" fmla="*/ 2927539 w 4569687"/>
                <a:gd name="connsiteY1" fmla="*/ 0 h 3734730"/>
                <a:gd name="connsiteX2" fmla="*/ 3010471 w 4569687"/>
                <a:gd name="connsiteY2" fmla="*/ 662843 h 3734730"/>
                <a:gd name="connsiteX3" fmla="*/ 3062414 w 4569687"/>
                <a:gd name="connsiteY3" fmla="*/ 672782 h 3734730"/>
                <a:gd name="connsiteX4" fmla="*/ 3375104 w 4569687"/>
                <a:gd name="connsiteY4" fmla="*/ 893768 h 3734730"/>
                <a:gd name="connsiteX5" fmla="*/ 3401966 w 4569687"/>
                <a:gd name="connsiteY5" fmla="*/ 943258 h 3734730"/>
                <a:gd name="connsiteX6" fmla="*/ 3444529 w 4569687"/>
                <a:gd name="connsiteY6" fmla="*/ 938967 h 3734730"/>
                <a:gd name="connsiteX7" fmla="*/ 3941882 w 4569687"/>
                <a:gd name="connsiteY7" fmla="*/ 1268635 h 3734730"/>
                <a:gd name="connsiteX8" fmla="*/ 3950232 w 4569687"/>
                <a:gd name="connsiteY8" fmla="*/ 1295533 h 3734730"/>
                <a:gd name="connsiteX9" fmla="*/ 3968452 w 4569687"/>
                <a:gd name="connsiteY9" fmla="*/ 1289878 h 3734730"/>
                <a:gd name="connsiteX10" fmla="*/ 4041773 w 4569687"/>
                <a:gd name="connsiteY10" fmla="*/ 1282486 h 3734730"/>
                <a:gd name="connsiteX11" fmla="*/ 4398197 w 4569687"/>
                <a:gd name="connsiteY11" fmla="*/ 1572980 h 3734730"/>
                <a:gd name="connsiteX12" fmla="*/ 4401113 w 4569687"/>
                <a:gd name="connsiteY12" fmla="*/ 1601912 h 3734730"/>
                <a:gd name="connsiteX13" fmla="*/ 4509768 w 4569687"/>
                <a:gd name="connsiteY13" fmla="*/ 1612865 h 3734730"/>
                <a:gd name="connsiteX14" fmla="*/ 4569687 w 4569687"/>
                <a:gd name="connsiteY14" fmla="*/ 1630661 h 3734730"/>
                <a:gd name="connsiteX15" fmla="*/ 4569687 w 4569687"/>
                <a:gd name="connsiteY15" fmla="*/ 3685776 h 3734730"/>
                <a:gd name="connsiteX16" fmla="*/ 4479175 w 4569687"/>
                <a:gd name="connsiteY16" fmla="*/ 3694900 h 3734730"/>
                <a:gd name="connsiteX17" fmla="*/ 4083674 w 4569687"/>
                <a:gd name="connsiteY17" fmla="*/ 3574092 h 3734730"/>
                <a:gd name="connsiteX18" fmla="*/ 4051094 w 4569687"/>
                <a:gd name="connsiteY18" fmla="*/ 3547210 h 3734730"/>
                <a:gd name="connsiteX19" fmla="*/ 4009782 w 4569687"/>
                <a:gd name="connsiteY19" fmla="*/ 3581295 h 3734730"/>
                <a:gd name="connsiteX20" fmla="*/ 3782104 w 4569687"/>
                <a:gd name="connsiteY20" fmla="*/ 3650841 h 3734730"/>
                <a:gd name="connsiteX21" fmla="*/ 3494159 w 4569687"/>
                <a:gd name="connsiteY21" fmla="*/ 3531570 h 3734730"/>
                <a:gd name="connsiteX22" fmla="*/ 3452428 w 4569687"/>
                <a:gd name="connsiteY22" fmla="*/ 3480992 h 3734730"/>
                <a:gd name="connsiteX23" fmla="*/ 3441126 w 4569687"/>
                <a:gd name="connsiteY23" fmla="*/ 3501813 h 3734730"/>
                <a:gd name="connsiteX24" fmla="*/ 3103456 w 4569687"/>
                <a:gd name="connsiteY24" fmla="*/ 3681351 h 3734730"/>
                <a:gd name="connsiteX25" fmla="*/ 2815511 w 4569687"/>
                <a:gd name="connsiteY25" fmla="*/ 3562080 h 3734730"/>
                <a:gd name="connsiteX26" fmla="*/ 2772231 w 4569687"/>
                <a:gd name="connsiteY26" fmla="*/ 3509625 h 3734730"/>
                <a:gd name="connsiteX27" fmla="*/ 2697608 w 4569687"/>
                <a:gd name="connsiteY27" fmla="*/ 3571194 h 3734730"/>
                <a:gd name="connsiteX28" fmla="*/ 2162552 w 4569687"/>
                <a:gd name="connsiteY28" fmla="*/ 3734631 h 3734730"/>
                <a:gd name="connsiteX29" fmla="*/ 1390478 w 4569687"/>
                <a:gd name="connsiteY29" fmla="*/ 3368488 h 3734730"/>
                <a:gd name="connsiteX30" fmla="*/ 1046262 w 4569687"/>
                <a:gd name="connsiteY30" fmla="*/ 3459623 h 3734730"/>
                <a:gd name="connsiteX31" fmla="*/ 647319 w 4569687"/>
                <a:gd name="connsiteY31" fmla="*/ 3134475 h 3734730"/>
                <a:gd name="connsiteX32" fmla="*/ 642925 w 4569687"/>
                <a:gd name="connsiteY32" fmla="*/ 3090891 h 3734730"/>
                <a:gd name="connsiteX33" fmla="*/ 634894 w 4569687"/>
                <a:gd name="connsiteY33" fmla="*/ 3098188 h 3734730"/>
                <a:gd name="connsiteX34" fmla="*/ 407216 w 4569687"/>
                <a:gd name="connsiteY34" fmla="*/ 3167734 h 3734730"/>
                <a:gd name="connsiteX35" fmla="*/ 0 w 4569687"/>
                <a:gd name="connsiteY35" fmla="*/ 2760518 h 3734730"/>
                <a:gd name="connsiteX36" fmla="*/ 407216 w 4569687"/>
                <a:gd name="connsiteY36" fmla="*/ 2353302 h 3734730"/>
                <a:gd name="connsiteX37" fmla="*/ 489284 w 4569687"/>
                <a:gd name="connsiteY37" fmla="*/ 2361575 h 3734730"/>
                <a:gd name="connsiteX38" fmla="*/ 508084 w 4569687"/>
                <a:gd name="connsiteY38" fmla="*/ 2367411 h 3734730"/>
                <a:gd name="connsiteX39" fmla="*/ 503849 w 4569687"/>
                <a:gd name="connsiteY39" fmla="*/ 2325400 h 3734730"/>
                <a:gd name="connsiteX40" fmla="*/ 1121688 w 4569687"/>
                <a:gd name="connsiteY40" fmla="*/ 1707561 h 3734730"/>
                <a:gd name="connsiteX41" fmla="*/ 1246204 w 4569687"/>
                <a:gd name="connsiteY41" fmla="*/ 1720113 h 3734730"/>
                <a:gd name="connsiteX42" fmla="*/ 1284356 w 4569687"/>
                <a:gd name="connsiteY42" fmla="*/ 1731957 h 3734730"/>
                <a:gd name="connsiteX43" fmla="*/ 1305976 w 4569687"/>
                <a:gd name="connsiteY43" fmla="*/ 1705754 h 3734730"/>
                <a:gd name="connsiteX44" fmla="*/ 1742854 w 4569687"/>
                <a:gd name="connsiteY44" fmla="*/ 1524793 h 3734730"/>
                <a:gd name="connsiteX45" fmla="*/ 1760288 w 4569687"/>
                <a:gd name="connsiteY45" fmla="*/ 1526551 h 3734730"/>
                <a:gd name="connsiteX46" fmla="*/ 1748032 w 4569687"/>
                <a:gd name="connsiteY46" fmla="*/ 1487068 h 3734730"/>
                <a:gd name="connsiteX47" fmla="*/ 1742854 w 4569687"/>
                <a:gd name="connsiteY47" fmla="*/ 1435701 h 3734730"/>
                <a:gd name="connsiteX48" fmla="*/ 1946367 w 4569687"/>
                <a:gd name="connsiteY48" fmla="*/ 1185999 h 3734730"/>
                <a:gd name="connsiteX49" fmla="*/ 1956892 w 4569687"/>
                <a:gd name="connsiteY49" fmla="*/ 1184938 h 3734730"/>
                <a:gd name="connsiteX50" fmla="*/ 1963928 w 4569687"/>
                <a:gd name="connsiteY50" fmla="*/ 1115143 h 3734730"/>
                <a:gd name="connsiteX51" fmla="*/ 2450363 w 4569687"/>
                <a:gd name="connsiteY51" fmla="*/ 718687 h 3734730"/>
                <a:gd name="connsiteX52" fmla="*/ 2520904 w 4569687"/>
                <a:gd name="connsiteY52" fmla="*/ 725798 h 3734730"/>
                <a:gd name="connsiteX53" fmla="*/ 2611712 w 4569687"/>
                <a:gd name="connsiteY53" fmla="*/ 0 h 3734730"/>
                <a:gd name="connsiteX0" fmla="*/ 2611712 w 4569687"/>
                <a:gd name="connsiteY0" fmla="*/ 0 h 3734730"/>
                <a:gd name="connsiteX1" fmla="*/ 2927539 w 4569687"/>
                <a:gd name="connsiteY1" fmla="*/ 0 h 3734730"/>
                <a:gd name="connsiteX2" fmla="*/ 3010471 w 4569687"/>
                <a:gd name="connsiteY2" fmla="*/ 662843 h 3734730"/>
                <a:gd name="connsiteX3" fmla="*/ 3062414 w 4569687"/>
                <a:gd name="connsiteY3" fmla="*/ 672782 h 3734730"/>
                <a:gd name="connsiteX4" fmla="*/ 3375104 w 4569687"/>
                <a:gd name="connsiteY4" fmla="*/ 893768 h 3734730"/>
                <a:gd name="connsiteX5" fmla="*/ 3401966 w 4569687"/>
                <a:gd name="connsiteY5" fmla="*/ 943258 h 3734730"/>
                <a:gd name="connsiteX6" fmla="*/ 3444529 w 4569687"/>
                <a:gd name="connsiteY6" fmla="*/ 938967 h 3734730"/>
                <a:gd name="connsiteX7" fmla="*/ 3941882 w 4569687"/>
                <a:gd name="connsiteY7" fmla="*/ 1268635 h 3734730"/>
                <a:gd name="connsiteX8" fmla="*/ 3950232 w 4569687"/>
                <a:gd name="connsiteY8" fmla="*/ 1295533 h 3734730"/>
                <a:gd name="connsiteX9" fmla="*/ 3968452 w 4569687"/>
                <a:gd name="connsiteY9" fmla="*/ 1289878 h 3734730"/>
                <a:gd name="connsiteX10" fmla="*/ 4041773 w 4569687"/>
                <a:gd name="connsiteY10" fmla="*/ 1282486 h 3734730"/>
                <a:gd name="connsiteX11" fmla="*/ 4398197 w 4569687"/>
                <a:gd name="connsiteY11" fmla="*/ 1572980 h 3734730"/>
                <a:gd name="connsiteX12" fmla="*/ 4401113 w 4569687"/>
                <a:gd name="connsiteY12" fmla="*/ 1601912 h 3734730"/>
                <a:gd name="connsiteX13" fmla="*/ 4509768 w 4569687"/>
                <a:gd name="connsiteY13" fmla="*/ 1612865 h 3734730"/>
                <a:gd name="connsiteX14" fmla="*/ 4569687 w 4569687"/>
                <a:gd name="connsiteY14" fmla="*/ 1630661 h 3734730"/>
                <a:gd name="connsiteX15" fmla="*/ 4569687 w 4569687"/>
                <a:gd name="connsiteY15" fmla="*/ 3685776 h 3734730"/>
                <a:gd name="connsiteX16" fmla="*/ 4479175 w 4569687"/>
                <a:gd name="connsiteY16" fmla="*/ 3694900 h 3734730"/>
                <a:gd name="connsiteX17" fmla="*/ 4083674 w 4569687"/>
                <a:gd name="connsiteY17" fmla="*/ 3574092 h 3734730"/>
                <a:gd name="connsiteX18" fmla="*/ 4051094 w 4569687"/>
                <a:gd name="connsiteY18" fmla="*/ 3547210 h 3734730"/>
                <a:gd name="connsiteX19" fmla="*/ 4009782 w 4569687"/>
                <a:gd name="connsiteY19" fmla="*/ 3581295 h 3734730"/>
                <a:gd name="connsiteX20" fmla="*/ 3782104 w 4569687"/>
                <a:gd name="connsiteY20" fmla="*/ 3650841 h 3734730"/>
                <a:gd name="connsiteX21" fmla="*/ 3494159 w 4569687"/>
                <a:gd name="connsiteY21" fmla="*/ 3531570 h 3734730"/>
                <a:gd name="connsiteX22" fmla="*/ 3452428 w 4569687"/>
                <a:gd name="connsiteY22" fmla="*/ 3480992 h 3734730"/>
                <a:gd name="connsiteX23" fmla="*/ 3441126 w 4569687"/>
                <a:gd name="connsiteY23" fmla="*/ 3501813 h 3734730"/>
                <a:gd name="connsiteX24" fmla="*/ 3103456 w 4569687"/>
                <a:gd name="connsiteY24" fmla="*/ 3681351 h 3734730"/>
                <a:gd name="connsiteX25" fmla="*/ 2815511 w 4569687"/>
                <a:gd name="connsiteY25" fmla="*/ 3562080 h 3734730"/>
                <a:gd name="connsiteX26" fmla="*/ 2772231 w 4569687"/>
                <a:gd name="connsiteY26" fmla="*/ 3509625 h 3734730"/>
                <a:gd name="connsiteX27" fmla="*/ 2697608 w 4569687"/>
                <a:gd name="connsiteY27" fmla="*/ 3571194 h 3734730"/>
                <a:gd name="connsiteX28" fmla="*/ 2162552 w 4569687"/>
                <a:gd name="connsiteY28" fmla="*/ 3734631 h 3734730"/>
                <a:gd name="connsiteX29" fmla="*/ 1390478 w 4569687"/>
                <a:gd name="connsiteY29" fmla="*/ 3368488 h 3734730"/>
                <a:gd name="connsiteX30" fmla="*/ 1046262 w 4569687"/>
                <a:gd name="connsiteY30" fmla="*/ 3459623 h 3734730"/>
                <a:gd name="connsiteX31" fmla="*/ 647319 w 4569687"/>
                <a:gd name="connsiteY31" fmla="*/ 3134475 h 3734730"/>
                <a:gd name="connsiteX32" fmla="*/ 642925 w 4569687"/>
                <a:gd name="connsiteY32" fmla="*/ 3090891 h 3734730"/>
                <a:gd name="connsiteX33" fmla="*/ 634894 w 4569687"/>
                <a:gd name="connsiteY33" fmla="*/ 3098188 h 3734730"/>
                <a:gd name="connsiteX34" fmla="*/ 407216 w 4569687"/>
                <a:gd name="connsiteY34" fmla="*/ 3167734 h 3734730"/>
                <a:gd name="connsiteX35" fmla="*/ 0 w 4569687"/>
                <a:gd name="connsiteY35" fmla="*/ 2760518 h 3734730"/>
                <a:gd name="connsiteX36" fmla="*/ 407216 w 4569687"/>
                <a:gd name="connsiteY36" fmla="*/ 2353302 h 3734730"/>
                <a:gd name="connsiteX37" fmla="*/ 489284 w 4569687"/>
                <a:gd name="connsiteY37" fmla="*/ 2361575 h 3734730"/>
                <a:gd name="connsiteX38" fmla="*/ 508084 w 4569687"/>
                <a:gd name="connsiteY38" fmla="*/ 2367411 h 3734730"/>
                <a:gd name="connsiteX39" fmla="*/ 503849 w 4569687"/>
                <a:gd name="connsiteY39" fmla="*/ 2325400 h 3734730"/>
                <a:gd name="connsiteX40" fmla="*/ 1121688 w 4569687"/>
                <a:gd name="connsiteY40" fmla="*/ 1707561 h 3734730"/>
                <a:gd name="connsiteX41" fmla="*/ 1246204 w 4569687"/>
                <a:gd name="connsiteY41" fmla="*/ 1720113 h 3734730"/>
                <a:gd name="connsiteX42" fmla="*/ 1284356 w 4569687"/>
                <a:gd name="connsiteY42" fmla="*/ 1731957 h 3734730"/>
                <a:gd name="connsiteX43" fmla="*/ 1305976 w 4569687"/>
                <a:gd name="connsiteY43" fmla="*/ 1705754 h 3734730"/>
                <a:gd name="connsiteX44" fmla="*/ 1742854 w 4569687"/>
                <a:gd name="connsiteY44" fmla="*/ 1524793 h 3734730"/>
                <a:gd name="connsiteX45" fmla="*/ 1760288 w 4569687"/>
                <a:gd name="connsiteY45" fmla="*/ 1526551 h 3734730"/>
                <a:gd name="connsiteX46" fmla="*/ 1748032 w 4569687"/>
                <a:gd name="connsiteY46" fmla="*/ 1487068 h 3734730"/>
                <a:gd name="connsiteX47" fmla="*/ 1742854 w 4569687"/>
                <a:gd name="connsiteY47" fmla="*/ 1435701 h 3734730"/>
                <a:gd name="connsiteX48" fmla="*/ 1946367 w 4569687"/>
                <a:gd name="connsiteY48" fmla="*/ 1185999 h 3734730"/>
                <a:gd name="connsiteX49" fmla="*/ 1956892 w 4569687"/>
                <a:gd name="connsiteY49" fmla="*/ 1184938 h 3734730"/>
                <a:gd name="connsiteX50" fmla="*/ 1963928 w 4569687"/>
                <a:gd name="connsiteY50" fmla="*/ 1115143 h 3734730"/>
                <a:gd name="connsiteX51" fmla="*/ 2450363 w 4569687"/>
                <a:gd name="connsiteY51" fmla="*/ 718687 h 3734730"/>
                <a:gd name="connsiteX52" fmla="*/ 2520904 w 4569687"/>
                <a:gd name="connsiteY52" fmla="*/ 725798 h 3734730"/>
                <a:gd name="connsiteX53" fmla="*/ 2611712 w 4569687"/>
                <a:gd name="connsiteY53" fmla="*/ 0 h 373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569687" h="3734730">
                  <a:moveTo>
                    <a:pt x="2611712" y="0"/>
                  </a:moveTo>
                  <a:lnTo>
                    <a:pt x="2927539" y="0"/>
                  </a:lnTo>
                  <a:lnTo>
                    <a:pt x="3010471" y="662843"/>
                  </a:lnTo>
                  <a:lnTo>
                    <a:pt x="3062414" y="672782"/>
                  </a:lnTo>
                  <a:cubicBezTo>
                    <a:pt x="3191764" y="706062"/>
                    <a:pt x="3302353" y="786083"/>
                    <a:pt x="3375104" y="893768"/>
                  </a:cubicBezTo>
                  <a:lnTo>
                    <a:pt x="3401966" y="943258"/>
                  </a:lnTo>
                  <a:lnTo>
                    <a:pt x="3444529" y="938967"/>
                  </a:lnTo>
                  <a:cubicBezTo>
                    <a:pt x="3668109" y="938967"/>
                    <a:pt x="3859940" y="1074903"/>
                    <a:pt x="3941882" y="1268635"/>
                  </a:cubicBezTo>
                  <a:lnTo>
                    <a:pt x="3950232" y="1295533"/>
                  </a:lnTo>
                  <a:lnTo>
                    <a:pt x="3968452" y="1289878"/>
                  </a:lnTo>
                  <a:cubicBezTo>
                    <a:pt x="3992135" y="1285031"/>
                    <a:pt x="4016657" y="1282486"/>
                    <a:pt x="4041773" y="1282486"/>
                  </a:cubicBezTo>
                  <a:cubicBezTo>
                    <a:pt x="4217586" y="1282486"/>
                    <a:pt x="4364272" y="1407196"/>
                    <a:pt x="4398197" y="1572980"/>
                  </a:cubicBezTo>
                  <a:lnTo>
                    <a:pt x="4401113" y="1601912"/>
                  </a:lnTo>
                  <a:lnTo>
                    <a:pt x="4509768" y="1612865"/>
                  </a:lnTo>
                  <a:lnTo>
                    <a:pt x="4569687" y="1630661"/>
                  </a:lnTo>
                  <a:lnTo>
                    <a:pt x="4569687" y="3685776"/>
                  </a:lnTo>
                  <a:lnTo>
                    <a:pt x="4479175" y="3694900"/>
                  </a:lnTo>
                  <a:cubicBezTo>
                    <a:pt x="4332673" y="3694900"/>
                    <a:pt x="4196572" y="3650364"/>
                    <a:pt x="4083674" y="3574092"/>
                  </a:cubicBezTo>
                  <a:lnTo>
                    <a:pt x="4051094" y="3547210"/>
                  </a:lnTo>
                  <a:lnTo>
                    <a:pt x="4009782" y="3581295"/>
                  </a:lnTo>
                  <a:cubicBezTo>
                    <a:pt x="3944790" y="3625203"/>
                    <a:pt x="3866441" y="3650841"/>
                    <a:pt x="3782104" y="3650841"/>
                  </a:cubicBezTo>
                  <a:cubicBezTo>
                    <a:pt x="3669655" y="3650841"/>
                    <a:pt x="3567851" y="3605262"/>
                    <a:pt x="3494159" y="3531570"/>
                  </a:cubicBezTo>
                  <a:lnTo>
                    <a:pt x="3452428" y="3480992"/>
                  </a:lnTo>
                  <a:lnTo>
                    <a:pt x="3441126" y="3501813"/>
                  </a:lnTo>
                  <a:cubicBezTo>
                    <a:pt x="3367946" y="3610134"/>
                    <a:pt x="3244018" y="3681351"/>
                    <a:pt x="3103456" y="3681351"/>
                  </a:cubicBezTo>
                  <a:cubicBezTo>
                    <a:pt x="2991007" y="3681351"/>
                    <a:pt x="2889203" y="3635772"/>
                    <a:pt x="2815511" y="3562080"/>
                  </a:cubicBezTo>
                  <a:lnTo>
                    <a:pt x="2772231" y="3509625"/>
                  </a:lnTo>
                  <a:lnTo>
                    <a:pt x="2697608" y="3571194"/>
                  </a:lnTo>
                  <a:cubicBezTo>
                    <a:pt x="2544873" y="3674380"/>
                    <a:pt x="2382991" y="3737583"/>
                    <a:pt x="2162552" y="3734631"/>
                  </a:cubicBezTo>
                  <a:cubicBezTo>
                    <a:pt x="1740716" y="3728982"/>
                    <a:pt x="1534323" y="3547967"/>
                    <a:pt x="1390478" y="3368488"/>
                  </a:cubicBezTo>
                  <a:cubicBezTo>
                    <a:pt x="1316786" y="3442180"/>
                    <a:pt x="1170122" y="3498625"/>
                    <a:pt x="1046262" y="3459623"/>
                  </a:cubicBezTo>
                  <a:cubicBezTo>
                    <a:pt x="922402" y="3420621"/>
                    <a:pt x="685290" y="3320037"/>
                    <a:pt x="647319" y="3134475"/>
                  </a:cubicBezTo>
                  <a:lnTo>
                    <a:pt x="642925" y="3090891"/>
                  </a:lnTo>
                  <a:lnTo>
                    <a:pt x="634894" y="3098188"/>
                  </a:lnTo>
                  <a:cubicBezTo>
                    <a:pt x="569902" y="3142096"/>
                    <a:pt x="491553" y="3167734"/>
                    <a:pt x="407216" y="3167734"/>
                  </a:cubicBezTo>
                  <a:cubicBezTo>
                    <a:pt x="182317" y="3167734"/>
                    <a:pt x="0" y="2985417"/>
                    <a:pt x="0" y="2760518"/>
                  </a:cubicBezTo>
                  <a:cubicBezTo>
                    <a:pt x="0" y="2535619"/>
                    <a:pt x="182317" y="2353302"/>
                    <a:pt x="407216" y="2353302"/>
                  </a:cubicBezTo>
                  <a:cubicBezTo>
                    <a:pt x="435328" y="2353302"/>
                    <a:pt x="462775" y="2356151"/>
                    <a:pt x="489284" y="2361575"/>
                  </a:cubicBezTo>
                  <a:lnTo>
                    <a:pt x="508084" y="2367411"/>
                  </a:lnTo>
                  <a:lnTo>
                    <a:pt x="503849" y="2325400"/>
                  </a:lnTo>
                  <a:cubicBezTo>
                    <a:pt x="503849" y="1984177"/>
                    <a:pt x="780465" y="1707561"/>
                    <a:pt x="1121688" y="1707561"/>
                  </a:cubicBezTo>
                  <a:cubicBezTo>
                    <a:pt x="1164341" y="1707561"/>
                    <a:pt x="1205984" y="1711883"/>
                    <a:pt x="1246204" y="1720113"/>
                  </a:cubicBezTo>
                  <a:lnTo>
                    <a:pt x="1284356" y="1731957"/>
                  </a:lnTo>
                  <a:lnTo>
                    <a:pt x="1305976" y="1705754"/>
                  </a:lnTo>
                  <a:cubicBezTo>
                    <a:pt x="1417783" y="1593947"/>
                    <a:pt x="1572242" y="1524793"/>
                    <a:pt x="1742854" y="1524793"/>
                  </a:cubicBezTo>
                  <a:lnTo>
                    <a:pt x="1760288" y="1526551"/>
                  </a:lnTo>
                  <a:lnTo>
                    <a:pt x="1748032" y="1487068"/>
                  </a:lnTo>
                  <a:cubicBezTo>
                    <a:pt x="1744637" y="1470476"/>
                    <a:pt x="1742854" y="1453297"/>
                    <a:pt x="1742854" y="1435701"/>
                  </a:cubicBezTo>
                  <a:cubicBezTo>
                    <a:pt x="1742854" y="1312531"/>
                    <a:pt x="1830222" y="1209766"/>
                    <a:pt x="1946367" y="1185999"/>
                  </a:cubicBezTo>
                  <a:lnTo>
                    <a:pt x="1956892" y="1184938"/>
                  </a:lnTo>
                  <a:lnTo>
                    <a:pt x="1963928" y="1115143"/>
                  </a:lnTo>
                  <a:cubicBezTo>
                    <a:pt x="2010227" y="888886"/>
                    <a:pt x="2210419" y="718687"/>
                    <a:pt x="2450363" y="718687"/>
                  </a:cubicBezTo>
                  <a:lnTo>
                    <a:pt x="2520904" y="725798"/>
                  </a:lnTo>
                  <a:lnTo>
                    <a:pt x="2611712"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nvGrpSpPr>
            <p:cNvPr id="8" name="그룹 7">
              <a:extLst>
                <a:ext uri="{FF2B5EF4-FFF2-40B4-BE49-F238E27FC236}">
                  <a16:creationId xmlns="" xmlns:a16="http://schemas.microsoft.com/office/drawing/2014/main" id="{D0429EA9-A20D-4800-80F6-48970138B795}"/>
                </a:ext>
              </a:extLst>
            </p:cNvPr>
            <p:cNvGrpSpPr/>
            <p:nvPr userDrawn="1"/>
          </p:nvGrpSpPr>
          <p:grpSpPr>
            <a:xfrm>
              <a:off x="6992136" y="387072"/>
              <a:ext cx="704897" cy="1355021"/>
              <a:chOff x="5304862" y="-789923"/>
              <a:chExt cx="645890" cy="1241591"/>
            </a:xfrm>
          </p:grpSpPr>
          <p:grpSp>
            <p:nvGrpSpPr>
              <p:cNvPr id="9" name="그룹 8">
                <a:extLst>
                  <a:ext uri="{FF2B5EF4-FFF2-40B4-BE49-F238E27FC236}">
                    <a16:creationId xmlns="" xmlns:a16="http://schemas.microsoft.com/office/drawing/2014/main" id="{4817FF4C-CE41-4E26-9FB9-CB745F3234F3}"/>
                  </a:ext>
                </a:extLst>
              </p:cNvPr>
              <p:cNvGrpSpPr/>
              <p:nvPr userDrawn="1"/>
            </p:nvGrpSpPr>
            <p:grpSpPr>
              <a:xfrm>
                <a:off x="5377232" y="-789923"/>
                <a:ext cx="495969" cy="1052585"/>
                <a:chOff x="5868144" y="-857099"/>
                <a:chExt cx="495969" cy="1052585"/>
              </a:xfrm>
            </p:grpSpPr>
            <p:sp>
              <p:nvSpPr>
                <p:cNvPr id="16" name="이등변 삼각형 49">
                  <a:extLst>
                    <a:ext uri="{FF2B5EF4-FFF2-40B4-BE49-F238E27FC236}">
                      <a16:creationId xmlns="" xmlns:a16="http://schemas.microsoft.com/office/drawing/2014/main" id="{688B8353-32F5-4D6E-81D9-D597B60FA9D3}"/>
                    </a:ext>
                  </a:extLst>
                </p:cNvPr>
                <p:cNvSpPr/>
                <p:nvPr userDrawn="1"/>
              </p:nvSpPr>
              <p:spPr>
                <a:xfrm>
                  <a:off x="5868144" y="-853769"/>
                  <a:ext cx="495969" cy="1049255"/>
                </a:xfrm>
                <a:custGeom>
                  <a:avLst/>
                  <a:gdLst>
                    <a:gd name="connsiteX0" fmla="*/ 0 w 311344"/>
                    <a:gd name="connsiteY0" fmla="*/ 1049255 h 1049255"/>
                    <a:gd name="connsiteX1" fmla="*/ 155672 w 311344"/>
                    <a:gd name="connsiteY1" fmla="*/ 0 h 1049255"/>
                    <a:gd name="connsiteX2" fmla="*/ 311344 w 311344"/>
                    <a:gd name="connsiteY2" fmla="*/ 1049255 h 1049255"/>
                    <a:gd name="connsiteX3" fmla="*/ 0 w 311344"/>
                    <a:gd name="connsiteY3" fmla="*/ 1049255 h 1049255"/>
                    <a:gd name="connsiteX0" fmla="*/ 45684 w 357028"/>
                    <a:gd name="connsiteY0" fmla="*/ 1049255 h 1049255"/>
                    <a:gd name="connsiteX1" fmla="*/ 201356 w 357028"/>
                    <a:gd name="connsiteY1" fmla="*/ 0 h 1049255"/>
                    <a:gd name="connsiteX2" fmla="*/ 357028 w 357028"/>
                    <a:gd name="connsiteY2" fmla="*/ 1049255 h 1049255"/>
                    <a:gd name="connsiteX3" fmla="*/ 45684 w 357028"/>
                    <a:gd name="connsiteY3" fmla="*/ 1049255 h 1049255"/>
                    <a:gd name="connsiteX0" fmla="*/ 45684 w 416158"/>
                    <a:gd name="connsiteY0" fmla="*/ 1049255 h 1049255"/>
                    <a:gd name="connsiteX1" fmla="*/ 201356 w 416158"/>
                    <a:gd name="connsiteY1" fmla="*/ 0 h 1049255"/>
                    <a:gd name="connsiteX2" fmla="*/ 357028 w 416158"/>
                    <a:gd name="connsiteY2" fmla="*/ 1049255 h 1049255"/>
                    <a:gd name="connsiteX3" fmla="*/ 45684 w 416158"/>
                    <a:gd name="connsiteY3" fmla="*/ 1049255 h 1049255"/>
                    <a:gd name="connsiteX0" fmla="*/ 87161 w 457635"/>
                    <a:gd name="connsiteY0" fmla="*/ 1049255 h 1049255"/>
                    <a:gd name="connsiteX1" fmla="*/ 242833 w 457635"/>
                    <a:gd name="connsiteY1" fmla="*/ 0 h 1049255"/>
                    <a:gd name="connsiteX2" fmla="*/ 398505 w 457635"/>
                    <a:gd name="connsiteY2" fmla="*/ 1049255 h 1049255"/>
                    <a:gd name="connsiteX3" fmla="*/ 87161 w 457635"/>
                    <a:gd name="connsiteY3" fmla="*/ 1049255 h 1049255"/>
                    <a:gd name="connsiteX0" fmla="*/ 87161 w 500627"/>
                    <a:gd name="connsiteY0" fmla="*/ 1049255 h 1049255"/>
                    <a:gd name="connsiteX1" fmla="*/ 242833 w 500627"/>
                    <a:gd name="connsiteY1" fmla="*/ 0 h 1049255"/>
                    <a:gd name="connsiteX2" fmla="*/ 398505 w 500627"/>
                    <a:gd name="connsiteY2" fmla="*/ 1049255 h 1049255"/>
                    <a:gd name="connsiteX3" fmla="*/ 87161 w 500627"/>
                    <a:gd name="connsiteY3" fmla="*/ 1049255 h 1049255"/>
                    <a:gd name="connsiteX0" fmla="*/ 91187 w 504653"/>
                    <a:gd name="connsiteY0" fmla="*/ 1049255 h 1049255"/>
                    <a:gd name="connsiteX1" fmla="*/ 246859 w 504653"/>
                    <a:gd name="connsiteY1" fmla="*/ 0 h 1049255"/>
                    <a:gd name="connsiteX2" fmla="*/ 402531 w 504653"/>
                    <a:gd name="connsiteY2" fmla="*/ 1049255 h 1049255"/>
                    <a:gd name="connsiteX3" fmla="*/ 91187 w 504653"/>
                    <a:gd name="connsiteY3" fmla="*/ 1049255 h 1049255"/>
                    <a:gd name="connsiteX0" fmla="*/ 91187 w 500775"/>
                    <a:gd name="connsiteY0" fmla="*/ 1049255 h 1049255"/>
                    <a:gd name="connsiteX1" fmla="*/ 246859 w 500775"/>
                    <a:gd name="connsiteY1" fmla="*/ 0 h 1049255"/>
                    <a:gd name="connsiteX2" fmla="*/ 402531 w 500775"/>
                    <a:gd name="connsiteY2" fmla="*/ 1049255 h 1049255"/>
                    <a:gd name="connsiteX3" fmla="*/ 91187 w 500775"/>
                    <a:gd name="connsiteY3" fmla="*/ 1049255 h 1049255"/>
                    <a:gd name="connsiteX0" fmla="*/ 91187 w 484758"/>
                    <a:gd name="connsiteY0" fmla="*/ 1049255 h 1049255"/>
                    <a:gd name="connsiteX1" fmla="*/ 246859 w 484758"/>
                    <a:gd name="connsiteY1" fmla="*/ 0 h 1049255"/>
                    <a:gd name="connsiteX2" fmla="*/ 402531 w 484758"/>
                    <a:gd name="connsiteY2" fmla="*/ 1049255 h 1049255"/>
                    <a:gd name="connsiteX3" fmla="*/ 91187 w 484758"/>
                    <a:gd name="connsiteY3" fmla="*/ 1049255 h 1049255"/>
                    <a:gd name="connsiteX0" fmla="*/ 91187 w 488692"/>
                    <a:gd name="connsiteY0" fmla="*/ 1049255 h 1049255"/>
                    <a:gd name="connsiteX1" fmla="*/ 246859 w 488692"/>
                    <a:gd name="connsiteY1" fmla="*/ 0 h 1049255"/>
                    <a:gd name="connsiteX2" fmla="*/ 402531 w 488692"/>
                    <a:gd name="connsiteY2" fmla="*/ 1049255 h 1049255"/>
                    <a:gd name="connsiteX3" fmla="*/ 91187 w 488692"/>
                    <a:gd name="connsiteY3" fmla="*/ 1049255 h 1049255"/>
                    <a:gd name="connsiteX0" fmla="*/ 91187 w 492707"/>
                    <a:gd name="connsiteY0" fmla="*/ 1049255 h 1049255"/>
                    <a:gd name="connsiteX1" fmla="*/ 246859 w 492707"/>
                    <a:gd name="connsiteY1" fmla="*/ 0 h 1049255"/>
                    <a:gd name="connsiteX2" fmla="*/ 402531 w 492707"/>
                    <a:gd name="connsiteY2" fmla="*/ 1049255 h 1049255"/>
                    <a:gd name="connsiteX3" fmla="*/ 91187 w 492707"/>
                    <a:gd name="connsiteY3" fmla="*/ 1049255 h 1049255"/>
                    <a:gd name="connsiteX0" fmla="*/ 95257 w 496777"/>
                    <a:gd name="connsiteY0" fmla="*/ 1049255 h 1049255"/>
                    <a:gd name="connsiteX1" fmla="*/ 250929 w 496777"/>
                    <a:gd name="connsiteY1" fmla="*/ 0 h 1049255"/>
                    <a:gd name="connsiteX2" fmla="*/ 406601 w 496777"/>
                    <a:gd name="connsiteY2" fmla="*/ 1049255 h 1049255"/>
                    <a:gd name="connsiteX3" fmla="*/ 95257 w 496777"/>
                    <a:gd name="connsiteY3" fmla="*/ 1049255 h 1049255"/>
                    <a:gd name="connsiteX0" fmla="*/ 95257 w 485293"/>
                    <a:gd name="connsiteY0" fmla="*/ 1049255 h 1049255"/>
                    <a:gd name="connsiteX1" fmla="*/ 250929 w 485293"/>
                    <a:gd name="connsiteY1" fmla="*/ 0 h 1049255"/>
                    <a:gd name="connsiteX2" fmla="*/ 406601 w 485293"/>
                    <a:gd name="connsiteY2" fmla="*/ 1049255 h 1049255"/>
                    <a:gd name="connsiteX3" fmla="*/ 95257 w 485293"/>
                    <a:gd name="connsiteY3" fmla="*/ 1049255 h 1049255"/>
                    <a:gd name="connsiteX0" fmla="*/ 95257 w 494828"/>
                    <a:gd name="connsiteY0" fmla="*/ 1049255 h 1049255"/>
                    <a:gd name="connsiteX1" fmla="*/ 250929 w 494828"/>
                    <a:gd name="connsiteY1" fmla="*/ 0 h 1049255"/>
                    <a:gd name="connsiteX2" fmla="*/ 406601 w 494828"/>
                    <a:gd name="connsiteY2" fmla="*/ 1049255 h 1049255"/>
                    <a:gd name="connsiteX3" fmla="*/ 95257 w 494828"/>
                    <a:gd name="connsiteY3" fmla="*/ 1049255 h 1049255"/>
                    <a:gd name="connsiteX0" fmla="*/ 95257 w 493814"/>
                    <a:gd name="connsiteY0" fmla="*/ 1049255 h 1049255"/>
                    <a:gd name="connsiteX1" fmla="*/ 250929 w 493814"/>
                    <a:gd name="connsiteY1" fmla="*/ 0 h 1049255"/>
                    <a:gd name="connsiteX2" fmla="*/ 406601 w 493814"/>
                    <a:gd name="connsiteY2" fmla="*/ 1049255 h 1049255"/>
                    <a:gd name="connsiteX3" fmla="*/ 95257 w 493814"/>
                    <a:gd name="connsiteY3" fmla="*/ 1049255 h 1049255"/>
                    <a:gd name="connsiteX0" fmla="*/ 95257 w 496864"/>
                    <a:gd name="connsiteY0" fmla="*/ 1049255 h 1049255"/>
                    <a:gd name="connsiteX1" fmla="*/ 250929 w 496864"/>
                    <a:gd name="connsiteY1" fmla="*/ 0 h 1049255"/>
                    <a:gd name="connsiteX2" fmla="*/ 406601 w 496864"/>
                    <a:gd name="connsiteY2" fmla="*/ 1049255 h 1049255"/>
                    <a:gd name="connsiteX3" fmla="*/ 95257 w 496864"/>
                    <a:gd name="connsiteY3" fmla="*/ 1049255 h 1049255"/>
                    <a:gd name="connsiteX0" fmla="*/ 95257 w 497887"/>
                    <a:gd name="connsiteY0" fmla="*/ 1049255 h 1049255"/>
                    <a:gd name="connsiteX1" fmla="*/ 250929 w 497887"/>
                    <a:gd name="connsiteY1" fmla="*/ 0 h 1049255"/>
                    <a:gd name="connsiteX2" fmla="*/ 406601 w 497887"/>
                    <a:gd name="connsiteY2" fmla="*/ 1049255 h 1049255"/>
                    <a:gd name="connsiteX3" fmla="*/ 95257 w 497887"/>
                    <a:gd name="connsiteY3" fmla="*/ 1049255 h 1049255"/>
                    <a:gd name="connsiteX0" fmla="*/ 95257 w 495969"/>
                    <a:gd name="connsiteY0" fmla="*/ 1049255 h 1049255"/>
                    <a:gd name="connsiteX1" fmla="*/ 250929 w 495969"/>
                    <a:gd name="connsiteY1" fmla="*/ 0 h 1049255"/>
                    <a:gd name="connsiteX2" fmla="*/ 406601 w 495969"/>
                    <a:gd name="connsiteY2" fmla="*/ 1049255 h 1049255"/>
                    <a:gd name="connsiteX3" fmla="*/ 95257 w 495969"/>
                    <a:gd name="connsiteY3" fmla="*/ 1049255 h 1049255"/>
                  </a:gdLst>
                  <a:ahLst/>
                  <a:cxnLst>
                    <a:cxn ang="0">
                      <a:pos x="connsiteX0" y="connsiteY0"/>
                    </a:cxn>
                    <a:cxn ang="0">
                      <a:pos x="connsiteX1" y="connsiteY1"/>
                    </a:cxn>
                    <a:cxn ang="0">
                      <a:pos x="connsiteX2" y="connsiteY2"/>
                    </a:cxn>
                    <a:cxn ang="0">
                      <a:pos x="connsiteX3" y="connsiteY3"/>
                    </a:cxn>
                  </a:cxnLst>
                  <a:rect l="l" t="t" r="r" b="b"/>
                  <a:pathLst>
                    <a:path w="495969" h="1049255">
                      <a:moveTo>
                        <a:pt x="95257" y="1049255"/>
                      </a:moveTo>
                      <a:cubicBezTo>
                        <a:pt x="6676" y="723357"/>
                        <a:pt x="-121664" y="317947"/>
                        <a:pt x="250929" y="0"/>
                      </a:cubicBezTo>
                      <a:cubicBezTo>
                        <a:pt x="612920" y="328549"/>
                        <a:pt x="489882" y="781667"/>
                        <a:pt x="406601" y="1049255"/>
                      </a:cubicBezTo>
                      <a:lnTo>
                        <a:pt x="95257" y="1049255"/>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7" name="자유형: 도형 16">
                  <a:extLst>
                    <a:ext uri="{FF2B5EF4-FFF2-40B4-BE49-F238E27FC236}">
                      <a16:creationId xmlns="" xmlns:a16="http://schemas.microsoft.com/office/drawing/2014/main" id="{155478D4-44EA-48AE-860F-E368AD673D03}"/>
                    </a:ext>
                  </a:extLst>
                </p:cNvPr>
                <p:cNvSpPr/>
                <p:nvPr userDrawn="1"/>
              </p:nvSpPr>
              <p:spPr>
                <a:xfrm>
                  <a:off x="5939427" y="102551"/>
                  <a:ext cx="364003" cy="92935"/>
                </a:xfrm>
                <a:custGeom>
                  <a:avLst/>
                  <a:gdLst>
                    <a:gd name="connsiteX0" fmla="*/ 0 w 364003"/>
                    <a:gd name="connsiteY0" fmla="*/ 0 h 92935"/>
                    <a:gd name="connsiteX1" fmla="*/ 364003 w 364003"/>
                    <a:gd name="connsiteY1" fmla="*/ 0 h 92935"/>
                    <a:gd name="connsiteX2" fmla="*/ 336518 w 364003"/>
                    <a:gd name="connsiteY2" fmla="*/ 92935 h 92935"/>
                    <a:gd name="connsiteX3" fmla="*/ 25174 w 364003"/>
                    <a:gd name="connsiteY3" fmla="*/ 92935 h 92935"/>
                  </a:gdLst>
                  <a:ahLst/>
                  <a:cxnLst>
                    <a:cxn ang="0">
                      <a:pos x="connsiteX0" y="connsiteY0"/>
                    </a:cxn>
                    <a:cxn ang="0">
                      <a:pos x="connsiteX1" y="connsiteY1"/>
                    </a:cxn>
                    <a:cxn ang="0">
                      <a:pos x="connsiteX2" y="connsiteY2"/>
                    </a:cxn>
                    <a:cxn ang="0">
                      <a:pos x="connsiteX3" y="connsiteY3"/>
                    </a:cxn>
                  </a:cxnLst>
                  <a:rect l="l" t="t" r="r" b="b"/>
                  <a:pathLst>
                    <a:path w="364003" h="92935">
                      <a:moveTo>
                        <a:pt x="0" y="0"/>
                      </a:moveTo>
                      <a:lnTo>
                        <a:pt x="364003" y="0"/>
                      </a:lnTo>
                      <a:lnTo>
                        <a:pt x="336518" y="92935"/>
                      </a:lnTo>
                      <a:lnTo>
                        <a:pt x="25174" y="9293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자유형: 도형 17">
                  <a:extLst>
                    <a:ext uri="{FF2B5EF4-FFF2-40B4-BE49-F238E27FC236}">
                      <a16:creationId xmlns="" xmlns:a16="http://schemas.microsoft.com/office/drawing/2014/main" id="{1861CCC0-CB32-42D2-947D-1907817DDDAE}"/>
                    </a:ext>
                  </a:extLst>
                </p:cNvPr>
                <p:cNvSpPr/>
                <p:nvPr userDrawn="1"/>
              </p:nvSpPr>
              <p:spPr>
                <a:xfrm>
                  <a:off x="5893989" y="-857099"/>
                  <a:ext cx="444279" cy="350537"/>
                </a:xfrm>
                <a:custGeom>
                  <a:avLst/>
                  <a:gdLst>
                    <a:gd name="connsiteX0" fmla="*/ 227272 w 444279"/>
                    <a:gd name="connsiteY0" fmla="*/ 0 h 350537"/>
                    <a:gd name="connsiteX1" fmla="*/ 440556 w 444279"/>
                    <a:gd name="connsiteY1" fmla="*/ 335046 h 350537"/>
                    <a:gd name="connsiteX2" fmla="*/ 444279 w 444279"/>
                    <a:gd name="connsiteY2" fmla="*/ 350537 h 350537"/>
                    <a:gd name="connsiteX3" fmla="*/ 0 w 444279"/>
                    <a:gd name="connsiteY3" fmla="*/ 350537 h 350537"/>
                    <a:gd name="connsiteX4" fmla="*/ 8223 w 444279"/>
                    <a:gd name="connsiteY4" fmla="*/ 318604 h 350537"/>
                    <a:gd name="connsiteX5" fmla="*/ 227272 w 444279"/>
                    <a:gd name="connsiteY5" fmla="*/ 0 h 35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279" h="350537">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2" name="타원 11">
                <a:extLst>
                  <a:ext uri="{FF2B5EF4-FFF2-40B4-BE49-F238E27FC236}">
                    <a16:creationId xmlns="" xmlns:a16="http://schemas.microsoft.com/office/drawing/2014/main" id="{E3ED5D5D-DC92-4BF6-B431-CE8E43382FD0}"/>
                  </a:ext>
                </a:extLst>
              </p:cNvPr>
              <p:cNvSpPr/>
              <p:nvPr userDrawn="1"/>
            </p:nvSpPr>
            <p:spPr>
              <a:xfrm>
                <a:off x="5535216" y="-351600"/>
                <a:ext cx="180000" cy="180000"/>
              </a:xfrm>
              <a:prstGeom prst="ellipse">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a:extLst>
                  <a:ext uri="{FF2B5EF4-FFF2-40B4-BE49-F238E27FC236}">
                    <a16:creationId xmlns="" xmlns:a16="http://schemas.microsoft.com/office/drawing/2014/main" id="{57F372C6-9816-462E-83F5-DFD56E8AF164}"/>
                  </a:ext>
                </a:extLst>
              </p:cNvPr>
              <p:cNvSpPr/>
              <p:nvPr userDrawn="1"/>
            </p:nvSpPr>
            <p:spPr>
              <a:xfrm flipH="1">
                <a:off x="5614416" y="6445"/>
                <a:ext cx="21600" cy="43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자유형: 도형 13">
                <a:extLst>
                  <a:ext uri="{FF2B5EF4-FFF2-40B4-BE49-F238E27FC236}">
                    <a16:creationId xmlns="" xmlns:a16="http://schemas.microsoft.com/office/drawing/2014/main" id="{F07321F0-763D-431A-87E5-1BD5F333CAE1}"/>
                  </a:ext>
                </a:extLst>
              </p:cNvPr>
              <p:cNvSpPr/>
              <p:nvPr userDrawn="1"/>
            </p:nvSpPr>
            <p:spPr>
              <a:xfrm>
                <a:off x="5304862"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자유형: 도형 14">
                <a:extLst>
                  <a:ext uri="{FF2B5EF4-FFF2-40B4-BE49-F238E27FC236}">
                    <a16:creationId xmlns="" xmlns:a16="http://schemas.microsoft.com/office/drawing/2014/main" id="{D39A1E25-A8B6-4EE4-8AC8-D262A0C0D580}"/>
                  </a:ext>
                </a:extLst>
              </p:cNvPr>
              <p:cNvSpPr/>
              <p:nvPr userDrawn="1"/>
            </p:nvSpPr>
            <p:spPr>
              <a:xfrm flipH="1">
                <a:off x="5807099"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Tree>
    <p:extLst>
      <p:ext uri="{BB962C8B-B14F-4D97-AF65-F5344CB8AC3E}">
        <p14:creationId xmlns:p14="http://schemas.microsoft.com/office/powerpoint/2010/main" val="3129044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Break Layout">
    <p:spTree>
      <p:nvGrpSpPr>
        <p:cNvPr id="1" name=""/>
        <p:cNvGrpSpPr/>
        <p:nvPr/>
      </p:nvGrpSpPr>
      <p:grpSpPr>
        <a:xfrm>
          <a:off x="0" y="0"/>
          <a:ext cx="0" cy="0"/>
          <a:chOff x="0" y="0"/>
          <a:chExt cx="0" cy="0"/>
        </a:xfrm>
      </p:grpSpPr>
      <p:grpSp>
        <p:nvGrpSpPr>
          <p:cNvPr id="4" name="그룹 3">
            <a:extLst>
              <a:ext uri="{FF2B5EF4-FFF2-40B4-BE49-F238E27FC236}">
                <a16:creationId xmlns="" xmlns:a16="http://schemas.microsoft.com/office/drawing/2014/main" id="{46628553-F51C-4CE7-A3A6-AB374655DC97}"/>
              </a:ext>
            </a:extLst>
          </p:cNvPr>
          <p:cNvGrpSpPr/>
          <p:nvPr userDrawn="1"/>
        </p:nvGrpSpPr>
        <p:grpSpPr>
          <a:xfrm>
            <a:off x="786525" y="1114965"/>
            <a:ext cx="2320819" cy="2728174"/>
            <a:chOff x="5364088" y="1450891"/>
            <a:chExt cx="2320819" cy="2728174"/>
          </a:xfrm>
        </p:grpSpPr>
        <p:sp>
          <p:nvSpPr>
            <p:cNvPr id="22" name="자유형: 도형 21">
              <a:extLst>
                <a:ext uri="{FF2B5EF4-FFF2-40B4-BE49-F238E27FC236}">
                  <a16:creationId xmlns="" xmlns:a16="http://schemas.microsoft.com/office/drawing/2014/main" id="{B5880087-04C4-411C-AEAA-74B23548761F}"/>
                </a:ext>
              </a:extLst>
            </p:cNvPr>
            <p:cNvSpPr/>
            <p:nvPr userDrawn="1"/>
          </p:nvSpPr>
          <p:spPr>
            <a:xfrm>
              <a:off x="5399290" y="2150906"/>
              <a:ext cx="2261257" cy="2028159"/>
            </a:xfrm>
            <a:custGeom>
              <a:avLst/>
              <a:gdLst>
                <a:gd name="connsiteX0" fmla="*/ 1012851 w 2261257"/>
                <a:gd name="connsiteY0" fmla="*/ 0 h 2028159"/>
                <a:gd name="connsiteX1" fmla="*/ 1226850 w 2261257"/>
                <a:gd name="connsiteY1" fmla="*/ 0 h 2028159"/>
                <a:gd name="connsiteX2" fmla="*/ 1283043 w 2261257"/>
                <a:gd name="connsiteY2" fmla="*/ 449131 h 2028159"/>
                <a:gd name="connsiteX3" fmla="*/ 1318239 w 2261257"/>
                <a:gd name="connsiteY3" fmla="*/ 455866 h 2028159"/>
                <a:gd name="connsiteX4" fmla="*/ 1530113 w 2261257"/>
                <a:gd name="connsiteY4" fmla="*/ 605602 h 2028159"/>
                <a:gd name="connsiteX5" fmla="*/ 1548314 w 2261257"/>
                <a:gd name="connsiteY5" fmla="*/ 639136 h 2028159"/>
                <a:gd name="connsiteX6" fmla="*/ 1577154 w 2261257"/>
                <a:gd name="connsiteY6" fmla="*/ 636229 h 2028159"/>
                <a:gd name="connsiteX7" fmla="*/ 1914152 w 2261257"/>
                <a:gd name="connsiteY7" fmla="*/ 859606 h 2028159"/>
                <a:gd name="connsiteX8" fmla="*/ 1919810 w 2261257"/>
                <a:gd name="connsiteY8" fmla="*/ 877832 h 2028159"/>
                <a:gd name="connsiteX9" fmla="*/ 1932155 w 2261257"/>
                <a:gd name="connsiteY9" fmla="*/ 874000 h 2028159"/>
                <a:gd name="connsiteX10" fmla="*/ 1981836 w 2261257"/>
                <a:gd name="connsiteY10" fmla="*/ 868991 h 2028159"/>
                <a:gd name="connsiteX11" fmla="*/ 2223343 w 2261257"/>
                <a:gd name="connsiteY11" fmla="*/ 1065825 h 2028159"/>
                <a:gd name="connsiteX12" fmla="*/ 2225319 w 2261257"/>
                <a:gd name="connsiteY12" fmla="*/ 1085429 h 2028159"/>
                <a:gd name="connsiteX13" fmla="*/ 2261257 w 2261257"/>
                <a:gd name="connsiteY13" fmla="*/ 1089052 h 2028159"/>
                <a:gd name="connsiteX14" fmla="*/ 2259340 w 2261257"/>
                <a:gd name="connsiteY14" fmla="*/ 1101612 h 2028159"/>
                <a:gd name="connsiteX15" fmla="*/ 1122505 w 2261257"/>
                <a:gd name="connsiteY15" fmla="*/ 2028159 h 2028159"/>
                <a:gd name="connsiteX16" fmla="*/ 14265 w 2261257"/>
                <a:gd name="connsiteY16" fmla="*/ 1212820 h 2028159"/>
                <a:gd name="connsiteX17" fmla="*/ 0 w 2261257"/>
                <a:gd name="connsiteY17" fmla="*/ 1157341 h 2028159"/>
                <a:gd name="connsiteX18" fmla="*/ 3235 w 2261257"/>
                <a:gd name="connsiteY18" fmla="*/ 1157015 h 2028159"/>
                <a:gd name="connsiteX19" fmla="*/ 87605 w 2261257"/>
                <a:gd name="connsiteY19" fmla="*/ 1165520 h 2028159"/>
                <a:gd name="connsiteX20" fmla="*/ 113456 w 2261257"/>
                <a:gd name="connsiteY20" fmla="*/ 1173545 h 2028159"/>
                <a:gd name="connsiteX21" fmla="*/ 128106 w 2261257"/>
                <a:gd name="connsiteY21" fmla="*/ 1155791 h 2028159"/>
                <a:gd name="connsiteX22" fmla="*/ 424127 w 2261257"/>
                <a:gd name="connsiteY22" fmla="*/ 1033175 h 2028159"/>
                <a:gd name="connsiteX23" fmla="*/ 435940 w 2261257"/>
                <a:gd name="connsiteY23" fmla="*/ 1034366 h 2028159"/>
                <a:gd name="connsiteX24" fmla="*/ 427636 w 2261257"/>
                <a:gd name="connsiteY24" fmla="*/ 1007613 h 2028159"/>
                <a:gd name="connsiteX25" fmla="*/ 424127 w 2261257"/>
                <a:gd name="connsiteY25" fmla="*/ 972807 h 2028159"/>
                <a:gd name="connsiteX26" fmla="*/ 562024 w 2261257"/>
                <a:gd name="connsiteY26" fmla="*/ 803613 h 2028159"/>
                <a:gd name="connsiteX27" fmla="*/ 569156 w 2261257"/>
                <a:gd name="connsiteY27" fmla="*/ 802894 h 2028159"/>
                <a:gd name="connsiteX28" fmla="*/ 573923 w 2261257"/>
                <a:gd name="connsiteY28" fmla="*/ 755602 h 2028159"/>
                <a:gd name="connsiteX29" fmla="*/ 903523 w 2261257"/>
                <a:gd name="connsiteY29" fmla="*/ 486970 h 2028159"/>
                <a:gd name="connsiteX30" fmla="*/ 951321 w 2261257"/>
                <a:gd name="connsiteY30" fmla="*/ 491789 h 202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261257" h="2028159">
                  <a:moveTo>
                    <a:pt x="1012851" y="0"/>
                  </a:moveTo>
                  <a:lnTo>
                    <a:pt x="1226850" y="0"/>
                  </a:lnTo>
                  <a:lnTo>
                    <a:pt x="1283043" y="449131"/>
                  </a:lnTo>
                  <a:lnTo>
                    <a:pt x="1318239" y="455866"/>
                  </a:lnTo>
                  <a:cubicBezTo>
                    <a:pt x="1405884" y="478416"/>
                    <a:pt x="1480818" y="532637"/>
                    <a:pt x="1530113" y="605602"/>
                  </a:cubicBezTo>
                  <a:lnTo>
                    <a:pt x="1548314" y="639136"/>
                  </a:lnTo>
                  <a:lnTo>
                    <a:pt x="1577154" y="636229"/>
                  </a:lnTo>
                  <a:cubicBezTo>
                    <a:pt x="1728648" y="636229"/>
                    <a:pt x="1858629" y="728337"/>
                    <a:pt x="1914152" y="859606"/>
                  </a:cubicBezTo>
                  <a:lnTo>
                    <a:pt x="1919810" y="877832"/>
                  </a:lnTo>
                  <a:lnTo>
                    <a:pt x="1932155" y="874000"/>
                  </a:lnTo>
                  <a:cubicBezTo>
                    <a:pt x="1948202" y="870716"/>
                    <a:pt x="1964818" y="868991"/>
                    <a:pt x="1981836" y="868991"/>
                  </a:cubicBezTo>
                  <a:cubicBezTo>
                    <a:pt x="2100964" y="868991"/>
                    <a:pt x="2200356" y="953493"/>
                    <a:pt x="2223343" y="1065825"/>
                  </a:cubicBezTo>
                  <a:lnTo>
                    <a:pt x="2225319" y="1085429"/>
                  </a:lnTo>
                  <a:lnTo>
                    <a:pt x="2261257" y="1089052"/>
                  </a:lnTo>
                  <a:lnTo>
                    <a:pt x="2259340" y="1101612"/>
                  </a:lnTo>
                  <a:cubicBezTo>
                    <a:pt x="2151136" y="1630392"/>
                    <a:pt x="1683273" y="2028159"/>
                    <a:pt x="1122505" y="2028159"/>
                  </a:cubicBezTo>
                  <a:cubicBezTo>
                    <a:pt x="601793" y="2028159"/>
                    <a:pt x="161186" y="1685186"/>
                    <a:pt x="14265" y="1212820"/>
                  </a:cubicBezTo>
                  <a:lnTo>
                    <a:pt x="0" y="1157341"/>
                  </a:lnTo>
                  <a:lnTo>
                    <a:pt x="3235" y="1157015"/>
                  </a:lnTo>
                  <a:cubicBezTo>
                    <a:pt x="32136" y="1157015"/>
                    <a:pt x="60353" y="1159944"/>
                    <a:pt x="87605" y="1165520"/>
                  </a:cubicBezTo>
                  <a:lnTo>
                    <a:pt x="113456" y="1173545"/>
                  </a:lnTo>
                  <a:lnTo>
                    <a:pt x="128106" y="1155791"/>
                  </a:lnTo>
                  <a:cubicBezTo>
                    <a:pt x="203864" y="1080032"/>
                    <a:pt x="308523" y="1033175"/>
                    <a:pt x="424127" y="1033175"/>
                  </a:cubicBezTo>
                  <a:lnTo>
                    <a:pt x="435940" y="1034366"/>
                  </a:lnTo>
                  <a:lnTo>
                    <a:pt x="427636" y="1007613"/>
                  </a:lnTo>
                  <a:cubicBezTo>
                    <a:pt x="425335" y="996370"/>
                    <a:pt x="424127" y="984730"/>
                    <a:pt x="424127" y="972807"/>
                  </a:cubicBezTo>
                  <a:cubicBezTo>
                    <a:pt x="424127" y="889349"/>
                    <a:pt x="483326" y="819717"/>
                    <a:pt x="562024" y="803613"/>
                  </a:cubicBezTo>
                  <a:lnTo>
                    <a:pt x="569156" y="802894"/>
                  </a:lnTo>
                  <a:lnTo>
                    <a:pt x="573923" y="755602"/>
                  </a:lnTo>
                  <a:cubicBezTo>
                    <a:pt x="605295" y="602294"/>
                    <a:pt x="740941" y="486970"/>
                    <a:pt x="903523" y="486970"/>
                  </a:cubicBezTo>
                  <a:lnTo>
                    <a:pt x="951321" y="49178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sp>
          <p:nvSpPr>
            <p:cNvPr id="3" name="타원 2">
              <a:extLst>
                <a:ext uri="{FF2B5EF4-FFF2-40B4-BE49-F238E27FC236}">
                  <a16:creationId xmlns="" xmlns:a16="http://schemas.microsoft.com/office/drawing/2014/main" id="{7EF498E6-9850-42A0-8643-E6250BB46DE0}"/>
                </a:ext>
              </a:extLst>
            </p:cNvPr>
            <p:cNvSpPr/>
            <p:nvPr userDrawn="1"/>
          </p:nvSpPr>
          <p:spPr>
            <a:xfrm>
              <a:off x="5364088" y="1858246"/>
              <a:ext cx="2320819" cy="2320819"/>
            </a:xfrm>
            <a:prstGeom prst="ellipse">
              <a:avLst/>
            </a:prstGeom>
            <a:no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8" name="그룹 7">
              <a:extLst>
                <a:ext uri="{FF2B5EF4-FFF2-40B4-BE49-F238E27FC236}">
                  <a16:creationId xmlns="" xmlns:a16="http://schemas.microsoft.com/office/drawing/2014/main" id="{AF789A84-B899-484F-ADA6-1B784064DB8A}"/>
                </a:ext>
              </a:extLst>
            </p:cNvPr>
            <p:cNvGrpSpPr/>
            <p:nvPr userDrawn="1"/>
          </p:nvGrpSpPr>
          <p:grpSpPr>
            <a:xfrm>
              <a:off x="6280305" y="1450891"/>
              <a:ext cx="477626" cy="918140"/>
              <a:chOff x="5304862" y="-789923"/>
              <a:chExt cx="645890" cy="1241591"/>
            </a:xfrm>
          </p:grpSpPr>
          <p:grpSp>
            <p:nvGrpSpPr>
              <p:cNvPr id="9" name="그룹 8">
                <a:extLst>
                  <a:ext uri="{FF2B5EF4-FFF2-40B4-BE49-F238E27FC236}">
                    <a16:creationId xmlns="" xmlns:a16="http://schemas.microsoft.com/office/drawing/2014/main" id="{6DDA03B1-B885-4EB8-9AC5-617A33E28AA0}"/>
                  </a:ext>
                </a:extLst>
              </p:cNvPr>
              <p:cNvGrpSpPr/>
              <p:nvPr userDrawn="1"/>
            </p:nvGrpSpPr>
            <p:grpSpPr>
              <a:xfrm>
                <a:off x="5377232" y="-789923"/>
                <a:ext cx="495969" cy="1052585"/>
                <a:chOff x="5868144" y="-857099"/>
                <a:chExt cx="495969" cy="1052585"/>
              </a:xfrm>
            </p:grpSpPr>
            <p:sp>
              <p:nvSpPr>
                <p:cNvPr id="16" name="이등변 삼각형 49">
                  <a:extLst>
                    <a:ext uri="{FF2B5EF4-FFF2-40B4-BE49-F238E27FC236}">
                      <a16:creationId xmlns="" xmlns:a16="http://schemas.microsoft.com/office/drawing/2014/main" id="{50824863-8B90-4264-9AEB-19AE04C9A70D}"/>
                    </a:ext>
                  </a:extLst>
                </p:cNvPr>
                <p:cNvSpPr/>
                <p:nvPr userDrawn="1"/>
              </p:nvSpPr>
              <p:spPr>
                <a:xfrm>
                  <a:off x="5868144" y="-853769"/>
                  <a:ext cx="495969" cy="1049255"/>
                </a:xfrm>
                <a:custGeom>
                  <a:avLst/>
                  <a:gdLst>
                    <a:gd name="connsiteX0" fmla="*/ 0 w 311344"/>
                    <a:gd name="connsiteY0" fmla="*/ 1049255 h 1049255"/>
                    <a:gd name="connsiteX1" fmla="*/ 155672 w 311344"/>
                    <a:gd name="connsiteY1" fmla="*/ 0 h 1049255"/>
                    <a:gd name="connsiteX2" fmla="*/ 311344 w 311344"/>
                    <a:gd name="connsiteY2" fmla="*/ 1049255 h 1049255"/>
                    <a:gd name="connsiteX3" fmla="*/ 0 w 311344"/>
                    <a:gd name="connsiteY3" fmla="*/ 1049255 h 1049255"/>
                    <a:gd name="connsiteX0" fmla="*/ 45684 w 357028"/>
                    <a:gd name="connsiteY0" fmla="*/ 1049255 h 1049255"/>
                    <a:gd name="connsiteX1" fmla="*/ 201356 w 357028"/>
                    <a:gd name="connsiteY1" fmla="*/ 0 h 1049255"/>
                    <a:gd name="connsiteX2" fmla="*/ 357028 w 357028"/>
                    <a:gd name="connsiteY2" fmla="*/ 1049255 h 1049255"/>
                    <a:gd name="connsiteX3" fmla="*/ 45684 w 357028"/>
                    <a:gd name="connsiteY3" fmla="*/ 1049255 h 1049255"/>
                    <a:gd name="connsiteX0" fmla="*/ 45684 w 416158"/>
                    <a:gd name="connsiteY0" fmla="*/ 1049255 h 1049255"/>
                    <a:gd name="connsiteX1" fmla="*/ 201356 w 416158"/>
                    <a:gd name="connsiteY1" fmla="*/ 0 h 1049255"/>
                    <a:gd name="connsiteX2" fmla="*/ 357028 w 416158"/>
                    <a:gd name="connsiteY2" fmla="*/ 1049255 h 1049255"/>
                    <a:gd name="connsiteX3" fmla="*/ 45684 w 416158"/>
                    <a:gd name="connsiteY3" fmla="*/ 1049255 h 1049255"/>
                    <a:gd name="connsiteX0" fmla="*/ 87161 w 457635"/>
                    <a:gd name="connsiteY0" fmla="*/ 1049255 h 1049255"/>
                    <a:gd name="connsiteX1" fmla="*/ 242833 w 457635"/>
                    <a:gd name="connsiteY1" fmla="*/ 0 h 1049255"/>
                    <a:gd name="connsiteX2" fmla="*/ 398505 w 457635"/>
                    <a:gd name="connsiteY2" fmla="*/ 1049255 h 1049255"/>
                    <a:gd name="connsiteX3" fmla="*/ 87161 w 457635"/>
                    <a:gd name="connsiteY3" fmla="*/ 1049255 h 1049255"/>
                    <a:gd name="connsiteX0" fmla="*/ 87161 w 500627"/>
                    <a:gd name="connsiteY0" fmla="*/ 1049255 h 1049255"/>
                    <a:gd name="connsiteX1" fmla="*/ 242833 w 500627"/>
                    <a:gd name="connsiteY1" fmla="*/ 0 h 1049255"/>
                    <a:gd name="connsiteX2" fmla="*/ 398505 w 500627"/>
                    <a:gd name="connsiteY2" fmla="*/ 1049255 h 1049255"/>
                    <a:gd name="connsiteX3" fmla="*/ 87161 w 500627"/>
                    <a:gd name="connsiteY3" fmla="*/ 1049255 h 1049255"/>
                    <a:gd name="connsiteX0" fmla="*/ 91187 w 504653"/>
                    <a:gd name="connsiteY0" fmla="*/ 1049255 h 1049255"/>
                    <a:gd name="connsiteX1" fmla="*/ 246859 w 504653"/>
                    <a:gd name="connsiteY1" fmla="*/ 0 h 1049255"/>
                    <a:gd name="connsiteX2" fmla="*/ 402531 w 504653"/>
                    <a:gd name="connsiteY2" fmla="*/ 1049255 h 1049255"/>
                    <a:gd name="connsiteX3" fmla="*/ 91187 w 504653"/>
                    <a:gd name="connsiteY3" fmla="*/ 1049255 h 1049255"/>
                    <a:gd name="connsiteX0" fmla="*/ 91187 w 500775"/>
                    <a:gd name="connsiteY0" fmla="*/ 1049255 h 1049255"/>
                    <a:gd name="connsiteX1" fmla="*/ 246859 w 500775"/>
                    <a:gd name="connsiteY1" fmla="*/ 0 h 1049255"/>
                    <a:gd name="connsiteX2" fmla="*/ 402531 w 500775"/>
                    <a:gd name="connsiteY2" fmla="*/ 1049255 h 1049255"/>
                    <a:gd name="connsiteX3" fmla="*/ 91187 w 500775"/>
                    <a:gd name="connsiteY3" fmla="*/ 1049255 h 1049255"/>
                    <a:gd name="connsiteX0" fmla="*/ 91187 w 484758"/>
                    <a:gd name="connsiteY0" fmla="*/ 1049255 h 1049255"/>
                    <a:gd name="connsiteX1" fmla="*/ 246859 w 484758"/>
                    <a:gd name="connsiteY1" fmla="*/ 0 h 1049255"/>
                    <a:gd name="connsiteX2" fmla="*/ 402531 w 484758"/>
                    <a:gd name="connsiteY2" fmla="*/ 1049255 h 1049255"/>
                    <a:gd name="connsiteX3" fmla="*/ 91187 w 484758"/>
                    <a:gd name="connsiteY3" fmla="*/ 1049255 h 1049255"/>
                    <a:gd name="connsiteX0" fmla="*/ 91187 w 488692"/>
                    <a:gd name="connsiteY0" fmla="*/ 1049255 h 1049255"/>
                    <a:gd name="connsiteX1" fmla="*/ 246859 w 488692"/>
                    <a:gd name="connsiteY1" fmla="*/ 0 h 1049255"/>
                    <a:gd name="connsiteX2" fmla="*/ 402531 w 488692"/>
                    <a:gd name="connsiteY2" fmla="*/ 1049255 h 1049255"/>
                    <a:gd name="connsiteX3" fmla="*/ 91187 w 488692"/>
                    <a:gd name="connsiteY3" fmla="*/ 1049255 h 1049255"/>
                    <a:gd name="connsiteX0" fmla="*/ 91187 w 492707"/>
                    <a:gd name="connsiteY0" fmla="*/ 1049255 h 1049255"/>
                    <a:gd name="connsiteX1" fmla="*/ 246859 w 492707"/>
                    <a:gd name="connsiteY1" fmla="*/ 0 h 1049255"/>
                    <a:gd name="connsiteX2" fmla="*/ 402531 w 492707"/>
                    <a:gd name="connsiteY2" fmla="*/ 1049255 h 1049255"/>
                    <a:gd name="connsiteX3" fmla="*/ 91187 w 492707"/>
                    <a:gd name="connsiteY3" fmla="*/ 1049255 h 1049255"/>
                    <a:gd name="connsiteX0" fmla="*/ 95257 w 496777"/>
                    <a:gd name="connsiteY0" fmla="*/ 1049255 h 1049255"/>
                    <a:gd name="connsiteX1" fmla="*/ 250929 w 496777"/>
                    <a:gd name="connsiteY1" fmla="*/ 0 h 1049255"/>
                    <a:gd name="connsiteX2" fmla="*/ 406601 w 496777"/>
                    <a:gd name="connsiteY2" fmla="*/ 1049255 h 1049255"/>
                    <a:gd name="connsiteX3" fmla="*/ 95257 w 496777"/>
                    <a:gd name="connsiteY3" fmla="*/ 1049255 h 1049255"/>
                    <a:gd name="connsiteX0" fmla="*/ 95257 w 485293"/>
                    <a:gd name="connsiteY0" fmla="*/ 1049255 h 1049255"/>
                    <a:gd name="connsiteX1" fmla="*/ 250929 w 485293"/>
                    <a:gd name="connsiteY1" fmla="*/ 0 h 1049255"/>
                    <a:gd name="connsiteX2" fmla="*/ 406601 w 485293"/>
                    <a:gd name="connsiteY2" fmla="*/ 1049255 h 1049255"/>
                    <a:gd name="connsiteX3" fmla="*/ 95257 w 485293"/>
                    <a:gd name="connsiteY3" fmla="*/ 1049255 h 1049255"/>
                    <a:gd name="connsiteX0" fmla="*/ 95257 w 494828"/>
                    <a:gd name="connsiteY0" fmla="*/ 1049255 h 1049255"/>
                    <a:gd name="connsiteX1" fmla="*/ 250929 w 494828"/>
                    <a:gd name="connsiteY1" fmla="*/ 0 h 1049255"/>
                    <a:gd name="connsiteX2" fmla="*/ 406601 w 494828"/>
                    <a:gd name="connsiteY2" fmla="*/ 1049255 h 1049255"/>
                    <a:gd name="connsiteX3" fmla="*/ 95257 w 494828"/>
                    <a:gd name="connsiteY3" fmla="*/ 1049255 h 1049255"/>
                    <a:gd name="connsiteX0" fmla="*/ 95257 w 493814"/>
                    <a:gd name="connsiteY0" fmla="*/ 1049255 h 1049255"/>
                    <a:gd name="connsiteX1" fmla="*/ 250929 w 493814"/>
                    <a:gd name="connsiteY1" fmla="*/ 0 h 1049255"/>
                    <a:gd name="connsiteX2" fmla="*/ 406601 w 493814"/>
                    <a:gd name="connsiteY2" fmla="*/ 1049255 h 1049255"/>
                    <a:gd name="connsiteX3" fmla="*/ 95257 w 493814"/>
                    <a:gd name="connsiteY3" fmla="*/ 1049255 h 1049255"/>
                    <a:gd name="connsiteX0" fmla="*/ 95257 w 496864"/>
                    <a:gd name="connsiteY0" fmla="*/ 1049255 h 1049255"/>
                    <a:gd name="connsiteX1" fmla="*/ 250929 w 496864"/>
                    <a:gd name="connsiteY1" fmla="*/ 0 h 1049255"/>
                    <a:gd name="connsiteX2" fmla="*/ 406601 w 496864"/>
                    <a:gd name="connsiteY2" fmla="*/ 1049255 h 1049255"/>
                    <a:gd name="connsiteX3" fmla="*/ 95257 w 496864"/>
                    <a:gd name="connsiteY3" fmla="*/ 1049255 h 1049255"/>
                    <a:gd name="connsiteX0" fmla="*/ 95257 w 497887"/>
                    <a:gd name="connsiteY0" fmla="*/ 1049255 h 1049255"/>
                    <a:gd name="connsiteX1" fmla="*/ 250929 w 497887"/>
                    <a:gd name="connsiteY1" fmla="*/ 0 h 1049255"/>
                    <a:gd name="connsiteX2" fmla="*/ 406601 w 497887"/>
                    <a:gd name="connsiteY2" fmla="*/ 1049255 h 1049255"/>
                    <a:gd name="connsiteX3" fmla="*/ 95257 w 497887"/>
                    <a:gd name="connsiteY3" fmla="*/ 1049255 h 1049255"/>
                    <a:gd name="connsiteX0" fmla="*/ 95257 w 495969"/>
                    <a:gd name="connsiteY0" fmla="*/ 1049255 h 1049255"/>
                    <a:gd name="connsiteX1" fmla="*/ 250929 w 495969"/>
                    <a:gd name="connsiteY1" fmla="*/ 0 h 1049255"/>
                    <a:gd name="connsiteX2" fmla="*/ 406601 w 495969"/>
                    <a:gd name="connsiteY2" fmla="*/ 1049255 h 1049255"/>
                    <a:gd name="connsiteX3" fmla="*/ 95257 w 495969"/>
                    <a:gd name="connsiteY3" fmla="*/ 1049255 h 1049255"/>
                  </a:gdLst>
                  <a:ahLst/>
                  <a:cxnLst>
                    <a:cxn ang="0">
                      <a:pos x="connsiteX0" y="connsiteY0"/>
                    </a:cxn>
                    <a:cxn ang="0">
                      <a:pos x="connsiteX1" y="connsiteY1"/>
                    </a:cxn>
                    <a:cxn ang="0">
                      <a:pos x="connsiteX2" y="connsiteY2"/>
                    </a:cxn>
                    <a:cxn ang="0">
                      <a:pos x="connsiteX3" y="connsiteY3"/>
                    </a:cxn>
                  </a:cxnLst>
                  <a:rect l="l" t="t" r="r" b="b"/>
                  <a:pathLst>
                    <a:path w="495969" h="1049255">
                      <a:moveTo>
                        <a:pt x="95257" y="1049255"/>
                      </a:moveTo>
                      <a:cubicBezTo>
                        <a:pt x="6676" y="723357"/>
                        <a:pt x="-121664" y="317947"/>
                        <a:pt x="250929" y="0"/>
                      </a:cubicBezTo>
                      <a:cubicBezTo>
                        <a:pt x="612920" y="328549"/>
                        <a:pt x="489882" y="781667"/>
                        <a:pt x="406601" y="1049255"/>
                      </a:cubicBezTo>
                      <a:lnTo>
                        <a:pt x="95257" y="1049255"/>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7" name="자유형: 도형 16">
                  <a:extLst>
                    <a:ext uri="{FF2B5EF4-FFF2-40B4-BE49-F238E27FC236}">
                      <a16:creationId xmlns="" xmlns:a16="http://schemas.microsoft.com/office/drawing/2014/main" id="{3B003EFC-13D2-4BB4-8625-D6DD1D26689C}"/>
                    </a:ext>
                  </a:extLst>
                </p:cNvPr>
                <p:cNvSpPr/>
                <p:nvPr userDrawn="1"/>
              </p:nvSpPr>
              <p:spPr>
                <a:xfrm>
                  <a:off x="5939427" y="102551"/>
                  <a:ext cx="364003" cy="92935"/>
                </a:xfrm>
                <a:custGeom>
                  <a:avLst/>
                  <a:gdLst>
                    <a:gd name="connsiteX0" fmla="*/ 0 w 364003"/>
                    <a:gd name="connsiteY0" fmla="*/ 0 h 92935"/>
                    <a:gd name="connsiteX1" fmla="*/ 364003 w 364003"/>
                    <a:gd name="connsiteY1" fmla="*/ 0 h 92935"/>
                    <a:gd name="connsiteX2" fmla="*/ 336518 w 364003"/>
                    <a:gd name="connsiteY2" fmla="*/ 92935 h 92935"/>
                    <a:gd name="connsiteX3" fmla="*/ 25174 w 364003"/>
                    <a:gd name="connsiteY3" fmla="*/ 92935 h 92935"/>
                  </a:gdLst>
                  <a:ahLst/>
                  <a:cxnLst>
                    <a:cxn ang="0">
                      <a:pos x="connsiteX0" y="connsiteY0"/>
                    </a:cxn>
                    <a:cxn ang="0">
                      <a:pos x="connsiteX1" y="connsiteY1"/>
                    </a:cxn>
                    <a:cxn ang="0">
                      <a:pos x="connsiteX2" y="connsiteY2"/>
                    </a:cxn>
                    <a:cxn ang="0">
                      <a:pos x="connsiteX3" y="connsiteY3"/>
                    </a:cxn>
                  </a:cxnLst>
                  <a:rect l="l" t="t" r="r" b="b"/>
                  <a:pathLst>
                    <a:path w="364003" h="92935">
                      <a:moveTo>
                        <a:pt x="0" y="0"/>
                      </a:moveTo>
                      <a:lnTo>
                        <a:pt x="364003" y="0"/>
                      </a:lnTo>
                      <a:lnTo>
                        <a:pt x="336518" y="92935"/>
                      </a:lnTo>
                      <a:lnTo>
                        <a:pt x="25174" y="9293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자유형: 도형 17">
                  <a:extLst>
                    <a:ext uri="{FF2B5EF4-FFF2-40B4-BE49-F238E27FC236}">
                      <a16:creationId xmlns="" xmlns:a16="http://schemas.microsoft.com/office/drawing/2014/main" id="{639551A5-A416-4935-A4CA-A8FCF74BAE6A}"/>
                    </a:ext>
                  </a:extLst>
                </p:cNvPr>
                <p:cNvSpPr/>
                <p:nvPr userDrawn="1"/>
              </p:nvSpPr>
              <p:spPr>
                <a:xfrm>
                  <a:off x="5893989" y="-857099"/>
                  <a:ext cx="444279" cy="350537"/>
                </a:xfrm>
                <a:custGeom>
                  <a:avLst/>
                  <a:gdLst>
                    <a:gd name="connsiteX0" fmla="*/ 227272 w 444279"/>
                    <a:gd name="connsiteY0" fmla="*/ 0 h 350537"/>
                    <a:gd name="connsiteX1" fmla="*/ 440556 w 444279"/>
                    <a:gd name="connsiteY1" fmla="*/ 335046 h 350537"/>
                    <a:gd name="connsiteX2" fmla="*/ 444279 w 444279"/>
                    <a:gd name="connsiteY2" fmla="*/ 350537 h 350537"/>
                    <a:gd name="connsiteX3" fmla="*/ 0 w 444279"/>
                    <a:gd name="connsiteY3" fmla="*/ 350537 h 350537"/>
                    <a:gd name="connsiteX4" fmla="*/ 8223 w 444279"/>
                    <a:gd name="connsiteY4" fmla="*/ 318604 h 350537"/>
                    <a:gd name="connsiteX5" fmla="*/ 227272 w 444279"/>
                    <a:gd name="connsiteY5" fmla="*/ 0 h 35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279" h="350537">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2" name="타원 11">
                <a:extLst>
                  <a:ext uri="{FF2B5EF4-FFF2-40B4-BE49-F238E27FC236}">
                    <a16:creationId xmlns="" xmlns:a16="http://schemas.microsoft.com/office/drawing/2014/main" id="{A0F64586-2454-49D0-905D-B01E2B155554}"/>
                  </a:ext>
                </a:extLst>
              </p:cNvPr>
              <p:cNvSpPr/>
              <p:nvPr userDrawn="1"/>
            </p:nvSpPr>
            <p:spPr>
              <a:xfrm>
                <a:off x="5535216" y="-351600"/>
                <a:ext cx="180000" cy="180000"/>
              </a:xfrm>
              <a:prstGeom prst="ellipse">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a:extLst>
                  <a:ext uri="{FF2B5EF4-FFF2-40B4-BE49-F238E27FC236}">
                    <a16:creationId xmlns="" xmlns:a16="http://schemas.microsoft.com/office/drawing/2014/main" id="{90010C14-1AD7-40EC-9EFB-091EB548BC40}"/>
                  </a:ext>
                </a:extLst>
              </p:cNvPr>
              <p:cNvSpPr/>
              <p:nvPr userDrawn="1"/>
            </p:nvSpPr>
            <p:spPr>
              <a:xfrm flipH="1">
                <a:off x="5614416" y="6445"/>
                <a:ext cx="21600" cy="43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자유형: 도형 13">
                <a:extLst>
                  <a:ext uri="{FF2B5EF4-FFF2-40B4-BE49-F238E27FC236}">
                    <a16:creationId xmlns="" xmlns:a16="http://schemas.microsoft.com/office/drawing/2014/main" id="{54B0A336-7C2F-4F98-ABF5-299D91E12C13}"/>
                  </a:ext>
                </a:extLst>
              </p:cNvPr>
              <p:cNvSpPr/>
              <p:nvPr userDrawn="1"/>
            </p:nvSpPr>
            <p:spPr>
              <a:xfrm>
                <a:off x="5304862"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자유형: 도형 14">
                <a:extLst>
                  <a:ext uri="{FF2B5EF4-FFF2-40B4-BE49-F238E27FC236}">
                    <a16:creationId xmlns="" xmlns:a16="http://schemas.microsoft.com/office/drawing/2014/main" id="{2528A48D-D724-4DF8-B31C-D26E111E5960}"/>
                  </a:ext>
                </a:extLst>
              </p:cNvPr>
              <p:cNvSpPr/>
              <p:nvPr userDrawn="1"/>
            </p:nvSpPr>
            <p:spPr>
              <a:xfrm flipH="1">
                <a:off x="5807099"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
        <p:nvSpPr>
          <p:cNvPr id="2" name="Rectangle 1"/>
          <p:cNvSpPr/>
          <p:nvPr userDrawn="1"/>
        </p:nvSpPr>
        <p:spPr>
          <a:xfrm>
            <a:off x="3851920" y="1895103"/>
            <a:ext cx="5292080" cy="13681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4125084" y="2154560"/>
            <a:ext cx="5018916"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SECTION BREAK</a:t>
            </a:r>
          </a:p>
        </p:txBody>
      </p:sp>
      <p:sp>
        <p:nvSpPr>
          <p:cNvPr id="11" name="Text Placeholder 9"/>
          <p:cNvSpPr>
            <a:spLocks noGrp="1"/>
          </p:cNvSpPr>
          <p:nvPr>
            <p:ph type="body" sz="quarter" idx="11" hasCustomPrompt="1"/>
          </p:nvPr>
        </p:nvSpPr>
        <p:spPr>
          <a:xfrm>
            <a:off x="4125084" y="2730624"/>
            <a:ext cx="5018916" cy="288032"/>
          </a:xfrm>
          <a:prstGeom prst="rect">
            <a:avLst/>
          </a:prstGeom>
        </p:spPr>
        <p:txBody>
          <a:bodyPr anchor="ctr"/>
          <a:lstStyle>
            <a:lvl1pPr marL="0" indent="0" algn="l">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17382354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Agenda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757120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asic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Rectangle 3"/>
          <p:cNvSpPr/>
          <p:nvPr userDrawn="1"/>
        </p:nvSpPr>
        <p:spPr>
          <a:xfrm>
            <a:off x="0" y="4948014"/>
            <a:ext cx="9144000"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ko-KR" altLang="en-US"/>
          </a:p>
        </p:txBody>
      </p:sp>
      <p:grpSp>
        <p:nvGrpSpPr>
          <p:cNvPr id="6" name="그룹 5">
            <a:extLst>
              <a:ext uri="{FF2B5EF4-FFF2-40B4-BE49-F238E27FC236}">
                <a16:creationId xmlns="" xmlns:a16="http://schemas.microsoft.com/office/drawing/2014/main" id="{3F6939C0-0F9C-4BB0-BE6D-CDFDBD48B8E1}"/>
              </a:ext>
            </a:extLst>
          </p:cNvPr>
          <p:cNvGrpSpPr/>
          <p:nvPr userDrawn="1"/>
        </p:nvGrpSpPr>
        <p:grpSpPr>
          <a:xfrm>
            <a:off x="8001641" y="3940074"/>
            <a:ext cx="1142359" cy="1189066"/>
            <a:chOff x="4572000" y="387072"/>
            <a:chExt cx="4569687" cy="4756528"/>
          </a:xfrm>
        </p:grpSpPr>
        <p:sp>
          <p:nvSpPr>
            <p:cNvPr id="7" name="자유형: 도형 6">
              <a:extLst>
                <a:ext uri="{FF2B5EF4-FFF2-40B4-BE49-F238E27FC236}">
                  <a16:creationId xmlns="" xmlns:a16="http://schemas.microsoft.com/office/drawing/2014/main" id="{D9278269-D816-4377-921A-50AEC083B847}"/>
                </a:ext>
              </a:extLst>
            </p:cNvPr>
            <p:cNvSpPr/>
            <p:nvPr userDrawn="1"/>
          </p:nvSpPr>
          <p:spPr>
            <a:xfrm>
              <a:off x="4572000" y="1408870"/>
              <a:ext cx="4569687" cy="3734730"/>
            </a:xfrm>
            <a:custGeom>
              <a:avLst/>
              <a:gdLst>
                <a:gd name="connsiteX0" fmla="*/ 2611712 w 4569687"/>
                <a:gd name="connsiteY0" fmla="*/ 0 h 3734631"/>
                <a:gd name="connsiteX1" fmla="*/ 2927539 w 4569687"/>
                <a:gd name="connsiteY1" fmla="*/ 0 h 3734631"/>
                <a:gd name="connsiteX2" fmla="*/ 3010471 w 4569687"/>
                <a:gd name="connsiteY2" fmla="*/ 662843 h 3734631"/>
                <a:gd name="connsiteX3" fmla="*/ 3062414 w 4569687"/>
                <a:gd name="connsiteY3" fmla="*/ 672782 h 3734631"/>
                <a:gd name="connsiteX4" fmla="*/ 3375104 w 4569687"/>
                <a:gd name="connsiteY4" fmla="*/ 893768 h 3734631"/>
                <a:gd name="connsiteX5" fmla="*/ 3401966 w 4569687"/>
                <a:gd name="connsiteY5" fmla="*/ 943258 h 3734631"/>
                <a:gd name="connsiteX6" fmla="*/ 3444529 w 4569687"/>
                <a:gd name="connsiteY6" fmla="*/ 938967 h 3734631"/>
                <a:gd name="connsiteX7" fmla="*/ 3941882 w 4569687"/>
                <a:gd name="connsiteY7" fmla="*/ 1268635 h 3734631"/>
                <a:gd name="connsiteX8" fmla="*/ 3950232 w 4569687"/>
                <a:gd name="connsiteY8" fmla="*/ 1295533 h 3734631"/>
                <a:gd name="connsiteX9" fmla="*/ 3968452 w 4569687"/>
                <a:gd name="connsiteY9" fmla="*/ 1289878 h 3734631"/>
                <a:gd name="connsiteX10" fmla="*/ 4041773 w 4569687"/>
                <a:gd name="connsiteY10" fmla="*/ 1282486 h 3734631"/>
                <a:gd name="connsiteX11" fmla="*/ 4398197 w 4569687"/>
                <a:gd name="connsiteY11" fmla="*/ 1572980 h 3734631"/>
                <a:gd name="connsiteX12" fmla="*/ 4401113 w 4569687"/>
                <a:gd name="connsiteY12" fmla="*/ 1601912 h 3734631"/>
                <a:gd name="connsiteX13" fmla="*/ 4509768 w 4569687"/>
                <a:gd name="connsiteY13" fmla="*/ 1612865 h 3734631"/>
                <a:gd name="connsiteX14" fmla="*/ 4569687 w 4569687"/>
                <a:gd name="connsiteY14" fmla="*/ 1630661 h 3734631"/>
                <a:gd name="connsiteX15" fmla="*/ 4569687 w 4569687"/>
                <a:gd name="connsiteY15" fmla="*/ 3685776 h 3734631"/>
                <a:gd name="connsiteX16" fmla="*/ 4479175 w 4569687"/>
                <a:gd name="connsiteY16" fmla="*/ 3694900 h 3734631"/>
                <a:gd name="connsiteX17" fmla="*/ 4083674 w 4569687"/>
                <a:gd name="connsiteY17" fmla="*/ 3574092 h 3734631"/>
                <a:gd name="connsiteX18" fmla="*/ 4051094 w 4569687"/>
                <a:gd name="connsiteY18" fmla="*/ 3547210 h 3734631"/>
                <a:gd name="connsiteX19" fmla="*/ 4009782 w 4569687"/>
                <a:gd name="connsiteY19" fmla="*/ 3581295 h 3734631"/>
                <a:gd name="connsiteX20" fmla="*/ 3782104 w 4569687"/>
                <a:gd name="connsiteY20" fmla="*/ 3650841 h 3734631"/>
                <a:gd name="connsiteX21" fmla="*/ 3494159 w 4569687"/>
                <a:gd name="connsiteY21" fmla="*/ 3531570 h 3734631"/>
                <a:gd name="connsiteX22" fmla="*/ 3452428 w 4569687"/>
                <a:gd name="connsiteY22" fmla="*/ 3480992 h 3734631"/>
                <a:gd name="connsiteX23" fmla="*/ 3441126 w 4569687"/>
                <a:gd name="connsiteY23" fmla="*/ 3501813 h 3734631"/>
                <a:gd name="connsiteX24" fmla="*/ 3103456 w 4569687"/>
                <a:gd name="connsiteY24" fmla="*/ 3681351 h 3734631"/>
                <a:gd name="connsiteX25" fmla="*/ 2815511 w 4569687"/>
                <a:gd name="connsiteY25" fmla="*/ 3562080 h 3734631"/>
                <a:gd name="connsiteX26" fmla="*/ 2772231 w 4569687"/>
                <a:gd name="connsiteY26" fmla="*/ 3509625 h 3734631"/>
                <a:gd name="connsiteX27" fmla="*/ 2697608 w 4569687"/>
                <a:gd name="connsiteY27" fmla="*/ 3571194 h 3734631"/>
                <a:gd name="connsiteX28" fmla="*/ 2162552 w 4569687"/>
                <a:gd name="connsiteY28" fmla="*/ 3734631 h 3734631"/>
                <a:gd name="connsiteX29" fmla="*/ 1369010 w 4569687"/>
                <a:gd name="connsiteY29" fmla="*/ 3312708 h 3734631"/>
                <a:gd name="connsiteX30" fmla="*/ 1363923 w 4569687"/>
                <a:gd name="connsiteY30" fmla="*/ 3304336 h 3734631"/>
                <a:gd name="connsiteX31" fmla="*/ 1334207 w 4569687"/>
                <a:gd name="connsiteY31" fmla="*/ 3340352 h 3734631"/>
                <a:gd name="connsiteX32" fmla="*/ 1046262 w 4569687"/>
                <a:gd name="connsiteY32" fmla="*/ 3459623 h 3734631"/>
                <a:gd name="connsiteX33" fmla="*/ 647319 w 4569687"/>
                <a:gd name="connsiteY33" fmla="*/ 3134475 h 3734631"/>
                <a:gd name="connsiteX34" fmla="*/ 642925 w 4569687"/>
                <a:gd name="connsiteY34" fmla="*/ 3090891 h 3734631"/>
                <a:gd name="connsiteX35" fmla="*/ 634894 w 4569687"/>
                <a:gd name="connsiteY35" fmla="*/ 3098188 h 3734631"/>
                <a:gd name="connsiteX36" fmla="*/ 407216 w 4569687"/>
                <a:gd name="connsiteY36" fmla="*/ 3167734 h 3734631"/>
                <a:gd name="connsiteX37" fmla="*/ 0 w 4569687"/>
                <a:gd name="connsiteY37" fmla="*/ 2760518 h 3734631"/>
                <a:gd name="connsiteX38" fmla="*/ 407216 w 4569687"/>
                <a:gd name="connsiteY38" fmla="*/ 2353302 h 3734631"/>
                <a:gd name="connsiteX39" fmla="*/ 489284 w 4569687"/>
                <a:gd name="connsiteY39" fmla="*/ 2361575 h 3734631"/>
                <a:gd name="connsiteX40" fmla="*/ 508084 w 4569687"/>
                <a:gd name="connsiteY40" fmla="*/ 2367411 h 3734631"/>
                <a:gd name="connsiteX41" fmla="*/ 503849 w 4569687"/>
                <a:gd name="connsiteY41" fmla="*/ 2325400 h 3734631"/>
                <a:gd name="connsiteX42" fmla="*/ 1121688 w 4569687"/>
                <a:gd name="connsiteY42" fmla="*/ 1707561 h 3734631"/>
                <a:gd name="connsiteX43" fmla="*/ 1246204 w 4569687"/>
                <a:gd name="connsiteY43" fmla="*/ 1720113 h 3734631"/>
                <a:gd name="connsiteX44" fmla="*/ 1284356 w 4569687"/>
                <a:gd name="connsiteY44" fmla="*/ 1731957 h 3734631"/>
                <a:gd name="connsiteX45" fmla="*/ 1305976 w 4569687"/>
                <a:gd name="connsiteY45" fmla="*/ 1705754 h 3734631"/>
                <a:gd name="connsiteX46" fmla="*/ 1742854 w 4569687"/>
                <a:gd name="connsiteY46" fmla="*/ 1524793 h 3734631"/>
                <a:gd name="connsiteX47" fmla="*/ 1760288 w 4569687"/>
                <a:gd name="connsiteY47" fmla="*/ 1526551 h 3734631"/>
                <a:gd name="connsiteX48" fmla="*/ 1748032 w 4569687"/>
                <a:gd name="connsiteY48" fmla="*/ 1487068 h 3734631"/>
                <a:gd name="connsiteX49" fmla="*/ 1742854 w 4569687"/>
                <a:gd name="connsiteY49" fmla="*/ 1435701 h 3734631"/>
                <a:gd name="connsiteX50" fmla="*/ 1946367 w 4569687"/>
                <a:gd name="connsiteY50" fmla="*/ 1185999 h 3734631"/>
                <a:gd name="connsiteX51" fmla="*/ 1956892 w 4569687"/>
                <a:gd name="connsiteY51" fmla="*/ 1184938 h 3734631"/>
                <a:gd name="connsiteX52" fmla="*/ 1963928 w 4569687"/>
                <a:gd name="connsiteY52" fmla="*/ 1115143 h 3734631"/>
                <a:gd name="connsiteX53" fmla="*/ 2450363 w 4569687"/>
                <a:gd name="connsiteY53" fmla="*/ 718687 h 3734631"/>
                <a:gd name="connsiteX54" fmla="*/ 2520904 w 4569687"/>
                <a:gd name="connsiteY54" fmla="*/ 725798 h 3734631"/>
                <a:gd name="connsiteX0" fmla="*/ 2611712 w 4569687"/>
                <a:gd name="connsiteY0" fmla="*/ 0 h 3734631"/>
                <a:gd name="connsiteX1" fmla="*/ 2927539 w 4569687"/>
                <a:gd name="connsiteY1" fmla="*/ 0 h 3734631"/>
                <a:gd name="connsiteX2" fmla="*/ 3010471 w 4569687"/>
                <a:gd name="connsiteY2" fmla="*/ 662843 h 3734631"/>
                <a:gd name="connsiteX3" fmla="*/ 3062414 w 4569687"/>
                <a:gd name="connsiteY3" fmla="*/ 672782 h 3734631"/>
                <a:gd name="connsiteX4" fmla="*/ 3375104 w 4569687"/>
                <a:gd name="connsiteY4" fmla="*/ 893768 h 3734631"/>
                <a:gd name="connsiteX5" fmla="*/ 3401966 w 4569687"/>
                <a:gd name="connsiteY5" fmla="*/ 943258 h 3734631"/>
                <a:gd name="connsiteX6" fmla="*/ 3444529 w 4569687"/>
                <a:gd name="connsiteY6" fmla="*/ 938967 h 3734631"/>
                <a:gd name="connsiteX7" fmla="*/ 3941882 w 4569687"/>
                <a:gd name="connsiteY7" fmla="*/ 1268635 h 3734631"/>
                <a:gd name="connsiteX8" fmla="*/ 3950232 w 4569687"/>
                <a:gd name="connsiteY8" fmla="*/ 1295533 h 3734631"/>
                <a:gd name="connsiteX9" fmla="*/ 3968452 w 4569687"/>
                <a:gd name="connsiteY9" fmla="*/ 1289878 h 3734631"/>
                <a:gd name="connsiteX10" fmla="*/ 4041773 w 4569687"/>
                <a:gd name="connsiteY10" fmla="*/ 1282486 h 3734631"/>
                <a:gd name="connsiteX11" fmla="*/ 4398197 w 4569687"/>
                <a:gd name="connsiteY11" fmla="*/ 1572980 h 3734631"/>
                <a:gd name="connsiteX12" fmla="*/ 4401113 w 4569687"/>
                <a:gd name="connsiteY12" fmla="*/ 1601912 h 3734631"/>
                <a:gd name="connsiteX13" fmla="*/ 4509768 w 4569687"/>
                <a:gd name="connsiteY13" fmla="*/ 1612865 h 3734631"/>
                <a:gd name="connsiteX14" fmla="*/ 4569687 w 4569687"/>
                <a:gd name="connsiteY14" fmla="*/ 1630661 h 3734631"/>
                <a:gd name="connsiteX15" fmla="*/ 4569687 w 4569687"/>
                <a:gd name="connsiteY15" fmla="*/ 3685776 h 3734631"/>
                <a:gd name="connsiteX16" fmla="*/ 4479175 w 4569687"/>
                <a:gd name="connsiteY16" fmla="*/ 3694900 h 3734631"/>
                <a:gd name="connsiteX17" fmla="*/ 4083674 w 4569687"/>
                <a:gd name="connsiteY17" fmla="*/ 3574092 h 3734631"/>
                <a:gd name="connsiteX18" fmla="*/ 4051094 w 4569687"/>
                <a:gd name="connsiteY18" fmla="*/ 3547210 h 3734631"/>
                <a:gd name="connsiteX19" fmla="*/ 4009782 w 4569687"/>
                <a:gd name="connsiteY19" fmla="*/ 3581295 h 3734631"/>
                <a:gd name="connsiteX20" fmla="*/ 3782104 w 4569687"/>
                <a:gd name="connsiteY20" fmla="*/ 3650841 h 3734631"/>
                <a:gd name="connsiteX21" fmla="*/ 3494159 w 4569687"/>
                <a:gd name="connsiteY21" fmla="*/ 3531570 h 3734631"/>
                <a:gd name="connsiteX22" fmla="*/ 3452428 w 4569687"/>
                <a:gd name="connsiteY22" fmla="*/ 3480992 h 3734631"/>
                <a:gd name="connsiteX23" fmla="*/ 3441126 w 4569687"/>
                <a:gd name="connsiteY23" fmla="*/ 3501813 h 3734631"/>
                <a:gd name="connsiteX24" fmla="*/ 3103456 w 4569687"/>
                <a:gd name="connsiteY24" fmla="*/ 3681351 h 3734631"/>
                <a:gd name="connsiteX25" fmla="*/ 2815511 w 4569687"/>
                <a:gd name="connsiteY25" fmla="*/ 3562080 h 3734631"/>
                <a:gd name="connsiteX26" fmla="*/ 2772231 w 4569687"/>
                <a:gd name="connsiteY26" fmla="*/ 3509625 h 3734631"/>
                <a:gd name="connsiteX27" fmla="*/ 2697608 w 4569687"/>
                <a:gd name="connsiteY27" fmla="*/ 3571194 h 3734631"/>
                <a:gd name="connsiteX28" fmla="*/ 2162552 w 4569687"/>
                <a:gd name="connsiteY28" fmla="*/ 3734631 h 3734631"/>
                <a:gd name="connsiteX29" fmla="*/ 1369010 w 4569687"/>
                <a:gd name="connsiteY29" fmla="*/ 3312708 h 3734631"/>
                <a:gd name="connsiteX30" fmla="*/ 1334207 w 4569687"/>
                <a:gd name="connsiteY30" fmla="*/ 3340352 h 3734631"/>
                <a:gd name="connsiteX31" fmla="*/ 1046262 w 4569687"/>
                <a:gd name="connsiteY31" fmla="*/ 3459623 h 3734631"/>
                <a:gd name="connsiteX32" fmla="*/ 647319 w 4569687"/>
                <a:gd name="connsiteY32" fmla="*/ 3134475 h 3734631"/>
                <a:gd name="connsiteX33" fmla="*/ 642925 w 4569687"/>
                <a:gd name="connsiteY33" fmla="*/ 3090891 h 3734631"/>
                <a:gd name="connsiteX34" fmla="*/ 634894 w 4569687"/>
                <a:gd name="connsiteY34" fmla="*/ 3098188 h 3734631"/>
                <a:gd name="connsiteX35" fmla="*/ 407216 w 4569687"/>
                <a:gd name="connsiteY35" fmla="*/ 3167734 h 3734631"/>
                <a:gd name="connsiteX36" fmla="*/ 0 w 4569687"/>
                <a:gd name="connsiteY36" fmla="*/ 2760518 h 3734631"/>
                <a:gd name="connsiteX37" fmla="*/ 407216 w 4569687"/>
                <a:gd name="connsiteY37" fmla="*/ 2353302 h 3734631"/>
                <a:gd name="connsiteX38" fmla="*/ 489284 w 4569687"/>
                <a:gd name="connsiteY38" fmla="*/ 2361575 h 3734631"/>
                <a:gd name="connsiteX39" fmla="*/ 508084 w 4569687"/>
                <a:gd name="connsiteY39" fmla="*/ 2367411 h 3734631"/>
                <a:gd name="connsiteX40" fmla="*/ 503849 w 4569687"/>
                <a:gd name="connsiteY40" fmla="*/ 2325400 h 3734631"/>
                <a:gd name="connsiteX41" fmla="*/ 1121688 w 4569687"/>
                <a:gd name="connsiteY41" fmla="*/ 1707561 h 3734631"/>
                <a:gd name="connsiteX42" fmla="*/ 1246204 w 4569687"/>
                <a:gd name="connsiteY42" fmla="*/ 1720113 h 3734631"/>
                <a:gd name="connsiteX43" fmla="*/ 1284356 w 4569687"/>
                <a:gd name="connsiteY43" fmla="*/ 1731957 h 3734631"/>
                <a:gd name="connsiteX44" fmla="*/ 1305976 w 4569687"/>
                <a:gd name="connsiteY44" fmla="*/ 1705754 h 3734631"/>
                <a:gd name="connsiteX45" fmla="*/ 1742854 w 4569687"/>
                <a:gd name="connsiteY45" fmla="*/ 1524793 h 3734631"/>
                <a:gd name="connsiteX46" fmla="*/ 1760288 w 4569687"/>
                <a:gd name="connsiteY46" fmla="*/ 1526551 h 3734631"/>
                <a:gd name="connsiteX47" fmla="*/ 1748032 w 4569687"/>
                <a:gd name="connsiteY47" fmla="*/ 1487068 h 3734631"/>
                <a:gd name="connsiteX48" fmla="*/ 1742854 w 4569687"/>
                <a:gd name="connsiteY48" fmla="*/ 1435701 h 3734631"/>
                <a:gd name="connsiteX49" fmla="*/ 1946367 w 4569687"/>
                <a:gd name="connsiteY49" fmla="*/ 1185999 h 3734631"/>
                <a:gd name="connsiteX50" fmla="*/ 1956892 w 4569687"/>
                <a:gd name="connsiteY50" fmla="*/ 1184938 h 3734631"/>
                <a:gd name="connsiteX51" fmla="*/ 1963928 w 4569687"/>
                <a:gd name="connsiteY51" fmla="*/ 1115143 h 3734631"/>
                <a:gd name="connsiteX52" fmla="*/ 2450363 w 4569687"/>
                <a:gd name="connsiteY52" fmla="*/ 718687 h 3734631"/>
                <a:gd name="connsiteX53" fmla="*/ 2520904 w 4569687"/>
                <a:gd name="connsiteY53" fmla="*/ 725798 h 3734631"/>
                <a:gd name="connsiteX54" fmla="*/ 2611712 w 4569687"/>
                <a:gd name="connsiteY54" fmla="*/ 0 h 3734631"/>
                <a:gd name="connsiteX0" fmla="*/ 2611712 w 4569687"/>
                <a:gd name="connsiteY0" fmla="*/ 0 h 3743131"/>
                <a:gd name="connsiteX1" fmla="*/ 2927539 w 4569687"/>
                <a:gd name="connsiteY1" fmla="*/ 0 h 3743131"/>
                <a:gd name="connsiteX2" fmla="*/ 3010471 w 4569687"/>
                <a:gd name="connsiteY2" fmla="*/ 662843 h 3743131"/>
                <a:gd name="connsiteX3" fmla="*/ 3062414 w 4569687"/>
                <a:gd name="connsiteY3" fmla="*/ 672782 h 3743131"/>
                <a:gd name="connsiteX4" fmla="*/ 3375104 w 4569687"/>
                <a:gd name="connsiteY4" fmla="*/ 893768 h 3743131"/>
                <a:gd name="connsiteX5" fmla="*/ 3401966 w 4569687"/>
                <a:gd name="connsiteY5" fmla="*/ 943258 h 3743131"/>
                <a:gd name="connsiteX6" fmla="*/ 3444529 w 4569687"/>
                <a:gd name="connsiteY6" fmla="*/ 938967 h 3743131"/>
                <a:gd name="connsiteX7" fmla="*/ 3941882 w 4569687"/>
                <a:gd name="connsiteY7" fmla="*/ 1268635 h 3743131"/>
                <a:gd name="connsiteX8" fmla="*/ 3950232 w 4569687"/>
                <a:gd name="connsiteY8" fmla="*/ 1295533 h 3743131"/>
                <a:gd name="connsiteX9" fmla="*/ 3968452 w 4569687"/>
                <a:gd name="connsiteY9" fmla="*/ 1289878 h 3743131"/>
                <a:gd name="connsiteX10" fmla="*/ 4041773 w 4569687"/>
                <a:gd name="connsiteY10" fmla="*/ 1282486 h 3743131"/>
                <a:gd name="connsiteX11" fmla="*/ 4398197 w 4569687"/>
                <a:gd name="connsiteY11" fmla="*/ 1572980 h 3743131"/>
                <a:gd name="connsiteX12" fmla="*/ 4401113 w 4569687"/>
                <a:gd name="connsiteY12" fmla="*/ 1601912 h 3743131"/>
                <a:gd name="connsiteX13" fmla="*/ 4509768 w 4569687"/>
                <a:gd name="connsiteY13" fmla="*/ 1612865 h 3743131"/>
                <a:gd name="connsiteX14" fmla="*/ 4569687 w 4569687"/>
                <a:gd name="connsiteY14" fmla="*/ 1630661 h 3743131"/>
                <a:gd name="connsiteX15" fmla="*/ 4569687 w 4569687"/>
                <a:gd name="connsiteY15" fmla="*/ 3685776 h 3743131"/>
                <a:gd name="connsiteX16" fmla="*/ 4479175 w 4569687"/>
                <a:gd name="connsiteY16" fmla="*/ 3694900 h 3743131"/>
                <a:gd name="connsiteX17" fmla="*/ 4083674 w 4569687"/>
                <a:gd name="connsiteY17" fmla="*/ 3574092 h 3743131"/>
                <a:gd name="connsiteX18" fmla="*/ 4051094 w 4569687"/>
                <a:gd name="connsiteY18" fmla="*/ 3547210 h 3743131"/>
                <a:gd name="connsiteX19" fmla="*/ 4009782 w 4569687"/>
                <a:gd name="connsiteY19" fmla="*/ 3581295 h 3743131"/>
                <a:gd name="connsiteX20" fmla="*/ 3782104 w 4569687"/>
                <a:gd name="connsiteY20" fmla="*/ 3650841 h 3743131"/>
                <a:gd name="connsiteX21" fmla="*/ 3494159 w 4569687"/>
                <a:gd name="connsiteY21" fmla="*/ 3531570 h 3743131"/>
                <a:gd name="connsiteX22" fmla="*/ 3452428 w 4569687"/>
                <a:gd name="connsiteY22" fmla="*/ 3480992 h 3743131"/>
                <a:gd name="connsiteX23" fmla="*/ 3441126 w 4569687"/>
                <a:gd name="connsiteY23" fmla="*/ 3501813 h 3743131"/>
                <a:gd name="connsiteX24" fmla="*/ 3103456 w 4569687"/>
                <a:gd name="connsiteY24" fmla="*/ 3681351 h 3743131"/>
                <a:gd name="connsiteX25" fmla="*/ 2815511 w 4569687"/>
                <a:gd name="connsiteY25" fmla="*/ 3562080 h 3743131"/>
                <a:gd name="connsiteX26" fmla="*/ 2772231 w 4569687"/>
                <a:gd name="connsiteY26" fmla="*/ 3509625 h 3743131"/>
                <a:gd name="connsiteX27" fmla="*/ 2697608 w 4569687"/>
                <a:gd name="connsiteY27" fmla="*/ 3571194 h 3743131"/>
                <a:gd name="connsiteX28" fmla="*/ 2162552 w 4569687"/>
                <a:gd name="connsiteY28" fmla="*/ 3734631 h 3743131"/>
                <a:gd name="connsiteX29" fmla="*/ 1334207 w 4569687"/>
                <a:gd name="connsiteY29" fmla="*/ 3340352 h 3743131"/>
                <a:gd name="connsiteX30" fmla="*/ 1046262 w 4569687"/>
                <a:gd name="connsiteY30" fmla="*/ 3459623 h 3743131"/>
                <a:gd name="connsiteX31" fmla="*/ 647319 w 4569687"/>
                <a:gd name="connsiteY31" fmla="*/ 3134475 h 3743131"/>
                <a:gd name="connsiteX32" fmla="*/ 642925 w 4569687"/>
                <a:gd name="connsiteY32" fmla="*/ 3090891 h 3743131"/>
                <a:gd name="connsiteX33" fmla="*/ 634894 w 4569687"/>
                <a:gd name="connsiteY33" fmla="*/ 3098188 h 3743131"/>
                <a:gd name="connsiteX34" fmla="*/ 407216 w 4569687"/>
                <a:gd name="connsiteY34" fmla="*/ 3167734 h 3743131"/>
                <a:gd name="connsiteX35" fmla="*/ 0 w 4569687"/>
                <a:gd name="connsiteY35" fmla="*/ 2760518 h 3743131"/>
                <a:gd name="connsiteX36" fmla="*/ 407216 w 4569687"/>
                <a:gd name="connsiteY36" fmla="*/ 2353302 h 3743131"/>
                <a:gd name="connsiteX37" fmla="*/ 489284 w 4569687"/>
                <a:gd name="connsiteY37" fmla="*/ 2361575 h 3743131"/>
                <a:gd name="connsiteX38" fmla="*/ 508084 w 4569687"/>
                <a:gd name="connsiteY38" fmla="*/ 2367411 h 3743131"/>
                <a:gd name="connsiteX39" fmla="*/ 503849 w 4569687"/>
                <a:gd name="connsiteY39" fmla="*/ 2325400 h 3743131"/>
                <a:gd name="connsiteX40" fmla="*/ 1121688 w 4569687"/>
                <a:gd name="connsiteY40" fmla="*/ 1707561 h 3743131"/>
                <a:gd name="connsiteX41" fmla="*/ 1246204 w 4569687"/>
                <a:gd name="connsiteY41" fmla="*/ 1720113 h 3743131"/>
                <a:gd name="connsiteX42" fmla="*/ 1284356 w 4569687"/>
                <a:gd name="connsiteY42" fmla="*/ 1731957 h 3743131"/>
                <a:gd name="connsiteX43" fmla="*/ 1305976 w 4569687"/>
                <a:gd name="connsiteY43" fmla="*/ 1705754 h 3743131"/>
                <a:gd name="connsiteX44" fmla="*/ 1742854 w 4569687"/>
                <a:gd name="connsiteY44" fmla="*/ 1524793 h 3743131"/>
                <a:gd name="connsiteX45" fmla="*/ 1760288 w 4569687"/>
                <a:gd name="connsiteY45" fmla="*/ 1526551 h 3743131"/>
                <a:gd name="connsiteX46" fmla="*/ 1748032 w 4569687"/>
                <a:gd name="connsiteY46" fmla="*/ 1487068 h 3743131"/>
                <a:gd name="connsiteX47" fmla="*/ 1742854 w 4569687"/>
                <a:gd name="connsiteY47" fmla="*/ 1435701 h 3743131"/>
                <a:gd name="connsiteX48" fmla="*/ 1946367 w 4569687"/>
                <a:gd name="connsiteY48" fmla="*/ 1185999 h 3743131"/>
                <a:gd name="connsiteX49" fmla="*/ 1956892 w 4569687"/>
                <a:gd name="connsiteY49" fmla="*/ 1184938 h 3743131"/>
                <a:gd name="connsiteX50" fmla="*/ 1963928 w 4569687"/>
                <a:gd name="connsiteY50" fmla="*/ 1115143 h 3743131"/>
                <a:gd name="connsiteX51" fmla="*/ 2450363 w 4569687"/>
                <a:gd name="connsiteY51" fmla="*/ 718687 h 3743131"/>
                <a:gd name="connsiteX52" fmla="*/ 2520904 w 4569687"/>
                <a:gd name="connsiteY52" fmla="*/ 725798 h 3743131"/>
                <a:gd name="connsiteX53" fmla="*/ 2611712 w 4569687"/>
                <a:gd name="connsiteY53" fmla="*/ 0 h 3743131"/>
                <a:gd name="connsiteX0" fmla="*/ 2611712 w 4569687"/>
                <a:gd name="connsiteY0" fmla="*/ 0 h 3741630"/>
                <a:gd name="connsiteX1" fmla="*/ 2927539 w 4569687"/>
                <a:gd name="connsiteY1" fmla="*/ 0 h 3741630"/>
                <a:gd name="connsiteX2" fmla="*/ 3010471 w 4569687"/>
                <a:gd name="connsiteY2" fmla="*/ 662843 h 3741630"/>
                <a:gd name="connsiteX3" fmla="*/ 3062414 w 4569687"/>
                <a:gd name="connsiteY3" fmla="*/ 672782 h 3741630"/>
                <a:gd name="connsiteX4" fmla="*/ 3375104 w 4569687"/>
                <a:gd name="connsiteY4" fmla="*/ 893768 h 3741630"/>
                <a:gd name="connsiteX5" fmla="*/ 3401966 w 4569687"/>
                <a:gd name="connsiteY5" fmla="*/ 943258 h 3741630"/>
                <a:gd name="connsiteX6" fmla="*/ 3444529 w 4569687"/>
                <a:gd name="connsiteY6" fmla="*/ 938967 h 3741630"/>
                <a:gd name="connsiteX7" fmla="*/ 3941882 w 4569687"/>
                <a:gd name="connsiteY7" fmla="*/ 1268635 h 3741630"/>
                <a:gd name="connsiteX8" fmla="*/ 3950232 w 4569687"/>
                <a:gd name="connsiteY8" fmla="*/ 1295533 h 3741630"/>
                <a:gd name="connsiteX9" fmla="*/ 3968452 w 4569687"/>
                <a:gd name="connsiteY9" fmla="*/ 1289878 h 3741630"/>
                <a:gd name="connsiteX10" fmla="*/ 4041773 w 4569687"/>
                <a:gd name="connsiteY10" fmla="*/ 1282486 h 3741630"/>
                <a:gd name="connsiteX11" fmla="*/ 4398197 w 4569687"/>
                <a:gd name="connsiteY11" fmla="*/ 1572980 h 3741630"/>
                <a:gd name="connsiteX12" fmla="*/ 4401113 w 4569687"/>
                <a:gd name="connsiteY12" fmla="*/ 1601912 h 3741630"/>
                <a:gd name="connsiteX13" fmla="*/ 4509768 w 4569687"/>
                <a:gd name="connsiteY13" fmla="*/ 1612865 h 3741630"/>
                <a:gd name="connsiteX14" fmla="*/ 4569687 w 4569687"/>
                <a:gd name="connsiteY14" fmla="*/ 1630661 h 3741630"/>
                <a:gd name="connsiteX15" fmla="*/ 4569687 w 4569687"/>
                <a:gd name="connsiteY15" fmla="*/ 3685776 h 3741630"/>
                <a:gd name="connsiteX16" fmla="*/ 4479175 w 4569687"/>
                <a:gd name="connsiteY16" fmla="*/ 3694900 h 3741630"/>
                <a:gd name="connsiteX17" fmla="*/ 4083674 w 4569687"/>
                <a:gd name="connsiteY17" fmla="*/ 3574092 h 3741630"/>
                <a:gd name="connsiteX18" fmla="*/ 4051094 w 4569687"/>
                <a:gd name="connsiteY18" fmla="*/ 3547210 h 3741630"/>
                <a:gd name="connsiteX19" fmla="*/ 4009782 w 4569687"/>
                <a:gd name="connsiteY19" fmla="*/ 3581295 h 3741630"/>
                <a:gd name="connsiteX20" fmla="*/ 3782104 w 4569687"/>
                <a:gd name="connsiteY20" fmla="*/ 3650841 h 3741630"/>
                <a:gd name="connsiteX21" fmla="*/ 3494159 w 4569687"/>
                <a:gd name="connsiteY21" fmla="*/ 3531570 h 3741630"/>
                <a:gd name="connsiteX22" fmla="*/ 3452428 w 4569687"/>
                <a:gd name="connsiteY22" fmla="*/ 3480992 h 3741630"/>
                <a:gd name="connsiteX23" fmla="*/ 3441126 w 4569687"/>
                <a:gd name="connsiteY23" fmla="*/ 3501813 h 3741630"/>
                <a:gd name="connsiteX24" fmla="*/ 3103456 w 4569687"/>
                <a:gd name="connsiteY24" fmla="*/ 3681351 h 3741630"/>
                <a:gd name="connsiteX25" fmla="*/ 2815511 w 4569687"/>
                <a:gd name="connsiteY25" fmla="*/ 3562080 h 3741630"/>
                <a:gd name="connsiteX26" fmla="*/ 2772231 w 4569687"/>
                <a:gd name="connsiteY26" fmla="*/ 3509625 h 3741630"/>
                <a:gd name="connsiteX27" fmla="*/ 2697608 w 4569687"/>
                <a:gd name="connsiteY27" fmla="*/ 3571194 h 3741630"/>
                <a:gd name="connsiteX28" fmla="*/ 2162552 w 4569687"/>
                <a:gd name="connsiteY28" fmla="*/ 3734631 h 3741630"/>
                <a:gd name="connsiteX29" fmla="*/ 1390478 w 4569687"/>
                <a:gd name="connsiteY29" fmla="*/ 3368488 h 3741630"/>
                <a:gd name="connsiteX30" fmla="*/ 1046262 w 4569687"/>
                <a:gd name="connsiteY30" fmla="*/ 3459623 h 3741630"/>
                <a:gd name="connsiteX31" fmla="*/ 647319 w 4569687"/>
                <a:gd name="connsiteY31" fmla="*/ 3134475 h 3741630"/>
                <a:gd name="connsiteX32" fmla="*/ 642925 w 4569687"/>
                <a:gd name="connsiteY32" fmla="*/ 3090891 h 3741630"/>
                <a:gd name="connsiteX33" fmla="*/ 634894 w 4569687"/>
                <a:gd name="connsiteY33" fmla="*/ 3098188 h 3741630"/>
                <a:gd name="connsiteX34" fmla="*/ 407216 w 4569687"/>
                <a:gd name="connsiteY34" fmla="*/ 3167734 h 3741630"/>
                <a:gd name="connsiteX35" fmla="*/ 0 w 4569687"/>
                <a:gd name="connsiteY35" fmla="*/ 2760518 h 3741630"/>
                <a:gd name="connsiteX36" fmla="*/ 407216 w 4569687"/>
                <a:gd name="connsiteY36" fmla="*/ 2353302 h 3741630"/>
                <a:gd name="connsiteX37" fmla="*/ 489284 w 4569687"/>
                <a:gd name="connsiteY37" fmla="*/ 2361575 h 3741630"/>
                <a:gd name="connsiteX38" fmla="*/ 508084 w 4569687"/>
                <a:gd name="connsiteY38" fmla="*/ 2367411 h 3741630"/>
                <a:gd name="connsiteX39" fmla="*/ 503849 w 4569687"/>
                <a:gd name="connsiteY39" fmla="*/ 2325400 h 3741630"/>
                <a:gd name="connsiteX40" fmla="*/ 1121688 w 4569687"/>
                <a:gd name="connsiteY40" fmla="*/ 1707561 h 3741630"/>
                <a:gd name="connsiteX41" fmla="*/ 1246204 w 4569687"/>
                <a:gd name="connsiteY41" fmla="*/ 1720113 h 3741630"/>
                <a:gd name="connsiteX42" fmla="*/ 1284356 w 4569687"/>
                <a:gd name="connsiteY42" fmla="*/ 1731957 h 3741630"/>
                <a:gd name="connsiteX43" fmla="*/ 1305976 w 4569687"/>
                <a:gd name="connsiteY43" fmla="*/ 1705754 h 3741630"/>
                <a:gd name="connsiteX44" fmla="*/ 1742854 w 4569687"/>
                <a:gd name="connsiteY44" fmla="*/ 1524793 h 3741630"/>
                <a:gd name="connsiteX45" fmla="*/ 1760288 w 4569687"/>
                <a:gd name="connsiteY45" fmla="*/ 1526551 h 3741630"/>
                <a:gd name="connsiteX46" fmla="*/ 1748032 w 4569687"/>
                <a:gd name="connsiteY46" fmla="*/ 1487068 h 3741630"/>
                <a:gd name="connsiteX47" fmla="*/ 1742854 w 4569687"/>
                <a:gd name="connsiteY47" fmla="*/ 1435701 h 3741630"/>
                <a:gd name="connsiteX48" fmla="*/ 1946367 w 4569687"/>
                <a:gd name="connsiteY48" fmla="*/ 1185999 h 3741630"/>
                <a:gd name="connsiteX49" fmla="*/ 1956892 w 4569687"/>
                <a:gd name="connsiteY49" fmla="*/ 1184938 h 3741630"/>
                <a:gd name="connsiteX50" fmla="*/ 1963928 w 4569687"/>
                <a:gd name="connsiteY50" fmla="*/ 1115143 h 3741630"/>
                <a:gd name="connsiteX51" fmla="*/ 2450363 w 4569687"/>
                <a:gd name="connsiteY51" fmla="*/ 718687 h 3741630"/>
                <a:gd name="connsiteX52" fmla="*/ 2520904 w 4569687"/>
                <a:gd name="connsiteY52" fmla="*/ 725798 h 3741630"/>
                <a:gd name="connsiteX53" fmla="*/ 2611712 w 4569687"/>
                <a:gd name="connsiteY53" fmla="*/ 0 h 3741630"/>
                <a:gd name="connsiteX0" fmla="*/ 2611712 w 4569687"/>
                <a:gd name="connsiteY0" fmla="*/ 0 h 3734730"/>
                <a:gd name="connsiteX1" fmla="*/ 2927539 w 4569687"/>
                <a:gd name="connsiteY1" fmla="*/ 0 h 3734730"/>
                <a:gd name="connsiteX2" fmla="*/ 3010471 w 4569687"/>
                <a:gd name="connsiteY2" fmla="*/ 662843 h 3734730"/>
                <a:gd name="connsiteX3" fmla="*/ 3062414 w 4569687"/>
                <a:gd name="connsiteY3" fmla="*/ 672782 h 3734730"/>
                <a:gd name="connsiteX4" fmla="*/ 3375104 w 4569687"/>
                <a:gd name="connsiteY4" fmla="*/ 893768 h 3734730"/>
                <a:gd name="connsiteX5" fmla="*/ 3401966 w 4569687"/>
                <a:gd name="connsiteY5" fmla="*/ 943258 h 3734730"/>
                <a:gd name="connsiteX6" fmla="*/ 3444529 w 4569687"/>
                <a:gd name="connsiteY6" fmla="*/ 938967 h 3734730"/>
                <a:gd name="connsiteX7" fmla="*/ 3941882 w 4569687"/>
                <a:gd name="connsiteY7" fmla="*/ 1268635 h 3734730"/>
                <a:gd name="connsiteX8" fmla="*/ 3950232 w 4569687"/>
                <a:gd name="connsiteY8" fmla="*/ 1295533 h 3734730"/>
                <a:gd name="connsiteX9" fmla="*/ 3968452 w 4569687"/>
                <a:gd name="connsiteY9" fmla="*/ 1289878 h 3734730"/>
                <a:gd name="connsiteX10" fmla="*/ 4041773 w 4569687"/>
                <a:gd name="connsiteY10" fmla="*/ 1282486 h 3734730"/>
                <a:gd name="connsiteX11" fmla="*/ 4398197 w 4569687"/>
                <a:gd name="connsiteY11" fmla="*/ 1572980 h 3734730"/>
                <a:gd name="connsiteX12" fmla="*/ 4401113 w 4569687"/>
                <a:gd name="connsiteY12" fmla="*/ 1601912 h 3734730"/>
                <a:gd name="connsiteX13" fmla="*/ 4509768 w 4569687"/>
                <a:gd name="connsiteY13" fmla="*/ 1612865 h 3734730"/>
                <a:gd name="connsiteX14" fmla="*/ 4569687 w 4569687"/>
                <a:gd name="connsiteY14" fmla="*/ 1630661 h 3734730"/>
                <a:gd name="connsiteX15" fmla="*/ 4569687 w 4569687"/>
                <a:gd name="connsiteY15" fmla="*/ 3685776 h 3734730"/>
                <a:gd name="connsiteX16" fmla="*/ 4479175 w 4569687"/>
                <a:gd name="connsiteY16" fmla="*/ 3694900 h 3734730"/>
                <a:gd name="connsiteX17" fmla="*/ 4083674 w 4569687"/>
                <a:gd name="connsiteY17" fmla="*/ 3574092 h 3734730"/>
                <a:gd name="connsiteX18" fmla="*/ 4051094 w 4569687"/>
                <a:gd name="connsiteY18" fmla="*/ 3547210 h 3734730"/>
                <a:gd name="connsiteX19" fmla="*/ 4009782 w 4569687"/>
                <a:gd name="connsiteY19" fmla="*/ 3581295 h 3734730"/>
                <a:gd name="connsiteX20" fmla="*/ 3782104 w 4569687"/>
                <a:gd name="connsiteY20" fmla="*/ 3650841 h 3734730"/>
                <a:gd name="connsiteX21" fmla="*/ 3494159 w 4569687"/>
                <a:gd name="connsiteY21" fmla="*/ 3531570 h 3734730"/>
                <a:gd name="connsiteX22" fmla="*/ 3452428 w 4569687"/>
                <a:gd name="connsiteY22" fmla="*/ 3480992 h 3734730"/>
                <a:gd name="connsiteX23" fmla="*/ 3441126 w 4569687"/>
                <a:gd name="connsiteY23" fmla="*/ 3501813 h 3734730"/>
                <a:gd name="connsiteX24" fmla="*/ 3103456 w 4569687"/>
                <a:gd name="connsiteY24" fmla="*/ 3681351 h 3734730"/>
                <a:gd name="connsiteX25" fmla="*/ 2815511 w 4569687"/>
                <a:gd name="connsiteY25" fmla="*/ 3562080 h 3734730"/>
                <a:gd name="connsiteX26" fmla="*/ 2772231 w 4569687"/>
                <a:gd name="connsiteY26" fmla="*/ 3509625 h 3734730"/>
                <a:gd name="connsiteX27" fmla="*/ 2697608 w 4569687"/>
                <a:gd name="connsiteY27" fmla="*/ 3571194 h 3734730"/>
                <a:gd name="connsiteX28" fmla="*/ 2162552 w 4569687"/>
                <a:gd name="connsiteY28" fmla="*/ 3734631 h 3734730"/>
                <a:gd name="connsiteX29" fmla="*/ 1390478 w 4569687"/>
                <a:gd name="connsiteY29" fmla="*/ 3368488 h 3734730"/>
                <a:gd name="connsiteX30" fmla="*/ 1046262 w 4569687"/>
                <a:gd name="connsiteY30" fmla="*/ 3459623 h 3734730"/>
                <a:gd name="connsiteX31" fmla="*/ 647319 w 4569687"/>
                <a:gd name="connsiteY31" fmla="*/ 3134475 h 3734730"/>
                <a:gd name="connsiteX32" fmla="*/ 642925 w 4569687"/>
                <a:gd name="connsiteY32" fmla="*/ 3090891 h 3734730"/>
                <a:gd name="connsiteX33" fmla="*/ 634894 w 4569687"/>
                <a:gd name="connsiteY33" fmla="*/ 3098188 h 3734730"/>
                <a:gd name="connsiteX34" fmla="*/ 407216 w 4569687"/>
                <a:gd name="connsiteY34" fmla="*/ 3167734 h 3734730"/>
                <a:gd name="connsiteX35" fmla="*/ 0 w 4569687"/>
                <a:gd name="connsiteY35" fmla="*/ 2760518 h 3734730"/>
                <a:gd name="connsiteX36" fmla="*/ 407216 w 4569687"/>
                <a:gd name="connsiteY36" fmla="*/ 2353302 h 3734730"/>
                <a:gd name="connsiteX37" fmla="*/ 489284 w 4569687"/>
                <a:gd name="connsiteY37" fmla="*/ 2361575 h 3734730"/>
                <a:gd name="connsiteX38" fmla="*/ 508084 w 4569687"/>
                <a:gd name="connsiteY38" fmla="*/ 2367411 h 3734730"/>
                <a:gd name="connsiteX39" fmla="*/ 503849 w 4569687"/>
                <a:gd name="connsiteY39" fmla="*/ 2325400 h 3734730"/>
                <a:gd name="connsiteX40" fmla="*/ 1121688 w 4569687"/>
                <a:gd name="connsiteY40" fmla="*/ 1707561 h 3734730"/>
                <a:gd name="connsiteX41" fmla="*/ 1246204 w 4569687"/>
                <a:gd name="connsiteY41" fmla="*/ 1720113 h 3734730"/>
                <a:gd name="connsiteX42" fmla="*/ 1284356 w 4569687"/>
                <a:gd name="connsiteY42" fmla="*/ 1731957 h 3734730"/>
                <a:gd name="connsiteX43" fmla="*/ 1305976 w 4569687"/>
                <a:gd name="connsiteY43" fmla="*/ 1705754 h 3734730"/>
                <a:gd name="connsiteX44" fmla="*/ 1742854 w 4569687"/>
                <a:gd name="connsiteY44" fmla="*/ 1524793 h 3734730"/>
                <a:gd name="connsiteX45" fmla="*/ 1760288 w 4569687"/>
                <a:gd name="connsiteY45" fmla="*/ 1526551 h 3734730"/>
                <a:gd name="connsiteX46" fmla="*/ 1748032 w 4569687"/>
                <a:gd name="connsiteY46" fmla="*/ 1487068 h 3734730"/>
                <a:gd name="connsiteX47" fmla="*/ 1742854 w 4569687"/>
                <a:gd name="connsiteY47" fmla="*/ 1435701 h 3734730"/>
                <a:gd name="connsiteX48" fmla="*/ 1946367 w 4569687"/>
                <a:gd name="connsiteY48" fmla="*/ 1185999 h 3734730"/>
                <a:gd name="connsiteX49" fmla="*/ 1956892 w 4569687"/>
                <a:gd name="connsiteY49" fmla="*/ 1184938 h 3734730"/>
                <a:gd name="connsiteX50" fmla="*/ 1963928 w 4569687"/>
                <a:gd name="connsiteY50" fmla="*/ 1115143 h 3734730"/>
                <a:gd name="connsiteX51" fmla="*/ 2450363 w 4569687"/>
                <a:gd name="connsiteY51" fmla="*/ 718687 h 3734730"/>
                <a:gd name="connsiteX52" fmla="*/ 2520904 w 4569687"/>
                <a:gd name="connsiteY52" fmla="*/ 725798 h 3734730"/>
                <a:gd name="connsiteX53" fmla="*/ 2611712 w 4569687"/>
                <a:gd name="connsiteY53" fmla="*/ 0 h 3734730"/>
                <a:gd name="connsiteX0" fmla="*/ 2611712 w 4569687"/>
                <a:gd name="connsiteY0" fmla="*/ 0 h 3734730"/>
                <a:gd name="connsiteX1" fmla="*/ 2927539 w 4569687"/>
                <a:gd name="connsiteY1" fmla="*/ 0 h 3734730"/>
                <a:gd name="connsiteX2" fmla="*/ 3010471 w 4569687"/>
                <a:gd name="connsiteY2" fmla="*/ 662843 h 3734730"/>
                <a:gd name="connsiteX3" fmla="*/ 3062414 w 4569687"/>
                <a:gd name="connsiteY3" fmla="*/ 672782 h 3734730"/>
                <a:gd name="connsiteX4" fmla="*/ 3375104 w 4569687"/>
                <a:gd name="connsiteY4" fmla="*/ 893768 h 3734730"/>
                <a:gd name="connsiteX5" fmla="*/ 3401966 w 4569687"/>
                <a:gd name="connsiteY5" fmla="*/ 943258 h 3734730"/>
                <a:gd name="connsiteX6" fmla="*/ 3444529 w 4569687"/>
                <a:gd name="connsiteY6" fmla="*/ 938967 h 3734730"/>
                <a:gd name="connsiteX7" fmla="*/ 3941882 w 4569687"/>
                <a:gd name="connsiteY7" fmla="*/ 1268635 h 3734730"/>
                <a:gd name="connsiteX8" fmla="*/ 3950232 w 4569687"/>
                <a:gd name="connsiteY8" fmla="*/ 1295533 h 3734730"/>
                <a:gd name="connsiteX9" fmla="*/ 3968452 w 4569687"/>
                <a:gd name="connsiteY9" fmla="*/ 1289878 h 3734730"/>
                <a:gd name="connsiteX10" fmla="*/ 4041773 w 4569687"/>
                <a:gd name="connsiteY10" fmla="*/ 1282486 h 3734730"/>
                <a:gd name="connsiteX11" fmla="*/ 4398197 w 4569687"/>
                <a:gd name="connsiteY11" fmla="*/ 1572980 h 3734730"/>
                <a:gd name="connsiteX12" fmla="*/ 4401113 w 4569687"/>
                <a:gd name="connsiteY12" fmla="*/ 1601912 h 3734730"/>
                <a:gd name="connsiteX13" fmla="*/ 4509768 w 4569687"/>
                <a:gd name="connsiteY13" fmla="*/ 1612865 h 3734730"/>
                <a:gd name="connsiteX14" fmla="*/ 4569687 w 4569687"/>
                <a:gd name="connsiteY14" fmla="*/ 1630661 h 3734730"/>
                <a:gd name="connsiteX15" fmla="*/ 4569687 w 4569687"/>
                <a:gd name="connsiteY15" fmla="*/ 3685776 h 3734730"/>
                <a:gd name="connsiteX16" fmla="*/ 4479175 w 4569687"/>
                <a:gd name="connsiteY16" fmla="*/ 3694900 h 3734730"/>
                <a:gd name="connsiteX17" fmla="*/ 4083674 w 4569687"/>
                <a:gd name="connsiteY17" fmla="*/ 3574092 h 3734730"/>
                <a:gd name="connsiteX18" fmla="*/ 4051094 w 4569687"/>
                <a:gd name="connsiteY18" fmla="*/ 3547210 h 3734730"/>
                <a:gd name="connsiteX19" fmla="*/ 4009782 w 4569687"/>
                <a:gd name="connsiteY19" fmla="*/ 3581295 h 3734730"/>
                <a:gd name="connsiteX20" fmla="*/ 3782104 w 4569687"/>
                <a:gd name="connsiteY20" fmla="*/ 3650841 h 3734730"/>
                <a:gd name="connsiteX21" fmla="*/ 3494159 w 4569687"/>
                <a:gd name="connsiteY21" fmla="*/ 3531570 h 3734730"/>
                <a:gd name="connsiteX22" fmla="*/ 3452428 w 4569687"/>
                <a:gd name="connsiteY22" fmla="*/ 3480992 h 3734730"/>
                <a:gd name="connsiteX23" fmla="*/ 3441126 w 4569687"/>
                <a:gd name="connsiteY23" fmla="*/ 3501813 h 3734730"/>
                <a:gd name="connsiteX24" fmla="*/ 3103456 w 4569687"/>
                <a:gd name="connsiteY24" fmla="*/ 3681351 h 3734730"/>
                <a:gd name="connsiteX25" fmla="*/ 2815511 w 4569687"/>
                <a:gd name="connsiteY25" fmla="*/ 3562080 h 3734730"/>
                <a:gd name="connsiteX26" fmla="*/ 2772231 w 4569687"/>
                <a:gd name="connsiteY26" fmla="*/ 3509625 h 3734730"/>
                <a:gd name="connsiteX27" fmla="*/ 2697608 w 4569687"/>
                <a:gd name="connsiteY27" fmla="*/ 3571194 h 3734730"/>
                <a:gd name="connsiteX28" fmla="*/ 2162552 w 4569687"/>
                <a:gd name="connsiteY28" fmla="*/ 3734631 h 3734730"/>
                <a:gd name="connsiteX29" fmla="*/ 1390478 w 4569687"/>
                <a:gd name="connsiteY29" fmla="*/ 3368488 h 3734730"/>
                <a:gd name="connsiteX30" fmla="*/ 1046262 w 4569687"/>
                <a:gd name="connsiteY30" fmla="*/ 3459623 h 3734730"/>
                <a:gd name="connsiteX31" fmla="*/ 647319 w 4569687"/>
                <a:gd name="connsiteY31" fmla="*/ 3134475 h 3734730"/>
                <a:gd name="connsiteX32" fmla="*/ 642925 w 4569687"/>
                <a:gd name="connsiteY32" fmla="*/ 3090891 h 3734730"/>
                <a:gd name="connsiteX33" fmla="*/ 634894 w 4569687"/>
                <a:gd name="connsiteY33" fmla="*/ 3098188 h 3734730"/>
                <a:gd name="connsiteX34" fmla="*/ 407216 w 4569687"/>
                <a:gd name="connsiteY34" fmla="*/ 3167734 h 3734730"/>
                <a:gd name="connsiteX35" fmla="*/ 0 w 4569687"/>
                <a:gd name="connsiteY35" fmla="*/ 2760518 h 3734730"/>
                <a:gd name="connsiteX36" fmla="*/ 407216 w 4569687"/>
                <a:gd name="connsiteY36" fmla="*/ 2353302 h 3734730"/>
                <a:gd name="connsiteX37" fmla="*/ 489284 w 4569687"/>
                <a:gd name="connsiteY37" fmla="*/ 2361575 h 3734730"/>
                <a:gd name="connsiteX38" fmla="*/ 508084 w 4569687"/>
                <a:gd name="connsiteY38" fmla="*/ 2367411 h 3734730"/>
                <a:gd name="connsiteX39" fmla="*/ 503849 w 4569687"/>
                <a:gd name="connsiteY39" fmla="*/ 2325400 h 3734730"/>
                <a:gd name="connsiteX40" fmla="*/ 1121688 w 4569687"/>
                <a:gd name="connsiteY40" fmla="*/ 1707561 h 3734730"/>
                <a:gd name="connsiteX41" fmla="*/ 1246204 w 4569687"/>
                <a:gd name="connsiteY41" fmla="*/ 1720113 h 3734730"/>
                <a:gd name="connsiteX42" fmla="*/ 1284356 w 4569687"/>
                <a:gd name="connsiteY42" fmla="*/ 1731957 h 3734730"/>
                <a:gd name="connsiteX43" fmla="*/ 1305976 w 4569687"/>
                <a:gd name="connsiteY43" fmla="*/ 1705754 h 3734730"/>
                <a:gd name="connsiteX44" fmla="*/ 1742854 w 4569687"/>
                <a:gd name="connsiteY44" fmla="*/ 1524793 h 3734730"/>
                <a:gd name="connsiteX45" fmla="*/ 1760288 w 4569687"/>
                <a:gd name="connsiteY45" fmla="*/ 1526551 h 3734730"/>
                <a:gd name="connsiteX46" fmla="*/ 1748032 w 4569687"/>
                <a:gd name="connsiteY46" fmla="*/ 1487068 h 3734730"/>
                <a:gd name="connsiteX47" fmla="*/ 1742854 w 4569687"/>
                <a:gd name="connsiteY47" fmla="*/ 1435701 h 3734730"/>
                <a:gd name="connsiteX48" fmla="*/ 1946367 w 4569687"/>
                <a:gd name="connsiteY48" fmla="*/ 1185999 h 3734730"/>
                <a:gd name="connsiteX49" fmla="*/ 1956892 w 4569687"/>
                <a:gd name="connsiteY49" fmla="*/ 1184938 h 3734730"/>
                <a:gd name="connsiteX50" fmla="*/ 1963928 w 4569687"/>
                <a:gd name="connsiteY50" fmla="*/ 1115143 h 3734730"/>
                <a:gd name="connsiteX51" fmla="*/ 2450363 w 4569687"/>
                <a:gd name="connsiteY51" fmla="*/ 718687 h 3734730"/>
                <a:gd name="connsiteX52" fmla="*/ 2520904 w 4569687"/>
                <a:gd name="connsiteY52" fmla="*/ 725798 h 3734730"/>
                <a:gd name="connsiteX53" fmla="*/ 2611712 w 4569687"/>
                <a:gd name="connsiteY53" fmla="*/ 0 h 373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569687" h="3734730">
                  <a:moveTo>
                    <a:pt x="2611712" y="0"/>
                  </a:moveTo>
                  <a:lnTo>
                    <a:pt x="2927539" y="0"/>
                  </a:lnTo>
                  <a:lnTo>
                    <a:pt x="3010471" y="662843"/>
                  </a:lnTo>
                  <a:lnTo>
                    <a:pt x="3062414" y="672782"/>
                  </a:lnTo>
                  <a:cubicBezTo>
                    <a:pt x="3191764" y="706062"/>
                    <a:pt x="3302353" y="786083"/>
                    <a:pt x="3375104" y="893768"/>
                  </a:cubicBezTo>
                  <a:lnTo>
                    <a:pt x="3401966" y="943258"/>
                  </a:lnTo>
                  <a:lnTo>
                    <a:pt x="3444529" y="938967"/>
                  </a:lnTo>
                  <a:cubicBezTo>
                    <a:pt x="3668109" y="938967"/>
                    <a:pt x="3859940" y="1074903"/>
                    <a:pt x="3941882" y="1268635"/>
                  </a:cubicBezTo>
                  <a:lnTo>
                    <a:pt x="3950232" y="1295533"/>
                  </a:lnTo>
                  <a:lnTo>
                    <a:pt x="3968452" y="1289878"/>
                  </a:lnTo>
                  <a:cubicBezTo>
                    <a:pt x="3992135" y="1285031"/>
                    <a:pt x="4016657" y="1282486"/>
                    <a:pt x="4041773" y="1282486"/>
                  </a:cubicBezTo>
                  <a:cubicBezTo>
                    <a:pt x="4217586" y="1282486"/>
                    <a:pt x="4364272" y="1407196"/>
                    <a:pt x="4398197" y="1572980"/>
                  </a:cubicBezTo>
                  <a:lnTo>
                    <a:pt x="4401113" y="1601912"/>
                  </a:lnTo>
                  <a:lnTo>
                    <a:pt x="4509768" y="1612865"/>
                  </a:lnTo>
                  <a:lnTo>
                    <a:pt x="4569687" y="1630661"/>
                  </a:lnTo>
                  <a:lnTo>
                    <a:pt x="4569687" y="3685776"/>
                  </a:lnTo>
                  <a:lnTo>
                    <a:pt x="4479175" y="3694900"/>
                  </a:lnTo>
                  <a:cubicBezTo>
                    <a:pt x="4332673" y="3694900"/>
                    <a:pt x="4196572" y="3650364"/>
                    <a:pt x="4083674" y="3574092"/>
                  </a:cubicBezTo>
                  <a:lnTo>
                    <a:pt x="4051094" y="3547210"/>
                  </a:lnTo>
                  <a:lnTo>
                    <a:pt x="4009782" y="3581295"/>
                  </a:lnTo>
                  <a:cubicBezTo>
                    <a:pt x="3944790" y="3625203"/>
                    <a:pt x="3866441" y="3650841"/>
                    <a:pt x="3782104" y="3650841"/>
                  </a:cubicBezTo>
                  <a:cubicBezTo>
                    <a:pt x="3669655" y="3650841"/>
                    <a:pt x="3567851" y="3605262"/>
                    <a:pt x="3494159" y="3531570"/>
                  </a:cubicBezTo>
                  <a:lnTo>
                    <a:pt x="3452428" y="3480992"/>
                  </a:lnTo>
                  <a:lnTo>
                    <a:pt x="3441126" y="3501813"/>
                  </a:lnTo>
                  <a:cubicBezTo>
                    <a:pt x="3367946" y="3610134"/>
                    <a:pt x="3244018" y="3681351"/>
                    <a:pt x="3103456" y="3681351"/>
                  </a:cubicBezTo>
                  <a:cubicBezTo>
                    <a:pt x="2991007" y="3681351"/>
                    <a:pt x="2889203" y="3635772"/>
                    <a:pt x="2815511" y="3562080"/>
                  </a:cubicBezTo>
                  <a:lnTo>
                    <a:pt x="2772231" y="3509625"/>
                  </a:lnTo>
                  <a:lnTo>
                    <a:pt x="2697608" y="3571194"/>
                  </a:lnTo>
                  <a:cubicBezTo>
                    <a:pt x="2544873" y="3674380"/>
                    <a:pt x="2382991" y="3737583"/>
                    <a:pt x="2162552" y="3734631"/>
                  </a:cubicBezTo>
                  <a:cubicBezTo>
                    <a:pt x="1740716" y="3728982"/>
                    <a:pt x="1534323" y="3547967"/>
                    <a:pt x="1390478" y="3368488"/>
                  </a:cubicBezTo>
                  <a:cubicBezTo>
                    <a:pt x="1316786" y="3442180"/>
                    <a:pt x="1170122" y="3498625"/>
                    <a:pt x="1046262" y="3459623"/>
                  </a:cubicBezTo>
                  <a:cubicBezTo>
                    <a:pt x="922402" y="3420621"/>
                    <a:pt x="685290" y="3320037"/>
                    <a:pt x="647319" y="3134475"/>
                  </a:cubicBezTo>
                  <a:lnTo>
                    <a:pt x="642925" y="3090891"/>
                  </a:lnTo>
                  <a:lnTo>
                    <a:pt x="634894" y="3098188"/>
                  </a:lnTo>
                  <a:cubicBezTo>
                    <a:pt x="569902" y="3142096"/>
                    <a:pt x="491553" y="3167734"/>
                    <a:pt x="407216" y="3167734"/>
                  </a:cubicBezTo>
                  <a:cubicBezTo>
                    <a:pt x="182317" y="3167734"/>
                    <a:pt x="0" y="2985417"/>
                    <a:pt x="0" y="2760518"/>
                  </a:cubicBezTo>
                  <a:cubicBezTo>
                    <a:pt x="0" y="2535619"/>
                    <a:pt x="182317" y="2353302"/>
                    <a:pt x="407216" y="2353302"/>
                  </a:cubicBezTo>
                  <a:cubicBezTo>
                    <a:pt x="435328" y="2353302"/>
                    <a:pt x="462775" y="2356151"/>
                    <a:pt x="489284" y="2361575"/>
                  </a:cubicBezTo>
                  <a:lnTo>
                    <a:pt x="508084" y="2367411"/>
                  </a:lnTo>
                  <a:lnTo>
                    <a:pt x="503849" y="2325400"/>
                  </a:lnTo>
                  <a:cubicBezTo>
                    <a:pt x="503849" y="1984177"/>
                    <a:pt x="780465" y="1707561"/>
                    <a:pt x="1121688" y="1707561"/>
                  </a:cubicBezTo>
                  <a:cubicBezTo>
                    <a:pt x="1164341" y="1707561"/>
                    <a:pt x="1205984" y="1711883"/>
                    <a:pt x="1246204" y="1720113"/>
                  </a:cubicBezTo>
                  <a:lnTo>
                    <a:pt x="1284356" y="1731957"/>
                  </a:lnTo>
                  <a:lnTo>
                    <a:pt x="1305976" y="1705754"/>
                  </a:lnTo>
                  <a:cubicBezTo>
                    <a:pt x="1417783" y="1593947"/>
                    <a:pt x="1572242" y="1524793"/>
                    <a:pt x="1742854" y="1524793"/>
                  </a:cubicBezTo>
                  <a:lnTo>
                    <a:pt x="1760288" y="1526551"/>
                  </a:lnTo>
                  <a:lnTo>
                    <a:pt x="1748032" y="1487068"/>
                  </a:lnTo>
                  <a:cubicBezTo>
                    <a:pt x="1744637" y="1470476"/>
                    <a:pt x="1742854" y="1453297"/>
                    <a:pt x="1742854" y="1435701"/>
                  </a:cubicBezTo>
                  <a:cubicBezTo>
                    <a:pt x="1742854" y="1312531"/>
                    <a:pt x="1830222" y="1209766"/>
                    <a:pt x="1946367" y="1185999"/>
                  </a:cubicBezTo>
                  <a:lnTo>
                    <a:pt x="1956892" y="1184938"/>
                  </a:lnTo>
                  <a:lnTo>
                    <a:pt x="1963928" y="1115143"/>
                  </a:lnTo>
                  <a:cubicBezTo>
                    <a:pt x="2010227" y="888886"/>
                    <a:pt x="2210419" y="718687"/>
                    <a:pt x="2450363" y="718687"/>
                  </a:cubicBezTo>
                  <a:lnTo>
                    <a:pt x="2520904" y="725798"/>
                  </a:lnTo>
                  <a:lnTo>
                    <a:pt x="2611712"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nvGrpSpPr>
            <p:cNvPr id="8" name="그룹 7">
              <a:extLst>
                <a:ext uri="{FF2B5EF4-FFF2-40B4-BE49-F238E27FC236}">
                  <a16:creationId xmlns="" xmlns:a16="http://schemas.microsoft.com/office/drawing/2014/main" id="{D0429EA9-A20D-4800-80F6-48970138B795}"/>
                </a:ext>
              </a:extLst>
            </p:cNvPr>
            <p:cNvGrpSpPr/>
            <p:nvPr userDrawn="1"/>
          </p:nvGrpSpPr>
          <p:grpSpPr>
            <a:xfrm>
              <a:off x="6992136" y="387072"/>
              <a:ext cx="704897" cy="1355021"/>
              <a:chOff x="5304862" y="-789923"/>
              <a:chExt cx="645890" cy="1241591"/>
            </a:xfrm>
          </p:grpSpPr>
          <p:grpSp>
            <p:nvGrpSpPr>
              <p:cNvPr id="9" name="그룹 8">
                <a:extLst>
                  <a:ext uri="{FF2B5EF4-FFF2-40B4-BE49-F238E27FC236}">
                    <a16:creationId xmlns="" xmlns:a16="http://schemas.microsoft.com/office/drawing/2014/main" id="{4817FF4C-CE41-4E26-9FB9-CB745F3234F3}"/>
                  </a:ext>
                </a:extLst>
              </p:cNvPr>
              <p:cNvGrpSpPr/>
              <p:nvPr userDrawn="1"/>
            </p:nvGrpSpPr>
            <p:grpSpPr>
              <a:xfrm>
                <a:off x="5377232" y="-789923"/>
                <a:ext cx="495969" cy="1052585"/>
                <a:chOff x="5868144" y="-857099"/>
                <a:chExt cx="495969" cy="1052585"/>
              </a:xfrm>
            </p:grpSpPr>
            <p:sp>
              <p:nvSpPr>
                <p:cNvPr id="16" name="이등변 삼각형 49">
                  <a:extLst>
                    <a:ext uri="{FF2B5EF4-FFF2-40B4-BE49-F238E27FC236}">
                      <a16:creationId xmlns="" xmlns:a16="http://schemas.microsoft.com/office/drawing/2014/main" id="{688B8353-32F5-4D6E-81D9-D597B60FA9D3}"/>
                    </a:ext>
                  </a:extLst>
                </p:cNvPr>
                <p:cNvSpPr/>
                <p:nvPr userDrawn="1"/>
              </p:nvSpPr>
              <p:spPr>
                <a:xfrm>
                  <a:off x="5868144" y="-853769"/>
                  <a:ext cx="495969" cy="1049255"/>
                </a:xfrm>
                <a:custGeom>
                  <a:avLst/>
                  <a:gdLst>
                    <a:gd name="connsiteX0" fmla="*/ 0 w 311344"/>
                    <a:gd name="connsiteY0" fmla="*/ 1049255 h 1049255"/>
                    <a:gd name="connsiteX1" fmla="*/ 155672 w 311344"/>
                    <a:gd name="connsiteY1" fmla="*/ 0 h 1049255"/>
                    <a:gd name="connsiteX2" fmla="*/ 311344 w 311344"/>
                    <a:gd name="connsiteY2" fmla="*/ 1049255 h 1049255"/>
                    <a:gd name="connsiteX3" fmla="*/ 0 w 311344"/>
                    <a:gd name="connsiteY3" fmla="*/ 1049255 h 1049255"/>
                    <a:gd name="connsiteX0" fmla="*/ 45684 w 357028"/>
                    <a:gd name="connsiteY0" fmla="*/ 1049255 h 1049255"/>
                    <a:gd name="connsiteX1" fmla="*/ 201356 w 357028"/>
                    <a:gd name="connsiteY1" fmla="*/ 0 h 1049255"/>
                    <a:gd name="connsiteX2" fmla="*/ 357028 w 357028"/>
                    <a:gd name="connsiteY2" fmla="*/ 1049255 h 1049255"/>
                    <a:gd name="connsiteX3" fmla="*/ 45684 w 357028"/>
                    <a:gd name="connsiteY3" fmla="*/ 1049255 h 1049255"/>
                    <a:gd name="connsiteX0" fmla="*/ 45684 w 416158"/>
                    <a:gd name="connsiteY0" fmla="*/ 1049255 h 1049255"/>
                    <a:gd name="connsiteX1" fmla="*/ 201356 w 416158"/>
                    <a:gd name="connsiteY1" fmla="*/ 0 h 1049255"/>
                    <a:gd name="connsiteX2" fmla="*/ 357028 w 416158"/>
                    <a:gd name="connsiteY2" fmla="*/ 1049255 h 1049255"/>
                    <a:gd name="connsiteX3" fmla="*/ 45684 w 416158"/>
                    <a:gd name="connsiteY3" fmla="*/ 1049255 h 1049255"/>
                    <a:gd name="connsiteX0" fmla="*/ 87161 w 457635"/>
                    <a:gd name="connsiteY0" fmla="*/ 1049255 h 1049255"/>
                    <a:gd name="connsiteX1" fmla="*/ 242833 w 457635"/>
                    <a:gd name="connsiteY1" fmla="*/ 0 h 1049255"/>
                    <a:gd name="connsiteX2" fmla="*/ 398505 w 457635"/>
                    <a:gd name="connsiteY2" fmla="*/ 1049255 h 1049255"/>
                    <a:gd name="connsiteX3" fmla="*/ 87161 w 457635"/>
                    <a:gd name="connsiteY3" fmla="*/ 1049255 h 1049255"/>
                    <a:gd name="connsiteX0" fmla="*/ 87161 w 500627"/>
                    <a:gd name="connsiteY0" fmla="*/ 1049255 h 1049255"/>
                    <a:gd name="connsiteX1" fmla="*/ 242833 w 500627"/>
                    <a:gd name="connsiteY1" fmla="*/ 0 h 1049255"/>
                    <a:gd name="connsiteX2" fmla="*/ 398505 w 500627"/>
                    <a:gd name="connsiteY2" fmla="*/ 1049255 h 1049255"/>
                    <a:gd name="connsiteX3" fmla="*/ 87161 w 500627"/>
                    <a:gd name="connsiteY3" fmla="*/ 1049255 h 1049255"/>
                    <a:gd name="connsiteX0" fmla="*/ 91187 w 504653"/>
                    <a:gd name="connsiteY0" fmla="*/ 1049255 h 1049255"/>
                    <a:gd name="connsiteX1" fmla="*/ 246859 w 504653"/>
                    <a:gd name="connsiteY1" fmla="*/ 0 h 1049255"/>
                    <a:gd name="connsiteX2" fmla="*/ 402531 w 504653"/>
                    <a:gd name="connsiteY2" fmla="*/ 1049255 h 1049255"/>
                    <a:gd name="connsiteX3" fmla="*/ 91187 w 504653"/>
                    <a:gd name="connsiteY3" fmla="*/ 1049255 h 1049255"/>
                    <a:gd name="connsiteX0" fmla="*/ 91187 w 500775"/>
                    <a:gd name="connsiteY0" fmla="*/ 1049255 h 1049255"/>
                    <a:gd name="connsiteX1" fmla="*/ 246859 w 500775"/>
                    <a:gd name="connsiteY1" fmla="*/ 0 h 1049255"/>
                    <a:gd name="connsiteX2" fmla="*/ 402531 w 500775"/>
                    <a:gd name="connsiteY2" fmla="*/ 1049255 h 1049255"/>
                    <a:gd name="connsiteX3" fmla="*/ 91187 w 500775"/>
                    <a:gd name="connsiteY3" fmla="*/ 1049255 h 1049255"/>
                    <a:gd name="connsiteX0" fmla="*/ 91187 w 484758"/>
                    <a:gd name="connsiteY0" fmla="*/ 1049255 h 1049255"/>
                    <a:gd name="connsiteX1" fmla="*/ 246859 w 484758"/>
                    <a:gd name="connsiteY1" fmla="*/ 0 h 1049255"/>
                    <a:gd name="connsiteX2" fmla="*/ 402531 w 484758"/>
                    <a:gd name="connsiteY2" fmla="*/ 1049255 h 1049255"/>
                    <a:gd name="connsiteX3" fmla="*/ 91187 w 484758"/>
                    <a:gd name="connsiteY3" fmla="*/ 1049255 h 1049255"/>
                    <a:gd name="connsiteX0" fmla="*/ 91187 w 488692"/>
                    <a:gd name="connsiteY0" fmla="*/ 1049255 h 1049255"/>
                    <a:gd name="connsiteX1" fmla="*/ 246859 w 488692"/>
                    <a:gd name="connsiteY1" fmla="*/ 0 h 1049255"/>
                    <a:gd name="connsiteX2" fmla="*/ 402531 w 488692"/>
                    <a:gd name="connsiteY2" fmla="*/ 1049255 h 1049255"/>
                    <a:gd name="connsiteX3" fmla="*/ 91187 w 488692"/>
                    <a:gd name="connsiteY3" fmla="*/ 1049255 h 1049255"/>
                    <a:gd name="connsiteX0" fmla="*/ 91187 w 492707"/>
                    <a:gd name="connsiteY0" fmla="*/ 1049255 h 1049255"/>
                    <a:gd name="connsiteX1" fmla="*/ 246859 w 492707"/>
                    <a:gd name="connsiteY1" fmla="*/ 0 h 1049255"/>
                    <a:gd name="connsiteX2" fmla="*/ 402531 w 492707"/>
                    <a:gd name="connsiteY2" fmla="*/ 1049255 h 1049255"/>
                    <a:gd name="connsiteX3" fmla="*/ 91187 w 492707"/>
                    <a:gd name="connsiteY3" fmla="*/ 1049255 h 1049255"/>
                    <a:gd name="connsiteX0" fmla="*/ 95257 w 496777"/>
                    <a:gd name="connsiteY0" fmla="*/ 1049255 h 1049255"/>
                    <a:gd name="connsiteX1" fmla="*/ 250929 w 496777"/>
                    <a:gd name="connsiteY1" fmla="*/ 0 h 1049255"/>
                    <a:gd name="connsiteX2" fmla="*/ 406601 w 496777"/>
                    <a:gd name="connsiteY2" fmla="*/ 1049255 h 1049255"/>
                    <a:gd name="connsiteX3" fmla="*/ 95257 w 496777"/>
                    <a:gd name="connsiteY3" fmla="*/ 1049255 h 1049255"/>
                    <a:gd name="connsiteX0" fmla="*/ 95257 w 485293"/>
                    <a:gd name="connsiteY0" fmla="*/ 1049255 h 1049255"/>
                    <a:gd name="connsiteX1" fmla="*/ 250929 w 485293"/>
                    <a:gd name="connsiteY1" fmla="*/ 0 h 1049255"/>
                    <a:gd name="connsiteX2" fmla="*/ 406601 w 485293"/>
                    <a:gd name="connsiteY2" fmla="*/ 1049255 h 1049255"/>
                    <a:gd name="connsiteX3" fmla="*/ 95257 w 485293"/>
                    <a:gd name="connsiteY3" fmla="*/ 1049255 h 1049255"/>
                    <a:gd name="connsiteX0" fmla="*/ 95257 w 494828"/>
                    <a:gd name="connsiteY0" fmla="*/ 1049255 h 1049255"/>
                    <a:gd name="connsiteX1" fmla="*/ 250929 w 494828"/>
                    <a:gd name="connsiteY1" fmla="*/ 0 h 1049255"/>
                    <a:gd name="connsiteX2" fmla="*/ 406601 w 494828"/>
                    <a:gd name="connsiteY2" fmla="*/ 1049255 h 1049255"/>
                    <a:gd name="connsiteX3" fmla="*/ 95257 w 494828"/>
                    <a:gd name="connsiteY3" fmla="*/ 1049255 h 1049255"/>
                    <a:gd name="connsiteX0" fmla="*/ 95257 w 493814"/>
                    <a:gd name="connsiteY0" fmla="*/ 1049255 h 1049255"/>
                    <a:gd name="connsiteX1" fmla="*/ 250929 w 493814"/>
                    <a:gd name="connsiteY1" fmla="*/ 0 h 1049255"/>
                    <a:gd name="connsiteX2" fmla="*/ 406601 w 493814"/>
                    <a:gd name="connsiteY2" fmla="*/ 1049255 h 1049255"/>
                    <a:gd name="connsiteX3" fmla="*/ 95257 w 493814"/>
                    <a:gd name="connsiteY3" fmla="*/ 1049255 h 1049255"/>
                    <a:gd name="connsiteX0" fmla="*/ 95257 w 496864"/>
                    <a:gd name="connsiteY0" fmla="*/ 1049255 h 1049255"/>
                    <a:gd name="connsiteX1" fmla="*/ 250929 w 496864"/>
                    <a:gd name="connsiteY1" fmla="*/ 0 h 1049255"/>
                    <a:gd name="connsiteX2" fmla="*/ 406601 w 496864"/>
                    <a:gd name="connsiteY2" fmla="*/ 1049255 h 1049255"/>
                    <a:gd name="connsiteX3" fmla="*/ 95257 w 496864"/>
                    <a:gd name="connsiteY3" fmla="*/ 1049255 h 1049255"/>
                    <a:gd name="connsiteX0" fmla="*/ 95257 w 497887"/>
                    <a:gd name="connsiteY0" fmla="*/ 1049255 h 1049255"/>
                    <a:gd name="connsiteX1" fmla="*/ 250929 w 497887"/>
                    <a:gd name="connsiteY1" fmla="*/ 0 h 1049255"/>
                    <a:gd name="connsiteX2" fmla="*/ 406601 w 497887"/>
                    <a:gd name="connsiteY2" fmla="*/ 1049255 h 1049255"/>
                    <a:gd name="connsiteX3" fmla="*/ 95257 w 497887"/>
                    <a:gd name="connsiteY3" fmla="*/ 1049255 h 1049255"/>
                    <a:gd name="connsiteX0" fmla="*/ 95257 w 495969"/>
                    <a:gd name="connsiteY0" fmla="*/ 1049255 h 1049255"/>
                    <a:gd name="connsiteX1" fmla="*/ 250929 w 495969"/>
                    <a:gd name="connsiteY1" fmla="*/ 0 h 1049255"/>
                    <a:gd name="connsiteX2" fmla="*/ 406601 w 495969"/>
                    <a:gd name="connsiteY2" fmla="*/ 1049255 h 1049255"/>
                    <a:gd name="connsiteX3" fmla="*/ 95257 w 495969"/>
                    <a:gd name="connsiteY3" fmla="*/ 1049255 h 1049255"/>
                  </a:gdLst>
                  <a:ahLst/>
                  <a:cxnLst>
                    <a:cxn ang="0">
                      <a:pos x="connsiteX0" y="connsiteY0"/>
                    </a:cxn>
                    <a:cxn ang="0">
                      <a:pos x="connsiteX1" y="connsiteY1"/>
                    </a:cxn>
                    <a:cxn ang="0">
                      <a:pos x="connsiteX2" y="connsiteY2"/>
                    </a:cxn>
                    <a:cxn ang="0">
                      <a:pos x="connsiteX3" y="connsiteY3"/>
                    </a:cxn>
                  </a:cxnLst>
                  <a:rect l="l" t="t" r="r" b="b"/>
                  <a:pathLst>
                    <a:path w="495969" h="1049255">
                      <a:moveTo>
                        <a:pt x="95257" y="1049255"/>
                      </a:moveTo>
                      <a:cubicBezTo>
                        <a:pt x="6676" y="723357"/>
                        <a:pt x="-121664" y="317947"/>
                        <a:pt x="250929" y="0"/>
                      </a:cubicBezTo>
                      <a:cubicBezTo>
                        <a:pt x="612920" y="328549"/>
                        <a:pt x="489882" y="781667"/>
                        <a:pt x="406601" y="1049255"/>
                      </a:cubicBezTo>
                      <a:lnTo>
                        <a:pt x="95257" y="1049255"/>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7" name="자유형: 도형 16">
                  <a:extLst>
                    <a:ext uri="{FF2B5EF4-FFF2-40B4-BE49-F238E27FC236}">
                      <a16:creationId xmlns="" xmlns:a16="http://schemas.microsoft.com/office/drawing/2014/main" id="{155478D4-44EA-48AE-860F-E368AD673D03}"/>
                    </a:ext>
                  </a:extLst>
                </p:cNvPr>
                <p:cNvSpPr/>
                <p:nvPr userDrawn="1"/>
              </p:nvSpPr>
              <p:spPr>
                <a:xfrm>
                  <a:off x="5939427" y="102551"/>
                  <a:ext cx="364003" cy="92935"/>
                </a:xfrm>
                <a:custGeom>
                  <a:avLst/>
                  <a:gdLst>
                    <a:gd name="connsiteX0" fmla="*/ 0 w 364003"/>
                    <a:gd name="connsiteY0" fmla="*/ 0 h 92935"/>
                    <a:gd name="connsiteX1" fmla="*/ 364003 w 364003"/>
                    <a:gd name="connsiteY1" fmla="*/ 0 h 92935"/>
                    <a:gd name="connsiteX2" fmla="*/ 336518 w 364003"/>
                    <a:gd name="connsiteY2" fmla="*/ 92935 h 92935"/>
                    <a:gd name="connsiteX3" fmla="*/ 25174 w 364003"/>
                    <a:gd name="connsiteY3" fmla="*/ 92935 h 92935"/>
                  </a:gdLst>
                  <a:ahLst/>
                  <a:cxnLst>
                    <a:cxn ang="0">
                      <a:pos x="connsiteX0" y="connsiteY0"/>
                    </a:cxn>
                    <a:cxn ang="0">
                      <a:pos x="connsiteX1" y="connsiteY1"/>
                    </a:cxn>
                    <a:cxn ang="0">
                      <a:pos x="connsiteX2" y="connsiteY2"/>
                    </a:cxn>
                    <a:cxn ang="0">
                      <a:pos x="connsiteX3" y="connsiteY3"/>
                    </a:cxn>
                  </a:cxnLst>
                  <a:rect l="l" t="t" r="r" b="b"/>
                  <a:pathLst>
                    <a:path w="364003" h="92935">
                      <a:moveTo>
                        <a:pt x="0" y="0"/>
                      </a:moveTo>
                      <a:lnTo>
                        <a:pt x="364003" y="0"/>
                      </a:lnTo>
                      <a:lnTo>
                        <a:pt x="336518" y="92935"/>
                      </a:lnTo>
                      <a:lnTo>
                        <a:pt x="25174" y="9293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자유형: 도형 17">
                  <a:extLst>
                    <a:ext uri="{FF2B5EF4-FFF2-40B4-BE49-F238E27FC236}">
                      <a16:creationId xmlns="" xmlns:a16="http://schemas.microsoft.com/office/drawing/2014/main" id="{1861CCC0-CB32-42D2-947D-1907817DDDAE}"/>
                    </a:ext>
                  </a:extLst>
                </p:cNvPr>
                <p:cNvSpPr/>
                <p:nvPr userDrawn="1"/>
              </p:nvSpPr>
              <p:spPr>
                <a:xfrm>
                  <a:off x="5893989" y="-857099"/>
                  <a:ext cx="444279" cy="350537"/>
                </a:xfrm>
                <a:custGeom>
                  <a:avLst/>
                  <a:gdLst>
                    <a:gd name="connsiteX0" fmla="*/ 227272 w 444279"/>
                    <a:gd name="connsiteY0" fmla="*/ 0 h 350537"/>
                    <a:gd name="connsiteX1" fmla="*/ 440556 w 444279"/>
                    <a:gd name="connsiteY1" fmla="*/ 335046 h 350537"/>
                    <a:gd name="connsiteX2" fmla="*/ 444279 w 444279"/>
                    <a:gd name="connsiteY2" fmla="*/ 350537 h 350537"/>
                    <a:gd name="connsiteX3" fmla="*/ 0 w 444279"/>
                    <a:gd name="connsiteY3" fmla="*/ 350537 h 350537"/>
                    <a:gd name="connsiteX4" fmla="*/ 8223 w 444279"/>
                    <a:gd name="connsiteY4" fmla="*/ 318604 h 350537"/>
                    <a:gd name="connsiteX5" fmla="*/ 227272 w 444279"/>
                    <a:gd name="connsiteY5" fmla="*/ 0 h 35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279" h="350537">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2" name="타원 11">
                <a:extLst>
                  <a:ext uri="{FF2B5EF4-FFF2-40B4-BE49-F238E27FC236}">
                    <a16:creationId xmlns="" xmlns:a16="http://schemas.microsoft.com/office/drawing/2014/main" id="{E3ED5D5D-DC92-4BF6-B431-CE8E43382FD0}"/>
                  </a:ext>
                </a:extLst>
              </p:cNvPr>
              <p:cNvSpPr/>
              <p:nvPr userDrawn="1"/>
            </p:nvSpPr>
            <p:spPr>
              <a:xfrm>
                <a:off x="5535216" y="-351600"/>
                <a:ext cx="180000" cy="180000"/>
              </a:xfrm>
              <a:prstGeom prst="ellipse">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a:extLst>
                  <a:ext uri="{FF2B5EF4-FFF2-40B4-BE49-F238E27FC236}">
                    <a16:creationId xmlns="" xmlns:a16="http://schemas.microsoft.com/office/drawing/2014/main" id="{57F372C6-9816-462E-83F5-DFD56E8AF164}"/>
                  </a:ext>
                </a:extLst>
              </p:cNvPr>
              <p:cNvSpPr/>
              <p:nvPr userDrawn="1"/>
            </p:nvSpPr>
            <p:spPr>
              <a:xfrm flipH="1">
                <a:off x="5614416" y="6445"/>
                <a:ext cx="21600" cy="43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자유형: 도형 13">
                <a:extLst>
                  <a:ext uri="{FF2B5EF4-FFF2-40B4-BE49-F238E27FC236}">
                    <a16:creationId xmlns="" xmlns:a16="http://schemas.microsoft.com/office/drawing/2014/main" id="{F07321F0-763D-431A-87E5-1BD5F333CAE1}"/>
                  </a:ext>
                </a:extLst>
              </p:cNvPr>
              <p:cNvSpPr/>
              <p:nvPr userDrawn="1"/>
            </p:nvSpPr>
            <p:spPr>
              <a:xfrm>
                <a:off x="5304862"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자유형: 도형 14">
                <a:extLst>
                  <a:ext uri="{FF2B5EF4-FFF2-40B4-BE49-F238E27FC236}">
                    <a16:creationId xmlns="" xmlns:a16="http://schemas.microsoft.com/office/drawing/2014/main" id="{D39A1E25-A8B6-4EE4-8AC8-D262A0C0D580}"/>
                  </a:ext>
                </a:extLst>
              </p:cNvPr>
              <p:cNvSpPr/>
              <p:nvPr userDrawn="1"/>
            </p:nvSpPr>
            <p:spPr>
              <a:xfrm flipH="1">
                <a:off x="5807099"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Tree>
    <p:extLst>
      <p:ext uri="{BB962C8B-B14F-4D97-AF65-F5344CB8AC3E}">
        <p14:creationId xmlns:p14="http://schemas.microsoft.com/office/powerpoint/2010/main" val="312904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Basic Layout">
    <p:spTree>
      <p:nvGrpSpPr>
        <p:cNvPr id="1" name=""/>
        <p:cNvGrpSpPr/>
        <p:nvPr/>
      </p:nvGrpSpPr>
      <p:grpSpPr>
        <a:xfrm>
          <a:off x="0" y="0"/>
          <a:ext cx="0" cy="0"/>
          <a:chOff x="0" y="0"/>
          <a:chExt cx="0" cy="0"/>
        </a:xfrm>
      </p:grpSpPr>
      <p:sp>
        <p:nvSpPr>
          <p:cNvPr id="4" name="Rectangle 3"/>
          <p:cNvSpPr/>
          <p:nvPr userDrawn="1"/>
        </p:nvSpPr>
        <p:spPr>
          <a:xfrm>
            <a:off x="0" y="0"/>
            <a:ext cx="2987824"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ko-KR" altLang="en-US"/>
          </a:p>
        </p:txBody>
      </p:sp>
      <p:sp>
        <p:nvSpPr>
          <p:cNvPr id="10" name="Text Placeholder 9"/>
          <p:cNvSpPr>
            <a:spLocks noGrp="1"/>
          </p:cNvSpPr>
          <p:nvPr>
            <p:ph type="body" sz="quarter" idx="10" hasCustomPrompt="1"/>
          </p:nvPr>
        </p:nvSpPr>
        <p:spPr>
          <a:xfrm>
            <a:off x="467544" y="411510"/>
            <a:ext cx="2303282" cy="1368152"/>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467544" y="1779662"/>
            <a:ext cx="2303282" cy="504056"/>
          </a:xfrm>
          <a:prstGeom prst="rect">
            <a:avLst/>
          </a:prstGeom>
        </p:spPr>
        <p:txBody>
          <a:bodyPr anchor="ctr"/>
          <a:lstStyle>
            <a:lvl1pPr marL="0" indent="0" algn="l">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grpSp>
        <p:nvGrpSpPr>
          <p:cNvPr id="27" name="그룹 26">
            <a:extLst>
              <a:ext uri="{FF2B5EF4-FFF2-40B4-BE49-F238E27FC236}">
                <a16:creationId xmlns="" xmlns:a16="http://schemas.microsoft.com/office/drawing/2014/main" id="{C5AC382A-C3B5-4BE0-B805-8F9094AFD7DC}"/>
              </a:ext>
            </a:extLst>
          </p:cNvPr>
          <p:cNvGrpSpPr/>
          <p:nvPr userDrawn="1"/>
        </p:nvGrpSpPr>
        <p:grpSpPr>
          <a:xfrm>
            <a:off x="0" y="2571749"/>
            <a:ext cx="2984923" cy="2571751"/>
            <a:chOff x="0" y="2571749"/>
            <a:chExt cx="2984923" cy="2571751"/>
          </a:xfrm>
        </p:grpSpPr>
        <p:grpSp>
          <p:nvGrpSpPr>
            <p:cNvPr id="6" name="Group 5"/>
            <p:cNvGrpSpPr/>
            <p:nvPr userDrawn="1"/>
          </p:nvGrpSpPr>
          <p:grpSpPr>
            <a:xfrm>
              <a:off x="0" y="4032469"/>
              <a:ext cx="2984923" cy="1111031"/>
              <a:chOff x="0" y="4032469"/>
              <a:chExt cx="2984923" cy="1111031"/>
            </a:xfrm>
          </p:grpSpPr>
          <p:sp>
            <p:nvSpPr>
              <p:cNvPr id="2" name="Rectangle 1"/>
              <p:cNvSpPr/>
              <p:nvPr userDrawn="1"/>
            </p:nvSpPr>
            <p:spPr>
              <a:xfrm>
                <a:off x="2527176" y="4443958"/>
                <a:ext cx="457200" cy="6995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3" name="Oval 2"/>
              <p:cNvSpPr/>
              <p:nvPr userDrawn="1"/>
            </p:nvSpPr>
            <p:spPr>
              <a:xfrm>
                <a:off x="2128455" y="4032469"/>
                <a:ext cx="856468" cy="8564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8" name="Rectangle 7"/>
              <p:cNvSpPr/>
              <p:nvPr userDrawn="1"/>
            </p:nvSpPr>
            <p:spPr>
              <a:xfrm>
                <a:off x="0" y="4363963"/>
                <a:ext cx="449249" cy="7795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9" name="Oval 8"/>
              <p:cNvSpPr/>
              <p:nvPr userDrawn="1"/>
            </p:nvSpPr>
            <p:spPr>
              <a:xfrm>
                <a:off x="0" y="4117025"/>
                <a:ext cx="457200" cy="457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sp>
          <p:nvSpPr>
            <p:cNvPr id="26" name="자유형: 도형 25">
              <a:extLst>
                <a:ext uri="{FF2B5EF4-FFF2-40B4-BE49-F238E27FC236}">
                  <a16:creationId xmlns="" xmlns:a16="http://schemas.microsoft.com/office/drawing/2014/main" id="{A909D931-338B-4F68-B73A-DDF2CA17DD12}"/>
                </a:ext>
              </a:extLst>
            </p:cNvPr>
            <p:cNvSpPr/>
            <p:nvPr userDrawn="1"/>
          </p:nvSpPr>
          <p:spPr>
            <a:xfrm>
              <a:off x="0" y="3170955"/>
              <a:ext cx="2544134" cy="1972545"/>
            </a:xfrm>
            <a:custGeom>
              <a:avLst/>
              <a:gdLst>
                <a:gd name="connsiteX0" fmla="*/ 1395974 w 2544134"/>
                <a:gd name="connsiteY0" fmla="*/ 0 h 1972545"/>
                <a:gd name="connsiteX1" fmla="*/ 1581175 w 2544134"/>
                <a:gd name="connsiteY1" fmla="*/ 0 h 1972545"/>
                <a:gd name="connsiteX2" fmla="*/ 1629807 w 2544134"/>
                <a:gd name="connsiteY2" fmla="*/ 388693 h 1972545"/>
                <a:gd name="connsiteX3" fmla="*/ 1660266 w 2544134"/>
                <a:gd name="connsiteY3" fmla="*/ 394521 h 1972545"/>
                <a:gd name="connsiteX4" fmla="*/ 1843628 w 2544134"/>
                <a:gd name="connsiteY4" fmla="*/ 524107 h 1972545"/>
                <a:gd name="connsiteX5" fmla="*/ 1859380 w 2544134"/>
                <a:gd name="connsiteY5" fmla="*/ 553128 h 1972545"/>
                <a:gd name="connsiteX6" fmla="*/ 1884339 w 2544134"/>
                <a:gd name="connsiteY6" fmla="*/ 550612 h 1972545"/>
                <a:gd name="connsiteX7" fmla="*/ 2175988 w 2544134"/>
                <a:gd name="connsiteY7" fmla="*/ 743930 h 1972545"/>
                <a:gd name="connsiteX8" fmla="*/ 2180885 w 2544134"/>
                <a:gd name="connsiteY8" fmla="*/ 759703 h 1972545"/>
                <a:gd name="connsiteX9" fmla="*/ 2191569 w 2544134"/>
                <a:gd name="connsiteY9" fmla="*/ 756387 h 1972545"/>
                <a:gd name="connsiteX10" fmla="*/ 2234564 w 2544134"/>
                <a:gd name="connsiteY10" fmla="*/ 752052 h 1972545"/>
                <a:gd name="connsiteX11" fmla="*/ 2443572 w 2544134"/>
                <a:gd name="connsiteY11" fmla="*/ 922399 h 1972545"/>
                <a:gd name="connsiteX12" fmla="*/ 2445282 w 2544134"/>
                <a:gd name="connsiteY12" fmla="*/ 939364 h 1972545"/>
                <a:gd name="connsiteX13" fmla="*/ 2508998 w 2544134"/>
                <a:gd name="connsiteY13" fmla="*/ 945787 h 1972545"/>
                <a:gd name="connsiteX14" fmla="*/ 2544134 w 2544134"/>
                <a:gd name="connsiteY14" fmla="*/ 956223 h 1972545"/>
                <a:gd name="connsiteX15" fmla="*/ 2544134 w 2544134"/>
                <a:gd name="connsiteY15" fmla="*/ 1972545 h 1972545"/>
                <a:gd name="connsiteX16" fmla="*/ 354884 w 2544134"/>
                <a:gd name="connsiteY16" fmla="*/ 1972545 h 1972545"/>
                <a:gd name="connsiteX17" fmla="*/ 342134 w 2544134"/>
                <a:gd name="connsiteY17" fmla="*/ 1965625 h 1972545"/>
                <a:gd name="connsiteX18" fmla="*/ 244050 w 2544134"/>
                <a:gd name="connsiteY18" fmla="*/ 1838062 h 1972545"/>
                <a:gd name="connsiteX19" fmla="*/ 241474 w 2544134"/>
                <a:gd name="connsiteY19" fmla="*/ 1812505 h 1972545"/>
                <a:gd name="connsiteX20" fmla="*/ 236764 w 2544134"/>
                <a:gd name="connsiteY20" fmla="*/ 1816784 h 1972545"/>
                <a:gd name="connsiteX21" fmla="*/ 103253 w 2544134"/>
                <a:gd name="connsiteY21" fmla="*/ 1857566 h 1972545"/>
                <a:gd name="connsiteX22" fmla="*/ 10304 w 2544134"/>
                <a:gd name="connsiteY22" fmla="*/ 1838801 h 1972545"/>
                <a:gd name="connsiteX23" fmla="*/ 0 w 2544134"/>
                <a:gd name="connsiteY23" fmla="*/ 1833208 h 1972545"/>
                <a:gd name="connsiteX24" fmla="*/ 0 w 2544134"/>
                <a:gd name="connsiteY24" fmla="*/ 1404340 h 1972545"/>
                <a:gd name="connsiteX25" fmla="*/ 10304 w 2544134"/>
                <a:gd name="connsiteY25" fmla="*/ 1398747 h 1972545"/>
                <a:gd name="connsiteX26" fmla="*/ 103253 w 2544134"/>
                <a:gd name="connsiteY26" fmla="*/ 1379981 h 1972545"/>
                <a:gd name="connsiteX27" fmla="*/ 151378 w 2544134"/>
                <a:gd name="connsiteY27" fmla="*/ 1384832 h 1972545"/>
                <a:gd name="connsiteX28" fmla="*/ 162402 w 2544134"/>
                <a:gd name="connsiteY28" fmla="*/ 1388255 h 1972545"/>
                <a:gd name="connsiteX29" fmla="*/ 159919 w 2544134"/>
                <a:gd name="connsiteY29" fmla="*/ 1363619 h 1972545"/>
                <a:gd name="connsiteX30" fmla="*/ 522221 w 2544134"/>
                <a:gd name="connsiteY30" fmla="*/ 1001317 h 1972545"/>
                <a:gd name="connsiteX31" fmla="*/ 595237 w 2544134"/>
                <a:gd name="connsiteY31" fmla="*/ 1008678 h 1972545"/>
                <a:gd name="connsiteX32" fmla="*/ 617610 w 2544134"/>
                <a:gd name="connsiteY32" fmla="*/ 1015623 h 1972545"/>
                <a:gd name="connsiteX33" fmla="*/ 630288 w 2544134"/>
                <a:gd name="connsiteY33" fmla="*/ 1000258 h 1972545"/>
                <a:gd name="connsiteX34" fmla="*/ 886474 w 2544134"/>
                <a:gd name="connsiteY34" fmla="*/ 894142 h 1972545"/>
                <a:gd name="connsiteX35" fmla="*/ 896697 w 2544134"/>
                <a:gd name="connsiteY35" fmla="*/ 895173 h 1972545"/>
                <a:gd name="connsiteX36" fmla="*/ 889510 w 2544134"/>
                <a:gd name="connsiteY36" fmla="*/ 872020 h 1972545"/>
                <a:gd name="connsiteX37" fmla="*/ 886474 w 2544134"/>
                <a:gd name="connsiteY37" fmla="*/ 841898 h 1972545"/>
                <a:gd name="connsiteX38" fmla="*/ 1005814 w 2544134"/>
                <a:gd name="connsiteY38" fmla="*/ 695472 h 1972545"/>
                <a:gd name="connsiteX39" fmla="*/ 1011986 w 2544134"/>
                <a:gd name="connsiteY39" fmla="*/ 694850 h 1972545"/>
                <a:gd name="connsiteX40" fmla="*/ 1016112 w 2544134"/>
                <a:gd name="connsiteY40" fmla="*/ 653922 h 1972545"/>
                <a:gd name="connsiteX41" fmla="*/ 1301359 w 2544134"/>
                <a:gd name="connsiteY41" fmla="*/ 421440 h 1972545"/>
                <a:gd name="connsiteX42" fmla="*/ 1342724 w 2544134"/>
                <a:gd name="connsiteY42" fmla="*/ 425610 h 1972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544134" h="1972545">
                  <a:moveTo>
                    <a:pt x="1395974" y="0"/>
                  </a:moveTo>
                  <a:lnTo>
                    <a:pt x="1581175" y="0"/>
                  </a:lnTo>
                  <a:lnTo>
                    <a:pt x="1629807" y="388693"/>
                  </a:lnTo>
                  <a:lnTo>
                    <a:pt x="1660266" y="394521"/>
                  </a:lnTo>
                  <a:cubicBezTo>
                    <a:pt x="1736117" y="414036"/>
                    <a:pt x="1800967" y="460961"/>
                    <a:pt x="1843628" y="524107"/>
                  </a:cubicBezTo>
                  <a:lnTo>
                    <a:pt x="1859380" y="553128"/>
                  </a:lnTo>
                  <a:lnTo>
                    <a:pt x="1884339" y="550612"/>
                  </a:lnTo>
                  <a:cubicBezTo>
                    <a:pt x="2015447" y="550612"/>
                    <a:pt x="2127937" y="630325"/>
                    <a:pt x="2175988" y="743930"/>
                  </a:cubicBezTo>
                  <a:lnTo>
                    <a:pt x="2180885" y="759703"/>
                  </a:lnTo>
                  <a:lnTo>
                    <a:pt x="2191569" y="756387"/>
                  </a:lnTo>
                  <a:cubicBezTo>
                    <a:pt x="2205457" y="753545"/>
                    <a:pt x="2219836" y="752052"/>
                    <a:pt x="2234564" y="752052"/>
                  </a:cubicBezTo>
                  <a:cubicBezTo>
                    <a:pt x="2337661" y="752052"/>
                    <a:pt x="2423678" y="825183"/>
                    <a:pt x="2443572" y="922399"/>
                  </a:cubicBezTo>
                  <a:lnTo>
                    <a:pt x="2445282" y="939364"/>
                  </a:lnTo>
                  <a:lnTo>
                    <a:pt x="2508998" y="945787"/>
                  </a:lnTo>
                  <a:lnTo>
                    <a:pt x="2544134" y="956223"/>
                  </a:lnTo>
                  <a:lnTo>
                    <a:pt x="2544134" y="1972545"/>
                  </a:lnTo>
                  <a:lnTo>
                    <a:pt x="354884" y="1972545"/>
                  </a:lnTo>
                  <a:lnTo>
                    <a:pt x="342134" y="1965625"/>
                  </a:lnTo>
                  <a:cubicBezTo>
                    <a:pt x="295511" y="1934418"/>
                    <a:pt x="255183" y="1892469"/>
                    <a:pt x="244050" y="1838062"/>
                  </a:cubicBezTo>
                  <a:lnTo>
                    <a:pt x="241474" y="1812505"/>
                  </a:lnTo>
                  <a:lnTo>
                    <a:pt x="236764" y="1816784"/>
                  </a:lnTo>
                  <a:cubicBezTo>
                    <a:pt x="198653" y="1842531"/>
                    <a:pt x="152709" y="1857566"/>
                    <a:pt x="103253" y="1857566"/>
                  </a:cubicBezTo>
                  <a:cubicBezTo>
                    <a:pt x="70283" y="1857566"/>
                    <a:pt x="38873" y="1850884"/>
                    <a:pt x="10304" y="1838801"/>
                  </a:cubicBezTo>
                  <a:lnTo>
                    <a:pt x="0" y="1833208"/>
                  </a:lnTo>
                  <a:lnTo>
                    <a:pt x="0" y="1404340"/>
                  </a:lnTo>
                  <a:lnTo>
                    <a:pt x="10304" y="1398747"/>
                  </a:lnTo>
                  <a:cubicBezTo>
                    <a:pt x="38873" y="1386663"/>
                    <a:pt x="70283" y="1379981"/>
                    <a:pt x="103253" y="1379981"/>
                  </a:cubicBezTo>
                  <a:cubicBezTo>
                    <a:pt x="119738" y="1379981"/>
                    <a:pt x="135833" y="1381652"/>
                    <a:pt x="151378" y="1384832"/>
                  </a:cubicBezTo>
                  <a:lnTo>
                    <a:pt x="162402" y="1388255"/>
                  </a:lnTo>
                  <a:lnTo>
                    <a:pt x="159919" y="1363619"/>
                  </a:lnTo>
                  <a:cubicBezTo>
                    <a:pt x="159919" y="1163525"/>
                    <a:pt x="322127" y="1001317"/>
                    <a:pt x="522221" y="1001317"/>
                  </a:cubicBezTo>
                  <a:cubicBezTo>
                    <a:pt x="547233" y="1001317"/>
                    <a:pt x="571652" y="1003852"/>
                    <a:pt x="595237" y="1008678"/>
                  </a:cubicBezTo>
                  <a:lnTo>
                    <a:pt x="617610" y="1015623"/>
                  </a:lnTo>
                  <a:lnTo>
                    <a:pt x="630288" y="1000258"/>
                  </a:lnTo>
                  <a:cubicBezTo>
                    <a:pt x="695852" y="934694"/>
                    <a:pt x="786427" y="894142"/>
                    <a:pt x="886474" y="894142"/>
                  </a:cubicBezTo>
                  <a:lnTo>
                    <a:pt x="896697" y="895173"/>
                  </a:lnTo>
                  <a:lnTo>
                    <a:pt x="889510" y="872020"/>
                  </a:lnTo>
                  <a:cubicBezTo>
                    <a:pt x="887519" y="862290"/>
                    <a:pt x="886474" y="852216"/>
                    <a:pt x="886474" y="841898"/>
                  </a:cubicBezTo>
                  <a:cubicBezTo>
                    <a:pt x="886474" y="769671"/>
                    <a:pt x="937707" y="709409"/>
                    <a:pt x="1005814" y="695472"/>
                  </a:cubicBezTo>
                  <a:lnTo>
                    <a:pt x="1011986" y="694850"/>
                  </a:lnTo>
                  <a:lnTo>
                    <a:pt x="1016112" y="653922"/>
                  </a:lnTo>
                  <a:cubicBezTo>
                    <a:pt x="1043262" y="521245"/>
                    <a:pt x="1160655" y="421440"/>
                    <a:pt x="1301359" y="421440"/>
                  </a:cubicBezTo>
                  <a:lnTo>
                    <a:pt x="1342724" y="42561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nvGrpSpPr>
            <p:cNvPr id="15" name="그룹 14">
              <a:extLst>
                <a:ext uri="{FF2B5EF4-FFF2-40B4-BE49-F238E27FC236}">
                  <a16:creationId xmlns="" xmlns:a16="http://schemas.microsoft.com/office/drawing/2014/main" id="{835AEBDB-6E77-465B-802B-2411CB9307EC}"/>
                </a:ext>
              </a:extLst>
            </p:cNvPr>
            <p:cNvGrpSpPr/>
            <p:nvPr userDrawn="1"/>
          </p:nvGrpSpPr>
          <p:grpSpPr>
            <a:xfrm>
              <a:off x="1278074" y="2571749"/>
              <a:ext cx="413353" cy="794587"/>
              <a:chOff x="5304862" y="-789923"/>
              <a:chExt cx="645890" cy="1241591"/>
            </a:xfrm>
          </p:grpSpPr>
          <p:grpSp>
            <p:nvGrpSpPr>
              <p:cNvPr id="16" name="그룹 15">
                <a:extLst>
                  <a:ext uri="{FF2B5EF4-FFF2-40B4-BE49-F238E27FC236}">
                    <a16:creationId xmlns="" xmlns:a16="http://schemas.microsoft.com/office/drawing/2014/main" id="{5E76A47E-F7A7-4DA1-9B8C-D7B1A60D5D71}"/>
                  </a:ext>
                </a:extLst>
              </p:cNvPr>
              <p:cNvGrpSpPr/>
              <p:nvPr userDrawn="1"/>
            </p:nvGrpSpPr>
            <p:grpSpPr>
              <a:xfrm>
                <a:off x="5377232" y="-789923"/>
                <a:ext cx="495969" cy="1052585"/>
                <a:chOff x="5868144" y="-857099"/>
                <a:chExt cx="495969" cy="1052585"/>
              </a:xfrm>
            </p:grpSpPr>
            <p:sp>
              <p:nvSpPr>
                <p:cNvPr id="21" name="이등변 삼각형 49">
                  <a:extLst>
                    <a:ext uri="{FF2B5EF4-FFF2-40B4-BE49-F238E27FC236}">
                      <a16:creationId xmlns="" xmlns:a16="http://schemas.microsoft.com/office/drawing/2014/main" id="{67190486-51A1-4AB6-8B4F-B570F9832336}"/>
                    </a:ext>
                  </a:extLst>
                </p:cNvPr>
                <p:cNvSpPr/>
                <p:nvPr userDrawn="1"/>
              </p:nvSpPr>
              <p:spPr>
                <a:xfrm>
                  <a:off x="5868144" y="-853769"/>
                  <a:ext cx="495969" cy="1049255"/>
                </a:xfrm>
                <a:custGeom>
                  <a:avLst/>
                  <a:gdLst>
                    <a:gd name="connsiteX0" fmla="*/ 0 w 311344"/>
                    <a:gd name="connsiteY0" fmla="*/ 1049255 h 1049255"/>
                    <a:gd name="connsiteX1" fmla="*/ 155672 w 311344"/>
                    <a:gd name="connsiteY1" fmla="*/ 0 h 1049255"/>
                    <a:gd name="connsiteX2" fmla="*/ 311344 w 311344"/>
                    <a:gd name="connsiteY2" fmla="*/ 1049255 h 1049255"/>
                    <a:gd name="connsiteX3" fmla="*/ 0 w 311344"/>
                    <a:gd name="connsiteY3" fmla="*/ 1049255 h 1049255"/>
                    <a:gd name="connsiteX0" fmla="*/ 45684 w 357028"/>
                    <a:gd name="connsiteY0" fmla="*/ 1049255 h 1049255"/>
                    <a:gd name="connsiteX1" fmla="*/ 201356 w 357028"/>
                    <a:gd name="connsiteY1" fmla="*/ 0 h 1049255"/>
                    <a:gd name="connsiteX2" fmla="*/ 357028 w 357028"/>
                    <a:gd name="connsiteY2" fmla="*/ 1049255 h 1049255"/>
                    <a:gd name="connsiteX3" fmla="*/ 45684 w 357028"/>
                    <a:gd name="connsiteY3" fmla="*/ 1049255 h 1049255"/>
                    <a:gd name="connsiteX0" fmla="*/ 45684 w 416158"/>
                    <a:gd name="connsiteY0" fmla="*/ 1049255 h 1049255"/>
                    <a:gd name="connsiteX1" fmla="*/ 201356 w 416158"/>
                    <a:gd name="connsiteY1" fmla="*/ 0 h 1049255"/>
                    <a:gd name="connsiteX2" fmla="*/ 357028 w 416158"/>
                    <a:gd name="connsiteY2" fmla="*/ 1049255 h 1049255"/>
                    <a:gd name="connsiteX3" fmla="*/ 45684 w 416158"/>
                    <a:gd name="connsiteY3" fmla="*/ 1049255 h 1049255"/>
                    <a:gd name="connsiteX0" fmla="*/ 87161 w 457635"/>
                    <a:gd name="connsiteY0" fmla="*/ 1049255 h 1049255"/>
                    <a:gd name="connsiteX1" fmla="*/ 242833 w 457635"/>
                    <a:gd name="connsiteY1" fmla="*/ 0 h 1049255"/>
                    <a:gd name="connsiteX2" fmla="*/ 398505 w 457635"/>
                    <a:gd name="connsiteY2" fmla="*/ 1049255 h 1049255"/>
                    <a:gd name="connsiteX3" fmla="*/ 87161 w 457635"/>
                    <a:gd name="connsiteY3" fmla="*/ 1049255 h 1049255"/>
                    <a:gd name="connsiteX0" fmla="*/ 87161 w 500627"/>
                    <a:gd name="connsiteY0" fmla="*/ 1049255 h 1049255"/>
                    <a:gd name="connsiteX1" fmla="*/ 242833 w 500627"/>
                    <a:gd name="connsiteY1" fmla="*/ 0 h 1049255"/>
                    <a:gd name="connsiteX2" fmla="*/ 398505 w 500627"/>
                    <a:gd name="connsiteY2" fmla="*/ 1049255 h 1049255"/>
                    <a:gd name="connsiteX3" fmla="*/ 87161 w 500627"/>
                    <a:gd name="connsiteY3" fmla="*/ 1049255 h 1049255"/>
                    <a:gd name="connsiteX0" fmla="*/ 91187 w 504653"/>
                    <a:gd name="connsiteY0" fmla="*/ 1049255 h 1049255"/>
                    <a:gd name="connsiteX1" fmla="*/ 246859 w 504653"/>
                    <a:gd name="connsiteY1" fmla="*/ 0 h 1049255"/>
                    <a:gd name="connsiteX2" fmla="*/ 402531 w 504653"/>
                    <a:gd name="connsiteY2" fmla="*/ 1049255 h 1049255"/>
                    <a:gd name="connsiteX3" fmla="*/ 91187 w 504653"/>
                    <a:gd name="connsiteY3" fmla="*/ 1049255 h 1049255"/>
                    <a:gd name="connsiteX0" fmla="*/ 91187 w 500775"/>
                    <a:gd name="connsiteY0" fmla="*/ 1049255 h 1049255"/>
                    <a:gd name="connsiteX1" fmla="*/ 246859 w 500775"/>
                    <a:gd name="connsiteY1" fmla="*/ 0 h 1049255"/>
                    <a:gd name="connsiteX2" fmla="*/ 402531 w 500775"/>
                    <a:gd name="connsiteY2" fmla="*/ 1049255 h 1049255"/>
                    <a:gd name="connsiteX3" fmla="*/ 91187 w 500775"/>
                    <a:gd name="connsiteY3" fmla="*/ 1049255 h 1049255"/>
                    <a:gd name="connsiteX0" fmla="*/ 91187 w 484758"/>
                    <a:gd name="connsiteY0" fmla="*/ 1049255 h 1049255"/>
                    <a:gd name="connsiteX1" fmla="*/ 246859 w 484758"/>
                    <a:gd name="connsiteY1" fmla="*/ 0 h 1049255"/>
                    <a:gd name="connsiteX2" fmla="*/ 402531 w 484758"/>
                    <a:gd name="connsiteY2" fmla="*/ 1049255 h 1049255"/>
                    <a:gd name="connsiteX3" fmla="*/ 91187 w 484758"/>
                    <a:gd name="connsiteY3" fmla="*/ 1049255 h 1049255"/>
                    <a:gd name="connsiteX0" fmla="*/ 91187 w 488692"/>
                    <a:gd name="connsiteY0" fmla="*/ 1049255 h 1049255"/>
                    <a:gd name="connsiteX1" fmla="*/ 246859 w 488692"/>
                    <a:gd name="connsiteY1" fmla="*/ 0 h 1049255"/>
                    <a:gd name="connsiteX2" fmla="*/ 402531 w 488692"/>
                    <a:gd name="connsiteY2" fmla="*/ 1049255 h 1049255"/>
                    <a:gd name="connsiteX3" fmla="*/ 91187 w 488692"/>
                    <a:gd name="connsiteY3" fmla="*/ 1049255 h 1049255"/>
                    <a:gd name="connsiteX0" fmla="*/ 91187 w 492707"/>
                    <a:gd name="connsiteY0" fmla="*/ 1049255 h 1049255"/>
                    <a:gd name="connsiteX1" fmla="*/ 246859 w 492707"/>
                    <a:gd name="connsiteY1" fmla="*/ 0 h 1049255"/>
                    <a:gd name="connsiteX2" fmla="*/ 402531 w 492707"/>
                    <a:gd name="connsiteY2" fmla="*/ 1049255 h 1049255"/>
                    <a:gd name="connsiteX3" fmla="*/ 91187 w 492707"/>
                    <a:gd name="connsiteY3" fmla="*/ 1049255 h 1049255"/>
                    <a:gd name="connsiteX0" fmla="*/ 95257 w 496777"/>
                    <a:gd name="connsiteY0" fmla="*/ 1049255 h 1049255"/>
                    <a:gd name="connsiteX1" fmla="*/ 250929 w 496777"/>
                    <a:gd name="connsiteY1" fmla="*/ 0 h 1049255"/>
                    <a:gd name="connsiteX2" fmla="*/ 406601 w 496777"/>
                    <a:gd name="connsiteY2" fmla="*/ 1049255 h 1049255"/>
                    <a:gd name="connsiteX3" fmla="*/ 95257 w 496777"/>
                    <a:gd name="connsiteY3" fmla="*/ 1049255 h 1049255"/>
                    <a:gd name="connsiteX0" fmla="*/ 95257 w 485293"/>
                    <a:gd name="connsiteY0" fmla="*/ 1049255 h 1049255"/>
                    <a:gd name="connsiteX1" fmla="*/ 250929 w 485293"/>
                    <a:gd name="connsiteY1" fmla="*/ 0 h 1049255"/>
                    <a:gd name="connsiteX2" fmla="*/ 406601 w 485293"/>
                    <a:gd name="connsiteY2" fmla="*/ 1049255 h 1049255"/>
                    <a:gd name="connsiteX3" fmla="*/ 95257 w 485293"/>
                    <a:gd name="connsiteY3" fmla="*/ 1049255 h 1049255"/>
                    <a:gd name="connsiteX0" fmla="*/ 95257 w 494828"/>
                    <a:gd name="connsiteY0" fmla="*/ 1049255 h 1049255"/>
                    <a:gd name="connsiteX1" fmla="*/ 250929 w 494828"/>
                    <a:gd name="connsiteY1" fmla="*/ 0 h 1049255"/>
                    <a:gd name="connsiteX2" fmla="*/ 406601 w 494828"/>
                    <a:gd name="connsiteY2" fmla="*/ 1049255 h 1049255"/>
                    <a:gd name="connsiteX3" fmla="*/ 95257 w 494828"/>
                    <a:gd name="connsiteY3" fmla="*/ 1049255 h 1049255"/>
                    <a:gd name="connsiteX0" fmla="*/ 95257 w 493814"/>
                    <a:gd name="connsiteY0" fmla="*/ 1049255 h 1049255"/>
                    <a:gd name="connsiteX1" fmla="*/ 250929 w 493814"/>
                    <a:gd name="connsiteY1" fmla="*/ 0 h 1049255"/>
                    <a:gd name="connsiteX2" fmla="*/ 406601 w 493814"/>
                    <a:gd name="connsiteY2" fmla="*/ 1049255 h 1049255"/>
                    <a:gd name="connsiteX3" fmla="*/ 95257 w 493814"/>
                    <a:gd name="connsiteY3" fmla="*/ 1049255 h 1049255"/>
                    <a:gd name="connsiteX0" fmla="*/ 95257 w 496864"/>
                    <a:gd name="connsiteY0" fmla="*/ 1049255 h 1049255"/>
                    <a:gd name="connsiteX1" fmla="*/ 250929 w 496864"/>
                    <a:gd name="connsiteY1" fmla="*/ 0 h 1049255"/>
                    <a:gd name="connsiteX2" fmla="*/ 406601 w 496864"/>
                    <a:gd name="connsiteY2" fmla="*/ 1049255 h 1049255"/>
                    <a:gd name="connsiteX3" fmla="*/ 95257 w 496864"/>
                    <a:gd name="connsiteY3" fmla="*/ 1049255 h 1049255"/>
                    <a:gd name="connsiteX0" fmla="*/ 95257 w 497887"/>
                    <a:gd name="connsiteY0" fmla="*/ 1049255 h 1049255"/>
                    <a:gd name="connsiteX1" fmla="*/ 250929 w 497887"/>
                    <a:gd name="connsiteY1" fmla="*/ 0 h 1049255"/>
                    <a:gd name="connsiteX2" fmla="*/ 406601 w 497887"/>
                    <a:gd name="connsiteY2" fmla="*/ 1049255 h 1049255"/>
                    <a:gd name="connsiteX3" fmla="*/ 95257 w 497887"/>
                    <a:gd name="connsiteY3" fmla="*/ 1049255 h 1049255"/>
                    <a:gd name="connsiteX0" fmla="*/ 95257 w 495969"/>
                    <a:gd name="connsiteY0" fmla="*/ 1049255 h 1049255"/>
                    <a:gd name="connsiteX1" fmla="*/ 250929 w 495969"/>
                    <a:gd name="connsiteY1" fmla="*/ 0 h 1049255"/>
                    <a:gd name="connsiteX2" fmla="*/ 406601 w 495969"/>
                    <a:gd name="connsiteY2" fmla="*/ 1049255 h 1049255"/>
                    <a:gd name="connsiteX3" fmla="*/ 95257 w 495969"/>
                    <a:gd name="connsiteY3" fmla="*/ 1049255 h 1049255"/>
                  </a:gdLst>
                  <a:ahLst/>
                  <a:cxnLst>
                    <a:cxn ang="0">
                      <a:pos x="connsiteX0" y="connsiteY0"/>
                    </a:cxn>
                    <a:cxn ang="0">
                      <a:pos x="connsiteX1" y="connsiteY1"/>
                    </a:cxn>
                    <a:cxn ang="0">
                      <a:pos x="connsiteX2" y="connsiteY2"/>
                    </a:cxn>
                    <a:cxn ang="0">
                      <a:pos x="connsiteX3" y="connsiteY3"/>
                    </a:cxn>
                  </a:cxnLst>
                  <a:rect l="l" t="t" r="r" b="b"/>
                  <a:pathLst>
                    <a:path w="495969" h="1049255">
                      <a:moveTo>
                        <a:pt x="95257" y="1049255"/>
                      </a:moveTo>
                      <a:cubicBezTo>
                        <a:pt x="6676" y="723357"/>
                        <a:pt x="-121664" y="317947"/>
                        <a:pt x="250929" y="0"/>
                      </a:cubicBezTo>
                      <a:cubicBezTo>
                        <a:pt x="612920" y="328549"/>
                        <a:pt x="489882" y="781667"/>
                        <a:pt x="406601" y="1049255"/>
                      </a:cubicBezTo>
                      <a:lnTo>
                        <a:pt x="95257" y="1049255"/>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2" name="자유형: 도형 21">
                  <a:extLst>
                    <a:ext uri="{FF2B5EF4-FFF2-40B4-BE49-F238E27FC236}">
                      <a16:creationId xmlns="" xmlns:a16="http://schemas.microsoft.com/office/drawing/2014/main" id="{56F15390-B3DB-4D76-834D-291CE0D12AD3}"/>
                    </a:ext>
                  </a:extLst>
                </p:cNvPr>
                <p:cNvSpPr/>
                <p:nvPr userDrawn="1"/>
              </p:nvSpPr>
              <p:spPr>
                <a:xfrm>
                  <a:off x="5939427" y="102551"/>
                  <a:ext cx="364003" cy="92935"/>
                </a:xfrm>
                <a:custGeom>
                  <a:avLst/>
                  <a:gdLst>
                    <a:gd name="connsiteX0" fmla="*/ 0 w 364003"/>
                    <a:gd name="connsiteY0" fmla="*/ 0 h 92935"/>
                    <a:gd name="connsiteX1" fmla="*/ 364003 w 364003"/>
                    <a:gd name="connsiteY1" fmla="*/ 0 h 92935"/>
                    <a:gd name="connsiteX2" fmla="*/ 336518 w 364003"/>
                    <a:gd name="connsiteY2" fmla="*/ 92935 h 92935"/>
                    <a:gd name="connsiteX3" fmla="*/ 25174 w 364003"/>
                    <a:gd name="connsiteY3" fmla="*/ 92935 h 92935"/>
                  </a:gdLst>
                  <a:ahLst/>
                  <a:cxnLst>
                    <a:cxn ang="0">
                      <a:pos x="connsiteX0" y="connsiteY0"/>
                    </a:cxn>
                    <a:cxn ang="0">
                      <a:pos x="connsiteX1" y="connsiteY1"/>
                    </a:cxn>
                    <a:cxn ang="0">
                      <a:pos x="connsiteX2" y="connsiteY2"/>
                    </a:cxn>
                    <a:cxn ang="0">
                      <a:pos x="connsiteX3" y="connsiteY3"/>
                    </a:cxn>
                  </a:cxnLst>
                  <a:rect l="l" t="t" r="r" b="b"/>
                  <a:pathLst>
                    <a:path w="364003" h="92935">
                      <a:moveTo>
                        <a:pt x="0" y="0"/>
                      </a:moveTo>
                      <a:lnTo>
                        <a:pt x="364003" y="0"/>
                      </a:lnTo>
                      <a:lnTo>
                        <a:pt x="336518" y="92935"/>
                      </a:lnTo>
                      <a:lnTo>
                        <a:pt x="25174" y="9293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자유형: 도형 22">
                  <a:extLst>
                    <a:ext uri="{FF2B5EF4-FFF2-40B4-BE49-F238E27FC236}">
                      <a16:creationId xmlns="" xmlns:a16="http://schemas.microsoft.com/office/drawing/2014/main" id="{3BA87288-70D8-4753-8DAA-8CA1C332EF6C}"/>
                    </a:ext>
                  </a:extLst>
                </p:cNvPr>
                <p:cNvSpPr/>
                <p:nvPr userDrawn="1"/>
              </p:nvSpPr>
              <p:spPr>
                <a:xfrm>
                  <a:off x="5893989" y="-857099"/>
                  <a:ext cx="444279" cy="350537"/>
                </a:xfrm>
                <a:custGeom>
                  <a:avLst/>
                  <a:gdLst>
                    <a:gd name="connsiteX0" fmla="*/ 227272 w 444279"/>
                    <a:gd name="connsiteY0" fmla="*/ 0 h 350537"/>
                    <a:gd name="connsiteX1" fmla="*/ 440556 w 444279"/>
                    <a:gd name="connsiteY1" fmla="*/ 335046 h 350537"/>
                    <a:gd name="connsiteX2" fmla="*/ 444279 w 444279"/>
                    <a:gd name="connsiteY2" fmla="*/ 350537 h 350537"/>
                    <a:gd name="connsiteX3" fmla="*/ 0 w 444279"/>
                    <a:gd name="connsiteY3" fmla="*/ 350537 h 350537"/>
                    <a:gd name="connsiteX4" fmla="*/ 8223 w 444279"/>
                    <a:gd name="connsiteY4" fmla="*/ 318604 h 350537"/>
                    <a:gd name="connsiteX5" fmla="*/ 227272 w 444279"/>
                    <a:gd name="connsiteY5" fmla="*/ 0 h 35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279" h="350537">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7" name="타원 16">
                <a:extLst>
                  <a:ext uri="{FF2B5EF4-FFF2-40B4-BE49-F238E27FC236}">
                    <a16:creationId xmlns="" xmlns:a16="http://schemas.microsoft.com/office/drawing/2014/main" id="{AD475AD4-CA04-4B61-9BB4-408BA6A11E05}"/>
                  </a:ext>
                </a:extLst>
              </p:cNvPr>
              <p:cNvSpPr/>
              <p:nvPr userDrawn="1"/>
            </p:nvSpPr>
            <p:spPr>
              <a:xfrm>
                <a:off x="5535216" y="-351600"/>
                <a:ext cx="180000" cy="180000"/>
              </a:xfrm>
              <a:prstGeom prst="ellipse">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직사각형 17">
                <a:extLst>
                  <a:ext uri="{FF2B5EF4-FFF2-40B4-BE49-F238E27FC236}">
                    <a16:creationId xmlns="" xmlns:a16="http://schemas.microsoft.com/office/drawing/2014/main" id="{1B106404-A3F8-4193-8435-FA430BEB5473}"/>
                  </a:ext>
                </a:extLst>
              </p:cNvPr>
              <p:cNvSpPr/>
              <p:nvPr userDrawn="1"/>
            </p:nvSpPr>
            <p:spPr>
              <a:xfrm flipH="1">
                <a:off x="5614416" y="6445"/>
                <a:ext cx="21600" cy="43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자유형: 도형 18">
                <a:extLst>
                  <a:ext uri="{FF2B5EF4-FFF2-40B4-BE49-F238E27FC236}">
                    <a16:creationId xmlns="" xmlns:a16="http://schemas.microsoft.com/office/drawing/2014/main" id="{9408417A-6F35-4CB8-93DD-4FB5074FE702}"/>
                  </a:ext>
                </a:extLst>
              </p:cNvPr>
              <p:cNvSpPr/>
              <p:nvPr userDrawn="1"/>
            </p:nvSpPr>
            <p:spPr>
              <a:xfrm>
                <a:off x="5304862"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자유형: 도형 19">
                <a:extLst>
                  <a:ext uri="{FF2B5EF4-FFF2-40B4-BE49-F238E27FC236}">
                    <a16:creationId xmlns="" xmlns:a16="http://schemas.microsoft.com/office/drawing/2014/main" id="{3058858D-8ACE-40F2-B778-D2BFBF4553F3}"/>
                  </a:ext>
                </a:extLst>
              </p:cNvPr>
              <p:cNvSpPr/>
              <p:nvPr userDrawn="1"/>
            </p:nvSpPr>
            <p:spPr>
              <a:xfrm flipH="1">
                <a:off x="5807099"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
        <p:nvSpPr>
          <p:cNvPr id="12" name="Frame 11"/>
          <p:cNvSpPr/>
          <p:nvPr userDrawn="1"/>
        </p:nvSpPr>
        <p:spPr>
          <a:xfrm>
            <a:off x="251520" y="339502"/>
            <a:ext cx="8640960" cy="4464496"/>
          </a:xfrm>
          <a:prstGeom prst="frame">
            <a:avLst>
              <a:gd name="adj1" fmla="val 123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Tree>
    <p:extLst>
      <p:ext uri="{BB962C8B-B14F-4D97-AF65-F5344CB8AC3E}">
        <p14:creationId xmlns:p14="http://schemas.microsoft.com/office/powerpoint/2010/main" val="2340375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Hello Slide Layout">
    <p:spTree>
      <p:nvGrpSpPr>
        <p:cNvPr id="1" name=""/>
        <p:cNvGrpSpPr/>
        <p:nvPr/>
      </p:nvGrpSpPr>
      <p:grpSpPr>
        <a:xfrm>
          <a:off x="0" y="0"/>
          <a:ext cx="0" cy="0"/>
          <a:chOff x="0" y="0"/>
          <a:chExt cx="0" cy="0"/>
        </a:xfrm>
      </p:grpSpPr>
      <p:sp>
        <p:nvSpPr>
          <p:cNvPr id="4" name="Rectangle 3"/>
          <p:cNvSpPr/>
          <p:nvPr userDrawn="1"/>
        </p:nvSpPr>
        <p:spPr>
          <a:xfrm>
            <a:off x="0" y="0"/>
            <a:ext cx="9144000" cy="13476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2" name="그룹 1">
            <a:extLst>
              <a:ext uri="{FF2B5EF4-FFF2-40B4-BE49-F238E27FC236}">
                <a16:creationId xmlns="" xmlns:a16="http://schemas.microsoft.com/office/drawing/2014/main" id="{523EB7A4-0598-4887-ACB7-E8220F8DDFED}"/>
              </a:ext>
            </a:extLst>
          </p:cNvPr>
          <p:cNvGrpSpPr/>
          <p:nvPr userDrawn="1"/>
        </p:nvGrpSpPr>
        <p:grpSpPr>
          <a:xfrm>
            <a:off x="1902711" y="232356"/>
            <a:ext cx="5620059" cy="4638441"/>
            <a:chOff x="1902711" y="497586"/>
            <a:chExt cx="5620059" cy="4638441"/>
          </a:xfrm>
        </p:grpSpPr>
        <p:grpSp>
          <p:nvGrpSpPr>
            <p:cNvPr id="53" name="그룹 52">
              <a:extLst>
                <a:ext uri="{FF2B5EF4-FFF2-40B4-BE49-F238E27FC236}">
                  <a16:creationId xmlns="" xmlns:a16="http://schemas.microsoft.com/office/drawing/2014/main" id="{C4167999-582F-4DE1-8524-427663DA86EB}"/>
                </a:ext>
              </a:extLst>
            </p:cNvPr>
            <p:cNvGrpSpPr/>
            <p:nvPr userDrawn="1"/>
          </p:nvGrpSpPr>
          <p:grpSpPr>
            <a:xfrm>
              <a:off x="1902711" y="1537517"/>
              <a:ext cx="5620059" cy="3598510"/>
              <a:chOff x="2401342" y="248706"/>
              <a:chExt cx="5620059" cy="3598510"/>
            </a:xfrm>
            <a:solidFill>
              <a:schemeClr val="bg1"/>
            </a:solidFill>
          </p:grpSpPr>
          <p:sp>
            <p:nvSpPr>
              <p:cNvPr id="54" name="Oval 11">
                <a:extLst>
                  <a:ext uri="{FF2B5EF4-FFF2-40B4-BE49-F238E27FC236}">
                    <a16:creationId xmlns="" xmlns:a16="http://schemas.microsoft.com/office/drawing/2014/main" id="{36E509A3-52CE-4453-9564-E704D9C6F3F0}"/>
                  </a:ext>
                </a:extLst>
              </p:cNvPr>
              <p:cNvSpPr/>
              <p:nvPr userDrawn="1"/>
            </p:nvSpPr>
            <p:spPr>
              <a:xfrm>
                <a:off x="4283968" y="941198"/>
                <a:ext cx="956850" cy="956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 name="Oval 11">
                <a:extLst>
                  <a:ext uri="{FF2B5EF4-FFF2-40B4-BE49-F238E27FC236}">
                    <a16:creationId xmlns="" xmlns:a16="http://schemas.microsoft.com/office/drawing/2014/main" id="{D8641ACF-24EC-4119-AF47-45C5E6B69718}"/>
                  </a:ext>
                </a:extLst>
              </p:cNvPr>
              <p:cNvSpPr/>
              <p:nvPr userDrawn="1"/>
            </p:nvSpPr>
            <p:spPr>
              <a:xfrm>
                <a:off x="4080672" y="1386488"/>
                <a:ext cx="491180" cy="4911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6" name="Oval 11">
                <a:extLst>
                  <a:ext uri="{FF2B5EF4-FFF2-40B4-BE49-F238E27FC236}">
                    <a16:creationId xmlns="" xmlns:a16="http://schemas.microsoft.com/office/drawing/2014/main" id="{3873CDEC-688A-4EE6-8974-D80E43FF9273}"/>
                  </a:ext>
                </a:extLst>
              </p:cNvPr>
              <p:cNvSpPr/>
              <p:nvPr userDrawn="1"/>
            </p:nvSpPr>
            <p:spPr>
              <a:xfrm>
                <a:off x="3485352" y="1717923"/>
                <a:ext cx="1190640" cy="11906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7" name="Oval 11">
                <a:extLst>
                  <a:ext uri="{FF2B5EF4-FFF2-40B4-BE49-F238E27FC236}">
                    <a16:creationId xmlns="" xmlns:a16="http://schemas.microsoft.com/office/drawing/2014/main" id="{B93DE707-F71B-42F6-A0EB-DFC85BA873B2}"/>
                  </a:ext>
                </a:extLst>
              </p:cNvPr>
              <p:cNvSpPr/>
              <p:nvPr userDrawn="1"/>
            </p:nvSpPr>
            <p:spPr>
              <a:xfrm>
                <a:off x="2886827" y="1894030"/>
                <a:ext cx="1190640" cy="11906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8" name="Oval 11">
                <a:extLst>
                  <a:ext uri="{FF2B5EF4-FFF2-40B4-BE49-F238E27FC236}">
                    <a16:creationId xmlns="" xmlns:a16="http://schemas.microsoft.com/office/drawing/2014/main" id="{3A7AC84B-9DE8-4557-8141-47C15EEBD952}"/>
                  </a:ext>
                </a:extLst>
              </p:cNvPr>
              <p:cNvSpPr/>
              <p:nvPr userDrawn="1"/>
            </p:nvSpPr>
            <p:spPr>
              <a:xfrm>
                <a:off x="2401342" y="2516235"/>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9" name="Oval 11">
                <a:extLst>
                  <a:ext uri="{FF2B5EF4-FFF2-40B4-BE49-F238E27FC236}">
                    <a16:creationId xmlns="" xmlns:a16="http://schemas.microsoft.com/office/drawing/2014/main" id="{F200C86F-3147-4417-909C-8AA712602B15}"/>
                  </a:ext>
                </a:extLst>
              </p:cNvPr>
              <p:cNvSpPr/>
              <p:nvPr userDrawn="1"/>
            </p:nvSpPr>
            <p:spPr>
              <a:xfrm>
                <a:off x="3017096" y="2797485"/>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0" name="Oval 11">
                <a:extLst>
                  <a:ext uri="{FF2B5EF4-FFF2-40B4-BE49-F238E27FC236}">
                    <a16:creationId xmlns="" xmlns:a16="http://schemas.microsoft.com/office/drawing/2014/main" id="{C19D843C-2344-43CD-A232-FDCAF8F43CA5}"/>
                  </a:ext>
                </a:extLst>
              </p:cNvPr>
              <p:cNvSpPr/>
              <p:nvPr userDrawn="1"/>
            </p:nvSpPr>
            <p:spPr>
              <a:xfrm>
                <a:off x="3562974" y="2003019"/>
                <a:ext cx="1844197" cy="184419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 name="Oval 11">
                <a:extLst>
                  <a:ext uri="{FF2B5EF4-FFF2-40B4-BE49-F238E27FC236}">
                    <a16:creationId xmlns="" xmlns:a16="http://schemas.microsoft.com/office/drawing/2014/main" id="{1D594D95-F75F-4683-A364-E7EFD943F93B}"/>
                  </a:ext>
                </a:extLst>
              </p:cNvPr>
              <p:cNvSpPr/>
              <p:nvPr userDrawn="1"/>
            </p:nvSpPr>
            <p:spPr>
              <a:xfrm>
                <a:off x="4999309" y="3011131"/>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2" name="Oval 11">
                <a:extLst>
                  <a:ext uri="{FF2B5EF4-FFF2-40B4-BE49-F238E27FC236}">
                    <a16:creationId xmlns="" xmlns:a16="http://schemas.microsoft.com/office/drawing/2014/main" id="{95DD39E7-93D6-494C-A36E-247288990A90}"/>
                  </a:ext>
                </a:extLst>
              </p:cNvPr>
              <p:cNvSpPr/>
              <p:nvPr userDrawn="1"/>
            </p:nvSpPr>
            <p:spPr>
              <a:xfrm>
                <a:off x="5653222" y="2981733"/>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3" name="Oval 11">
                <a:extLst>
                  <a:ext uri="{FF2B5EF4-FFF2-40B4-BE49-F238E27FC236}">
                    <a16:creationId xmlns="" xmlns:a16="http://schemas.microsoft.com/office/drawing/2014/main" id="{0724B3EB-D2BA-46AD-9B24-8F61182FFCCE}"/>
                  </a:ext>
                </a:extLst>
              </p:cNvPr>
              <p:cNvSpPr/>
              <p:nvPr userDrawn="1"/>
            </p:nvSpPr>
            <p:spPr>
              <a:xfrm>
                <a:off x="6035666" y="2445747"/>
                <a:ext cx="1363186" cy="136318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4" name="Oval 11">
                <a:extLst>
                  <a:ext uri="{FF2B5EF4-FFF2-40B4-BE49-F238E27FC236}">
                    <a16:creationId xmlns="" xmlns:a16="http://schemas.microsoft.com/office/drawing/2014/main" id="{BDBBA2C7-3C34-4968-B283-7486C3E66CD2}"/>
                  </a:ext>
                </a:extLst>
              </p:cNvPr>
              <p:cNvSpPr/>
              <p:nvPr userDrawn="1"/>
            </p:nvSpPr>
            <p:spPr>
              <a:xfrm>
                <a:off x="7037784" y="2729409"/>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 name="Oval 11">
                <a:extLst>
                  <a:ext uri="{FF2B5EF4-FFF2-40B4-BE49-F238E27FC236}">
                    <a16:creationId xmlns="" xmlns:a16="http://schemas.microsoft.com/office/drawing/2014/main" id="{1D3596EF-83B2-4D77-9900-8FBA5EF934B2}"/>
                  </a:ext>
                </a:extLst>
              </p:cNvPr>
              <p:cNvSpPr/>
              <p:nvPr userDrawn="1"/>
            </p:nvSpPr>
            <p:spPr>
              <a:xfrm>
                <a:off x="6658215" y="1725625"/>
                <a:ext cx="1363186" cy="136318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6" name="Oval 11">
                <a:extLst>
                  <a:ext uri="{FF2B5EF4-FFF2-40B4-BE49-F238E27FC236}">
                    <a16:creationId xmlns="" xmlns:a16="http://schemas.microsoft.com/office/drawing/2014/main" id="{478452D7-D34C-4072-B618-5EA4D20571B3}"/>
                  </a:ext>
                </a:extLst>
              </p:cNvPr>
              <p:cNvSpPr/>
              <p:nvPr userDrawn="1"/>
            </p:nvSpPr>
            <p:spPr>
              <a:xfrm>
                <a:off x="4702059" y="880592"/>
                <a:ext cx="1040194" cy="10401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7" name="Oval 11">
                <a:extLst>
                  <a:ext uri="{FF2B5EF4-FFF2-40B4-BE49-F238E27FC236}">
                    <a16:creationId xmlns="" xmlns:a16="http://schemas.microsoft.com/office/drawing/2014/main" id="{B67A8B79-3441-4CEE-82A3-001ECBD4DD6C}"/>
                  </a:ext>
                </a:extLst>
              </p:cNvPr>
              <p:cNvSpPr/>
              <p:nvPr userDrawn="1"/>
            </p:nvSpPr>
            <p:spPr>
              <a:xfrm>
                <a:off x="5200227" y="1153449"/>
                <a:ext cx="1040194" cy="10401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8" name="Oval 11">
                <a:extLst>
                  <a:ext uri="{FF2B5EF4-FFF2-40B4-BE49-F238E27FC236}">
                    <a16:creationId xmlns="" xmlns:a16="http://schemas.microsoft.com/office/drawing/2014/main" id="{39EC19EA-7198-4F0B-A95B-49D0CF19C8F2}"/>
                  </a:ext>
                </a:extLst>
              </p:cNvPr>
              <p:cNvSpPr/>
              <p:nvPr userDrawn="1"/>
            </p:nvSpPr>
            <p:spPr>
              <a:xfrm>
                <a:off x="5945245" y="1484448"/>
                <a:ext cx="701108" cy="7011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9" name="Oval 11">
                <a:extLst>
                  <a:ext uri="{FF2B5EF4-FFF2-40B4-BE49-F238E27FC236}">
                    <a16:creationId xmlns="" xmlns:a16="http://schemas.microsoft.com/office/drawing/2014/main" id="{6F4820F4-E538-4700-880A-FA8685A41A3B}"/>
                  </a:ext>
                </a:extLst>
              </p:cNvPr>
              <p:cNvSpPr/>
              <p:nvPr userDrawn="1"/>
            </p:nvSpPr>
            <p:spPr>
              <a:xfrm>
                <a:off x="6121822" y="1792219"/>
                <a:ext cx="1040194" cy="10401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0" name="Oval 11">
                <a:extLst>
                  <a:ext uri="{FF2B5EF4-FFF2-40B4-BE49-F238E27FC236}">
                    <a16:creationId xmlns="" xmlns:a16="http://schemas.microsoft.com/office/drawing/2014/main" id="{413F6B1E-425D-4873-9467-3AC4066BB2ED}"/>
                  </a:ext>
                </a:extLst>
              </p:cNvPr>
              <p:cNvSpPr/>
              <p:nvPr userDrawn="1"/>
            </p:nvSpPr>
            <p:spPr>
              <a:xfrm>
                <a:off x="4251327" y="1369850"/>
                <a:ext cx="2136016" cy="2136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1" name="사다리꼴 70">
                <a:extLst>
                  <a:ext uri="{FF2B5EF4-FFF2-40B4-BE49-F238E27FC236}">
                    <a16:creationId xmlns="" xmlns:a16="http://schemas.microsoft.com/office/drawing/2014/main" id="{B0CB0B17-591E-4DAC-A92C-EBD6A95CAE9D}"/>
                  </a:ext>
                </a:extLst>
              </p:cNvPr>
              <p:cNvSpPr/>
              <p:nvPr userDrawn="1"/>
            </p:nvSpPr>
            <p:spPr>
              <a:xfrm>
                <a:off x="4765704" y="248706"/>
                <a:ext cx="608632" cy="1216152"/>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2" name="그룹 71">
              <a:extLst>
                <a:ext uri="{FF2B5EF4-FFF2-40B4-BE49-F238E27FC236}">
                  <a16:creationId xmlns="" xmlns:a16="http://schemas.microsoft.com/office/drawing/2014/main" id="{0273FAE2-233C-451C-ABAD-157761C173D3}"/>
                </a:ext>
              </a:extLst>
            </p:cNvPr>
            <p:cNvGrpSpPr/>
            <p:nvPr userDrawn="1"/>
          </p:nvGrpSpPr>
          <p:grpSpPr>
            <a:xfrm>
              <a:off x="4249055" y="497586"/>
              <a:ext cx="645890" cy="1241591"/>
              <a:chOff x="5304862" y="-789923"/>
              <a:chExt cx="645890" cy="1241591"/>
            </a:xfrm>
          </p:grpSpPr>
          <p:grpSp>
            <p:nvGrpSpPr>
              <p:cNvPr id="73" name="그룹 72">
                <a:extLst>
                  <a:ext uri="{FF2B5EF4-FFF2-40B4-BE49-F238E27FC236}">
                    <a16:creationId xmlns="" xmlns:a16="http://schemas.microsoft.com/office/drawing/2014/main" id="{F294317C-D093-4716-BC39-F4EDB7B37133}"/>
                  </a:ext>
                </a:extLst>
              </p:cNvPr>
              <p:cNvGrpSpPr/>
              <p:nvPr userDrawn="1"/>
            </p:nvGrpSpPr>
            <p:grpSpPr>
              <a:xfrm>
                <a:off x="5377232" y="-789923"/>
                <a:ext cx="495969" cy="1052585"/>
                <a:chOff x="5868144" y="-857099"/>
                <a:chExt cx="495969" cy="1052585"/>
              </a:xfrm>
            </p:grpSpPr>
            <p:sp>
              <p:nvSpPr>
                <p:cNvPr id="78" name="이등변 삼각형 49">
                  <a:extLst>
                    <a:ext uri="{FF2B5EF4-FFF2-40B4-BE49-F238E27FC236}">
                      <a16:creationId xmlns="" xmlns:a16="http://schemas.microsoft.com/office/drawing/2014/main" id="{28122585-D90D-4D44-AC50-0A8C9106EF95}"/>
                    </a:ext>
                  </a:extLst>
                </p:cNvPr>
                <p:cNvSpPr/>
                <p:nvPr userDrawn="1"/>
              </p:nvSpPr>
              <p:spPr>
                <a:xfrm>
                  <a:off x="5868144" y="-853769"/>
                  <a:ext cx="495969" cy="1049255"/>
                </a:xfrm>
                <a:custGeom>
                  <a:avLst/>
                  <a:gdLst>
                    <a:gd name="connsiteX0" fmla="*/ 0 w 311344"/>
                    <a:gd name="connsiteY0" fmla="*/ 1049255 h 1049255"/>
                    <a:gd name="connsiteX1" fmla="*/ 155672 w 311344"/>
                    <a:gd name="connsiteY1" fmla="*/ 0 h 1049255"/>
                    <a:gd name="connsiteX2" fmla="*/ 311344 w 311344"/>
                    <a:gd name="connsiteY2" fmla="*/ 1049255 h 1049255"/>
                    <a:gd name="connsiteX3" fmla="*/ 0 w 311344"/>
                    <a:gd name="connsiteY3" fmla="*/ 1049255 h 1049255"/>
                    <a:gd name="connsiteX0" fmla="*/ 45684 w 357028"/>
                    <a:gd name="connsiteY0" fmla="*/ 1049255 h 1049255"/>
                    <a:gd name="connsiteX1" fmla="*/ 201356 w 357028"/>
                    <a:gd name="connsiteY1" fmla="*/ 0 h 1049255"/>
                    <a:gd name="connsiteX2" fmla="*/ 357028 w 357028"/>
                    <a:gd name="connsiteY2" fmla="*/ 1049255 h 1049255"/>
                    <a:gd name="connsiteX3" fmla="*/ 45684 w 357028"/>
                    <a:gd name="connsiteY3" fmla="*/ 1049255 h 1049255"/>
                    <a:gd name="connsiteX0" fmla="*/ 45684 w 416158"/>
                    <a:gd name="connsiteY0" fmla="*/ 1049255 h 1049255"/>
                    <a:gd name="connsiteX1" fmla="*/ 201356 w 416158"/>
                    <a:gd name="connsiteY1" fmla="*/ 0 h 1049255"/>
                    <a:gd name="connsiteX2" fmla="*/ 357028 w 416158"/>
                    <a:gd name="connsiteY2" fmla="*/ 1049255 h 1049255"/>
                    <a:gd name="connsiteX3" fmla="*/ 45684 w 416158"/>
                    <a:gd name="connsiteY3" fmla="*/ 1049255 h 1049255"/>
                    <a:gd name="connsiteX0" fmla="*/ 87161 w 457635"/>
                    <a:gd name="connsiteY0" fmla="*/ 1049255 h 1049255"/>
                    <a:gd name="connsiteX1" fmla="*/ 242833 w 457635"/>
                    <a:gd name="connsiteY1" fmla="*/ 0 h 1049255"/>
                    <a:gd name="connsiteX2" fmla="*/ 398505 w 457635"/>
                    <a:gd name="connsiteY2" fmla="*/ 1049255 h 1049255"/>
                    <a:gd name="connsiteX3" fmla="*/ 87161 w 457635"/>
                    <a:gd name="connsiteY3" fmla="*/ 1049255 h 1049255"/>
                    <a:gd name="connsiteX0" fmla="*/ 87161 w 500627"/>
                    <a:gd name="connsiteY0" fmla="*/ 1049255 h 1049255"/>
                    <a:gd name="connsiteX1" fmla="*/ 242833 w 500627"/>
                    <a:gd name="connsiteY1" fmla="*/ 0 h 1049255"/>
                    <a:gd name="connsiteX2" fmla="*/ 398505 w 500627"/>
                    <a:gd name="connsiteY2" fmla="*/ 1049255 h 1049255"/>
                    <a:gd name="connsiteX3" fmla="*/ 87161 w 500627"/>
                    <a:gd name="connsiteY3" fmla="*/ 1049255 h 1049255"/>
                    <a:gd name="connsiteX0" fmla="*/ 91187 w 504653"/>
                    <a:gd name="connsiteY0" fmla="*/ 1049255 h 1049255"/>
                    <a:gd name="connsiteX1" fmla="*/ 246859 w 504653"/>
                    <a:gd name="connsiteY1" fmla="*/ 0 h 1049255"/>
                    <a:gd name="connsiteX2" fmla="*/ 402531 w 504653"/>
                    <a:gd name="connsiteY2" fmla="*/ 1049255 h 1049255"/>
                    <a:gd name="connsiteX3" fmla="*/ 91187 w 504653"/>
                    <a:gd name="connsiteY3" fmla="*/ 1049255 h 1049255"/>
                    <a:gd name="connsiteX0" fmla="*/ 91187 w 500775"/>
                    <a:gd name="connsiteY0" fmla="*/ 1049255 h 1049255"/>
                    <a:gd name="connsiteX1" fmla="*/ 246859 w 500775"/>
                    <a:gd name="connsiteY1" fmla="*/ 0 h 1049255"/>
                    <a:gd name="connsiteX2" fmla="*/ 402531 w 500775"/>
                    <a:gd name="connsiteY2" fmla="*/ 1049255 h 1049255"/>
                    <a:gd name="connsiteX3" fmla="*/ 91187 w 500775"/>
                    <a:gd name="connsiteY3" fmla="*/ 1049255 h 1049255"/>
                    <a:gd name="connsiteX0" fmla="*/ 91187 w 484758"/>
                    <a:gd name="connsiteY0" fmla="*/ 1049255 h 1049255"/>
                    <a:gd name="connsiteX1" fmla="*/ 246859 w 484758"/>
                    <a:gd name="connsiteY1" fmla="*/ 0 h 1049255"/>
                    <a:gd name="connsiteX2" fmla="*/ 402531 w 484758"/>
                    <a:gd name="connsiteY2" fmla="*/ 1049255 h 1049255"/>
                    <a:gd name="connsiteX3" fmla="*/ 91187 w 484758"/>
                    <a:gd name="connsiteY3" fmla="*/ 1049255 h 1049255"/>
                    <a:gd name="connsiteX0" fmla="*/ 91187 w 488692"/>
                    <a:gd name="connsiteY0" fmla="*/ 1049255 h 1049255"/>
                    <a:gd name="connsiteX1" fmla="*/ 246859 w 488692"/>
                    <a:gd name="connsiteY1" fmla="*/ 0 h 1049255"/>
                    <a:gd name="connsiteX2" fmla="*/ 402531 w 488692"/>
                    <a:gd name="connsiteY2" fmla="*/ 1049255 h 1049255"/>
                    <a:gd name="connsiteX3" fmla="*/ 91187 w 488692"/>
                    <a:gd name="connsiteY3" fmla="*/ 1049255 h 1049255"/>
                    <a:gd name="connsiteX0" fmla="*/ 91187 w 492707"/>
                    <a:gd name="connsiteY0" fmla="*/ 1049255 h 1049255"/>
                    <a:gd name="connsiteX1" fmla="*/ 246859 w 492707"/>
                    <a:gd name="connsiteY1" fmla="*/ 0 h 1049255"/>
                    <a:gd name="connsiteX2" fmla="*/ 402531 w 492707"/>
                    <a:gd name="connsiteY2" fmla="*/ 1049255 h 1049255"/>
                    <a:gd name="connsiteX3" fmla="*/ 91187 w 492707"/>
                    <a:gd name="connsiteY3" fmla="*/ 1049255 h 1049255"/>
                    <a:gd name="connsiteX0" fmla="*/ 95257 w 496777"/>
                    <a:gd name="connsiteY0" fmla="*/ 1049255 h 1049255"/>
                    <a:gd name="connsiteX1" fmla="*/ 250929 w 496777"/>
                    <a:gd name="connsiteY1" fmla="*/ 0 h 1049255"/>
                    <a:gd name="connsiteX2" fmla="*/ 406601 w 496777"/>
                    <a:gd name="connsiteY2" fmla="*/ 1049255 h 1049255"/>
                    <a:gd name="connsiteX3" fmla="*/ 95257 w 496777"/>
                    <a:gd name="connsiteY3" fmla="*/ 1049255 h 1049255"/>
                    <a:gd name="connsiteX0" fmla="*/ 95257 w 485293"/>
                    <a:gd name="connsiteY0" fmla="*/ 1049255 h 1049255"/>
                    <a:gd name="connsiteX1" fmla="*/ 250929 w 485293"/>
                    <a:gd name="connsiteY1" fmla="*/ 0 h 1049255"/>
                    <a:gd name="connsiteX2" fmla="*/ 406601 w 485293"/>
                    <a:gd name="connsiteY2" fmla="*/ 1049255 h 1049255"/>
                    <a:gd name="connsiteX3" fmla="*/ 95257 w 485293"/>
                    <a:gd name="connsiteY3" fmla="*/ 1049255 h 1049255"/>
                    <a:gd name="connsiteX0" fmla="*/ 95257 w 494828"/>
                    <a:gd name="connsiteY0" fmla="*/ 1049255 h 1049255"/>
                    <a:gd name="connsiteX1" fmla="*/ 250929 w 494828"/>
                    <a:gd name="connsiteY1" fmla="*/ 0 h 1049255"/>
                    <a:gd name="connsiteX2" fmla="*/ 406601 w 494828"/>
                    <a:gd name="connsiteY2" fmla="*/ 1049255 h 1049255"/>
                    <a:gd name="connsiteX3" fmla="*/ 95257 w 494828"/>
                    <a:gd name="connsiteY3" fmla="*/ 1049255 h 1049255"/>
                    <a:gd name="connsiteX0" fmla="*/ 95257 w 493814"/>
                    <a:gd name="connsiteY0" fmla="*/ 1049255 h 1049255"/>
                    <a:gd name="connsiteX1" fmla="*/ 250929 w 493814"/>
                    <a:gd name="connsiteY1" fmla="*/ 0 h 1049255"/>
                    <a:gd name="connsiteX2" fmla="*/ 406601 w 493814"/>
                    <a:gd name="connsiteY2" fmla="*/ 1049255 h 1049255"/>
                    <a:gd name="connsiteX3" fmla="*/ 95257 w 493814"/>
                    <a:gd name="connsiteY3" fmla="*/ 1049255 h 1049255"/>
                    <a:gd name="connsiteX0" fmla="*/ 95257 w 496864"/>
                    <a:gd name="connsiteY0" fmla="*/ 1049255 h 1049255"/>
                    <a:gd name="connsiteX1" fmla="*/ 250929 w 496864"/>
                    <a:gd name="connsiteY1" fmla="*/ 0 h 1049255"/>
                    <a:gd name="connsiteX2" fmla="*/ 406601 w 496864"/>
                    <a:gd name="connsiteY2" fmla="*/ 1049255 h 1049255"/>
                    <a:gd name="connsiteX3" fmla="*/ 95257 w 496864"/>
                    <a:gd name="connsiteY3" fmla="*/ 1049255 h 1049255"/>
                    <a:gd name="connsiteX0" fmla="*/ 95257 w 497887"/>
                    <a:gd name="connsiteY0" fmla="*/ 1049255 h 1049255"/>
                    <a:gd name="connsiteX1" fmla="*/ 250929 w 497887"/>
                    <a:gd name="connsiteY1" fmla="*/ 0 h 1049255"/>
                    <a:gd name="connsiteX2" fmla="*/ 406601 w 497887"/>
                    <a:gd name="connsiteY2" fmla="*/ 1049255 h 1049255"/>
                    <a:gd name="connsiteX3" fmla="*/ 95257 w 497887"/>
                    <a:gd name="connsiteY3" fmla="*/ 1049255 h 1049255"/>
                    <a:gd name="connsiteX0" fmla="*/ 95257 w 495969"/>
                    <a:gd name="connsiteY0" fmla="*/ 1049255 h 1049255"/>
                    <a:gd name="connsiteX1" fmla="*/ 250929 w 495969"/>
                    <a:gd name="connsiteY1" fmla="*/ 0 h 1049255"/>
                    <a:gd name="connsiteX2" fmla="*/ 406601 w 495969"/>
                    <a:gd name="connsiteY2" fmla="*/ 1049255 h 1049255"/>
                    <a:gd name="connsiteX3" fmla="*/ 95257 w 495969"/>
                    <a:gd name="connsiteY3" fmla="*/ 1049255 h 1049255"/>
                  </a:gdLst>
                  <a:ahLst/>
                  <a:cxnLst>
                    <a:cxn ang="0">
                      <a:pos x="connsiteX0" y="connsiteY0"/>
                    </a:cxn>
                    <a:cxn ang="0">
                      <a:pos x="connsiteX1" y="connsiteY1"/>
                    </a:cxn>
                    <a:cxn ang="0">
                      <a:pos x="connsiteX2" y="connsiteY2"/>
                    </a:cxn>
                    <a:cxn ang="0">
                      <a:pos x="connsiteX3" y="connsiteY3"/>
                    </a:cxn>
                  </a:cxnLst>
                  <a:rect l="l" t="t" r="r" b="b"/>
                  <a:pathLst>
                    <a:path w="495969" h="1049255">
                      <a:moveTo>
                        <a:pt x="95257" y="1049255"/>
                      </a:moveTo>
                      <a:cubicBezTo>
                        <a:pt x="6676" y="723357"/>
                        <a:pt x="-121664" y="317947"/>
                        <a:pt x="250929" y="0"/>
                      </a:cubicBezTo>
                      <a:cubicBezTo>
                        <a:pt x="612920" y="328549"/>
                        <a:pt x="489882" y="781667"/>
                        <a:pt x="406601" y="1049255"/>
                      </a:cubicBezTo>
                      <a:lnTo>
                        <a:pt x="95257" y="1049255"/>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9" name="자유형: 도형 78">
                  <a:extLst>
                    <a:ext uri="{FF2B5EF4-FFF2-40B4-BE49-F238E27FC236}">
                      <a16:creationId xmlns="" xmlns:a16="http://schemas.microsoft.com/office/drawing/2014/main" id="{CA4A1B48-5DCF-4240-B908-5565A0B620C1}"/>
                    </a:ext>
                  </a:extLst>
                </p:cNvPr>
                <p:cNvSpPr/>
                <p:nvPr userDrawn="1"/>
              </p:nvSpPr>
              <p:spPr>
                <a:xfrm>
                  <a:off x="5939427" y="102551"/>
                  <a:ext cx="364003" cy="92935"/>
                </a:xfrm>
                <a:custGeom>
                  <a:avLst/>
                  <a:gdLst>
                    <a:gd name="connsiteX0" fmla="*/ 0 w 364003"/>
                    <a:gd name="connsiteY0" fmla="*/ 0 h 92935"/>
                    <a:gd name="connsiteX1" fmla="*/ 364003 w 364003"/>
                    <a:gd name="connsiteY1" fmla="*/ 0 h 92935"/>
                    <a:gd name="connsiteX2" fmla="*/ 336518 w 364003"/>
                    <a:gd name="connsiteY2" fmla="*/ 92935 h 92935"/>
                    <a:gd name="connsiteX3" fmla="*/ 25174 w 364003"/>
                    <a:gd name="connsiteY3" fmla="*/ 92935 h 92935"/>
                  </a:gdLst>
                  <a:ahLst/>
                  <a:cxnLst>
                    <a:cxn ang="0">
                      <a:pos x="connsiteX0" y="connsiteY0"/>
                    </a:cxn>
                    <a:cxn ang="0">
                      <a:pos x="connsiteX1" y="connsiteY1"/>
                    </a:cxn>
                    <a:cxn ang="0">
                      <a:pos x="connsiteX2" y="connsiteY2"/>
                    </a:cxn>
                    <a:cxn ang="0">
                      <a:pos x="connsiteX3" y="connsiteY3"/>
                    </a:cxn>
                  </a:cxnLst>
                  <a:rect l="l" t="t" r="r" b="b"/>
                  <a:pathLst>
                    <a:path w="364003" h="92935">
                      <a:moveTo>
                        <a:pt x="0" y="0"/>
                      </a:moveTo>
                      <a:lnTo>
                        <a:pt x="364003" y="0"/>
                      </a:lnTo>
                      <a:lnTo>
                        <a:pt x="336518" y="92935"/>
                      </a:lnTo>
                      <a:lnTo>
                        <a:pt x="25174" y="9293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0" name="자유형: 도형 79">
                  <a:extLst>
                    <a:ext uri="{FF2B5EF4-FFF2-40B4-BE49-F238E27FC236}">
                      <a16:creationId xmlns="" xmlns:a16="http://schemas.microsoft.com/office/drawing/2014/main" id="{28D35705-FE6E-444A-A4F2-216FB36C2D3C}"/>
                    </a:ext>
                  </a:extLst>
                </p:cNvPr>
                <p:cNvSpPr/>
                <p:nvPr userDrawn="1"/>
              </p:nvSpPr>
              <p:spPr>
                <a:xfrm>
                  <a:off x="5893989" y="-857099"/>
                  <a:ext cx="444279" cy="350537"/>
                </a:xfrm>
                <a:custGeom>
                  <a:avLst/>
                  <a:gdLst>
                    <a:gd name="connsiteX0" fmla="*/ 227272 w 444279"/>
                    <a:gd name="connsiteY0" fmla="*/ 0 h 350537"/>
                    <a:gd name="connsiteX1" fmla="*/ 440556 w 444279"/>
                    <a:gd name="connsiteY1" fmla="*/ 335046 h 350537"/>
                    <a:gd name="connsiteX2" fmla="*/ 444279 w 444279"/>
                    <a:gd name="connsiteY2" fmla="*/ 350537 h 350537"/>
                    <a:gd name="connsiteX3" fmla="*/ 0 w 444279"/>
                    <a:gd name="connsiteY3" fmla="*/ 350537 h 350537"/>
                    <a:gd name="connsiteX4" fmla="*/ 8223 w 444279"/>
                    <a:gd name="connsiteY4" fmla="*/ 318604 h 350537"/>
                    <a:gd name="connsiteX5" fmla="*/ 227272 w 444279"/>
                    <a:gd name="connsiteY5" fmla="*/ 0 h 35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279" h="350537">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74" name="타원 73">
                <a:extLst>
                  <a:ext uri="{FF2B5EF4-FFF2-40B4-BE49-F238E27FC236}">
                    <a16:creationId xmlns="" xmlns:a16="http://schemas.microsoft.com/office/drawing/2014/main" id="{833271DD-6F14-4B18-BE97-D6CF7744263D}"/>
                  </a:ext>
                </a:extLst>
              </p:cNvPr>
              <p:cNvSpPr/>
              <p:nvPr userDrawn="1"/>
            </p:nvSpPr>
            <p:spPr>
              <a:xfrm>
                <a:off x="5535216" y="-351600"/>
                <a:ext cx="180000" cy="180000"/>
              </a:xfrm>
              <a:prstGeom prst="ellipse">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5" name="직사각형 74">
                <a:extLst>
                  <a:ext uri="{FF2B5EF4-FFF2-40B4-BE49-F238E27FC236}">
                    <a16:creationId xmlns="" xmlns:a16="http://schemas.microsoft.com/office/drawing/2014/main" id="{32141932-F9EE-4187-BBBC-79F2AADC7FB5}"/>
                  </a:ext>
                </a:extLst>
              </p:cNvPr>
              <p:cNvSpPr/>
              <p:nvPr userDrawn="1"/>
            </p:nvSpPr>
            <p:spPr>
              <a:xfrm flipH="1">
                <a:off x="5614416" y="6445"/>
                <a:ext cx="21600" cy="43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6" name="자유형: 도형 75">
                <a:extLst>
                  <a:ext uri="{FF2B5EF4-FFF2-40B4-BE49-F238E27FC236}">
                    <a16:creationId xmlns="" xmlns:a16="http://schemas.microsoft.com/office/drawing/2014/main" id="{C4A28A23-9A45-480D-9AE0-AC8E03B407E4}"/>
                  </a:ext>
                </a:extLst>
              </p:cNvPr>
              <p:cNvSpPr/>
              <p:nvPr userDrawn="1"/>
            </p:nvSpPr>
            <p:spPr>
              <a:xfrm>
                <a:off x="5304862"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7" name="자유형: 도형 76">
                <a:extLst>
                  <a:ext uri="{FF2B5EF4-FFF2-40B4-BE49-F238E27FC236}">
                    <a16:creationId xmlns="" xmlns:a16="http://schemas.microsoft.com/office/drawing/2014/main" id="{E5282C72-98DB-48D8-88FE-2DFA994D4B88}"/>
                  </a:ext>
                </a:extLst>
              </p:cNvPr>
              <p:cNvSpPr/>
              <p:nvPr userDrawn="1"/>
            </p:nvSpPr>
            <p:spPr>
              <a:xfrm flipH="1">
                <a:off x="5807099"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
        <p:nvSpPr>
          <p:cNvPr id="10" name="Text Placeholder 9"/>
          <p:cNvSpPr>
            <a:spLocks noGrp="1"/>
          </p:cNvSpPr>
          <p:nvPr>
            <p:ph type="body" sz="quarter" idx="10" hasCustomPrompt="1"/>
          </p:nvPr>
        </p:nvSpPr>
        <p:spPr>
          <a:xfrm>
            <a:off x="2616057" y="2931790"/>
            <a:ext cx="3894936" cy="576063"/>
          </a:xfrm>
          <a:prstGeom prst="rect">
            <a:avLst/>
          </a:prstGeom>
        </p:spPr>
        <p:txBody>
          <a:bodyPr anchor="ctr"/>
          <a:lstStyle>
            <a:lvl1pPr marL="0" indent="0" algn="ctr">
              <a:buNone/>
              <a:defRPr sz="3600" b="1" baseline="0">
                <a:solidFill>
                  <a:schemeClr val="tx1">
                    <a:lumMod val="75000"/>
                    <a:lumOff val="25000"/>
                  </a:schemeClr>
                </a:solidFill>
                <a:latin typeface="+mj-lt"/>
                <a:cs typeface="Arial" pitchFamily="34" charset="0"/>
              </a:defRPr>
            </a:lvl1pPr>
          </a:lstStyle>
          <a:p>
            <a:pPr lvl="0"/>
            <a:r>
              <a:rPr lang="en-US" altLang="ko-KR" dirty="0"/>
              <a:t>Thank you</a:t>
            </a:r>
          </a:p>
        </p:txBody>
      </p:sp>
      <p:sp>
        <p:nvSpPr>
          <p:cNvPr id="11" name="Text Placeholder 9"/>
          <p:cNvSpPr>
            <a:spLocks noGrp="1"/>
          </p:cNvSpPr>
          <p:nvPr>
            <p:ph type="body" sz="quarter" idx="11" hasCustomPrompt="1"/>
          </p:nvPr>
        </p:nvSpPr>
        <p:spPr>
          <a:xfrm>
            <a:off x="2615909" y="3579862"/>
            <a:ext cx="3894936"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grpSp>
        <p:nvGrpSpPr>
          <p:cNvPr id="3" name="Group 2"/>
          <p:cNvGrpSpPr/>
          <p:nvPr userDrawn="1"/>
        </p:nvGrpSpPr>
        <p:grpSpPr>
          <a:xfrm>
            <a:off x="6535596" y="1104508"/>
            <a:ext cx="672848" cy="486211"/>
            <a:chOff x="6495678" y="1779663"/>
            <a:chExt cx="672848" cy="486211"/>
          </a:xfrm>
        </p:grpSpPr>
        <p:sp>
          <p:nvSpPr>
            <p:cNvPr id="17" name="Oval 16"/>
            <p:cNvSpPr/>
            <p:nvPr userDrawn="1"/>
          </p:nvSpPr>
          <p:spPr>
            <a:xfrm>
              <a:off x="6588225" y="1779663"/>
              <a:ext cx="432048" cy="432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Oval 17"/>
            <p:cNvSpPr/>
            <p:nvPr userDrawn="1"/>
          </p:nvSpPr>
          <p:spPr>
            <a:xfrm>
              <a:off x="6872020" y="1913390"/>
              <a:ext cx="296506" cy="2965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Oval 18"/>
            <p:cNvSpPr/>
            <p:nvPr userDrawn="1"/>
          </p:nvSpPr>
          <p:spPr>
            <a:xfrm>
              <a:off x="6495678" y="1995687"/>
              <a:ext cx="270187" cy="2701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Oval 19"/>
            <p:cNvSpPr/>
            <p:nvPr userDrawn="1"/>
          </p:nvSpPr>
          <p:spPr>
            <a:xfrm>
              <a:off x="6698826" y="1995687"/>
              <a:ext cx="270187" cy="2701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21" name="Group 20"/>
          <p:cNvGrpSpPr/>
          <p:nvPr userDrawn="1"/>
        </p:nvGrpSpPr>
        <p:grpSpPr>
          <a:xfrm>
            <a:off x="2098952" y="2183144"/>
            <a:ext cx="524595" cy="379081"/>
            <a:chOff x="6495678" y="1779663"/>
            <a:chExt cx="672848" cy="486211"/>
          </a:xfrm>
        </p:grpSpPr>
        <p:sp>
          <p:nvSpPr>
            <p:cNvPr id="22" name="Oval 21"/>
            <p:cNvSpPr/>
            <p:nvPr userDrawn="1"/>
          </p:nvSpPr>
          <p:spPr>
            <a:xfrm>
              <a:off x="6588225" y="1779663"/>
              <a:ext cx="432048" cy="432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Oval 22"/>
            <p:cNvSpPr/>
            <p:nvPr userDrawn="1"/>
          </p:nvSpPr>
          <p:spPr>
            <a:xfrm>
              <a:off x="6872020" y="1913390"/>
              <a:ext cx="296506" cy="2965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 name="Oval 23"/>
            <p:cNvSpPr/>
            <p:nvPr userDrawn="1"/>
          </p:nvSpPr>
          <p:spPr>
            <a:xfrm>
              <a:off x="6495678" y="1995687"/>
              <a:ext cx="270187" cy="2701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 name="Oval 24"/>
            <p:cNvSpPr/>
            <p:nvPr userDrawn="1"/>
          </p:nvSpPr>
          <p:spPr>
            <a:xfrm>
              <a:off x="6698826" y="1995687"/>
              <a:ext cx="270187" cy="2701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p14="http://schemas.microsoft.com/office/powerpoint/2010/main" val="4113605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s and Contents Layout">
    <p:spTree>
      <p:nvGrpSpPr>
        <p:cNvPr id="1" name=""/>
        <p:cNvGrpSpPr/>
        <p:nvPr/>
      </p:nvGrpSpPr>
      <p:grpSpPr>
        <a:xfrm>
          <a:off x="0" y="0"/>
          <a:ext cx="0" cy="0"/>
          <a:chOff x="0" y="0"/>
          <a:chExt cx="0" cy="0"/>
        </a:xfrm>
      </p:grpSpPr>
      <p:grpSp>
        <p:nvGrpSpPr>
          <p:cNvPr id="13" name="Group 12"/>
          <p:cNvGrpSpPr/>
          <p:nvPr userDrawn="1"/>
        </p:nvGrpSpPr>
        <p:grpSpPr>
          <a:xfrm>
            <a:off x="3707904" y="1203090"/>
            <a:ext cx="1710999" cy="3600908"/>
            <a:chOff x="3797105" y="1404992"/>
            <a:chExt cx="1548895" cy="3471014"/>
          </a:xfrm>
        </p:grpSpPr>
        <p:sp>
          <p:nvSpPr>
            <p:cNvPr id="9" name="Rectangle 8"/>
            <p:cNvSpPr/>
            <p:nvPr userDrawn="1"/>
          </p:nvSpPr>
          <p:spPr>
            <a:xfrm>
              <a:off x="3797105" y="1909048"/>
              <a:ext cx="1548000" cy="246290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2" name="Isosceles Triangle 11"/>
            <p:cNvSpPr/>
            <p:nvPr userDrawn="1"/>
          </p:nvSpPr>
          <p:spPr>
            <a:xfrm>
              <a:off x="3797105" y="1404992"/>
              <a:ext cx="1548000" cy="504056"/>
            </a:xfrm>
            <a:prstGeom prst="triangle">
              <a:avLst>
                <a:gd name="adj" fmla="val 4905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4" name="Isosceles Triangle 13"/>
            <p:cNvSpPr/>
            <p:nvPr userDrawn="1"/>
          </p:nvSpPr>
          <p:spPr>
            <a:xfrm rot="10800000">
              <a:off x="3798000" y="4371950"/>
              <a:ext cx="1548000" cy="504056"/>
            </a:xfrm>
            <a:prstGeom prst="triangle">
              <a:avLst>
                <a:gd name="adj" fmla="val 4905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8" name="Picture Placeholder 2"/>
          <p:cNvSpPr>
            <a:spLocks noGrp="1"/>
          </p:cNvSpPr>
          <p:nvPr>
            <p:ph type="pic" idx="1" hasCustomPrompt="1"/>
          </p:nvPr>
        </p:nvSpPr>
        <p:spPr>
          <a:xfrm>
            <a:off x="3787227" y="1312181"/>
            <a:ext cx="1548000" cy="1800000"/>
          </a:xfrm>
          <a:custGeom>
            <a:avLst/>
            <a:gdLst>
              <a:gd name="connsiteX0" fmla="*/ 0 w 1440160"/>
              <a:gd name="connsiteY0" fmla="*/ 626356 h 1252711"/>
              <a:gd name="connsiteX1" fmla="*/ 313178 w 1440160"/>
              <a:gd name="connsiteY1" fmla="*/ 0 h 1252711"/>
              <a:gd name="connsiteX2" fmla="*/ 1126982 w 1440160"/>
              <a:gd name="connsiteY2" fmla="*/ 0 h 1252711"/>
              <a:gd name="connsiteX3" fmla="*/ 1440160 w 1440160"/>
              <a:gd name="connsiteY3" fmla="*/ 626356 h 1252711"/>
              <a:gd name="connsiteX4" fmla="*/ 1126982 w 1440160"/>
              <a:gd name="connsiteY4" fmla="*/ 1252711 h 1252711"/>
              <a:gd name="connsiteX5" fmla="*/ 313178 w 1440160"/>
              <a:gd name="connsiteY5" fmla="*/ 1252711 h 1252711"/>
              <a:gd name="connsiteX6" fmla="*/ 0 w 1440160"/>
              <a:gd name="connsiteY6" fmla="*/ 626356 h 1252711"/>
              <a:gd name="connsiteX0" fmla="*/ 0 w 1440160"/>
              <a:gd name="connsiteY0" fmla="*/ 745419 h 1371774"/>
              <a:gd name="connsiteX1" fmla="*/ 679890 w 1440160"/>
              <a:gd name="connsiteY1" fmla="*/ 0 h 1371774"/>
              <a:gd name="connsiteX2" fmla="*/ 1126982 w 1440160"/>
              <a:gd name="connsiteY2" fmla="*/ 119063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440160"/>
              <a:gd name="connsiteY0" fmla="*/ 745419 h 1371774"/>
              <a:gd name="connsiteX1" fmla="*/ 679890 w 1440160"/>
              <a:gd name="connsiteY1" fmla="*/ 0 h 1371774"/>
              <a:gd name="connsiteX2" fmla="*/ 1379395 w 1440160"/>
              <a:gd name="connsiteY2" fmla="*/ 409576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379395"/>
              <a:gd name="connsiteY0" fmla="*/ 745419 h 1371774"/>
              <a:gd name="connsiteX1" fmla="*/ 679890 w 1379395"/>
              <a:gd name="connsiteY1" fmla="*/ 0 h 1371774"/>
              <a:gd name="connsiteX2" fmla="*/ 1379395 w 1379395"/>
              <a:gd name="connsiteY2" fmla="*/ 409576 h 1371774"/>
              <a:gd name="connsiteX3" fmla="*/ 1340147 w 1379395"/>
              <a:gd name="connsiteY3" fmla="*/ 1102607 h 1371774"/>
              <a:gd name="connsiteX4" fmla="*/ 1126982 w 1379395"/>
              <a:gd name="connsiteY4" fmla="*/ 1371774 h 1371774"/>
              <a:gd name="connsiteX5" fmla="*/ 313178 w 1379395"/>
              <a:gd name="connsiteY5" fmla="*/ 1371774 h 1371774"/>
              <a:gd name="connsiteX6" fmla="*/ 0 w 1379395"/>
              <a:gd name="connsiteY6" fmla="*/ 745419 h 1371774"/>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313178 w 1379395"/>
              <a:gd name="connsiteY5" fmla="*/ 1371774 h 1483692"/>
              <a:gd name="connsiteX6" fmla="*/ 0 w 1379395"/>
              <a:gd name="connsiteY6" fmla="*/ 745419 h 1483692"/>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65528 w 1379395"/>
              <a:gd name="connsiteY5" fmla="*/ 1086024 h 1483692"/>
              <a:gd name="connsiteX6" fmla="*/ 0 w 1379395"/>
              <a:gd name="connsiteY6" fmla="*/ 745419 h 1483692"/>
              <a:gd name="connsiteX0" fmla="*/ 32104 w 1313867"/>
              <a:gd name="connsiteY0" fmla="*/ 385851 h 1483692"/>
              <a:gd name="connsiteX1" fmla="*/ 614362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3692"/>
              <a:gd name="connsiteX1" fmla="*/ 647699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8454"/>
              <a:gd name="connsiteX1" fmla="*/ 647699 w 1313867"/>
              <a:gd name="connsiteY1" fmla="*/ 0 h 1488454"/>
              <a:gd name="connsiteX2" fmla="*/ 1313867 w 1313867"/>
              <a:gd name="connsiteY2" fmla="*/ 409576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13867"/>
              <a:gd name="connsiteY0" fmla="*/ 385851 h 1488454"/>
              <a:gd name="connsiteX1" fmla="*/ 647699 w 1313867"/>
              <a:gd name="connsiteY1" fmla="*/ 0 h 1488454"/>
              <a:gd name="connsiteX2" fmla="*/ 1313867 w 1313867"/>
              <a:gd name="connsiteY2" fmla="*/ 397669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29387"/>
              <a:gd name="connsiteY0" fmla="*/ 385851 h 1488454"/>
              <a:gd name="connsiteX1" fmla="*/ 647699 w 1329387"/>
              <a:gd name="connsiteY1" fmla="*/ 0 h 1488454"/>
              <a:gd name="connsiteX2" fmla="*/ 1313867 w 1329387"/>
              <a:gd name="connsiteY2" fmla="*/ 397669 h 1488454"/>
              <a:gd name="connsiteX3" fmla="*/ 1329387 w 1329387"/>
              <a:gd name="connsiteY3" fmla="*/ 1097844 h 1488454"/>
              <a:gd name="connsiteX4" fmla="*/ 656641 w 1329387"/>
              <a:gd name="connsiteY4" fmla="*/ 1488454 h 1488454"/>
              <a:gd name="connsiteX5" fmla="*/ 0 w 1329387"/>
              <a:gd name="connsiteY5" fmla="*/ 1086024 h 1488454"/>
              <a:gd name="connsiteX6" fmla="*/ 32104 w 1329387"/>
              <a:gd name="connsiteY6" fmla="*/ 385851 h 1488454"/>
              <a:gd name="connsiteX0" fmla="*/ 0 w 1297283"/>
              <a:gd name="connsiteY0" fmla="*/ 385851 h 1488454"/>
              <a:gd name="connsiteX1" fmla="*/ 615595 w 1297283"/>
              <a:gd name="connsiteY1" fmla="*/ 0 h 1488454"/>
              <a:gd name="connsiteX2" fmla="*/ 1281763 w 1297283"/>
              <a:gd name="connsiteY2" fmla="*/ 397669 h 1488454"/>
              <a:gd name="connsiteX3" fmla="*/ 1297283 w 1297283"/>
              <a:gd name="connsiteY3" fmla="*/ 1097844 h 1488454"/>
              <a:gd name="connsiteX4" fmla="*/ 624537 w 1297283"/>
              <a:gd name="connsiteY4" fmla="*/ 1488454 h 1488454"/>
              <a:gd name="connsiteX5" fmla="*/ 5996 w 1297283"/>
              <a:gd name="connsiteY5" fmla="*/ 1095549 h 1488454"/>
              <a:gd name="connsiteX6" fmla="*/ 0 w 1297283"/>
              <a:gd name="connsiteY6" fmla="*/ 385851 h 1488454"/>
              <a:gd name="connsiteX0" fmla="*/ 0 w 1281763"/>
              <a:gd name="connsiteY0" fmla="*/ 385851 h 1488454"/>
              <a:gd name="connsiteX1" fmla="*/ 615595 w 1281763"/>
              <a:gd name="connsiteY1" fmla="*/ 0 h 1488454"/>
              <a:gd name="connsiteX2" fmla="*/ 1281763 w 1281763"/>
              <a:gd name="connsiteY2" fmla="*/ 397669 h 1488454"/>
              <a:gd name="connsiteX3" fmla="*/ 1275851 w 1281763"/>
              <a:gd name="connsiteY3" fmla="*/ 1095463 h 1488454"/>
              <a:gd name="connsiteX4" fmla="*/ 624537 w 1281763"/>
              <a:gd name="connsiteY4" fmla="*/ 1488454 h 1488454"/>
              <a:gd name="connsiteX5" fmla="*/ 5996 w 1281763"/>
              <a:gd name="connsiteY5" fmla="*/ 1095549 h 1488454"/>
              <a:gd name="connsiteX6" fmla="*/ 0 w 1281763"/>
              <a:gd name="connsiteY6" fmla="*/ 385851 h 1488454"/>
              <a:gd name="connsiteX0" fmla="*/ 0 w 1281763"/>
              <a:gd name="connsiteY0" fmla="*/ 388233 h 1490836"/>
              <a:gd name="connsiteX1" fmla="*/ 622739 w 1281763"/>
              <a:gd name="connsiteY1" fmla="*/ 0 h 1490836"/>
              <a:gd name="connsiteX2" fmla="*/ 1281763 w 1281763"/>
              <a:gd name="connsiteY2" fmla="*/ 400051 h 1490836"/>
              <a:gd name="connsiteX3" fmla="*/ 1275851 w 1281763"/>
              <a:gd name="connsiteY3" fmla="*/ 1097845 h 1490836"/>
              <a:gd name="connsiteX4" fmla="*/ 624537 w 1281763"/>
              <a:gd name="connsiteY4" fmla="*/ 1490836 h 1490836"/>
              <a:gd name="connsiteX5" fmla="*/ 5996 w 1281763"/>
              <a:gd name="connsiteY5" fmla="*/ 1097931 h 1490836"/>
              <a:gd name="connsiteX6" fmla="*/ 0 w 1281763"/>
              <a:gd name="connsiteY6" fmla="*/ 388233 h 1490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763" h="1490836">
                <a:moveTo>
                  <a:pt x="0" y="388233"/>
                </a:moveTo>
                <a:lnTo>
                  <a:pt x="622739" y="0"/>
                </a:lnTo>
                <a:lnTo>
                  <a:pt x="1281763" y="400051"/>
                </a:lnTo>
                <a:cubicBezTo>
                  <a:pt x="1279792" y="632649"/>
                  <a:pt x="1277822" y="865247"/>
                  <a:pt x="1275851" y="1097845"/>
                </a:cubicBezTo>
                <a:lnTo>
                  <a:pt x="624537" y="1490836"/>
                </a:lnTo>
                <a:lnTo>
                  <a:pt x="5996" y="1097931"/>
                </a:lnTo>
                <a:cubicBezTo>
                  <a:pt x="3997" y="861365"/>
                  <a:pt x="1999" y="624799"/>
                  <a:pt x="0" y="388233"/>
                </a:cubicBezTo>
                <a:close/>
              </a:path>
            </a:pathLst>
          </a:cu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6" name="Picture Placeholder 2"/>
          <p:cNvSpPr>
            <a:spLocks noGrp="1"/>
          </p:cNvSpPr>
          <p:nvPr>
            <p:ph type="pic" idx="12" hasCustomPrompt="1"/>
          </p:nvPr>
        </p:nvSpPr>
        <p:spPr>
          <a:xfrm>
            <a:off x="2059035" y="1276575"/>
            <a:ext cx="1548000" cy="1800000"/>
          </a:xfrm>
          <a:custGeom>
            <a:avLst/>
            <a:gdLst>
              <a:gd name="connsiteX0" fmla="*/ 0 w 1440160"/>
              <a:gd name="connsiteY0" fmla="*/ 626356 h 1252711"/>
              <a:gd name="connsiteX1" fmla="*/ 313178 w 1440160"/>
              <a:gd name="connsiteY1" fmla="*/ 0 h 1252711"/>
              <a:gd name="connsiteX2" fmla="*/ 1126982 w 1440160"/>
              <a:gd name="connsiteY2" fmla="*/ 0 h 1252711"/>
              <a:gd name="connsiteX3" fmla="*/ 1440160 w 1440160"/>
              <a:gd name="connsiteY3" fmla="*/ 626356 h 1252711"/>
              <a:gd name="connsiteX4" fmla="*/ 1126982 w 1440160"/>
              <a:gd name="connsiteY4" fmla="*/ 1252711 h 1252711"/>
              <a:gd name="connsiteX5" fmla="*/ 313178 w 1440160"/>
              <a:gd name="connsiteY5" fmla="*/ 1252711 h 1252711"/>
              <a:gd name="connsiteX6" fmla="*/ 0 w 1440160"/>
              <a:gd name="connsiteY6" fmla="*/ 626356 h 1252711"/>
              <a:gd name="connsiteX0" fmla="*/ 0 w 1440160"/>
              <a:gd name="connsiteY0" fmla="*/ 745419 h 1371774"/>
              <a:gd name="connsiteX1" fmla="*/ 679890 w 1440160"/>
              <a:gd name="connsiteY1" fmla="*/ 0 h 1371774"/>
              <a:gd name="connsiteX2" fmla="*/ 1126982 w 1440160"/>
              <a:gd name="connsiteY2" fmla="*/ 119063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440160"/>
              <a:gd name="connsiteY0" fmla="*/ 745419 h 1371774"/>
              <a:gd name="connsiteX1" fmla="*/ 679890 w 1440160"/>
              <a:gd name="connsiteY1" fmla="*/ 0 h 1371774"/>
              <a:gd name="connsiteX2" fmla="*/ 1379395 w 1440160"/>
              <a:gd name="connsiteY2" fmla="*/ 409576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379395"/>
              <a:gd name="connsiteY0" fmla="*/ 745419 h 1371774"/>
              <a:gd name="connsiteX1" fmla="*/ 679890 w 1379395"/>
              <a:gd name="connsiteY1" fmla="*/ 0 h 1371774"/>
              <a:gd name="connsiteX2" fmla="*/ 1379395 w 1379395"/>
              <a:gd name="connsiteY2" fmla="*/ 409576 h 1371774"/>
              <a:gd name="connsiteX3" fmla="*/ 1340147 w 1379395"/>
              <a:gd name="connsiteY3" fmla="*/ 1102607 h 1371774"/>
              <a:gd name="connsiteX4" fmla="*/ 1126982 w 1379395"/>
              <a:gd name="connsiteY4" fmla="*/ 1371774 h 1371774"/>
              <a:gd name="connsiteX5" fmla="*/ 313178 w 1379395"/>
              <a:gd name="connsiteY5" fmla="*/ 1371774 h 1371774"/>
              <a:gd name="connsiteX6" fmla="*/ 0 w 1379395"/>
              <a:gd name="connsiteY6" fmla="*/ 745419 h 1371774"/>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313178 w 1379395"/>
              <a:gd name="connsiteY5" fmla="*/ 1371774 h 1483692"/>
              <a:gd name="connsiteX6" fmla="*/ 0 w 1379395"/>
              <a:gd name="connsiteY6" fmla="*/ 745419 h 1483692"/>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65528 w 1379395"/>
              <a:gd name="connsiteY5" fmla="*/ 1086024 h 1483692"/>
              <a:gd name="connsiteX6" fmla="*/ 0 w 1379395"/>
              <a:gd name="connsiteY6" fmla="*/ 745419 h 1483692"/>
              <a:gd name="connsiteX0" fmla="*/ 32104 w 1313867"/>
              <a:gd name="connsiteY0" fmla="*/ 385851 h 1483692"/>
              <a:gd name="connsiteX1" fmla="*/ 614362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3692"/>
              <a:gd name="connsiteX1" fmla="*/ 647699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8454"/>
              <a:gd name="connsiteX1" fmla="*/ 647699 w 1313867"/>
              <a:gd name="connsiteY1" fmla="*/ 0 h 1488454"/>
              <a:gd name="connsiteX2" fmla="*/ 1313867 w 1313867"/>
              <a:gd name="connsiteY2" fmla="*/ 409576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13867"/>
              <a:gd name="connsiteY0" fmla="*/ 385851 h 1488454"/>
              <a:gd name="connsiteX1" fmla="*/ 647699 w 1313867"/>
              <a:gd name="connsiteY1" fmla="*/ 0 h 1488454"/>
              <a:gd name="connsiteX2" fmla="*/ 1313867 w 1313867"/>
              <a:gd name="connsiteY2" fmla="*/ 397669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29387"/>
              <a:gd name="connsiteY0" fmla="*/ 385851 h 1488454"/>
              <a:gd name="connsiteX1" fmla="*/ 647699 w 1329387"/>
              <a:gd name="connsiteY1" fmla="*/ 0 h 1488454"/>
              <a:gd name="connsiteX2" fmla="*/ 1313867 w 1329387"/>
              <a:gd name="connsiteY2" fmla="*/ 397669 h 1488454"/>
              <a:gd name="connsiteX3" fmla="*/ 1329387 w 1329387"/>
              <a:gd name="connsiteY3" fmla="*/ 1097844 h 1488454"/>
              <a:gd name="connsiteX4" fmla="*/ 656641 w 1329387"/>
              <a:gd name="connsiteY4" fmla="*/ 1488454 h 1488454"/>
              <a:gd name="connsiteX5" fmla="*/ 0 w 1329387"/>
              <a:gd name="connsiteY5" fmla="*/ 1086024 h 1488454"/>
              <a:gd name="connsiteX6" fmla="*/ 32104 w 1329387"/>
              <a:gd name="connsiteY6" fmla="*/ 385851 h 1488454"/>
              <a:gd name="connsiteX0" fmla="*/ 0 w 1297283"/>
              <a:gd name="connsiteY0" fmla="*/ 385851 h 1488454"/>
              <a:gd name="connsiteX1" fmla="*/ 615595 w 1297283"/>
              <a:gd name="connsiteY1" fmla="*/ 0 h 1488454"/>
              <a:gd name="connsiteX2" fmla="*/ 1281763 w 1297283"/>
              <a:gd name="connsiteY2" fmla="*/ 397669 h 1488454"/>
              <a:gd name="connsiteX3" fmla="*/ 1297283 w 1297283"/>
              <a:gd name="connsiteY3" fmla="*/ 1097844 h 1488454"/>
              <a:gd name="connsiteX4" fmla="*/ 624537 w 1297283"/>
              <a:gd name="connsiteY4" fmla="*/ 1488454 h 1488454"/>
              <a:gd name="connsiteX5" fmla="*/ 5996 w 1297283"/>
              <a:gd name="connsiteY5" fmla="*/ 1095549 h 1488454"/>
              <a:gd name="connsiteX6" fmla="*/ 0 w 1297283"/>
              <a:gd name="connsiteY6" fmla="*/ 385851 h 1488454"/>
              <a:gd name="connsiteX0" fmla="*/ 0 w 1281763"/>
              <a:gd name="connsiteY0" fmla="*/ 385851 h 1488454"/>
              <a:gd name="connsiteX1" fmla="*/ 615595 w 1281763"/>
              <a:gd name="connsiteY1" fmla="*/ 0 h 1488454"/>
              <a:gd name="connsiteX2" fmla="*/ 1281763 w 1281763"/>
              <a:gd name="connsiteY2" fmla="*/ 397669 h 1488454"/>
              <a:gd name="connsiteX3" fmla="*/ 1275851 w 1281763"/>
              <a:gd name="connsiteY3" fmla="*/ 1095463 h 1488454"/>
              <a:gd name="connsiteX4" fmla="*/ 624537 w 1281763"/>
              <a:gd name="connsiteY4" fmla="*/ 1488454 h 1488454"/>
              <a:gd name="connsiteX5" fmla="*/ 5996 w 1281763"/>
              <a:gd name="connsiteY5" fmla="*/ 1095549 h 1488454"/>
              <a:gd name="connsiteX6" fmla="*/ 0 w 1281763"/>
              <a:gd name="connsiteY6" fmla="*/ 385851 h 1488454"/>
              <a:gd name="connsiteX0" fmla="*/ 0 w 1281763"/>
              <a:gd name="connsiteY0" fmla="*/ 388233 h 1490836"/>
              <a:gd name="connsiteX1" fmla="*/ 622739 w 1281763"/>
              <a:gd name="connsiteY1" fmla="*/ 0 h 1490836"/>
              <a:gd name="connsiteX2" fmla="*/ 1281763 w 1281763"/>
              <a:gd name="connsiteY2" fmla="*/ 400051 h 1490836"/>
              <a:gd name="connsiteX3" fmla="*/ 1275851 w 1281763"/>
              <a:gd name="connsiteY3" fmla="*/ 1097845 h 1490836"/>
              <a:gd name="connsiteX4" fmla="*/ 624537 w 1281763"/>
              <a:gd name="connsiteY4" fmla="*/ 1490836 h 1490836"/>
              <a:gd name="connsiteX5" fmla="*/ 5996 w 1281763"/>
              <a:gd name="connsiteY5" fmla="*/ 1097931 h 1490836"/>
              <a:gd name="connsiteX6" fmla="*/ 0 w 1281763"/>
              <a:gd name="connsiteY6" fmla="*/ 388233 h 1490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763" h="1490836">
                <a:moveTo>
                  <a:pt x="0" y="388233"/>
                </a:moveTo>
                <a:lnTo>
                  <a:pt x="622739" y="0"/>
                </a:lnTo>
                <a:lnTo>
                  <a:pt x="1281763" y="400051"/>
                </a:lnTo>
                <a:cubicBezTo>
                  <a:pt x="1279792" y="632649"/>
                  <a:pt x="1277822" y="865247"/>
                  <a:pt x="1275851" y="1097845"/>
                </a:cubicBezTo>
                <a:lnTo>
                  <a:pt x="624537" y="1490836"/>
                </a:lnTo>
                <a:lnTo>
                  <a:pt x="5996" y="1097931"/>
                </a:lnTo>
                <a:cubicBezTo>
                  <a:pt x="3997" y="861365"/>
                  <a:pt x="1999" y="624799"/>
                  <a:pt x="0" y="388233"/>
                </a:cubicBezTo>
                <a:close/>
              </a:path>
            </a:pathLst>
          </a:cu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7" name="Picture Placeholder 2"/>
          <p:cNvSpPr>
            <a:spLocks noGrp="1"/>
          </p:cNvSpPr>
          <p:nvPr>
            <p:ph type="pic" idx="13" hasCustomPrompt="1"/>
          </p:nvPr>
        </p:nvSpPr>
        <p:spPr>
          <a:xfrm>
            <a:off x="330843" y="1276575"/>
            <a:ext cx="1548000" cy="1800000"/>
          </a:xfrm>
          <a:custGeom>
            <a:avLst/>
            <a:gdLst>
              <a:gd name="connsiteX0" fmla="*/ 0 w 1440160"/>
              <a:gd name="connsiteY0" fmla="*/ 626356 h 1252711"/>
              <a:gd name="connsiteX1" fmla="*/ 313178 w 1440160"/>
              <a:gd name="connsiteY1" fmla="*/ 0 h 1252711"/>
              <a:gd name="connsiteX2" fmla="*/ 1126982 w 1440160"/>
              <a:gd name="connsiteY2" fmla="*/ 0 h 1252711"/>
              <a:gd name="connsiteX3" fmla="*/ 1440160 w 1440160"/>
              <a:gd name="connsiteY3" fmla="*/ 626356 h 1252711"/>
              <a:gd name="connsiteX4" fmla="*/ 1126982 w 1440160"/>
              <a:gd name="connsiteY4" fmla="*/ 1252711 h 1252711"/>
              <a:gd name="connsiteX5" fmla="*/ 313178 w 1440160"/>
              <a:gd name="connsiteY5" fmla="*/ 1252711 h 1252711"/>
              <a:gd name="connsiteX6" fmla="*/ 0 w 1440160"/>
              <a:gd name="connsiteY6" fmla="*/ 626356 h 1252711"/>
              <a:gd name="connsiteX0" fmla="*/ 0 w 1440160"/>
              <a:gd name="connsiteY0" fmla="*/ 745419 h 1371774"/>
              <a:gd name="connsiteX1" fmla="*/ 679890 w 1440160"/>
              <a:gd name="connsiteY1" fmla="*/ 0 h 1371774"/>
              <a:gd name="connsiteX2" fmla="*/ 1126982 w 1440160"/>
              <a:gd name="connsiteY2" fmla="*/ 119063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440160"/>
              <a:gd name="connsiteY0" fmla="*/ 745419 h 1371774"/>
              <a:gd name="connsiteX1" fmla="*/ 679890 w 1440160"/>
              <a:gd name="connsiteY1" fmla="*/ 0 h 1371774"/>
              <a:gd name="connsiteX2" fmla="*/ 1379395 w 1440160"/>
              <a:gd name="connsiteY2" fmla="*/ 409576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379395"/>
              <a:gd name="connsiteY0" fmla="*/ 745419 h 1371774"/>
              <a:gd name="connsiteX1" fmla="*/ 679890 w 1379395"/>
              <a:gd name="connsiteY1" fmla="*/ 0 h 1371774"/>
              <a:gd name="connsiteX2" fmla="*/ 1379395 w 1379395"/>
              <a:gd name="connsiteY2" fmla="*/ 409576 h 1371774"/>
              <a:gd name="connsiteX3" fmla="*/ 1340147 w 1379395"/>
              <a:gd name="connsiteY3" fmla="*/ 1102607 h 1371774"/>
              <a:gd name="connsiteX4" fmla="*/ 1126982 w 1379395"/>
              <a:gd name="connsiteY4" fmla="*/ 1371774 h 1371774"/>
              <a:gd name="connsiteX5" fmla="*/ 313178 w 1379395"/>
              <a:gd name="connsiteY5" fmla="*/ 1371774 h 1371774"/>
              <a:gd name="connsiteX6" fmla="*/ 0 w 1379395"/>
              <a:gd name="connsiteY6" fmla="*/ 745419 h 1371774"/>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313178 w 1379395"/>
              <a:gd name="connsiteY5" fmla="*/ 1371774 h 1483692"/>
              <a:gd name="connsiteX6" fmla="*/ 0 w 1379395"/>
              <a:gd name="connsiteY6" fmla="*/ 745419 h 1483692"/>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65528 w 1379395"/>
              <a:gd name="connsiteY5" fmla="*/ 1086024 h 1483692"/>
              <a:gd name="connsiteX6" fmla="*/ 0 w 1379395"/>
              <a:gd name="connsiteY6" fmla="*/ 745419 h 1483692"/>
              <a:gd name="connsiteX0" fmla="*/ 32104 w 1313867"/>
              <a:gd name="connsiteY0" fmla="*/ 385851 h 1483692"/>
              <a:gd name="connsiteX1" fmla="*/ 614362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3692"/>
              <a:gd name="connsiteX1" fmla="*/ 647699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8454"/>
              <a:gd name="connsiteX1" fmla="*/ 647699 w 1313867"/>
              <a:gd name="connsiteY1" fmla="*/ 0 h 1488454"/>
              <a:gd name="connsiteX2" fmla="*/ 1313867 w 1313867"/>
              <a:gd name="connsiteY2" fmla="*/ 409576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13867"/>
              <a:gd name="connsiteY0" fmla="*/ 385851 h 1488454"/>
              <a:gd name="connsiteX1" fmla="*/ 647699 w 1313867"/>
              <a:gd name="connsiteY1" fmla="*/ 0 h 1488454"/>
              <a:gd name="connsiteX2" fmla="*/ 1313867 w 1313867"/>
              <a:gd name="connsiteY2" fmla="*/ 397669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29387"/>
              <a:gd name="connsiteY0" fmla="*/ 385851 h 1488454"/>
              <a:gd name="connsiteX1" fmla="*/ 647699 w 1329387"/>
              <a:gd name="connsiteY1" fmla="*/ 0 h 1488454"/>
              <a:gd name="connsiteX2" fmla="*/ 1313867 w 1329387"/>
              <a:gd name="connsiteY2" fmla="*/ 397669 h 1488454"/>
              <a:gd name="connsiteX3" fmla="*/ 1329387 w 1329387"/>
              <a:gd name="connsiteY3" fmla="*/ 1097844 h 1488454"/>
              <a:gd name="connsiteX4" fmla="*/ 656641 w 1329387"/>
              <a:gd name="connsiteY4" fmla="*/ 1488454 h 1488454"/>
              <a:gd name="connsiteX5" fmla="*/ 0 w 1329387"/>
              <a:gd name="connsiteY5" fmla="*/ 1086024 h 1488454"/>
              <a:gd name="connsiteX6" fmla="*/ 32104 w 1329387"/>
              <a:gd name="connsiteY6" fmla="*/ 385851 h 1488454"/>
              <a:gd name="connsiteX0" fmla="*/ 0 w 1297283"/>
              <a:gd name="connsiteY0" fmla="*/ 385851 h 1488454"/>
              <a:gd name="connsiteX1" fmla="*/ 615595 w 1297283"/>
              <a:gd name="connsiteY1" fmla="*/ 0 h 1488454"/>
              <a:gd name="connsiteX2" fmla="*/ 1281763 w 1297283"/>
              <a:gd name="connsiteY2" fmla="*/ 397669 h 1488454"/>
              <a:gd name="connsiteX3" fmla="*/ 1297283 w 1297283"/>
              <a:gd name="connsiteY3" fmla="*/ 1097844 h 1488454"/>
              <a:gd name="connsiteX4" fmla="*/ 624537 w 1297283"/>
              <a:gd name="connsiteY4" fmla="*/ 1488454 h 1488454"/>
              <a:gd name="connsiteX5" fmla="*/ 5996 w 1297283"/>
              <a:gd name="connsiteY5" fmla="*/ 1095549 h 1488454"/>
              <a:gd name="connsiteX6" fmla="*/ 0 w 1297283"/>
              <a:gd name="connsiteY6" fmla="*/ 385851 h 1488454"/>
              <a:gd name="connsiteX0" fmla="*/ 0 w 1281763"/>
              <a:gd name="connsiteY0" fmla="*/ 385851 h 1488454"/>
              <a:gd name="connsiteX1" fmla="*/ 615595 w 1281763"/>
              <a:gd name="connsiteY1" fmla="*/ 0 h 1488454"/>
              <a:gd name="connsiteX2" fmla="*/ 1281763 w 1281763"/>
              <a:gd name="connsiteY2" fmla="*/ 397669 h 1488454"/>
              <a:gd name="connsiteX3" fmla="*/ 1275851 w 1281763"/>
              <a:gd name="connsiteY3" fmla="*/ 1095463 h 1488454"/>
              <a:gd name="connsiteX4" fmla="*/ 624537 w 1281763"/>
              <a:gd name="connsiteY4" fmla="*/ 1488454 h 1488454"/>
              <a:gd name="connsiteX5" fmla="*/ 5996 w 1281763"/>
              <a:gd name="connsiteY5" fmla="*/ 1095549 h 1488454"/>
              <a:gd name="connsiteX6" fmla="*/ 0 w 1281763"/>
              <a:gd name="connsiteY6" fmla="*/ 385851 h 1488454"/>
              <a:gd name="connsiteX0" fmla="*/ 0 w 1281763"/>
              <a:gd name="connsiteY0" fmla="*/ 388233 h 1490836"/>
              <a:gd name="connsiteX1" fmla="*/ 622739 w 1281763"/>
              <a:gd name="connsiteY1" fmla="*/ 0 h 1490836"/>
              <a:gd name="connsiteX2" fmla="*/ 1281763 w 1281763"/>
              <a:gd name="connsiteY2" fmla="*/ 400051 h 1490836"/>
              <a:gd name="connsiteX3" fmla="*/ 1275851 w 1281763"/>
              <a:gd name="connsiteY3" fmla="*/ 1097845 h 1490836"/>
              <a:gd name="connsiteX4" fmla="*/ 624537 w 1281763"/>
              <a:gd name="connsiteY4" fmla="*/ 1490836 h 1490836"/>
              <a:gd name="connsiteX5" fmla="*/ 5996 w 1281763"/>
              <a:gd name="connsiteY5" fmla="*/ 1097931 h 1490836"/>
              <a:gd name="connsiteX6" fmla="*/ 0 w 1281763"/>
              <a:gd name="connsiteY6" fmla="*/ 388233 h 1490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763" h="1490836">
                <a:moveTo>
                  <a:pt x="0" y="388233"/>
                </a:moveTo>
                <a:lnTo>
                  <a:pt x="622739" y="0"/>
                </a:lnTo>
                <a:lnTo>
                  <a:pt x="1281763" y="400051"/>
                </a:lnTo>
                <a:cubicBezTo>
                  <a:pt x="1279792" y="632649"/>
                  <a:pt x="1277822" y="865247"/>
                  <a:pt x="1275851" y="1097845"/>
                </a:cubicBezTo>
                <a:lnTo>
                  <a:pt x="624537" y="1490836"/>
                </a:lnTo>
                <a:lnTo>
                  <a:pt x="5996" y="1097931"/>
                </a:lnTo>
                <a:cubicBezTo>
                  <a:pt x="3997" y="861365"/>
                  <a:pt x="1999" y="624799"/>
                  <a:pt x="0" y="388233"/>
                </a:cubicBezTo>
                <a:close/>
              </a:path>
            </a:pathLst>
          </a:cu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9" name="Picture Placeholder 2"/>
          <p:cNvSpPr>
            <a:spLocks noGrp="1"/>
          </p:cNvSpPr>
          <p:nvPr>
            <p:ph type="pic" idx="14" hasCustomPrompt="1"/>
          </p:nvPr>
        </p:nvSpPr>
        <p:spPr>
          <a:xfrm>
            <a:off x="7243611" y="1276575"/>
            <a:ext cx="1548000" cy="1800000"/>
          </a:xfrm>
          <a:custGeom>
            <a:avLst/>
            <a:gdLst>
              <a:gd name="connsiteX0" fmla="*/ 0 w 1440160"/>
              <a:gd name="connsiteY0" fmla="*/ 626356 h 1252711"/>
              <a:gd name="connsiteX1" fmla="*/ 313178 w 1440160"/>
              <a:gd name="connsiteY1" fmla="*/ 0 h 1252711"/>
              <a:gd name="connsiteX2" fmla="*/ 1126982 w 1440160"/>
              <a:gd name="connsiteY2" fmla="*/ 0 h 1252711"/>
              <a:gd name="connsiteX3" fmla="*/ 1440160 w 1440160"/>
              <a:gd name="connsiteY3" fmla="*/ 626356 h 1252711"/>
              <a:gd name="connsiteX4" fmla="*/ 1126982 w 1440160"/>
              <a:gd name="connsiteY4" fmla="*/ 1252711 h 1252711"/>
              <a:gd name="connsiteX5" fmla="*/ 313178 w 1440160"/>
              <a:gd name="connsiteY5" fmla="*/ 1252711 h 1252711"/>
              <a:gd name="connsiteX6" fmla="*/ 0 w 1440160"/>
              <a:gd name="connsiteY6" fmla="*/ 626356 h 1252711"/>
              <a:gd name="connsiteX0" fmla="*/ 0 w 1440160"/>
              <a:gd name="connsiteY0" fmla="*/ 745419 h 1371774"/>
              <a:gd name="connsiteX1" fmla="*/ 679890 w 1440160"/>
              <a:gd name="connsiteY1" fmla="*/ 0 h 1371774"/>
              <a:gd name="connsiteX2" fmla="*/ 1126982 w 1440160"/>
              <a:gd name="connsiteY2" fmla="*/ 119063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440160"/>
              <a:gd name="connsiteY0" fmla="*/ 745419 h 1371774"/>
              <a:gd name="connsiteX1" fmla="*/ 679890 w 1440160"/>
              <a:gd name="connsiteY1" fmla="*/ 0 h 1371774"/>
              <a:gd name="connsiteX2" fmla="*/ 1379395 w 1440160"/>
              <a:gd name="connsiteY2" fmla="*/ 409576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379395"/>
              <a:gd name="connsiteY0" fmla="*/ 745419 h 1371774"/>
              <a:gd name="connsiteX1" fmla="*/ 679890 w 1379395"/>
              <a:gd name="connsiteY1" fmla="*/ 0 h 1371774"/>
              <a:gd name="connsiteX2" fmla="*/ 1379395 w 1379395"/>
              <a:gd name="connsiteY2" fmla="*/ 409576 h 1371774"/>
              <a:gd name="connsiteX3" fmla="*/ 1340147 w 1379395"/>
              <a:gd name="connsiteY3" fmla="*/ 1102607 h 1371774"/>
              <a:gd name="connsiteX4" fmla="*/ 1126982 w 1379395"/>
              <a:gd name="connsiteY4" fmla="*/ 1371774 h 1371774"/>
              <a:gd name="connsiteX5" fmla="*/ 313178 w 1379395"/>
              <a:gd name="connsiteY5" fmla="*/ 1371774 h 1371774"/>
              <a:gd name="connsiteX6" fmla="*/ 0 w 1379395"/>
              <a:gd name="connsiteY6" fmla="*/ 745419 h 1371774"/>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313178 w 1379395"/>
              <a:gd name="connsiteY5" fmla="*/ 1371774 h 1483692"/>
              <a:gd name="connsiteX6" fmla="*/ 0 w 1379395"/>
              <a:gd name="connsiteY6" fmla="*/ 745419 h 1483692"/>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65528 w 1379395"/>
              <a:gd name="connsiteY5" fmla="*/ 1086024 h 1483692"/>
              <a:gd name="connsiteX6" fmla="*/ 0 w 1379395"/>
              <a:gd name="connsiteY6" fmla="*/ 745419 h 1483692"/>
              <a:gd name="connsiteX0" fmla="*/ 32104 w 1313867"/>
              <a:gd name="connsiteY0" fmla="*/ 385851 h 1483692"/>
              <a:gd name="connsiteX1" fmla="*/ 614362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3692"/>
              <a:gd name="connsiteX1" fmla="*/ 647699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8454"/>
              <a:gd name="connsiteX1" fmla="*/ 647699 w 1313867"/>
              <a:gd name="connsiteY1" fmla="*/ 0 h 1488454"/>
              <a:gd name="connsiteX2" fmla="*/ 1313867 w 1313867"/>
              <a:gd name="connsiteY2" fmla="*/ 409576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13867"/>
              <a:gd name="connsiteY0" fmla="*/ 385851 h 1488454"/>
              <a:gd name="connsiteX1" fmla="*/ 647699 w 1313867"/>
              <a:gd name="connsiteY1" fmla="*/ 0 h 1488454"/>
              <a:gd name="connsiteX2" fmla="*/ 1313867 w 1313867"/>
              <a:gd name="connsiteY2" fmla="*/ 397669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29387"/>
              <a:gd name="connsiteY0" fmla="*/ 385851 h 1488454"/>
              <a:gd name="connsiteX1" fmla="*/ 647699 w 1329387"/>
              <a:gd name="connsiteY1" fmla="*/ 0 h 1488454"/>
              <a:gd name="connsiteX2" fmla="*/ 1313867 w 1329387"/>
              <a:gd name="connsiteY2" fmla="*/ 397669 h 1488454"/>
              <a:gd name="connsiteX3" fmla="*/ 1329387 w 1329387"/>
              <a:gd name="connsiteY3" fmla="*/ 1097844 h 1488454"/>
              <a:gd name="connsiteX4" fmla="*/ 656641 w 1329387"/>
              <a:gd name="connsiteY4" fmla="*/ 1488454 h 1488454"/>
              <a:gd name="connsiteX5" fmla="*/ 0 w 1329387"/>
              <a:gd name="connsiteY5" fmla="*/ 1086024 h 1488454"/>
              <a:gd name="connsiteX6" fmla="*/ 32104 w 1329387"/>
              <a:gd name="connsiteY6" fmla="*/ 385851 h 1488454"/>
              <a:gd name="connsiteX0" fmla="*/ 0 w 1297283"/>
              <a:gd name="connsiteY0" fmla="*/ 385851 h 1488454"/>
              <a:gd name="connsiteX1" fmla="*/ 615595 w 1297283"/>
              <a:gd name="connsiteY1" fmla="*/ 0 h 1488454"/>
              <a:gd name="connsiteX2" fmla="*/ 1281763 w 1297283"/>
              <a:gd name="connsiteY2" fmla="*/ 397669 h 1488454"/>
              <a:gd name="connsiteX3" fmla="*/ 1297283 w 1297283"/>
              <a:gd name="connsiteY3" fmla="*/ 1097844 h 1488454"/>
              <a:gd name="connsiteX4" fmla="*/ 624537 w 1297283"/>
              <a:gd name="connsiteY4" fmla="*/ 1488454 h 1488454"/>
              <a:gd name="connsiteX5" fmla="*/ 5996 w 1297283"/>
              <a:gd name="connsiteY5" fmla="*/ 1095549 h 1488454"/>
              <a:gd name="connsiteX6" fmla="*/ 0 w 1297283"/>
              <a:gd name="connsiteY6" fmla="*/ 385851 h 1488454"/>
              <a:gd name="connsiteX0" fmla="*/ 0 w 1281763"/>
              <a:gd name="connsiteY0" fmla="*/ 385851 h 1488454"/>
              <a:gd name="connsiteX1" fmla="*/ 615595 w 1281763"/>
              <a:gd name="connsiteY1" fmla="*/ 0 h 1488454"/>
              <a:gd name="connsiteX2" fmla="*/ 1281763 w 1281763"/>
              <a:gd name="connsiteY2" fmla="*/ 397669 h 1488454"/>
              <a:gd name="connsiteX3" fmla="*/ 1275851 w 1281763"/>
              <a:gd name="connsiteY3" fmla="*/ 1095463 h 1488454"/>
              <a:gd name="connsiteX4" fmla="*/ 624537 w 1281763"/>
              <a:gd name="connsiteY4" fmla="*/ 1488454 h 1488454"/>
              <a:gd name="connsiteX5" fmla="*/ 5996 w 1281763"/>
              <a:gd name="connsiteY5" fmla="*/ 1095549 h 1488454"/>
              <a:gd name="connsiteX6" fmla="*/ 0 w 1281763"/>
              <a:gd name="connsiteY6" fmla="*/ 385851 h 1488454"/>
              <a:gd name="connsiteX0" fmla="*/ 0 w 1281763"/>
              <a:gd name="connsiteY0" fmla="*/ 388233 h 1490836"/>
              <a:gd name="connsiteX1" fmla="*/ 622739 w 1281763"/>
              <a:gd name="connsiteY1" fmla="*/ 0 h 1490836"/>
              <a:gd name="connsiteX2" fmla="*/ 1281763 w 1281763"/>
              <a:gd name="connsiteY2" fmla="*/ 400051 h 1490836"/>
              <a:gd name="connsiteX3" fmla="*/ 1275851 w 1281763"/>
              <a:gd name="connsiteY3" fmla="*/ 1097845 h 1490836"/>
              <a:gd name="connsiteX4" fmla="*/ 624537 w 1281763"/>
              <a:gd name="connsiteY4" fmla="*/ 1490836 h 1490836"/>
              <a:gd name="connsiteX5" fmla="*/ 5996 w 1281763"/>
              <a:gd name="connsiteY5" fmla="*/ 1097931 h 1490836"/>
              <a:gd name="connsiteX6" fmla="*/ 0 w 1281763"/>
              <a:gd name="connsiteY6" fmla="*/ 388233 h 1490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763" h="1490836">
                <a:moveTo>
                  <a:pt x="0" y="388233"/>
                </a:moveTo>
                <a:lnTo>
                  <a:pt x="622739" y="0"/>
                </a:lnTo>
                <a:lnTo>
                  <a:pt x="1281763" y="400051"/>
                </a:lnTo>
                <a:cubicBezTo>
                  <a:pt x="1279792" y="632649"/>
                  <a:pt x="1277822" y="865247"/>
                  <a:pt x="1275851" y="1097845"/>
                </a:cubicBezTo>
                <a:lnTo>
                  <a:pt x="624537" y="1490836"/>
                </a:lnTo>
                <a:lnTo>
                  <a:pt x="5996" y="1097931"/>
                </a:lnTo>
                <a:cubicBezTo>
                  <a:pt x="3997" y="861365"/>
                  <a:pt x="1999" y="624799"/>
                  <a:pt x="0" y="388233"/>
                </a:cubicBezTo>
                <a:close/>
              </a:path>
            </a:pathLst>
          </a:cu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20" name="Picture Placeholder 2"/>
          <p:cNvSpPr>
            <a:spLocks noGrp="1"/>
          </p:cNvSpPr>
          <p:nvPr>
            <p:ph type="pic" idx="15" hasCustomPrompt="1"/>
          </p:nvPr>
        </p:nvSpPr>
        <p:spPr>
          <a:xfrm>
            <a:off x="5515419" y="1276575"/>
            <a:ext cx="1548000" cy="1800000"/>
          </a:xfrm>
          <a:custGeom>
            <a:avLst/>
            <a:gdLst>
              <a:gd name="connsiteX0" fmla="*/ 0 w 1440160"/>
              <a:gd name="connsiteY0" fmla="*/ 626356 h 1252711"/>
              <a:gd name="connsiteX1" fmla="*/ 313178 w 1440160"/>
              <a:gd name="connsiteY1" fmla="*/ 0 h 1252711"/>
              <a:gd name="connsiteX2" fmla="*/ 1126982 w 1440160"/>
              <a:gd name="connsiteY2" fmla="*/ 0 h 1252711"/>
              <a:gd name="connsiteX3" fmla="*/ 1440160 w 1440160"/>
              <a:gd name="connsiteY3" fmla="*/ 626356 h 1252711"/>
              <a:gd name="connsiteX4" fmla="*/ 1126982 w 1440160"/>
              <a:gd name="connsiteY4" fmla="*/ 1252711 h 1252711"/>
              <a:gd name="connsiteX5" fmla="*/ 313178 w 1440160"/>
              <a:gd name="connsiteY5" fmla="*/ 1252711 h 1252711"/>
              <a:gd name="connsiteX6" fmla="*/ 0 w 1440160"/>
              <a:gd name="connsiteY6" fmla="*/ 626356 h 1252711"/>
              <a:gd name="connsiteX0" fmla="*/ 0 w 1440160"/>
              <a:gd name="connsiteY0" fmla="*/ 745419 h 1371774"/>
              <a:gd name="connsiteX1" fmla="*/ 679890 w 1440160"/>
              <a:gd name="connsiteY1" fmla="*/ 0 h 1371774"/>
              <a:gd name="connsiteX2" fmla="*/ 1126982 w 1440160"/>
              <a:gd name="connsiteY2" fmla="*/ 119063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440160"/>
              <a:gd name="connsiteY0" fmla="*/ 745419 h 1371774"/>
              <a:gd name="connsiteX1" fmla="*/ 679890 w 1440160"/>
              <a:gd name="connsiteY1" fmla="*/ 0 h 1371774"/>
              <a:gd name="connsiteX2" fmla="*/ 1379395 w 1440160"/>
              <a:gd name="connsiteY2" fmla="*/ 409576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379395"/>
              <a:gd name="connsiteY0" fmla="*/ 745419 h 1371774"/>
              <a:gd name="connsiteX1" fmla="*/ 679890 w 1379395"/>
              <a:gd name="connsiteY1" fmla="*/ 0 h 1371774"/>
              <a:gd name="connsiteX2" fmla="*/ 1379395 w 1379395"/>
              <a:gd name="connsiteY2" fmla="*/ 409576 h 1371774"/>
              <a:gd name="connsiteX3" fmla="*/ 1340147 w 1379395"/>
              <a:gd name="connsiteY3" fmla="*/ 1102607 h 1371774"/>
              <a:gd name="connsiteX4" fmla="*/ 1126982 w 1379395"/>
              <a:gd name="connsiteY4" fmla="*/ 1371774 h 1371774"/>
              <a:gd name="connsiteX5" fmla="*/ 313178 w 1379395"/>
              <a:gd name="connsiteY5" fmla="*/ 1371774 h 1371774"/>
              <a:gd name="connsiteX6" fmla="*/ 0 w 1379395"/>
              <a:gd name="connsiteY6" fmla="*/ 745419 h 1371774"/>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313178 w 1379395"/>
              <a:gd name="connsiteY5" fmla="*/ 1371774 h 1483692"/>
              <a:gd name="connsiteX6" fmla="*/ 0 w 1379395"/>
              <a:gd name="connsiteY6" fmla="*/ 745419 h 1483692"/>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65528 w 1379395"/>
              <a:gd name="connsiteY5" fmla="*/ 1086024 h 1483692"/>
              <a:gd name="connsiteX6" fmla="*/ 0 w 1379395"/>
              <a:gd name="connsiteY6" fmla="*/ 745419 h 1483692"/>
              <a:gd name="connsiteX0" fmla="*/ 32104 w 1313867"/>
              <a:gd name="connsiteY0" fmla="*/ 385851 h 1483692"/>
              <a:gd name="connsiteX1" fmla="*/ 614362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3692"/>
              <a:gd name="connsiteX1" fmla="*/ 647699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8454"/>
              <a:gd name="connsiteX1" fmla="*/ 647699 w 1313867"/>
              <a:gd name="connsiteY1" fmla="*/ 0 h 1488454"/>
              <a:gd name="connsiteX2" fmla="*/ 1313867 w 1313867"/>
              <a:gd name="connsiteY2" fmla="*/ 409576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13867"/>
              <a:gd name="connsiteY0" fmla="*/ 385851 h 1488454"/>
              <a:gd name="connsiteX1" fmla="*/ 647699 w 1313867"/>
              <a:gd name="connsiteY1" fmla="*/ 0 h 1488454"/>
              <a:gd name="connsiteX2" fmla="*/ 1313867 w 1313867"/>
              <a:gd name="connsiteY2" fmla="*/ 397669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29387"/>
              <a:gd name="connsiteY0" fmla="*/ 385851 h 1488454"/>
              <a:gd name="connsiteX1" fmla="*/ 647699 w 1329387"/>
              <a:gd name="connsiteY1" fmla="*/ 0 h 1488454"/>
              <a:gd name="connsiteX2" fmla="*/ 1313867 w 1329387"/>
              <a:gd name="connsiteY2" fmla="*/ 397669 h 1488454"/>
              <a:gd name="connsiteX3" fmla="*/ 1329387 w 1329387"/>
              <a:gd name="connsiteY3" fmla="*/ 1097844 h 1488454"/>
              <a:gd name="connsiteX4" fmla="*/ 656641 w 1329387"/>
              <a:gd name="connsiteY4" fmla="*/ 1488454 h 1488454"/>
              <a:gd name="connsiteX5" fmla="*/ 0 w 1329387"/>
              <a:gd name="connsiteY5" fmla="*/ 1086024 h 1488454"/>
              <a:gd name="connsiteX6" fmla="*/ 32104 w 1329387"/>
              <a:gd name="connsiteY6" fmla="*/ 385851 h 1488454"/>
              <a:gd name="connsiteX0" fmla="*/ 0 w 1297283"/>
              <a:gd name="connsiteY0" fmla="*/ 385851 h 1488454"/>
              <a:gd name="connsiteX1" fmla="*/ 615595 w 1297283"/>
              <a:gd name="connsiteY1" fmla="*/ 0 h 1488454"/>
              <a:gd name="connsiteX2" fmla="*/ 1281763 w 1297283"/>
              <a:gd name="connsiteY2" fmla="*/ 397669 h 1488454"/>
              <a:gd name="connsiteX3" fmla="*/ 1297283 w 1297283"/>
              <a:gd name="connsiteY3" fmla="*/ 1097844 h 1488454"/>
              <a:gd name="connsiteX4" fmla="*/ 624537 w 1297283"/>
              <a:gd name="connsiteY4" fmla="*/ 1488454 h 1488454"/>
              <a:gd name="connsiteX5" fmla="*/ 5996 w 1297283"/>
              <a:gd name="connsiteY5" fmla="*/ 1095549 h 1488454"/>
              <a:gd name="connsiteX6" fmla="*/ 0 w 1297283"/>
              <a:gd name="connsiteY6" fmla="*/ 385851 h 1488454"/>
              <a:gd name="connsiteX0" fmla="*/ 0 w 1281763"/>
              <a:gd name="connsiteY0" fmla="*/ 385851 h 1488454"/>
              <a:gd name="connsiteX1" fmla="*/ 615595 w 1281763"/>
              <a:gd name="connsiteY1" fmla="*/ 0 h 1488454"/>
              <a:gd name="connsiteX2" fmla="*/ 1281763 w 1281763"/>
              <a:gd name="connsiteY2" fmla="*/ 397669 h 1488454"/>
              <a:gd name="connsiteX3" fmla="*/ 1275851 w 1281763"/>
              <a:gd name="connsiteY3" fmla="*/ 1095463 h 1488454"/>
              <a:gd name="connsiteX4" fmla="*/ 624537 w 1281763"/>
              <a:gd name="connsiteY4" fmla="*/ 1488454 h 1488454"/>
              <a:gd name="connsiteX5" fmla="*/ 5996 w 1281763"/>
              <a:gd name="connsiteY5" fmla="*/ 1095549 h 1488454"/>
              <a:gd name="connsiteX6" fmla="*/ 0 w 1281763"/>
              <a:gd name="connsiteY6" fmla="*/ 385851 h 1488454"/>
              <a:gd name="connsiteX0" fmla="*/ 0 w 1281763"/>
              <a:gd name="connsiteY0" fmla="*/ 388233 h 1490836"/>
              <a:gd name="connsiteX1" fmla="*/ 622739 w 1281763"/>
              <a:gd name="connsiteY1" fmla="*/ 0 h 1490836"/>
              <a:gd name="connsiteX2" fmla="*/ 1281763 w 1281763"/>
              <a:gd name="connsiteY2" fmla="*/ 400051 h 1490836"/>
              <a:gd name="connsiteX3" fmla="*/ 1275851 w 1281763"/>
              <a:gd name="connsiteY3" fmla="*/ 1097845 h 1490836"/>
              <a:gd name="connsiteX4" fmla="*/ 624537 w 1281763"/>
              <a:gd name="connsiteY4" fmla="*/ 1490836 h 1490836"/>
              <a:gd name="connsiteX5" fmla="*/ 5996 w 1281763"/>
              <a:gd name="connsiteY5" fmla="*/ 1097931 h 1490836"/>
              <a:gd name="connsiteX6" fmla="*/ 0 w 1281763"/>
              <a:gd name="connsiteY6" fmla="*/ 388233 h 1490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763" h="1490836">
                <a:moveTo>
                  <a:pt x="0" y="388233"/>
                </a:moveTo>
                <a:lnTo>
                  <a:pt x="622739" y="0"/>
                </a:lnTo>
                <a:lnTo>
                  <a:pt x="1281763" y="400051"/>
                </a:lnTo>
                <a:cubicBezTo>
                  <a:pt x="1279792" y="632649"/>
                  <a:pt x="1277822" y="865247"/>
                  <a:pt x="1275851" y="1097845"/>
                </a:cubicBezTo>
                <a:lnTo>
                  <a:pt x="624537" y="1490836"/>
                </a:lnTo>
                <a:lnTo>
                  <a:pt x="5996" y="1097931"/>
                </a:lnTo>
                <a:cubicBezTo>
                  <a:pt x="3997" y="861365"/>
                  <a:pt x="1999" y="624799"/>
                  <a:pt x="0" y="388233"/>
                </a:cubicBezTo>
                <a:close/>
              </a:path>
            </a:pathLst>
          </a:cu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219330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2" name="Rectangle 1"/>
          <p:cNvSpPr/>
          <p:nvPr userDrawn="1"/>
        </p:nvSpPr>
        <p:spPr>
          <a:xfrm>
            <a:off x="0" y="3507854"/>
            <a:ext cx="9144000" cy="163564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pic>
        <p:nvPicPr>
          <p:cNvPr id="6" name="Picture 2" descr="D:\Fullppt\PNG이미지\핸드폰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35225" y="1079005"/>
            <a:ext cx="3373328" cy="4085033"/>
          </a:xfrm>
          <a:prstGeom prst="rect">
            <a:avLst/>
          </a:prstGeom>
          <a:noFill/>
          <a:extLst>
            <a:ext uri="{909E8E84-426E-40DD-AFC4-6F175D3DCCD1}">
              <a14:hiddenFill xmlns:a14="http://schemas.microsoft.com/office/drawing/2010/main">
                <a:solidFill>
                  <a:srgbClr val="FFFFFF"/>
                </a:solidFill>
              </a14:hiddenFill>
            </a:ext>
          </a:extLst>
        </p:spPr>
      </p:pic>
      <p:sp>
        <p:nvSpPr>
          <p:cNvPr id="7" name="Picture Placeholder 2"/>
          <p:cNvSpPr>
            <a:spLocks noGrp="1"/>
          </p:cNvSpPr>
          <p:nvPr>
            <p:ph type="pic" idx="1" hasCustomPrompt="1"/>
          </p:nvPr>
        </p:nvSpPr>
        <p:spPr>
          <a:xfrm>
            <a:off x="3566328" y="1217153"/>
            <a:ext cx="1945465" cy="3005145"/>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252329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pic>
        <p:nvPicPr>
          <p:cNvPr id="5123" name="Picture 3" descr="D:\Fullppt\005-PNG이미지\노트북.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28600" y="987574"/>
            <a:ext cx="6438182" cy="327456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userDrawn="1"/>
        </p:nvSpPr>
        <p:spPr>
          <a:xfrm>
            <a:off x="233772" y="4262137"/>
            <a:ext cx="8676456" cy="54186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7" name="Picture Placeholder 2"/>
          <p:cNvSpPr>
            <a:spLocks noGrp="1"/>
          </p:cNvSpPr>
          <p:nvPr>
            <p:ph type="pic" idx="1" hasCustomPrompt="1"/>
          </p:nvPr>
        </p:nvSpPr>
        <p:spPr>
          <a:xfrm>
            <a:off x="910339" y="1404993"/>
            <a:ext cx="3085597" cy="228186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309192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Images and Contents Layout">
    <p:spTree>
      <p:nvGrpSpPr>
        <p:cNvPr id="1" name=""/>
        <p:cNvGrpSpPr/>
        <p:nvPr/>
      </p:nvGrpSpPr>
      <p:grpSpPr>
        <a:xfrm>
          <a:off x="0" y="0"/>
          <a:ext cx="0" cy="0"/>
          <a:chOff x="0" y="0"/>
          <a:chExt cx="0" cy="0"/>
        </a:xfrm>
      </p:grpSpPr>
      <p:sp>
        <p:nvSpPr>
          <p:cNvPr id="11" name="그림 개체 틀 10">
            <a:extLst>
              <a:ext uri="{FF2B5EF4-FFF2-40B4-BE49-F238E27FC236}">
                <a16:creationId xmlns="" xmlns:a16="http://schemas.microsoft.com/office/drawing/2014/main" id="{24943D91-C407-41C1-8574-76661B571395}"/>
              </a:ext>
            </a:extLst>
          </p:cNvPr>
          <p:cNvSpPr>
            <a:spLocks noGrp="1"/>
          </p:cNvSpPr>
          <p:nvPr>
            <p:ph type="pic" idx="1" hasCustomPrompt="1"/>
          </p:nvPr>
        </p:nvSpPr>
        <p:spPr>
          <a:xfrm>
            <a:off x="5148065" y="1431235"/>
            <a:ext cx="2568434" cy="2280270"/>
          </a:xfrm>
          <a:custGeom>
            <a:avLst/>
            <a:gdLst>
              <a:gd name="connsiteX0" fmla="*/ 125450 w 2568434"/>
              <a:gd name="connsiteY0" fmla="*/ 111684 h 2280270"/>
              <a:gd name="connsiteX1" fmla="*/ 2442984 w 2568434"/>
              <a:gd name="connsiteY1" fmla="*/ 111684 h 2280270"/>
              <a:gd name="connsiteX2" fmla="*/ 2442984 w 2568434"/>
              <a:gd name="connsiteY2" fmla="*/ 2168586 h 2280270"/>
              <a:gd name="connsiteX3" fmla="*/ 125450 w 2568434"/>
              <a:gd name="connsiteY3" fmla="*/ 2168586 h 2280270"/>
              <a:gd name="connsiteX4" fmla="*/ 96085 w 2568434"/>
              <a:gd name="connsiteY4" fmla="*/ 82319 h 2280270"/>
              <a:gd name="connsiteX5" fmla="*/ 96085 w 2568434"/>
              <a:gd name="connsiteY5" fmla="*/ 2197951 h 2280270"/>
              <a:gd name="connsiteX6" fmla="*/ 2472349 w 2568434"/>
              <a:gd name="connsiteY6" fmla="*/ 2197951 h 2280270"/>
              <a:gd name="connsiteX7" fmla="*/ 2472349 w 2568434"/>
              <a:gd name="connsiteY7" fmla="*/ 82319 h 2280270"/>
              <a:gd name="connsiteX8" fmla="*/ 0 w 2568434"/>
              <a:gd name="connsiteY8" fmla="*/ 0 h 2280270"/>
              <a:gd name="connsiteX9" fmla="*/ 2568434 w 2568434"/>
              <a:gd name="connsiteY9" fmla="*/ 0 h 2280270"/>
              <a:gd name="connsiteX10" fmla="*/ 2568434 w 2568434"/>
              <a:gd name="connsiteY10" fmla="*/ 2280270 h 2280270"/>
              <a:gd name="connsiteX11" fmla="*/ 0 w 2568434"/>
              <a:gd name="connsiteY11" fmla="*/ 2280270 h 2280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68434" h="2280270">
                <a:moveTo>
                  <a:pt x="125450" y="111684"/>
                </a:moveTo>
                <a:lnTo>
                  <a:pt x="2442984" y="111684"/>
                </a:lnTo>
                <a:lnTo>
                  <a:pt x="2442984" y="2168586"/>
                </a:lnTo>
                <a:lnTo>
                  <a:pt x="125450" y="2168586"/>
                </a:lnTo>
                <a:close/>
                <a:moveTo>
                  <a:pt x="96085" y="82319"/>
                </a:moveTo>
                <a:lnTo>
                  <a:pt x="96085" y="2197951"/>
                </a:lnTo>
                <a:lnTo>
                  <a:pt x="2472349" y="2197951"/>
                </a:lnTo>
                <a:lnTo>
                  <a:pt x="2472349" y="82319"/>
                </a:lnTo>
                <a:close/>
                <a:moveTo>
                  <a:pt x="0" y="0"/>
                </a:moveTo>
                <a:lnTo>
                  <a:pt x="2568434" y="0"/>
                </a:lnTo>
                <a:lnTo>
                  <a:pt x="2568434" y="2280270"/>
                </a:lnTo>
                <a:lnTo>
                  <a:pt x="0" y="2280270"/>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3" name="그림 개체 틀 12">
            <a:extLst>
              <a:ext uri="{FF2B5EF4-FFF2-40B4-BE49-F238E27FC236}">
                <a16:creationId xmlns="" xmlns:a16="http://schemas.microsoft.com/office/drawing/2014/main" id="{D19E2BEF-0357-4B60-8F97-1B4CBD18E02A}"/>
              </a:ext>
            </a:extLst>
          </p:cNvPr>
          <p:cNvSpPr>
            <a:spLocks noGrp="1"/>
          </p:cNvSpPr>
          <p:nvPr>
            <p:ph type="pic" idx="10" hasCustomPrompt="1"/>
          </p:nvPr>
        </p:nvSpPr>
        <p:spPr>
          <a:xfrm>
            <a:off x="7704000" y="3703500"/>
            <a:ext cx="1440000" cy="1440000"/>
          </a:xfrm>
          <a:custGeom>
            <a:avLst/>
            <a:gdLst>
              <a:gd name="connsiteX0" fmla="*/ 125363 w 1440000"/>
              <a:gd name="connsiteY0" fmla="*/ 124056 h 1440000"/>
              <a:gd name="connsiteX1" fmla="*/ 1314637 w 1440000"/>
              <a:gd name="connsiteY1" fmla="*/ 124056 h 1440000"/>
              <a:gd name="connsiteX2" fmla="*/ 1314637 w 1440000"/>
              <a:gd name="connsiteY2" fmla="*/ 1315945 h 1440000"/>
              <a:gd name="connsiteX3" fmla="*/ 125363 w 1440000"/>
              <a:gd name="connsiteY3" fmla="*/ 1315945 h 1440000"/>
              <a:gd name="connsiteX4" fmla="*/ 92030 w 1440000"/>
              <a:gd name="connsiteY4" fmla="*/ 90723 h 1440000"/>
              <a:gd name="connsiteX5" fmla="*/ 92030 w 1440000"/>
              <a:gd name="connsiteY5" fmla="*/ 1349278 h 1440000"/>
              <a:gd name="connsiteX6" fmla="*/ 1347970 w 1440000"/>
              <a:gd name="connsiteY6" fmla="*/ 1349278 h 1440000"/>
              <a:gd name="connsiteX7" fmla="*/ 1347970 w 1440000"/>
              <a:gd name="connsiteY7" fmla="*/ 90723 h 1440000"/>
              <a:gd name="connsiteX8" fmla="*/ 0 w 1440000"/>
              <a:gd name="connsiteY8" fmla="*/ 0 h 1440000"/>
              <a:gd name="connsiteX9" fmla="*/ 1440000 w 1440000"/>
              <a:gd name="connsiteY9" fmla="*/ 0 h 1440000"/>
              <a:gd name="connsiteX10" fmla="*/ 1440000 w 1440000"/>
              <a:gd name="connsiteY10" fmla="*/ 1440000 h 1440000"/>
              <a:gd name="connsiteX11" fmla="*/ 0 w 1440000"/>
              <a:gd name="connsiteY11"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40000" h="1440000">
                <a:moveTo>
                  <a:pt x="125363" y="124056"/>
                </a:moveTo>
                <a:lnTo>
                  <a:pt x="1314637" y="124056"/>
                </a:lnTo>
                <a:lnTo>
                  <a:pt x="1314637" y="1315945"/>
                </a:lnTo>
                <a:lnTo>
                  <a:pt x="125363" y="1315945"/>
                </a:lnTo>
                <a:close/>
                <a:moveTo>
                  <a:pt x="92030" y="90723"/>
                </a:moveTo>
                <a:lnTo>
                  <a:pt x="92030" y="1349278"/>
                </a:lnTo>
                <a:lnTo>
                  <a:pt x="1347970" y="1349278"/>
                </a:lnTo>
                <a:lnTo>
                  <a:pt x="1347970" y="90723"/>
                </a:lnTo>
                <a:close/>
                <a:moveTo>
                  <a:pt x="0" y="0"/>
                </a:moveTo>
                <a:lnTo>
                  <a:pt x="1440000" y="0"/>
                </a:lnTo>
                <a:lnTo>
                  <a:pt x="1440000" y="1440000"/>
                </a:lnTo>
                <a:lnTo>
                  <a:pt x="0" y="1440000"/>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2" name="그림 개체 틀 11">
            <a:extLst>
              <a:ext uri="{FF2B5EF4-FFF2-40B4-BE49-F238E27FC236}">
                <a16:creationId xmlns="" xmlns:a16="http://schemas.microsoft.com/office/drawing/2014/main" id="{C69723CC-367A-47C2-9C98-4E37F9539DBD}"/>
              </a:ext>
            </a:extLst>
          </p:cNvPr>
          <p:cNvSpPr>
            <a:spLocks noGrp="1"/>
          </p:cNvSpPr>
          <p:nvPr>
            <p:ph type="pic" idx="11" hasCustomPrompt="1"/>
          </p:nvPr>
        </p:nvSpPr>
        <p:spPr>
          <a:xfrm>
            <a:off x="3708064" y="0"/>
            <a:ext cx="1440000" cy="1440000"/>
          </a:xfrm>
          <a:custGeom>
            <a:avLst/>
            <a:gdLst>
              <a:gd name="connsiteX0" fmla="*/ 125363 w 1440000"/>
              <a:gd name="connsiteY0" fmla="*/ 124056 h 1440000"/>
              <a:gd name="connsiteX1" fmla="*/ 1314637 w 1440000"/>
              <a:gd name="connsiteY1" fmla="*/ 124056 h 1440000"/>
              <a:gd name="connsiteX2" fmla="*/ 1314637 w 1440000"/>
              <a:gd name="connsiteY2" fmla="*/ 1315945 h 1440000"/>
              <a:gd name="connsiteX3" fmla="*/ 125363 w 1440000"/>
              <a:gd name="connsiteY3" fmla="*/ 1315945 h 1440000"/>
              <a:gd name="connsiteX4" fmla="*/ 92030 w 1440000"/>
              <a:gd name="connsiteY4" fmla="*/ 90723 h 1440000"/>
              <a:gd name="connsiteX5" fmla="*/ 92030 w 1440000"/>
              <a:gd name="connsiteY5" fmla="*/ 1349278 h 1440000"/>
              <a:gd name="connsiteX6" fmla="*/ 1347970 w 1440000"/>
              <a:gd name="connsiteY6" fmla="*/ 1349278 h 1440000"/>
              <a:gd name="connsiteX7" fmla="*/ 1347970 w 1440000"/>
              <a:gd name="connsiteY7" fmla="*/ 90723 h 1440000"/>
              <a:gd name="connsiteX8" fmla="*/ 0 w 1440000"/>
              <a:gd name="connsiteY8" fmla="*/ 0 h 1440000"/>
              <a:gd name="connsiteX9" fmla="*/ 1440000 w 1440000"/>
              <a:gd name="connsiteY9" fmla="*/ 0 h 1440000"/>
              <a:gd name="connsiteX10" fmla="*/ 1440000 w 1440000"/>
              <a:gd name="connsiteY10" fmla="*/ 1440000 h 1440000"/>
              <a:gd name="connsiteX11" fmla="*/ 0 w 1440000"/>
              <a:gd name="connsiteY11"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40000" h="1440000">
                <a:moveTo>
                  <a:pt x="125363" y="124056"/>
                </a:moveTo>
                <a:lnTo>
                  <a:pt x="1314637" y="124056"/>
                </a:lnTo>
                <a:lnTo>
                  <a:pt x="1314637" y="1315945"/>
                </a:lnTo>
                <a:lnTo>
                  <a:pt x="125363" y="1315945"/>
                </a:lnTo>
                <a:close/>
                <a:moveTo>
                  <a:pt x="92030" y="90723"/>
                </a:moveTo>
                <a:lnTo>
                  <a:pt x="92030" y="1349278"/>
                </a:lnTo>
                <a:lnTo>
                  <a:pt x="1347970" y="1349278"/>
                </a:lnTo>
                <a:lnTo>
                  <a:pt x="1347970" y="90723"/>
                </a:lnTo>
                <a:close/>
                <a:moveTo>
                  <a:pt x="0" y="0"/>
                </a:moveTo>
                <a:lnTo>
                  <a:pt x="1440000" y="0"/>
                </a:lnTo>
                <a:lnTo>
                  <a:pt x="1440000" y="1440000"/>
                </a:lnTo>
                <a:lnTo>
                  <a:pt x="0" y="1440000"/>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545435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Images and Contents Layout">
    <p:spTree>
      <p:nvGrpSpPr>
        <p:cNvPr id="1" name=""/>
        <p:cNvGrpSpPr/>
        <p:nvPr/>
      </p:nvGrpSpPr>
      <p:grpSpPr>
        <a:xfrm>
          <a:off x="0" y="0"/>
          <a:ext cx="0" cy="0"/>
          <a:chOff x="0" y="0"/>
          <a:chExt cx="0" cy="0"/>
        </a:xfrm>
      </p:grpSpPr>
      <p:sp>
        <p:nvSpPr>
          <p:cNvPr id="6" name="Picture Placeholder 2"/>
          <p:cNvSpPr>
            <a:spLocks noGrp="1"/>
          </p:cNvSpPr>
          <p:nvPr>
            <p:ph type="pic" idx="1" hasCustomPrompt="1"/>
          </p:nvPr>
        </p:nvSpPr>
        <p:spPr>
          <a:xfrm>
            <a:off x="0" y="-1"/>
            <a:ext cx="9144000" cy="3076575"/>
          </a:xfrm>
          <a:prstGeom prst="rect">
            <a:avLst/>
          </a:prstGeom>
          <a:solidFill>
            <a:schemeClr val="bg1">
              <a:lumMod val="8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578861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7555548"/>
      </p:ext>
    </p:extLst>
  </p:cSld>
  <p:clrMap bg1="lt1" tx1="dk1" bg2="lt2" tx2="dk2" accent1="accent1" accent2="accent2" accent3="accent3" accent4="accent4" accent5="accent5" accent6="accent6" hlink="hlink" folHlink="folHlink"/>
  <p:sldLayoutIdLst>
    <p:sldLayoutId id="2147483659" r:id="rId1"/>
    <p:sldLayoutId id="2147483652" r:id="rId2"/>
    <p:sldLayoutId id="2147483660" r:id="rId3"/>
    <p:sldLayoutId id="2147483661" r:id="rId4"/>
    <p:sldLayoutId id="2147483662" r:id="rId5"/>
    <p:sldLayoutId id="2147483663" r:id="rId6"/>
    <p:sldLayoutId id="2147483664" r:id="rId7"/>
    <p:sldLayoutId id="2147483666" r:id="rId8"/>
    <p:sldLayoutId id="2147483667" r:id="rId9"/>
    <p:sldLayoutId id="2147483668" r:id="rId10"/>
    <p:sldLayoutId id="2147483669" r:id="rId11"/>
    <p:sldLayoutId id="2147483670" r:id="rId12"/>
    <p:sldLayoutId id="2147483671" r:id="rId13"/>
    <p:sldLayoutId id="2147483665" r:id="rId14"/>
    <p:sldLayoutId id="2147483672" r:id="rId15"/>
    <p:sldLayoutId id="2147483656" r:id="rId16"/>
    <p:sldLayoutId id="2147483690" r:id="rId17"/>
    <p:sldLayoutId id="2147483687" r:id="rId18"/>
    <p:sldLayoutId id="2147483688" r:id="rId19"/>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4710703"/>
      </p:ext>
    </p:extLst>
  </p:cSld>
  <p:clrMap bg1="lt1" tx1="dk1" bg2="lt2" tx2="dk2" accent1="accent1" accent2="accent2" accent3="accent3" accent4="accent4" accent5="accent5" accent6="accent6" hlink="hlink" folHlink="folHlink"/>
  <p:sldLayoutIdLst>
    <p:sldLayoutId id="2147483654" r:id="rId1"/>
    <p:sldLayoutId id="2147483673" r:id="rId2"/>
    <p:sldLayoutId id="2147483674" r:id="rId3"/>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xml"/><Relationship Id="rId5" Type="http://schemas.openxmlformats.org/officeDocument/2006/relationships/image" Target="../media/image30.jpeg"/><Relationship Id="rId4" Type="http://schemas.openxmlformats.org/officeDocument/2006/relationships/image" Target="../media/image29.jpeg"/></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5720" y="2387084"/>
            <a:ext cx="7000924" cy="769441"/>
          </a:xfrm>
          <a:prstGeom prst="rect">
            <a:avLst/>
          </a:prstGeom>
        </p:spPr>
        <p:txBody>
          <a:bodyPr wrap="square">
            <a:spAutoFit/>
          </a:bodyPr>
          <a:lstStyle/>
          <a:p>
            <a:r>
              <a:rPr lang="en-US" sz="4400" b="1" dirty="0" smtClean="0"/>
              <a:t>Understanding India</a:t>
            </a:r>
            <a:endParaRPr lang="en-US" sz="4400" dirty="0"/>
          </a:p>
        </p:txBody>
      </p:sp>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7030A0"/>
                </a:solidFill>
              </a:rPr>
              <a:t> </a:t>
            </a:r>
            <a:endParaRPr lang="en-US" dirty="0">
              <a:solidFill>
                <a:srgbClr val="7030A0"/>
              </a:solidFill>
            </a:endParaRPr>
          </a:p>
        </p:txBody>
      </p:sp>
      <p:sp>
        <p:nvSpPr>
          <p:cNvPr id="3" name="Text Placeholder 2"/>
          <p:cNvSpPr>
            <a:spLocks noGrp="1"/>
          </p:cNvSpPr>
          <p:nvPr>
            <p:ph type="body" sz="quarter" idx="11"/>
          </p:nvPr>
        </p:nvSpPr>
        <p:spPr>
          <a:xfrm>
            <a:off x="214282" y="214296"/>
            <a:ext cx="6215106" cy="4500594"/>
          </a:xfrm>
        </p:spPr>
        <p:txBody>
          <a:bodyPr/>
          <a:lstStyle/>
          <a:p>
            <a:pPr marL="342900" indent="-342900" algn="l"/>
            <a:r>
              <a:rPr lang="en-GB" sz="1800" b="1" dirty="0" smtClean="0">
                <a:solidFill>
                  <a:srgbClr val="7030A0"/>
                </a:solidFill>
                <a:latin typeface="Times New Roman" pitchFamily="18" charset="0"/>
                <a:cs typeface="Times New Roman" pitchFamily="18" charset="0"/>
              </a:rPr>
              <a:t>1. Hinduism </a:t>
            </a:r>
            <a:endParaRPr lang="en-US" sz="1800" b="1" dirty="0" smtClean="0">
              <a:solidFill>
                <a:srgbClr val="7030A0"/>
              </a:solidFill>
              <a:latin typeface="Times New Roman" pitchFamily="18" charset="0"/>
              <a:cs typeface="Times New Roman" pitchFamily="18" charset="0"/>
            </a:endParaRPr>
          </a:p>
          <a:p>
            <a:pPr marL="342900" indent="-342900" algn="l"/>
            <a:r>
              <a:rPr lang="en-GB" sz="1800" b="1" dirty="0" smtClean="0">
                <a:solidFill>
                  <a:srgbClr val="FF0000"/>
                </a:solidFill>
                <a:latin typeface="Times New Roman" pitchFamily="18" charset="0"/>
                <a:cs typeface="Times New Roman" pitchFamily="18" charset="0"/>
              </a:rPr>
              <a:t>Holy book of Hindus – </a:t>
            </a:r>
            <a:r>
              <a:rPr lang="en-GB" sz="1800" b="1" dirty="0" err="1" smtClean="0">
                <a:solidFill>
                  <a:srgbClr val="00B0F0"/>
                </a:solidFill>
                <a:latin typeface="Times New Roman" pitchFamily="18" charset="0"/>
                <a:cs typeface="Times New Roman" pitchFamily="18" charset="0"/>
              </a:rPr>
              <a:t>Bhagavad</a:t>
            </a:r>
            <a:r>
              <a:rPr lang="en-GB" sz="1800" b="1" dirty="0" smtClean="0">
                <a:solidFill>
                  <a:srgbClr val="00B0F0"/>
                </a:solidFill>
                <a:latin typeface="Times New Roman" pitchFamily="18" charset="0"/>
                <a:cs typeface="Times New Roman" pitchFamily="18" charset="0"/>
              </a:rPr>
              <a:t> </a:t>
            </a:r>
            <a:r>
              <a:rPr lang="en-GB" sz="1800" b="1" dirty="0" err="1" smtClean="0">
                <a:solidFill>
                  <a:srgbClr val="00B0F0"/>
                </a:solidFill>
                <a:latin typeface="Times New Roman" pitchFamily="18" charset="0"/>
                <a:cs typeface="Times New Roman" pitchFamily="18" charset="0"/>
              </a:rPr>
              <a:t>Gita</a:t>
            </a:r>
            <a:endParaRPr lang="en-GB" sz="1800" b="1" dirty="0" smtClean="0">
              <a:solidFill>
                <a:srgbClr val="00B0F0"/>
              </a:solidFill>
              <a:latin typeface="Times New Roman" pitchFamily="18" charset="0"/>
              <a:cs typeface="Times New Roman" pitchFamily="18" charset="0"/>
            </a:endParaRPr>
          </a:p>
          <a:p>
            <a:pPr marL="342900" indent="-342900" algn="l"/>
            <a:r>
              <a:rPr lang="en-GB" sz="1800" b="1" dirty="0" smtClean="0">
                <a:solidFill>
                  <a:srgbClr val="FF0000"/>
                </a:solidFill>
                <a:latin typeface="Times New Roman" pitchFamily="18" charset="0"/>
                <a:cs typeface="Times New Roman" pitchFamily="18" charset="0"/>
              </a:rPr>
              <a:t>Four </a:t>
            </a:r>
            <a:r>
              <a:rPr lang="en-GB" sz="1800" b="1" dirty="0" err="1" smtClean="0">
                <a:solidFill>
                  <a:srgbClr val="FF0000"/>
                </a:solidFill>
                <a:latin typeface="Times New Roman" pitchFamily="18" charset="0"/>
                <a:cs typeface="Times New Roman" pitchFamily="18" charset="0"/>
              </a:rPr>
              <a:t>mainValues</a:t>
            </a:r>
            <a:r>
              <a:rPr lang="en-GB" sz="1800" b="1" dirty="0" smtClean="0">
                <a:solidFill>
                  <a:srgbClr val="FF0000"/>
                </a:solidFill>
                <a:latin typeface="Times New Roman" pitchFamily="18" charset="0"/>
                <a:cs typeface="Times New Roman" pitchFamily="18" charset="0"/>
              </a:rPr>
              <a:t> – Dharma, </a:t>
            </a:r>
            <a:r>
              <a:rPr lang="en-GB" sz="1800" b="1" dirty="0" err="1" smtClean="0">
                <a:solidFill>
                  <a:srgbClr val="FF0000"/>
                </a:solidFill>
                <a:latin typeface="Times New Roman" pitchFamily="18" charset="0"/>
                <a:cs typeface="Times New Roman" pitchFamily="18" charset="0"/>
              </a:rPr>
              <a:t>Artha</a:t>
            </a:r>
            <a:r>
              <a:rPr lang="en-GB" sz="1800" b="1" dirty="0" smtClean="0">
                <a:solidFill>
                  <a:srgbClr val="FF0000"/>
                </a:solidFill>
                <a:latin typeface="Times New Roman" pitchFamily="18" charset="0"/>
                <a:cs typeface="Times New Roman" pitchFamily="18" charset="0"/>
              </a:rPr>
              <a:t> , Kama and </a:t>
            </a:r>
            <a:r>
              <a:rPr lang="en-GB" sz="1800" b="1" dirty="0" err="1" smtClean="0">
                <a:solidFill>
                  <a:srgbClr val="FF0000"/>
                </a:solidFill>
                <a:latin typeface="Times New Roman" pitchFamily="18" charset="0"/>
                <a:cs typeface="Times New Roman" pitchFamily="18" charset="0"/>
              </a:rPr>
              <a:t>Moksha</a:t>
            </a:r>
            <a:r>
              <a:rPr lang="en-GB" sz="1800" b="1" dirty="0" smtClean="0">
                <a:solidFill>
                  <a:srgbClr val="FF0000"/>
                </a:solidFill>
                <a:latin typeface="Times New Roman" pitchFamily="18" charset="0"/>
                <a:cs typeface="Times New Roman" pitchFamily="18" charset="0"/>
              </a:rPr>
              <a:t> </a:t>
            </a:r>
            <a:endParaRPr lang="en-US" sz="1800" b="1" dirty="0" smtClean="0">
              <a:solidFill>
                <a:srgbClr val="FFFF00"/>
              </a:solidFill>
              <a:latin typeface="Times New Roman" pitchFamily="18" charset="0"/>
              <a:cs typeface="Times New Roman" pitchFamily="18" charset="0"/>
            </a:endParaRPr>
          </a:p>
          <a:p>
            <a:pPr marL="342900" indent="-342900" algn="l"/>
            <a:endParaRPr lang="en-US" sz="1800" b="1" dirty="0" smtClean="0">
              <a:solidFill>
                <a:srgbClr val="FFFF00"/>
              </a:solidFill>
              <a:latin typeface="Times New Roman" pitchFamily="18" charset="0"/>
              <a:cs typeface="Times New Roman" pitchFamily="18" charset="0"/>
            </a:endParaRPr>
          </a:p>
          <a:p>
            <a:pPr marL="342900" indent="-342900" algn="l"/>
            <a:r>
              <a:rPr lang="en-GB" sz="1800" b="1" dirty="0" smtClean="0">
                <a:solidFill>
                  <a:schemeClr val="accent6">
                    <a:lumMod val="50000"/>
                  </a:schemeClr>
                </a:solidFill>
                <a:latin typeface="Times New Roman" pitchFamily="18" charset="0"/>
                <a:cs typeface="Times New Roman" pitchFamily="18" charset="0"/>
              </a:rPr>
              <a:t>Dharma</a:t>
            </a:r>
            <a:r>
              <a:rPr lang="en-GB" sz="1800" b="1" dirty="0" smtClean="0">
                <a:solidFill>
                  <a:srgbClr val="7030A0"/>
                </a:solidFill>
                <a:latin typeface="Times New Roman" pitchFamily="18" charset="0"/>
                <a:cs typeface="Times New Roman" pitchFamily="18" charset="0"/>
              </a:rPr>
              <a:t> – </a:t>
            </a:r>
            <a:r>
              <a:rPr lang="en-GB" sz="1800" b="1" dirty="0" smtClean="0">
                <a:solidFill>
                  <a:srgbClr val="00B0F0"/>
                </a:solidFill>
                <a:latin typeface="Times New Roman" pitchFamily="18" charset="0"/>
                <a:cs typeface="Times New Roman" pitchFamily="18" charset="0"/>
              </a:rPr>
              <a:t>Virtues , right and wrong , fulfil duties </a:t>
            </a:r>
            <a:endParaRPr lang="en-US" sz="1800" b="1" dirty="0" smtClean="0">
              <a:solidFill>
                <a:srgbClr val="00B0F0"/>
              </a:solidFill>
              <a:latin typeface="Times New Roman" pitchFamily="18" charset="0"/>
              <a:cs typeface="Times New Roman" pitchFamily="18" charset="0"/>
            </a:endParaRPr>
          </a:p>
          <a:p>
            <a:pPr marL="342900" indent="-342900" algn="l"/>
            <a:r>
              <a:rPr lang="en-GB" sz="1800" b="1" dirty="0" smtClean="0">
                <a:solidFill>
                  <a:srgbClr val="FFFF00"/>
                </a:solidFill>
                <a:latin typeface="Times New Roman" pitchFamily="18" charset="0"/>
                <a:cs typeface="Times New Roman" pitchFamily="18" charset="0"/>
              </a:rPr>
              <a:t> </a:t>
            </a:r>
            <a:r>
              <a:rPr lang="en-GB" sz="1800" b="1" dirty="0" err="1" smtClean="0">
                <a:solidFill>
                  <a:schemeClr val="accent6">
                    <a:lumMod val="50000"/>
                  </a:schemeClr>
                </a:solidFill>
                <a:latin typeface="Times New Roman" pitchFamily="18" charset="0"/>
                <a:cs typeface="Times New Roman" pitchFamily="18" charset="0"/>
              </a:rPr>
              <a:t>Artha</a:t>
            </a:r>
            <a:r>
              <a:rPr lang="en-GB" sz="1800" b="1" dirty="0" smtClean="0">
                <a:solidFill>
                  <a:schemeClr val="accent6">
                    <a:lumMod val="50000"/>
                  </a:schemeClr>
                </a:solidFill>
                <a:latin typeface="Times New Roman" pitchFamily="18" charset="0"/>
                <a:cs typeface="Times New Roman" pitchFamily="18" charset="0"/>
              </a:rPr>
              <a:t> – </a:t>
            </a:r>
            <a:r>
              <a:rPr lang="en-GB" sz="1800" b="1" dirty="0" smtClean="0">
                <a:solidFill>
                  <a:srgbClr val="00B0F0"/>
                </a:solidFill>
                <a:latin typeface="Times New Roman" pitchFamily="18" charset="0"/>
                <a:cs typeface="Times New Roman" pitchFamily="18" charset="0"/>
              </a:rPr>
              <a:t>desire for power and wealth</a:t>
            </a:r>
          </a:p>
          <a:p>
            <a:pPr marL="342900" indent="-342900" algn="l"/>
            <a:r>
              <a:rPr lang="en-GB" sz="1800" b="1" dirty="0" smtClean="0">
                <a:solidFill>
                  <a:schemeClr val="accent6">
                    <a:lumMod val="50000"/>
                  </a:schemeClr>
                </a:solidFill>
                <a:latin typeface="Times New Roman" pitchFamily="18" charset="0"/>
                <a:cs typeface="Times New Roman" pitchFamily="18" charset="0"/>
              </a:rPr>
              <a:t>Kama – </a:t>
            </a:r>
            <a:r>
              <a:rPr lang="en-GB" sz="1800" b="1" dirty="0" smtClean="0">
                <a:solidFill>
                  <a:srgbClr val="00B0F0"/>
                </a:solidFill>
                <a:latin typeface="Times New Roman" pitchFamily="18" charset="0"/>
                <a:cs typeface="Times New Roman" pitchFamily="18" charset="0"/>
              </a:rPr>
              <a:t>desire for pleasure </a:t>
            </a:r>
          </a:p>
          <a:p>
            <a:pPr marL="342900" indent="-342900" algn="l"/>
            <a:r>
              <a:rPr lang="en-GB" sz="1800" b="1" dirty="0" err="1" smtClean="0">
                <a:solidFill>
                  <a:schemeClr val="accent6">
                    <a:lumMod val="50000"/>
                  </a:schemeClr>
                </a:solidFill>
                <a:latin typeface="Times New Roman" pitchFamily="18" charset="0"/>
                <a:cs typeface="Times New Roman" pitchFamily="18" charset="0"/>
              </a:rPr>
              <a:t>Moksha</a:t>
            </a:r>
            <a:r>
              <a:rPr lang="en-GB" sz="1800" b="1" dirty="0" smtClean="0">
                <a:solidFill>
                  <a:schemeClr val="accent6">
                    <a:lumMod val="50000"/>
                  </a:schemeClr>
                </a:solidFill>
                <a:latin typeface="Times New Roman" pitchFamily="18" charset="0"/>
                <a:cs typeface="Times New Roman" pitchFamily="18" charset="0"/>
              </a:rPr>
              <a:t> </a:t>
            </a:r>
            <a:r>
              <a:rPr lang="en-GB" sz="1800" b="1" dirty="0" smtClean="0">
                <a:solidFill>
                  <a:srgbClr val="00B0F0"/>
                </a:solidFill>
                <a:latin typeface="Times New Roman" pitchFamily="18" charset="0"/>
                <a:cs typeface="Times New Roman" pitchFamily="18" charset="0"/>
              </a:rPr>
              <a:t>– liberation  </a:t>
            </a:r>
            <a:endParaRPr lang="en-US" sz="1800" b="1" dirty="0" smtClean="0">
              <a:solidFill>
                <a:srgbClr val="00B0F0"/>
              </a:solidFill>
              <a:latin typeface="Times New Roman" pitchFamily="18" charset="0"/>
              <a:cs typeface="Times New Roman" pitchFamily="18" charset="0"/>
            </a:endParaRPr>
          </a:p>
          <a:p>
            <a:pPr marL="342900" indent="-342900" algn="l"/>
            <a:endParaRPr lang="en-US" sz="1800" b="1" dirty="0" smtClean="0">
              <a:solidFill>
                <a:srgbClr val="FFFF00"/>
              </a:solidFill>
              <a:latin typeface="Times New Roman" pitchFamily="18" charset="0"/>
              <a:cs typeface="Times New Roman" pitchFamily="18" charset="0"/>
            </a:endParaRPr>
          </a:p>
          <a:p>
            <a:pPr marL="342900" indent="-342900" algn="l"/>
            <a:endParaRPr lang="en-GB" sz="1800" dirty="0" smtClean="0"/>
          </a:p>
          <a:p>
            <a:pPr marL="342900" indent="-342900" algn="l"/>
            <a:endParaRPr lang="en-GB" dirty="0" smtClean="0"/>
          </a:p>
          <a:p>
            <a:pPr marL="342900" indent="-342900" algn="l"/>
            <a:endParaRPr lang="en-GB" dirty="0" smtClean="0"/>
          </a:p>
          <a:p>
            <a:pPr marL="342900" indent="-342900" algn="l">
              <a:buAutoNum type="arabicPeriod"/>
            </a:pPr>
            <a:endParaRPr lang="en-US" dirty="0"/>
          </a:p>
        </p:txBody>
      </p:sp>
      <p:sp>
        <p:nvSpPr>
          <p:cNvPr id="52226" name="AutoShape 2"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2228" name="AutoShape 4"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5714" name="Picture 2" descr="Buy Bhagavad Gita Original in English - Bhagavad Gita as It is Original in  English Book Online at Low Prices in India | Bhagavad Gita Original in  English - Bhagavad Gita as"/>
          <p:cNvPicPr>
            <a:picLocks noChangeAspect="1" noChangeArrowheads="1"/>
          </p:cNvPicPr>
          <p:nvPr/>
        </p:nvPicPr>
        <p:blipFill>
          <a:blip r:embed="rId2"/>
          <a:srcRect/>
          <a:stretch>
            <a:fillRect/>
          </a:stretch>
        </p:blipFill>
        <p:spPr bwMode="auto">
          <a:xfrm>
            <a:off x="6000760" y="0"/>
            <a:ext cx="2905125" cy="4762500"/>
          </a:xfrm>
          <a:prstGeom prst="rect">
            <a:avLst/>
          </a:prstGeom>
          <a:noFill/>
        </p:spPr>
      </p:pic>
    </p:spTree>
    <p:extLst>
      <p:ext uri="{BB962C8B-B14F-4D97-AF65-F5344CB8AC3E}">
        <p14:creationId xmlns:p14="http://schemas.microsoft.com/office/powerpoint/2010/main" val="405758132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down)">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15714"/>
                                        </p:tgtEl>
                                        <p:attrNameLst>
                                          <p:attrName>style.visibility</p:attrName>
                                        </p:attrNameLst>
                                      </p:cBhvr>
                                      <p:to>
                                        <p:strVal val="visible"/>
                                      </p:to>
                                    </p:set>
                                    <p:anim calcmode="lin" valueType="num">
                                      <p:cBhvr additive="base">
                                        <p:cTn id="42" dur="500" fill="hold"/>
                                        <p:tgtEl>
                                          <p:spTgt spid="115714"/>
                                        </p:tgtEl>
                                        <p:attrNameLst>
                                          <p:attrName>ppt_x</p:attrName>
                                        </p:attrNameLst>
                                      </p:cBhvr>
                                      <p:tavLst>
                                        <p:tav tm="0">
                                          <p:val>
                                            <p:strVal val="#ppt_x"/>
                                          </p:val>
                                        </p:tav>
                                        <p:tav tm="100000">
                                          <p:val>
                                            <p:strVal val="#ppt_x"/>
                                          </p:val>
                                        </p:tav>
                                      </p:tavLst>
                                    </p:anim>
                                    <p:anim calcmode="lin" valueType="num">
                                      <p:cBhvr additive="base">
                                        <p:cTn id="43" dur="500" fill="hold"/>
                                        <p:tgtEl>
                                          <p:spTgt spid="1157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7030A0"/>
                </a:solidFill>
              </a:rPr>
              <a:t> </a:t>
            </a:r>
            <a:endParaRPr lang="en-US" dirty="0">
              <a:solidFill>
                <a:srgbClr val="7030A0"/>
              </a:solidFill>
            </a:endParaRPr>
          </a:p>
        </p:txBody>
      </p:sp>
      <p:sp>
        <p:nvSpPr>
          <p:cNvPr id="3" name="Text Placeholder 2"/>
          <p:cNvSpPr>
            <a:spLocks noGrp="1"/>
          </p:cNvSpPr>
          <p:nvPr>
            <p:ph type="body" sz="quarter" idx="11"/>
          </p:nvPr>
        </p:nvSpPr>
        <p:spPr>
          <a:xfrm>
            <a:off x="214282" y="214296"/>
            <a:ext cx="6215106" cy="4500594"/>
          </a:xfrm>
        </p:spPr>
        <p:txBody>
          <a:bodyPr/>
          <a:lstStyle/>
          <a:p>
            <a:pPr marL="342900" indent="-342900" algn="l"/>
            <a:r>
              <a:rPr lang="en-GB" sz="1800" b="1" dirty="0" smtClean="0">
                <a:solidFill>
                  <a:srgbClr val="7030A0"/>
                </a:solidFill>
                <a:latin typeface="Times New Roman" pitchFamily="18" charset="0"/>
                <a:cs typeface="Times New Roman" pitchFamily="18" charset="0"/>
              </a:rPr>
              <a:t>2. Islam</a:t>
            </a:r>
            <a:endParaRPr lang="en-GB" sz="1800" b="1" dirty="0" smtClean="0">
              <a:solidFill>
                <a:srgbClr val="00B0F0"/>
              </a:solidFill>
              <a:latin typeface="Times New Roman" pitchFamily="18" charset="0"/>
              <a:cs typeface="Times New Roman" pitchFamily="18" charset="0"/>
            </a:endParaRPr>
          </a:p>
          <a:p>
            <a:pPr marL="342900" indent="-342900" algn="l">
              <a:buFont typeface="Wingdings" pitchFamily="2" charset="2"/>
              <a:buChar char="Ø"/>
            </a:pPr>
            <a:r>
              <a:rPr lang="en-GB" sz="1600" b="1" dirty="0" smtClean="0">
                <a:solidFill>
                  <a:schemeClr val="accent3">
                    <a:lumMod val="50000"/>
                  </a:schemeClr>
                </a:solidFill>
                <a:latin typeface="Times New Roman" pitchFamily="18" charset="0"/>
                <a:cs typeface="Times New Roman" pitchFamily="18" charset="0"/>
              </a:rPr>
              <a:t>QURAN – holy book </a:t>
            </a:r>
          </a:p>
          <a:p>
            <a:pPr marL="342900" indent="-342900" algn="l">
              <a:buFont typeface="Wingdings" pitchFamily="2" charset="2"/>
              <a:buChar char="Ø"/>
            </a:pPr>
            <a:r>
              <a:rPr lang="en-GB" sz="1600" b="1" dirty="0" smtClean="0">
                <a:solidFill>
                  <a:schemeClr val="accent3">
                    <a:lumMod val="50000"/>
                  </a:schemeClr>
                </a:solidFill>
                <a:latin typeface="Times New Roman" pitchFamily="18" charset="0"/>
                <a:cs typeface="Times New Roman" pitchFamily="18" charset="0"/>
              </a:rPr>
              <a:t>Pilgrimage to Mecca </a:t>
            </a:r>
            <a:endParaRPr lang="en-US" sz="1600" b="1" dirty="0" smtClean="0">
              <a:solidFill>
                <a:schemeClr val="accent3">
                  <a:lumMod val="50000"/>
                </a:schemeClr>
              </a:solidFill>
              <a:latin typeface="Times New Roman" pitchFamily="18" charset="0"/>
              <a:cs typeface="Times New Roman" pitchFamily="18" charset="0"/>
            </a:endParaRPr>
          </a:p>
          <a:p>
            <a:pPr marL="342900" indent="-342900" algn="l"/>
            <a:endParaRPr lang="en-GB" sz="1800" dirty="0" smtClean="0"/>
          </a:p>
          <a:p>
            <a:pPr marL="342900" indent="-342900" algn="l"/>
            <a:endParaRPr lang="en-GB" dirty="0" smtClean="0"/>
          </a:p>
          <a:p>
            <a:pPr marL="342900" indent="-342900" algn="l"/>
            <a:endParaRPr lang="en-GB" dirty="0" smtClean="0"/>
          </a:p>
          <a:p>
            <a:pPr marL="342900" indent="-342900" algn="l">
              <a:buAutoNum type="arabicPeriod"/>
            </a:pPr>
            <a:endParaRPr lang="en-US" dirty="0"/>
          </a:p>
        </p:txBody>
      </p:sp>
      <p:sp>
        <p:nvSpPr>
          <p:cNvPr id="52226" name="AutoShape 2"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2228" name="AutoShape 4"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7762" name="Picture 2" descr="Golden Quran High Resolution Stock Photography and Images - Alamy"/>
          <p:cNvPicPr>
            <a:picLocks noChangeAspect="1" noChangeArrowheads="1"/>
          </p:cNvPicPr>
          <p:nvPr/>
        </p:nvPicPr>
        <p:blipFill>
          <a:blip r:embed="rId2" cstate="print"/>
          <a:srcRect/>
          <a:stretch>
            <a:fillRect/>
          </a:stretch>
        </p:blipFill>
        <p:spPr bwMode="auto">
          <a:xfrm>
            <a:off x="6715140" y="214296"/>
            <a:ext cx="2143140" cy="3143272"/>
          </a:xfrm>
          <a:prstGeom prst="rect">
            <a:avLst/>
          </a:prstGeom>
          <a:noFill/>
        </p:spPr>
      </p:pic>
      <p:pic>
        <p:nvPicPr>
          <p:cNvPr id="117764" name="Picture 4" descr="Ramzan : The month of compassion and abstinence"/>
          <p:cNvPicPr>
            <a:picLocks noChangeAspect="1" noChangeArrowheads="1"/>
          </p:cNvPicPr>
          <p:nvPr/>
        </p:nvPicPr>
        <p:blipFill>
          <a:blip r:embed="rId3"/>
          <a:srcRect/>
          <a:stretch>
            <a:fillRect/>
          </a:stretch>
        </p:blipFill>
        <p:spPr bwMode="auto">
          <a:xfrm>
            <a:off x="3714745" y="3176946"/>
            <a:ext cx="2928958" cy="1680819"/>
          </a:xfrm>
          <a:prstGeom prst="rect">
            <a:avLst/>
          </a:prstGeom>
          <a:noFill/>
        </p:spPr>
      </p:pic>
    </p:spTree>
    <p:extLst>
      <p:ext uri="{BB962C8B-B14F-4D97-AF65-F5344CB8AC3E}">
        <p14:creationId xmlns:p14="http://schemas.microsoft.com/office/powerpoint/2010/main" val="87415496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17762"/>
                                        </p:tgtEl>
                                        <p:attrNameLst>
                                          <p:attrName>style.visibility</p:attrName>
                                        </p:attrNameLst>
                                      </p:cBhvr>
                                      <p:to>
                                        <p:strVal val="visible"/>
                                      </p:to>
                                    </p:set>
                                    <p:animEffect transition="in" filter="wipe(down)">
                                      <p:cBhvr>
                                        <p:cTn id="25" dur="500"/>
                                        <p:tgtEl>
                                          <p:spTgt spid="11776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17764"/>
                                        </p:tgtEl>
                                        <p:attrNameLst>
                                          <p:attrName>style.visibility</p:attrName>
                                        </p:attrNameLst>
                                      </p:cBhvr>
                                      <p:to>
                                        <p:strVal val="visible"/>
                                      </p:to>
                                    </p:set>
                                    <p:animEffect transition="in" filter="wipe(down)">
                                      <p:cBhvr>
                                        <p:cTn id="30" dur="500"/>
                                        <p:tgtEl>
                                          <p:spTgt spid="1177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7030A0"/>
                </a:solidFill>
              </a:rPr>
              <a:t> </a:t>
            </a:r>
            <a:endParaRPr lang="en-US" dirty="0">
              <a:solidFill>
                <a:srgbClr val="7030A0"/>
              </a:solidFill>
            </a:endParaRPr>
          </a:p>
        </p:txBody>
      </p:sp>
      <p:sp>
        <p:nvSpPr>
          <p:cNvPr id="3" name="Text Placeholder 2"/>
          <p:cNvSpPr>
            <a:spLocks noGrp="1"/>
          </p:cNvSpPr>
          <p:nvPr>
            <p:ph type="body" sz="quarter" idx="11"/>
          </p:nvPr>
        </p:nvSpPr>
        <p:spPr>
          <a:xfrm>
            <a:off x="214282" y="214296"/>
            <a:ext cx="6215106" cy="4500594"/>
          </a:xfrm>
        </p:spPr>
        <p:txBody>
          <a:bodyPr/>
          <a:lstStyle/>
          <a:p>
            <a:pPr marL="342900" indent="-342900" algn="l"/>
            <a:r>
              <a:rPr lang="en-GB" sz="1800" b="1" dirty="0" smtClean="0">
                <a:solidFill>
                  <a:srgbClr val="7030A0"/>
                </a:solidFill>
                <a:latin typeface="Times New Roman" pitchFamily="18" charset="0"/>
                <a:cs typeface="Times New Roman" pitchFamily="18" charset="0"/>
              </a:rPr>
              <a:t>3. </a:t>
            </a:r>
            <a:r>
              <a:rPr lang="en-GB" sz="1800" b="1" dirty="0" err="1" smtClean="0">
                <a:solidFill>
                  <a:srgbClr val="7030A0"/>
                </a:solidFill>
                <a:latin typeface="Times New Roman" pitchFamily="18" charset="0"/>
                <a:cs typeface="Times New Roman" pitchFamily="18" charset="0"/>
              </a:rPr>
              <a:t>Chistianity</a:t>
            </a:r>
            <a:endParaRPr lang="en-GB" sz="1800" b="1" dirty="0" smtClean="0">
              <a:solidFill>
                <a:srgbClr val="7030A0"/>
              </a:solidFill>
              <a:latin typeface="Times New Roman" pitchFamily="18" charset="0"/>
              <a:cs typeface="Times New Roman" pitchFamily="18" charset="0"/>
            </a:endParaRPr>
          </a:p>
          <a:p>
            <a:pPr marL="342900" indent="-342900" algn="l"/>
            <a:endParaRPr lang="en-GB" sz="1800" b="1" dirty="0" smtClean="0">
              <a:solidFill>
                <a:srgbClr val="7030A0"/>
              </a:solidFill>
              <a:latin typeface="Times New Roman" pitchFamily="18" charset="0"/>
              <a:cs typeface="Times New Roman" pitchFamily="18" charset="0"/>
            </a:endParaRPr>
          </a:p>
          <a:p>
            <a:pPr marL="342900" indent="-342900" algn="l"/>
            <a:r>
              <a:rPr lang="en-GB" sz="1800" b="1" dirty="0" smtClean="0">
                <a:solidFill>
                  <a:schemeClr val="accent6">
                    <a:lumMod val="75000"/>
                  </a:schemeClr>
                </a:solidFill>
                <a:latin typeface="Times New Roman" pitchFamily="18" charset="0"/>
                <a:cs typeface="Times New Roman" pitchFamily="18" charset="0"/>
              </a:rPr>
              <a:t>Gained roots after Portuguese   </a:t>
            </a:r>
          </a:p>
          <a:p>
            <a:pPr marL="342900" indent="-342900" algn="l"/>
            <a:r>
              <a:rPr lang="en-GB" sz="1800" b="1" dirty="0" smtClean="0">
                <a:solidFill>
                  <a:schemeClr val="accent6">
                    <a:lumMod val="75000"/>
                  </a:schemeClr>
                </a:solidFill>
                <a:latin typeface="Times New Roman" pitchFamily="18" charset="0"/>
                <a:cs typeface="Times New Roman" pitchFamily="18" charset="0"/>
              </a:rPr>
              <a:t>Holy book – Bible </a:t>
            </a:r>
          </a:p>
          <a:p>
            <a:pPr marL="342900" indent="-342900" algn="l"/>
            <a:endParaRPr lang="en-US" sz="1800" b="1" dirty="0" smtClean="0">
              <a:solidFill>
                <a:srgbClr val="7030A0"/>
              </a:solidFill>
              <a:latin typeface="Times New Roman" pitchFamily="18" charset="0"/>
              <a:cs typeface="Times New Roman" pitchFamily="18" charset="0"/>
            </a:endParaRPr>
          </a:p>
          <a:p>
            <a:pPr marL="342900" indent="-342900" algn="l"/>
            <a:endParaRPr lang="en-GB" sz="1800" dirty="0" smtClean="0"/>
          </a:p>
          <a:p>
            <a:pPr marL="342900" indent="-342900" algn="l"/>
            <a:endParaRPr lang="en-GB" dirty="0" smtClean="0"/>
          </a:p>
          <a:p>
            <a:pPr marL="342900" indent="-342900" algn="l"/>
            <a:endParaRPr lang="en-GB" dirty="0" smtClean="0"/>
          </a:p>
          <a:p>
            <a:pPr marL="342900" indent="-342900" algn="l">
              <a:buAutoNum type="arabicPeriod"/>
            </a:pPr>
            <a:endParaRPr lang="en-US" dirty="0"/>
          </a:p>
        </p:txBody>
      </p:sp>
      <p:sp>
        <p:nvSpPr>
          <p:cNvPr id="52226" name="AutoShape 2"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2228" name="AutoShape 4"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8786" name="Picture 2" descr="Bible Stock Photos and Images. 76,815 Bible pictures and royalty free  photography available to search from thousands of stock photographers."/>
          <p:cNvPicPr>
            <a:picLocks noChangeAspect="1" noChangeArrowheads="1"/>
          </p:cNvPicPr>
          <p:nvPr/>
        </p:nvPicPr>
        <p:blipFill>
          <a:blip r:embed="rId2"/>
          <a:srcRect/>
          <a:stretch>
            <a:fillRect/>
          </a:stretch>
        </p:blipFill>
        <p:spPr bwMode="auto">
          <a:xfrm>
            <a:off x="6072198" y="500048"/>
            <a:ext cx="2786082" cy="2571756"/>
          </a:xfrm>
          <a:prstGeom prst="rect">
            <a:avLst/>
          </a:prstGeom>
          <a:noFill/>
        </p:spPr>
      </p:pic>
      <p:pic>
        <p:nvPicPr>
          <p:cNvPr id="118788" name="Picture 4" descr="Facts about Christianity"/>
          <p:cNvPicPr>
            <a:picLocks noChangeAspect="1" noChangeArrowheads="1"/>
          </p:cNvPicPr>
          <p:nvPr/>
        </p:nvPicPr>
        <p:blipFill>
          <a:blip r:embed="rId3"/>
          <a:srcRect/>
          <a:stretch>
            <a:fillRect/>
          </a:stretch>
        </p:blipFill>
        <p:spPr bwMode="auto">
          <a:xfrm flipH="1">
            <a:off x="2357422" y="2571750"/>
            <a:ext cx="3429000" cy="2286000"/>
          </a:xfrm>
          <a:prstGeom prst="rect">
            <a:avLst/>
          </a:prstGeom>
          <a:noFill/>
        </p:spPr>
      </p:pic>
    </p:spTree>
    <p:extLst>
      <p:ext uri="{BB962C8B-B14F-4D97-AF65-F5344CB8AC3E}">
        <p14:creationId xmlns:p14="http://schemas.microsoft.com/office/powerpoint/2010/main" val="329007654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18786"/>
                                        </p:tgtEl>
                                        <p:attrNameLst>
                                          <p:attrName>style.visibility</p:attrName>
                                        </p:attrNameLst>
                                      </p:cBhvr>
                                      <p:to>
                                        <p:strVal val="visible"/>
                                      </p:to>
                                    </p:set>
                                    <p:animEffect transition="in" filter="wipe(down)">
                                      <p:cBhvr>
                                        <p:cTn id="25" dur="500"/>
                                        <p:tgtEl>
                                          <p:spTgt spid="118786"/>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118788"/>
                                        </p:tgtEl>
                                        <p:attrNameLst>
                                          <p:attrName>style.visibility</p:attrName>
                                        </p:attrNameLst>
                                      </p:cBhvr>
                                      <p:to>
                                        <p:strVal val="visible"/>
                                      </p:to>
                                    </p:set>
                                    <p:anim calcmode="lin" valueType="num">
                                      <p:cBhvr additive="base">
                                        <p:cTn id="30" dur="500" fill="hold"/>
                                        <p:tgtEl>
                                          <p:spTgt spid="118788"/>
                                        </p:tgtEl>
                                        <p:attrNameLst>
                                          <p:attrName>ppt_x</p:attrName>
                                        </p:attrNameLst>
                                      </p:cBhvr>
                                      <p:tavLst>
                                        <p:tav tm="0">
                                          <p:val>
                                            <p:strVal val="#ppt_x"/>
                                          </p:val>
                                        </p:tav>
                                        <p:tav tm="100000">
                                          <p:val>
                                            <p:strVal val="#ppt_x"/>
                                          </p:val>
                                        </p:tav>
                                      </p:tavLst>
                                    </p:anim>
                                    <p:anim calcmode="lin" valueType="num">
                                      <p:cBhvr additive="base">
                                        <p:cTn id="31" dur="500" fill="hold"/>
                                        <p:tgtEl>
                                          <p:spTgt spid="1187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7030A0"/>
                </a:solidFill>
              </a:rPr>
              <a:t> </a:t>
            </a:r>
            <a:endParaRPr lang="en-US" dirty="0">
              <a:solidFill>
                <a:srgbClr val="7030A0"/>
              </a:solidFill>
            </a:endParaRPr>
          </a:p>
        </p:txBody>
      </p:sp>
      <p:sp>
        <p:nvSpPr>
          <p:cNvPr id="3" name="Text Placeholder 2"/>
          <p:cNvSpPr>
            <a:spLocks noGrp="1"/>
          </p:cNvSpPr>
          <p:nvPr>
            <p:ph type="body" sz="quarter" idx="11"/>
          </p:nvPr>
        </p:nvSpPr>
        <p:spPr>
          <a:xfrm>
            <a:off x="214282" y="1500180"/>
            <a:ext cx="3571900" cy="3214710"/>
          </a:xfrm>
        </p:spPr>
        <p:txBody>
          <a:bodyPr/>
          <a:lstStyle/>
          <a:p>
            <a:pPr marL="342900" indent="-342900" algn="l"/>
            <a:r>
              <a:rPr lang="en-GB" sz="1800" b="1" dirty="0" smtClean="0">
                <a:solidFill>
                  <a:srgbClr val="7030A0"/>
                </a:solidFill>
                <a:latin typeface="Times New Roman" pitchFamily="18" charset="0"/>
                <a:cs typeface="Times New Roman" pitchFamily="18" charset="0"/>
              </a:rPr>
              <a:t>4. Sikhism </a:t>
            </a:r>
          </a:p>
          <a:p>
            <a:pPr marL="342900" indent="-342900" algn="l"/>
            <a:r>
              <a:rPr lang="en-GB" sz="1800" b="1" dirty="0" smtClean="0">
                <a:solidFill>
                  <a:schemeClr val="accent6">
                    <a:lumMod val="75000"/>
                  </a:schemeClr>
                </a:solidFill>
                <a:latin typeface="Times New Roman" pitchFamily="18" charset="0"/>
                <a:cs typeface="Times New Roman" pitchFamily="18" charset="0"/>
              </a:rPr>
              <a:t>Founder - </a:t>
            </a:r>
            <a:r>
              <a:rPr lang="en-GB" sz="1800" b="1" dirty="0" smtClean="0">
                <a:solidFill>
                  <a:srgbClr val="00B0F0"/>
                </a:solidFill>
                <a:latin typeface="Times New Roman" pitchFamily="18" charset="0"/>
                <a:cs typeface="Times New Roman" pitchFamily="18" charset="0"/>
              </a:rPr>
              <a:t>Guru Nanak </a:t>
            </a:r>
          </a:p>
          <a:p>
            <a:pPr marL="342900" indent="-342900" algn="l"/>
            <a:r>
              <a:rPr lang="en-GB" sz="1800" b="1" dirty="0" smtClean="0">
                <a:solidFill>
                  <a:schemeClr val="accent6">
                    <a:lumMod val="75000"/>
                  </a:schemeClr>
                </a:solidFill>
                <a:latin typeface="Times New Roman" pitchFamily="18" charset="0"/>
                <a:cs typeface="Times New Roman" pitchFamily="18" charset="0"/>
              </a:rPr>
              <a:t>Holy book – </a:t>
            </a:r>
            <a:r>
              <a:rPr lang="en-GB" sz="1800" b="1" dirty="0" smtClean="0">
                <a:solidFill>
                  <a:srgbClr val="00B0F0"/>
                </a:solidFill>
                <a:latin typeface="Times New Roman" pitchFamily="18" charset="0"/>
                <a:cs typeface="Times New Roman" pitchFamily="18" charset="0"/>
              </a:rPr>
              <a:t>Guru </a:t>
            </a:r>
            <a:r>
              <a:rPr lang="en-GB" sz="1800" b="1" dirty="0" err="1" smtClean="0">
                <a:solidFill>
                  <a:srgbClr val="00B0F0"/>
                </a:solidFill>
                <a:latin typeface="Times New Roman" pitchFamily="18" charset="0"/>
                <a:cs typeface="Times New Roman" pitchFamily="18" charset="0"/>
              </a:rPr>
              <a:t>Granth</a:t>
            </a:r>
            <a:r>
              <a:rPr lang="en-GB" sz="1800" b="1" dirty="0" smtClean="0">
                <a:solidFill>
                  <a:srgbClr val="00B0F0"/>
                </a:solidFill>
                <a:latin typeface="Times New Roman" pitchFamily="18" charset="0"/>
                <a:cs typeface="Times New Roman" pitchFamily="18" charset="0"/>
              </a:rPr>
              <a:t> Sahib</a:t>
            </a:r>
          </a:p>
          <a:p>
            <a:pPr marL="342900" indent="-342900" algn="l"/>
            <a:endParaRPr lang="en-GB" sz="1800" b="1" dirty="0" smtClean="0">
              <a:solidFill>
                <a:srgbClr val="00B0F0"/>
              </a:solidFill>
              <a:latin typeface="Times New Roman" pitchFamily="18" charset="0"/>
              <a:cs typeface="Times New Roman" pitchFamily="18" charset="0"/>
            </a:endParaRPr>
          </a:p>
          <a:p>
            <a:pPr marL="342900" indent="-342900" algn="l"/>
            <a:r>
              <a:rPr lang="en-GB" sz="1800" b="1" dirty="0" smtClean="0">
                <a:solidFill>
                  <a:srgbClr val="00B0F0"/>
                </a:solidFill>
                <a:latin typeface="Times New Roman" pitchFamily="18" charset="0"/>
                <a:cs typeface="Times New Roman" pitchFamily="18" charset="0"/>
              </a:rPr>
              <a:t>5 religious symbols </a:t>
            </a:r>
          </a:p>
          <a:p>
            <a:pPr marL="342900" indent="-342900" algn="l"/>
            <a:endParaRPr lang="en-GB" sz="1800" b="1" dirty="0" smtClean="0">
              <a:solidFill>
                <a:srgbClr val="00B0F0"/>
              </a:solidFill>
              <a:latin typeface="Times New Roman" pitchFamily="18" charset="0"/>
              <a:cs typeface="Times New Roman" pitchFamily="18" charset="0"/>
            </a:endParaRPr>
          </a:p>
          <a:p>
            <a:pPr marL="342900" indent="-342900" algn="l"/>
            <a:r>
              <a:rPr lang="en-GB" sz="1800" b="1" dirty="0" err="1" smtClean="0">
                <a:solidFill>
                  <a:srgbClr val="7030A0"/>
                </a:solidFill>
                <a:latin typeface="Times New Roman" pitchFamily="18" charset="0"/>
                <a:cs typeface="Times New Roman" pitchFamily="18" charset="0"/>
              </a:rPr>
              <a:t>Kesh</a:t>
            </a:r>
            <a:r>
              <a:rPr lang="en-GB" sz="1800" b="1" dirty="0" smtClean="0">
                <a:solidFill>
                  <a:srgbClr val="7030A0"/>
                </a:solidFill>
                <a:latin typeface="Times New Roman" pitchFamily="18" charset="0"/>
                <a:cs typeface="Times New Roman" pitchFamily="18" charset="0"/>
              </a:rPr>
              <a:t>  - </a:t>
            </a:r>
            <a:r>
              <a:rPr lang="en-GB" sz="1800" b="1" dirty="0" smtClean="0">
                <a:solidFill>
                  <a:srgbClr val="FF0000"/>
                </a:solidFill>
                <a:latin typeface="Times New Roman" pitchFamily="18" charset="0"/>
                <a:cs typeface="Times New Roman" pitchFamily="18" charset="0"/>
              </a:rPr>
              <a:t>hair </a:t>
            </a:r>
          </a:p>
          <a:p>
            <a:pPr marL="342900" indent="-342900" algn="l"/>
            <a:r>
              <a:rPr lang="en-GB" sz="1800" b="1" dirty="0" err="1" smtClean="0">
                <a:solidFill>
                  <a:srgbClr val="7030A0"/>
                </a:solidFill>
                <a:latin typeface="Times New Roman" pitchFamily="18" charset="0"/>
                <a:cs typeface="Times New Roman" pitchFamily="18" charset="0"/>
              </a:rPr>
              <a:t>Kangha</a:t>
            </a:r>
            <a:r>
              <a:rPr lang="en-GB" sz="1800" b="1" dirty="0" smtClean="0">
                <a:solidFill>
                  <a:srgbClr val="7030A0"/>
                </a:solidFill>
                <a:latin typeface="Times New Roman" pitchFamily="18" charset="0"/>
                <a:cs typeface="Times New Roman" pitchFamily="18" charset="0"/>
              </a:rPr>
              <a:t> – </a:t>
            </a:r>
            <a:r>
              <a:rPr lang="en-GB" sz="1800" b="1" dirty="0" smtClean="0">
                <a:solidFill>
                  <a:srgbClr val="FF0000"/>
                </a:solidFill>
                <a:latin typeface="Times New Roman" pitchFamily="18" charset="0"/>
                <a:cs typeface="Times New Roman" pitchFamily="18" charset="0"/>
              </a:rPr>
              <a:t>comb </a:t>
            </a:r>
          </a:p>
          <a:p>
            <a:pPr marL="342900" indent="-342900" algn="l"/>
            <a:r>
              <a:rPr lang="en-GB" sz="1800" b="1" dirty="0" smtClean="0">
                <a:solidFill>
                  <a:srgbClr val="7030A0"/>
                </a:solidFill>
                <a:latin typeface="Times New Roman" pitchFamily="18" charset="0"/>
                <a:cs typeface="Times New Roman" pitchFamily="18" charset="0"/>
              </a:rPr>
              <a:t>Kara – </a:t>
            </a:r>
            <a:r>
              <a:rPr lang="en-GB" sz="1800" b="1" dirty="0" smtClean="0">
                <a:solidFill>
                  <a:srgbClr val="FF0000"/>
                </a:solidFill>
                <a:latin typeface="Times New Roman" pitchFamily="18" charset="0"/>
                <a:cs typeface="Times New Roman" pitchFamily="18" charset="0"/>
              </a:rPr>
              <a:t>bracelet </a:t>
            </a:r>
          </a:p>
          <a:p>
            <a:pPr marL="342900" indent="-342900" algn="l"/>
            <a:r>
              <a:rPr lang="en-GB" sz="1800" b="1" dirty="0" err="1" smtClean="0">
                <a:solidFill>
                  <a:srgbClr val="7030A0"/>
                </a:solidFill>
                <a:latin typeface="Times New Roman" pitchFamily="18" charset="0"/>
                <a:cs typeface="Times New Roman" pitchFamily="18" charset="0"/>
              </a:rPr>
              <a:t>Kirpan</a:t>
            </a:r>
            <a:r>
              <a:rPr lang="en-GB" sz="1800" b="1" dirty="0" smtClean="0">
                <a:solidFill>
                  <a:srgbClr val="7030A0"/>
                </a:solidFill>
                <a:latin typeface="Times New Roman" pitchFamily="18" charset="0"/>
                <a:cs typeface="Times New Roman" pitchFamily="18" charset="0"/>
              </a:rPr>
              <a:t> </a:t>
            </a:r>
            <a:r>
              <a:rPr lang="en-GB" sz="1800" b="1" dirty="0" smtClean="0">
                <a:solidFill>
                  <a:srgbClr val="FF0000"/>
                </a:solidFill>
                <a:latin typeface="Times New Roman" pitchFamily="18" charset="0"/>
                <a:cs typeface="Times New Roman" pitchFamily="18" charset="0"/>
              </a:rPr>
              <a:t>– sword </a:t>
            </a:r>
          </a:p>
          <a:p>
            <a:pPr marL="342900" indent="-342900" algn="l"/>
            <a:r>
              <a:rPr lang="en-GB" sz="1800" b="1" dirty="0" err="1" smtClean="0">
                <a:solidFill>
                  <a:srgbClr val="7030A0"/>
                </a:solidFill>
                <a:latin typeface="Times New Roman" pitchFamily="18" charset="0"/>
                <a:cs typeface="Times New Roman" pitchFamily="18" charset="0"/>
              </a:rPr>
              <a:t>Kaccha</a:t>
            </a:r>
            <a:r>
              <a:rPr lang="en-GB" sz="1800" b="1" dirty="0" smtClean="0">
                <a:solidFill>
                  <a:srgbClr val="7030A0"/>
                </a:solidFill>
                <a:latin typeface="Times New Roman" pitchFamily="18" charset="0"/>
                <a:cs typeface="Times New Roman" pitchFamily="18" charset="0"/>
              </a:rPr>
              <a:t> – </a:t>
            </a:r>
            <a:r>
              <a:rPr lang="en-GB" sz="1800" b="1" dirty="0" smtClean="0">
                <a:solidFill>
                  <a:srgbClr val="FF0000"/>
                </a:solidFill>
                <a:latin typeface="Times New Roman" pitchFamily="18" charset="0"/>
                <a:cs typeface="Times New Roman" pitchFamily="18" charset="0"/>
              </a:rPr>
              <a:t>shorts  </a:t>
            </a:r>
          </a:p>
          <a:p>
            <a:pPr marL="342900" indent="-342900" algn="l"/>
            <a:endParaRPr lang="en-US" sz="1800" b="1" dirty="0" smtClean="0">
              <a:solidFill>
                <a:srgbClr val="7030A0"/>
              </a:solidFill>
              <a:latin typeface="Times New Roman" pitchFamily="18" charset="0"/>
              <a:cs typeface="Times New Roman" pitchFamily="18" charset="0"/>
            </a:endParaRPr>
          </a:p>
          <a:p>
            <a:pPr marL="342900" indent="-342900" algn="l"/>
            <a:endParaRPr lang="en-GB" sz="1800" dirty="0" smtClean="0"/>
          </a:p>
          <a:p>
            <a:pPr marL="342900" indent="-342900" algn="l"/>
            <a:endParaRPr lang="en-GB" dirty="0" smtClean="0"/>
          </a:p>
          <a:p>
            <a:pPr marL="342900" indent="-342900" algn="l"/>
            <a:endParaRPr lang="en-GB" dirty="0" smtClean="0"/>
          </a:p>
          <a:p>
            <a:pPr marL="342900" indent="-342900" algn="l">
              <a:buAutoNum type="arabicPeriod"/>
            </a:pPr>
            <a:endParaRPr lang="en-US" dirty="0"/>
          </a:p>
        </p:txBody>
      </p:sp>
      <p:sp>
        <p:nvSpPr>
          <p:cNvPr id="52226" name="AutoShape 2"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2228" name="AutoShape 4"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9810" name="Picture 2" descr="Traditional Dress and Ceremonial Attire of Sikhs"/>
          <p:cNvPicPr>
            <a:picLocks noChangeAspect="1" noChangeArrowheads="1"/>
          </p:cNvPicPr>
          <p:nvPr/>
        </p:nvPicPr>
        <p:blipFill>
          <a:blip r:embed="rId2"/>
          <a:srcRect/>
          <a:stretch>
            <a:fillRect/>
          </a:stretch>
        </p:blipFill>
        <p:spPr bwMode="auto">
          <a:xfrm>
            <a:off x="2214546" y="2928940"/>
            <a:ext cx="3571900" cy="2000264"/>
          </a:xfrm>
          <a:prstGeom prst="rect">
            <a:avLst/>
          </a:prstGeom>
          <a:noFill/>
        </p:spPr>
      </p:pic>
      <p:sp>
        <p:nvSpPr>
          <p:cNvPr id="119812" name="AutoShape 4" descr="5k's ma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9814" name="Picture 6" descr="http://www.angelfire.com/d20/sikh-youth/sikhwebmain/sikhimages/5ksman.gif"/>
          <p:cNvPicPr>
            <a:picLocks noChangeAspect="1" noChangeArrowheads="1"/>
          </p:cNvPicPr>
          <p:nvPr/>
        </p:nvPicPr>
        <p:blipFill>
          <a:blip r:embed="rId3"/>
          <a:srcRect/>
          <a:stretch>
            <a:fillRect/>
          </a:stretch>
        </p:blipFill>
        <p:spPr bwMode="auto">
          <a:xfrm>
            <a:off x="6286512" y="428610"/>
            <a:ext cx="2857488" cy="4429156"/>
          </a:xfrm>
          <a:prstGeom prst="rect">
            <a:avLst/>
          </a:prstGeom>
          <a:noFill/>
        </p:spPr>
      </p:pic>
      <p:sp>
        <p:nvSpPr>
          <p:cNvPr id="119816" name="AutoShape 8" descr="Sri Guru Granth Sahib ji Steek - Home | Faceboo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2" name="Picture 2" descr="https://nitnempath.com/wp-content/uploads/2020/06/guru-granth-sahib-ji4.jpg"/>
          <p:cNvPicPr>
            <a:picLocks noChangeAspect="1" noChangeArrowheads="1"/>
          </p:cNvPicPr>
          <p:nvPr/>
        </p:nvPicPr>
        <p:blipFill>
          <a:blip r:embed="rId4" cstate="print"/>
          <a:srcRect/>
          <a:stretch>
            <a:fillRect/>
          </a:stretch>
        </p:blipFill>
        <p:spPr bwMode="auto">
          <a:xfrm>
            <a:off x="3857620" y="357172"/>
            <a:ext cx="2357454" cy="2317369"/>
          </a:xfrm>
          <a:prstGeom prst="rect">
            <a:avLst/>
          </a:prstGeom>
          <a:noFill/>
        </p:spPr>
      </p:pic>
    </p:spTree>
    <p:extLst>
      <p:ext uri="{BB962C8B-B14F-4D97-AF65-F5344CB8AC3E}">
        <p14:creationId xmlns:p14="http://schemas.microsoft.com/office/powerpoint/2010/main" val="23585163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nodeType="click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down)">
                                      <p:cBhvr>
                                        <p:cTn id="61" dur="500"/>
                                        <p:tgtEl>
                                          <p:spTgt spid="12"/>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119810"/>
                                        </p:tgtEl>
                                        <p:attrNameLst>
                                          <p:attrName>style.visibility</p:attrName>
                                        </p:attrNameLst>
                                      </p:cBhvr>
                                      <p:to>
                                        <p:strVal val="visible"/>
                                      </p:to>
                                    </p:set>
                                    <p:anim calcmode="lin" valueType="num">
                                      <p:cBhvr additive="base">
                                        <p:cTn id="66" dur="500" fill="hold"/>
                                        <p:tgtEl>
                                          <p:spTgt spid="119810"/>
                                        </p:tgtEl>
                                        <p:attrNameLst>
                                          <p:attrName>ppt_x</p:attrName>
                                        </p:attrNameLst>
                                      </p:cBhvr>
                                      <p:tavLst>
                                        <p:tav tm="0">
                                          <p:val>
                                            <p:strVal val="#ppt_x"/>
                                          </p:val>
                                        </p:tav>
                                        <p:tav tm="100000">
                                          <p:val>
                                            <p:strVal val="#ppt_x"/>
                                          </p:val>
                                        </p:tav>
                                      </p:tavLst>
                                    </p:anim>
                                    <p:anim calcmode="lin" valueType="num">
                                      <p:cBhvr additive="base">
                                        <p:cTn id="67" dur="500" fill="hold"/>
                                        <p:tgtEl>
                                          <p:spTgt spid="119810"/>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nodeType="clickEffect">
                                  <p:stCondLst>
                                    <p:cond delay="0"/>
                                  </p:stCondLst>
                                  <p:childTnLst>
                                    <p:set>
                                      <p:cBhvr>
                                        <p:cTn id="71" dur="1" fill="hold">
                                          <p:stCondLst>
                                            <p:cond delay="0"/>
                                          </p:stCondLst>
                                        </p:cTn>
                                        <p:tgtEl>
                                          <p:spTgt spid="119814"/>
                                        </p:tgtEl>
                                        <p:attrNameLst>
                                          <p:attrName>style.visibility</p:attrName>
                                        </p:attrNameLst>
                                      </p:cBhvr>
                                      <p:to>
                                        <p:strVal val="visible"/>
                                      </p:to>
                                    </p:set>
                                    <p:animEffect transition="in" filter="wipe(down)">
                                      <p:cBhvr>
                                        <p:cTn id="72" dur="500"/>
                                        <p:tgtEl>
                                          <p:spTgt spid="119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7030A0"/>
                </a:solidFill>
              </a:rPr>
              <a:t> </a:t>
            </a:r>
            <a:endParaRPr lang="en-US" dirty="0">
              <a:solidFill>
                <a:srgbClr val="7030A0"/>
              </a:solidFill>
            </a:endParaRPr>
          </a:p>
        </p:txBody>
      </p:sp>
      <p:sp>
        <p:nvSpPr>
          <p:cNvPr id="3" name="Text Placeholder 2"/>
          <p:cNvSpPr>
            <a:spLocks noGrp="1"/>
          </p:cNvSpPr>
          <p:nvPr>
            <p:ph type="body" sz="quarter" idx="11"/>
          </p:nvPr>
        </p:nvSpPr>
        <p:spPr>
          <a:xfrm>
            <a:off x="214282" y="1500180"/>
            <a:ext cx="3925670" cy="3231810"/>
          </a:xfrm>
        </p:spPr>
        <p:txBody>
          <a:bodyPr/>
          <a:lstStyle/>
          <a:p>
            <a:pPr marL="342900" indent="-342900" algn="l"/>
            <a:r>
              <a:rPr lang="en-GB" sz="1800" b="1" dirty="0" smtClean="0">
                <a:solidFill>
                  <a:srgbClr val="7030A0"/>
                </a:solidFill>
                <a:latin typeface="Times New Roman" pitchFamily="18" charset="0"/>
                <a:cs typeface="Times New Roman" pitchFamily="18" charset="0"/>
              </a:rPr>
              <a:t>5. </a:t>
            </a:r>
            <a:r>
              <a:rPr lang="en-GB" sz="1800" b="1" dirty="0" err="1" smtClean="0">
                <a:solidFill>
                  <a:srgbClr val="7030A0"/>
                </a:solidFill>
                <a:latin typeface="Times New Roman" pitchFamily="18" charset="0"/>
                <a:cs typeface="Times New Roman" pitchFamily="18" charset="0"/>
              </a:rPr>
              <a:t>Buddihism</a:t>
            </a:r>
            <a:r>
              <a:rPr lang="en-GB" sz="1800" b="1" dirty="0" smtClean="0">
                <a:solidFill>
                  <a:srgbClr val="7030A0"/>
                </a:solidFill>
                <a:latin typeface="Times New Roman" pitchFamily="18" charset="0"/>
                <a:cs typeface="Times New Roman" pitchFamily="18" charset="0"/>
              </a:rPr>
              <a:t>  </a:t>
            </a:r>
          </a:p>
          <a:p>
            <a:pPr marL="342900" indent="-342900" algn="l"/>
            <a:endParaRPr lang="en-GB" sz="1800" b="1" dirty="0" smtClean="0">
              <a:solidFill>
                <a:srgbClr val="7030A0"/>
              </a:solidFill>
              <a:latin typeface="Times New Roman" pitchFamily="18" charset="0"/>
              <a:cs typeface="Times New Roman" pitchFamily="18" charset="0"/>
            </a:endParaRPr>
          </a:p>
          <a:p>
            <a:pPr marL="342900" indent="-342900" algn="l"/>
            <a:r>
              <a:rPr lang="en-GB" sz="1800" b="1" dirty="0" smtClean="0">
                <a:solidFill>
                  <a:schemeClr val="accent6">
                    <a:lumMod val="75000"/>
                  </a:schemeClr>
                </a:solidFill>
                <a:latin typeface="Times New Roman" pitchFamily="18" charset="0"/>
                <a:cs typeface="Times New Roman" pitchFamily="18" charset="0"/>
              </a:rPr>
              <a:t>Follow Lord </a:t>
            </a:r>
            <a:r>
              <a:rPr lang="en-GB" sz="1800" b="1" dirty="0" err="1" smtClean="0">
                <a:solidFill>
                  <a:srgbClr val="7030A0"/>
                </a:solidFill>
                <a:latin typeface="Times New Roman" pitchFamily="18" charset="0"/>
                <a:cs typeface="Times New Roman" pitchFamily="18" charset="0"/>
              </a:rPr>
              <a:t>Gautam</a:t>
            </a:r>
            <a:r>
              <a:rPr lang="en-GB" sz="1800" b="1" dirty="0" smtClean="0">
                <a:solidFill>
                  <a:srgbClr val="7030A0"/>
                </a:solidFill>
                <a:latin typeface="Times New Roman" pitchFamily="18" charset="0"/>
                <a:cs typeface="Times New Roman" pitchFamily="18" charset="0"/>
              </a:rPr>
              <a:t> Buddha  </a:t>
            </a:r>
          </a:p>
          <a:p>
            <a:pPr marL="342900" indent="-342900" algn="l"/>
            <a:r>
              <a:rPr lang="en-GB" sz="1800" b="1" dirty="0" smtClean="0">
                <a:solidFill>
                  <a:schemeClr val="accent6">
                    <a:lumMod val="75000"/>
                  </a:schemeClr>
                </a:solidFill>
                <a:latin typeface="Times New Roman" pitchFamily="18" charset="0"/>
                <a:cs typeface="Times New Roman" pitchFamily="18" charset="0"/>
              </a:rPr>
              <a:t>Holy book – </a:t>
            </a:r>
            <a:r>
              <a:rPr lang="en-GB" sz="1800" b="1" dirty="0" err="1" smtClean="0">
                <a:solidFill>
                  <a:srgbClr val="7030A0"/>
                </a:solidFill>
                <a:latin typeface="Times New Roman" pitchFamily="18" charset="0"/>
                <a:cs typeface="Times New Roman" pitchFamily="18" charset="0"/>
              </a:rPr>
              <a:t>Tripitaka</a:t>
            </a:r>
            <a:r>
              <a:rPr lang="en-GB" sz="1800" b="1" dirty="0" smtClean="0">
                <a:solidFill>
                  <a:srgbClr val="7030A0"/>
                </a:solidFill>
                <a:latin typeface="Times New Roman" pitchFamily="18" charset="0"/>
                <a:cs typeface="Times New Roman" pitchFamily="18" charset="0"/>
              </a:rPr>
              <a:t> </a:t>
            </a:r>
          </a:p>
          <a:p>
            <a:pPr marL="342900" indent="-342900" algn="l"/>
            <a:r>
              <a:rPr lang="en-GB" sz="1800" b="1" dirty="0" smtClean="0">
                <a:solidFill>
                  <a:srgbClr val="00B0F0"/>
                </a:solidFill>
                <a:latin typeface="Times New Roman" pitchFamily="18" charset="0"/>
                <a:cs typeface="Times New Roman" pitchFamily="18" charset="0"/>
              </a:rPr>
              <a:t>Causes of sorrow (</a:t>
            </a:r>
            <a:r>
              <a:rPr lang="en-GB" sz="1800" b="1" dirty="0" err="1" smtClean="0">
                <a:solidFill>
                  <a:srgbClr val="00B0F0"/>
                </a:solidFill>
                <a:latin typeface="Times New Roman" pitchFamily="18" charset="0"/>
                <a:cs typeface="Times New Roman" pitchFamily="18" charset="0"/>
              </a:rPr>
              <a:t>dukkha</a:t>
            </a:r>
            <a:r>
              <a:rPr lang="en-GB" sz="1800" b="1" dirty="0" smtClean="0">
                <a:solidFill>
                  <a:srgbClr val="00B0F0"/>
                </a:solidFill>
                <a:latin typeface="Times New Roman" pitchFamily="18" charset="0"/>
                <a:cs typeface="Times New Roman" pitchFamily="18" charset="0"/>
              </a:rPr>
              <a:t>) is desire </a:t>
            </a:r>
          </a:p>
          <a:p>
            <a:pPr marL="342900" indent="-342900" algn="l"/>
            <a:r>
              <a:rPr lang="en-GB" sz="1800" b="1" dirty="0" smtClean="0">
                <a:solidFill>
                  <a:srgbClr val="00B0F0"/>
                </a:solidFill>
                <a:latin typeface="Times New Roman" pitchFamily="18" charset="0"/>
                <a:cs typeface="Times New Roman" pitchFamily="18" charset="0"/>
              </a:rPr>
              <a:t>Noble Eightfold path </a:t>
            </a:r>
          </a:p>
          <a:p>
            <a:pPr marL="342900" indent="-342900" algn="l">
              <a:buAutoNum type="arabicPeriod"/>
            </a:pPr>
            <a:r>
              <a:rPr lang="en-GB" sz="1800" b="1" dirty="0" smtClean="0">
                <a:solidFill>
                  <a:srgbClr val="7030A0"/>
                </a:solidFill>
                <a:latin typeface="Times New Roman" pitchFamily="18" charset="0"/>
                <a:cs typeface="Times New Roman" pitchFamily="18" charset="0"/>
              </a:rPr>
              <a:t>Right view</a:t>
            </a:r>
          </a:p>
          <a:p>
            <a:pPr marL="342900" indent="-342900" algn="l">
              <a:buAutoNum type="arabicPeriod"/>
            </a:pPr>
            <a:r>
              <a:rPr lang="en-GB" sz="1800" b="1" dirty="0" smtClean="0">
                <a:solidFill>
                  <a:srgbClr val="7030A0"/>
                </a:solidFill>
                <a:latin typeface="Times New Roman" pitchFamily="18" charset="0"/>
                <a:cs typeface="Times New Roman" pitchFamily="18" charset="0"/>
              </a:rPr>
              <a:t>Right intention</a:t>
            </a:r>
          </a:p>
          <a:p>
            <a:pPr marL="342900" indent="-342900" algn="l">
              <a:buAutoNum type="arabicPeriod"/>
            </a:pPr>
            <a:r>
              <a:rPr lang="en-GB" sz="1800" b="1" dirty="0" smtClean="0">
                <a:solidFill>
                  <a:srgbClr val="7030A0"/>
                </a:solidFill>
                <a:latin typeface="Times New Roman" pitchFamily="18" charset="0"/>
                <a:cs typeface="Times New Roman" pitchFamily="18" charset="0"/>
              </a:rPr>
              <a:t>Right speech </a:t>
            </a:r>
          </a:p>
          <a:p>
            <a:pPr marL="342900" indent="-342900" algn="l">
              <a:buAutoNum type="arabicPeriod"/>
            </a:pPr>
            <a:r>
              <a:rPr lang="en-GB" sz="1800" b="1" dirty="0" smtClean="0">
                <a:solidFill>
                  <a:srgbClr val="7030A0"/>
                </a:solidFill>
                <a:latin typeface="Times New Roman" pitchFamily="18" charset="0"/>
                <a:cs typeface="Times New Roman" pitchFamily="18" charset="0"/>
              </a:rPr>
              <a:t>Right action </a:t>
            </a:r>
          </a:p>
          <a:p>
            <a:pPr marL="342900" indent="-342900" algn="l">
              <a:buAutoNum type="arabicPeriod"/>
            </a:pPr>
            <a:r>
              <a:rPr lang="en-GB" sz="1800" b="1" dirty="0" smtClean="0">
                <a:solidFill>
                  <a:srgbClr val="7030A0"/>
                </a:solidFill>
                <a:latin typeface="Times New Roman" pitchFamily="18" charset="0"/>
                <a:cs typeface="Times New Roman" pitchFamily="18" charset="0"/>
              </a:rPr>
              <a:t>Right livelihood</a:t>
            </a:r>
          </a:p>
          <a:p>
            <a:pPr marL="342900" indent="-342900" algn="l">
              <a:buAutoNum type="arabicPeriod"/>
            </a:pPr>
            <a:r>
              <a:rPr lang="en-GB" sz="1800" b="1" dirty="0" smtClean="0">
                <a:solidFill>
                  <a:srgbClr val="7030A0"/>
                </a:solidFill>
                <a:latin typeface="Times New Roman" pitchFamily="18" charset="0"/>
                <a:cs typeface="Times New Roman" pitchFamily="18" charset="0"/>
              </a:rPr>
              <a:t>Right effort</a:t>
            </a:r>
          </a:p>
          <a:p>
            <a:pPr marL="342900" indent="-342900" algn="l">
              <a:buAutoNum type="arabicPeriod"/>
            </a:pPr>
            <a:r>
              <a:rPr lang="en-GB" sz="1800" b="1" dirty="0" smtClean="0">
                <a:solidFill>
                  <a:srgbClr val="7030A0"/>
                </a:solidFill>
                <a:latin typeface="Times New Roman" pitchFamily="18" charset="0"/>
                <a:cs typeface="Times New Roman" pitchFamily="18" charset="0"/>
              </a:rPr>
              <a:t>Right Mindfulness</a:t>
            </a:r>
          </a:p>
          <a:p>
            <a:pPr marL="342900" indent="-342900" algn="l">
              <a:buAutoNum type="arabicPeriod"/>
            </a:pPr>
            <a:r>
              <a:rPr lang="en-GB" sz="1800" b="1" dirty="0" smtClean="0">
                <a:solidFill>
                  <a:srgbClr val="7030A0"/>
                </a:solidFill>
                <a:latin typeface="Times New Roman" pitchFamily="18" charset="0"/>
                <a:cs typeface="Times New Roman" pitchFamily="18" charset="0"/>
              </a:rPr>
              <a:t>Right concentration </a:t>
            </a:r>
            <a:endParaRPr lang="en-US" sz="1800" b="1" dirty="0" smtClean="0">
              <a:solidFill>
                <a:srgbClr val="7030A0"/>
              </a:solidFill>
              <a:latin typeface="Times New Roman" pitchFamily="18" charset="0"/>
              <a:cs typeface="Times New Roman" pitchFamily="18" charset="0"/>
            </a:endParaRPr>
          </a:p>
          <a:p>
            <a:pPr marL="342900" indent="-342900" algn="l"/>
            <a:endParaRPr lang="en-GB" sz="1800" dirty="0" smtClean="0"/>
          </a:p>
          <a:p>
            <a:pPr marL="342900" indent="-342900" algn="l"/>
            <a:endParaRPr lang="en-GB" dirty="0" smtClean="0"/>
          </a:p>
          <a:p>
            <a:pPr marL="342900" indent="-342900" algn="l"/>
            <a:endParaRPr lang="en-GB" dirty="0" smtClean="0"/>
          </a:p>
          <a:p>
            <a:pPr marL="342900" indent="-342900" algn="l">
              <a:buAutoNum type="arabicPeriod"/>
            </a:pPr>
            <a:endParaRPr lang="en-US" dirty="0"/>
          </a:p>
        </p:txBody>
      </p:sp>
      <p:sp>
        <p:nvSpPr>
          <p:cNvPr id="52226" name="AutoShape 2"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2228" name="AutoShape 4"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9812" name="AutoShape 4" descr="5k's ma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9816" name="AutoShape 8" descr="Sri Guru Granth Sahib ji Steek - Home | Faceboo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21858" name="Picture 2" descr="9788188540686:Tripitaka of Buddhism 1st Edition : Printsasia.com"/>
          <p:cNvPicPr>
            <a:picLocks noChangeAspect="1" noChangeArrowheads="1"/>
          </p:cNvPicPr>
          <p:nvPr/>
        </p:nvPicPr>
        <p:blipFill>
          <a:blip r:embed="rId2"/>
          <a:srcRect/>
          <a:stretch>
            <a:fillRect/>
          </a:stretch>
        </p:blipFill>
        <p:spPr bwMode="auto">
          <a:xfrm>
            <a:off x="6715140" y="500048"/>
            <a:ext cx="2286016" cy="4071966"/>
          </a:xfrm>
          <a:prstGeom prst="rect">
            <a:avLst/>
          </a:prstGeom>
          <a:noFill/>
        </p:spPr>
      </p:pic>
      <p:pic>
        <p:nvPicPr>
          <p:cNvPr id="121860" name="Picture 4" descr="Our Environment and Teachings of Buddhism – Imran Omer's Blog"/>
          <p:cNvPicPr>
            <a:picLocks noChangeAspect="1" noChangeArrowheads="1"/>
          </p:cNvPicPr>
          <p:nvPr/>
        </p:nvPicPr>
        <p:blipFill>
          <a:blip r:embed="rId3"/>
          <a:srcRect/>
          <a:stretch>
            <a:fillRect/>
          </a:stretch>
        </p:blipFill>
        <p:spPr bwMode="auto">
          <a:xfrm>
            <a:off x="2928926" y="2714626"/>
            <a:ext cx="3684020" cy="2147748"/>
          </a:xfrm>
          <a:prstGeom prst="rect">
            <a:avLst/>
          </a:prstGeom>
          <a:noFill/>
        </p:spPr>
      </p:pic>
    </p:spTree>
    <p:extLst>
      <p:ext uri="{BB962C8B-B14F-4D97-AF65-F5344CB8AC3E}">
        <p14:creationId xmlns:p14="http://schemas.microsoft.com/office/powerpoint/2010/main" val="282005004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additive="base">
                                        <p:cTn id="6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2" end="12"/>
                                            </p:txEl>
                                          </p:spTgt>
                                        </p:tgtEl>
                                        <p:attrNameLst>
                                          <p:attrName>style.visibility</p:attrName>
                                        </p:attrNameLst>
                                      </p:cBhvr>
                                      <p:to>
                                        <p:strVal val="visible"/>
                                      </p:to>
                                    </p:set>
                                    <p:anim calcmode="lin" valueType="num">
                                      <p:cBhvr additive="base">
                                        <p:cTn id="73"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3" end="13"/>
                                            </p:txEl>
                                          </p:spTgt>
                                        </p:tgtEl>
                                        <p:attrNameLst>
                                          <p:attrName>style.visibility</p:attrName>
                                        </p:attrNameLst>
                                      </p:cBhvr>
                                      <p:to>
                                        <p:strVal val="visible"/>
                                      </p:to>
                                    </p:set>
                                    <p:anim calcmode="lin" valueType="num">
                                      <p:cBhvr additive="base">
                                        <p:cTn id="79"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2" presetClass="entr" presetSubtype="4" fill="hold" nodeType="clickEffect">
                                  <p:stCondLst>
                                    <p:cond delay="0"/>
                                  </p:stCondLst>
                                  <p:childTnLst>
                                    <p:set>
                                      <p:cBhvr>
                                        <p:cTn id="84" dur="1" fill="hold">
                                          <p:stCondLst>
                                            <p:cond delay="0"/>
                                          </p:stCondLst>
                                        </p:cTn>
                                        <p:tgtEl>
                                          <p:spTgt spid="121860"/>
                                        </p:tgtEl>
                                        <p:attrNameLst>
                                          <p:attrName>style.visibility</p:attrName>
                                        </p:attrNameLst>
                                      </p:cBhvr>
                                      <p:to>
                                        <p:strVal val="visible"/>
                                      </p:to>
                                    </p:set>
                                    <p:animEffect transition="in" filter="wipe(down)">
                                      <p:cBhvr>
                                        <p:cTn id="85" dur="500"/>
                                        <p:tgtEl>
                                          <p:spTgt spid="1218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7030A0"/>
                </a:solidFill>
              </a:rPr>
              <a:t> </a:t>
            </a:r>
            <a:endParaRPr lang="en-US" dirty="0">
              <a:solidFill>
                <a:srgbClr val="7030A0"/>
              </a:solidFill>
            </a:endParaRPr>
          </a:p>
        </p:txBody>
      </p:sp>
      <p:sp>
        <p:nvSpPr>
          <p:cNvPr id="3" name="Text Placeholder 2"/>
          <p:cNvSpPr>
            <a:spLocks noGrp="1"/>
          </p:cNvSpPr>
          <p:nvPr>
            <p:ph type="body" sz="quarter" idx="11"/>
          </p:nvPr>
        </p:nvSpPr>
        <p:spPr>
          <a:xfrm>
            <a:off x="142844" y="1071552"/>
            <a:ext cx="4714908" cy="3643338"/>
          </a:xfrm>
        </p:spPr>
        <p:txBody>
          <a:bodyPr/>
          <a:lstStyle/>
          <a:p>
            <a:pPr marL="342900" indent="-342900" algn="l"/>
            <a:r>
              <a:rPr lang="en-GB" sz="1800" b="1" dirty="0" smtClean="0">
                <a:solidFill>
                  <a:srgbClr val="7030A0"/>
                </a:solidFill>
                <a:latin typeface="Times New Roman" pitchFamily="18" charset="0"/>
                <a:cs typeface="Times New Roman" pitchFamily="18" charset="0"/>
              </a:rPr>
              <a:t>6. Jainism   </a:t>
            </a:r>
          </a:p>
          <a:p>
            <a:pPr marL="342900" indent="-342900" algn="l">
              <a:lnSpc>
                <a:spcPct val="150000"/>
              </a:lnSpc>
              <a:buFont typeface="Wingdings" pitchFamily="2" charset="2"/>
              <a:buChar char="Ø"/>
            </a:pPr>
            <a:r>
              <a:rPr lang="en-GB" sz="1800" b="1" dirty="0" smtClean="0">
                <a:solidFill>
                  <a:srgbClr val="7030A0"/>
                </a:solidFill>
                <a:latin typeface="Times New Roman" pitchFamily="18" charset="0"/>
                <a:cs typeface="Times New Roman" pitchFamily="18" charset="0"/>
              </a:rPr>
              <a:t>Follow preaching of </a:t>
            </a:r>
            <a:r>
              <a:rPr lang="en-GB" sz="1800" b="1" dirty="0" smtClean="0">
                <a:solidFill>
                  <a:srgbClr val="00B050"/>
                </a:solidFill>
                <a:latin typeface="Times New Roman" pitchFamily="18" charset="0"/>
                <a:cs typeface="Times New Roman" pitchFamily="18" charset="0"/>
              </a:rPr>
              <a:t>Lord </a:t>
            </a:r>
            <a:r>
              <a:rPr lang="en-GB" sz="1800" b="1" dirty="0" err="1" smtClean="0">
                <a:solidFill>
                  <a:srgbClr val="00B050"/>
                </a:solidFill>
                <a:latin typeface="Times New Roman" pitchFamily="18" charset="0"/>
                <a:cs typeface="Times New Roman" pitchFamily="18" charset="0"/>
              </a:rPr>
              <a:t>Mahavira</a:t>
            </a:r>
            <a:r>
              <a:rPr lang="en-GB" sz="1800" b="1" dirty="0" smtClean="0">
                <a:solidFill>
                  <a:srgbClr val="00B050"/>
                </a:solidFill>
                <a:latin typeface="Times New Roman" pitchFamily="18" charset="0"/>
                <a:cs typeface="Times New Roman" pitchFamily="18" charset="0"/>
              </a:rPr>
              <a:t> </a:t>
            </a:r>
          </a:p>
          <a:p>
            <a:pPr marL="342900" indent="-342900" algn="l">
              <a:lnSpc>
                <a:spcPct val="150000"/>
              </a:lnSpc>
              <a:buFont typeface="Wingdings" pitchFamily="2" charset="2"/>
              <a:buChar char="Ø"/>
            </a:pPr>
            <a:r>
              <a:rPr lang="en-GB" sz="1800" b="1" dirty="0" err="1" smtClean="0">
                <a:solidFill>
                  <a:schemeClr val="accent6">
                    <a:lumMod val="75000"/>
                  </a:schemeClr>
                </a:solidFill>
                <a:latin typeface="Times New Roman" pitchFamily="18" charset="0"/>
                <a:cs typeface="Times New Roman" pitchFamily="18" charset="0"/>
              </a:rPr>
              <a:t>Digambar</a:t>
            </a:r>
            <a:r>
              <a:rPr lang="en-GB" sz="1800" b="1" dirty="0" smtClean="0">
                <a:solidFill>
                  <a:srgbClr val="7030A0"/>
                </a:solidFill>
                <a:latin typeface="Times New Roman" pitchFamily="18" charset="0"/>
                <a:cs typeface="Times New Roman" pitchFamily="18" charset="0"/>
              </a:rPr>
              <a:t> and </a:t>
            </a:r>
            <a:r>
              <a:rPr lang="en-GB" sz="1800" b="1" dirty="0" err="1" smtClean="0">
                <a:solidFill>
                  <a:schemeClr val="accent6">
                    <a:lumMod val="75000"/>
                  </a:schemeClr>
                </a:solidFill>
                <a:latin typeface="Times New Roman" pitchFamily="18" charset="0"/>
                <a:cs typeface="Times New Roman" pitchFamily="18" charset="0"/>
              </a:rPr>
              <a:t>Shwetamber</a:t>
            </a:r>
            <a:r>
              <a:rPr lang="en-GB" sz="1800" b="1" dirty="0" smtClean="0">
                <a:solidFill>
                  <a:srgbClr val="7030A0"/>
                </a:solidFill>
                <a:latin typeface="Times New Roman" pitchFamily="18" charset="0"/>
                <a:cs typeface="Times New Roman" pitchFamily="18" charset="0"/>
              </a:rPr>
              <a:t> are two sects  of   Jainism. </a:t>
            </a:r>
          </a:p>
          <a:p>
            <a:pPr marL="342900" indent="-342900" algn="l">
              <a:lnSpc>
                <a:spcPct val="150000"/>
              </a:lnSpc>
            </a:pPr>
            <a:r>
              <a:rPr lang="en-GB" sz="1800" b="1" dirty="0" smtClean="0">
                <a:solidFill>
                  <a:srgbClr val="7030A0"/>
                </a:solidFill>
                <a:latin typeface="Times New Roman" pitchFamily="18" charset="0"/>
                <a:cs typeface="Times New Roman" pitchFamily="18" charset="0"/>
              </a:rPr>
              <a:t>Three Jewels </a:t>
            </a:r>
          </a:p>
          <a:p>
            <a:pPr marL="342900" indent="-342900" algn="l">
              <a:lnSpc>
                <a:spcPct val="150000"/>
              </a:lnSpc>
              <a:buAutoNum type="arabicPeriod"/>
            </a:pPr>
            <a:r>
              <a:rPr lang="en-GB" sz="1800" b="1" dirty="0" err="1" smtClean="0">
                <a:solidFill>
                  <a:schemeClr val="tx2">
                    <a:lumMod val="75000"/>
                  </a:schemeClr>
                </a:solidFill>
                <a:latin typeface="Times New Roman" pitchFamily="18" charset="0"/>
                <a:cs typeface="Times New Roman" pitchFamily="18" charset="0"/>
              </a:rPr>
              <a:t>Samyak</a:t>
            </a:r>
            <a:r>
              <a:rPr lang="en-GB" sz="1800" b="1" dirty="0" smtClean="0">
                <a:solidFill>
                  <a:schemeClr val="tx2">
                    <a:lumMod val="75000"/>
                  </a:schemeClr>
                </a:solidFill>
                <a:latin typeface="Times New Roman" pitchFamily="18" charset="0"/>
                <a:cs typeface="Times New Roman" pitchFamily="18" charset="0"/>
              </a:rPr>
              <a:t> </a:t>
            </a:r>
            <a:r>
              <a:rPr lang="en-GB" sz="1800" b="1" dirty="0" err="1" smtClean="0">
                <a:solidFill>
                  <a:schemeClr val="tx2">
                    <a:lumMod val="75000"/>
                  </a:schemeClr>
                </a:solidFill>
                <a:latin typeface="Times New Roman" pitchFamily="18" charset="0"/>
                <a:cs typeface="Times New Roman" pitchFamily="18" charset="0"/>
              </a:rPr>
              <a:t>Darshan</a:t>
            </a:r>
            <a:r>
              <a:rPr lang="en-GB" sz="1800" b="1" dirty="0" smtClean="0">
                <a:solidFill>
                  <a:schemeClr val="tx2">
                    <a:lumMod val="75000"/>
                  </a:schemeClr>
                </a:solidFill>
                <a:latin typeface="Times New Roman" pitchFamily="18" charset="0"/>
                <a:cs typeface="Times New Roman" pitchFamily="18" charset="0"/>
              </a:rPr>
              <a:t> </a:t>
            </a:r>
            <a:r>
              <a:rPr lang="en-GB" sz="1800" b="1" dirty="0" smtClean="0">
                <a:solidFill>
                  <a:srgbClr val="7030A0"/>
                </a:solidFill>
                <a:latin typeface="Times New Roman" pitchFamily="18" charset="0"/>
                <a:cs typeface="Times New Roman" pitchFamily="18" charset="0"/>
              </a:rPr>
              <a:t>– Right perception </a:t>
            </a:r>
          </a:p>
          <a:p>
            <a:pPr marL="342900" indent="-342900" algn="l">
              <a:lnSpc>
                <a:spcPct val="150000"/>
              </a:lnSpc>
              <a:buAutoNum type="arabicPeriod"/>
            </a:pPr>
            <a:r>
              <a:rPr lang="en-GB" sz="1800" b="1" dirty="0" err="1" smtClean="0">
                <a:solidFill>
                  <a:schemeClr val="tx2">
                    <a:lumMod val="75000"/>
                  </a:schemeClr>
                </a:solidFill>
                <a:latin typeface="Times New Roman" pitchFamily="18" charset="0"/>
                <a:cs typeface="Times New Roman" pitchFamily="18" charset="0"/>
              </a:rPr>
              <a:t>Samyak</a:t>
            </a:r>
            <a:r>
              <a:rPr lang="en-GB" sz="1800" b="1" dirty="0" smtClean="0">
                <a:solidFill>
                  <a:schemeClr val="tx2">
                    <a:lumMod val="75000"/>
                  </a:schemeClr>
                </a:solidFill>
                <a:latin typeface="Times New Roman" pitchFamily="18" charset="0"/>
                <a:cs typeface="Times New Roman" pitchFamily="18" charset="0"/>
              </a:rPr>
              <a:t> </a:t>
            </a:r>
            <a:r>
              <a:rPr lang="en-GB" sz="1800" b="1" dirty="0" err="1" smtClean="0">
                <a:solidFill>
                  <a:schemeClr val="tx2">
                    <a:lumMod val="75000"/>
                  </a:schemeClr>
                </a:solidFill>
                <a:latin typeface="Times New Roman" pitchFamily="18" charset="0"/>
                <a:cs typeface="Times New Roman" pitchFamily="18" charset="0"/>
              </a:rPr>
              <a:t>Jnana</a:t>
            </a:r>
            <a:r>
              <a:rPr lang="en-GB" sz="1800" b="1" dirty="0" smtClean="0">
                <a:solidFill>
                  <a:schemeClr val="tx2">
                    <a:lumMod val="75000"/>
                  </a:schemeClr>
                </a:solidFill>
                <a:latin typeface="Times New Roman" pitchFamily="18" charset="0"/>
                <a:cs typeface="Times New Roman" pitchFamily="18" charset="0"/>
              </a:rPr>
              <a:t>- </a:t>
            </a:r>
            <a:r>
              <a:rPr lang="en-GB" sz="1800" b="1" dirty="0" smtClean="0">
                <a:solidFill>
                  <a:srgbClr val="7030A0"/>
                </a:solidFill>
                <a:latin typeface="Times New Roman" pitchFamily="18" charset="0"/>
                <a:cs typeface="Times New Roman" pitchFamily="18" charset="0"/>
              </a:rPr>
              <a:t>Right knowledge </a:t>
            </a:r>
          </a:p>
          <a:p>
            <a:pPr marL="342900" indent="-342900" algn="l">
              <a:lnSpc>
                <a:spcPct val="150000"/>
              </a:lnSpc>
              <a:buAutoNum type="arabicPeriod"/>
            </a:pPr>
            <a:r>
              <a:rPr lang="en-GB" sz="1800" b="1" dirty="0" err="1" smtClean="0">
                <a:solidFill>
                  <a:schemeClr val="tx2">
                    <a:lumMod val="75000"/>
                  </a:schemeClr>
                </a:solidFill>
                <a:latin typeface="Times New Roman" pitchFamily="18" charset="0"/>
                <a:cs typeface="Times New Roman" pitchFamily="18" charset="0"/>
              </a:rPr>
              <a:t>Samyak</a:t>
            </a:r>
            <a:r>
              <a:rPr lang="en-GB" sz="1800" b="1" dirty="0" smtClean="0">
                <a:solidFill>
                  <a:schemeClr val="tx2">
                    <a:lumMod val="75000"/>
                  </a:schemeClr>
                </a:solidFill>
                <a:latin typeface="Times New Roman" pitchFamily="18" charset="0"/>
                <a:cs typeface="Times New Roman" pitchFamily="18" charset="0"/>
              </a:rPr>
              <a:t> </a:t>
            </a:r>
            <a:r>
              <a:rPr lang="en-GB" sz="1800" b="1" dirty="0" err="1" smtClean="0">
                <a:solidFill>
                  <a:schemeClr val="tx2">
                    <a:lumMod val="75000"/>
                  </a:schemeClr>
                </a:solidFill>
                <a:latin typeface="Times New Roman" pitchFamily="18" charset="0"/>
                <a:cs typeface="Times New Roman" pitchFamily="18" charset="0"/>
              </a:rPr>
              <a:t>Chritra</a:t>
            </a:r>
            <a:r>
              <a:rPr lang="en-GB" sz="1800" b="1" dirty="0" smtClean="0">
                <a:solidFill>
                  <a:schemeClr val="tx2">
                    <a:lumMod val="75000"/>
                  </a:schemeClr>
                </a:solidFill>
                <a:latin typeface="Times New Roman" pitchFamily="18" charset="0"/>
                <a:cs typeface="Times New Roman" pitchFamily="18" charset="0"/>
              </a:rPr>
              <a:t> </a:t>
            </a:r>
            <a:r>
              <a:rPr lang="en-GB" sz="1800" b="1" dirty="0" smtClean="0">
                <a:solidFill>
                  <a:srgbClr val="7030A0"/>
                </a:solidFill>
                <a:latin typeface="Times New Roman" pitchFamily="18" charset="0"/>
                <a:cs typeface="Times New Roman" pitchFamily="18" charset="0"/>
              </a:rPr>
              <a:t>– Right Conduct</a:t>
            </a:r>
          </a:p>
          <a:p>
            <a:pPr marL="342900" indent="-342900" algn="l"/>
            <a:endParaRPr lang="en-GB" sz="1800" b="1" dirty="0" smtClean="0">
              <a:solidFill>
                <a:srgbClr val="7030A0"/>
              </a:solidFill>
              <a:latin typeface="Times New Roman" pitchFamily="18" charset="0"/>
              <a:cs typeface="Times New Roman" pitchFamily="18" charset="0"/>
            </a:endParaRPr>
          </a:p>
          <a:p>
            <a:pPr marL="342900" indent="-342900" algn="l"/>
            <a:endParaRPr lang="en-GB" sz="1800" dirty="0" smtClean="0"/>
          </a:p>
          <a:p>
            <a:pPr marL="342900" indent="-342900" algn="l"/>
            <a:endParaRPr lang="en-GB" dirty="0" smtClean="0"/>
          </a:p>
          <a:p>
            <a:pPr marL="342900" indent="-342900" algn="l"/>
            <a:endParaRPr lang="en-GB" dirty="0" smtClean="0"/>
          </a:p>
          <a:p>
            <a:pPr marL="342900" indent="-342900" algn="l">
              <a:buAutoNum type="arabicPeriod"/>
            </a:pPr>
            <a:endParaRPr lang="en-US" dirty="0"/>
          </a:p>
        </p:txBody>
      </p:sp>
      <p:sp>
        <p:nvSpPr>
          <p:cNvPr id="52226" name="AutoShape 2"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2228" name="AutoShape 4"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9812" name="AutoShape 4" descr="5k's ma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9816" name="AutoShape 8" descr="Sri Guru Granth Sahib ji Steek - Home | Faceboo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4514" name="Picture 2" descr="Jain Religion, The Most Peaceful Religion - Beauty Of India"/>
          <p:cNvPicPr>
            <a:picLocks noChangeAspect="1" noChangeArrowheads="1"/>
          </p:cNvPicPr>
          <p:nvPr/>
        </p:nvPicPr>
        <p:blipFill>
          <a:blip r:embed="rId2"/>
          <a:srcRect/>
          <a:stretch>
            <a:fillRect/>
          </a:stretch>
        </p:blipFill>
        <p:spPr bwMode="auto">
          <a:xfrm>
            <a:off x="5852767" y="0"/>
            <a:ext cx="3291233" cy="1722412"/>
          </a:xfrm>
          <a:prstGeom prst="rect">
            <a:avLst/>
          </a:prstGeom>
          <a:noFill/>
        </p:spPr>
      </p:pic>
      <p:sp>
        <p:nvSpPr>
          <p:cNvPr id="64516" name="AutoShape 4" descr="Mahavir Jayanti Special:story Of Jainism Religious Guru Mahavir Swami -  जानिये कौन थे जैन धर्म के अंतिम तीर्थंकर महावीर स्वामी और उनसे जुड़ी रोचक  बातें | Patrika New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4518" name="Picture 6" descr="Beautiful Handcarved Lord Mahavira Brass Idol: Gift/Send Home and Living  Gifts Online L11063465 |IGP.com"/>
          <p:cNvPicPr>
            <a:picLocks noChangeAspect="1" noChangeArrowheads="1"/>
          </p:cNvPicPr>
          <p:nvPr/>
        </p:nvPicPr>
        <p:blipFill>
          <a:blip r:embed="rId3"/>
          <a:srcRect/>
          <a:stretch>
            <a:fillRect/>
          </a:stretch>
        </p:blipFill>
        <p:spPr bwMode="auto">
          <a:xfrm>
            <a:off x="5972190" y="1785932"/>
            <a:ext cx="2886090" cy="3171810"/>
          </a:xfrm>
          <a:prstGeom prst="rect">
            <a:avLst/>
          </a:prstGeom>
          <a:noFill/>
        </p:spPr>
      </p:pic>
    </p:spTree>
    <p:extLst>
      <p:ext uri="{BB962C8B-B14F-4D97-AF65-F5344CB8AC3E}">
        <p14:creationId xmlns:p14="http://schemas.microsoft.com/office/powerpoint/2010/main" val="171572424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7030A0"/>
                </a:solidFill>
              </a:rPr>
              <a:t> </a:t>
            </a:r>
            <a:endParaRPr lang="en-US" dirty="0">
              <a:solidFill>
                <a:srgbClr val="7030A0"/>
              </a:solidFill>
            </a:endParaRPr>
          </a:p>
        </p:txBody>
      </p:sp>
      <p:sp>
        <p:nvSpPr>
          <p:cNvPr id="3" name="Text Placeholder 2"/>
          <p:cNvSpPr>
            <a:spLocks noGrp="1"/>
          </p:cNvSpPr>
          <p:nvPr>
            <p:ph type="body" sz="quarter" idx="11"/>
          </p:nvPr>
        </p:nvSpPr>
        <p:spPr>
          <a:xfrm>
            <a:off x="142844" y="1071552"/>
            <a:ext cx="3357586" cy="3643338"/>
          </a:xfrm>
        </p:spPr>
        <p:txBody>
          <a:bodyPr/>
          <a:lstStyle/>
          <a:p>
            <a:pPr marL="342900" indent="-342900" algn="l"/>
            <a:r>
              <a:rPr lang="en-GB" sz="1800" b="1" dirty="0" smtClean="0">
                <a:solidFill>
                  <a:srgbClr val="7030A0"/>
                </a:solidFill>
                <a:latin typeface="Times New Roman" pitchFamily="18" charset="0"/>
                <a:cs typeface="Times New Roman" pitchFamily="18" charset="0"/>
              </a:rPr>
              <a:t>7. Zoroastrianism ( Parsees)   </a:t>
            </a:r>
          </a:p>
          <a:p>
            <a:pPr marL="342900" indent="-342900" algn="l">
              <a:lnSpc>
                <a:spcPct val="150000"/>
              </a:lnSpc>
              <a:buFont typeface="Wingdings" pitchFamily="2" charset="2"/>
              <a:buChar char="Ø"/>
            </a:pPr>
            <a:r>
              <a:rPr lang="en-GB" sz="1800" b="1" dirty="0" smtClean="0">
                <a:solidFill>
                  <a:srgbClr val="7030A0"/>
                </a:solidFill>
                <a:latin typeface="Times New Roman" pitchFamily="18" charset="0"/>
                <a:cs typeface="Times New Roman" pitchFamily="18" charset="0"/>
              </a:rPr>
              <a:t>Follow preaching of </a:t>
            </a:r>
            <a:r>
              <a:rPr lang="en-GB" sz="1800" b="1" dirty="0" smtClean="0">
                <a:solidFill>
                  <a:srgbClr val="00B050"/>
                </a:solidFill>
                <a:latin typeface="Times New Roman" pitchFamily="18" charset="0"/>
                <a:cs typeface="Times New Roman" pitchFamily="18" charset="0"/>
              </a:rPr>
              <a:t> Zoroaster </a:t>
            </a:r>
          </a:p>
          <a:p>
            <a:pPr marL="342900" indent="-342900" algn="l">
              <a:lnSpc>
                <a:spcPct val="150000"/>
              </a:lnSpc>
              <a:buFont typeface="Wingdings" pitchFamily="2" charset="2"/>
              <a:buChar char="Ø"/>
            </a:pPr>
            <a:r>
              <a:rPr lang="en-GB" sz="1800" b="1" dirty="0" smtClean="0">
                <a:solidFill>
                  <a:srgbClr val="7030A0"/>
                </a:solidFill>
                <a:latin typeface="Times New Roman" pitchFamily="18" charset="0"/>
                <a:cs typeface="Times New Roman" pitchFamily="18" charset="0"/>
              </a:rPr>
              <a:t>Holy book – </a:t>
            </a:r>
            <a:r>
              <a:rPr lang="en-GB" sz="1800" b="1" dirty="0" err="1" smtClean="0">
                <a:solidFill>
                  <a:srgbClr val="7030A0"/>
                </a:solidFill>
                <a:latin typeface="Times New Roman" pitchFamily="18" charset="0"/>
                <a:cs typeface="Times New Roman" pitchFamily="18" charset="0"/>
              </a:rPr>
              <a:t>Zend</a:t>
            </a:r>
            <a:r>
              <a:rPr lang="en-GB" sz="1800" b="1" dirty="0" smtClean="0">
                <a:solidFill>
                  <a:srgbClr val="7030A0"/>
                </a:solidFill>
                <a:latin typeface="Times New Roman" pitchFamily="18" charset="0"/>
                <a:cs typeface="Times New Roman" pitchFamily="18" charset="0"/>
              </a:rPr>
              <a:t> </a:t>
            </a:r>
            <a:r>
              <a:rPr lang="en-GB" sz="1800" b="1" dirty="0" err="1" smtClean="0">
                <a:solidFill>
                  <a:srgbClr val="7030A0"/>
                </a:solidFill>
                <a:latin typeface="Times New Roman" pitchFamily="18" charset="0"/>
                <a:cs typeface="Times New Roman" pitchFamily="18" charset="0"/>
              </a:rPr>
              <a:t>Avesta</a:t>
            </a:r>
            <a:r>
              <a:rPr lang="en-GB" sz="1800" b="1" dirty="0" smtClean="0">
                <a:solidFill>
                  <a:srgbClr val="7030A0"/>
                </a:solidFill>
                <a:latin typeface="Times New Roman" pitchFamily="18" charset="0"/>
                <a:cs typeface="Times New Roman" pitchFamily="18" charset="0"/>
              </a:rPr>
              <a:t>  </a:t>
            </a:r>
          </a:p>
          <a:p>
            <a:pPr marL="342900" indent="-342900" algn="l">
              <a:lnSpc>
                <a:spcPct val="150000"/>
              </a:lnSpc>
              <a:buFont typeface="Wingdings" pitchFamily="2" charset="2"/>
              <a:buChar char="Ø"/>
            </a:pPr>
            <a:r>
              <a:rPr lang="en-GB" sz="1800" b="1" dirty="0" smtClean="0">
                <a:solidFill>
                  <a:srgbClr val="7030A0"/>
                </a:solidFill>
                <a:latin typeface="Times New Roman" pitchFamily="18" charset="0"/>
                <a:cs typeface="Times New Roman" pitchFamily="18" charset="0"/>
              </a:rPr>
              <a:t>Small Minority </a:t>
            </a:r>
          </a:p>
          <a:p>
            <a:pPr marL="342900" indent="-342900" algn="l">
              <a:lnSpc>
                <a:spcPct val="150000"/>
              </a:lnSpc>
            </a:pPr>
            <a:endParaRPr lang="en-GB" sz="1800" b="1" dirty="0" smtClean="0">
              <a:solidFill>
                <a:srgbClr val="00B050"/>
              </a:solidFill>
              <a:latin typeface="Times New Roman" pitchFamily="18" charset="0"/>
              <a:cs typeface="Times New Roman" pitchFamily="18" charset="0"/>
            </a:endParaRPr>
          </a:p>
          <a:p>
            <a:pPr marL="342900" indent="-342900" algn="l"/>
            <a:endParaRPr lang="en-GB" sz="1800" b="1" dirty="0" smtClean="0">
              <a:solidFill>
                <a:srgbClr val="7030A0"/>
              </a:solidFill>
              <a:latin typeface="Times New Roman" pitchFamily="18" charset="0"/>
              <a:cs typeface="Times New Roman" pitchFamily="18" charset="0"/>
            </a:endParaRPr>
          </a:p>
          <a:p>
            <a:pPr marL="342900" indent="-342900" algn="l"/>
            <a:endParaRPr lang="en-GB" sz="1800" dirty="0" smtClean="0"/>
          </a:p>
          <a:p>
            <a:pPr marL="342900" indent="-342900" algn="l"/>
            <a:endParaRPr lang="en-GB" dirty="0" smtClean="0"/>
          </a:p>
          <a:p>
            <a:pPr marL="342900" indent="-342900" algn="l"/>
            <a:endParaRPr lang="en-GB" dirty="0" smtClean="0"/>
          </a:p>
          <a:p>
            <a:pPr marL="342900" indent="-342900" algn="l">
              <a:buAutoNum type="arabicPeriod"/>
            </a:pPr>
            <a:endParaRPr lang="en-US" dirty="0"/>
          </a:p>
        </p:txBody>
      </p:sp>
      <p:sp>
        <p:nvSpPr>
          <p:cNvPr id="52226" name="AutoShape 2"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2228" name="AutoShape 4"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9812" name="AutoShape 4" descr="5k's ma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9816" name="AutoShape 8" descr="Sri Guru Granth Sahib ji Steek - Home | Faceboo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4516" name="AutoShape 4" descr="Mahavir Jayanti Special:story Of Jainism Religious Guru Mahavir Swami -  जानिये कौन थे जैन धर्म के अंतिम तीर्थंकर महावीर स्वामी और उनसे जुड़ी रोचक  बातें | Patrika New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23906" name="Picture 2" descr="Parsi Personal Law | Lawsisto Legal News"/>
          <p:cNvPicPr>
            <a:picLocks noChangeAspect="1" noChangeArrowheads="1"/>
          </p:cNvPicPr>
          <p:nvPr/>
        </p:nvPicPr>
        <p:blipFill>
          <a:blip r:embed="rId2"/>
          <a:srcRect/>
          <a:stretch>
            <a:fillRect/>
          </a:stretch>
        </p:blipFill>
        <p:spPr bwMode="auto">
          <a:xfrm>
            <a:off x="6003462" y="285734"/>
            <a:ext cx="3140538" cy="2462198"/>
          </a:xfrm>
          <a:prstGeom prst="rect">
            <a:avLst/>
          </a:prstGeom>
          <a:noFill/>
        </p:spPr>
      </p:pic>
      <p:pic>
        <p:nvPicPr>
          <p:cNvPr id="123908" name="Picture 4" descr="ParsiCeremony Instagram posts - Gramho.com"/>
          <p:cNvPicPr>
            <a:picLocks noChangeAspect="1" noChangeArrowheads="1"/>
          </p:cNvPicPr>
          <p:nvPr/>
        </p:nvPicPr>
        <p:blipFill>
          <a:blip r:embed="rId3"/>
          <a:srcRect/>
          <a:stretch>
            <a:fillRect/>
          </a:stretch>
        </p:blipFill>
        <p:spPr bwMode="auto">
          <a:xfrm>
            <a:off x="6072198" y="2857502"/>
            <a:ext cx="2928943" cy="2143125"/>
          </a:xfrm>
          <a:prstGeom prst="rect">
            <a:avLst/>
          </a:prstGeom>
          <a:noFill/>
        </p:spPr>
      </p:pic>
      <p:sp>
        <p:nvSpPr>
          <p:cNvPr id="123910" name="AutoShape 6" descr="Avesta. The Religious Books of the Parsees. Volumes 1-3. - Kindle edition  by Bleeck, Arthur. Religion &amp; Spirituality Kindle eBooks @ Amazon.com."/>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3912" name="AutoShape 8" descr="Avesta. The Religious Books of the Parsees. Volumes 1-3. - Kindle edition  by Bleeck, Arthur. Religion &amp; Spirituality Kindle eBooks @ Amazon.com."/>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5" name="Picture 2" descr="Avesta. The Religious Books of the Parsees. Volumes 1-3. - Kindle edition  by Bleeck, Arthur. Religion &amp; Spirituality Kindle eBooks @ Amazon.com."/>
          <p:cNvPicPr>
            <a:picLocks noChangeAspect="1" noChangeArrowheads="1"/>
          </p:cNvPicPr>
          <p:nvPr/>
        </p:nvPicPr>
        <p:blipFill>
          <a:blip r:embed="rId4"/>
          <a:srcRect/>
          <a:stretch>
            <a:fillRect/>
          </a:stretch>
        </p:blipFill>
        <p:spPr bwMode="auto">
          <a:xfrm>
            <a:off x="3643306" y="1357304"/>
            <a:ext cx="2310293" cy="3500444"/>
          </a:xfrm>
          <a:prstGeom prst="rect">
            <a:avLst/>
          </a:prstGeom>
          <a:noFill/>
        </p:spPr>
      </p:pic>
    </p:spTree>
    <p:extLst>
      <p:ext uri="{BB962C8B-B14F-4D97-AF65-F5344CB8AC3E}">
        <p14:creationId xmlns:p14="http://schemas.microsoft.com/office/powerpoint/2010/main" val="361844794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r>
              <a:rPr lang="en-US" dirty="0" smtClean="0"/>
              <a:t>Religious Composition of Population of India (Census, 2011)</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634915317"/>
              </p:ext>
            </p:extLst>
          </p:nvPr>
        </p:nvGraphicFramePr>
        <p:xfrm>
          <a:off x="1907704" y="1419622"/>
          <a:ext cx="5904654" cy="2664295"/>
        </p:xfrm>
        <a:graphic>
          <a:graphicData uri="http://schemas.openxmlformats.org/drawingml/2006/table">
            <a:tbl>
              <a:tblPr firstRow="1" bandRow="1">
                <a:tableStyleId>{5C22544A-7EE6-4342-B048-85BDC9FD1C3A}</a:tableStyleId>
              </a:tblPr>
              <a:tblGrid>
                <a:gridCol w="1968218"/>
                <a:gridCol w="1968218"/>
                <a:gridCol w="1968218"/>
              </a:tblGrid>
              <a:tr h="416151">
                <a:tc>
                  <a:txBody>
                    <a:bodyPr/>
                    <a:lstStyle/>
                    <a:p>
                      <a:r>
                        <a:rPr lang="en-US" sz="1200" dirty="0" smtClean="0"/>
                        <a:t>Religion</a:t>
                      </a:r>
                      <a:endParaRPr lang="en-US" sz="1200" dirty="0"/>
                    </a:p>
                  </a:txBody>
                  <a:tcPr/>
                </a:tc>
                <a:tc>
                  <a:txBody>
                    <a:bodyPr/>
                    <a:lstStyle/>
                    <a:p>
                      <a:r>
                        <a:rPr lang="en-US" sz="1200" dirty="0" smtClean="0"/>
                        <a:t>Percent</a:t>
                      </a:r>
                      <a:endParaRPr lang="en-US" sz="1200" dirty="0"/>
                    </a:p>
                  </a:txBody>
                  <a:tcPr/>
                </a:tc>
                <a:tc>
                  <a:txBody>
                    <a:bodyPr/>
                    <a:lstStyle/>
                    <a:p>
                      <a:r>
                        <a:rPr lang="en-US" sz="1200" dirty="0" smtClean="0"/>
                        <a:t>Persons (</a:t>
                      </a:r>
                      <a:r>
                        <a:rPr lang="en-US" sz="1200" dirty="0" err="1" smtClean="0"/>
                        <a:t>Crores</a:t>
                      </a:r>
                      <a:r>
                        <a:rPr lang="en-US" sz="1200" dirty="0" smtClean="0"/>
                        <a:t>)</a:t>
                      </a:r>
                      <a:endParaRPr lang="en-US" sz="1200" dirty="0"/>
                    </a:p>
                  </a:txBody>
                  <a:tcPr/>
                </a:tc>
              </a:tr>
              <a:tr h="281018">
                <a:tc>
                  <a:txBody>
                    <a:bodyPr/>
                    <a:lstStyle/>
                    <a:p>
                      <a:r>
                        <a:rPr lang="en-US" sz="1200" dirty="0" smtClean="0"/>
                        <a:t>Hinduism</a:t>
                      </a:r>
                      <a:endParaRPr lang="en-US" sz="1200" dirty="0"/>
                    </a:p>
                  </a:txBody>
                  <a:tcPr/>
                </a:tc>
                <a:tc>
                  <a:txBody>
                    <a:bodyPr/>
                    <a:lstStyle/>
                    <a:p>
                      <a:r>
                        <a:rPr lang="en-US" sz="1200" dirty="0" smtClean="0"/>
                        <a:t>79.8</a:t>
                      </a:r>
                      <a:endParaRPr lang="en-US" sz="1200" dirty="0"/>
                    </a:p>
                  </a:txBody>
                  <a:tcPr/>
                </a:tc>
                <a:tc>
                  <a:txBody>
                    <a:bodyPr/>
                    <a:lstStyle/>
                    <a:p>
                      <a:r>
                        <a:rPr lang="en-US" sz="1200" dirty="0" smtClean="0"/>
                        <a:t>96.63</a:t>
                      </a:r>
                      <a:endParaRPr lang="en-US" sz="1200" dirty="0"/>
                    </a:p>
                  </a:txBody>
                  <a:tcPr/>
                </a:tc>
              </a:tr>
              <a:tr h="281018">
                <a:tc>
                  <a:txBody>
                    <a:bodyPr/>
                    <a:lstStyle/>
                    <a:p>
                      <a:r>
                        <a:rPr lang="en-US" sz="1200" dirty="0" smtClean="0"/>
                        <a:t>Islam</a:t>
                      </a:r>
                      <a:endParaRPr lang="en-US" sz="1200" dirty="0"/>
                    </a:p>
                  </a:txBody>
                  <a:tcPr/>
                </a:tc>
                <a:tc>
                  <a:txBody>
                    <a:bodyPr/>
                    <a:lstStyle/>
                    <a:p>
                      <a:r>
                        <a:rPr lang="en-US" sz="1200" dirty="0" smtClean="0"/>
                        <a:t>14.2</a:t>
                      </a:r>
                      <a:endParaRPr lang="en-US" sz="1200" dirty="0"/>
                    </a:p>
                  </a:txBody>
                  <a:tcPr/>
                </a:tc>
                <a:tc>
                  <a:txBody>
                    <a:bodyPr/>
                    <a:lstStyle/>
                    <a:p>
                      <a:r>
                        <a:rPr lang="en-US" sz="1200" dirty="0" smtClean="0"/>
                        <a:t>17.22</a:t>
                      </a:r>
                      <a:endParaRPr lang="en-US" sz="1200" dirty="0"/>
                    </a:p>
                  </a:txBody>
                  <a:tcPr/>
                </a:tc>
              </a:tr>
              <a:tr h="281018">
                <a:tc>
                  <a:txBody>
                    <a:bodyPr/>
                    <a:lstStyle/>
                    <a:p>
                      <a:r>
                        <a:rPr lang="en-US" sz="1200" dirty="0" err="1" smtClean="0"/>
                        <a:t>Christanity</a:t>
                      </a:r>
                      <a:endParaRPr lang="en-US" sz="1200" dirty="0"/>
                    </a:p>
                  </a:txBody>
                  <a:tcPr/>
                </a:tc>
                <a:tc>
                  <a:txBody>
                    <a:bodyPr/>
                    <a:lstStyle/>
                    <a:p>
                      <a:r>
                        <a:rPr lang="en-US" sz="1200" dirty="0" smtClean="0"/>
                        <a:t>2.3</a:t>
                      </a:r>
                      <a:endParaRPr lang="en-US" sz="1200" dirty="0"/>
                    </a:p>
                  </a:txBody>
                  <a:tcPr/>
                </a:tc>
                <a:tc>
                  <a:txBody>
                    <a:bodyPr/>
                    <a:lstStyle/>
                    <a:p>
                      <a:r>
                        <a:rPr lang="en-US" sz="1200" dirty="0" smtClean="0"/>
                        <a:t>2.78</a:t>
                      </a:r>
                      <a:endParaRPr lang="en-US" sz="1200" dirty="0"/>
                    </a:p>
                  </a:txBody>
                  <a:tcPr/>
                </a:tc>
              </a:tr>
              <a:tr h="281018">
                <a:tc>
                  <a:txBody>
                    <a:bodyPr/>
                    <a:lstStyle/>
                    <a:p>
                      <a:r>
                        <a:rPr lang="en-US" sz="1200" dirty="0" smtClean="0"/>
                        <a:t>Sikhism</a:t>
                      </a:r>
                      <a:endParaRPr lang="en-US" sz="1200" dirty="0"/>
                    </a:p>
                  </a:txBody>
                  <a:tcPr/>
                </a:tc>
                <a:tc>
                  <a:txBody>
                    <a:bodyPr/>
                    <a:lstStyle/>
                    <a:p>
                      <a:r>
                        <a:rPr lang="en-US" sz="1200" dirty="0" smtClean="0"/>
                        <a:t>1.7</a:t>
                      </a:r>
                      <a:endParaRPr lang="en-US" sz="1200" dirty="0"/>
                    </a:p>
                  </a:txBody>
                  <a:tcPr/>
                </a:tc>
                <a:tc>
                  <a:txBody>
                    <a:bodyPr/>
                    <a:lstStyle/>
                    <a:p>
                      <a:r>
                        <a:rPr lang="en-US" sz="1200" dirty="0" smtClean="0"/>
                        <a:t>2.08</a:t>
                      </a:r>
                      <a:endParaRPr lang="en-US" sz="1200" dirty="0"/>
                    </a:p>
                  </a:txBody>
                  <a:tcPr/>
                </a:tc>
              </a:tr>
              <a:tr h="281018">
                <a:tc>
                  <a:txBody>
                    <a:bodyPr/>
                    <a:lstStyle/>
                    <a:p>
                      <a:r>
                        <a:rPr lang="en-US" sz="1200" dirty="0" smtClean="0"/>
                        <a:t>Buddhism</a:t>
                      </a:r>
                      <a:endParaRPr lang="en-US" sz="1200" dirty="0"/>
                    </a:p>
                  </a:txBody>
                  <a:tcPr/>
                </a:tc>
                <a:tc>
                  <a:txBody>
                    <a:bodyPr/>
                    <a:lstStyle/>
                    <a:p>
                      <a:r>
                        <a:rPr lang="en-US" sz="1200" dirty="0" smtClean="0"/>
                        <a:t>0.7</a:t>
                      </a:r>
                      <a:endParaRPr lang="en-US" sz="1200" dirty="0"/>
                    </a:p>
                  </a:txBody>
                  <a:tcPr/>
                </a:tc>
                <a:tc>
                  <a:txBody>
                    <a:bodyPr/>
                    <a:lstStyle/>
                    <a:p>
                      <a:r>
                        <a:rPr lang="en-US" sz="1200" dirty="0" smtClean="0"/>
                        <a:t>0.84</a:t>
                      </a:r>
                      <a:endParaRPr lang="en-US" sz="1200" dirty="0"/>
                    </a:p>
                  </a:txBody>
                  <a:tcPr/>
                </a:tc>
              </a:tr>
              <a:tr h="281018">
                <a:tc>
                  <a:txBody>
                    <a:bodyPr/>
                    <a:lstStyle/>
                    <a:p>
                      <a:r>
                        <a:rPr lang="en-US" sz="1200" dirty="0" smtClean="0"/>
                        <a:t>Jainism</a:t>
                      </a:r>
                      <a:endParaRPr lang="en-US" sz="1200" dirty="0"/>
                    </a:p>
                  </a:txBody>
                  <a:tcPr/>
                </a:tc>
                <a:tc>
                  <a:txBody>
                    <a:bodyPr/>
                    <a:lstStyle/>
                    <a:p>
                      <a:r>
                        <a:rPr lang="en-US" sz="1200" dirty="0" smtClean="0"/>
                        <a:t>0.4</a:t>
                      </a:r>
                      <a:endParaRPr lang="en-US" sz="1200" dirty="0"/>
                    </a:p>
                  </a:txBody>
                  <a:tcPr/>
                </a:tc>
                <a:tc>
                  <a:txBody>
                    <a:bodyPr/>
                    <a:lstStyle/>
                    <a:p>
                      <a:r>
                        <a:rPr lang="en-US" sz="1200" dirty="0" smtClean="0"/>
                        <a:t>0.45</a:t>
                      </a:r>
                      <a:endParaRPr lang="en-US" sz="1200" dirty="0"/>
                    </a:p>
                  </a:txBody>
                  <a:tcPr/>
                </a:tc>
              </a:tr>
              <a:tr h="281018">
                <a:tc>
                  <a:txBody>
                    <a:bodyPr/>
                    <a:lstStyle/>
                    <a:p>
                      <a:r>
                        <a:rPr lang="en-US" sz="1200" dirty="0" smtClean="0"/>
                        <a:t>Others</a:t>
                      </a:r>
                      <a:endParaRPr lang="en-US" sz="1200" dirty="0"/>
                    </a:p>
                  </a:txBody>
                  <a:tcPr/>
                </a:tc>
                <a:tc>
                  <a:txBody>
                    <a:bodyPr/>
                    <a:lstStyle/>
                    <a:p>
                      <a:r>
                        <a:rPr lang="en-US" sz="1200" dirty="0" smtClean="0"/>
                        <a:t>0.9</a:t>
                      </a:r>
                      <a:endParaRPr lang="en-US" sz="1200" dirty="0"/>
                    </a:p>
                  </a:txBody>
                  <a:tcPr/>
                </a:tc>
                <a:tc>
                  <a:txBody>
                    <a:bodyPr/>
                    <a:lstStyle/>
                    <a:p>
                      <a:r>
                        <a:rPr lang="en-US" sz="1200" dirty="0" smtClean="0"/>
                        <a:t>1.08</a:t>
                      </a:r>
                      <a:endParaRPr lang="en-US" sz="1200" dirty="0"/>
                    </a:p>
                  </a:txBody>
                  <a:tcPr/>
                </a:tc>
              </a:tr>
              <a:tr h="281018">
                <a:tc>
                  <a:txBody>
                    <a:bodyPr/>
                    <a:lstStyle/>
                    <a:p>
                      <a:r>
                        <a:rPr lang="en-US" sz="1200" dirty="0" smtClean="0"/>
                        <a:t>Total</a:t>
                      </a:r>
                      <a:endParaRPr lang="en-US" sz="1200" dirty="0"/>
                    </a:p>
                  </a:txBody>
                  <a:tcPr/>
                </a:tc>
                <a:tc>
                  <a:txBody>
                    <a:bodyPr/>
                    <a:lstStyle/>
                    <a:p>
                      <a:r>
                        <a:rPr lang="en-US" sz="1200" dirty="0" smtClean="0"/>
                        <a:t>100</a:t>
                      </a:r>
                      <a:endParaRPr lang="en-US" sz="1200" dirty="0"/>
                    </a:p>
                  </a:txBody>
                  <a:tcPr/>
                </a:tc>
                <a:tc>
                  <a:txBody>
                    <a:bodyPr/>
                    <a:lstStyle/>
                    <a:p>
                      <a:r>
                        <a:rPr lang="en-US" sz="1200" dirty="0" smtClean="0"/>
                        <a:t>121.08</a:t>
                      </a:r>
                      <a:endParaRPr lang="en-US" sz="1200" dirty="0"/>
                    </a:p>
                  </a:txBody>
                  <a:tcPr/>
                </a:tc>
              </a:tr>
            </a:tbl>
          </a:graphicData>
        </a:graphic>
      </p:graphicFrame>
    </p:spTree>
    <p:extLst>
      <p:ext uri="{BB962C8B-B14F-4D97-AF65-F5344CB8AC3E}">
        <p14:creationId xmlns:p14="http://schemas.microsoft.com/office/powerpoint/2010/main" val="13698908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2. Multi Lingual </a:t>
            </a:r>
            <a:endParaRPr lang="en-US" dirty="0">
              <a:solidFill>
                <a:srgbClr val="FF0000"/>
              </a:solidFill>
            </a:endParaRPr>
          </a:p>
        </p:txBody>
      </p:sp>
      <p:sp>
        <p:nvSpPr>
          <p:cNvPr id="3" name="Text Placeholder 2"/>
          <p:cNvSpPr>
            <a:spLocks noGrp="1"/>
          </p:cNvSpPr>
          <p:nvPr>
            <p:ph type="body" sz="quarter" idx="11"/>
          </p:nvPr>
        </p:nvSpPr>
        <p:spPr>
          <a:xfrm>
            <a:off x="0" y="699542"/>
            <a:ext cx="9144000" cy="3300968"/>
          </a:xfrm>
        </p:spPr>
        <p:txBody>
          <a:bodyPr/>
          <a:lstStyle/>
          <a:p>
            <a:pPr marL="285750" indent="-285750" algn="l">
              <a:buFont typeface="Arial" pitchFamily="34" charset="0"/>
              <a:buChar char="•"/>
            </a:pPr>
            <a:r>
              <a:rPr lang="en-US" sz="1800" b="1" dirty="0">
                <a:solidFill>
                  <a:schemeClr val="tx1"/>
                </a:solidFill>
              </a:rPr>
              <a:t>India is a land of multi-lingual people. </a:t>
            </a:r>
            <a:endParaRPr lang="en-US" sz="1800" b="1" dirty="0" smtClean="0">
              <a:solidFill>
                <a:schemeClr val="tx1"/>
              </a:solidFill>
            </a:endParaRPr>
          </a:p>
          <a:p>
            <a:pPr marL="285750" indent="-285750" algn="l">
              <a:buFont typeface="Arial" pitchFamily="34" charset="0"/>
              <a:buChar char="•"/>
            </a:pPr>
            <a:r>
              <a:rPr lang="en-US" sz="1800" b="1" dirty="0" smtClean="0">
                <a:solidFill>
                  <a:schemeClr val="tx1"/>
                </a:solidFill>
              </a:rPr>
              <a:t>The </a:t>
            </a:r>
            <a:r>
              <a:rPr lang="en-US" sz="1800" b="1" dirty="0">
                <a:solidFill>
                  <a:schemeClr val="tx1"/>
                </a:solidFill>
              </a:rPr>
              <a:t>Constitution of India has recognized 22 major official languages. </a:t>
            </a:r>
            <a:endParaRPr lang="en-US" sz="1800" b="1" dirty="0" smtClean="0">
              <a:solidFill>
                <a:schemeClr val="tx1"/>
              </a:solidFill>
            </a:endParaRPr>
          </a:p>
          <a:p>
            <a:pPr marL="285750" indent="-285750" algn="l">
              <a:buFont typeface="Arial" pitchFamily="34" charset="0"/>
              <a:buChar char="•"/>
            </a:pPr>
            <a:r>
              <a:rPr lang="en-US" sz="1800" b="1" dirty="0" smtClean="0">
                <a:solidFill>
                  <a:schemeClr val="tx1"/>
                </a:solidFill>
              </a:rPr>
              <a:t>However</a:t>
            </a:r>
            <a:r>
              <a:rPr lang="en-US" sz="1800" b="1" dirty="0">
                <a:solidFill>
                  <a:schemeClr val="tx1"/>
                </a:solidFill>
              </a:rPr>
              <a:t>, there are as many as 1652 languages and dialects that are spoken in </a:t>
            </a:r>
            <a:endParaRPr lang="en-US" sz="1800" b="1" dirty="0" smtClean="0">
              <a:solidFill>
                <a:schemeClr val="tx1"/>
              </a:solidFill>
            </a:endParaRPr>
          </a:p>
          <a:p>
            <a:pPr algn="l"/>
            <a:r>
              <a:rPr lang="en-US" sz="1800" b="1" dirty="0" smtClean="0">
                <a:solidFill>
                  <a:schemeClr val="tx1"/>
                </a:solidFill>
              </a:rPr>
              <a:t>     India</a:t>
            </a:r>
            <a:r>
              <a:rPr lang="en-US" sz="1800" b="1" dirty="0">
                <a:solidFill>
                  <a:schemeClr val="tx1"/>
                </a:solidFill>
              </a:rPr>
              <a:t>. </a:t>
            </a:r>
            <a:endParaRPr lang="en-US" sz="1800" b="1" dirty="0" smtClean="0">
              <a:solidFill>
                <a:schemeClr val="tx1"/>
              </a:solidFill>
            </a:endParaRPr>
          </a:p>
          <a:p>
            <a:pPr marL="285750" indent="-285750" algn="l">
              <a:buFont typeface="Arial" pitchFamily="34" charset="0"/>
              <a:buChar char="•"/>
            </a:pPr>
            <a:r>
              <a:rPr lang="en-US" sz="1800" b="1" dirty="0" smtClean="0">
                <a:solidFill>
                  <a:schemeClr val="tx1"/>
                </a:solidFill>
              </a:rPr>
              <a:t>350 </a:t>
            </a:r>
            <a:r>
              <a:rPr lang="en-US" sz="1800" b="1" dirty="0">
                <a:solidFill>
                  <a:schemeClr val="tx1"/>
                </a:solidFill>
              </a:rPr>
              <a:t>languages of India are considered as major languages. </a:t>
            </a:r>
            <a:endParaRPr lang="en-GB" sz="1800" dirty="0" smtClean="0">
              <a:solidFill>
                <a:schemeClr val="tx1"/>
              </a:solidFill>
            </a:endParaRPr>
          </a:p>
          <a:p>
            <a:pPr algn="l"/>
            <a:endParaRPr lang="en-GB" dirty="0" smtClean="0"/>
          </a:p>
          <a:p>
            <a:pPr algn="l"/>
            <a:endParaRPr lang="en-GB" dirty="0" smtClean="0"/>
          </a:p>
          <a:p>
            <a:pPr algn="l"/>
            <a:endParaRPr lang="en-GB" dirty="0" smtClean="0"/>
          </a:p>
          <a:p>
            <a:pPr algn="l"/>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428610"/>
            <a:ext cx="9144000" cy="285752"/>
          </a:xfrm>
        </p:spPr>
        <p:txBody>
          <a:bodyPr/>
          <a:lstStyle/>
          <a:p>
            <a:r>
              <a:rPr lang="en-GB" b="1" dirty="0" smtClean="0">
                <a:solidFill>
                  <a:schemeClr val="accent6">
                    <a:lumMod val="50000"/>
                  </a:schemeClr>
                </a:solidFill>
              </a:rPr>
              <a:t>Language Families in India </a:t>
            </a:r>
            <a:endParaRPr lang="en-US" b="1" dirty="0" smtClean="0">
              <a:solidFill>
                <a:schemeClr val="accent6">
                  <a:lumMod val="50000"/>
                </a:schemeClr>
              </a:solidFill>
            </a:endParaRPr>
          </a:p>
          <a:p>
            <a:endParaRPr lang="ko-KR" altLang="en-US" dirty="0">
              <a:solidFill>
                <a:schemeClr val="accent6">
                  <a:lumMod val="50000"/>
                </a:scheme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243199169"/>
              </p:ext>
            </p:extLst>
          </p:nvPr>
        </p:nvGraphicFramePr>
        <p:xfrm>
          <a:off x="142845" y="571485"/>
          <a:ext cx="2103287" cy="4531360"/>
        </p:xfrm>
        <a:graphic>
          <a:graphicData uri="http://schemas.openxmlformats.org/drawingml/2006/table">
            <a:tbl>
              <a:tblPr firstRow="1" bandRow="1">
                <a:tableStyleId>{5940675A-B579-460E-94D1-54222C63F5DA}</a:tableStyleId>
              </a:tblPr>
              <a:tblGrid>
                <a:gridCol w="208280">
                  <a:extLst>
                    <a:ext uri="{9D8B030D-6E8A-4147-A177-3AD203B41FA5}">
                      <a16:colId xmlns="" xmlns:a16="http://schemas.microsoft.com/office/drawing/2014/main" val="20000"/>
                    </a:ext>
                  </a:extLst>
                </a:gridCol>
                <a:gridCol w="1686727">
                  <a:extLst>
                    <a:ext uri="{9D8B030D-6E8A-4147-A177-3AD203B41FA5}">
                      <a16:colId xmlns="" xmlns:a16="http://schemas.microsoft.com/office/drawing/2014/main" val="20001"/>
                    </a:ext>
                  </a:extLst>
                </a:gridCol>
                <a:gridCol w="208280">
                  <a:extLst>
                    <a:ext uri="{9D8B030D-6E8A-4147-A177-3AD203B41FA5}">
                      <a16:colId xmlns="" xmlns:a16="http://schemas.microsoft.com/office/drawing/2014/main" val="20002"/>
                    </a:ext>
                  </a:extLst>
                </a:gridCol>
              </a:tblGrid>
              <a:tr h="340212">
                <a:tc>
                  <a:txBody>
                    <a:bodyPr/>
                    <a:lstStyle/>
                    <a:p>
                      <a:pPr algn="ctr" latinLnBrk="1"/>
                      <a:endParaRPr lang="ko-KR" altLang="en-US" dirty="0">
                        <a:latin typeface="+mn-lt"/>
                      </a:endParaRPr>
                    </a:p>
                  </a:txBody>
                  <a:tcP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latinLnBrk="1"/>
                      <a:endParaRPr lang="ko-KR" altLang="en-US" dirty="0">
                        <a:latin typeface="+mn-lt"/>
                      </a:endParaRPr>
                    </a:p>
                  </a:txBody>
                  <a:tcPr>
                    <a:lnL w="19050" cap="flat" cmpd="sng" algn="ctr">
                      <a:noFill/>
                      <a:prstDash val="solid"/>
                      <a:round/>
                      <a:headEnd type="none" w="med" len="med"/>
                      <a:tailEnd type="none" w="med" len="med"/>
                    </a:lnL>
                    <a:lnR w="19050" cap="flat" cmpd="sng" algn="ctr">
                      <a:no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latinLnBrk="1"/>
                      <a:endParaRPr lang="ko-KR" altLang="en-US" dirty="0">
                        <a:latin typeface="+mn-lt"/>
                      </a:endParaRPr>
                    </a:p>
                  </a:txBody>
                  <a:tcP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1219091">
                <a:tc>
                  <a:txBody>
                    <a:bodyPr/>
                    <a:lstStyle/>
                    <a:p>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GB" altLang="ko-KR" sz="1600" b="1" dirty="0" smtClean="0">
                          <a:solidFill>
                            <a:srgbClr val="FF0000"/>
                          </a:solidFill>
                          <a:latin typeface="+mn-lt"/>
                          <a:cs typeface="Arial" pitchFamily="34" charset="0"/>
                        </a:rPr>
                        <a:t>Indo</a:t>
                      </a:r>
                      <a:r>
                        <a:rPr lang="en-GB" altLang="ko-KR" sz="1600" b="1" baseline="0" dirty="0" smtClean="0">
                          <a:solidFill>
                            <a:srgbClr val="FF0000"/>
                          </a:solidFill>
                          <a:latin typeface="+mn-lt"/>
                          <a:cs typeface="Arial" pitchFamily="34" charset="0"/>
                        </a:rPr>
                        <a:t> Aryan Family of languages </a:t>
                      </a:r>
                    </a:p>
                    <a:p>
                      <a:pPr marL="0" marR="0" indent="0" algn="ctr" defTabSz="914400" rtl="0" eaLnBrk="1" fontAlgn="auto" latinLnBrk="1" hangingPunct="1">
                        <a:lnSpc>
                          <a:spcPct val="100000"/>
                        </a:lnSpc>
                        <a:spcBef>
                          <a:spcPts val="0"/>
                        </a:spcBef>
                        <a:spcAft>
                          <a:spcPts val="0"/>
                        </a:spcAft>
                        <a:buClrTx/>
                        <a:buSzTx/>
                        <a:buFontTx/>
                        <a:buNone/>
                        <a:tabLst/>
                        <a:defRPr/>
                      </a:pPr>
                      <a:r>
                        <a:rPr lang="en-GB" altLang="ko-KR" sz="1600" b="1" baseline="0" dirty="0" smtClean="0">
                          <a:solidFill>
                            <a:srgbClr val="7030A0"/>
                          </a:solidFill>
                          <a:latin typeface="+mn-lt"/>
                          <a:cs typeface="Arial" pitchFamily="34" charset="0"/>
                        </a:rPr>
                        <a:t>( Northern and Western India ) </a:t>
                      </a:r>
                      <a:endParaRPr lang="en-GB" altLang="ko-KR" sz="1600" b="1" dirty="0" smtClean="0">
                        <a:solidFill>
                          <a:srgbClr val="7030A0"/>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0">
                <a:tc>
                  <a:txBody>
                    <a:bodyPr/>
                    <a:lstStyle/>
                    <a:p>
                      <a:pPr>
                        <a:lnSpc>
                          <a:spcPct val="0"/>
                        </a:lnSpc>
                      </a:pPr>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dirty="0">
                        <a:solidFill>
                          <a:srgbClr val="7030A0"/>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2438183">
                <a:tc>
                  <a:txBody>
                    <a:bodyPr/>
                    <a:lstStyle/>
                    <a:p>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Hindi </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Marathi </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Bengali </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Urdu</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Gujarati </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Punjabi </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Sindhi</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Konkani</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err="1" smtClean="0">
                          <a:solidFill>
                            <a:srgbClr val="002060"/>
                          </a:solidFill>
                          <a:latin typeface="+mn-lt"/>
                          <a:cs typeface="Arial" pitchFamily="34" charset="0"/>
                        </a:rPr>
                        <a:t>Rajasthani</a:t>
                      </a: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err="1" smtClean="0">
                          <a:solidFill>
                            <a:srgbClr val="002060"/>
                          </a:solidFill>
                          <a:latin typeface="+mn-lt"/>
                          <a:cs typeface="Arial" pitchFamily="34" charset="0"/>
                        </a:rPr>
                        <a:t>Bihari</a:t>
                      </a:r>
                      <a:r>
                        <a:rPr lang="en-GB" altLang="ko-KR" sz="1400" b="1" baseline="0" dirty="0" smtClean="0">
                          <a:solidFill>
                            <a:srgbClr val="002060"/>
                          </a:solidFill>
                          <a:latin typeface="+mn-lt"/>
                          <a:cs typeface="Arial" pitchFamily="34" charset="0"/>
                        </a:rPr>
                        <a:t> </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Assamese </a:t>
                      </a:r>
                    </a:p>
                    <a:p>
                      <a:pPr marL="0" marR="0" indent="0" algn="l" defTabSz="914400" rtl="0" eaLnBrk="1" fontAlgn="auto" latinLnBrk="1" hangingPunct="1">
                        <a:lnSpc>
                          <a:spcPct val="100000"/>
                        </a:lnSpc>
                        <a:spcBef>
                          <a:spcPts val="0"/>
                        </a:spcBef>
                        <a:spcAft>
                          <a:spcPts val="0"/>
                        </a:spcAft>
                        <a:buClrTx/>
                        <a:buSzTx/>
                        <a:buFontTx/>
                        <a:buNone/>
                        <a:tabLst/>
                        <a:defRPr/>
                      </a:pPr>
                      <a:endParaRPr lang="en-US" altLang="ko-KR" sz="1200" b="1" dirty="0">
                        <a:solidFill>
                          <a:schemeClr val="tx1">
                            <a:lumMod val="75000"/>
                            <a:lumOff val="25000"/>
                          </a:schemeClr>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0">
                <a:tc>
                  <a:txBody>
                    <a:bodyPr/>
                    <a:lstStyle/>
                    <a:p>
                      <a:pPr>
                        <a:lnSpc>
                          <a:spcPct val="0"/>
                        </a:lnSpc>
                      </a:pPr>
                      <a:endParaRPr lang="ko-KR" altLang="en-US" kern="100" spc="0" baseline="0"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kern="100" spc="0" baseline="0"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kern="100" spc="0" baseline="0"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991869043"/>
              </p:ext>
            </p:extLst>
          </p:nvPr>
        </p:nvGraphicFramePr>
        <p:xfrm>
          <a:off x="2357422" y="571487"/>
          <a:ext cx="2071701" cy="4636363"/>
        </p:xfrm>
        <a:graphic>
          <a:graphicData uri="http://schemas.openxmlformats.org/drawingml/2006/table">
            <a:tbl>
              <a:tblPr firstRow="1" bandRow="1">
                <a:tableStyleId>{5940675A-B579-460E-94D1-54222C63F5DA}</a:tableStyleId>
              </a:tblPr>
              <a:tblGrid>
                <a:gridCol w="214314">
                  <a:extLst>
                    <a:ext uri="{9D8B030D-6E8A-4147-A177-3AD203B41FA5}">
                      <a16:colId xmlns="" xmlns:a16="http://schemas.microsoft.com/office/drawing/2014/main" val="20000"/>
                    </a:ext>
                  </a:extLst>
                </a:gridCol>
                <a:gridCol w="1643074">
                  <a:extLst>
                    <a:ext uri="{9D8B030D-6E8A-4147-A177-3AD203B41FA5}">
                      <a16:colId xmlns="" xmlns:a16="http://schemas.microsoft.com/office/drawing/2014/main" val="20001"/>
                    </a:ext>
                  </a:extLst>
                </a:gridCol>
                <a:gridCol w="214313">
                  <a:extLst>
                    <a:ext uri="{9D8B030D-6E8A-4147-A177-3AD203B41FA5}">
                      <a16:colId xmlns="" xmlns:a16="http://schemas.microsoft.com/office/drawing/2014/main" val="20002"/>
                    </a:ext>
                  </a:extLst>
                </a:gridCol>
              </a:tblGrid>
              <a:tr h="390142">
                <a:tc>
                  <a:txBody>
                    <a:bodyPr/>
                    <a:lstStyle/>
                    <a:p>
                      <a:pPr algn="ctr" latinLnBrk="1"/>
                      <a:endParaRPr lang="ko-KR" altLang="en-US" dirty="0">
                        <a:latin typeface="+mn-lt"/>
                      </a:endParaRPr>
                    </a:p>
                  </a:txBody>
                  <a:tcP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latinLnBrk="1"/>
                      <a:endParaRPr lang="ko-KR" altLang="en-US" dirty="0">
                        <a:latin typeface="+mn-lt"/>
                      </a:endParaRPr>
                    </a:p>
                  </a:txBody>
                  <a:tcPr>
                    <a:lnL w="19050" cap="flat" cmpd="sng" algn="ctr">
                      <a:noFill/>
                      <a:prstDash val="solid"/>
                      <a:round/>
                      <a:headEnd type="none" w="med" len="med"/>
                      <a:tailEnd type="none" w="med" len="med"/>
                    </a:lnL>
                    <a:lnR w="19050" cap="flat" cmpd="sng" algn="ctr">
                      <a:no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latinLnBrk="1"/>
                      <a:endParaRPr lang="ko-KR" altLang="en-US" dirty="0">
                        <a:latin typeface="+mn-lt"/>
                      </a:endParaRPr>
                    </a:p>
                  </a:txBody>
                  <a:tcP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1398011">
                <a:tc>
                  <a:txBody>
                    <a:bodyPr/>
                    <a:lstStyle/>
                    <a:p>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GB" altLang="ko-KR" sz="1600" b="1" baseline="0" dirty="0" smtClean="0">
                          <a:solidFill>
                            <a:srgbClr val="FF0000"/>
                          </a:solidFill>
                          <a:latin typeface="+mn-lt"/>
                          <a:cs typeface="Arial" pitchFamily="34" charset="0"/>
                        </a:rPr>
                        <a:t>Dravidian Family of Languages </a:t>
                      </a:r>
                    </a:p>
                    <a:p>
                      <a:pPr marL="0" marR="0" indent="0" algn="ctr" defTabSz="914400" rtl="0" eaLnBrk="1" fontAlgn="auto" latinLnBrk="1" hangingPunct="1">
                        <a:lnSpc>
                          <a:spcPct val="100000"/>
                        </a:lnSpc>
                        <a:spcBef>
                          <a:spcPts val="0"/>
                        </a:spcBef>
                        <a:spcAft>
                          <a:spcPts val="0"/>
                        </a:spcAft>
                        <a:buClrTx/>
                        <a:buSzTx/>
                        <a:buFontTx/>
                        <a:buNone/>
                        <a:tabLst/>
                        <a:defRPr/>
                      </a:pPr>
                      <a:r>
                        <a:rPr lang="en-GB" altLang="ko-KR" sz="1600" b="1" baseline="0" dirty="0" smtClean="0">
                          <a:solidFill>
                            <a:srgbClr val="7030A0"/>
                          </a:solidFill>
                          <a:latin typeface="+mn-lt"/>
                          <a:cs typeface="Arial" pitchFamily="34" charset="0"/>
                        </a:rPr>
                        <a:t>( Southern India) </a:t>
                      </a:r>
                      <a:endParaRPr lang="en-GB" altLang="ko-KR" sz="1600" b="1" dirty="0" smtClean="0">
                        <a:solidFill>
                          <a:srgbClr val="7030A0"/>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124629">
                <a:tc>
                  <a:txBody>
                    <a:bodyPr/>
                    <a:lstStyle/>
                    <a:p>
                      <a:pPr>
                        <a:lnSpc>
                          <a:spcPct val="0"/>
                        </a:lnSpc>
                      </a:pPr>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dirty="0">
                        <a:solidFill>
                          <a:srgbClr val="7030A0"/>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2374050">
                <a:tc>
                  <a:txBody>
                    <a:bodyPr/>
                    <a:lstStyle/>
                    <a:p>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Kannada</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Malayalam</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Tamil</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err="1" smtClean="0">
                          <a:solidFill>
                            <a:srgbClr val="002060"/>
                          </a:solidFill>
                          <a:latin typeface="+mn-lt"/>
                          <a:cs typeface="Arial" pitchFamily="34" charset="0"/>
                        </a:rPr>
                        <a:t>Telgu</a:t>
                      </a: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Tulu </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endParaRPr lang="en-GB" altLang="ko-KR" sz="1400" b="1" baseline="0" dirty="0" smtClean="0">
                        <a:solidFill>
                          <a:srgbClr val="002060"/>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285181">
                <a:tc>
                  <a:txBody>
                    <a:bodyPr/>
                    <a:lstStyle/>
                    <a:p>
                      <a:pPr>
                        <a:lnSpc>
                          <a:spcPct val="0"/>
                        </a:lnSpc>
                      </a:pPr>
                      <a:endParaRPr lang="ko-KR" altLang="en-US" kern="100" spc="0" baseline="0"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kern="100" spc="0" baseline="0"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kern="100" spc="0" baseline="0"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508463239"/>
              </p:ext>
            </p:extLst>
          </p:nvPr>
        </p:nvGraphicFramePr>
        <p:xfrm>
          <a:off x="4500563" y="571486"/>
          <a:ext cx="2214576" cy="4577110"/>
        </p:xfrm>
        <a:graphic>
          <a:graphicData uri="http://schemas.openxmlformats.org/drawingml/2006/table">
            <a:tbl>
              <a:tblPr firstRow="1" bandRow="1">
                <a:tableStyleId>{5940675A-B579-460E-94D1-54222C63F5DA}</a:tableStyleId>
              </a:tblPr>
              <a:tblGrid>
                <a:gridCol w="214313">
                  <a:extLst>
                    <a:ext uri="{9D8B030D-6E8A-4147-A177-3AD203B41FA5}">
                      <a16:colId xmlns="" xmlns:a16="http://schemas.microsoft.com/office/drawing/2014/main" val="20000"/>
                    </a:ext>
                  </a:extLst>
                </a:gridCol>
                <a:gridCol w="1785950">
                  <a:extLst>
                    <a:ext uri="{9D8B030D-6E8A-4147-A177-3AD203B41FA5}">
                      <a16:colId xmlns="" xmlns:a16="http://schemas.microsoft.com/office/drawing/2014/main" val="20001"/>
                    </a:ext>
                  </a:extLst>
                </a:gridCol>
                <a:gridCol w="214313">
                  <a:extLst>
                    <a:ext uri="{9D8B030D-6E8A-4147-A177-3AD203B41FA5}">
                      <a16:colId xmlns="" xmlns:a16="http://schemas.microsoft.com/office/drawing/2014/main" val="20002"/>
                    </a:ext>
                  </a:extLst>
                </a:gridCol>
              </a:tblGrid>
              <a:tr h="383446">
                <a:tc>
                  <a:txBody>
                    <a:bodyPr/>
                    <a:lstStyle/>
                    <a:p>
                      <a:pPr algn="ctr" latinLnBrk="1"/>
                      <a:endParaRPr lang="ko-KR" altLang="en-US" dirty="0">
                        <a:latin typeface="+mn-lt"/>
                      </a:endParaRPr>
                    </a:p>
                  </a:txBody>
                  <a:tcP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latinLnBrk="1"/>
                      <a:endParaRPr lang="ko-KR" altLang="en-US" dirty="0">
                        <a:latin typeface="+mn-lt"/>
                      </a:endParaRPr>
                    </a:p>
                  </a:txBody>
                  <a:tcPr>
                    <a:lnL w="19050" cap="flat" cmpd="sng" algn="ctr">
                      <a:noFill/>
                      <a:prstDash val="solid"/>
                      <a:round/>
                      <a:headEnd type="none" w="med" len="med"/>
                      <a:tailEnd type="none" w="med" len="med"/>
                    </a:lnL>
                    <a:lnR w="19050" cap="flat" cmpd="sng" algn="ctr">
                      <a:no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latinLnBrk="1"/>
                      <a:endParaRPr lang="ko-KR" altLang="en-US" dirty="0">
                        <a:latin typeface="+mn-lt"/>
                      </a:endParaRPr>
                    </a:p>
                  </a:txBody>
                  <a:tcP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1629645">
                <a:tc>
                  <a:txBody>
                    <a:bodyPr/>
                    <a:lstStyle/>
                    <a:p>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GB" altLang="ko-KR" sz="1600" b="1" baseline="0" dirty="0" smtClean="0">
                          <a:solidFill>
                            <a:srgbClr val="FF0000"/>
                          </a:solidFill>
                          <a:latin typeface="+mn-lt"/>
                          <a:cs typeface="Arial" pitchFamily="34" charset="0"/>
                        </a:rPr>
                        <a:t>Sino Tibetan Family of languages </a:t>
                      </a:r>
                    </a:p>
                    <a:p>
                      <a:pPr marL="0" marR="0" indent="0" algn="ctr" defTabSz="914400" rtl="0" eaLnBrk="1" fontAlgn="auto" latinLnBrk="1" hangingPunct="1">
                        <a:lnSpc>
                          <a:spcPct val="100000"/>
                        </a:lnSpc>
                        <a:spcBef>
                          <a:spcPts val="0"/>
                        </a:spcBef>
                        <a:spcAft>
                          <a:spcPts val="0"/>
                        </a:spcAft>
                        <a:buClrTx/>
                        <a:buSzTx/>
                        <a:buFontTx/>
                        <a:buNone/>
                        <a:tabLst/>
                        <a:defRPr/>
                      </a:pPr>
                      <a:r>
                        <a:rPr lang="en-GB" altLang="ko-KR" sz="1600" b="1" baseline="0" dirty="0" smtClean="0">
                          <a:solidFill>
                            <a:srgbClr val="7030A0"/>
                          </a:solidFill>
                          <a:latin typeface="+mn-lt"/>
                          <a:cs typeface="Arial" pitchFamily="34" charset="0"/>
                        </a:rPr>
                        <a:t>( North Bihar, Bengal, Assam) </a:t>
                      </a:r>
                      <a:endParaRPr lang="en-GB" altLang="ko-KR" sz="1600" b="1" dirty="0" smtClean="0">
                        <a:solidFill>
                          <a:srgbClr val="7030A0"/>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123790">
                <a:tc>
                  <a:txBody>
                    <a:bodyPr/>
                    <a:lstStyle/>
                    <a:p>
                      <a:pPr>
                        <a:lnSpc>
                          <a:spcPct val="0"/>
                        </a:lnSpc>
                      </a:pPr>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dirty="0">
                        <a:solidFill>
                          <a:srgbClr val="7030A0"/>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2311385">
                <a:tc>
                  <a:txBody>
                    <a:bodyPr/>
                    <a:lstStyle/>
                    <a:p>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err="1" smtClean="0">
                          <a:solidFill>
                            <a:srgbClr val="002060"/>
                          </a:solidFill>
                          <a:latin typeface="+mn-lt"/>
                          <a:cs typeface="Arial" pitchFamily="34" charset="0"/>
                        </a:rPr>
                        <a:t>Sikkimese</a:t>
                      </a:r>
                      <a:r>
                        <a:rPr lang="en-GB" altLang="ko-KR" sz="1400" b="1" baseline="0" dirty="0" smtClean="0">
                          <a:solidFill>
                            <a:srgbClr val="002060"/>
                          </a:solidFill>
                          <a:latin typeface="+mn-lt"/>
                          <a:cs typeface="Arial" pitchFamily="34" charset="0"/>
                        </a:rPr>
                        <a:t> </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err="1" smtClean="0">
                          <a:solidFill>
                            <a:srgbClr val="002060"/>
                          </a:solidFill>
                          <a:latin typeface="+mn-lt"/>
                          <a:cs typeface="Arial" pitchFamily="34" charset="0"/>
                        </a:rPr>
                        <a:t>Ladakhi</a:t>
                      </a: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Sherpa</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err="1" smtClean="0">
                          <a:solidFill>
                            <a:srgbClr val="002060"/>
                          </a:solidFill>
                          <a:latin typeface="+mn-lt"/>
                          <a:cs typeface="Arial" pitchFamily="34" charset="0"/>
                        </a:rPr>
                        <a:t>Bodo</a:t>
                      </a: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Manipuri </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err="1" smtClean="0">
                          <a:solidFill>
                            <a:srgbClr val="002060"/>
                          </a:solidFill>
                          <a:latin typeface="+mn-lt"/>
                          <a:cs typeface="Arial" pitchFamily="34" charset="0"/>
                        </a:rPr>
                        <a:t>Tirupuri</a:t>
                      </a:r>
                      <a:r>
                        <a:rPr lang="en-GB" altLang="ko-KR" sz="1400" b="1" baseline="0" dirty="0" smtClean="0">
                          <a:solidFill>
                            <a:srgbClr val="002060"/>
                          </a:solidFill>
                          <a:latin typeface="+mn-lt"/>
                          <a:cs typeface="Arial" pitchFamily="34" charset="0"/>
                        </a:rPr>
                        <a:t> </a:t>
                      </a:r>
                    </a:p>
                    <a:p>
                      <a:pPr marL="0" marR="0" indent="0" algn="l" defTabSz="914400" rtl="0" eaLnBrk="1" fontAlgn="auto" latinLnBrk="1" hangingPunct="1">
                        <a:lnSpc>
                          <a:spcPct val="100000"/>
                        </a:lnSpc>
                        <a:spcBef>
                          <a:spcPts val="0"/>
                        </a:spcBef>
                        <a:spcAft>
                          <a:spcPts val="0"/>
                        </a:spcAft>
                        <a:buClrTx/>
                        <a:buSzTx/>
                        <a:buFont typeface="Wingdings" pitchFamily="2" charset="2"/>
                        <a:buNone/>
                        <a:tabLst/>
                        <a:defRPr/>
                      </a:pP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Tx/>
                        <a:buNone/>
                        <a:tabLst/>
                        <a:defRPr/>
                      </a:pPr>
                      <a:endParaRPr lang="en-GB" altLang="ko-KR" sz="1200" b="1" dirty="0" smtClean="0">
                        <a:solidFill>
                          <a:schemeClr val="tx1">
                            <a:lumMod val="75000"/>
                            <a:lumOff val="25000"/>
                          </a:schemeClr>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Tx/>
                        <a:buNone/>
                        <a:tabLst/>
                        <a:defRPr/>
                      </a:pPr>
                      <a:endParaRPr lang="en-GB" altLang="ko-KR" sz="1200" b="1" dirty="0" smtClean="0">
                        <a:solidFill>
                          <a:schemeClr val="tx1">
                            <a:lumMod val="75000"/>
                            <a:lumOff val="25000"/>
                          </a:schemeClr>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Tx/>
                        <a:buNone/>
                        <a:tabLst/>
                        <a:defRPr/>
                      </a:pPr>
                      <a:endParaRPr lang="en-GB" altLang="ko-KR" sz="1200" b="1" dirty="0" smtClean="0">
                        <a:solidFill>
                          <a:schemeClr val="tx1">
                            <a:lumMod val="75000"/>
                            <a:lumOff val="25000"/>
                          </a:schemeClr>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Tx/>
                        <a:buNone/>
                        <a:tabLst/>
                        <a:defRPr/>
                      </a:pPr>
                      <a:endParaRPr lang="en-US" altLang="ko-KR" sz="1200" b="1" dirty="0">
                        <a:solidFill>
                          <a:schemeClr val="tx1">
                            <a:lumMod val="75000"/>
                            <a:lumOff val="25000"/>
                          </a:schemeClr>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123749">
                <a:tc>
                  <a:txBody>
                    <a:bodyPr/>
                    <a:lstStyle/>
                    <a:p>
                      <a:pPr>
                        <a:lnSpc>
                          <a:spcPct val="0"/>
                        </a:lnSpc>
                      </a:pPr>
                      <a:endParaRPr lang="ko-KR" altLang="en-US" kern="100" spc="0" baseline="0"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kern="100" spc="0" baseline="0"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kern="100" spc="0" baseline="0"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606535577"/>
              </p:ext>
            </p:extLst>
          </p:nvPr>
        </p:nvGraphicFramePr>
        <p:xfrm>
          <a:off x="6858016" y="615520"/>
          <a:ext cx="2071701" cy="4434552"/>
        </p:xfrm>
        <a:graphic>
          <a:graphicData uri="http://schemas.openxmlformats.org/drawingml/2006/table">
            <a:tbl>
              <a:tblPr firstRow="1" bandRow="1">
                <a:tableStyleId>{5940675A-B579-460E-94D1-54222C63F5DA}</a:tableStyleId>
              </a:tblPr>
              <a:tblGrid>
                <a:gridCol w="214314">
                  <a:extLst>
                    <a:ext uri="{9D8B030D-6E8A-4147-A177-3AD203B41FA5}">
                      <a16:colId xmlns="" xmlns:a16="http://schemas.microsoft.com/office/drawing/2014/main" val="20000"/>
                    </a:ext>
                  </a:extLst>
                </a:gridCol>
                <a:gridCol w="1643074">
                  <a:extLst>
                    <a:ext uri="{9D8B030D-6E8A-4147-A177-3AD203B41FA5}">
                      <a16:colId xmlns="" xmlns:a16="http://schemas.microsoft.com/office/drawing/2014/main" val="20001"/>
                    </a:ext>
                  </a:extLst>
                </a:gridCol>
                <a:gridCol w="214313">
                  <a:extLst>
                    <a:ext uri="{9D8B030D-6E8A-4147-A177-3AD203B41FA5}">
                      <a16:colId xmlns="" xmlns:a16="http://schemas.microsoft.com/office/drawing/2014/main" val="20002"/>
                    </a:ext>
                  </a:extLst>
                </a:gridCol>
              </a:tblGrid>
              <a:tr h="344282">
                <a:tc>
                  <a:txBody>
                    <a:bodyPr/>
                    <a:lstStyle/>
                    <a:p>
                      <a:pPr algn="ctr" latinLnBrk="1"/>
                      <a:endParaRPr lang="ko-KR" altLang="en-US" dirty="0">
                        <a:latin typeface="+mn-lt"/>
                      </a:endParaRPr>
                    </a:p>
                  </a:txBody>
                  <a:tcP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latinLnBrk="1"/>
                      <a:endParaRPr lang="ko-KR" altLang="en-US" dirty="0">
                        <a:latin typeface="+mn-lt"/>
                      </a:endParaRPr>
                    </a:p>
                  </a:txBody>
                  <a:tcPr>
                    <a:lnL w="19050" cap="flat" cmpd="sng" algn="ctr">
                      <a:noFill/>
                      <a:prstDash val="solid"/>
                      <a:round/>
                      <a:headEnd type="none" w="med" len="med"/>
                      <a:tailEnd type="none" w="med" len="med"/>
                    </a:lnL>
                    <a:lnR w="19050" cap="flat" cmpd="sng" algn="ctr">
                      <a:no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latinLnBrk="1"/>
                      <a:endParaRPr lang="ko-KR" altLang="en-US" dirty="0">
                        <a:latin typeface="+mn-lt"/>
                      </a:endParaRPr>
                    </a:p>
                  </a:txBody>
                  <a:tcP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1590470">
                <a:tc>
                  <a:txBody>
                    <a:bodyPr/>
                    <a:lstStyle/>
                    <a:p>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GB" altLang="ko-KR" sz="1600" b="1" baseline="0" dirty="0" err="1" smtClean="0">
                          <a:solidFill>
                            <a:srgbClr val="FF0000"/>
                          </a:solidFill>
                          <a:latin typeface="+mn-lt"/>
                          <a:cs typeface="Arial" pitchFamily="34" charset="0"/>
                        </a:rPr>
                        <a:t>Austric</a:t>
                      </a:r>
                      <a:r>
                        <a:rPr lang="en-GB" altLang="ko-KR" sz="1600" b="1" baseline="0" dirty="0" smtClean="0">
                          <a:solidFill>
                            <a:srgbClr val="FF0000"/>
                          </a:solidFill>
                          <a:latin typeface="+mn-lt"/>
                          <a:cs typeface="Arial" pitchFamily="34" charset="0"/>
                        </a:rPr>
                        <a:t>  languages </a:t>
                      </a:r>
                    </a:p>
                    <a:p>
                      <a:pPr marL="0" marR="0" indent="0" algn="ctr" defTabSz="914400" rtl="0" eaLnBrk="1" fontAlgn="auto" latinLnBrk="1" hangingPunct="1">
                        <a:lnSpc>
                          <a:spcPct val="100000"/>
                        </a:lnSpc>
                        <a:spcBef>
                          <a:spcPts val="0"/>
                        </a:spcBef>
                        <a:spcAft>
                          <a:spcPts val="0"/>
                        </a:spcAft>
                        <a:buClrTx/>
                        <a:buSzTx/>
                        <a:buFontTx/>
                        <a:buNone/>
                        <a:tabLst/>
                        <a:defRPr/>
                      </a:pPr>
                      <a:r>
                        <a:rPr lang="en-GB" altLang="ko-KR" sz="1600" b="1" baseline="0" dirty="0" smtClean="0">
                          <a:solidFill>
                            <a:srgbClr val="7030A0"/>
                          </a:solidFill>
                          <a:latin typeface="+mn-lt"/>
                          <a:cs typeface="Arial" pitchFamily="34" charset="0"/>
                        </a:rPr>
                        <a:t>( Central and eastern India ) </a:t>
                      </a:r>
                      <a:endParaRPr lang="en-GB" altLang="ko-KR" sz="1600" b="1" dirty="0" smtClean="0">
                        <a:solidFill>
                          <a:srgbClr val="7030A0"/>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0">
                <a:tc>
                  <a:txBody>
                    <a:bodyPr/>
                    <a:lstStyle/>
                    <a:p>
                      <a:pPr>
                        <a:lnSpc>
                          <a:spcPct val="0"/>
                        </a:lnSpc>
                      </a:pPr>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dirty="0">
                        <a:solidFill>
                          <a:srgbClr val="7030A0"/>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1866778">
                <a:tc>
                  <a:txBody>
                    <a:bodyPr/>
                    <a:lstStyle/>
                    <a:p>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err="1" smtClean="0">
                          <a:solidFill>
                            <a:srgbClr val="002060"/>
                          </a:solidFill>
                          <a:latin typeface="+mn-lt"/>
                          <a:cs typeface="Arial" pitchFamily="34" charset="0"/>
                        </a:rPr>
                        <a:t>Santhali</a:t>
                      </a: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Mundari </a:t>
                      </a:r>
                    </a:p>
                    <a:p>
                      <a:pPr marL="0" marR="0" indent="0" algn="l" defTabSz="914400" rtl="0" eaLnBrk="1" fontAlgn="auto" latinLnBrk="1" hangingPunct="1">
                        <a:lnSpc>
                          <a:spcPct val="100000"/>
                        </a:lnSpc>
                        <a:spcBef>
                          <a:spcPts val="0"/>
                        </a:spcBef>
                        <a:spcAft>
                          <a:spcPts val="0"/>
                        </a:spcAft>
                        <a:buClrTx/>
                        <a:buSzTx/>
                        <a:buFont typeface="Wingdings" pitchFamily="2" charset="2"/>
                        <a:buNone/>
                        <a:tabLst/>
                        <a:defRPr/>
                      </a:pP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None/>
                        <a:tabLst/>
                        <a:defRPr/>
                      </a:pP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None/>
                        <a:tabLst/>
                        <a:defRPr/>
                      </a:pP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None/>
                        <a:tabLst/>
                        <a:defRPr/>
                      </a:pP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endParaRPr lang="en-GB" altLang="ko-KR" sz="1400" b="1" baseline="0"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endParaRPr lang="en-GB" altLang="ko-KR" sz="1400" b="1" baseline="0" dirty="0" smtClean="0">
                        <a:solidFill>
                          <a:srgbClr val="002060"/>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136442">
                <a:tc>
                  <a:txBody>
                    <a:bodyPr/>
                    <a:lstStyle/>
                    <a:p>
                      <a:pPr>
                        <a:lnSpc>
                          <a:spcPct val="0"/>
                        </a:lnSpc>
                      </a:pPr>
                      <a:endParaRPr lang="ko-KR" altLang="en-US" kern="100" spc="0" baseline="0"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kern="100" spc="0" baseline="0"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kern="100" spc="0" baseline="0"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2291103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r>
              <a:rPr lang="en-US" b="1" dirty="0" smtClean="0">
                <a:solidFill>
                  <a:srgbClr val="FF0000"/>
                </a:solidFill>
              </a:rPr>
              <a:t>SYLLABUS</a:t>
            </a:r>
            <a:endParaRPr lang="en-US" dirty="0"/>
          </a:p>
        </p:txBody>
      </p:sp>
      <p:sp>
        <p:nvSpPr>
          <p:cNvPr id="3" name="Text Placeholder 2"/>
          <p:cNvSpPr>
            <a:spLocks noGrp="1"/>
          </p:cNvSpPr>
          <p:nvPr>
            <p:ph type="body" sz="quarter" idx="11"/>
          </p:nvPr>
        </p:nvSpPr>
        <p:spPr>
          <a:xfrm>
            <a:off x="428596" y="699542"/>
            <a:ext cx="8429684" cy="3515282"/>
          </a:xfrm>
        </p:spPr>
        <p:txBody>
          <a:bodyPr/>
          <a:lstStyle/>
          <a:p>
            <a:r>
              <a:rPr lang="en-US" sz="2800" b="1" dirty="0" smtClean="0">
                <a:solidFill>
                  <a:srgbClr val="7030A0"/>
                </a:solidFill>
              </a:rPr>
              <a:t>Semester I</a:t>
            </a:r>
          </a:p>
          <a:p>
            <a:endParaRPr lang="en-US" sz="2800" b="1" dirty="0" smtClean="0">
              <a:solidFill>
                <a:srgbClr val="7030A0"/>
              </a:solidFill>
            </a:endParaRPr>
          </a:p>
          <a:p>
            <a:pPr algn="l">
              <a:lnSpc>
                <a:spcPct val="150000"/>
              </a:lnSpc>
            </a:pPr>
            <a:r>
              <a:rPr lang="en-US" sz="2000" b="1" dirty="0" smtClean="0">
                <a:solidFill>
                  <a:srgbClr val="0070C0"/>
                </a:solidFill>
              </a:rPr>
              <a:t>Unit - 1 : Overview of Indian Society </a:t>
            </a:r>
            <a:r>
              <a:rPr lang="en-US" b="1" dirty="0" smtClean="0"/>
              <a:t/>
            </a:r>
            <a:br>
              <a:rPr lang="en-US" b="1" dirty="0" smtClean="0"/>
            </a:br>
            <a:r>
              <a:rPr lang="en-US" b="1" dirty="0" smtClean="0">
                <a:solidFill>
                  <a:schemeClr val="accent6">
                    <a:lumMod val="50000"/>
                  </a:schemeClr>
                </a:solidFill>
              </a:rPr>
              <a:t>Understand the multi-cultural diversity of Indian society through its demographic composition:         population distribution according to religion, caste, and gender; Appreciate the concept of linguistic diversity in relation to the Indian situation;</a:t>
            </a:r>
            <a:r>
              <a:rPr lang="en-US" b="1" dirty="0">
                <a:solidFill>
                  <a:schemeClr val="accent6">
                    <a:lumMod val="50000"/>
                  </a:schemeClr>
                </a:solidFill>
              </a:rPr>
              <a:t> </a:t>
            </a:r>
            <a:r>
              <a:rPr lang="en-US" b="1" dirty="0" smtClean="0">
                <a:solidFill>
                  <a:schemeClr val="accent6">
                    <a:lumMod val="50000"/>
                  </a:schemeClr>
                </a:solidFill>
              </a:rPr>
              <a:t>Understand regional variations according to rural, urban and tribal characteristics; Understanding the concept of diversity as difference.</a:t>
            </a:r>
          </a:p>
          <a:p>
            <a:pPr algn="l">
              <a:lnSpc>
                <a:spcPct val="150000"/>
              </a:lnSpc>
            </a:pPr>
            <a:r>
              <a:rPr lang="en-US" b="1" dirty="0">
                <a:solidFill>
                  <a:schemeClr val="accent6">
                    <a:lumMod val="50000"/>
                  </a:schemeClr>
                </a:solidFill>
              </a:rPr>
              <a:t>Explore the disparities arising out of gender with special reference to violence against women, female </a:t>
            </a:r>
            <a:r>
              <a:rPr lang="en-US" b="1" dirty="0" err="1">
                <a:solidFill>
                  <a:schemeClr val="accent6">
                    <a:lumMod val="50000"/>
                  </a:schemeClr>
                </a:solidFill>
              </a:rPr>
              <a:t>foeticide</a:t>
            </a:r>
            <a:r>
              <a:rPr lang="en-US" b="1" dirty="0">
                <a:solidFill>
                  <a:schemeClr val="accent6">
                    <a:lumMod val="50000"/>
                  </a:schemeClr>
                </a:solidFill>
              </a:rPr>
              <a:t> (declining sex </a:t>
            </a:r>
            <a:r>
              <a:rPr lang="en-US" b="1" dirty="0" smtClean="0">
                <a:solidFill>
                  <a:schemeClr val="accent6">
                    <a:lumMod val="50000"/>
                  </a:schemeClr>
                </a:solidFill>
              </a:rPr>
              <a:t>ratio); Appreciate </a:t>
            </a:r>
            <a:r>
              <a:rPr lang="en-US" b="1" dirty="0">
                <a:solidFill>
                  <a:schemeClr val="accent6">
                    <a:lumMod val="50000"/>
                  </a:schemeClr>
                </a:solidFill>
              </a:rPr>
              <a:t>the inequalities faced by people with disabilities and understand the issues of people with physical and mental disabilities</a:t>
            </a:r>
            <a:r>
              <a:rPr lang="en-US" b="1" dirty="0" smtClean="0">
                <a:solidFill>
                  <a:schemeClr val="accent6">
                    <a:lumMod val="50000"/>
                  </a:schemeClr>
                </a:solidFill>
              </a:rPr>
              <a:t>.</a:t>
            </a:r>
          </a:p>
          <a:p>
            <a:pPr algn="l">
              <a:lnSpc>
                <a:spcPct val="150000"/>
              </a:lnSpc>
            </a:pPr>
            <a:r>
              <a:rPr lang="en-US" b="1" dirty="0">
                <a:solidFill>
                  <a:schemeClr val="accent3">
                    <a:lumMod val="50000"/>
                  </a:schemeClr>
                </a:solidFill>
              </a:rPr>
              <a:t>Examine inequalities manifested due to the caste system and inter-group conflicts arising </a:t>
            </a:r>
            <a:r>
              <a:rPr lang="en-US" b="1" dirty="0" err="1" smtClean="0">
                <a:solidFill>
                  <a:schemeClr val="accent3">
                    <a:lumMod val="50000"/>
                  </a:schemeClr>
                </a:solidFill>
              </a:rPr>
              <a:t>thereof;Understand</a:t>
            </a:r>
            <a:r>
              <a:rPr lang="en-US" b="1" dirty="0" smtClean="0">
                <a:solidFill>
                  <a:schemeClr val="accent3">
                    <a:lumMod val="50000"/>
                  </a:schemeClr>
                </a:solidFill>
              </a:rPr>
              <a:t> </a:t>
            </a:r>
            <a:r>
              <a:rPr lang="en-US" b="1" dirty="0">
                <a:solidFill>
                  <a:schemeClr val="accent3">
                    <a:lumMod val="50000"/>
                  </a:schemeClr>
                </a:solidFill>
              </a:rPr>
              <a:t>inter-group conflicts arising out of communalism;</a:t>
            </a:r>
            <a:br>
              <a:rPr lang="en-US" b="1" dirty="0">
                <a:solidFill>
                  <a:schemeClr val="accent3">
                    <a:lumMod val="50000"/>
                  </a:schemeClr>
                </a:solidFill>
              </a:rPr>
            </a:br>
            <a:r>
              <a:rPr lang="en-US" b="1" dirty="0">
                <a:solidFill>
                  <a:schemeClr val="accent3">
                    <a:lumMod val="50000"/>
                  </a:schemeClr>
                </a:solidFill>
              </a:rPr>
              <a:t>Examine the causes and effects of conflicts arising out of regionalism and linguistic </a:t>
            </a:r>
            <a:r>
              <a:rPr lang="en-US" b="1" dirty="0" smtClean="0">
                <a:solidFill>
                  <a:schemeClr val="accent3">
                    <a:lumMod val="50000"/>
                  </a:schemeClr>
                </a:solidFill>
              </a:rPr>
              <a:t>differences</a:t>
            </a:r>
            <a:r>
              <a:rPr lang="en-US" b="1" dirty="0">
                <a:solidFill>
                  <a:schemeClr val="accent3">
                    <a:lumMod val="50000"/>
                  </a:schemeClr>
                </a:solidFill>
              </a:rPr>
              <a:t>.</a:t>
            </a:r>
          </a:p>
          <a:p>
            <a:pPr algn="l">
              <a:lnSpc>
                <a:spcPct val="150000"/>
              </a:lnSpc>
            </a:pPr>
            <a:endParaRPr lang="en-US" b="1" dirty="0">
              <a:solidFill>
                <a:schemeClr val="accent6">
                  <a:lumMod val="50000"/>
                </a:schemeClr>
              </a:solidFill>
            </a:endParaRPr>
          </a:p>
          <a:p>
            <a:pPr algn="l">
              <a:lnSpc>
                <a:spcPct val="150000"/>
              </a:lnSpc>
            </a:pPr>
            <a:endParaRPr lang="en-US" b="1" dirty="0" smtClean="0">
              <a:solidFill>
                <a:schemeClr val="accent6">
                  <a:lumMod val="50000"/>
                </a:schemeClr>
              </a:solidFill>
            </a:endParaRPr>
          </a:p>
          <a:p>
            <a:pPr algn="l"/>
            <a:endParaRPr lang="en-US" dirty="0"/>
          </a:p>
        </p:txBody>
      </p:sp>
    </p:spTree>
  </p:cSld>
  <p:clrMapOvr>
    <a:masterClrMapping/>
  </p:clrMapOvr>
  <p:transition>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Top 10 Most Spoken Languages in India - Listoto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20" y="142858"/>
            <a:ext cx="8665994" cy="47883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a:xfrm>
            <a:off x="539552" y="1707654"/>
            <a:ext cx="7992888" cy="1512168"/>
          </a:xfrm>
        </p:spPr>
        <p:txBody>
          <a:bodyPr numCol="2"/>
          <a:lstStyle/>
          <a:p>
            <a:pPr algn="just"/>
            <a:r>
              <a:rPr lang="en-US" dirty="0" smtClean="0"/>
              <a:t>The following are the 22 languages recognized in the 8</a:t>
            </a:r>
            <a:r>
              <a:rPr lang="en-US" baseline="30000" dirty="0" smtClean="0"/>
              <a:t>th</a:t>
            </a:r>
            <a:r>
              <a:rPr lang="en-US" dirty="0" smtClean="0"/>
              <a:t> Schedule of Indian Constitution</a:t>
            </a:r>
          </a:p>
          <a:p>
            <a:pPr marL="342900" indent="-342900" algn="just">
              <a:buAutoNum type="arabicPeriod"/>
            </a:pPr>
            <a:r>
              <a:rPr lang="en-US" dirty="0" smtClean="0"/>
              <a:t>Assamese</a:t>
            </a:r>
          </a:p>
          <a:p>
            <a:pPr marL="342900" indent="-342900" algn="just">
              <a:buAutoNum type="arabicPeriod"/>
            </a:pPr>
            <a:r>
              <a:rPr lang="en-US" dirty="0" smtClean="0"/>
              <a:t>Bengali</a:t>
            </a:r>
          </a:p>
          <a:p>
            <a:pPr marL="342900" indent="-342900" algn="just">
              <a:buAutoNum type="arabicPeriod"/>
            </a:pPr>
            <a:r>
              <a:rPr lang="en-US" dirty="0" err="1" smtClean="0"/>
              <a:t>Bodo</a:t>
            </a:r>
            <a:endParaRPr lang="en-US" dirty="0" smtClean="0"/>
          </a:p>
          <a:p>
            <a:pPr marL="342900" indent="-342900" algn="just">
              <a:buAutoNum type="arabicPeriod"/>
            </a:pPr>
            <a:r>
              <a:rPr lang="en-US" dirty="0" err="1" smtClean="0"/>
              <a:t>Dogri</a:t>
            </a:r>
            <a:endParaRPr lang="en-US" dirty="0" smtClean="0"/>
          </a:p>
          <a:p>
            <a:pPr marL="342900" indent="-342900" algn="just">
              <a:buAutoNum type="arabicPeriod"/>
            </a:pPr>
            <a:r>
              <a:rPr lang="en-US" dirty="0" smtClean="0"/>
              <a:t>Gujarati</a:t>
            </a:r>
          </a:p>
          <a:p>
            <a:pPr marL="342900" indent="-342900" algn="just">
              <a:buAutoNum type="arabicPeriod"/>
            </a:pPr>
            <a:r>
              <a:rPr lang="en-US" dirty="0" smtClean="0"/>
              <a:t>Hindi</a:t>
            </a:r>
          </a:p>
          <a:p>
            <a:pPr marL="342900" indent="-342900" algn="just">
              <a:buAutoNum type="arabicPeriod"/>
            </a:pPr>
            <a:r>
              <a:rPr lang="en-US" dirty="0" smtClean="0"/>
              <a:t>Kannada</a:t>
            </a:r>
          </a:p>
          <a:p>
            <a:pPr marL="342900" indent="-342900" algn="just">
              <a:buAutoNum type="arabicPeriod"/>
            </a:pPr>
            <a:r>
              <a:rPr lang="en-US" dirty="0" smtClean="0"/>
              <a:t>Kashmiri</a:t>
            </a:r>
          </a:p>
          <a:p>
            <a:pPr marL="342900" indent="-342900" algn="just">
              <a:buAutoNum type="arabicPeriod"/>
            </a:pPr>
            <a:r>
              <a:rPr lang="en-US" dirty="0" smtClean="0"/>
              <a:t>Konkani</a:t>
            </a:r>
          </a:p>
          <a:p>
            <a:pPr marL="342900" indent="-342900" algn="just">
              <a:buAutoNum type="arabicPeriod"/>
            </a:pPr>
            <a:r>
              <a:rPr lang="en-US" dirty="0" smtClean="0"/>
              <a:t>Malayalam</a:t>
            </a:r>
          </a:p>
          <a:p>
            <a:pPr marL="342900" indent="-342900" algn="just">
              <a:buAutoNum type="arabicPeriod"/>
            </a:pPr>
            <a:r>
              <a:rPr lang="en-US" dirty="0" smtClean="0"/>
              <a:t>Manipuri</a:t>
            </a:r>
          </a:p>
          <a:p>
            <a:pPr marL="342900" indent="-342900" algn="just">
              <a:buAutoNum type="arabicPeriod"/>
            </a:pPr>
            <a:r>
              <a:rPr lang="en-US" dirty="0" smtClean="0"/>
              <a:t>Marathi</a:t>
            </a:r>
          </a:p>
          <a:p>
            <a:pPr marL="342900" indent="-342900" algn="just">
              <a:buAutoNum type="arabicPeriod"/>
            </a:pPr>
            <a:r>
              <a:rPr lang="en-US" dirty="0" smtClean="0"/>
              <a:t>Nepali</a:t>
            </a:r>
          </a:p>
          <a:p>
            <a:pPr marL="342900" indent="-342900" algn="just">
              <a:buAutoNum type="arabicPeriod"/>
            </a:pPr>
            <a:r>
              <a:rPr lang="en-US" dirty="0" smtClean="0"/>
              <a:t>Oriya</a:t>
            </a:r>
          </a:p>
          <a:p>
            <a:pPr marL="342900" indent="-342900" algn="just">
              <a:buAutoNum type="arabicPeriod"/>
            </a:pPr>
            <a:r>
              <a:rPr lang="en-US" dirty="0" smtClean="0"/>
              <a:t>Punjabi</a:t>
            </a:r>
          </a:p>
          <a:p>
            <a:pPr marL="342900" indent="-342900" algn="just">
              <a:buAutoNum type="arabicPeriod"/>
            </a:pPr>
            <a:r>
              <a:rPr lang="en-US" dirty="0" smtClean="0"/>
              <a:t>Maithili</a:t>
            </a:r>
          </a:p>
          <a:p>
            <a:pPr marL="342900" indent="-342900" algn="just">
              <a:buAutoNum type="arabicPeriod"/>
            </a:pPr>
            <a:r>
              <a:rPr lang="en-US" dirty="0" smtClean="0"/>
              <a:t>Sanskrit</a:t>
            </a:r>
          </a:p>
          <a:p>
            <a:pPr marL="342900" indent="-342900" algn="just">
              <a:buAutoNum type="arabicPeriod"/>
            </a:pPr>
            <a:r>
              <a:rPr lang="en-US" dirty="0" err="1" smtClean="0"/>
              <a:t>Santhali</a:t>
            </a:r>
            <a:endParaRPr lang="en-US" dirty="0" smtClean="0"/>
          </a:p>
          <a:p>
            <a:pPr marL="342900" indent="-342900" algn="just">
              <a:buAutoNum type="arabicPeriod"/>
            </a:pPr>
            <a:r>
              <a:rPr lang="en-US" dirty="0" smtClean="0"/>
              <a:t>Sindhi</a:t>
            </a:r>
          </a:p>
          <a:p>
            <a:pPr marL="342900" indent="-342900" algn="just">
              <a:buAutoNum type="arabicPeriod"/>
            </a:pPr>
            <a:r>
              <a:rPr lang="en-US" dirty="0" smtClean="0"/>
              <a:t>Tamil</a:t>
            </a:r>
          </a:p>
          <a:p>
            <a:pPr marL="342900" indent="-342900" algn="just">
              <a:buAutoNum type="arabicPeriod"/>
            </a:pPr>
            <a:r>
              <a:rPr lang="en-US" dirty="0" smtClean="0"/>
              <a:t>Telugu</a:t>
            </a:r>
          </a:p>
          <a:p>
            <a:pPr marL="342900" indent="-342900" algn="just">
              <a:buAutoNum type="arabicPeriod"/>
            </a:pPr>
            <a:r>
              <a:rPr lang="en-US" dirty="0" smtClean="0"/>
              <a:t>Urdu</a:t>
            </a:r>
          </a:p>
        </p:txBody>
      </p:sp>
    </p:spTree>
    <p:extLst>
      <p:ext uri="{BB962C8B-B14F-4D97-AF65-F5344CB8AC3E}">
        <p14:creationId xmlns:p14="http://schemas.microsoft.com/office/powerpoint/2010/main" val="7788145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a:xfrm>
            <a:off x="395536" y="915566"/>
            <a:ext cx="8743856" cy="360040"/>
          </a:xfrm>
        </p:spPr>
        <p:txBody>
          <a:bodyPr/>
          <a:lstStyle/>
          <a:p>
            <a:pPr algn="just"/>
            <a:r>
              <a:rPr lang="en-US" b="1" dirty="0" smtClean="0"/>
              <a:t>Majority of the population speak Hindi (about 41%) followed by Bengali (8.1%), Telugu (7.1%) and </a:t>
            </a:r>
          </a:p>
          <a:p>
            <a:pPr algn="just"/>
            <a:r>
              <a:rPr lang="en-US" b="1" dirty="0" smtClean="0"/>
              <a:t>Marathi (7%)</a:t>
            </a:r>
            <a:endParaRPr lang="en-US" b="1" dirty="0"/>
          </a:p>
        </p:txBody>
      </p:sp>
      <p:sp>
        <p:nvSpPr>
          <p:cNvPr id="4" name="TextBox 3"/>
          <p:cNvSpPr txBox="1"/>
          <p:nvPr/>
        </p:nvSpPr>
        <p:spPr>
          <a:xfrm>
            <a:off x="323528" y="1635646"/>
            <a:ext cx="7848872" cy="2554545"/>
          </a:xfrm>
          <a:prstGeom prst="rect">
            <a:avLst/>
          </a:prstGeom>
          <a:noFill/>
        </p:spPr>
        <p:txBody>
          <a:bodyPr wrap="square" rtlCol="0">
            <a:spAutoFit/>
          </a:bodyPr>
          <a:lstStyle/>
          <a:p>
            <a:pPr algn="just"/>
            <a:r>
              <a:rPr lang="en-US" sz="1600" dirty="0"/>
              <a:t>Official Language of India: Hindi is the official language of India, and English is the associate language. The Official Language Bill was introduced in the </a:t>
            </a:r>
            <a:r>
              <a:rPr lang="en-US" sz="1600" dirty="0" err="1"/>
              <a:t>Lok</a:t>
            </a:r>
            <a:r>
              <a:rPr lang="en-US" sz="1600" dirty="0"/>
              <a:t> </a:t>
            </a:r>
            <a:r>
              <a:rPr lang="en-US" sz="1600" dirty="0" err="1"/>
              <a:t>Sabha</a:t>
            </a:r>
            <a:r>
              <a:rPr lang="en-US" sz="1600" dirty="0"/>
              <a:t> in </a:t>
            </a:r>
            <a:endParaRPr lang="en-US" sz="1600" dirty="0" smtClean="0"/>
          </a:p>
          <a:p>
            <a:pPr algn="just"/>
            <a:r>
              <a:rPr lang="en-US" sz="1600" dirty="0" smtClean="0"/>
              <a:t>1963</a:t>
            </a:r>
            <a:r>
              <a:rPr lang="en-US" sz="1600" dirty="0"/>
              <a:t>. This Bill provides that the English language may be used in addition to Hindi as an official language</a:t>
            </a:r>
            <a:r>
              <a:rPr lang="en-US" sz="1600" dirty="0" smtClean="0"/>
              <a:t>.</a:t>
            </a:r>
          </a:p>
          <a:p>
            <a:pPr algn="just"/>
            <a:endParaRPr lang="en-US" sz="1600" dirty="0"/>
          </a:p>
          <a:p>
            <a:pPr algn="just"/>
            <a:r>
              <a:rPr lang="en-US" sz="1600" dirty="0"/>
              <a:t>Official Language of the States: As far as States are concerned, the Indian </a:t>
            </a:r>
            <a:endParaRPr lang="en-US" sz="1600" dirty="0" smtClean="0"/>
          </a:p>
          <a:p>
            <a:pPr algn="just"/>
            <a:r>
              <a:rPr lang="en-US" sz="1600" dirty="0" smtClean="0"/>
              <a:t>Constitution </a:t>
            </a:r>
            <a:r>
              <a:rPr lang="en-US" sz="1600" dirty="0"/>
              <a:t>has allowed the respective State Legislatures to recognize some </a:t>
            </a:r>
            <a:endParaRPr lang="en-US" sz="1600" dirty="0" smtClean="0"/>
          </a:p>
          <a:p>
            <a:pPr algn="just"/>
            <a:r>
              <a:rPr lang="en-US" sz="1600" dirty="0" smtClean="0"/>
              <a:t>language(s</a:t>
            </a:r>
            <a:r>
              <a:rPr lang="en-US" sz="1600" dirty="0"/>
              <a:t>) for intra-state official transactions. This provision, thus, recognize the </a:t>
            </a:r>
            <a:endParaRPr lang="en-US" sz="1600" dirty="0" smtClean="0"/>
          </a:p>
          <a:p>
            <a:pPr algn="just"/>
            <a:r>
              <a:rPr lang="en-US" sz="1600" dirty="0" smtClean="0"/>
              <a:t>right </a:t>
            </a:r>
            <a:r>
              <a:rPr lang="en-US" sz="1600" dirty="0"/>
              <a:t>of substantial section of State's population to have the language spoken by them to be recognized for official purposes within the State.</a:t>
            </a:r>
          </a:p>
        </p:txBody>
      </p:sp>
    </p:spTree>
    <p:extLst>
      <p:ext uri="{BB962C8B-B14F-4D97-AF65-F5344CB8AC3E}">
        <p14:creationId xmlns:p14="http://schemas.microsoft.com/office/powerpoint/2010/main" val="15648316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3. Caste System </a:t>
            </a:r>
            <a:endParaRPr lang="en-US" dirty="0">
              <a:solidFill>
                <a:srgbClr val="FF0000"/>
              </a:solidFill>
            </a:endParaRPr>
          </a:p>
        </p:txBody>
      </p:sp>
      <p:sp>
        <p:nvSpPr>
          <p:cNvPr id="3" name="Text Placeholder 2"/>
          <p:cNvSpPr>
            <a:spLocks noGrp="1"/>
          </p:cNvSpPr>
          <p:nvPr>
            <p:ph type="body" sz="quarter" idx="11"/>
          </p:nvPr>
        </p:nvSpPr>
        <p:spPr>
          <a:xfrm>
            <a:off x="500034" y="627534"/>
            <a:ext cx="8248430" cy="3372976"/>
          </a:xfrm>
        </p:spPr>
        <p:txBody>
          <a:bodyPr/>
          <a:lstStyle/>
          <a:p>
            <a:pPr algn="l"/>
            <a:endParaRPr lang="en-GB" b="1" dirty="0" smtClean="0">
              <a:solidFill>
                <a:srgbClr val="FF0000"/>
              </a:solidFill>
            </a:endParaRPr>
          </a:p>
          <a:p>
            <a:pPr marL="457200" indent="-457200" algn="l">
              <a:buFont typeface="+mj-lt"/>
              <a:buAutoNum type="arabicPeriod"/>
            </a:pPr>
            <a:r>
              <a:rPr lang="en-GB" sz="2400" dirty="0" smtClean="0">
                <a:solidFill>
                  <a:schemeClr val="accent3">
                    <a:lumMod val="50000"/>
                  </a:schemeClr>
                </a:solidFill>
              </a:rPr>
              <a:t>Brahmins – religious preachers, scholars, teachers  </a:t>
            </a:r>
          </a:p>
          <a:p>
            <a:pPr marL="457200" indent="-457200" algn="l">
              <a:buFont typeface="+mj-lt"/>
              <a:buAutoNum type="arabicPeriod"/>
            </a:pPr>
            <a:r>
              <a:rPr lang="en-GB" sz="2400" dirty="0" smtClean="0">
                <a:solidFill>
                  <a:schemeClr val="accent3">
                    <a:lumMod val="50000"/>
                  </a:schemeClr>
                </a:solidFill>
              </a:rPr>
              <a:t>Kshatriya – rulers, administrators and warriors </a:t>
            </a:r>
          </a:p>
          <a:p>
            <a:pPr marL="457200" indent="-457200" algn="l">
              <a:buFont typeface="+mj-lt"/>
              <a:buAutoNum type="arabicPeriod"/>
            </a:pPr>
            <a:r>
              <a:rPr lang="en-GB" sz="2400" dirty="0" err="1" smtClean="0">
                <a:solidFill>
                  <a:schemeClr val="accent3">
                    <a:lumMod val="50000"/>
                  </a:schemeClr>
                </a:solidFill>
              </a:rPr>
              <a:t>Vaishya</a:t>
            </a:r>
            <a:r>
              <a:rPr lang="en-GB" sz="2400" dirty="0" smtClean="0">
                <a:solidFill>
                  <a:schemeClr val="accent3">
                    <a:lumMod val="50000"/>
                  </a:schemeClr>
                </a:solidFill>
              </a:rPr>
              <a:t> – money leaders, </a:t>
            </a:r>
            <a:r>
              <a:rPr lang="en-GB" sz="2400" dirty="0" err="1" smtClean="0">
                <a:solidFill>
                  <a:schemeClr val="accent3">
                    <a:lumMod val="50000"/>
                  </a:schemeClr>
                </a:solidFill>
              </a:rPr>
              <a:t>artians</a:t>
            </a:r>
            <a:r>
              <a:rPr lang="en-GB" sz="2400" dirty="0" smtClean="0">
                <a:solidFill>
                  <a:schemeClr val="accent3">
                    <a:lumMod val="50000"/>
                  </a:schemeClr>
                </a:solidFill>
              </a:rPr>
              <a:t>, traders </a:t>
            </a:r>
          </a:p>
          <a:p>
            <a:pPr marL="457200" indent="-457200" algn="l">
              <a:buFont typeface="+mj-lt"/>
              <a:buAutoNum type="arabicPeriod"/>
            </a:pPr>
            <a:r>
              <a:rPr lang="en-GB" sz="2400" dirty="0" err="1" smtClean="0">
                <a:solidFill>
                  <a:schemeClr val="accent3">
                    <a:lumMod val="50000"/>
                  </a:schemeClr>
                </a:solidFill>
              </a:rPr>
              <a:t>Shudra</a:t>
            </a:r>
            <a:r>
              <a:rPr lang="en-GB" sz="2400" dirty="0" smtClean="0">
                <a:solidFill>
                  <a:schemeClr val="accent3">
                    <a:lumMod val="50000"/>
                  </a:schemeClr>
                </a:solidFill>
              </a:rPr>
              <a:t> – workers or labourers  </a:t>
            </a:r>
          </a:p>
          <a:p>
            <a:pPr algn="l"/>
            <a:endParaRPr lang="en-GB" dirty="0" smtClean="0"/>
          </a:p>
          <a:p>
            <a:pPr algn="l"/>
            <a:endParaRPr lang="en-GB" dirty="0" smtClean="0"/>
          </a:p>
          <a:p>
            <a:pPr algn="l"/>
            <a:endParaRPr lang="en-GB" dirty="0" smtClean="0"/>
          </a:p>
          <a:p>
            <a:pPr algn="l"/>
            <a:endParaRPr lang="en-GB" dirty="0" smtClean="0"/>
          </a:p>
          <a:p>
            <a:pPr algn="l"/>
            <a:endParaRPr lang="en-US" dirty="0"/>
          </a:p>
        </p:txBody>
      </p:sp>
      <p:pic>
        <p:nvPicPr>
          <p:cNvPr id="1028" name="Picture 4" descr="The ambiguous sugar coating of caste system | | ForumIAS Blog"/>
          <p:cNvPicPr>
            <a:picLocks noChangeAspect="1" noChangeArrowheads="1"/>
          </p:cNvPicPr>
          <p:nvPr/>
        </p:nvPicPr>
        <p:blipFill>
          <a:blip r:embed="rId2"/>
          <a:srcRect/>
          <a:stretch>
            <a:fillRect/>
          </a:stretch>
        </p:blipFill>
        <p:spPr bwMode="auto">
          <a:xfrm>
            <a:off x="1547664" y="2846330"/>
            <a:ext cx="4355977" cy="201750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28"/>
                                        </p:tgtEl>
                                        <p:attrNameLst>
                                          <p:attrName>style.visibility</p:attrName>
                                        </p:attrNameLst>
                                      </p:cBhvr>
                                      <p:to>
                                        <p:strVal val="visible"/>
                                      </p:to>
                                    </p:set>
                                    <p:anim calcmode="lin" valueType="num">
                                      <p:cBhvr additive="base">
                                        <p:cTn id="31" dur="500" fill="hold"/>
                                        <p:tgtEl>
                                          <p:spTgt spid="1028"/>
                                        </p:tgtEl>
                                        <p:attrNameLst>
                                          <p:attrName>ppt_x</p:attrName>
                                        </p:attrNameLst>
                                      </p:cBhvr>
                                      <p:tavLst>
                                        <p:tav tm="0">
                                          <p:val>
                                            <p:strVal val="#ppt_x"/>
                                          </p:val>
                                        </p:tav>
                                        <p:tav tm="100000">
                                          <p:val>
                                            <p:strVal val="#ppt_x"/>
                                          </p:val>
                                        </p:tav>
                                      </p:tavLst>
                                    </p:anim>
                                    <p:anim calcmode="lin" valueType="num">
                                      <p:cBhvr additive="base">
                                        <p:cTn id="32"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4" name="Rectangle 3"/>
          <p:cNvSpPr/>
          <p:nvPr/>
        </p:nvSpPr>
        <p:spPr>
          <a:xfrm>
            <a:off x="116648" y="771550"/>
            <a:ext cx="8847840" cy="2585323"/>
          </a:xfrm>
          <a:prstGeom prst="rect">
            <a:avLst/>
          </a:prstGeom>
        </p:spPr>
        <p:txBody>
          <a:bodyPr wrap="square">
            <a:spAutoFit/>
          </a:bodyPr>
          <a:lstStyle/>
          <a:p>
            <a:r>
              <a:rPr lang="en-US" dirty="0"/>
              <a:t>Factors Responsible for Growth of Caste System in India</a:t>
            </a:r>
            <a:r>
              <a:rPr lang="en-US" dirty="0" smtClean="0"/>
              <a:t>:</a:t>
            </a:r>
          </a:p>
          <a:p>
            <a:pPr marL="342900" indent="-342900">
              <a:buAutoNum type="alphaLcParenBoth"/>
            </a:pPr>
            <a:r>
              <a:rPr lang="en-US" dirty="0" smtClean="0"/>
              <a:t>The </a:t>
            </a:r>
            <a:r>
              <a:rPr lang="en-US" b="1" dirty="0"/>
              <a:t>influence of religion </a:t>
            </a:r>
            <a:r>
              <a:rPr lang="en-US" dirty="0"/>
              <a:t>is the main factor for growth of caste system in India. </a:t>
            </a:r>
            <a:endParaRPr lang="en-US" dirty="0" smtClean="0"/>
          </a:p>
          <a:p>
            <a:r>
              <a:rPr lang="en-US" dirty="0" smtClean="0"/>
              <a:t>The </a:t>
            </a:r>
            <a:r>
              <a:rPr lang="en-US" dirty="0"/>
              <a:t>Hindu Caste System is looked upon as divine ordained institution. Beliefs in </a:t>
            </a:r>
            <a:endParaRPr lang="en-US" dirty="0" smtClean="0"/>
          </a:p>
          <a:p>
            <a:r>
              <a:rPr lang="en-US" dirty="0" smtClean="0"/>
              <a:t>reincarnation </a:t>
            </a:r>
            <a:r>
              <a:rPr lang="en-US" dirty="0"/>
              <a:t>and the doctrine of Karma also have fostered the caste system in </a:t>
            </a:r>
            <a:r>
              <a:rPr lang="en-US" smtClean="0"/>
              <a:t>India. (</a:t>
            </a:r>
            <a:r>
              <a:rPr lang="en-US" dirty="0" smtClean="0"/>
              <a:t>b) </a:t>
            </a:r>
            <a:r>
              <a:rPr lang="en-US" b="1" dirty="0" smtClean="0"/>
              <a:t>The </a:t>
            </a:r>
            <a:r>
              <a:rPr lang="en-US" b="1" dirty="0"/>
              <a:t>static rural social structure </a:t>
            </a:r>
            <a:r>
              <a:rPr lang="en-US" dirty="0"/>
              <a:t>of India strengthened </a:t>
            </a:r>
            <a:r>
              <a:rPr lang="en-US" dirty="0" smtClean="0"/>
              <a:t>the growth </a:t>
            </a:r>
            <a:r>
              <a:rPr lang="en-US" dirty="0"/>
              <a:t>of caste </a:t>
            </a:r>
            <a:endParaRPr lang="en-US" dirty="0" smtClean="0"/>
          </a:p>
          <a:p>
            <a:r>
              <a:rPr lang="en-US" dirty="0" smtClean="0"/>
              <a:t>system.</a:t>
            </a:r>
          </a:p>
          <a:p>
            <a:r>
              <a:rPr lang="en-US" b="1" dirty="0" smtClean="0"/>
              <a:t>(c) Lack </a:t>
            </a:r>
            <a:r>
              <a:rPr lang="en-US" b="1" dirty="0"/>
              <a:t>of education</a:t>
            </a:r>
            <a:r>
              <a:rPr lang="en-US" dirty="0"/>
              <a:t>, especially among the rural masses has contributed to the </a:t>
            </a:r>
            <a:endParaRPr lang="en-US" dirty="0" smtClean="0"/>
          </a:p>
          <a:p>
            <a:r>
              <a:rPr lang="en-US" dirty="0" smtClean="0"/>
              <a:t>growth </a:t>
            </a:r>
            <a:r>
              <a:rPr lang="en-US" dirty="0"/>
              <a:t>of caste system in India. Due to illiteracy, people have become orthodox and </a:t>
            </a:r>
            <a:endParaRPr lang="en-US" dirty="0" smtClean="0"/>
          </a:p>
          <a:p>
            <a:r>
              <a:rPr lang="en-US" dirty="0" smtClean="0"/>
              <a:t>they </a:t>
            </a:r>
            <a:r>
              <a:rPr lang="en-US" dirty="0"/>
              <a:t>blindly accept the caste rules and restrictions.</a:t>
            </a:r>
          </a:p>
        </p:txBody>
      </p:sp>
    </p:spTree>
    <p:extLst>
      <p:ext uri="{BB962C8B-B14F-4D97-AF65-F5344CB8AC3E}">
        <p14:creationId xmlns:p14="http://schemas.microsoft.com/office/powerpoint/2010/main" val="33141651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4" name="Rectangle 3"/>
          <p:cNvSpPr/>
          <p:nvPr/>
        </p:nvSpPr>
        <p:spPr>
          <a:xfrm>
            <a:off x="107504" y="843558"/>
            <a:ext cx="8928992" cy="3139321"/>
          </a:xfrm>
          <a:prstGeom prst="rect">
            <a:avLst/>
          </a:prstGeom>
        </p:spPr>
        <p:txBody>
          <a:bodyPr wrap="square">
            <a:spAutoFit/>
          </a:bodyPr>
          <a:lstStyle/>
          <a:p>
            <a:r>
              <a:rPr lang="en-US" dirty="0"/>
              <a:t>(d) The existence of many races in India resulted in the formulation of strict laws </a:t>
            </a:r>
            <a:endParaRPr lang="en-US" dirty="0" smtClean="0"/>
          </a:p>
          <a:p>
            <a:r>
              <a:rPr lang="en-US" dirty="0" smtClean="0"/>
              <a:t>regarding </a:t>
            </a:r>
            <a:r>
              <a:rPr lang="en-US" dirty="0"/>
              <a:t>discrimination, as each race made efforts to preserve its purity</a:t>
            </a:r>
            <a:r>
              <a:rPr lang="en-US" dirty="0" smtClean="0"/>
              <a:t>.</a:t>
            </a:r>
          </a:p>
          <a:p>
            <a:r>
              <a:rPr lang="en-US" dirty="0" smtClean="0"/>
              <a:t>(</a:t>
            </a:r>
            <a:r>
              <a:rPr lang="en-US" dirty="0"/>
              <a:t>e) The rulers did not enforce uniform customs, and they </a:t>
            </a:r>
            <a:r>
              <a:rPr lang="en-US" dirty="0" err="1"/>
              <a:t>recognisedthe</a:t>
            </a:r>
            <a:r>
              <a:rPr lang="en-US" dirty="0"/>
              <a:t> various </a:t>
            </a:r>
            <a:endParaRPr lang="en-US" dirty="0" smtClean="0"/>
          </a:p>
          <a:p>
            <a:r>
              <a:rPr lang="en-US" dirty="0" smtClean="0"/>
              <a:t>customs </a:t>
            </a:r>
            <a:r>
              <a:rPr lang="en-US" dirty="0"/>
              <a:t>of different groups of people, which </a:t>
            </a:r>
            <a:r>
              <a:rPr lang="en-US" dirty="0" err="1"/>
              <a:t>inturn</a:t>
            </a:r>
            <a:r>
              <a:rPr lang="en-US" dirty="0"/>
              <a:t> encouraged the caste system in </a:t>
            </a:r>
            <a:endParaRPr lang="en-US" dirty="0" smtClean="0"/>
          </a:p>
          <a:p>
            <a:r>
              <a:rPr lang="en-US" dirty="0" smtClean="0"/>
              <a:t>India.</a:t>
            </a:r>
          </a:p>
          <a:p>
            <a:r>
              <a:rPr lang="en-US" dirty="0" smtClean="0"/>
              <a:t>(f) </a:t>
            </a:r>
            <a:r>
              <a:rPr lang="en-US" dirty="0"/>
              <a:t>The hereditary occupations of the people, especially in rural areas kept alive the </a:t>
            </a:r>
            <a:endParaRPr lang="en-US" dirty="0" smtClean="0"/>
          </a:p>
          <a:p>
            <a:r>
              <a:rPr lang="en-US" dirty="0" smtClean="0"/>
              <a:t>caste </a:t>
            </a:r>
            <a:r>
              <a:rPr lang="en-US" dirty="0"/>
              <a:t>system in India</a:t>
            </a:r>
            <a:r>
              <a:rPr lang="en-US" dirty="0" smtClean="0"/>
              <a:t>.</a:t>
            </a:r>
          </a:p>
          <a:p>
            <a:r>
              <a:rPr lang="en-US" dirty="0" smtClean="0"/>
              <a:t>(</a:t>
            </a:r>
            <a:r>
              <a:rPr lang="en-US" dirty="0"/>
              <a:t>g) The desire to dominate of the upper castes, especially, </a:t>
            </a:r>
            <a:r>
              <a:rPr lang="en-US" dirty="0" err="1"/>
              <a:t>theBrahmins</a:t>
            </a:r>
            <a:r>
              <a:rPr lang="en-US" dirty="0"/>
              <a:t> over the lower castes gave fillip to the growth of </a:t>
            </a:r>
            <a:r>
              <a:rPr lang="en-US" dirty="0" err="1"/>
              <a:t>castesystem</a:t>
            </a:r>
            <a:r>
              <a:rPr lang="en-US" dirty="0"/>
              <a:t> in India</a:t>
            </a:r>
            <a:r>
              <a:rPr lang="en-US" dirty="0" smtClean="0"/>
              <a:t>.</a:t>
            </a:r>
          </a:p>
          <a:p>
            <a:r>
              <a:rPr lang="en-US" dirty="0" smtClean="0"/>
              <a:t>(h</a:t>
            </a:r>
            <a:r>
              <a:rPr lang="en-US" dirty="0"/>
              <a:t>) Other factors that contributed to the growth of caste system in India include the </a:t>
            </a:r>
            <a:endParaRPr lang="en-US" dirty="0" smtClean="0"/>
          </a:p>
          <a:p>
            <a:r>
              <a:rPr lang="en-US" dirty="0" smtClean="0"/>
              <a:t>desire </a:t>
            </a:r>
            <a:r>
              <a:rPr lang="en-US" dirty="0"/>
              <a:t>of Brahmins to keep them pure; ancestor worship; idea of exclusive family, etc.</a:t>
            </a:r>
          </a:p>
        </p:txBody>
      </p:sp>
    </p:spTree>
    <p:extLst>
      <p:ext uri="{BB962C8B-B14F-4D97-AF65-F5344CB8AC3E}">
        <p14:creationId xmlns:p14="http://schemas.microsoft.com/office/powerpoint/2010/main" val="631822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4. Intra group Culture Differences </a:t>
            </a:r>
            <a:endParaRPr lang="en-US" dirty="0">
              <a:solidFill>
                <a:srgbClr val="FF0000"/>
              </a:solidFill>
            </a:endParaRPr>
          </a:p>
        </p:txBody>
      </p:sp>
      <p:sp>
        <p:nvSpPr>
          <p:cNvPr id="3" name="Text Placeholder 2"/>
          <p:cNvSpPr>
            <a:spLocks noGrp="1"/>
          </p:cNvSpPr>
          <p:nvPr>
            <p:ph type="body" sz="quarter" idx="11"/>
          </p:nvPr>
        </p:nvSpPr>
        <p:spPr>
          <a:xfrm>
            <a:off x="500034" y="699542"/>
            <a:ext cx="3429024" cy="3300968"/>
          </a:xfrm>
        </p:spPr>
        <p:txBody>
          <a:bodyPr/>
          <a:lstStyle/>
          <a:p>
            <a:pPr algn="l"/>
            <a:endParaRPr lang="en-GB" b="1" dirty="0" smtClean="0">
              <a:solidFill>
                <a:srgbClr val="FF0000"/>
              </a:solidFill>
            </a:endParaRPr>
          </a:p>
          <a:p>
            <a:pPr algn="l"/>
            <a:endParaRPr lang="en-GB" dirty="0" smtClean="0"/>
          </a:p>
          <a:p>
            <a:pPr algn="l"/>
            <a:endParaRPr lang="en-GB" dirty="0" smtClean="0"/>
          </a:p>
          <a:p>
            <a:pPr algn="l"/>
            <a:endParaRPr lang="en-GB" dirty="0" smtClean="0"/>
          </a:p>
          <a:p>
            <a:pPr algn="l"/>
            <a:endParaRPr lang="en-GB" dirty="0" smtClean="0"/>
          </a:p>
          <a:p>
            <a:pPr algn="l"/>
            <a:endParaRPr lang="en-US" dirty="0"/>
          </a:p>
        </p:txBody>
      </p:sp>
      <p:pic>
        <p:nvPicPr>
          <p:cNvPr id="109570" name="Picture 2" descr="Cross Border Medication"/>
          <p:cNvPicPr>
            <a:picLocks noChangeAspect="1" noChangeArrowheads="1"/>
          </p:cNvPicPr>
          <p:nvPr/>
        </p:nvPicPr>
        <p:blipFill>
          <a:blip r:embed="rId2"/>
          <a:srcRect/>
          <a:stretch>
            <a:fillRect/>
          </a:stretch>
        </p:blipFill>
        <p:spPr bwMode="auto">
          <a:xfrm>
            <a:off x="642910" y="1142990"/>
            <a:ext cx="3162288" cy="3643338"/>
          </a:xfrm>
          <a:prstGeom prst="rect">
            <a:avLst/>
          </a:prstGeom>
          <a:noFill/>
        </p:spPr>
      </p:pic>
      <p:pic>
        <p:nvPicPr>
          <p:cNvPr id="109574" name="Picture 6" descr="clothing for different culture and religion"/>
          <p:cNvPicPr>
            <a:picLocks noChangeAspect="1" noChangeArrowheads="1"/>
          </p:cNvPicPr>
          <p:nvPr/>
        </p:nvPicPr>
        <p:blipFill>
          <a:blip r:embed="rId3"/>
          <a:srcRect/>
          <a:stretch>
            <a:fillRect/>
          </a:stretch>
        </p:blipFill>
        <p:spPr bwMode="auto">
          <a:xfrm>
            <a:off x="4143372" y="1214428"/>
            <a:ext cx="4362438" cy="3643338"/>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2" descr="36 Most Famous Festivals Of India Updated 2020 list With Dates!"/>
          <p:cNvPicPr>
            <a:picLocks noChangeAspect="1" noChangeArrowheads="1"/>
          </p:cNvPicPr>
          <p:nvPr/>
        </p:nvPicPr>
        <p:blipFill>
          <a:blip r:embed="rId2"/>
          <a:srcRect/>
          <a:stretch>
            <a:fillRect/>
          </a:stretch>
        </p:blipFill>
        <p:spPr bwMode="auto">
          <a:xfrm>
            <a:off x="142844" y="357172"/>
            <a:ext cx="3917137" cy="2238364"/>
          </a:xfrm>
          <a:prstGeom prst="rect">
            <a:avLst/>
          </a:prstGeom>
          <a:noFill/>
        </p:spPr>
      </p:pic>
      <p:pic>
        <p:nvPicPr>
          <p:cNvPr id="110596" name="Picture 4" descr="Tour Guide In Mumbai, Mumbai Travel Guide, Mumbai Group Tour"/>
          <p:cNvPicPr>
            <a:picLocks noChangeAspect="1" noChangeArrowheads="1"/>
          </p:cNvPicPr>
          <p:nvPr/>
        </p:nvPicPr>
        <p:blipFill>
          <a:blip r:embed="rId3"/>
          <a:srcRect/>
          <a:stretch>
            <a:fillRect/>
          </a:stretch>
        </p:blipFill>
        <p:spPr bwMode="auto">
          <a:xfrm>
            <a:off x="4357686" y="428610"/>
            <a:ext cx="4000528" cy="2143140"/>
          </a:xfrm>
          <a:prstGeom prst="rect">
            <a:avLst/>
          </a:prstGeom>
          <a:noFill/>
        </p:spPr>
      </p:pic>
      <p:pic>
        <p:nvPicPr>
          <p:cNvPr id="110598" name="Picture 6" descr="The Incredible Cultural Festivals in Asia You Have to See in Your Lifetime  – skyticket Travel Guide"/>
          <p:cNvPicPr>
            <a:picLocks noChangeAspect="1" noChangeArrowheads="1"/>
          </p:cNvPicPr>
          <p:nvPr/>
        </p:nvPicPr>
        <p:blipFill>
          <a:blip r:embed="rId4"/>
          <a:srcRect/>
          <a:stretch>
            <a:fillRect/>
          </a:stretch>
        </p:blipFill>
        <p:spPr bwMode="auto">
          <a:xfrm>
            <a:off x="0" y="2928940"/>
            <a:ext cx="3857620" cy="2071702"/>
          </a:xfrm>
          <a:prstGeom prst="rect">
            <a:avLst/>
          </a:prstGeom>
          <a:noFill/>
        </p:spPr>
      </p:pic>
      <p:pic>
        <p:nvPicPr>
          <p:cNvPr id="110600" name="Picture 8" descr="Festivals in India (Art, Cultural, Religious, and Harvest)"/>
          <p:cNvPicPr>
            <a:picLocks noChangeAspect="1" noChangeArrowheads="1"/>
          </p:cNvPicPr>
          <p:nvPr/>
        </p:nvPicPr>
        <p:blipFill>
          <a:blip r:embed="rId5"/>
          <a:srcRect/>
          <a:stretch>
            <a:fillRect/>
          </a:stretch>
        </p:blipFill>
        <p:spPr bwMode="auto">
          <a:xfrm>
            <a:off x="4286248" y="2619394"/>
            <a:ext cx="4318702" cy="2524106"/>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5. Influence of Western Culture </a:t>
            </a:r>
            <a:endParaRPr lang="en-US" dirty="0">
              <a:solidFill>
                <a:srgbClr val="FF0000"/>
              </a:solidFill>
            </a:endParaRPr>
          </a:p>
        </p:txBody>
      </p:sp>
      <p:sp>
        <p:nvSpPr>
          <p:cNvPr id="3" name="Text Placeholder 2"/>
          <p:cNvSpPr>
            <a:spLocks noGrp="1"/>
          </p:cNvSpPr>
          <p:nvPr>
            <p:ph type="body" sz="quarter" idx="11"/>
          </p:nvPr>
        </p:nvSpPr>
        <p:spPr>
          <a:xfrm>
            <a:off x="500034" y="699542"/>
            <a:ext cx="3429024" cy="3300968"/>
          </a:xfrm>
        </p:spPr>
        <p:txBody>
          <a:bodyPr/>
          <a:lstStyle/>
          <a:p>
            <a:pPr algn="l"/>
            <a:endParaRPr lang="en-GB" b="1" dirty="0" smtClean="0">
              <a:solidFill>
                <a:srgbClr val="FF0000"/>
              </a:solidFill>
            </a:endParaRPr>
          </a:p>
          <a:p>
            <a:pPr algn="l"/>
            <a:endParaRPr lang="en-GB" dirty="0" smtClean="0"/>
          </a:p>
          <a:p>
            <a:pPr algn="l"/>
            <a:endParaRPr lang="en-GB" dirty="0" smtClean="0"/>
          </a:p>
          <a:p>
            <a:pPr algn="l"/>
            <a:endParaRPr lang="en-GB" dirty="0" smtClean="0"/>
          </a:p>
          <a:p>
            <a:pPr algn="l"/>
            <a:endParaRPr lang="en-GB" dirty="0" smtClean="0"/>
          </a:p>
          <a:p>
            <a:pPr algn="l"/>
            <a:endParaRPr lang="en-US" dirty="0"/>
          </a:p>
        </p:txBody>
      </p:sp>
      <p:pic>
        <p:nvPicPr>
          <p:cNvPr id="111618" name="Picture 2" descr="3 Indo Western Outfit Ideas for Women for Different Occasions | Bewakoof  Blog"/>
          <p:cNvPicPr>
            <a:picLocks noChangeAspect="1" noChangeArrowheads="1"/>
          </p:cNvPicPr>
          <p:nvPr/>
        </p:nvPicPr>
        <p:blipFill>
          <a:blip r:embed="rId2"/>
          <a:srcRect/>
          <a:stretch>
            <a:fillRect/>
          </a:stretch>
        </p:blipFill>
        <p:spPr bwMode="auto">
          <a:xfrm>
            <a:off x="357158" y="1071552"/>
            <a:ext cx="2571768" cy="3643338"/>
          </a:xfrm>
          <a:prstGeom prst="rect">
            <a:avLst/>
          </a:prstGeom>
          <a:noFill/>
        </p:spPr>
      </p:pic>
      <p:pic>
        <p:nvPicPr>
          <p:cNvPr id="111620" name="Picture 4" descr="12 Must-Go Restaurants with Sinfully Delicious Western Food in Johor Bahru  - JOHOR NOW"/>
          <p:cNvPicPr>
            <a:picLocks noChangeAspect="1" noChangeArrowheads="1"/>
          </p:cNvPicPr>
          <p:nvPr/>
        </p:nvPicPr>
        <p:blipFill>
          <a:blip r:embed="rId3"/>
          <a:srcRect/>
          <a:stretch>
            <a:fillRect/>
          </a:stretch>
        </p:blipFill>
        <p:spPr bwMode="auto">
          <a:xfrm>
            <a:off x="3143240" y="1000114"/>
            <a:ext cx="6000760" cy="369093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Regional Diversity</a:t>
            </a:r>
            <a:endParaRPr lang="en-US" dirty="0"/>
          </a:p>
        </p:txBody>
      </p:sp>
      <p:sp>
        <p:nvSpPr>
          <p:cNvPr id="3" name="Text Placeholder 2"/>
          <p:cNvSpPr>
            <a:spLocks noGrp="1"/>
          </p:cNvSpPr>
          <p:nvPr>
            <p:ph type="body" sz="quarter" idx="11"/>
          </p:nvPr>
        </p:nvSpPr>
        <p:spPr/>
        <p:txBody>
          <a:bodyPr/>
          <a:lstStyle/>
          <a:p>
            <a:endParaRPr lang="en-US" dirty="0"/>
          </a:p>
        </p:txBody>
      </p:sp>
      <p:sp>
        <p:nvSpPr>
          <p:cNvPr id="4" name="Rectangle 3"/>
          <p:cNvSpPr/>
          <p:nvPr/>
        </p:nvSpPr>
        <p:spPr>
          <a:xfrm>
            <a:off x="35496" y="699542"/>
            <a:ext cx="9073008" cy="3323987"/>
          </a:xfrm>
          <a:prstGeom prst="rect">
            <a:avLst/>
          </a:prstGeom>
        </p:spPr>
        <p:txBody>
          <a:bodyPr wrap="square">
            <a:spAutoFit/>
          </a:bodyPr>
          <a:lstStyle/>
          <a:p>
            <a:r>
              <a:rPr lang="en-US" sz="1400" dirty="0"/>
              <a:t>In India, there are </a:t>
            </a:r>
            <a:r>
              <a:rPr lang="en-US" sz="1400" dirty="0" smtClean="0"/>
              <a:t>28 </a:t>
            </a:r>
            <a:r>
              <a:rPr lang="en-US" sz="1400" dirty="0"/>
              <a:t>States and </a:t>
            </a:r>
            <a:r>
              <a:rPr lang="en-US" sz="1400" dirty="0" smtClean="0"/>
              <a:t>8 Union </a:t>
            </a:r>
            <a:r>
              <a:rPr lang="en-US" sz="1400" dirty="0"/>
              <a:t>Territories. The States differ in terms of quality of people, culture and resources. Therefore, there are regional variations or differences among the States, and also among the sub-regions of each State</a:t>
            </a:r>
            <a:r>
              <a:rPr lang="en-US" sz="1400" dirty="0" smtClean="0"/>
              <a:t>.</a:t>
            </a:r>
          </a:p>
          <a:p>
            <a:endParaRPr lang="en-US" sz="1400" dirty="0"/>
          </a:p>
          <a:p>
            <a:r>
              <a:rPr lang="en-US" sz="1400" dirty="0"/>
              <a:t>The various regional differences are as follows</a:t>
            </a:r>
            <a:r>
              <a:rPr lang="en-US" sz="1400" dirty="0" smtClean="0"/>
              <a:t>:</a:t>
            </a:r>
          </a:p>
          <a:p>
            <a:endParaRPr lang="en-US" sz="1400" dirty="0"/>
          </a:p>
          <a:p>
            <a:pPr marL="342900" indent="-342900">
              <a:buAutoNum type="arabicPeriod"/>
            </a:pPr>
            <a:r>
              <a:rPr lang="en-US" sz="1400" b="1" dirty="0" smtClean="0"/>
              <a:t>Literacy: </a:t>
            </a:r>
            <a:r>
              <a:rPr lang="en-US" sz="1400" dirty="0" smtClean="0"/>
              <a:t>For </a:t>
            </a:r>
            <a:r>
              <a:rPr lang="en-US" sz="1400" dirty="0"/>
              <a:t>the purpose of census, a person who can both read and write with understanding in any language is treated as literate. In India, the States differ in terms of literacy rates. Some States like Kerala, Mizoram, Tripura and Goa, the literacy rate is high, whereas, in Bihar, Arunachal Pradesh, Rajasthan and Jharkhand the literacy rate is </a:t>
            </a:r>
            <a:r>
              <a:rPr lang="en-US" sz="1400" dirty="0" smtClean="0"/>
              <a:t>low. For </a:t>
            </a:r>
            <a:r>
              <a:rPr lang="en-US" sz="1400" dirty="0"/>
              <a:t>instance, Kerala has highest literacy of about 94% and Bihar has the lowest literacy of 64% as per 2011 census. </a:t>
            </a:r>
            <a:endParaRPr lang="en-US" sz="1400" dirty="0" smtClean="0"/>
          </a:p>
          <a:p>
            <a:pPr marL="342900" indent="-342900">
              <a:buAutoNum type="arabicPeriod"/>
            </a:pPr>
            <a:endParaRPr lang="en-US" sz="1400" b="1" dirty="0"/>
          </a:p>
          <a:p>
            <a:pPr marL="342900" indent="-342900">
              <a:buAutoNum type="arabicPeriod"/>
            </a:pPr>
            <a:r>
              <a:rPr lang="en-US" sz="1400" b="1" dirty="0" smtClean="0"/>
              <a:t>Birth </a:t>
            </a:r>
            <a:r>
              <a:rPr lang="en-US" sz="1400" b="1" dirty="0"/>
              <a:t>Rate and Death </a:t>
            </a:r>
            <a:r>
              <a:rPr lang="en-US" sz="1400" b="1" dirty="0" err="1"/>
              <a:t>Rate:</a:t>
            </a:r>
            <a:r>
              <a:rPr lang="en-US" sz="1400" dirty="0" err="1"/>
              <a:t>In</a:t>
            </a:r>
            <a:r>
              <a:rPr lang="en-US" sz="1400" dirty="0"/>
              <a:t> the highly populated and backward States of North India like Bihar, Madhya Pradesh, Rajasthan, and UP, the birth rate is very high, as compared to more literate Southern States Kerala, Tamil Nadu, Karnataka and Andhra Pradesh. Also, the death rate is high in the </a:t>
            </a:r>
            <a:r>
              <a:rPr lang="en-US" sz="1400" dirty="0" smtClean="0"/>
              <a:t>backward states</a:t>
            </a:r>
            <a:endParaRPr lang="en-US" sz="1400" dirty="0"/>
          </a:p>
        </p:txBody>
      </p:sp>
    </p:spTree>
    <p:extLst>
      <p:ext uri="{BB962C8B-B14F-4D97-AF65-F5344CB8AC3E}">
        <p14:creationId xmlns:p14="http://schemas.microsoft.com/office/powerpoint/2010/main" val="11408915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endParaRPr lang="en-US" dirty="0"/>
          </a:p>
        </p:txBody>
      </p:sp>
      <p:sp>
        <p:nvSpPr>
          <p:cNvPr id="3" name="Text Placeholder 2"/>
          <p:cNvSpPr>
            <a:spLocks noGrp="1"/>
          </p:cNvSpPr>
          <p:nvPr>
            <p:ph type="body" sz="quarter" idx="11"/>
          </p:nvPr>
        </p:nvSpPr>
        <p:spPr>
          <a:xfrm>
            <a:off x="428596" y="1071552"/>
            <a:ext cx="7786742" cy="3143272"/>
          </a:xfrm>
        </p:spPr>
        <p:txBody>
          <a:bodyPr>
            <a:normAutofit fontScale="92500" lnSpcReduction="10000"/>
          </a:bodyPr>
          <a:lstStyle/>
          <a:p>
            <a:endParaRPr lang="en-US" sz="2800" b="1" dirty="0" smtClean="0">
              <a:solidFill>
                <a:srgbClr val="7030A0"/>
              </a:solidFill>
            </a:endParaRPr>
          </a:p>
          <a:p>
            <a:pPr algn="l">
              <a:lnSpc>
                <a:spcPct val="150000"/>
              </a:lnSpc>
            </a:pPr>
            <a:r>
              <a:rPr lang="en-US" sz="2000" b="1" dirty="0" smtClean="0">
                <a:solidFill>
                  <a:srgbClr val="0070C0"/>
                </a:solidFill>
              </a:rPr>
              <a:t>Unit - 2 : The Indian Constitution </a:t>
            </a:r>
            <a:r>
              <a:rPr lang="en-US" b="1" dirty="0" smtClean="0">
                <a:solidFill>
                  <a:schemeClr val="accent3">
                    <a:lumMod val="50000"/>
                  </a:schemeClr>
                </a:solidFill>
              </a:rPr>
              <a:t/>
            </a:r>
            <a:br>
              <a:rPr lang="en-US" b="1" dirty="0" smtClean="0">
                <a:solidFill>
                  <a:schemeClr val="accent3">
                    <a:lumMod val="50000"/>
                  </a:schemeClr>
                </a:solidFill>
              </a:rPr>
            </a:br>
            <a:r>
              <a:rPr lang="en-US" b="1" dirty="0" smtClean="0">
                <a:solidFill>
                  <a:schemeClr val="accent3">
                    <a:lumMod val="50000"/>
                  </a:schemeClr>
                </a:solidFill>
              </a:rPr>
              <a:t>The structure of the Constitution - the Preamble, Main Body and Schedules Basic Features of the Constitution.</a:t>
            </a:r>
            <a:br>
              <a:rPr lang="en-US" b="1" dirty="0" smtClean="0">
                <a:solidFill>
                  <a:schemeClr val="accent3">
                    <a:lumMod val="50000"/>
                  </a:schemeClr>
                </a:solidFill>
              </a:rPr>
            </a:br>
            <a:r>
              <a:rPr lang="en-US" b="1" dirty="0" smtClean="0">
                <a:solidFill>
                  <a:schemeClr val="accent3">
                    <a:lumMod val="50000"/>
                  </a:schemeClr>
                </a:solidFill>
              </a:rPr>
              <a:t>Fundamental Duties of the Indian Citizen; tolerance, peace and communal harmony as crucial values in strengthening the social fabric of Indian society;</a:t>
            </a:r>
            <a:br>
              <a:rPr lang="en-US" b="1" dirty="0" smtClean="0">
                <a:solidFill>
                  <a:schemeClr val="accent3">
                    <a:lumMod val="50000"/>
                  </a:schemeClr>
                </a:solidFill>
              </a:rPr>
            </a:br>
            <a:r>
              <a:rPr lang="en-US" b="1" dirty="0" smtClean="0">
                <a:solidFill>
                  <a:schemeClr val="accent6">
                    <a:lumMod val="50000"/>
                  </a:schemeClr>
                </a:solidFill>
              </a:rPr>
              <a:t>The </a:t>
            </a:r>
            <a:r>
              <a:rPr lang="en-US" b="1" dirty="0">
                <a:solidFill>
                  <a:schemeClr val="accent6">
                    <a:lumMod val="50000"/>
                  </a:schemeClr>
                </a:solidFill>
              </a:rPr>
              <a:t>party system in Indian politics;</a:t>
            </a:r>
            <a:br>
              <a:rPr lang="en-US" b="1" dirty="0">
                <a:solidFill>
                  <a:schemeClr val="accent6">
                    <a:lumMod val="50000"/>
                  </a:schemeClr>
                </a:solidFill>
              </a:rPr>
            </a:br>
            <a:r>
              <a:rPr lang="en-US" b="1" dirty="0">
                <a:solidFill>
                  <a:schemeClr val="accent6">
                    <a:lumMod val="50000"/>
                  </a:schemeClr>
                </a:solidFill>
              </a:rPr>
              <a:t>Local self-government in urban and rural areas;</a:t>
            </a:r>
            <a:br>
              <a:rPr lang="en-US" b="1" dirty="0">
                <a:solidFill>
                  <a:schemeClr val="accent6">
                    <a:lumMod val="50000"/>
                  </a:schemeClr>
                </a:solidFill>
              </a:rPr>
            </a:br>
            <a:r>
              <a:rPr lang="en-US" b="1" dirty="0">
                <a:solidFill>
                  <a:schemeClr val="accent6">
                    <a:lumMod val="50000"/>
                  </a:schemeClr>
                </a:solidFill>
              </a:rPr>
              <a:t>The 73rd and 74th </a:t>
            </a:r>
            <a:r>
              <a:rPr lang="en-US" b="1" dirty="0" smtClean="0">
                <a:solidFill>
                  <a:schemeClr val="accent6">
                    <a:lumMod val="50000"/>
                  </a:schemeClr>
                </a:solidFill>
              </a:rPr>
              <a:t>Amendments</a:t>
            </a:r>
            <a:r>
              <a:rPr lang="en-US" b="1" dirty="0">
                <a:solidFill>
                  <a:schemeClr val="accent6">
                    <a:lumMod val="50000"/>
                  </a:schemeClr>
                </a:solidFill>
              </a:rPr>
              <a:t/>
            </a:r>
            <a:br>
              <a:rPr lang="en-US" b="1" dirty="0">
                <a:solidFill>
                  <a:schemeClr val="accent6">
                    <a:lumMod val="50000"/>
                  </a:schemeClr>
                </a:solidFill>
              </a:rPr>
            </a:br>
            <a:r>
              <a:rPr lang="en-US" b="1" dirty="0">
                <a:solidFill>
                  <a:schemeClr val="accent6">
                    <a:lumMod val="50000"/>
                  </a:schemeClr>
                </a:solidFill>
              </a:rPr>
              <a:t>Role and significance of women in politics.</a:t>
            </a:r>
          </a:p>
          <a:p>
            <a:pPr algn="l">
              <a:lnSpc>
                <a:spcPct val="150000"/>
              </a:lnSpc>
            </a:pPr>
            <a:endParaRPr lang="en-US" b="1" dirty="0" smtClean="0">
              <a:solidFill>
                <a:schemeClr val="accent3">
                  <a:lumMod val="50000"/>
                </a:schemeClr>
              </a:solidFill>
            </a:endParaRPr>
          </a:p>
          <a:p>
            <a:endParaRPr lang="en-US" sz="2800" b="1" dirty="0" smtClean="0">
              <a:solidFill>
                <a:srgbClr val="7030A0"/>
              </a:solidFill>
            </a:endParaRPr>
          </a:p>
        </p:txBody>
      </p:sp>
    </p:spTree>
  </p:cSld>
  <p:clrMapOvr>
    <a:masterClrMapping/>
  </p:clrMapOvr>
  <p:transition>
    <p:newsflash/>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35496" y="483518"/>
            <a:ext cx="9073008" cy="3970318"/>
          </a:xfrm>
          <a:prstGeom prst="rect">
            <a:avLst/>
          </a:prstGeom>
        </p:spPr>
        <p:txBody>
          <a:bodyPr wrap="square">
            <a:spAutoFit/>
          </a:bodyPr>
          <a:lstStyle/>
          <a:p>
            <a:r>
              <a:rPr lang="en-US" b="1" dirty="0" smtClean="0"/>
              <a:t>3</a:t>
            </a:r>
            <a:r>
              <a:rPr lang="en-US" b="1" dirty="0"/>
              <a:t>. Urbanization</a:t>
            </a:r>
            <a:r>
              <a:rPr lang="en-US" b="1" dirty="0" smtClean="0"/>
              <a:t>: </a:t>
            </a:r>
            <a:r>
              <a:rPr lang="en-US" dirty="0" smtClean="0"/>
              <a:t>In </a:t>
            </a:r>
            <a:r>
              <a:rPr lang="en-US" dirty="0"/>
              <a:t>India, there is imbalance in terms of urbanization of population. In </a:t>
            </a:r>
            <a:endParaRPr lang="en-US" dirty="0" smtClean="0"/>
          </a:p>
          <a:p>
            <a:r>
              <a:rPr lang="en-US" dirty="0" smtClean="0"/>
              <a:t>some </a:t>
            </a:r>
            <a:r>
              <a:rPr lang="en-US" dirty="0"/>
              <a:t>regions, the urban population has increased over the years; whereas, certain </a:t>
            </a:r>
            <a:endParaRPr lang="en-US" dirty="0" smtClean="0"/>
          </a:p>
          <a:p>
            <a:r>
              <a:rPr lang="en-US" dirty="0" smtClean="0"/>
              <a:t>backward </a:t>
            </a:r>
            <a:r>
              <a:rPr lang="en-US" dirty="0"/>
              <a:t>regions are very slow in the growth of urban </a:t>
            </a:r>
            <a:r>
              <a:rPr lang="en-US" dirty="0" err="1"/>
              <a:t>population.Some</a:t>
            </a:r>
            <a:r>
              <a:rPr lang="en-US" dirty="0"/>
              <a:t> States, </a:t>
            </a:r>
            <a:endParaRPr lang="en-US" dirty="0" smtClean="0"/>
          </a:p>
          <a:p>
            <a:r>
              <a:rPr lang="en-US" dirty="0" smtClean="0"/>
              <a:t>especially</a:t>
            </a:r>
            <a:r>
              <a:rPr lang="en-US" dirty="0"/>
              <a:t>, the smaller States of Goa and </a:t>
            </a:r>
            <a:r>
              <a:rPr lang="en-US" dirty="0" err="1"/>
              <a:t>Mizoram,there</a:t>
            </a:r>
            <a:r>
              <a:rPr lang="en-US" dirty="0"/>
              <a:t> is higher concentration of </a:t>
            </a:r>
            <a:endParaRPr lang="en-US" dirty="0" smtClean="0"/>
          </a:p>
          <a:p>
            <a:r>
              <a:rPr lang="en-US" dirty="0" smtClean="0"/>
              <a:t>population </a:t>
            </a:r>
            <a:r>
              <a:rPr lang="en-US" dirty="0"/>
              <a:t>in urban </a:t>
            </a:r>
            <a:r>
              <a:rPr lang="en-US" dirty="0" err="1"/>
              <a:t>areas.whereas</a:t>
            </a:r>
            <a:r>
              <a:rPr lang="en-US" dirty="0"/>
              <a:t>, in backward States of Madhya Pradesh and Bihar</a:t>
            </a:r>
            <a:r>
              <a:rPr lang="en-US" dirty="0" smtClean="0"/>
              <a:t>,</a:t>
            </a:r>
          </a:p>
          <a:p>
            <a:r>
              <a:rPr lang="en-US" dirty="0" smtClean="0"/>
              <a:t>there </a:t>
            </a:r>
            <a:r>
              <a:rPr lang="en-US" dirty="0"/>
              <a:t>is very low concentration of urban population</a:t>
            </a:r>
            <a:r>
              <a:rPr lang="en-US" dirty="0" smtClean="0"/>
              <a:t>.</a:t>
            </a:r>
          </a:p>
          <a:p>
            <a:endParaRPr lang="en-US" dirty="0"/>
          </a:p>
          <a:p>
            <a:r>
              <a:rPr lang="en-US" b="1" dirty="0"/>
              <a:t>4. Poverty</a:t>
            </a:r>
            <a:r>
              <a:rPr lang="en-US" b="1" dirty="0" smtClean="0"/>
              <a:t>: </a:t>
            </a:r>
            <a:r>
              <a:rPr lang="en-US" dirty="0" smtClean="0"/>
              <a:t>In </a:t>
            </a:r>
            <a:r>
              <a:rPr lang="en-US" dirty="0"/>
              <a:t>India, about 37% of population lives below poverty </a:t>
            </a:r>
            <a:r>
              <a:rPr lang="en-US" dirty="0" smtClean="0"/>
              <a:t>line. According </a:t>
            </a:r>
            <a:r>
              <a:rPr lang="en-US" dirty="0"/>
              <a:t>to </a:t>
            </a:r>
            <a:endParaRPr lang="en-US" dirty="0" smtClean="0"/>
          </a:p>
          <a:p>
            <a:r>
              <a:rPr lang="en-US" dirty="0" smtClean="0"/>
              <a:t>Planning </a:t>
            </a:r>
            <a:r>
              <a:rPr lang="en-US" dirty="0"/>
              <a:t>Commission, the poverty in the country has declined to 21.9% (2011-12).As </a:t>
            </a:r>
            <a:endParaRPr lang="en-US" dirty="0" smtClean="0"/>
          </a:p>
          <a:p>
            <a:r>
              <a:rPr lang="en-US" dirty="0" smtClean="0"/>
              <a:t>per </a:t>
            </a:r>
            <a:r>
              <a:rPr lang="en-US" dirty="0"/>
              <a:t>World Bank Report (2014), 11.8% population in India lives below poverty </a:t>
            </a:r>
            <a:r>
              <a:rPr lang="en-US" dirty="0" err="1"/>
              <a:t>line.There</a:t>
            </a:r>
            <a:r>
              <a:rPr lang="en-US" dirty="0"/>
              <a:t> is widespread poverty in some states. The highest poverty is in Orissa, followed by </a:t>
            </a:r>
            <a:endParaRPr lang="en-US" dirty="0" smtClean="0"/>
          </a:p>
          <a:p>
            <a:r>
              <a:rPr lang="en-US" dirty="0" smtClean="0"/>
              <a:t>Bihar </a:t>
            </a:r>
            <a:r>
              <a:rPr lang="en-US" dirty="0"/>
              <a:t>and Madhya Pradesh. The low poverty States are Goa, Jammu &amp; Kashmir and </a:t>
            </a:r>
            <a:endParaRPr lang="en-US" dirty="0" smtClean="0"/>
          </a:p>
          <a:p>
            <a:r>
              <a:rPr lang="en-US" dirty="0" smtClean="0"/>
              <a:t>Punjab</a:t>
            </a:r>
            <a:r>
              <a:rPr lang="en-US" dirty="0"/>
              <a:t>.</a:t>
            </a:r>
          </a:p>
          <a:p>
            <a:endParaRPr lang="en-US" dirty="0"/>
          </a:p>
        </p:txBody>
      </p:sp>
    </p:spTree>
    <p:extLst>
      <p:ext uri="{BB962C8B-B14F-4D97-AF65-F5344CB8AC3E}">
        <p14:creationId xmlns:p14="http://schemas.microsoft.com/office/powerpoint/2010/main" val="5709833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35496" y="267494"/>
            <a:ext cx="8928992" cy="4770537"/>
          </a:xfrm>
          <a:prstGeom prst="rect">
            <a:avLst/>
          </a:prstGeom>
        </p:spPr>
        <p:txBody>
          <a:bodyPr wrap="square">
            <a:spAutoFit/>
          </a:bodyPr>
          <a:lstStyle/>
          <a:p>
            <a:r>
              <a:rPr lang="en-US" sz="1600" b="1" dirty="0"/>
              <a:t>5.Infrastructure Development</a:t>
            </a:r>
            <a:r>
              <a:rPr lang="en-US" sz="1600" b="1" dirty="0" smtClean="0"/>
              <a:t>: </a:t>
            </a:r>
            <a:r>
              <a:rPr lang="en-US" sz="1600" dirty="0" smtClean="0"/>
              <a:t>There </a:t>
            </a:r>
            <a:r>
              <a:rPr lang="en-US" sz="1600" dirty="0"/>
              <a:t>is regional imbalance in infrastructure development There is </a:t>
            </a:r>
            <a:endParaRPr lang="en-US" sz="1600" dirty="0" smtClean="0"/>
          </a:p>
          <a:p>
            <a:r>
              <a:rPr lang="en-US" sz="1600" dirty="0" smtClean="0"/>
              <a:t>low </a:t>
            </a:r>
            <a:r>
              <a:rPr lang="en-US" sz="1600" dirty="0"/>
              <a:t>level of infrastructure development such </a:t>
            </a:r>
            <a:r>
              <a:rPr lang="en-US" sz="1600" dirty="0" err="1"/>
              <a:t>astransport</a:t>
            </a:r>
            <a:r>
              <a:rPr lang="en-US" sz="1600" dirty="0"/>
              <a:t>, communication, </a:t>
            </a:r>
            <a:endParaRPr lang="en-US" sz="1600" dirty="0" smtClean="0"/>
          </a:p>
          <a:p>
            <a:r>
              <a:rPr lang="en-US" sz="1600" dirty="0" smtClean="0"/>
              <a:t>banking</a:t>
            </a:r>
            <a:r>
              <a:rPr lang="en-US" sz="1600" dirty="0"/>
              <a:t>, etc., in most of the States, especially the northern and eastern </a:t>
            </a:r>
            <a:r>
              <a:rPr lang="en-US" sz="1600" dirty="0" err="1"/>
              <a:t>States.For</a:t>
            </a:r>
            <a:r>
              <a:rPr lang="en-US" sz="1600" dirty="0"/>
              <a:t> </a:t>
            </a:r>
            <a:endParaRPr lang="en-US" sz="1600" dirty="0" smtClean="0"/>
          </a:p>
          <a:p>
            <a:r>
              <a:rPr lang="en-US" sz="1600" dirty="0" smtClean="0"/>
              <a:t>instance</a:t>
            </a:r>
            <a:r>
              <a:rPr lang="en-US" sz="1600" dirty="0"/>
              <a:t>, it is estimated that nearly 50% of the villages in India, (most of them in </a:t>
            </a:r>
            <a:endParaRPr lang="en-US" sz="1600" dirty="0" smtClean="0"/>
          </a:p>
          <a:p>
            <a:r>
              <a:rPr lang="en-US" sz="1600" dirty="0" smtClean="0"/>
              <a:t>backward </a:t>
            </a:r>
            <a:r>
              <a:rPr lang="en-US" sz="1600" dirty="0"/>
              <a:t>states - BIMARU States - Bihar, Madhya Pradesh, Rajasthan and UP) do </a:t>
            </a:r>
            <a:endParaRPr lang="en-US" sz="1600" dirty="0" smtClean="0"/>
          </a:p>
          <a:p>
            <a:r>
              <a:rPr lang="en-US" sz="1600" dirty="0" smtClean="0"/>
              <a:t>not </a:t>
            </a:r>
            <a:r>
              <a:rPr lang="en-US" sz="1600" dirty="0"/>
              <a:t>have </a:t>
            </a:r>
            <a:r>
              <a:rPr lang="en-US" sz="1600" dirty="0" smtClean="0"/>
              <a:t>proper roads </a:t>
            </a:r>
            <a:r>
              <a:rPr lang="en-US" sz="1600" dirty="0"/>
              <a:t>and therefore, lack transport facilities</a:t>
            </a:r>
            <a:r>
              <a:rPr lang="en-US" sz="1600" dirty="0" smtClean="0"/>
              <a:t>.</a:t>
            </a:r>
          </a:p>
          <a:p>
            <a:endParaRPr lang="en-US" sz="1600" dirty="0"/>
          </a:p>
          <a:p>
            <a:r>
              <a:rPr lang="en-US" sz="1600" b="1" dirty="0"/>
              <a:t>6. Level of Unemployment</a:t>
            </a:r>
            <a:r>
              <a:rPr lang="en-US" sz="1600" b="1" dirty="0" smtClean="0"/>
              <a:t>: </a:t>
            </a:r>
            <a:r>
              <a:rPr lang="en-US" sz="1600" dirty="0" smtClean="0"/>
              <a:t>The </a:t>
            </a:r>
            <a:r>
              <a:rPr lang="en-US" sz="1600" dirty="0"/>
              <a:t>overall unemployment situation in India is equally </a:t>
            </a:r>
            <a:endParaRPr lang="en-US" sz="1600" dirty="0" smtClean="0"/>
          </a:p>
          <a:p>
            <a:r>
              <a:rPr lang="en-US" sz="1600" dirty="0" smtClean="0"/>
              <a:t>worse</a:t>
            </a:r>
            <a:r>
              <a:rPr lang="en-US" sz="1600" dirty="0"/>
              <a:t>. While unemployment exists in all the States of India, its incidence is very high, at over 10% in the most literate States of Kerala, Goa and Tamil </a:t>
            </a:r>
            <a:r>
              <a:rPr lang="en-US" sz="1600" dirty="0" err="1"/>
              <a:t>Nadu.In</a:t>
            </a:r>
            <a:r>
              <a:rPr lang="en-US" sz="1600" dirty="0"/>
              <a:t> the poor </a:t>
            </a:r>
            <a:r>
              <a:rPr lang="en-US" sz="1600" dirty="0" smtClean="0"/>
              <a:t>States </a:t>
            </a:r>
            <a:r>
              <a:rPr lang="en-US" sz="1600" dirty="0"/>
              <a:t>like Orissa, Bihar, Madhya Pradesh, and UP, while the unemployment rates are lower, but the </a:t>
            </a:r>
            <a:r>
              <a:rPr lang="en-US" sz="1600" dirty="0" err="1"/>
              <a:t>labourers</a:t>
            </a:r>
            <a:r>
              <a:rPr lang="en-US" sz="1600" dirty="0"/>
              <a:t> are </a:t>
            </a:r>
            <a:endParaRPr lang="en-US" sz="1600" dirty="0" smtClean="0"/>
          </a:p>
          <a:p>
            <a:r>
              <a:rPr lang="en-US" sz="1600" dirty="0" smtClean="0"/>
              <a:t>exploited </a:t>
            </a:r>
            <a:r>
              <a:rPr lang="en-US" sz="1600" dirty="0"/>
              <a:t>with very low wages</a:t>
            </a:r>
            <a:r>
              <a:rPr lang="en-US" sz="1600" dirty="0" smtClean="0"/>
              <a:t>.</a:t>
            </a:r>
          </a:p>
          <a:p>
            <a:endParaRPr lang="en-US" sz="1600" b="1" dirty="0"/>
          </a:p>
          <a:p>
            <a:r>
              <a:rPr lang="en-US" sz="1600" b="1" dirty="0" smtClean="0"/>
              <a:t>7.Industrialization: </a:t>
            </a:r>
            <a:r>
              <a:rPr lang="en-US" sz="1600" dirty="0" smtClean="0"/>
              <a:t>There </a:t>
            </a:r>
            <a:r>
              <a:rPr lang="en-US" sz="1600" dirty="0"/>
              <a:t>is regional imbalance as far as industries are concerned. </a:t>
            </a:r>
            <a:endParaRPr lang="en-US" sz="1600" dirty="0" smtClean="0"/>
          </a:p>
          <a:p>
            <a:r>
              <a:rPr lang="en-US" sz="1600" dirty="0" smtClean="0"/>
              <a:t>Certain </a:t>
            </a:r>
            <a:r>
              <a:rPr lang="en-US" sz="1600" dirty="0"/>
              <a:t>States like Maharashtra, Gujarat, Tamil Nadu and Karnataka have made good progress </a:t>
            </a:r>
            <a:endParaRPr lang="en-US" sz="1600" dirty="0" smtClean="0"/>
          </a:p>
          <a:p>
            <a:r>
              <a:rPr lang="en-US" sz="1600" dirty="0" smtClean="0"/>
              <a:t>in </a:t>
            </a:r>
            <a:r>
              <a:rPr lang="en-US" sz="1600" dirty="0"/>
              <a:t>industrialization. But many States lack behind, especially, the north </a:t>
            </a:r>
            <a:endParaRPr lang="en-US" sz="1600" dirty="0" smtClean="0"/>
          </a:p>
          <a:p>
            <a:r>
              <a:rPr lang="en-US" sz="1600" dirty="0" smtClean="0"/>
              <a:t>eastern </a:t>
            </a:r>
            <a:r>
              <a:rPr lang="en-US" sz="1600" dirty="0"/>
              <a:t>States. Industrialization is also weak in southern States like Kerala </a:t>
            </a:r>
            <a:r>
              <a:rPr lang="en-US" sz="1600" dirty="0" smtClean="0"/>
              <a:t>and </a:t>
            </a:r>
          </a:p>
          <a:p>
            <a:r>
              <a:rPr lang="en-US" sz="1600" dirty="0" smtClean="0"/>
              <a:t>Andhra </a:t>
            </a:r>
            <a:r>
              <a:rPr lang="en-US" sz="1600" dirty="0"/>
              <a:t>Pradesh.</a:t>
            </a:r>
          </a:p>
        </p:txBody>
      </p:sp>
    </p:spTree>
    <p:extLst>
      <p:ext uri="{BB962C8B-B14F-4D97-AF65-F5344CB8AC3E}">
        <p14:creationId xmlns:p14="http://schemas.microsoft.com/office/powerpoint/2010/main" val="36898355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107504" y="51470"/>
            <a:ext cx="8928992" cy="5016758"/>
          </a:xfrm>
          <a:prstGeom prst="rect">
            <a:avLst/>
          </a:prstGeom>
        </p:spPr>
        <p:txBody>
          <a:bodyPr wrap="square">
            <a:spAutoFit/>
          </a:bodyPr>
          <a:lstStyle/>
          <a:p>
            <a:r>
              <a:rPr lang="en-US" sz="1600" b="1" dirty="0"/>
              <a:t>8. Income Inequalities</a:t>
            </a:r>
            <a:r>
              <a:rPr lang="en-US" sz="1600" b="1" dirty="0" smtClean="0"/>
              <a:t>: </a:t>
            </a:r>
            <a:r>
              <a:rPr lang="en-US" sz="1600" dirty="0" smtClean="0"/>
              <a:t>In </a:t>
            </a:r>
            <a:r>
              <a:rPr lang="en-US" sz="1600" dirty="0"/>
              <a:t>India, there are glaring income inequalities. The income inequalities are glaring mostly in the highly populated States of Bihar, Madhya Pradesh, Rajasthan, and UP</a:t>
            </a:r>
            <a:r>
              <a:rPr lang="en-US" sz="1600" dirty="0" smtClean="0"/>
              <a:t>.   The </a:t>
            </a:r>
          </a:p>
          <a:p>
            <a:r>
              <a:rPr lang="en-US" sz="1600" dirty="0" smtClean="0"/>
              <a:t>reasons </a:t>
            </a:r>
            <a:r>
              <a:rPr lang="en-US" sz="1600" dirty="0"/>
              <a:t>for inequalities </a:t>
            </a:r>
            <a:r>
              <a:rPr lang="en-US" sz="1600" dirty="0" smtClean="0"/>
              <a:t>are:</a:t>
            </a:r>
            <a:endParaRPr lang="en-US" sz="1600" dirty="0"/>
          </a:p>
          <a:p>
            <a:pPr marL="285750" indent="-285750">
              <a:buFont typeface="Arial" pitchFamily="34" charset="0"/>
              <a:buChar char="•"/>
            </a:pPr>
            <a:r>
              <a:rPr lang="en-US" sz="1600" dirty="0" smtClean="0"/>
              <a:t>Unemployment </a:t>
            </a:r>
            <a:r>
              <a:rPr lang="en-US" sz="1600" dirty="0"/>
              <a:t>among the poor people</a:t>
            </a:r>
            <a:r>
              <a:rPr lang="en-US" sz="1600" dirty="0" smtClean="0"/>
              <a:t>.</a:t>
            </a:r>
          </a:p>
          <a:p>
            <a:pPr marL="285750" indent="-285750">
              <a:buFont typeface="Arial" pitchFamily="34" charset="0"/>
              <a:buChar char="•"/>
            </a:pPr>
            <a:r>
              <a:rPr lang="en-US" sz="1600" dirty="0" smtClean="0"/>
              <a:t>Low </a:t>
            </a:r>
            <a:r>
              <a:rPr lang="en-US" sz="1600" dirty="0"/>
              <a:t>wages for </a:t>
            </a:r>
            <a:r>
              <a:rPr lang="en-US" sz="1600" dirty="0" err="1"/>
              <a:t>labourers</a:t>
            </a:r>
            <a:r>
              <a:rPr lang="en-US" sz="1600" dirty="0"/>
              <a:t>, especially in the unorganized </a:t>
            </a:r>
            <a:r>
              <a:rPr lang="en-US" sz="1600" dirty="0" smtClean="0"/>
              <a:t>sector.</a:t>
            </a:r>
          </a:p>
          <a:p>
            <a:pPr marL="285750" indent="-285750">
              <a:buFont typeface="Arial" pitchFamily="34" charset="0"/>
              <a:buChar char="•"/>
            </a:pPr>
            <a:r>
              <a:rPr lang="en-US" sz="1600" dirty="0" smtClean="0"/>
              <a:t>Lack </a:t>
            </a:r>
            <a:r>
              <a:rPr lang="en-US" sz="1600" dirty="0"/>
              <a:t>of financial inclusion. </a:t>
            </a:r>
            <a:endParaRPr lang="en-US" sz="1600" dirty="0" smtClean="0"/>
          </a:p>
          <a:p>
            <a:pPr marL="285750" indent="-285750">
              <a:buFont typeface="Arial" pitchFamily="34" charset="0"/>
              <a:buChar char="•"/>
            </a:pPr>
            <a:r>
              <a:rPr lang="en-US" sz="1600" dirty="0" smtClean="0"/>
              <a:t>Poor </a:t>
            </a:r>
            <a:r>
              <a:rPr lang="en-US" sz="1600" dirty="0"/>
              <a:t>people in the backward states depend on money lenders for the loan requirements. </a:t>
            </a:r>
            <a:endParaRPr lang="en-US" sz="1600" dirty="0" smtClean="0"/>
          </a:p>
          <a:p>
            <a:pPr marL="285750" indent="-285750">
              <a:buFont typeface="Arial" pitchFamily="34" charset="0"/>
              <a:buChar char="•"/>
            </a:pPr>
            <a:r>
              <a:rPr lang="en-US" sz="1600" dirty="0" smtClean="0"/>
              <a:t>The </a:t>
            </a:r>
            <a:r>
              <a:rPr lang="en-US" sz="1600" dirty="0"/>
              <a:t>money lenders exploit the poor by charging high interest rates</a:t>
            </a:r>
            <a:r>
              <a:rPr lang="en-US" sz="1600" dirty="0" smtClean="0"/>
              <a:t>.</a:t>
            </a:r>
          </a:p>
          <a:p>
            <a:endParaRPr lang="en-US" sz="1600" b="1" dirty="0" smtClean="0"/>
          </a:p>
          <a:p>
            <a:r>
              <a:rPr lang="en-US" sz="1600" b="1" dirty="0" smtClean="0"/>
              <a:t>9</a:t>
            </a:r>
            <a:r>
              <a:rPr lang="en-US" sz="1600" b="1" dirty="0"/>
              <a:t>. Gender-Ratio</a:t>
            </a:r>
            <a:r>
              <a:rPr lang="en-US" sz="1600" b="1" dirty="0" smtClean="0"/>
              <a:t>: </a:t>
            </a:r>
            <a:r>
              <a:rPr lang="en-US" sz="1600" dirty="0" smtClean="0"/>
              <a:t>In </a:t>
            </a:r>
            <a:r>
              <a:rPr lang="en-US" sz="1600" dirty="0"/>
              <a:t>India, the gender ratio is in </a:t>
            </a:r>
            <a:r>
              <a:rPr lang="en-US" sz="1600" dirty="0" err="1"/>
              <a:t>favour</a:t>
            </a:r>
            <a:r>
              <a:rPr lang="en-US" sz="1600" dirty="0"/>
              <a:t> of males. However, there are imbalances </a:t>
            </a:r>
            <a:endParaRPr lang="en-US" sz="1600" dirty="0" smtClean="0"/>
          </a:p>
          <a:p>
            <a:r>
              <a:rPr lang="en-US" sz="1600" dirty="0" smtClean="0"/>
              <a:t>in </a:t>
            </a:r>
            <a:r>
              <a:rPr lang="en-US" sz="1600" dirty="0"/>
              <a:t>gender ratio across the States. Kerala is the only State where females outnumber males. </a:t>
            </a:r>
            <a:endParaRPr lang="en-US" sz="1600" dirty="0" smtClean="0"/>
          </a:p>
          <a:p>
            <a:r>
              <a:rPr lang="en-US" sz="1600" dirty="0" smtClean="0"/>
              <a:t>Haryana </a:t>
            </a:r>
            <a:r>
              <a:rPr lang="en-US" sz="1600" dirty="0"/>
              <a:t>is the worst State as far as gender ratio is concerned. The southern States are better in terms of female-male ratio, whereas, northern States show a deteriorating situation</a:t>
            </a:r>
            <a:r>
              <a:rPr lang="en-US" sz="1600" dirty="0" smtClean="0"/>
              <a:t>.</a:t>
            </a:r>
          </a:p>
          <a:p>
            <a:endParaRPr lang="en-US" sz="1600" dirty="0"/>
          </a:p>
          <a:p>
            <a:r>
              <a:rPr lang="en-US" sz="1600" b="1" dirty="0" smtClean="0"/>
              <a:t>10</a:t>
            </a:r>
            <a:r>
              <a:rPr lang="en-US" sz="1600" b="1" dirty="0"/>
              <a:t>. Life Expectancy</a:t>
            </a:r>
            <a:r>
              <a:rPr lang="en-US" sz="1600" b="1" dirty="0" smtClean="0"/>
              <a:t>: </a:t>
            </a:r>
            <a:r>
              <a:rPr lang="en-US" sz="1600" dirty="0" smtClean="0"/>
              <a:t>There </a:t>
            </a:r>
            <a:r>
              <a:rPr lang="en-US" sz="1600" dirty="0"/>
              <a:t>are regional differences in respect of life expectancy as well. </a:t>
            </a:r>
            <a:endParaRPr lang="en-US" sz="1600" dirty="0" smtClean="0"/>
          </a:p>
          <a:p>
            <a:r>
              <a:rPr lang="en-US" sz="1600" dirty="0" smtClean="0"/>
              <a:t>Biologically</a:t>
            </a:r>
            <a:r>
              <a:rPr lang="en-US" sz="1600" dirty="0"/>
              <a:t>, the females are expected to live longer than males. But in certain States of India, the life expectancy of females is less than the </a:t>
            </a:r>
            <a:r>
              <a:rPr lang="en-US" sz="1600" dirty="0" err="1"/>
              <a:t>males.In</a:t>
            </a:r>
            <a:r>
              <a:rPr lang="en-US" sz="1600" dirty="0"/>
              <a:t> particular, States like Bihar, Madhya Pradesh and UP, have low life expectancy for females as compared to males. But in Southern States like Kerala, Andhra Pradesh, Tamil Nadu and Karnataka, the life expectancy of females is higher.</a:t>
            </a:r>
          </a:p>
        </p:txBody>
      </p:sp>
    </p:spTree>
    <p:extLst>
      <p:ext uri="{BB962C8B-B14F-4D97-AF65-F5344CB8AC3E}">
        <p14:creationId xmlns:p14="http://schemas.microsoft.com/office/powerpoint/2010/main" val="21310412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500048"/>
            <a:ext cx="9144000" cy="571504"/>
          </a:xfrm>
        </p:spPr>
        <p:txBody>
          <a:bodyPr/>
          <a:lstStyle/>
          <a:p>
            <a:r>
              <a:rPr lang="en-GB" b="1" dirty="0" smtClean="0">
                <a:solidFill>
                  <a:srgbClr val="FF0000"/>
                </a:solidFill>
              </a:rPr>
              <a:t>1. Literacy Rate   </a:t>
            </a:r>
            <a:endParaRPr lang="en-US" b="1" dirty="0" smtClean="0">
              <a:solidFill>
                <a:srgbClr val="FF0000"/>
              </a:solidFill>
            </a:endParaRPr>
          </a:p>
          <a:p>
            <a:endParaRPr lang="en-US" dirty="0"/>
          </a:p>
        </p:txBody>
      </p:sp>
      <p:pic>
        <p:nvPicPr>
          <p:cNvPr id="111618" name="Picture 2" descr="2020: States in the crystal ball - Cover Story News - Issue Date: Aug 16,  2004"/>
          <p:cNvPicPr>
            <a:picLocks noChangeAspect="1" noChangeArrowheads="1"/>
          </p:cNvPicPr>
          <p:nvPr/>
        </p:nvPicPr>
        <p:blipFill>
          <a:blip r:embed="rId2"/>
          <a:srcRect/>
          <a:stretch>
            <a:fillRect/>
          </a:stretch>
        </p:blipFill>
        <p:spPr bwMode="auto">
          <a:xfrm>
            <a:off x="214282" y="1214428"/>
            <a:ext cx="4429156" cy="3643338"/>
          </a:xfrm>
          <a:prstGeom prst="rect">
            <a:avLst/>
          </a:prstGeom>
          <a:noFill/>
        </p:spPr>
      </p:pic>
      <p:sp>
        <p:nvSpPr>
          <p:cNvPr id="7" name="Rectangle 6"/>
          <p:cNvSpPr/>
          <p:nvPr/>
        </p:nvSpPr>
        <p:spPr>
          <a:xfrm>
            <a:off x="4857752" y="4143386"/>
            <a:ext cx="4286248" cy="923330"/>
          </a:xfrm>
          <a:prstGeom prst="rect">
            <a:avLst/>
          </a:prstGeom>
        </p:spPr>
        <p:txBody>
          <a:bodyPr wrap="square">
            <a:spAutoFit/>
          </a:bodyPr>
          <a:lstStyle/>
          <a:p>
            <a:r>
              <a:rPr lang="en-US" dirty="0" smtClean="0"/>
              <a:t>https://theceo.in/the-ceo-magazine/tcm-special/india-its-literacy-the-sun-is-shining/</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7030A0"/>
                </a:solidFill>
              </a:rPr>
              <a:t> </a:t>
            </a:r>
            <a:endParaRPr lang="en-US" dirty="0">
              <a:solidFill>
                <a:srgbClr val="7030A0"/>
              </a:solidFill>
            </a:endParaRPr>
          </a:p>
        </p:txBody>
      </p:sp>
      <p:sp>
        <p:nvSpPr>
          <p:cNvPr id="3" name="Text Placeholder 2"/>
          <p:cNvSpPr>
            <a:spLocks noGrp="1"/>
          </p:cNvSpPr>
          <p:nvPr>
            <p:ph type="body" sz="quarter" idx="11"/>
          </p:nvPr>
        </p:nvSpPr>
        <p:spPr>
          <a:xfrm>
            <a:off x="214282" y="285734"/>
            <a:ext cx="6215106" cy="4500594"/>
          </a:xfrm>
        </p:spPr>
        <p:txBody>
          <a:bodyPr/>
          <a:lstStyle/>
          <a:p>
            <a:pPr marL="342900" indent="-342900" algn="l"/>
            <a:r>
              <a:rPr lang="en-GB" sz="1800" b="1" dirty="0" smtClean="0">
                <a:solidFill>
                  <a:srgbClr val="FF0000"/>
                </a:solidFill>
              </a:rPr>
              <a:t>2. Birth Rate and Death Rate </a:t>
            </a:r>
          </a:p>
          <a:p>
            <a:pPr marL="342900" indent="-342900" algn="l"/>
            <a:r>
              <a:rPr lang="en-GB" sz="1600" dirty="0" smtClean="0"/>
              <a:t>High – Bihar. MP, Rajasthan </a:t>
            </a:r>
          </a:p>
          <a:p>
            <a:pPr marL="342900" indent="-342900" algn="l"/>
            <a:r>
              <a:rPr lang="en-GB" sz="1600" dirty="0" smtClean="0"/>
              <a:t>Low – Kerala , AP, Tamil Nadu </a:t>
            </a:r>
          </a:p>
          <a:p>
            <a:pPr marL="342900" indent="-342900" algn="l"/>
            <a:endParaRPr lang="en-GB" sz="1600" dirty="0" smtClean="0"/>
          </a:p>
          <a:p>
            <a:pPr marL="342900" indent="-342900" algn="l"/>
            <a:endParaRPr lang="en-GB" sz="1600" dirty="0" smtClean="0"/>
          </a:p>
          <a:p>
            <a:pPr marL="342900" indent="-342900" algn="l"/>
            <a:r>
              <a:rPr lang="en-GB" sz="1800" b="1" dirty="0" smtClean="0">
                <a:solidFill>
                  <a:srgbClr val="FF0000"/>
                </a:solidFill>
              </a:rPr>
              <a:t>3. Urbanization </a:t>
            </a:r>
          </a:p>
          <a:p>
            <a:pPr marL="342900" indent="-342900" algn="l"/>
            <a:r>
              <a:rPr lang="en-GB" sz="1600" dirty="0" smtClean="0"/>
              <a:t>High – Goa  Mizoram </a:t>
            </a:r>
          </a:p>
          <a:p>
            <a:pPr marL="342900" indent="-342900" algn="l"/>
            <a:r>
              <a:rPr lang="en-GB" sz="1600" dirty="0" smtClean="0"/>
              <a:t>Low – Mp, Bihar </a:t>
            </a:r>
          </a:p>
          <a:p>
            <a:pPr marL="342900" indent="-342900" algn="l"/>
            <a:endParaRPr lang="en-GB" sz="1600" dirty="0" smtClean="0"/>
          </a:p>
          <a:p>
            <a:pPr marL="342900" indent="-342900" algn="l"/>
            <a:endParaRPr lang="en-GB" sz="1600" dirty="0" smtClean="0"/>
          </a:p>
          <a:p>
            <a:pPr marL="342900" indent="-342900" algn="l"/>
            <a:r>
              <a:rPr lang="en-GB" sz="1800" b="1" dirty="0" smtClean="0">
                <a:solidFill>
                  <a:srgbClr val="FF0000"/>
                </a:solidFill>
              </a:rPr>
              <a:t>4. Poverty </a:t>
            </a:r>
          </a:p>
          <a:p>
            <a:pPr marL="342900" indent="-342900" algn="l"/>
            <a:r>
              <a:rPr lang="en-GB" sz="1600" dirty="0" smtClean="0"/>
              <a:t>Highest – Orissa , Bihar MP</a:t>
            </a:r>
          </a:p>
          <a:p>
            <a:pPr marL="342900" indent="-342900" algn="l"/>
            <a:r>
              <a:rPr lang="en-GB" sz="1600" dirty="0" smtClean="0"/>
              <a:t>Lower _ Goa, J &amp; K , </a:t>
            </a:r>
            <a:r>
              <a:rPr lang="en-GB" sz="1600" dirty="0" err="1" smtClean="0"/>
              <a:t>punjab</a:t>
            </a:r>
            <a:endParaRPr lang="en-GB" sz="1600" dirty="0" smtClean="0"/>
          </a:p>
          <a:p>
            <a:pPr marL="342900" indent="-342900" algn="l"/>
            <a:endParaRPr lang="en-GB" sz="1600" dirty="0" smtClean="0"/>
          </a:p>
          <a:p>
            <a:pPr marL="342900" indent="-342900" algn="l"/>
            <a:endParaRPr lang="en-GB" sz="1600" dirty="0" smtClean="0"/>
          </a:p>
          <a:p>
            <a:pPr marL="342900" indent="-342900" algn="l">
              <a:buAutoNum type="arabicPeriod"/>
            </a:pPr>
            <a:endParaRPr lang="en-US" sz="1600" dirty="0"/>
          </a:p>
        </p:txBody>
      </p:sp>
      <p:sp>
        <p:nvSpPr>
          <p:cNvPr id="52226" name="AutoShape 2"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2228" name="AutoShape 4"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 calcmode="lin" valueType="num">
                                      <p:cBhvr additive="base">
                                        <p:cTn id="4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anim calcmode="lin" valueType="num">
                                      <p:cBhvr additive="base">
                                        <p:cTn id="4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anim calcmode="lin" valueType="num">
                                      <p:cBhvr additive="base">
                                        <p:cTn id="5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7030A0"/>
                </a:solidFill>
              </a:rPr>
              <a:t> </a:t>
            </a:r>
            <a:endParaRPr lang="en-US" dirty="0">
              <a:solidFill>
                <a:srgbClr val="7030A0"/>
              </a:solidFill>
            </a:endParaRPr>
          </a:p>
        </p:txBody>
      </p:sp>
      <p:sp>
        <p:nvSpPr>
          <p:cNvPr id="3" name="Text Placeholder 2"/>
          <p:cNvSpPr>
            <a:spLocks noGrp="1"/>
          </p:cNvSpPr>
          <p:nvPr>
            <p:ph type="body" sz="quarter" idx="11"/>
          </p:nvPr>
        </p:nvSpPr>
        <p:spPr>
          <a:xfrm>
            <a:off x="214282" y="214296"/>
            <a:ext cx="6429420" cy="4500594"/>
          </a:xfrm>
        </p:spPr>
        <p:txBody>
          <a:bodyPr/>
          <a:lstStyle/>
          <a:p>
            <a:pPr marL="342900" indent="-342900" algn="l"/>
            <a:r>
              <a:rPr lang="en-GB" sz="1800" b="1" dirty="0" smtClean="0">
                <a:solidFill>
                  <a:srgbClr val="FF0000"/>
                </a:solidFill>
              </a:rPr>
              <a:t>5. Infrastructure Development  </a:t>
            </a:r>
          </a:p>
          <a:p>
            <a:pPr marL="342900" indent="-342900" algn="l"/>
            <a:r>
              <a:rPr lang="en-GB" dirty="0" smtClean="0"/>
              <a:t>Low – Bihar, Mp, Rajasthan and UP </a:t>
            </a:r>
          </a:p>
          <a:p>
            <a:pPr marL="342900" indent="-342900" algn="l"/>
            <a:endParaRPr lang="en-GB" dirty="0" smtClean="0"/>
          </a:p>
          <a:p>
            <a:pPr marL="342900" indent="-342900" algn="l"/>
            <a:endParaRPr lang="en-GB" dirty="0" smtClean="0"/>
          </a:p>
          <a:p>
            <a:pPr marL="342900" indent="-342900" algn="l"/>
            <a:r>
              <a:rPr lang="en-GB" sz="1800" b="1" dirty="0" smtClean="0">
                <a:solidFill>
                  <a:srgbClr val="FF0000"/>
                </a:solidFill>
              </a:rPr>
              <a:t>6.  Level of Unemployment </a:t>
            </a:r>
          </a:p>
          <a:p>
            <a:pPr marL="342900" indent="-342900" algn="l"/>
            <a:r>
              <a:rPr lang="en-GB" dirty="0" smtClean="0"/>
              <a:t>High – Kerala , Goa , Tamil Nadu </a:t>
            </a:r>
          </a:p>
          <a:p>
            <a:pPr marL="342900" indent="-342900" algn="l"/>
            <a:r>
              <a:rPr lang="en-GB" dirty="0" smtClean="0"/>
              <a:t>Low – Orissa, Bihar, MP</a:t>
            </a:r>
          </a:p>
          <a:p>
            <a:pPr marL="342900" indent="-342900" algn="l"/>
            <a:endParaRPr lang="en-GB" dirty="0" smtClean="0"/>
          </a:p>
          <a:p>
            <a:pPr marL="342900" indent="-342900" algn="l"/>
            <a:endParaRPr lang="en-GB" dirty="0" smtClean="0"/>
          </a:p>
          <a:p>
            <a:pPr marL="342900" indent="-342900" algn="l"/>
            <a:r>
              <a:rPr lang="en-GB" sz="1800" b="1" dirty="0" smtClean="0">
                <a:solidFill>
                  <a:srgbClr val="FF0000"/>
                </a:solidFill>
              </a:rPr>
              <a:t>7. Industrialisation  </a:t>
            </a:r>
          </a:p>
          <a:p>
            <a:pPr marL="342900" indent="-342900" algn="l"/>
            <a:r>
              <a:rPr lang="en-GB" dirty="0" smtClean="0"/>
              <a:t>Highest – Maharashtra, </a:t>
            </a:r>
            <a:r>
              <a:rPr lang="en-GB" dirty="0" err="1" smtClean="0"/>
              <a:t>Gujrat</a:t>
            </a:r>
            <a:r>
              <a:rPr lang="en-GB" dirty="0" smtClean="0"/>
              <a:t>, Tamil Nadu </a:t>
            </a:r>
          </a:p>
          <a:p>
            <a:pPr marL="342900" indent="-342900" algn="l"/>
            <a:r>
              <a:rPr lang="en-GB" dirty="0" smtClean="0"/>
              <a:t>Lower – </a:t>
            </a:r>
            <a:r>
              <a:rPr lang="en-GB" dirty="0" err="1" smtClean="0"/>
              <a:t>kerala</a:t>
            </a:r>
            <a:r>
              <a:rPr lang="en-GB" dirty="0" smtClean="0"/>
              <a:t>, AP</a:t>
            </a:r>
          </a:p>
          <a:p>
            <a:pPr marL="342900" indent="-342900" algn="l"/>
            <a:endParaRPr lang="en-GB" dirty="0" smtClean="0"/>
          </a:p>
          <a:p>
            <a:pPr marL="342900" indent="-342900" algn="l"/>
            <a:endParaRPr lang="en-GB" dirty="0" smtClean="0"/>
          </a:p>
          <a:p>
            <a:pPr marL="342900" indent="-342900" algn="l">
              <a:buAutoNum type="arabicPeriod"/>
            </a:pPr>
            <a:endParaRPr lang="en-US" dirty="0"/>
          </a:p>
        </p:txBody>
      </p:sp>
      <p:sp>
        <p:nvSpPr>
          <p:cNvPr id="52226" name="AutoShape 2"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2228" name="AutoShape 4"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 calcmode="lin" valueType="num">
                                      <p:cBhvr additive="base">
                                        <p:cTn id="4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anim calcmode="lin" valueType="num">
                                      <p:cBhvr additive="base">
                                        <p:cTn id="4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7030A0"/>
                </a:solidFill>
              </a:rPr>
              <a:t> </a:t>
            </a:r>
            <a:endParaRPr lang="en-US" dirty="0">
              <a:solidFill>
                <a:srgbClr val="7030A0"/>
              </a:solidFill>
            </a:endParaRPr>
          </a:p>
        </p:txBody>
      </p:sp>
      <p:sp>
        <p:nvSpPr>
          <p:cNvPr id="3" name="Text Placeholder 2"/>
          <p:cNvSpPr>
            <a:spLocks noGrp="1"/>
          </p:cNvSpPr>
          <p:nvPr>
            <p:ph type="body" sz="quarter" idx="11"/>
          </p:nvPr>
        </p:nvSpPr>
        <p:spPr>
          <a:xfrm>
            <a:off x="214282" y="214296"/>
            <a:ext cx="6215106" cy="4500594"/>
          </a:xfrm>
        </p:spPr>
        <p:txBody>
          <a:bodyPr/>
          <a:lstStyle/>
          <a:p>
            <a:pPr marL="342900" indent="-342900" algn="l"/>
            <a:r>
              <a:rPr lang="en-GB" sz="1800" b="1" dirty="0" smtClean="0">
                <a:solidFill>
                  <a:srgbClr val="FF0000"/>
                </a:solidFill>
              </a:rPr>
              <a:t>8. Income Inequalities </a:t>
            </a:r>
          </a:p>
          <a:p>
            <a:pPr marL="342900" indent="-342900" algn="l"/>
            <a:r>
              <a:rPr lang="en-GB" dirty="0" smtClean="0"/>
              <a:t>Bihar, Mp , Up  </a:t>
            </a:r>
          </a:p>
          <a:p>
            <a:pPr marL="342900" indent="-342900" algn="l"/>
            <a:endParaRPr lang="en-GB" dirty="0" smtClean="0"/>
          </a:p>
          <a:p>
            <a:pPr marL="342900" indent="-342900" algn="l"/>
            <a:r>
              <a:rPr lang="en-GB" dirty="0" smtClean="0"/>
              <a:t>https://youtu.be/_E87V0mWPQA</a:t>
            </a:r>
          </a:p>
          <a:p>
            <a:pPr marL="342900" indent="-342900" algn="l"/>
            <a:endParaRPr lang="en-GB" dirty="0" smtClean="0"/>
          </a:p>
          <a:p>
            <a:pPr marL="342900" indent="-342900" algn="l"/>
            <a:r>
              <a:rPr lang="en-GB" sz="1600" b="1" dirty="0" smtClean="0">
                <a:solidFill>
                  <a:srgbClr val="FF0000"/>
                </a:solidFill>
              </a:rPr>
              <a:t>9. Gender Ratio </a:t>
            </a:r>
          </a:p>
          <a:p>
            <a:pPr marL="342900" indent="-342900" algn="l"/>
            <a:r>
              <a:rPr lang="en-GB" dirty="0" smtClean="0"/>
              <a:t>High – Kerala  </a:t>
            </a:r>
          </a:p>
          <a:p>
            <a:pPr marL="342900" indent="-342900" algn="l"/>
            <a:r>
              <a:rPr lang="en-GB" dirty="0" smtClean="0"/>
              <a:t>Low – Haryana </a:t>
            </a:r>
          </a:p>
          <a:p>
            <a:pPr marL="342900" indent="-342900" algn="l"/>
            <a:endParaRPr lang="en-GB" dirty="0" smtClean="0"/>
          </a:p>
          <a:p>
            <a:pPr marL="342900" indent="-342900" algn="l"/>
            <a:r>
              <a:rPr lang="en-GB" dirty="0" smtClean="0"/>
              <a:t>https://youtu.be/HWttLz7Dims</a:t>
            </a:r>
          </a:p>
          <a:p>
            <a:pPr marL="342900" indent="-342900" algn="l">
              <a:buAutoNum type="arabicPeriod"/>
            </a:pPr>
            <a:endParaRPr lang="en-US" dirty="0"/>
          </a:p>
        </p:txBody>
      </p:sp>
      <p:sp>
        <p:nvSpPr>
          <p:cNvPr id="52226" name="AutoShape 2"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2228" name="AutoShape 4" descr="Emotions and Decision Making: Five Steps to Improve Your Proces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428610"/>
            <a:ext cx="6072230" cy="923330"/>
          </a:xfrm>
          <a:prstGeom prst="rect">
            <a:avLst/>
          </a:prstGeom>
        </p:spPr>
        <p:txBody>
          <a:bodyPr wrap="square">
            <a:spAutoFit/>
          </a:bodyPr>
          <a:lstStyle/>
          <a:p>
            <a:pPr>
              <a:lnSpc>
                <a:spcPct val="150000"/>
              </a:lnSpc>
            </a:pPr>
            <a:r>
              <a:rPr lang="en-GB" sz="3600" b="1" dirty="0" smtClean="0">
                <a:solidFill>
                  <a:srgbClr val="7030A0"/>
                </a:solidFill>
              </a:rPr>
              <a:t>Rural Characteristics </a:t>
            </a:r>
          </a:p>
        </p:txBody>
      </p:sp>
      <p:pic>
        <p:nvPicPr>
          <p:cNvPr id="1026" name="Picture 2" descr="Cow Protection Spells Big Bull Problems For The Indian Farmer | HuffPost  India"/>
          <p:cNvPicPr>
            <a:picLocks noChangeAspect="1" noChangeArrowheads="1"/>
          </p:cNvPicPr>
          <p:nvPr/>
        </p:nvPicPr>
        <p:blipFill>
          <a:blip r:embed="rId2"/>
          <a:srcRect/>
          <a:stretch>
            <a:fillRect/>
          </a:stretch>
        </p:blipFill>
        <p:spPr bwMode="auto">
          <a:xfrm>
            <a:off x="2500298" y="1857370"/>
            <a:ext cx="6000750" cy="3000376"/>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35496" y="123477"/>
            <a:ext cx="9073008" cy="4524315"/>
          </a:xfrm>
          <a:prstGeom prst="rect">
            <a:avLst/>
          </a:prstGeom>
        </p:spPr>
        <p:txBody>
          <a:bodyPr wrap="square">
            <a:spAutoFit/>
          </a:bodyPr>
          <a:lstStyle/>
          <a:p>
            <a:r>
              <a:rPr lang="en-US" sz="1600" dirty="0"/>
              <a:t>India is a land of villages. As per Census 2011, there are over 6 lakh villages in India. 68.84% of India's population lives in villages, and 31.16% of India's population lives in urban areas (about 7700 towns and cities).The characteristics of rural India are briefly stated as follows</a:t>
            </a:r>
            <a:r>
              <a:rPr lang="en-US" sz="1600" dirty="0" smtClean="0"/>
              <a:t>:</a:t>
            </a:r>
          </a:p>
          <a:p>
            <a:pPr marL="342900" indent="-342900">
              <a:buAutoNum type="arabicPeriod"/>
            </a:pPr>
            <a:r>
              <a:rPr lang="en-US" sz="1600" b="1" dirty="0" smtClean="0"/>
              <a:t>Caste System: </a:t>
            </a:r>
            <a:r>
              <a:rPr lang="en-US" sz="1600" dirty="0" smtClean="0"/>
              <a:t>In </a:t>
            </a:r>
            <a:r>
              <a:rPr lang="en-US" sz="1600" dirty="0"/>
              <a:t>Indian villages, the caste system is widespread. There is hardly any village without the castes. Each village has several castes, although in some villages a particular </a:t>
            </a:r>
            <a:endParaRPr lang="en-US" sz="1600" dirty="0" smtClean="0"/>
          </a:p>
          <a:p>
            <a:r>
              <a:rPr lang="en-US" sz="1600" dirty="0" smtClean="0"/>
              <a:t>caste </a:t>
            </a:r>
            <a:r>
              <a:rPr lang="en-US" sz="1600" dirty="0"/>
              <a:t>dominates. There is inter-dependence of castes in villages due to the specialized </a:t>
            </a:r>
            <a:endParaRPr lang="en-US" sz="1600" dirty="0" smtClean="0"/>
          </a:p>
          <a:p>
            <a:r>
              <a:rPr lang="en-US" sz="1600" dirty="0" smtClean="0"/>
              <a:t>occupations.</a:t>
            </a:r>
          </a:p>
          <a:p>
            <a:endParaRPr lang="en-US" sz="1600" dirty="0" smtClean="0"/>
          </a:p>
          <a:p>
            <a:r>
              <a:rPr lang="en-US" sz="1600" b="1" dirty="0" smtClean="0"/>
              <a:t>2. Intimate </a:t>
            </a:r>
            <a:r>
              <a:rPr lang="en-US" sz="1600" b="1" dirty="0"/>
              <a:t>Relations</a:t>
            </a:r>
            <a:r>
              <a:rPr lang="en-US" sz="1600" b="1" dirty="0" smtClean="0"/>
              <a:t>: </a:t>
            </a:r>
            <a:r>
              <a:rPr lang="en-US" sz="1600" dirty="0" smtClean="0"/>
              <a:t>In </a:t>
            </a:r>
            <a:r>
              <a:rPr lang="en-US" sz="1600" dirty="0"/>
              <a:t>Indian villages, there are face-to-face relations among the people. </a:t>
            </a:r>
            <a:endParaRPr lang="en-US" sz="1600" dirty="0" smtClean="0"/>
          </a:p>
          <a:p>
            <a:r>
              <a:rPr lang="en-US" sz="1600" dirty="0" smtClean="0"/>
              <a:t>Generally</a:t>
            </a:r>
            <a:r>
              <a:rPr lang="en-US" sz="1600" dirty="0"/>
              <a:t>, every person knows each other in the village. This is because; the village population is </a:t>
            </a:r>
            <a:endParaRPr lang="en-US" sz="1600" dirty="0" smtClean="0"/>
          </a:p>
          <a:p>
            <a:r>
              <a:rPr lang="en-US" sz="1600" dirty="0" smtClean="0"/>
              <a:t>of </a:t>
            </a:r>
            <a:r>
              <a:rPr lang="en-US" sz="1600" dirty="0"/>
              <a:t>small size, and therefore, personal contact or relations can be maintained through regular </a:t>
            </a:r>
            <a:endParaRPr lang="en-US" sz="1600" dirty="0" smtClean="0"/>
          </a:p>
          <a:p>
            <a:r>
              <a:rPr lang="en-US" sz="1600" dirty="0" smtClean="0"/>
              <a:t>interactions.</a:t>
            </a:r>
          </a:p>
          <a:p>
            <a:endParaRPr lang="en-US" sz="1600" dirty="0" smtClean="0"/>
          </a:p>
          <a:p>
            <a:r>
              <a:rPr lang="en-US" sz="1600" b="1" dirty="0" smtClean="0"/>
              <a:t>3. Status </a:t>
            </a:r>
            <a:r>
              <a:rPr lang="en-US" sz="1600" b="1" dirty="0"/>
              <a:t>of Women</a:t>
            </a:r>
            <a:r>
              <a:rPr lang="en-US" sz="1600" b="1" dirty="0" smtClean="0"/>
              <a:t>: </a:t>
            </a:r>
            <a:r>
              <a:rPr lang="en-US" sz="1600" dirty="0" smtClean="0"/>
              <a:t>The </a:t>
            </a:r>
            <a:r>
              <a:rPr lang="en-US" sz="1600" dirty="0"/>
              <a:t>rural women are very much dependent on their men folk. The women </a:t>
            </a:r>
            <a:endParaRPr lang="en-US" sz="1600" dirty="0" smtClean="0"/>
          </a:p>
          <a:p>
            <a:r>
              <a:rPr lang="en-US" sz="1600" dirty="0" smtClean="0"/>
              <a:t>require </a:t>
            </a:r>
            <a:r>
              <a:rPr lang="en-US" sz="1600" dirty="0"/>
              <a:t>the support of institutions like marriage and family. The rural women mostly engage in </a:t>
            </a:r>
            <a:endParaRPr lang="en-US" sz="1600" dirty="0" smtClean="0"/>
          </a:p>
          <a:p>
            <a:r>
              <a:rPr lang="en-US" sz="1600" dirty="0" smtClean="0"/>
              <a:t>indoor </a:t>
            </a:r>
            <a:r>
              <a:rPr lang="en-US" sz="1600" dirty="0"/>
              <a:t>activities and they work in fields as well. They are very much attached to their family </a:t>
            </a:r>
            <a:endParaRPr lang="en-US" sz="1600" dirty="0" smtClean="0"/>
          </a:p>
          <a:p>
            <a:r>
              <a:rPr lang="en-US" sz="1600" dirty="0" smtClean="0"/>
              <a:t>members</a:t>
            </a:r>
            <a:r>
              <a:rPr lang="en-US" sz="1600" dirty="0"/>
              <a:t>. Women adjust themselves to the family conditions, and make sacrifices in the interest of the family.</a:t>
            </a:r>
          </a:p>
        </p:txBody>
      </p:sp>
    </p:spTree>
    <p:extLst>
      <p:ext uri="{BB962C8B-B14F-4D97-AF65-F5344CB8AC3E}">
        <p14:creationId xmlns:p14="http://schemas.microsoft.com/office/powerpoint/2010/main" val="16652502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107504" y="339502"/>
            <a:ext cx="8928992" cy="4801314"/>
          </a:xfrm>
          <a:prstGeom prst="rect">
            <a:avLst/>
          </a:prstGeom>
        </p:spPr>
        <p:txBody>
          <a:bodyPr wrap="square">
            <a:spAutoFit/>
          </a:bodyPr>
          <a:lstStyle/>
          <a:p>
            <a:r>
              <a:rPr lang="en-US" b="1" dirty="0"/>
              <a:t>4. Occupation</a:t>
            </a:r>
            <a:r>
              <a:rPr lang="en-US" b="1" dirty="0" smtClean="0"/>
              <a:t>: </a:t>
            </a:r>
            <a:r>
              <a:rPr lang="en-US" dirty="0" smtClean="0"/>
              <a:t>The </a:t>
            </a:r>
            <a:r>
              <a:rPr lang="en-US" dirty="0"/>
              <a:t>rural people are mostly engaged in agriculture. About 80% of </a:t>
            </a:r>
            <a:endParaRPr lang="en-US" dirty="0" smtClean="0"/>
          </a:p>
          <a:p>
            <a:r>
              <a:rPr lang="en-US" dirty="0" smtClean="0"/>
              <a:t>village </a:t>
            </a:r>
            <a:r>
              <a:rPr lang="en-US" dirty="0"/>
              <a:t>people are directly or indirectly connected with agriculture and other related areas. Therefore, the prosperity of rural areas is directly connected with agriculture</a:t>
            </a:r>
            <a:r>
              <a:rPr lang="en-US" dirty="0" smtClean="0"/>
              <a:t>.</a:t>
            </a:r>
          </a:p>
          <a:p>
            <a:endParaRPr lang="en-US" b="1" dirty="0"/>
          </a:p>
          <a:p>
            <a:r>
              <a:rPr lang="en-US" b="1" dirty="0" smtClean="0"/>
              <a:t>5</a:t>
            </a:r>
            <a:r>
              <a:rPr lang="en-US" b="1" dirty="0"/>
              <a:t>. Size of the Population</a:t>
            </a:r>
            <a:r>
              <a:rPr lang="en-US" b="1" dirty="0" smtClean="0"/>
              <a:t>: </a:t>
            </a:r>
            <a:r>
              <a:rPr lang="en-US" dirty="0" smtClean="0"/>
              <a:t>Majority </a:t>
            </a:r>
            <a:r>
              <a:rPr lang="en-US" dirty="0"/>
              <a:t>of India's population lives in villages. As per 2011 </a:t>
            </a:r>
            <a:endParaRPr lang="en-US" dirty="0" smtClean="0"/>
          </a:p>
          <a:p>
            <a:r>
              <a:rPr lang="en-US" dirty="0" smtClean="0"/>
              <a:t>census</a:t>
            </a:r>
            <a:r>
              <a:rPr lang="en-US" dirty="0"/>
              <a:t>, 68.84% of India's total population lives in villages. In advanced countries, the </a:t>
            </a:r>
            <a:endParaRPr lang="en-US" dirty="0" smtClean="0"/>
          </a:p>
          <a:p>
            <a:r>
              <a:rPr lang="en-US" dirty="0" smtClean="0"/>
              <a:t>rural </a:t>
            </a:r>
            <a:r>
              <a:rPr lang="en-US" dirty="0"/>
              <a:t>population forms a small part of the total population. As per World Development </a:t>
            </a:r>
            <a:endParaRPr lang="en-US" dirty="0" smtClean="0"/>
          </a:p>
          <a:p>
            <a:r>
              <a:rPr lang="en-US" dirty="0" smtClean="0"/>
              <a:t>Indicators </a:t>
            </a:r>
            <a:r>
              <a:rPr lang="en-US" dirty="0"/>
              <a:t>(2011), Japan - 9%, Australia-11% and USA-18% of the population are rural based. The main reason for majority of population in rural India is due to developing </a:t>
            </a:r>
            <a:endParaRPr lang="en-US" dirty="0" smtClean="0"/>
          </a:p>
          <a:p>
            <a:r>
              <a:rPr lang="en-US" dirty="0" smtClean="0"/>
              <a:t>nature </a:t>
            </a:r>
            <a:r>
              <a:rPr lang="en-US" dirty="0"/>
              <a:t>of Indian economy, and majority of the workers (about 55% in 2011) were </a:t>
            </a:r>
            <a:endParaRPr lang="en-US" dirty="0" smtClean="0"/>
          </a:p>
          <a:p>
            <a:r>
              <a:rPr lang="en-US" dirty="0" smtClean="0"/>
              <a:t>engaged </a:t>
            </a:r>
            <a:r>
              <a:rPr lang="en-US" dirty="0"/>
              <a:t>in agriculture. Therefore, due to employment factor, people get concentrated in rural areas</a:t>
            </a:r>
            <a:r>
              <a:rPr lang="en-US" dirty="0" smtClean="0"/>
              <a:t>.</a:t>
            </a:r>
          </a:p>
          <a:p>
            <a:endParaRPr lang="en-US" dirty="0"/>
          </a:p>
          <a:p>
            <a:r>
              <a:rPr lang="en-US" b="1" dirty="0"/>
              <a:t>6. Location Pattern</a:t>
            </a:r>
            <a:r>
              <a:rPr lang="en-US" b="1" dirty="0" smtClean="0"/>
              <a:t>: </a:t>
            </a:r>
            <a:r>
              <a:rPr lang="en-US" dirty="0" smtClean="0"/>
              <a:t>The </a:t>
            </a:r>
            <a:r>
              <a:rPr lang="en-US" dirty="0"/>
              <a:t>rural population lives in about 6,41,000 villages. The </a:t>
            </a:r>
            <a:endParaRPr lang="en-US" dirty="0" smtClean="0"/>
          </a:p>
          <a:p>
            <a:r>
              <a:rPr lang="en-US" dirty="0" smtClean="0"/>
              <a:t>population </a:t>
            </a:r>
            <a:r>
              <a:rPr lang="en-US" dirty="0"/>
              <a:t>in rural areas is scattered rather than concentrated. At present, only about </a:t>
            </a:r>
            <a:r>
              <a:rPr lang="en-US" dirty="0" smtClean="0"/>
              <a:t>44000 </a:t>
            </a:r>
            <a:r>
              <a:rPr lang="en-US" dirty="0"/>
              <a:t>villages has a population of 10,000 plus. In 2.36,000 villages, the population is </a:t>
            </a:r>
            <a:endParaRPr lang="en-US" dirty="0" smtClean="0"/>
          </a:p>
          <a:p>
            <a:r>
              <a:rPr lang="en-US" dirty="0" smtClean="0"/>
              <a:t>less </a:t>
            </a:r>
            <a:r>
              <a:rPr lang="en-US" dirty="0"/>
              <a:t>than 500 persons.</a:t>
            </a:r>
          </a:p>
        </p:txBody>
      </p:sp>
    </p:spTree>
    <p:extLst>
      <p:ext uri="{BB962C8B-B14F-4D97-AF65-F5344CB8AC3E}">
        <p14:creationId xmlns:p14="http://schemas.microsoft.com/office/powerpoint/2010/main" val="1808236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125084" y="2154560"/>
            <a:ext cx="3304436" cy="576064"/>
          </a:xfrm>
        </p:spPr>
        <p:txBody>
          <a:bodyPr>
            <a:normAutofit fontScale="25000" lnSpcReduction="20000"/>
          </a:bodyPr>
          <a:lstStyle/>
          <a:p>
            <a:r>
              <a:rPr lang="en-GB" b="1" dirty="0" smtClean="0">
                <a:solidFill>
                  <a:schemeClr val="accent6">
                    <a:lumMod val="50000"/>
                  </a:schemeClr>
                </a:solidFill>
              </a:rPr>
              <a:t>Unit I </a:t>
            </a:r>
          </a:p>
          <a:p>
            <a:endParaRPr lang="en-US" b="1" dirty="0" smtClean="0">
              <a:solidFill>
                <a:schemeClr val="accent6">
                  <a:lumMod val="50000"/>
                </a:schemeClr>
              </a:solidFill>
            </a:endParaRPr>
          </a:p>
          <a:p>
            <a:r>
              <a:rPr lang="en-US" b="1" dirty="0" smtClean="0">
                <a:solidFill>
                  <a:schemeClr val="accent6">
                    <a:lumMod val="50000"/>
                  </a:schemeClr>
                </a:solidFill>
              </a:rPr>
              <a:t>Overview of </a:t>
            </a:r>
          </a:p>
          <a:p>
            <a:r>
              <a:rPr lang="en-US" b="1" dirty="0" smtClean="0">
                <a:solidFill>
                  <a:schemeClr val="accent6">
                    <a:lumMod val="50000"/>
                  </a:schemeClr>
                </a:solidFill>
              </a:rPr>
              <a:t>Indian    </a:t>
            </a:r>
          </a:p>
          <a:p>
            <a:r>
              <a:rPr lang="en-US" b="1" dirty="0" smtClean="0">
                <a:solidFill>
                  <a:schemeClr val="accent6">
                    <a:lumMod val="50000"/>
                  </a:schemeClr>
                </a:solidFill>
              </a:rPr>
              <a:t>Society</a:t>
            </a:r>
          </a:p>
          <a:p>
            <a:endParaRPr lang="en-US" dirty="0"/>
          </a:p>
        </p:txBody>
      </p:sp>
      <p:pic>
        <p:nvPicPr>
          <p:cNvPr id="4" name="Picture 4" descr="Cultural Diversity in In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44" y="285734"/>
            <a:ext cx="3500462" cy="464347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429124" y="4714890"/>
            <a:ext cx="4714876" cy="369332"/>
          </a:xfrm>
          <a:prstGeom prst="rect">
            <a:avLst/>
          </a:prstGeom>
        </p:spPr>
        <p:txBody>
          <a:bodyPr wrap="square">
            <a:spAutoFit/>
          </a:bodyPr>
          <a:lstStyle/>
          <a:p>
            <a:r>
              <a:rPr lang="en-US" dirty="0" smtClean="0"/>
              <a:t>https://youtu.be/adZc-lWc9lA</a:t>
            </a:r>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35496" y="123478"/>
            <a:ext cx="9073008" cy="4247317"/>
          </a:xfrm>
          <a:prstGeom prst="rect">
            <a:avLst/>
          </a:prstGeom>
        </p:spPr>
        <p:txBody>
          <a:bodyPr wrap="square">
            <a:spAutoFit/>
          </a:bodyPr>
          <a:lstStyle/>
          <a:p>
            <a:r>
              <a:rPr lang="en-US" b="1" dirty="0"/>
              <a:t>7. Literacy</a:t>
            </a:r>
            <a:r>
              <a:rPr lang="en-US" b="1" dirty="0" smtClean="0"/>
              <a:t>: </a:t>
            </a:r>
            <a:r>
              <a:rPr lang="en-US" dirty="0" smtClean="0"/>
              <a:t>The </a:t>
            </a:r>
            <a:r>
              <a:rPr lang="en-US" dirty="0"/>
              <a:t>literacy level of rural people is low as compared to urban population. In 2011, the overall literacy rate in India was about 74%. But the rural literacy rate in many States was less than 50%. The low literacy rate is due to lack of educational </a:t>
            </a:r>
            <a:r>
              <a:rPr lang="en-US" dirty="0" err="1"/>
              <a:t>facilitie</a:t>
            </a:r>
            <a:r>
              <a:rPr lang="en-US" dirty="0"/>
              <a:t> in </a:t>
            </a:r>
            <a:endParaRPr lang="en-US" dirty="0" smtClean="0"/>
          </a:p>
          <a:p>
            <a:r>
              <a:rPr lang="en-US" dirty="0" smtClean="0"/>
              <a:t>villages</a:t>
            </a:r>
            <a:r>
              <a:rPr lang="en-US" dirty="0"/>
              <a:t>, and poverty among the rural masses</a:t>
            </a:r>
            <a:r>
              <a:rPr lang="en-US" dirty="0" smtClean="0"/>
              <a:t>.</a:t>
            </a:r>
            <a:endParaRPr lang="en-US" b="1" dirty="0" smtClean="0"/>
          </a:p>
          <a:p>
            <a:endParaRPr lang="en-US" b="1" dirty="0"/>
          </a:p>
          <a:p>
            <a:r>
              <a:rPr lang="en-US" b="1" dirty="0"/>
              <a:t>8. Conservative Attitude</a:t>
            </a:r>
            <a:r>
              <a:rPr lang="en-US" b="1" dirty="0" smtClean="0"/>
              <a:t>: </a:t>
            </a:r>
            <a:r>
              <a:rPr lang="en-US" dirty="0" smtClean="0"/>
              <a:t>People </a:t>
            </a:r>
            <a:r>
              <a:rPr lang="en-US" dirty="0"/>
              <a:t>in Indian villages are largely conservative in nature They do not easily accept changes in principles, policies, and </a:t>
            </a:r>
            <a:r>
              <a:rPr lang="en-US" dirty="0" err="1"/>
              <a:t>programmes</a:t>
            </a:r>
            <a:r>
              <a:rPr lang="en-US" dirty="0"/>
              <a:t>. They go by </a:t>
            </a:r>
            <a:endParaRPr lang="en-US" dirty="0" smtClean="0"/>
          </a:p>
          <a:p>
            <a:r>
              <a:rPr lang="en-US" dirty="0" smtClean="0"/>
              <a:t>majority </a:t>
            </a:r>
            <a:r>
              <a:rPr lang="en-US" dirty="0"/>
              <a:t>opinion and belief. Most of the villages in India are backward mainly because of the 12 conservative attitude of the villagers</a:t>
            </a:r>
            <a:r>
              <a:rPr lang="en-US" dirty="0" smtClean="0"/>
              <a:t>.</a:t>
            </a:r>
          </a:p>
          <a:p>
            <a:endParaRPr lang="en-US" dirty="0"/>
          </a:p>
          <a:p>
            <a:r>
              <a:rPr lang="en-US" b="1" dirty="0" smtClean="0"/>
              <a:t>9</a:t>
            </a:r>
            <a:r>
              <a:rPr lang="en-US" b="1" dirty="0"/>
              <a:t>. Unemployment Rate</a:t>
            </a:r>
            <a:r>
              <a:rPr lang="en-US" b="1" dirty="0" smtClean="0"/>
              <a:t>: </a:t>
            </a:r>
            <a:r>
              <a:rPr lang="en-US" dirty="0" smtClean="0"/>
              <a:t>The </a:t>
            </a:r>
            <a:r>
              <a:rPr lang="en-US" dirty="0"/>
              <a:t>unemployment rate is high in rural areas as compared to </a:t>
            </a:r>
            <a:endParaRPr lang="en-US" dirty="0" smtClean="0"/>
          </a:p>
          <a:p>
            <a:r>
              <a:rPr lang="en-US" dirty="0" smtClean="0"/>
              <a:t>urban </a:t>
            </a:r>
            <a:r>
              <a:rPr lang="en-US" dirty="0"/>
              <a:t>areas on Current Daily Status (CDS). The CDS is the most embracive estimate of unemployment as it includes </a:t>
            </a:r>
            <a:r>
              <a:rPr lang="en-US" dirty="0" err="1"/>
              <a:t>hunemployment</a:t>
            </a:r>
            <a:r>
              <a:rPr lang="en-US" dirty="0"/>
              <a:t> as well as underemployment. The two </a:t>
            </a:r>
            <a:endParaRPr lang="en-US" dirty="0" smtClean="0"/>
          </a:p>
          <a:p>
            <a:r>
              <a:rPr lang="en-US" dirty="0" smtClean="0"/>
              <a:t>other </a:t>
            </a:r>
            <a:r>
              <a:rPr lang="en-US" dirty="0"/>
              <a:t>estimates are Current Weekly Status (CWS), and Usual Principal and Subsidiary Status (UPSS).</a:t>
            </a:r>
          </a:p>
        </p:txBody>
      </p:sp>
    </p:spTree>
    <p:extLst>
      <p:ext uri="{BB962C8B-B14F-4D97-AF65-F5344CB8AC3E}">
        <p14:creationId xmlns:p14="http://schemas.microsoft.com/office/powerpoint/2010/main" val="30975122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35496" y="51470"/>
            <a:ext cx="9001000" cy="3693319"/>
          </a:xfrm>
          <a:prstGeom prst="rect">
            <a:avLst/>
          </a:prstGeom>
        </p:spPr>
        <p:txBody>
          <a:bodyPr wrap="square">
            <a:spAutoFit/>
          </a:bodyPr>
          <a:lstStyle/>
          <a:p>
            <a:r>
              <a:rPr lang="en-US" b="1" dirty="0" smtClean="0"/>
              <a:t>10</a:t>
            </a:r>
            <a:r>
              <a:rPr lang="en-US" b="1" dirty="0"/>
              <a:t>. Media Exposure</a:t>
            </a:r>
            <a:r>
              <a:rPr lang="en-US" dirty="0"/>
              <a:t>: </a:t>
            </a:r>
            <a:r>
              <a:rPr lang="en-US" dirty="0" smtClean="0"/>
              <a:t>The </a:t>
            </a:r>
            <a:r>
              <a:rPr lang="en-US" dirty="0"/>
              <a:t>media exposure of rural masses is comparatively low as </a:t>
            </a:r>
            <a:endParaRPr lang="en-US" dirty="0" smtClean="0"/>
          </a:p>
          <a:p>
            <a:r>
              <a:rPr lang="en-US" dirty="0" smtClean="0"/>
              <a:t>compared </a:t>
            </a:r>
            <a:r>
              <a:rPr lang="en-US" dirty="0"/>
              <a:t>to urban areas. The percentage of rural households reached by television </a:t>
            </a:r>
            <a:endParaRPr lang="en-US" dirty="0" smtClean="0"/>
          </a:p>
          <a:p>
            <a:r>
              <a:rPr lang="en-US" dirty="0" smtClean="0"/>
              <a:t>and </a:t>
            </a:r>
            <a:r>
              <a:rPr lang="en-US" dirty="0"/>
              <a:t>print media is lower due to poverty and lack of education. Maximum exposure to </a:t>
            </a:r>
            <a:endParaRPr lang="en-US" dirty="0" smtClean="0"/>
          </a:p>
          <a:p>
            <a:r>
              <a:rPr lang="en-US" dirty="0" smtClean="0"/>
              <a:t>media </a:t>
            </a:r>
            <a:r>
              <a:rPr lang="en-US" dirty="0"/>
              <a:t>is that of </a:t>
            </a:r>
            <a:r>
              <a:rPr lang="en-US" dirty="0" err="1"/>
              <a:t>radio.Due</a:t>
            </a:r>
            <a:r>
              <a:rPr lang="en-US" dirty="0"/>
              <a:t> to low media exposure, the Government campaigns on </a:t>
            </a:r>
            <a:endParaRPr lang="en-US" dirty="0" smtClean="0"/>
          </a:p>
          <a:p>
            <a:r>
              <a:rPr lang="en-US" dirty="0" smtClean="0"/>
              <a:t>family </a:t>
            </a:r>
            <a:r>
              <a:rPr lang="en-US" dirty="0"/>
              <a:t>welfare and other social issues do not reach to the masses in villages</a:t>
            </a:r>
            <a:r>
              <a:rPr lang="en-US" dirty="0" smtClean="0"/>
              <a:t>.</a:t>
            </a:r>
          </a:p>
          <a:p>
            <a:endParaRPr lang="en-US" dirty="0"/>
          </a:p>
          <a:p>
            <a:r>
              <a:rPr lang="en-US" b="1" dirty="0" smtClean="0"/>
              <a:t>11</a:t>
            </a:r>
            <a:r>
              <a:rPr lang="en-US" b="1" dirty="0"/>
              <a:t>. Poverty</a:t>
            </a:r>
            <a:r>
              <a:rPr lang="en-US" b="1" dirty="0" smtClean="0"/>
              <a:t>: </a:t>
            </a:r>
            <a:r>
              <a:rPr lang="en-US" dirty="0" smtClean="0"/>
              <a:t>21.92</a:t>
            </a:r>
            <a:r>
              <a:rPr lang="en-US" dirty="0"/>
              <a:t>% of India's population lives below poverty line in 2011- 12. In rural </a:t>
            </a:r>
            <a:endParaRPr lang="en-US" dirty="0" smtClean="0"/>
          </a:p>
          <a:p>
            <a:r>
              <a:rPr lang="en-US" dirty="0" smtClean="0"/>
              <a:t>areas</a:t>
            </a:r>
            <a:r>
              <a:rPr lang="en-US" dirty="0"/>
              <a:t>, percent of people living below poverty line is 25.70%. The rural poverty is very </a:t>
            </a:r>
            <a:endParaRPr lang="en-US" dirty="0" smtClean="0"/>
          </a:p>
          <a:p>
            <a:r>
              <a:rPr lang="en-US" dirty="0" smtClean="0"/>
              <a:t>high</a:t>
            </a:r>
            <a:r>
              <a:rPr lang="en-US" dirty="0"/>
              <a:t>, especially, in the States of Orissa, Bihar and Madhya Pradesh. The main causes of rural poverty are</a:t>
            </a:r>
            <a:r>
              <a:rPr lang="en-US" dirty="0" smtClean="0"/>
              <a:t>:</a:t>
            </a:r>
          </a:p>
          <a:p>
            <a:pPr marL="285750" indent="-285750">
              <a:buFont typeface="Arial" pitchFamily="34" charset="0"/>
              <a:buChar char="•"/>
            </a:pPr>
            <a:r>
              <a:rPr lang="en-US" dirty="0"/>
              <a:t>High growth of population, especially among the poor. </a:t>
            </a:r>
            <a:endParaRPr lang="en-US" dirty="0" smtClean="0"/>
          </a:p>
          <a:p>
            <a:pPr marL="285750" indent="-285750">
              <a:buFont typeface="Arial" pitchFamily="34" charset="0"/>
              <a:buChar char="•"/>
            </a:pPr>
            <a:r>
              <a:rPr lang="en-US" dirty="0" smtClean="0"/>
              <a:t>Social </a:t>
            </a:r>
            <a:r>
              <a:rPr lang="en-US" dirty="0"/>
              <a:t>exploitation by the landlords of the farm </a:t>
            </a:r>
            <a:r>
              <a:rPr lang="en-US" dirty="0" err="1"/>
              <a:t>labourers</a:t>
            </a:r>
            <a:r>
              <a:rPr lang="en-US" dirty="0" smtClean="0"/>
              <a:t>.</a:t>
            </a:r>
          </a:p>
          <a:p>
            <a:pPr marL="285750" indent="-285750">
              <a:buFont typeface="Arial" pitchFamily="34" charset="0"/>
              <a:buChar char="•"/>
            </a:pPr>
            <a:r>
              <a:rPr lang="en-US" dirty="0" smtClean="0"/>
              <a:t>Malpractices </a:t>
            </a:r>
            <a:r>
              <a:rPr lang="en-US" dirty="0"/>
              <a:t>by money </a:t>
            </a:r>
            <a:r>
              <a:rPr lang="en-US" dirty="0" err="1"/>
              <a:t>lenders.Poor</a:t>
            </a:r>
            <a:r>
              <a:rPr lang="en-US" dirty="0"/>
              <a:t> implementation of anti-poverty measures.</a:t>
            </a:r>
          </a:p>
        </p:txBody>
      </p:sp>
    </p:spTree>
    <p:extLst>
      <p:ext uri="{BB962C8B-B14F-4D97-AF65-F5344CB8AC3E}">
        <p14:creationId xmlns:p14="http://schemas.microsoft.com/office/powerpoint/2010/main" val="1282408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179512" y="51470"/>
            <a:ext cx="8838728" cy="3416320"/>
          </a:xfrm>
          <a:prstGeom prst="rect">
            <a:avLst/>
          </a:prstGeom>
        </p:spPr>
        <p:txBody>
          <a:bodyPr wrap="square">
            <a:spAutoFit/>
          </a:bodyPr>
          <a:lstStyle/>
          <a:p>
            <a:r>
              <a:rPr lang="en-US" b="1" dirty="0" smtClean="0"/>
              <a:t>12. Work </a:t>
            </a:r>
            <a:r>
              <a:rPr lang="en-US" b="1" dirty="0"/>
              <a:t>Participation Rate</a:t>
            </a:r>
            <a:r>
              <a:rPr lang="en-US" b="1" dirty="0" smtClean="0"/>
              <a:t>: </a:t>
            </a:r>
          </a:p>
          <a:p>
            <a:r>
              <a:rPr lang="en-US" dirty="0" smtClean="0"/>
              <a:t>The </a:t>
            </a:r>
            <a:r>
              <a:rPr lang="en-US" dirty="0"/>
              <a:t>work participation rate is the ratio of total workforce </a:t>
            </a:r>
            <a:endParaRPr lang="en-US" dirty="0" smtClean="0"/>
          </a:p>
          <a:p>
            <a:r>
              <a:rPr lang="en-US" dirty="0" smtClean="0"/>
              <a:t>to </a:t>
            </a:r>
            <a:r>
              <a:rPr lang="en-US" dirty="0"/>
              <a:t>total population. The work participation rate in rural areas is comparatively similar </a:t>
            </a:r>
            <a:endParaRPr lang="en-US" dirty="0" smtClean="0"/>
          </a:p>
          <a:p>
            <a:r>
              <a:rPr lang="en-US" dirty="0" smtClean="0"/>
              <a:t>for </a:t>
            </a:r>
            <a:r>
              <a:rPr lang="en-US" dirty="0"/>
              <a:t>males (53%) as in urban areas (53.8%) As far as female workers are concerned, </a:t>
            </a:r>
            <a:endParaRPr lang="en-US" dirty="0" smtClean="0"/>
          </a:p>
          <a:p>
            <a:r>
              <a:rPr lang="en-US" dirty="0" smtClean="0"/>
              <a:t>the </a:t>
            </a:r>
            <a:r>
              <a:rPr lang="en-US" dirty="0"/>
              <a:t>work participation rate is 30% comparatively higher than in urban areas (15.4</a:t>
            </a:r>
            <a:r>
              <a:rPr lang="en-US" dirty="0" smtClean="0"/>
              <a:t>%).</a:t>
            </a:r>
          </a:p>
          <a:p>
            <a:endParaRPr lang="en-US" dirty="0"/>
          </a:p>
          <a:p>
            <a:r>
              <a:rPr lang="en-US" b="1" dirty="0"/>
              <a:t>13. Main Problems: </a:t>
            </a:r>
            <a:endParaRPr lang="en-US" b="1" dirty="0" smtClean="0"/>
          </a:p>
          <a:p>
            <a:pPr marL="342900" indent="-342900">
              <a:buFont typeface="+mj-lt"/>
              <a:buAutoNum type="arabicPeriod"/>
            </a:pPr>
            <a:r>
              <a:rPr lang="en-US" dirty="0" smtClean="0"/>
              <a:t>The </a:t>
            </a:r>
            <a:r>
              <a:rPr lang="en-US" dirty="0"/>
              <a:t>main problems faced by rural population include</a:t>
            </a:r>
            <a:r>
              <a:rPr lang="en-US" dirty="0" smtClean="0"/>
              <a:t>:</a:t>
            </a:r>
          </a:p>
          <a:p>
            <a:pPr marL="342900" indent="-342900">
              <a:buFont typeface="+mj-lt"/>
              <a:buAutoNum type="arabicPeriod"/>
            </a:pPr>
            <a:r>
              <a:rPr lang="en-US" dirty="0" smtClean="0"/>
              <a:t>Lack </a:t>
            </a:r>
            <a:r>
              <a:rPr lang="en-US" dirty="0"/>
              <a:t>of infrastructure facilities such as roads, transport, electricity, </a:t>
            </a:r>
            <a:r>
              <a:rPr lang="en-US" dirty="0" err="1" smtClean="0"/>
              <a:t>etc</a:t>
            </a:r>
            <a:endParaRPr lang="en-US" dirty="0" smtClean="0"/>
          </a:p>
          <a:p>
            <a:pPr marL="342900" indent="-342900">
              <a:buFont typeface="+mj-lt"/>
              <a:buAutoNum type="arabicPeriod"/>
            </a:pPr>
            <a:r>
              <a:rPr lang="en-US" dirty="0" smtClean="0"/>
              <a:t>Low </a:t>
            </a:r>
            <a:r>
              <a:rPr lang="en-US" dirty="0"/>
              <a:t>level of </a:t>
            </a:r>
            <a:r>
              <a:rPr lang="en-US" dirty="0" err="1"/>
              <a:t>literacy.Higher</a:t>
            </a:r>
            <a:r>
              <a:rPr lang="en-US" dirty="0"/>
              <a:t> incidence of poverty as compared to urban areas. </a:t>
            </a:r>
            <a:endParaRPr lang="en-US" dirty="0" smtClean="0"/>
          </a:p>
          <a:p>
            <a:pPr marL="342900" indent="-342900">
              <a:buFont typeface="+mj-lt"/>
              <a:buAutoNum type="arabicPeriod"/>
            </a:pPr>
            <a:r>
              <a:rPr lang="en-US" dirty="0" smtClean="0"/>
              <a:t>Social </a:t>
            </a:r>
            <a:r>
              <a:rPr lang="en-US" dirty="0"/>
              <a:t>exploitation by landlords, and </a:t>
            </a:r>
            <a:r>
              <a:rPr lang="en-US" dirty="0" err="1"/>
              <a:t>others.Disguised</a:t>
            </a:r>
            <a:r>
              <a:rPr lang="en-US" dirty="0"/>
              <a:t> and seasonal </a:t>
            </a:r>
            <a:endParaRPr lang="en-US" dirty="0" smtClean="0"/>
          </a:p>
          <a:p>
            <a:r>
              <a:rPr lang="en-US" dirty="0" smtClean="0"/>
              <a:t>unemployment</a:t>
            </a:r>
            <a:r>
              <a:rPr lang="en-US" dirty="0"/>
              <a:t>.</a:t>
            </a:r>
          </a:p>
        </p:txBody>
      </p:sp>
    </p:spTree>
    <p:extLst>
      <p:ext uri="{BB962C8B-B14F-4D97-AF65-F5344CB8AC3E}">
        <p14:creationId xmlns:p14="http://schemas.microsoft.com/office/powerpoint/2010/main" val="40487648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URBAN CHARACTERISTICS</a:t>
            </a:r>
            <a:endParaRPr lang="en-US" dirty="0"/>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35496" y="987574"/>
            <a:ext cx="8928992" cy="3970318"/>
          </a:xfrm>
          <a:prstGeom prst="rect">
            <a:avLst/>
          </a:prstGeom>
        </p:spPr>
        <p:txBody>
          <a:bodyPr wrap="square">
            <a:spAutoFit/>
          </a:bodyPr>
          <a:lstStyle/>
          <a:p>
            <a:pPr marL="342900" indent="-342900">
              <a:buAutoNum type="arabicPeriod"/>
            </a:pPr>
            <a:r>
              <a:rPr lang="en-US" b="1" dirty="0" smtClean="0"/>
              <a:t>Social </a:t>
            </a:r>
            <a:r>
              <a:rPr lang="en-US" b="1" dirty="0"/>
              <a:t>Heterogeneity</a:t>
            </a:r>
            <a:r>
              <a:rPr lang="en-US" b="1" dirty="0" smtClean="0"/>
              <a:t>: </a:t>
            </a:r>
            <a:r>
              <a:rPr lang="en-US" dirty="0" smtClean="0"/>
              <a:t>Urban </a:t>
            </a:r>
            <a:r>
              <a:rPr lang="en-US" dirty="0"/>
              <a:t>society is heterogeneous in nature. There are wide differences in the way of life of urban people. The urban masse are mainly diverse in nature. Especially, in the major metros like Mumbai and Delhi, the urban people may speak different languages, follow different customs and traditions, different food habits, and so on</a:t>
            </a:r>
            <a:r>
              <a:rPr lang="en-US" dirty="0" smtClean="0"/>
              <a:t>.</a:t>
            </a:r>
            <a:endParaRPr lang="en-US" b="1" dirty="0" smtClean="0"/>
          </a:p>
          <a:p>
            <a:pPr marL="342900" indent="-342900">
              <a:buAutoNum type="arabicPeriod"/>
            </a:pPr>
            <a:endParaRPr lang="en-US" b="1" dirty="0"/>
          </a:p>
          <a:p>
            <a:pPr marL="342900" indent="-342900">
              <a:buAutoNum type="arabicPeriod"/>
            </a:pPr>
            <a:r>
              <a:rPr lang="en-US" b="1" dirty="0" smtClean="0"/>
              <a:t>Secondary </a:t>
            </a:r>
            <a:r>
              <a:rPr lang="en-US" b="1" dirty="0"/>
              <a:t>Relations</a:t>
            </a:r>
            <a:r>
              <a:rPr lang="en-US" b="1" dirty="0" smtClean="0"/>
              <a:t>: </a:t>
            </a:r>
            <a:r>
              <a:rPr lang="en-US" dirty="0" smtClean="0"/>
              <a:t>In </a:t>
            </a:r>
            <a:r>
              <a:rPr lang="en-US" dirty="0"/>
              <a:t>urban areas, people are mostly indifferent towards one another. In cities, people rarely take personal interest in others. Superficial form of politeness and manners are commonly found. Even the </a:t>
            </a:r>
            <a:r>
              <a:rPr lang="en-US" dirty="0" err="1"/>
              <a:t>neighbours</a:t>
            </a:r>
            <a:r>
              <a:rPr lang="en-US" dirty="0"/>
              <a:t> behave like strangers. In urban areas, people are more individualistic in their attitude</a:t>
            </a:r>
            <a:r>
              <a:rPr lang="en-US" dirty="0" smtClean="0"/>
              <a:t>.</a:t>
            </a:r>
            <a:endParaRPr lang="en-US" b="1" dirty="0" smtClean="0"/>
          </a:p>
          <a:p>
            <a:pPr marL="342900" indent="-342900">
              <a:buAutoNum type="arabicPeriod"/>
            </a:pPr>
            <a:r>
              <a:rPr lang="en-US" b="1" dirty="0"/>
              <a:t>Social Mobility</a:t>
            </a:r>
            <a:r>
              <a:rPr lang="en-US" b="1" dirty="0" smtClean="0"/>
              <a:t>: </a:t>
            </a:r>
            <a:r>
              <a:rPr lang="en-US" dirty="0" smtClean="0"/>
              <a:t>Urban </a:t>
            </a:r>
            <a:r>
              <a:rPr lang="en-US" dirty="0"/>
              <a:t>people are socially mobile as compared to rural folk Social mobility refers to movement of people from one social status to another, i.e., from lower status to higher status in the society. In urban areas, an individual's position is determined more by his achievements rather than by his birth.</a:t>
            </a:r>
          </a:p>
        </p:txBody>
      </p:sp>
    </p:spTree>
    <p:extLst>
      <p:ext uri="{BB962C8B-B14F-4D97-AF65-F5344CB8AC3E}">
        <p14:creationId xmlns:p14="http://schemas.microsoft.com/office/powerpoint/2010/main" val="20923825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dirty="0"/>
          </a:p>
        </p:txBody>
      </p:sp>
      <p:sp>
        <p:nvSpPr>
          <p:cNvPr id="3" name="Text Placeholder 2"/>
          <p:cNvSpPr>
            <a:spLocks noGrp="1"/>
          </p:cNvSpPr>
          <p:nvPr>
            <p:ph type="body" sz="quarter" idx="11"/>
          </p:nvPr>
        </p:nvSpPr>
        <p:spPr/>
        <p:txBody>
          <a:bodyPr/>
          <a:lstStyle/>
          <a:p>
            <a:endParaRPr lang="en-US" dirty="0"/>
          </a:p>
        </p:txBody>
      </p:sp>
      <p:sp>
        <p:nvSpPr>
          <p:cNvPr id="4" name="Rectangle 3"/>
          <p:cNvSpPr/>
          <p:nvPr/>
        </p:nvSpPr>
        <p:spPr>
          <a:xfrm>
            <a:off x="35496" y="483518"/>
            <a:ext cx="8928992" cy="4524315"/>
          </a:xfrm>
          <a:prstGeom prst="rect">
            <a:avLst/>
          </a:prstGeom>
        </p:spPr>
        <p:txBody>
          <a:bodyPr wrap="square">
            <a:spAutoFit/>
          </a:bodyPr>
          <a:lstStyle/>
          <a:p>
            <a:r>
              <a:rPr lang="en-US" b="1" dirty="0" smtClean="0"/>
              <a:t>4. Size </a:t>
            </a:r>
            <a:r>
              <a:rPr lang="en-US" b="1" dirty="0"/>
              <a:t>of the Population:</a:t>
            </a:r>
            <a:r>
              <a:rPr lang="en-US" dirty="0"/>
              <a:t> In 2011, about 377.1 million people were living in urban areas in India. India is comparatively lagging in terms of urbanization as compared to developed countries</a:t>
            </a:r>
            <a:r>
              <a:rPr lang="en-US" dirty="0" smtClean="0"/>
              <a:t>.</a:t>
            </a:r>
          </a:p>
          <a:p>
            <a:endParaRPr lang="en-US" dirty="0"/>
          </a:p>
          <a:p>
            <a:r>
              <a:rPr lang="en-US" b="1" dirty="0" smtClean="0"/>
              <a:t>5. Location Pattern:</a:t>
            </a:r>
            <a:r>
              <a:rPr lang="en-US" dirty="0" smtClean="0"/>
              <a:t> The </a:t>
            </a:r>
            <a:r>
              <a:rPr lang="en-US" dirty="0"/>
              <a:t>urban population is located in about 5545 towns and cities. The towns and cities are broadly divided into six classes such as Class I, Class II, .... Class VI. </a:t>
            </a:r>
            <a:endParaRPr lang="en-US" dirty="0" smtClean="0"/>
          </a:p>
          <a:p>
            <a:endParaRPr lang="en-US" dirty="0"/>
          </a:p>
          <a:p>
            <a:r>
              <a:rPr lang="en-US" b="1" dirty="0"/>
              <a:t>6. Literacy</a:t>
            </a:r>
            <a:r>
              <a:rPr lang="en-US" b="1" dirty="0" smtClean="0"/>
              <a:t>: </a:t>
            </a:r>
            <a:r>
              <a:rPr lang="en-US" dirty="0" smtClean="0"/>
              <a:t>The </a:t>
            </a:r>
            <a:r>
              <a:rPr lang="en-US" dirty="0"/>
              <a:t>urban literacy rate is comparatively higher as compared </a:t>
            </a:r>
            <a:r>
              <a:rPr lang="en-US" dirty="0" err="1"/>
              <a:t>torural</a:t>
            </a:r>
            <a:r>
              <a:rPr lang="en-US" dirty="0"/>
              <a:t> literacy. Most of the major cities/towns have a </a:t>
            </a:r>
            <a:r>
              <a:rPr lang="en-US" dirty="0" err="1"/>
              <a:t>literacyrate</a:t>
            </a:r>
            <a:r>
              <a:rPr lang="en-US" dirty="0"/>
              <a:t> of over 70%. The highest literacy rate in 2011 was </a:t>
            </a:r>
            <a:r>
              <a:rPr lang="en-US" dirty="0" err="1"/>
              <a:t>recordedin</a:t>
            </a:r>
            <a:r>
              <a:rPr lang="en-US" dirty="0"/>
              <a:t> Kerala at over 93</a:t>
            </a:r>
            <a:r>
              <a:rPr lang="en-US" dirty="0" smtClean="0"/>
              <a:t>%.</a:t>
            </a:r>
            <a:endParaRPr lang="en-US" b="1" dirty="0" smtClean="0"/>
          </a:p>
          <a:p>
            <a:endParaRPr lang="en-US" b="1" dirty="0"/>
          </a:p>
          <a:p>
            <a:r>
              <a:rPr lang="en-US" b="1" dirty="0"/>
              <a:t>7. Occupation</a:t>
            </a:r>
            <a:r>
              <a:rPr lang="en-US" b="1" dirty="0" smtClean="0"/>
              <a:t>: </a:t>
            </a:r>
            <a:r>
              <a:rPr lang="en-US" dirty="0" smtClean="0"/>
              <a:t>The </a:t>
            </a:r>
            <a:r>
              <a:rPr lang="en-US" dirty="0"/>
              <a:t>urban population is mostly engaged in the services sector, followed by the secondary sector. It is obvious that the urban population is not involved in agriculture directly. They may be involved indirectly in the agro-based industries, or in the services sector that support agriculture.</a:t>
            </a:r>
          </a:p>
        </p:txBody>
      </p:sp>
    </p:spTree>
    <p:extLst>
      <p:ext uri="{BB962C8B-B14F-4D97-AF65-F5344CB8AC3E}">
        <p14:creationId xmlns:p14="http://schemas.microsoft.com/office/powerpoint/2010/main" val="16079668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35496" y="339502"/>
            <a:ext cx="9073008" cy="4801314"/>
          </a:xfrm>
          <a:prstGeom prst="rect">
            <a:avLst/>
          </a:prstGeom>
        </p:spPr>
        <p:txBody>
          <a:bodyPr wrap="square">
            <a:spAutoFit/>
          </a:bodyPr>
          <a:lstStyle/>
          <a:p>
            <a:r>
              <a:rPr lang="en-US" b="1" dirty="0" smtClean="0"/>
              <a:t>8. Unemployment: </a:t>
            </a:r>
            <a:r>
              <a:rPr lang="en-US" dirty="0" smtClean="0"/>
              <a:t>Urban </a:t>
            </a:r>
            <a:r>
              <a:rPr lang="en-US" dirty="0"/>
              <a:t>areas also face unemployment. However, the unemployment rate has declined in urban areas more sharply than that of rural areas on the basis of CDS. In 2011-12, the unemployment rate in urban areas on CDS basis was 5.5% as compared to 5.7% in rural areas</a:t>
            </a:r>
            <a:r>
              <a:rPr lang="en-US" dirty="0" smtClean="0"/>
              <a:t>.</a:t>
            </a:r>
          </a:p>
          <a:p>
            <a:endParaRPr lang="en-US" dirty="0"/>
          </a:p>
          <a:p>
            <a:r>
              <a:rPr lang="en-US" b="1" dirty="0"/>
              <a:t>9. </a:t>
            </a:r>
            <a:r>
              <a:rPr lang="en-US" b="1" dirty="0" smtClean="0"/>
              <a:t>Media Exposure:</a:t>
            </a:r>
            <a:r>
              <a:rPr lang="en-US" dirty="0" smtClean="0"/>
              <a:t> The </a:t>
            </a:r>
            <a:r>
              <a:rPr lang="en-US" dirty="0"/>
              <a:t>media exposure of urban population is comparatively higher as compared to rural areas. Most of the urban population is exposed to radio, TV and internet. However, the penetration of press is low. Due to good media exposure, the </a:t>
            </a:r>
            <a:r>
              <a:rPr lang="en-US" dirty="0" err="1"/>
              <a:t>Governmen</a:t>
            </a:r>
            <a:r>
              <a:rPr lang="en-US" dirty="0"/>
              <a:t> campaigns on family welfare and on social awareness reach to the urban masses. This has helped to reduce birth rate and also improved literacy rate in urban areas</a:t>
            </a:r>
            <a:r>
              <a:rPr lang="en-US" b="1" dirty="0" smtClean="0"/>
              <a:t>.</a:t>
            </a:r>
          </a:p>
          <a:p>
            <a:endParaRPr lang="en-US" b="1" dirty="0"/>
          </a:p>
          <a:p>
            <a:r>
              <a:rPr lang="en-US" b="1" dirty="0"/>
              <a:t>10. Poverty</a:t>
            </a:r>
            <a:r>
              <a:rPr lang="en-US" b="1" dirty="0" smtClean="0"/>
              <a:t>: </a:t>
            </a:r>
            <a:r>
              <a:rPr lang="en-US" dirty="0" smtClean="0"/>
              <a:t>The </a:t>
            </a:r>
            <a:r>
              <a:rPr lang="en-US" dirty="0"/>
              <a:t>poverty in urban areas is lower as compared to rural areas In 2011-12, people living below poverty line in urban India are 13.70%. The urban poverty is due to</a:t>
            </a:r>
            <a:r>
              <a:rPr lang="en-US" dirty="0" smtClean="0"/>
              <a:t>:</a:t>
            </a:r>
          </a:p>
          <a:p>
            <a:pPr marL="285750" indent="-285750">
              <a:buFont typeface="Arial" pitchFamily="34" charset="0"/>
              <a:buChar char="•"/>
            </a:pPr>
            <a:r>
              <a:rPr lang="en-US" dirty="0" smtClean="0"/>
              <a:t>Unemployment.</a:t>
            </a:r>
          </a:p>
          <a:p>
            <a:pPr marL="285750" indent="-285750">
              <a:buFont typeface="Arial" pitchFamily="34" charset="0"/>
              <a:buChar char="•"/>
            </a:pPr>
            <a:r>
              <a:rPr lang="en-US" dirty="0" smtClean="0"/>
              <a:t>Large </a:t>
            </a:r>
            <a:r>
              <a:rPr lang="en-US" dirty="0"/>
              <a:t>sized families, especially among the slum </a:t>
            </a:r>
            <a:r>
              <a:rPr lang="en-US" dirty="0" smtClean="0"/>
              <a:t>dwellers.</a:t>
            </a:r>
          </a:p>
          <a:p>
            <a:pPr marL="285750" indent="-285750">
              <a:buFont typeface="Arial" pitchFamily="34" charset="0"/>
              <a:buChar char="•"/>
            </a:pPr>
            <a:r>
              <a:rPr lang="en-US" dirty="0" smtClean="0"/>
              <a:t>Social </a:t>
            </a:r>
            <a:r>
              <a:rPr lang="en-US" dirty="0"/>
              <a:t>evils, such as gambling, alcoholism, etc.</a:t>
            </a:r>
          </a:p>
        </p:txBody>
      </p:sp>
    </p:spTree>
    <p:extLst>
      <p:ext uri="{BB962C8B-B14F-4D97-AF65-F5344CB8AC3E}">
        <p14:creationId xmlns:p14="http://schemas.microsoft.com/office/powerpoint/2010/main" val="16105538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179512" y="267494"/>
            <a:ext cx="8784976" cy="3139321"/>
          </a:xfrm>
          <a:prstGeom prst="rect">
            <a:avLst/>
          </a:prstGeom>
        </p:spPr>
        <p:txBody>
          <a:bodyPr wrap="square">
            <a:spAutoFit/>
          </a:bodyPr>
          <a:lstStyle/>
          <a:p>
            <a:r>
              <a:rPr lang="en-US" b="1" dirty="0"/>
              <a:t>11. Work Participation Rate</a:t>
            </a:r>
            <a:r>
              <a:rPr lang="en-US" b="1" dirty="0" smtClean="0"/>
              <a:t>: </a:t>
            </a:r>
            <a:r>
              <a:rPr lang="en-US" dirty="0" smtClean="0"/>
              <a:t>The </a:t>
            </a:r>
            <a:r>
              <a:rPr lang="en-US" dirty="0"/>
              <a:t>work participation rate for males in rural areas (53%) is comparatively similar as in urban areas (53.8%). As far as female workers are concerned, the work participation rate is 30% in rural areas which is comparatively higher than in urban areas (15.4</a:t>
            </a:r>
            <a:r>
              <a:rPr lang="en-US" dirty="0" smtClean="0"/>
              <a:t>%).</a:t>
            </a:r>
          </a:p>
          <a:p>
            <a:endParaRPr lang="en-US" dirty="0"/>
          </a:p>
          <a:p>
            <a:r>
              <a:rPr lang="en-US" b="1" dirty="0"/>
              <a:t>12. Main problems of Urban Population</a:t>
            </a:r>
            <a:r>
              <a:rPr lang="en-US" b="1" dirty="0" smtClean="0"/>
              <a:t>: </a:t>
            </a:r>
            <a:r>
              <a:rPr lang="en-US" dirty="0" smtClean="0"/>
              <a:t>The </a:t>
            </a:r>
            <a:r>
              <a:rPr lang="en-US" dirty="0"/>
              <a:t>main problems faced by urban population include: Pollution which affects </a:t>
            </a:r>
            <a:r>
              <a:rPr lang="en-US" dirty="0" err="1"/>
              <a:t>health.Congestion</a:t>
            </a:r>
            <a:r>
              <a:rPr lang="en-US" dirty="0"/>
              <a:t> about 40 to 50% of the population live in highly congested </a:t>
            </a:r>
            <a:r>
              <a:rPr lang="en-US" dirty="0" err="1"/>
              <a:t>slums..Higher</a:t>
            </a:r>
            <a:r>
              <a:rPr lang="en-US" dirty="0"/>
              <a:t> level of unemployment, which results in anti-social activities by unemployed.⚫ Low sex ratio, which results in sexual abuse against </a:t>
            </a:r>
            <a:r>
              <a:rPr lang="en-US" dirty="0" err="1"/>
              <a:t>women.Overcrowding</a:t>
            </a:r>
            <a:r>
              <a:rPr lang="en-US" dirty="0"/>
              <a:t> in public transport like trains, and buses. High income inequalities between the rich and the poor.</a:t>
            </a:r>
          </a:p>
        </p:txBody>
      </p:sp>
    </p:spTree>
    <p:extLst>
      <p:ext uri="{BB962C8B-B14F-4D97-AF65-F5344CB8AC3E}">
        <p14:creationId xmlns:p14="http://schemas.microsoft.com/office/powerpoint/2010/main" val="17214193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TRIBAL CHARACTERISTICS</a:t>
            </a:r>
            <a:endParaRPr lang="en-US" dirty="0"/>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107504" y="771550"/>
            <a:ext cx="8928992" cy="2585323"/>
          </a:xfrm>
          <a:prstGeom prst="rect">
            <a:avLst/>
          </a:prstGeom>
        </p:spPr>
        <p:txBody>
          <a:bodyPr wrap="square">
            <a:spAutoFit/>
          </a:bodyPr>
          <a:lstStyle/>
          <a:p>
            <a:r>
              <a:rPr lang="en-US" dirty="0"/>
              <a:t>A tribe is a community occupying a common geographic area and having a common </a:t>
            </a:r>
            <a:endParaRPr lang="en-US" dirty="0" smtClean="0"/>
          </a:p>
          <a:p>
            <a:r>
              <a:rPr lang="en-US" dirty="0" smtClean="0"/>
              <a:t>language </a:t>
            </a:r>
            <a:r>
              <a:rPr lang="en-US" dirty="0"/>
              <a:t>and culture. The tribes are often called as </a:t>
            </a:r>
            <a:r>
              <a:rPr lang="en-US" dirty="0" err="1"/>
              <a:t>Girijans</a:t>
            </a:r>
            <a:r>
              <a:rPr lang="en-US" dirty="0"/>
              <a:t>' because originally they </a:t>
            </a:r>
            <a:endParaRPr lang="en-US" dirty="0" smtClean="0"/>
          </a:p>
          <a:p>
            <a:r>
              <a:rPr lang="en-US" dirty="0" smtClean="0"/>
              <a:t>used </a:t>
            </a:r>
            <a:r>
              <a:rPr lang="en-US" dirty="0"/>
              <a:t>to live in jungles and hilly regions. Some scholars are of the view that the lower </a:t>
            </a:r>
            <a:endParaRPr lang="en-US" dirty="0" smtClean="0"/>
          </a:p>
          <a:p>
            <a:r>
              <a:rPr lang="en-US" dirty="0" smtClean="0"/>
              <a:t>castes </a:t>
            </a:r>
            <a:r>
              <a:rPr lang="en-US" dirty="0"/>
              <a:t>who resisted oppression of the upper castes and preferred to live independent </a:t>
            </a:r>
            <a:endParaRPr lang="en-US" dirty="0" smtClean="0"/>
          </a:p>
          <a:p>
            <a:r>
              <a:rPr lang="en-US" dirty="0" smtClean="0"/>
              <a:t>lives</a:t>
            </a:r>
            <a:r>
              <a:rPr lang="en-US" dirty="0"/>
              <a:t>, retired to the forests, and are today they are called as tribes of India</a:t>
            </a:r>
            <a:r>
              <a:rPr lang="en-US" dirty="0" smtClean="0"/>
              <a:t>.</a:t>
            </a:r>
          </a:p>
          <a:p>
            <a:endParaRPr lang="en-US" dirty="0"/>
          </a:p>
          <a:p>
            <a:r>
              <a:rPr lang="en-US" dirty="0" smtClean="0"/>
              <a:t>Tribes </a:t>
            </a:r>
            <a:r>
              <a:rPr lang="en-US" dirty="0"/>
              <a:t>are referred as Scheduled Tribes in the Indian Constitution. It was Dr. B. R. </a:t>
            </a:r>
            <a:endParaRPr lang="en-US" dirty="0" smtClean="0"/>
          </a:p>
          <a:p>
            <a:r>
              <a:rPr lang="en-US" dirty="0" err="1" smtClean="0"/>
              <a:t>Ambedkar</a:t>
            </a:r>
            <a:r>
              <a:rPr lang="en-US" dirty="0" smtClean="0"/>
              <a:t> </a:t>
            </a:r>
            <a:r>
              <a:rPr lang="en-US" dirty="0"/>
              <a:t>(the chairman of the drafting committee of the Constitution) preferred the </a:t>
            </a:r>
            <a:endParaRPr lang="en-US" dirty="0" smtClean="0"/>
          </a:p>
          <a:p>
            <a:r>
              <a:rPr lang="en-US" dirty="0" smtClean="0"/>
              <a:t>term </a:t>
            </a:r>
            <a:r>
              <a:rPr lang="en-US" dirty="0"/>
              <a:t>'Scheduled Tribes" to </a:t>
            </a:r>
            <a:r>
              <a:rPr lang="en-US" dirty="0" err="1"/>
              <a:t>Adivasis</a:t>
            </a:r>
            <a:r>
              <a:rPr lang="en-US" dirty="0"/>
              <a:t>.</a:t>
            </a:r>
          </a:p>
        </p:txBody>
      </p:sp>
    </p:spTree>
    <p:extLst>
      <p:ext uri="{BB962C8B-B14F-4D97-AF65-F5344CB8AC3E}">
        <p14:creationId xmlns:p14="http://schemas.microsoft.com/office/powerpoint/2010/main" val="9808131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107504" y="195487"/>
            <a:ext cx="9001000" cy="4247317"/>
          </a:xfrm>
          <a:prstGeom prst="rect">
            <a:avLst/>
          </a:prstGeom>
        </p:spPr>
        <p:txBody>
          <a:bodyPr wrap="square">
            <a:spAutoFit/>
          </a:bodyPr>
          <a:lstStyle/>
          <a:p>
            <a:pPr marL="342900" indent="-342900">
              <a:buAutoNum type="arabicParenR"/>
            </a:pPr>
            <a:r>
              <a:rPr lang="en-US" dirty="0" smtClean="0"/>
              <a:t>Common </a:t>
            </a:r>
            <a:r>
              <a:rPr lang="en-US" dirty="0"/>
              <a:t>Territory</a:t>
            </a:r>
            <a:r>
              <a:rPr lang="en-US" dirty="0" smtClean="0"/>
              <a:t>: A </a:t>
            </a:r>
            <a:r>
              <a:rPr lang="en-US" dirty="0"/>
              <a:t>tribe has a definite territory in which its members live. </a:t>
            </a:r>
            <a:endParaRPr lang="en-US" dirty="0" smtClean="0"/>
          </a:p>
          <a:p>
            <a:r>
              <a:rPr lang="en-US" dirty="0" smtClean="0"/>
              <a:t>For </a:t>
            </a:r>
            <a:r>
              <a:rPr lang="en-US" dirty="0"/>
              <a:t>example</a:t>
            </a:r>
            <a:r>
              <a:rPr lang="en-US" dirty="0" smtClean="0"/>
              <a:t>:</a:t>
            </a:r>
          </a:p>
          <a:p>
            <a:r>
              <a:rPr lang="en-US" dirty="0" err="1" smtClean="0"/>
              <a:t>Nagas</a:t>
            </a:r>
            <a:r>
              <a:rPr lang="en-US" dirty="0" smtClean="0"/>
              <a:t> </a:t>
            </a:r>
            <a:r>
              <a:rPr lang="en-US" dirty="0"/>
              <a:t>in Nagaland</a:t>
            </a:r>
            <a:r>
              <a:rPr lang="en-US" dirty="0" smtClean="0"/>
              <a:t>.</a:t>
            </a:r>
          </a:p>
          <a:p>
            <a:r>
              <a:rPr lang="en-US" dirty="0" err="1" smtClean="0"/>
              <a:t>Khasis</a:t>
            </a:r>
            <a:r>
              <a:rPr lang="en-US" dirty="0" smtClean="0"/>
              <a:t> </a:t>
            </a:r>
            <a:r>
              <a:rPr lang="en-US" dirty="0"/>
              <a:t>in Assam</a:t>
            </a:r>
            <a:r>
              <a:rPr lang="en-US" dirty="0" smtClean="0"/>
              <a:t>.</a:t>
            </a:r>
          </a:p>
          <a:p>
            <a:r>
              <a:rPr lang="en-US" dirty="0" err="1" smtClean="0"/>
              <a:t>Bhils</a:t>
            </a:r>
            <a:r>
              <a:rPr lang="en-US" dirty="0" smtClean="0"/>
              <a:t> </a:t>
            </a:r>
            <a:r>
              <a:rPr lang="en-US" dirty="0"/>
              <a:t>in Madhya Pradesh. </a:t>
            </a:r>
            <a:endParaRPr lang="en-US" dirty="0" smtClean="0"/>
          </a:p>
          <a:p>
            <a:r>
              <a:rPr lang="en-US" dirty="0" err="1" smtClean="0"/>
              <a:t>Todas</a:t>
            </a:r>
            <a:r>
              <a:rPr lang="en-US" dirty="0" smtClean="0"/>
              <a:t> </a:t>
            </a:r>
            <a:r>
              <a:rPr lang="en-US" dirty="0"/>
              <a:t>in </a:t>
            </a:r>
            <a:r>
              <a:rPr lang="en-US" dirty="0" err="1"/>
              <a:t>Nilgiri</a:t>
            </a:r>
            <a:r>
              <a:rPr lang="en-US" dirty="0"/>
              <a:t> Hills of Tamil Nadu</a:t>
            </a:r>
            <a:r>
              <a:rPr lang="en-US" dirty="0" smtClean="0"/>
              <a:t>.</a:t>
            </a:r>
          </a:p>
          <a:p>
            <a:endParaRPr lang="en-US" dirty="0"/>
          </a:p>
          <a:p>
            <a:r>
              <a:rPr lang="en-US" dirty="0" smtClean="0"/>
              <a:t>It </a:t>
            </a:r>
            <a:r>
              <a:rPr lang="en-US" dirty="0"/>
              <a:t>is to be noted that certain tribes are found across States. For instance, </a:t>
            </a:r>
            <a:r>
              <a:rPr lang="en-US" dirty="0" err="1"/>
              <a:t>Gonds</a:t>
            </a:r>
            <a:r>
              <a:rPr lang="en-US" dirty="0"/>
              <a:t> </a:t>
            </a:r>
            <a:endParaRPr lang="en-US" dirty="0" smtClean="0"/>
          </a:p>
          <a:p>
            <a:r>
              <a:rPr lang="en-US" dirty="0" smtClean="0"/>
              <a:t>(</a:t>
            </a:r>
            <a:r>
              <a:rPr lang="en-US" dirty="0"/>
              <a:t>largest tribe) are found in Madhya Pradesh, Andhra Pradesh, and Maharashtra. The </a:t>
            </a:r>
            <a:endParaRPr lang="en-US" dirty="0" smtClean="0"/>
          </a:p>
          <a:p>
            <a:r>
              <a:rPr lang="en-US" dirty="0" err="1" smtClean="0"/>
              <a:t>Bhils</a:t>
            </a:r>
            <a:r>
              <a:rPr lang="en-US" dirty="0" smtClean="0"/>
              <a:t> </a:t>
            </a:r>
            <a:r>
              <a:rPr lang="en-US" dirty="0"/>
              <a:t>(second largest tribe) are found in the Western Region of Maharashtra, Madhya </a:t>
            </a:r>
            <a:endParaRPr lang="en-US" dirty="0" smtClean="0"/>
          </a:p>
          <a:p>
            <a:r>
              <a:rPr lang="en-US" dirty="0" smtClean="0"/>
              <a:t>Pradesh</a:t>
            </a:r>
            <a:r>
              <a:rPr lang="en-US" dirty="0"/>
              <a:t>, Gujarat and Rajasthan. The </a:t>
            </a:r>
            <a:r>
              <a:rPr lang="en-US" dirty="0" err="1"/>
              <a:t>Santhals</a:t>
            </a:r>
            <a:r>
              <a:rPr lang="en-US" dirty="0"/>
              <a:t> (third largest) are found in Bihar, Orissa and West Bengal</a:t>
            </a:r>
            <a:r>
              <a:rPr lang="en-US" dirty="0" smtClean="0"/>
              <a:t>.</a:t>
            </a:r>
          </a:p>
          <a:p>
            <a:endParaRPr lang="en-US" dirty="0"/>
          </a:p>
          <a:p>
            <a:r>
              <a:rPr lang="en-US" dirty="0"/>
              <a:t>2. Common </a:t>
            </a:r>
            <a:r>
              <a:rPr lang="en-US" dirty="0" err="1"/>
              <a:t>Name:Each</a:t>
            </a:r>
            <a:r>
              <a:rPr lang="en-US" dirty="0"/>
              <a:t> tribe is known by its distinctive name. Names of Indian tribes </a:t>
            </a:r>
            <a:endParaRPr lang="en-US" dirty="0" smtClean="0"/>
          </a:p>
          <a:p>
            <a:r>
              <a:rPr lang="en-US" dirty="0" smtClean="0"/>
              <a:t>include </a:t>
            </a:r>
            <a:r>
              <a:rPr lang="en-US" dirty="0" err="1"/>
              <a:t>Gond</a:t>
            </a:r>
            <a:r>
              <a:rPr lang="en-US" dirty="0"/>
              <a:t>, Bhil, Naga, </a:t>
            </a:r>
            <a:r>
              <a:rPr lang="en-US" dirty="0" err="1"/>
              <a:t>Limbu</a:t>
            </a:r>
            <a:r>
              <a:rPr lang="en-US" dirty="0"/>
              <a:t>, </a:t>
            </a:r>
            <a:r>
              <a:rPr lang="en-US" dirty="0" err="1"/>
              <a:t>Munda</a:t>
            </a:r>
            <a:r>
              <a:rPr lang="en-US" dirty="0"/>
              <a:t>, </a:t>
            </a:r>
            <a:r>
              <a:rPr lang="en-US" dirty="0" err="1"/>
              <a:t>Khasi</a:t>
            </a:r>
            <a:r>
              <a:rPr lang="en-US" dirty="0"/>
              <a:t>, </a:t>
            </a:r>
            <a:r>
              <a:rPr lang="en-US" dirty="0" err="1"/>
              <a:t>Garo</a:t>
            </a:r>
            <a:r>
              <a:rPr lang="en-US" dirty="0"/>
              <a:t> </a:t>
            </a:r>
            <a:r>
              <a:rPr lang="en-US" dirty="0" err="1"/>
              <a:t>Meena</a:t>
            </a:r>
            <a:r>
              <a:rPr lang="en-US" dirty="0"/>
              <a:t>, </a:t>
            </a:r>
            <a:r>
              <a:rPr lang="en-US" dirty="0" err="1"/>
              <a:t>Santhal</a:t>
            </a:r>
            <a:r>
              <a:rPr lang="en-US" dirty="0"/>
              <a:t>, Kota, etc.</a:t>
            </a:r>
          </a:p>
        </p:txBody>
      </p:sp>
    </p:spTree>
    <p:extLst>
      <p:ext uri="{BB962C8B-B14F-4D97-AF65-F5344CB8AC3E}">
        <p14:creationId xmlns:p14="http://schemas.microsoft.com/office/powerpoint/2010/main" val="41030354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35496" y="267494"/>
            <a:ext cx="9001000" cy="5355312"/>
          </a:xfrm>
          <a:prstGeom prst="rect">
            <a:avLst/>
          </a:prstGeom>
        </p:spPr>
        <p:txBody>
          <a:bodyPr wrap="square">
            <a:spAutoFit/>
          </a:bodyPr>
          <a:lstStyle/>
          <a:p>
            <a:r>
              <a:rPr lang="en-US" dirty="0"/>
              <a:t>3. Common Language</a:t>
            </a:r>
            <a:r>
              <a:rPr lang="en-US" dirty="0" smtClean="0"/>
              <a:t>: Members </a:t>
            </a:r>
            <a:r>
              <a:rPr lang="en-US" dirty="0"/>
              <a:t>of a tribe speak a common language or dialect </a:t>
            </a:r>
            <a:endParaRPr lang="en-US" dirty="0" smtClean="0"/>
          </a:p>
          <a:p>
            <a:r>
              <a:rPr lang="en-US" dirty="0" smtClean="0"/>
              <a:t>Common </a:t>
            </a:r>
            <a:r>
              <a:rPr lang="en-US" dirty="0"/>
              <a:t>language contributes to the relationship among the </a:t>
            </a:r>
            <a:r>
              <a:rPr lang="en-US" dirty="0" err="1"/>
              <a:t>tribals</a:t>
            </a:r>
            <a:r>
              <a:rPr lang="en-US" dirty="0"/>
              <a:t>. The tribal </a:t>
            </a:r>
            <a:endParaRPr lang="en-US" dirty="0" smtClean="0"/>
          </a:p>
          <a:p>
            <a:r>
              <a:rPr lang="en-US" dirty="0" smtClean="0"/>
              <a:t>languages </a:t>
            </a:r>
            <a:r>
              <a:rPr lang="en-US" dirty="0"/>
              <a:t>do not have a script</a:t>
            </a:r>
            <a:r>
              <a:rPr lang="en-US" dirty="0" smtClean="0"/>
              <a:t>.</a:t>
            </a:r>
          </a:p>
          <a:p>
            <a:endParaRPr lang="en-US" dirty="0"/>
          </a:p>
          <a:p>
            <a:r>
              <a:rPr lang="en-US" dirty="0"/>
              <a:t>4. Common Culture</a:t>
            </a:r>
            <a:r>
              <a:rPr lang="en-US" dirty="0" smtClean="0"/>
              <a:t>: Each </a:t>
            </a:r>
            <a:r>
              <a:rPr lang="en-US" dirty="0"/>
              <a:t>tribe has its own culture. The members of a </a:t>
            </a:r>
            <a:r>
              <a:rPr lang="en-US" dirty="0" smtClean="0"/>
              <a:t>particular tribe </a:t>
            </a:r>
          </a:p>
          <a:p>
            <a:r>
              <a:rPr lang="en-US" dirty="0" smtClean="0"/>
              <a:t>follow </a:t>
            </a:r>
            <a:r>
              <a:rPr lang="en-US" dirty="0"/>
              <a:t>common traditions, morals and values</a:t>
            </a:r>
            <a:r>
              <a:rPr lang="en-US" dirty="0" smtClean="0"/>
              <a:t>.</a:t>
            </a:r>
          </a:p>
          <a:p>
            <a:endParaRPr lang="en-US" dirty="0"/>
          </a:p>
          <a:p>
            <a:r>
              <a:rPr lang="en-US" dirty="0"/>
              <a:t>5. Endogamous </a:t>
            </a:r>
            <a:r>
              <a:rPr lang="en-US" dirty="0" err="1"/>
              <a:t>Group:Normally</a:t>
            </a:r>
            <a:r>
              <a:rPr lang="en-US" dirty="0"/>
              <a:t>, tribal members are endogamous group. Generally, they marry within their own tribal group. The </a:t>
            </a:r>
            <a:r>
              <a:rPr lang="en-US" dirty="0" err="1"/>
              <a:t>tribals</a:t>
            </a:r>
            <a:r>
              <a:rPr lang="en-US" dirty="0"/>
              <a:t> practice </a:t>
            </a:r>
            <a:r>
              <a:rPr lang="en-US" dirty="0" smtClean="0"/>
              <a:t>endogamy </a:t>
            </a:r>
            <a:r>
              <a:rPr lang="en-US" dirty="0"/>
              <a:t>to maintain the purity of blood and their culture. However, each tribe has many clans within itself and these are exogamous (marrying only outside one's own clan) in nature</a:t>
            </a:r>
            <a:r>
              <a:rPr lang="en-US" dirty="0" smtClean="0"/>
              <a:t>.</a:t>
            </a:r>
          </a:p>
          <a:p>
            <a:endParaRPr lang="en-US" dirty="0"/>
          </a:p>
          <a:p>
            <a:r>
              <a:rPr lang="en-US" dirty="0"/>
              <a:t>6. Regional Concentration: The tribal population is mostly concentrated in the four regions: North-eastern States such as Arunachal Pradesh, Nagaland, Manipur, Mizoram, Meghalaya and Tripura, where the tribal population is between 70 to 95% of the total population</a:t>
            </a:r>
            <a:r>
              <a:rPr lang="en-US" dirty="0" smtClean="0"/>
              <a:t>.</a:t>
            </a:r>
          </a:p>
          <a:p>
            <a:endParaRPr lang="en-US" dirty="0"/>
          </a:p>
          <a:p>
            <a:endParaRPr lang="en-US" dirty="0" smtClean="0"/>
          </a:p>
          <a:p>
            <a:endParaRPr lang="en-US" dirty="0"/>
          </a:p>
        </p:txBody>
      </p:sp>
    </p:spTree>
    <p:extLst>
      <p:ext uri="{BB962C8B-B14F-4D97-AF65-F5344CB8AC3E}">
        <p14:creationId xmlns:p14="http://schemas.microsoft.com/office/powerpoint/2010/main" val="985230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428611"/>
            <a:ext cx="8358246" cy="769441"/>
          </a:xfrm>
          <a:prstGeom prst="rect">
            <a:avLst/>
          </a:prstGeom>
        </p:spPr>
        <p:txBody>
          <a:bodyPr wrap="square">
            <a:spAutoFit/>
          </a:bodyPr>
          <a:lstStyle/>
          <a:p>
            <a:r>
              <a:rPr lang="en-US" altLang="en-US" sz="4400" b="1" dirty="0" smtClean="0">
                <a:solidFill>
                  <a:schemeClr val="accent6">
                    <a:lumMod val="50000"/>
                  </a:schemeClr>
                </a:solidFill>
              </a:rPr>
              <a:t>India is a Multicultural society</a:t>
            </a:r>
            <a:endParaRPr lang="en-US" sz="4400" b="1" dirty="0">
              <a:solidFill>
                <a:schemeClr val="accent6">
                  <a:lumMod val="50000"/>
                </a:schemeClr>
              </a:solidFill>
            </a:endParaRPr>
          </a:p>
        </p:txBody>
      </p:sp>
      <p:pic>
        <p:nvPicPr>
          <p:cNvPr id="5" name="Picture 2" descr="Multiculturalism Around the World - A Boon or Ba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282" y="1928808"/>
            <a:ext cx="8786874" cy="304374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dirty="0"/>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179512" y="195486"/>
            <a:ext cx="8640960" cy="5355312"/>
          </a:xfrm>
          <a:prstGeom prst="rect">
            <a:avLst/>
          </a:prstGeom>
        </p:spPr>
        <p:txBody>
          <a:bodyPr wrap="square">
            <a:spAutoFit/>
          </a:bodyPr>
          <a:lstStyle/>
          <a:p>
            <a:r>
              <a:rPr lang="en-US" b="1" dirty="0" smtClean="0"/>
              <a:t>7) Religion</a:t>
            </a:r>
            <a:r>
              <a:rPr lang="en-US" b="1" dirty="0"/>
              <a:t>:</a:t>
            </a:r>
            <a:r>
              <a:rPr lang="en-US" dirty="0"/>
              <a:t> Majority of the </a:t>
            </a:r>
            <a:r>
              <a:rPr lang="en-US" dirty="0" err="1"/>
              <a:t>tribals</a:t>
            </a:r>
            <a:r>
              <a:rPr lang="en-US" dirty="0"/>
              <a:t> are Hindus (88%), followed by Christians (6%). A small percentage of </a:t>
            </a:r>
            <a:r>
              <a:rPr lang="en-US" dirty="0" err="1"/>
              <a:t>tribals</a:t>
            </a:r>
            <a:r>
              <a:rPr lang="en-US" dirty="0"/>
              <a:t> follow Buddhism and Islam, and other traditional religions. Although the Census data indicate that majority of the </a:t>
            </a:r>
            <a:r>
              <a:rPr lang="en-US" dirty="0" err="1"/>
              <a:t>tribals</a:t>
            </a:r>
            <a:r>
              <a:rPr lang="en-US" dirty="0"/>
              <a:t> are Hindus, yet </a:t>
            </a:r>
            <a:endParaRPr lang="en-US" dirty="0" smtClean="0"/>
          </a:p>
          <a:p>
            <a:r>
              <a:rPr lang="en-US" dirty="0" smtClean="0"/>
              <a:t>there </a:t>
            </a:r>
            <a:r>
              <a:rPr lang="en-US" dirty="0"/>
              <a:t>are several scholars who are of the view that </a:t>
            </a:r>
            <a:r>
              <a:rPr lang="en-US" dirty="0" err="1"/>
              <a:t>tribals</a:t>
            </a:r>
            <a:r>
              <a:rPr lang="en-US" dirty="0"/>
              <a:t> follow Animism, </a:t>
            </a:r>
            <a:endParaRPr lang="en-US" dirty="0" smtClean="0"/>
          </a:p>
          <a:p>
            <a:r>
              <a:rPr lang="en-US" dirty="0" smtClean="0"/>
              <a:t>Fetishism </a:t>
            </a:r>
            <a:r>
              <a:rPr lang="en-US" dirty="0"/>
              <a:t>and </a:t>
            </a:r>
            <a:r>
              <a:rPr lang="en-US" dirty="0" err="1"/>
              <a:t>Totemism.Animism</a:t>
            </a:r>
            <a:r>
              <a:rPr lang="en-US" dirty="0"/>
              <a:t> is a belief in the spirit of the dead. Animists </a:t>
            </a:r>
            <a:endParaRPr lang="en-US" dirty="0" smtClean="0"/>
          </a:p>
          <a:p>
            <a:r>
              <a:rPr lang="en-US" dirty="0" smtClean="0"/>
              <a:t>believe </a:t>
            </a:r>
            <a:r>
              <a:rPr lang="en-US" dirty="0"/>
              <a:t>that spirits are within the body of every living or non-living beings. They </a:t>
            </a:r>
            <a:endParaRPr lang="en-US" dirty="0" smtClean="0"/>
          </a:p>
          <a:p>
            <a:r>
              <a:rPr lang="en-US" dirty="0" smtClean="0"/>
              <a:t>believe </a:t>
            </a:r>
            <a:r>
              <a:rPr lang="en-US" dirty="0"/>
              <a:t>that all activities are caused by spirits. Fetishism is worship of material </a:t>
            </a:r>
            <a:endParaRPr lang="en-US" dirty="0" smtClean="0"/>
          </a:p>
          <a:p>
            <a:r>
              <a:rPr lang="en-US" dirty="0" smtClean="0"/>
              <a:t>things </a:t>
            </a:r>
            <a:r>
              <a:rPr lang="en-US" dirty="0"/>
              <a:t>like leaf, feather, horn, stone and so on. </a:t>
            </a:r>
            <a:r>
              <a:rPr lang="en-US" dirty="0" err="1"/>
              <a:t>Totemism</a:t>
            </a:r>
            <a:r>
              <a:rPr lang="en-US" dirty="0"/>
              <a:t> is extension of Fetishism. It is a belief in totem which may be an animal like wolf, hawk, turtle, etc., or plant or a natural object</a:t>
            </a:r>
            <a:r>
              <a:rPr lang="en-US" dirty="0" smtClean="0"/>
              <a:t>.</a:t>
            </a:r>
            <a:endParaRPr lang="en-US" b="1" dirty="0" smtClean="0"/>
          </a:p>
          <a:p>
            <a:endParaRPr lang="en-US" b="1" dirty="0"/>
          </a:p>
          <a:p>
            <a:r>
              <a:rPr lang="en-US" b="1" dirty="0" smtClean="0"/>
              <a:t>8) Occupation: </a:t>
            </a:r>
            <a:r>
              <a:rPr lang="en-US" dirty="0" smtClean="0"/>
              <a:t>Majority </a:t>
            </a:r>
            <a:r>
              <a:rPr lang="en-US" dirty="0"/>
              <a:t>of the </a:t>
            </a:r>
            <a:r>
              <a:rPr lang="en-US" dirty="0" err="1"/>
              <a:t>tribals</a:t>
            </a:r>
            <a:r>
              <a:rPr lang="en-US" dirty="0"/>
              <a:t> are engaged in the agriculture sector. It is </a:t>
            </a:r>
            <a:endParaRPr lang="en-US" dirty="0" smtClean="0"/>
          </a:p>
          <a:p>
            <a:r>
              <a:rPr lang="en-US" dirty="0" smtClean="0"/>
              <a:t>estimated </a:t>
            </a:r>
            <a:r>
              <a:rPr lang="en-US" dirty="0"/>
              <a:t>that about 80 to 90% of the tribal working population is engaged in </a:t>
            </a:r>
            <a:endParaRPr lang="en-US" dirty="0" smtClean="0"/>
          </a:p>
          <a:p>
            <a:r>
              <a:rPr lang="en-US" dirty="0" smtClean="0"/>
              <a:t>agriculture </a:t>
            </a:r>
            <a:r>
              <a:rPr lang="en-US" dirty="0"/>
              <a:t>and related activities. This is because, the tribal population mostly lives </a:t>
            </a:r>
            <a:endParaRPr lang="en-US" dirty="0" smtClean="0"/>
          </a:p>
          <a:p>
            <a:r>
              <a:rPr lang="en-US" dirty="0" smtClean="0"/>
              <a:t>in </a:t>
            </a:r>
            <a:r>
              <a:rPr lang="en-US" dirty="0"/>
              <a:t>rural </a:t>
            </a:r>
            <a:r>
              <a:rPr lang="en-US" dirty="0" smtClean="0"/>
              <a:t> areas </a:t>
            </a:r>
            <a:r>
              <a:rPr lang="en-US" dirty="0"/>
              <a:t>and their literacy level is low to get employment in the secondary and tertiary sector.</a:t>
            </a:r>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34221451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179512" y="123478"/>
            <a:ext cx="8856984" cy="3970318"/>
          </a:xfrm>
          <a:prstGeom prst="rect">
            <a:avLst/>
          </a:prstGeom>
        </p:spPr>
        <p:txBody>
          <a:bodyPr wrap="square">
            <a:spAutoFit/>
          </a:bodyPr>
          <a:lstStyle/>
          <a:p>
            <a:r>
              <a:rPr lang="en-US" b="1" dirty="0" smtClean="0"/>
              <a:t>9. Caste System: </a:t>
            </a:r>
            <a:r>
              <a:rPr lang="en-US" dirty="0" smtClean="0"/>
              <a:t>Generally</a:t>
            </a:r>
            <a:r>
              <a:rPr lang="en-US" dirty="0"/>
              <a:t>, the </a:t>
            </a:r>
            <a:r>
              <a:rPr lang="en-US" dirty="0" err="1"/>
              <a:t>tribals</a:t>
            </a:r>
            <a:r>
              <a:rPr lang="en-US" dirty="0"/>
              <a:t> do not believe in caste system. However, the tribal community is hierarchically divided into four segments on the basis of ritual </a:t>
            </a:r>
            <a:endParaRPr lang="en-US" dirty="0" smtClean="0"/>
          </a:p>
          <a:p>
            <a:r>
              <a:rPr lang="en-US" dirty="0" smtClean="0"/>
              <a:t>superiority</a:t>
            </a:r>
            <a:r>
              <a:rPr lang="en-US" dirty="0"/>
              <a:t>, which resembles Hindu </a:t>
            </a:r>
            <a:r>
              <a:rPr lang="en-US" dirty="0" err="1"/>
              <a:t>varnas</a:t>
            </a:r>
            <a:r>
              <a:rPr lang="en-US" dirty="0"/>
              <a:t>. There is functional distribution of </a:t>
            </a:r>
            <a:endParaRPr lang="en-US" dirty="0" smtClean="0"/>
          </a:p>
          <a:p>
            <a:r>
              <a:rPr lang="en-US" dirty="0" smtClean="0"/>
              <a:t>occupation </a:t>
            </a:r>
            <a:r>
              <a:rPr lang="en-US" dirty="0"/>
              <a:t>among the four segments:(i) Hunting and fighting.(ii) Worshipping</a:t>
            </a:r>
            <a:r>
              <a:rPr lang="en-US" dirty="0" smtClean="0"/>
              <a:t>.</a:t>
            </a:r>
          </a:p>
          <a:p>
            <a:r>
              <a:rPr lang="en-US" dirty="0" smtClean="0"/>
              <a:t>(</a:t>
            </a:r>
            <a:r>
              <a:rPr lang="en-US" dirty="0"/>
              <a:t>iii) Cultivation.(iv) Singing and dancing</a:t>
            </a:r>
            <a:r>
              <a:rPr lang="en-US" dirty="0" smtClean="0"/>
              <a:t>. It </a:t>
            </a:r>
            <a:r>
              <a:rPr lang="en-US" dirty="0"/>
              <a:t>is to be noted that unlike </a:t>
            </a:r>
            <a:r>
              <a:rPr lang="en-US" dirty="0" err="1"/>
              <a:t>varnas</a:t>
            </a:r>
            <a:r>
              <a:rPr lang="en-US" dirty="0"/>
              <a:t>, where </a:t>
            </a:r>
            <a:endParaRPr lang="en-US" dirty="0" smtClean="0"/>
          </a:p>
          <a:p>
            <a:r>
              <a:rPr lang="en-US" dirty="0" smtClean="0"/>
              <a:t>worshipping </a:t>
            </a:r>
            <a:r>
              <a:rPr lang="en-US" dirty="0"/>
              <a:t>occupies the first place, in the tribal segment, it occupies the second </a:t>
            </a:r>
            <a:endParaRPr lang="en-US" dirty="0" smtClean="0"/>
          </a:p>
          <a:p>
            <a:r>
              <a:rPr lang="en-US" dirty="0" smtClean="0"/>
              <a:t>place.</a:t>
            </a:r>
          </a:p>
          <a:p>
            <a:endParaRPr lang="en-US" dirty="0"/>
          </a:p>
          <a:p>
            <a:r>
              <a:rPr lang="en-US" b="1" dirty="0" smtClean="0"/>
              <a:t>10</a:t>
            </a:r>
            <a:r>
              <a:rPr lang="en-US" b="1" dirty="0"/>
              <a:t>. Status of Women</a:t>
            </a:r>
            <a:r>
              <a:rPr lang="en-US" b="1" dirty="0" smtClean="0"/>
              <a:t>: </a:t>
            </a:r>
            <a:r>
              <a:rPr lang="en-US" dirty="0" smtClean="0"/>
              <a:t>The </a:t>
            </a:r>
            <a:r>
              <a:rPr lang="en-US" dirty="0"/>
              <a:t>status of women differs from tribe to tribe. But, by and </a:t>
            </a:r>
            <a:endParaRPr lang="en-US" dirty="0" smtClean="0"/>
          </a:p>
          <a:p>
            <a:r>
              <a:rPr lang="en-US" dirty="0" smtClean="0"/>
              <a:t>large</a:t>
            </a:r>
            <a:r>
              <a:rPr lang="en-US" dirty="0"/>
              <a:t>, the status of tribal women is very low, except, in the case of those tribes that </a:t>
            </a:r>
            <a:endParaRPr lang="en-US" dirty="0" smtClean="0"/>
          </a:p>
          <a:p>
            <a:r>
              <a:rPr lang="en-US" dirty="0" smtClean="0"/>
              <a:t>adopt </a:t>
            </a:r>
            <a:r>
              <a:rPr lang="en-US" dirty="0"/>
              <a:t>matrilineal system. Most of the women do not have access to education, to </a:t>
            </a:r>
            <a:endParaRPr lang="en-US" dirty="0" smtClean="0"/>
          </a:p>
          <a:p>
            <a:r>
              <a:rPr lang="en-US" dirty="0" smtClean="0"/>
              <a:t>resources </a:t>
            </a:r>
            <a:r>
              <a:rPr lang="en-US" dirty="0"/>
              <a:t>and power. </a:t>
            </a:r>
            <a:r>
              <a:rPr lang="en-US" dirty="0" smtClean="0"/>
              <a:t>They </a:t>
            </a:r>
            <a:r>
              <a:rPr lang="en-US" dirty="0"/>
              <a:t>have the lowest degree of personal freedom to take </a:t>
            </a:r>
            <a:endParaRPr lang="en-US" dirty="0" smtClean="0"/>
          </a:p>
          <a:p>
            <a:r>
              <a:rPr lang="en-US" dirty="0" smtClean="0"/>
              <a:t>decision </a:t>
            </a:r>
            <a:r>
              <a:rPr lang="en-US" dirty="0"/>
              <a:t>regarding education, marriage, </a:t>
            </a:r>
            <a:r>
              <a:rPr lang="en-US" dirty="0" smtClean="0"/>
              <a:t>employment, </a:t>
            </a:r>
            <a:r>
              <a:rPr lang="en-US" dirty="0"/>
              <a:t>etc</a:t>
            </a:r>
            <a:r>
              <a:rPr lang="en-US" dirty="0" smtClean="0"/>
              <a:t>.</a:t>
            </a:r>
          </a:p>
          <a:p>
            <a:endParaRPr lang="en-US" dirty="0"/>
          </a:p>
        </p:txBody>
      </p:sp>
    </p:spTree>
    <p:extLst>
      <p:ext uri="{BB962C8B-B14F-4D97-AF65-F5344CB8AC3E}">
        <p14:creationId xmlns:p14="http://schemas.microsoft.com/office/powerpoint/2010/main" val="32680676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428610"/>
            <a:ext cx="7858180" cy="923330"/>
          </a:xfrm>
          <a:prstGeom prst="rect">
            <a:avLst/>
          </a:prstGeom>
        </p:spPr>
        <p:txBody>
          <a:bodyPr wrap="square">
            <a:spAutoFit/>
          </a:bodyPr>
          <a:lstStyle/>
          <a:p>
            <a:pPr algn="ctr">
              <a:lnSpc>
                <a:spcPct val="150000"/>
              </a:lnSpc>
            </a:pPr>
            <a:r>
              <a:rPr lang="en-GB" sz="3600" b="1" dirty="0" smtClean="0">
                <a:solidFill>
                  <a:srgbClr val="7030A0"/>
                </a:solidFill>
              </a:rPr>
              <a:t>Diversity as Difference  </a:t>
            </a:r>
          </a:p>
        </p:txBody>
      </p:sp>
      <p:pic>
        <p:nvPicPr>
          <p:cNvPr id="5" name="Picture 2" descr="Illustration Different Religion People Showing Their Stock Vector (Royalty  Free) 293935589"/>
          <p:cNvPicPr>
            <a:picLocks noChangeAspect="1" noChangeArrowheads="1"/>
          </p:cNvPicPr>
          <p:nvPr/>
        </p:nvPicPr>
        <p:blipFill>
          <a:blip r:embed="rId2"/>
          <a:srcRect/>
          <a:stretch>
            <a:fillRect/>
          </a:stretch>
        </p:blipFill>
        <p:spPr bwMode="auto">
          <a:xfrm>
            <a:off x="142844" y="1428742"/>
            <a:ext cx="9001156" cy="3714758"/>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107504" y="843558"/>
            <a:ext cx="8856984" cy="3970318"/>
          </a:xfrm>
          <a:prstGeom prst="rect">
            <a:avLst/>
          </a:prstGeom>
        </p:spPr>
        <p:txBody>
          <a:bodyPr wrap="square">
            <a:spAutoFit/>
          </a:bodyPr>
          <a:lstStyle/>
          <a:p>
            <a:r>
              <a:rPr lang="en-US" dirty="0"/>
              <a:t>Certain cultural diversities need to be looked upon as </a:t>
            </a:r>
            <a:r>
              <a:rPr lang="en-US" dirty="0" err="1"/>
              <a:t>positidifferences</a:t>
            </a:r>
            <a:r>
              <a:rPr lang="en-US" dirty="0"/>
              <a:t> due to the following reasons</a:t>
            </a:r>
            <a:r>
              <a:rPr lang="en-US" dirty="0" smtClean="0"/>
              <a:t>:</a:t>
            </a:r>
          </a:p>
          <a:p>
            <a:pPr marL="342900" indent="-342900">
              <a:buAutoNum type="arabicParenR"/>
            </a:pPr>
            <a:r>
              <a:rPr lang="en-US" b="1" dirty="0" smtClean="0"/>
              <a:t>Pride </a:t>
            </a:r>
            <a:r>
              <a:rPr lang="en-US" b="1" dirty="0"/>
              <a:t>in Cultural Heritage: </a:t>
            </a:r>
            <a:r>
              <a:rPr lang="en-US" dirty="0"/>
              <a:t>The diversity in cultures generates a sense of pride in </a:t>
            </a:r>
            <a:r>
              <a:rPr lang="en-US" dirty="0" err="1"/>
              <a:t>cultura</a:t>
            </a:r>
            <a:r>
              <a:rPr lang="en-US" dirty="0"/>
              <a:t> heritage of one's country. For instance, India has about 1651 languages. Indians living abroad or Indians conversing with foreigners in India may develop a sense of pride while discussing about diverse linguistic heritage of India</a:t>
            </a:r>
            <a:r>
              <a:rPr lang="en-US" dirty="0" smtClean="0"/>
              <a:t>.</a:t>
            </a:r>
            <a:endParaRPr lang="en-US" b="1" dirty="0" smtClean="0"/>
          </a:p>
          <a:p>
            <a:pPr marL="342900" indent="-342900">
              <a:buAutoNum type="arabicParenR"/>
            </a:pPr>
            <a:r>
              <a:rPr lang="en-US" b="1" dirty="0" smtClean="0"/>
              <a:t>Inter-culture </a:t>
            </a:r>
            <a:r>
              <a:rPr lang="en-US" b="1" dirty="0"/>
              <a:t>Influence</a:t>
            </a:r>
            <a:r>
              <a:rPr lang="en-US" b="1" dirty="0" smtClean="0"/>
              <a:t>: </a:t>
            </a:r>
            <a:r>
              <a:rPr lang="en-US" dirty="0" smtClean="0"/>
              <a:t>Various </a:t>
            </a:r>
            <a:r>
              <a:rPr lang="en-US" dirty="0"/>
              <a:t>cultural groups influence each other. For instance, the wearing of </a:t>
            </a:r>
            <a:r>
              <a:rPr lang="en-US" dirty="0" err="1"/>
              <a:t>mangal</a:t>
            </a:r>
            <a:r>
              <a:rPr lang="en-US" dirty="0"/>
              <a:t>-sutra by a married Hindu lady has influenced the Christians as well, and now some of the Christian married ladies also wear </a:t>
            </a:r>
            <a:r>
              <a:rPr lang="en-US" dirty="0" err="1" smtClean="0"/>
              <a:t>mangal</a:t>
            </a:r>
            <a:r>
              <a:rPr lang="en-US" dirty="0" smtClean="0"/>
              <a:t>-sutra.</a:t>
            </a:r>
            <a:endParaRPr lang="en-US" b="1" dirty="0" smtClean="0"/>
          </a:p>
          <a:p>
            <a:pPr marL="342900" indent="-342900">
              <a:buAutoNum type="arabicParenR"/>
            </a:pPr>
            <a:r>
              <a:rPr lang="en-US" b="1" dirty="0" smtClean="0"/>
              <a:t>Communal </a:t>
            </a:r>
            <a:r>
              <a:rPr lang="en-US" b="1" dirty="0"/>
              <a:t>Harmony</a:t>
            </a:r>
            <a:r>
              <a:rPr lang="en-US" b="1" dirty="0" smtClean="0"/>
              <a:t>: </a:t>
            </a:r>
            <a:r>
              <a:rPr lang="en-US" dirty="0" smtClean="0"/>
              <a:t>Although</a:t>
            </a:r>
            <a:r>
              <a:rPr lang="en-US" dirty="0"/>
              <a:t>, there are language and religion-based conflicts in certain parts of India, yet majority of Indians prefer to live in harmony with each other. Inter-group unity can be seen in inter- faith or inter-religion meets, cultural festivals such as the Carnival in Goa, and </a:t>
            </a:r>
            <a:r>
              <a:rPr lang="en-US" dirty="0" err="1"/>
              <a:t>Onam</a:t>
            </a:r>
            <a:r>
              <a:rPr lang="en-US" dirty="0"/>
              <a:t> in Kerala, where people of different religions, castes, and other diversities take part with equal fervor.</a:t>
            </a:r>
          </a:p>
        </p:txBody>
      </p:sp>
    </p:spTree>
    <p:extLst>
      <p:ext uri="{BB962C8B-B14F-4D97-AF65-F5344CB8AC3E}">
        <p14:creationId xmlns:p14="http://schemas.microsoft.com/office/powerpoint/2010/main" val="28085146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107504" y="123478"/>
            <a:ext cx="8856984" cy="5078313"/>
          </a:xfrm>
          <a:prstGeom prst="rect">
            <a:avLst/>
          </a:prstGeom>
        </p:spPr>
        <p:txBody>
          <a:bodyPr wrap="square">
            <a:spAutoFit/>
          </a:bodyPr>
          <a:lstStyle/>
          <a:p>
            <a:r>
              <a:rPr lang="en-US" b="1" dirty="0" smtClean="0"/>
              <a:t>4) Rich </a:t>
            </a:r>
            <a:r>
              <a:rPr lang="en-US" b="1" dirty="0"/>
              <a:t>Taste of Diverse Cultures</a:t>
            </a:r>
            <a:r>
              <a:rPr lang="en-US" b="1" dirty="0" smtClean="0"/>
              <a:t>:</a:t>
            </a:r>
            <a:r>
              <a:rPr lang="en-US" dirty="0" smtClean="0"/>
              <a:t> Cultural </a:t>
            </a:r>
            <a:r>
              <a:rPr lang="en-US" dirty="0"/>
              <a:t>diversities enable people of the society </a:t>
            </a:r>
            <a:endParaRPr lang="en-US" dirty="0" smtClean="0"/>
          </a:p>
          <a:p>
            <a:r>
              <a:rPr lang="en-US" dirty="0" smtClean="0"/>
              <a:t>to </a:t>
            </a:r>
            <a:r>
              <a:rPr lang="en-US" dirty="0"/>
              <a:t>enjoy the rich taste of diverse cultures. For instance, different cultures have </a:t>
            </a:r>
            <a:endParaRPr lang="en-US" dirty="0" smtClean="0"/>
          </a:p>
          <a:p>
            <a:r>
              <a:rPr lang="en-US" dirty="0" smtClean="0"/>
              <a:t>different </a:t>
            </a:r>
            <a:r>
              <a:rPr lang="en-US" dirty="0"/>
              <a:t>food habits and cuisine. For instance, Punjabi cuisine is different from that of Gujarati, South Indian and </a:t>
            </a:r>
            <a:r>
              <a:rPr lang="en-US" dirty="0" err="1"/>
              <a:t>Goan</a:t>
            </a:r>
            <a:r>
              <a:rPr lang="en-US" dirty="0"/>
              <a:t>. Therefore, people of India can relish the variety of </a:t>
            </a:r>
            <a:endParaRPr lang="en-US" dirty="0" smtClean="0"/>
          </a:p>
          <a:p>
            <a:r>
              <a:rPr lang="en-US" dirty="0" smtClean="0"/>
              <a:t>cuisines </a:t>
            </a:r>
            <a:r>
              <a:rPr lang="en-US" dirty="0"/>
              <a:t>of different States</a:t>
            </a:r>
            <a:r>
              <a:rPr lang="en-US" dirty="0" smtClean="0"/>
              <a:t>.</a:t>
            </a:r>
          </a:p>
          <a:p>
            <a:r>
              <a:rPr lang="en-US" b="1" dirty="0" smtClean="0"/>
              <a:t>5) Promotes </a:t>
            </a:r>
            <a:r>
              <a:rPr lang="en-US" b="1" dirty="0"/>
              <a:t>Humanistic Values at Workplace:</a:t>
            </a:r>
            <a:r>
              <a:rPr lang="en-US" dirty="0"/>
              <a:t> When an organization has a group of employees belonging to diverse cultures, it demonstrates that the organization </a:t>
            </a:r>
            <a:endParaRPr lang="en-US" dirty="0" smtClean="0"/>
          </a:p>
          <a:p>
            <a:r>
              <a:rPr lang="en-US" dirty="0" smtClean="0"/>
              <a:t>recognizes </a:t>
            </a:r>
            <a:r>
              <a:rPr lang="en-US" dirty="0"/>
              <a:t>the diversity that exists in people of different backgrounds. It makes the </a:t>
            </a:r>
            <a:endParaRPr lang="en-US" dirty="0" smtClean="0"/>
          </a:p>
          <a:p>
            <a:r>
              <a:rPr lang="en-US" dirty="0" smtClean="0"/>
              <a:t>people </a:t>
            </a:r>
            <a:r>
              <a:rPr lang="en-US" dirty="0"/>
              <a:t>of the organization think that their value and worthy contributions are being </a:t>
            </a:r>
            <a:endParaRPr lang="en-US" dirty="0" smtClean="0"/>
          </a:p>
          <a:p>
            <a:r>
              <a:rPr lang="en-US" dirty="0" smtClean="0"/>
              <a:t>realized </a:t>
            </a:r>
            <a:r>
              <a:rPr lang="en-US" dirty="0"/>
              <a:t>by the organization and the </a:t>
            </a:r>
            <a:r>
              <a:rPr lang="en-US" dirty="0" smtClean="0"/>
              <a:t>management.</a:t>
            </a:r>
          </a:p>
          <a:p>
            <a:r>
              <a:rPr lang="en-US" b="1" dirty="0" smtClean="0"/>
              <a:t>6) Exchange </a:t>
            </a:r>
            <a:r>
              <a:rPr lang="en-US" b="1" dirty="0"/>
              <a:t>of Innovative Ideas</a:t>
            </a:r>
            <a:r>
              <a:rPr lang="en-US" b="1" dirty="0" smtClean="0"/>
              <a:t>: </a:t>
            </a:r>
            <a:r>
              <a:rPr lang="en-US" dirty="0" smtClean="0"/>
              <a:t>When </a:t>
            </a:r>
            <a:r>
              <a:rPr lang="en-US" dirty="0"/>
              <a:t>an organization comprises of people </a:t>
            </a:r>
            <a:r>
              <a:rPr lang="en-US" dirty="0" smtClean="0"/>
              <a:t>with</a:t>
            </a:r>
          </a:p>
          <a:p>
            <a:r>
              <a:rPr lang="en-US" dirty="0" smtClean="0"/>
              <a:t> </a:t>
            </a:r>
            <a:r>
              <a:rPr lang="en-US" dirty="0"/>
              <a:t>diverse backgrounds, cultures and experiences, new creative and innovative </a:t>
            </a:r>
            <a:r>
              <a:rPr lang="en-US" dirty="0" smtClean="0"/>
              <a:t>ideas</a:t>
            </a:r>
          </a:p>
          <a:p>
            <a:r>
              <a:rPr lang="en-US" dirty="0" smtClean="0"/>
              <a:t> </a:t>
            </a:r>
            <a:r>
              <a:rPr lang="en-US" dirty="0"/>
              <a:t>crop up in the minds of different people. It is natural that people with varying </a:t>
            </a:r>
            <a:endParaRPr lang="en-US" dirty="0" smtClean="0"/>
          </a:p>
          <a:p>
            <a:r>
              <a:rPr lang="en-US" dirty="0" smtClean="0"/>
              <a:t>experiences </a:t>
            </a:r>
            <a:r>
              <a:rPr lang="en-US" dirty="0"/>
              <a:t>and perspectives in life would be able to generate unique ideas and </a:t>
            </a:r>
            <a:endParaRPr lang="en-US" dirty="0" smtClean="0"/>
          </a:p>
          <a:p>
            <a:r>
              <a:rPr lang="en-US" dirty="0" smtClean="0"/>
              <a:t>solutions </a:t>
            </a:r>
            <a:r>
              <a:rPr lang="en-US" dirty="0"/>
              <a:t>to problems. This is of immense value to the organization, its employees </a:t>
            </a:r>
            <a:endParaRPr lang="en-US" dirty="0" smtClean="0"/>
          </a:p>
          <a:p>
            <a:r>
              <a:rPr lang="en-US" dirty="0" smtClean="0"/>
              <a:t>and </a:t>
            </a:r>
            <a:r>
              <a:rPr lang="en-US" dirty="0"/>
              <a:t>the society as a whole. Such dynamic exchanges that take place between people having different perceptions yield creative results. Such a situation is never created in groups of people who think similarly and belong to similar cultures.</a:t>
            </a:r>
          </a:p>
        </p:txBody>
      </p:sp>
    </p:spTree>
    <p:extLst>
      <p:ext uri="{BB962C8B-B14F-4D97-AF65-F5344CB8AC3E}">
        <p14:creationId xmlns:p14="http://schemas.microsoft.com/office/powerpoint/2010/main" val="7997494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Status of Women in India</a:t>
            </a:r>
            <a:endParaRPr lang="en-US" dirty="0"/>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36512" y="915566"/>
            <a:ext cx="9073008" cy="3539430"/>
          </a:xfrm>
          <a:prstGeom prst="rect">
            <a:avLst/>
          </a:prstGeom>
        </p:spPr>
        <p:txBody>
          <a:bodyPr wrap="square">
            <a:spAutoFit/>
          </a:bodyPr>
          <a:lstStyle/>
          <a:p>
            <a:r>
              <a:rPr lang="en-US" sz="1600" dirty="0"/>
              <a:t>The status of women from Vedic period to modern times is stated as follows</a:t>
            </a:r>
            <a:r>
              <a:rPr lang="en-US" sz="1600" dirty="0" smtClean="0"/>
              <a:t>:</a:t>
            </a:r>
          </a:p>
          <a:p>
            <a:pPr marL="400050" indent="-400050">
              <a:buAutoNum type="romanUcPeriod"/>
            </a:pPr>
            <a:r>
              <a:rPr lang="en-US" sz="1600" dirty="0" smtClean="0"/>
              <a:t>DIGNIFIED </a:t>
            </a:r>
            <a:r>
              <a:rPr lang="en-US" sz="1600" dirty="0"/>
              <a:t>STATUS OF WOMEN IN VEDIC </a:t>
            </a:r>
            <a:r>
              <a:rPr lang="en-US" sz="1600" dirty="0" err="1"/>
              <a:t>PERIOD:During</a:t>
            </a:r>
            <a:r>
              <a:rPr lang="en-US" sz="1600" dirty="0"/>
              <a:t> the Vedic period, Indian women enjoyed a dignified and powerful status in the society. The women enjoyed considerable freedom of expression and attained excellence in various activities The ancient Hindu scriptures depict women </a:t>
            </a:r>
            <a:r>
              <a:rPr lang="en-US" sz="1600" dirty="0" err="1"/>
              <a:t>as:Shakti</a:t>
            </a:r>
            <a:r>
              <a:rPr lang="en-US" sz="1600" dirty="0"/>
              <a:t>, Le., the energy or power, the energizing principle d the universe. References are made to Goddess Kali, as energetic and powerful, and destroyer of </a:t>
            </a:r>
            <a:r>
              <a:rPr lang="en-US" sz="1600" dirty="0" err="1"/>
              <a:t>evil.Prakriti</a:t>
            </a:r>
            <a:r>
              <a:rPr lang="en-US" sz="1600" dirty="0"/>
              <a:t>, i.e., nature, the active female counterpart of the cosmic person '</a:t>
            </a:r>
            <a:r>
              <a:rPr lang="en-US" sz="1600" dirty="0" err="1"/>
              <a:t>purusa</a:t>
            </a:r>
            <a:r>
              <a:rPr lang="en-US" sz="1600" dirty="0"/>
              <a:t>'. </a:t>
            </a:r>
            <a:endParaRPr lang="en-US" sz="1600" dirty="0" smtClean="0"/>
          </a:p>
          <a:p>
            <a:endParaRPr lang="en-US" sz="1600" dirty="0" smtClean="0"/>
          </a:p>
          <a:p>
            <a:r>
              <a:rPr lang="en-US" sz="1600" dirty="0" smtClean="0"/>
              <a:t>II</a:t>
            </a:r>
            <a:r>
              <a:rPr lang="en-US" sz="1600" dirty="0"/>
              <a:t>. DECLINE IN STATUS OF WOMEN IN THE POST </a:t>
            </a:r>
            <a:r>
              <a:rPr lang="en-US" sz="1600" dirty="0" err="1"/>
              <a:t>VEDICPERIOD:In</a:t>
            </a:r>
            <a:r>
              <a:rPr lang="en-US" sz="1600" dirty="0"/>
              <a:t> the post Vedic period, woman was presented in a passive role as a mother, wife, daughter and sister. The Manu </a:t>
            </a:r>
            <a:r>
              <a:rPr lang="en-US" sz="1600" dirty="0" err="1"/>
              <a:t>Smriti</a:t>
            </a:r>
            <a:r>
              <a:rPr lang="en-US" sz="1600" dirty="0"/>
              <a:t> and Dharma </a:t>
            </a:r>
            <a:r>
              <a:rPr lang="en-US" sz="1600" dirty="0" err="1"/>
              <a:t>Shastras</a:t>
            </a:r>
            <a:r>
              <a:rPr lang="en-US" sz="1600" dirty="0"/>
              <a:t> made women totally dependent on men, thereby, depriving them of their right of freedom of movement and expression. The Manu </a:t>
            </a:r>
            <a:r>
              <a:rPr lang="en-US" sz="1600" dirty="0" err="1"/>
              <a:t>Smriti</a:t>
            </a:r>
            <a:r>
              <a:rPr lang="en-US" sz="1600" dirty="0"/>
              <a:t> and Dharma </a:t>
            </a:r>
            <a:r>
              <a:rPr lang="en-US" sz="1600" dirty="0" err="1"/>
              <a:t>Shastras</a:t>
            </a:r>
            <a:r>
              <a:rPr lang="en-US" sz="1600" dirty="0"/>
              <a:t> laid down specific rules for the conduct of women and stressed the need to control women by men. The women were relegated to the secondary position in all walks of life including household. </a:t>
            </a:r>
          </a:p>
        </p:txBody>
      </p:sp>
    </p:spTree>
    <p:extLst>
      <p:ext uri="{BB962C8B-B14F-4D97-AF65-F5344CB8AC3E}">
        <p14:creationId xmlns:p14="http://schemas.microsoft.com/office/powerpoint/2010/main" val="362645226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35496" y="123479"/>
            <a:ext cx="9001000" cy="4616648"/>
          </a:xfrm>
          <a:prstGeom prst="rect">
            <a:avLst/>
          </a:prstGeom>
        </p:spPr>
        <p:txBody>
          <a:bodyPr wrap="square">
            <a:spAutoFit/>
          </a:bodyPr>
          <a:lstStyle/>
          <a:p>
            <a:r>
              <a:rPr lang="en-US" sz="1600" dirty="0"/>
              <a:t>The secondary status of women was reinforced by certain practices such as</a:t>
            </a:r>
            <a:r>
              <a:rPr lang="en-US" sz="1600" dirty="0" smtClean="0"/>
              <a:t>:</a:t>
            </a:r>
          </a:p>
          <a:p>
            <a:pPr marL="285750" indent="-285750">
              <a:buFont typeface="Arial" pitchFamily="34" charset="0"/>
              <a:buChar char="•"/>
            </a:pPr>
            <a:r>
              <a:rPr lang="en-US" sz="1600" dirty="0" smtClean="0"/>
              <a:t>Practice </a:t>
            </a:r>
            <a:r>
              <a:rPr lang="en-US" sz="1600" dirty="0"/>
              <a:t>of sati</a:t>
            </a:r>
            <a:r>
              <a:rPr lang="en-US" sz="1600" dirty="0" smtClean="0"/>
              <a:t>.</a:t>
            </a:r>
          </a:p>
          <a:p>
            <a:pPr marL="285750" indent="-285750">
              <a:buFont typeface="Arial" pitchFamily="34" charset="0"/>
              <a:buChar char="•"/>
            </a:pPr>
            <a:r>
              <a:rPr lang="en-US" sz="1600" dirty="0" smtClean="0"/>
              <a:t>System </a:t>
            </a:r>
            <a:r>
              <a:rPr lang="en-US" sz="1600" dirty="0"/>
              <a:t>of </a:t>
            </a:r>
            <a:r>
              <a:rPr lang="en-US" sz="1600" dirty="0" err="1"/>
              <a:t>devadasi</a:t>
            </a:r>
            <a:r>
              <a:rPr lang="en-US" sz="1600" dirty="0" smtClean="0"/>
              <a:t>.</a:t>
            </a:r>
          </a:p>
          <a:p>
            <a:pPr marL="285750" indent="-285750">
              <a:buFont typeface="Arial" pitchFamily="34" charset="0"/>
              <a:buChar char="•"/>
            </a:pPr>
            <a:r>
              <a:rPr lang="en-US" sz="1600" dirty="0" smtClean="0"/>
              <a:t>Restrictions </a:t>
            </a:r>
            <a:r>
              <a:rPr lang="en-US" sz="1600" dirty="0"/>
              <a:t>on education of females</a:t>
            </a:r>
            <a:r>
              <a:rPr lang="en-US" sz="1600" dirty="0" smtClean="0"/>
              <a:t>.</a:t>
            </a:r>
          </a:p>
          <a:p>
            <a:pPr marL="285750" indent="-285750">
              <a:buFont typeface="Arial" pitchFamily="34" charset="0"/>
              <a:buChar char="•"/>
            </a:pPr>
            <a:r>
              <a:rPr lang="en-US" sz="1600" dirty="0" smtClean="0"/>
              <a:t>Practice </a:t>
            </a:r>
            <a:r>
              <a:rPr lang="en-US" sz="1600" dirty="0"/>
              <a:t>of dowry system</a:t>
            </a:r>
            <a:r>
              <a:rPr lang="en-US" sz="1600" dirty="0" smtClean="0"/>
              <a:t>.</a:t>
            </a:r>
          </a:p>
          <a:p>
            <a:pPr marL="285750" indent="-285750">
              <a:buFont typeface="Arial" pitchFamily="34" charset="0"/>
              <a:buChar char="•"/>
            </a:pPr>
            <a:r>
              <a:rPr lang="en-US" sz="1600" dirty="0" smtClean="0"/>
              <a:t>Restrictions </a:t>
            </a:r>
            <a:r>
              <a:rPr lang="en-US" sz="1600" dirty="0"/>
              <a:t>on widow marriage</a:t>
            </a:r>
            <a:r>
              <a:rPr lang="en-US" sz="1600" dirty="0" smtClean="0"/>
              <a:t>.</a:t>
            </a:r>
          </a:p>
          <a:p>
            <a:pPr marL="285750" indent="-285750">
              <a:buFont typeface="Arial" pitchFamily="34" charset="0"/>
              <a:buChar char="•"/>
            </a:pPr>
            <a:r>
              <a:rPr lang="en-US" sz="1600" dirty="0" smtClean="0"/>
              <a:t>Practice </a:t>
            </a:r>
            <a:r>
              <a:rPr lang="en-US" sz="1600" dirty="0"/>
              <a:t>of polygamy, etc. </a:t>
            </a:r>
            <a:endParaRPr lang="en-US" sz="1600" dirty="0" smtClean="0"/>
          </a:p>
          <a:p>
            <a:endParaRPr lang="en-US" sz="1600" dirty="0"/>
          </a:p>
          <a:p>
            <a:r>
              <a:rPr lang="en-US" sz="1600" dirty="0" smtClean="0"/>
              <a:t>III</a:t>
            </a:r>
            <a:r>
              <a:rPr lang="en-US" sz="1600" dirty="0"/>
              <a:t>. PRESENT DAY STATUS OF WOMEN</a:t>
            </a:r>
            <a:r>
              <a:rPr lang="en-US" sz="1600" dirty="0" smtClean="0"/>
              <a:t>:</a:t>
            </a:r>
          </a:p>
          <a:p>
            <a:r>
              <a:rPr lang="en-US" sz="1600" dirty="0" smtClean="0"/>
              <a:t>From </a:t>
            </a:r>
            <a:r>
              <a:rPr lang="en-US" sz="1600" dirty="0"/>
              <a:t>the 19th century onwards, efforts were made by social reformers like Raja Ram Mohan Roy, Mahatma </a:t>
            </a:r>
            <a:r>
              <a:rPr lang="en-US" sz="1600" dirty="0" err="1"/>
              <a:t>Jyotiba</a:t>
            </a:r>
            <a:r>
              <a:rPr lang="en-US" sz="1600" dirty="0"/>
              <a:t> </a:t>
            </a:r>
            <a:r>
              <a:rPr lang="en-US" sz="1600" dirty="0" err="1"/>
              <a:t>Phule</a:t>
            </a:r>
            <a:r>
              <a:rPr lang="en-US" sz="1600" dirty="0"/>
              <a:t> and others, to uplift the status of women in India. For instance, Raja Ram Mohan Roy organized a movement to oppose the practice of Sati. He succeeded in the passing of 'Sati Abolition Act, 1829. Several other Acts were subsequently passed including Hindu Women's Right to Property Act, 1926. Other than legislations, several other attempts have been made to uplift the women in India including</a:t>
            </a:r>
            <a:r>
              <a:rPr lang="en-US" sz="1600" dirty="0" smtClean="0"/>
              <a:t>:</a:t>
            </a:r>
          </a:p>
          <a:p>
            <a:pPr marL="285750" indent="-285750">
              <a:buFont typeface="Arial" pitchFamily="34" charset="0"/>
              <a:buChar char="•"/>
            </a:pPr>
            <a:r>
              <a:rPr lang="en-US" sz="1600" dirty="0" smtClean="0"/>
              <a:t>Free </a:t>
            </a:r>
            <a:r>
              <a:rPr lang="en-US" sz="1600" dirty="0"/>
              <a:t>education for girls </a:t>
            </a:r>
            <a:r>
              <a:rPr lang="en-US" sz="1600" dirty="0" err="1"/>
              <a:t>upto</a:t>
            </a:r>
            <a:r>
              <a:rPr lang="en-US" sz="1600" dirty="0"/>
              <a:t> 12th </a:t>
            </a:r>
            <a:r>
              <a:rPr lang="en-US" sz="1600" dirty="0" smtClean="0"/>
              <a:t>Standard.</a:t>
            </a:r>
          </a:p>
          <a:p>
            <a:pPr marL="285750" indent="-285750">
              <a:buFont typeface="Arial" pitchFamily="34" charset="0"/>
              <a:buChar char="•"/>
            </a:pPr>
            <a:r>
              <a:rPr lang="en-US" sz="1600" dirty="0" smtClean="0"/>
              <a:t>Reservation </a:t>
            </a:r>
            <a:r>
              <a:rPr lang="en-US" sz="1600" dirty="0"/>
              <a:t>of seats for women at </a:t>
            </a:r>
            <a:r>
              <a:rPr lang="en-US" sz="1600" dirty="0" err="1"/>
              <a:t>Panchayat</a:t>
            </a:r>
            <a:r>
              <a:rPr lang="en-US" sz="1600" dirty="0"/>
              <a:t> and other elections</a:t>
            </a:r>
            <a:r>
              <a:rPr lang="en-US" sz="1600" dirty="0" smtClean="0"/>
              <a:t>.</a:t>
            </a:r>
          </a:p>
          <a:p>
            <a:pPr marL="285750" indent="-285750">
              <a:buFont typeface="Arial" pitchFamily="34" charset="0"/>
              <a:buChar char="•"/>
            </a:pPr>
            <a:r>
              <a:rPr lang="en-US" sz="1600" dirty="0" smtClean="0"/>
              <a:t>Higher </a:t>
            </a:r>
            <a:r>
              <a:rPr lang="en-US" sz="1600" dirty="0"/>
              <a:t>tax exemption for females as compared to males.</a:t>
            </a:r>
          </a:p>
        </p:txBody>
      </p:sp>
    </p:spTree>
    <p:extLst>
      <p:ext uri="{BB962C8B-B14F-4D97-AF65-F5344CB8AC3E}">
        <p14:creationId xmlns:p14="http://schemas.microsoft.com/office/powerpoint/2010/main" val="212620182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r>
              <a:rPr lang="en-US" dirty="0" smtClean="0"/>
              <a:t>The declining gender ratio in India is shown in the following table</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35977585"/>
              </p:ext>
            </p:extLst>
          </p:nvPr>
        </p:nvGraphicFramePr>
        <p:xfrm>
          <a:off x="2627784" y="987574"/>
          <a:ext cx="4320480" cy="3048000"/>
        </p:xfrm>
        <a:graphic>
          <a:graphicData uri="http://schemas.openxmlformats.org/drawingml/2006/table">
            <a:tbl>
              <a:tblPr firstRow="1" bandRow="1">
                <a:tableStyleId>{5C22544A-7EE6-4342-B048-85BDC9FD1C3A}</a:tableStyleId>
              </a:tblPr>
              <a:tblGrid>
                <a:gridCol w="720080"/>
                <a:gridCol w="3600400"/>
              </a:tblGrid>
              <a:tr h="260337">
                <a:tc>
                  <a:txBody>
                    <a:bodyPr/>
                    <a:lstStyle/>
                    <a:p>
                      <a:r>
                        <a:rPr lang="en-US" sz="1400" dirty="0" smtClean="0"/>
                        <a:t>Year</a:t>
                      </a:r>
                      <a:endParaRPr lang="en-US" sz="1400" dirty="0"/>
                    </a:p>
                  </a:txBody>
                  <a:tcPr/>
                </a:tc>
                <a:tc>
                  <a:txBody>
                    <a:bodyPr/>
                    <a:lstStyle/>
                    <a:p>
                      <a:r>
                        <a:rPr lang="en-US" sz="1400" dirty="0" smtClean="0"/>
                        <a:t>Females (per 1000 males)</a:t>
                      </a:r>
                      <a:endParaRPr lang="en-US" sz="1400" dirty="0"/>
                    </a:p>
                  </a:txBody>
                  <a:tcPr/>
                </a:tc>
              </a:tr>
              <a:tr h="260337">
                <a:tc>
                  <a:txBody>
                    <a:bodyPr/>
                    <a:lstStyle/>
                    <a:p>
                      <a:r>
                        <a:rPr lang="en-US" sz="1400" dirty="0" smtClean="0"/>
                        <a:t>1901</a:t>
                      </a:r>
                    </a:p>
                  </a:txBody>
                  <a:tcPr/>
                </a:tc>
                <a:tc>
                  <a:txBody>
                    <a:bodyPr/>
                    <a:lstStyle/>
                    <a:p>
                      <a:r>
                        <a:rPr lang="en-US" sz="1400" dirty="0" smtClean="0"/>
                        <a:t>972</a:t>
                      </a:r>
                      <a:endParaRPr lang="en-US" sz="1400" dirty="0"/>
                    </a:p>
                  </a:txBody>
                  <a:tcPr/>
                </a:tc>
              </a:tr>
              <a:tr h="260337">
                <a:tc>
                  <a:txBody>
                    <a:bodyPr/>
                    <a:lstStyle/>
                    <a:p>
                      <a:r>
                        <a:rPr lang="en-US" sz="1400" dirty="0" smtClean="0"/>
                        <a:t>1921</a:t>
                      </a:r>
                      <a:endParaRPr lang="en-US" sz="1400" dirty="0"/>
                    </a:p>
                  </a:txBody>
                  <a:tcPr/>
                </a:tc>
                <a:tc>
                  <a:txBody>
                    <a:bodyPr/>
                    <a:lstStyle/>
                    <a:p>
                      <a:r>
                        <a:rPr lang="en-US" sz="1400" dirty="0" smtClean="0"/>
                        <a:t>955</a:t>
                      </a:r>
                      <a:endParaRPr lang="en-US" sz="1400" dirty="0"/>
                    </a:p>
                  </a:txBody>
                  <a:tcPr/>
                </a:tc>
              </a:tr>
              <a:tr h="260337">
                <a:tc>
                  <a:txBody>
                    <a:bodyPr/>
                    <a:lstStyle/>
                    <a:p>
                      <a:r>
                        <a:rPr lang="en-US" sz="1400" dirty="0" smtClean="0"/>
                        <a:t>1951</a:t>
                      </a:r>
                      <a:endParaRPr lang="en-US" sz="1400" dirty="0"/>
                    </a:p>
                  </a:txBody>
                  <a:tcPr/>
                </a:tc>
                <a:tc>
                  <a:txBody>
                    <a:bodyPr/>
                    <a:lstStyle/>
                    <a:p>
                      <a:r>
                        <a:rPr lang="en-US" sz="1400" dirty="0" smtClean="0"/>
                        <a:t>946</a:t>
                      </a:r>
                      <a:endParaRPr lang="en-US" sz="1400" dirty="0"/>
                    </a:p>
                  </a:txBody>
                  <a:tcPr/>
                </a:tc>
              </a:tr>
              <a:tr h="260337">
                <a:tc>
                  <a:txBody>
                    <a:bodyPr/>
                    <a:lstStyle/>
                    <a:p>
                      <a:r>
                        <a:rPr lang="en-US" sz="1400" dirty="0" smtClean="0"/>
                        <a:t>1961</a:t>
                      </a:r>
                      <a:endParaRPr lang="en-US" sz="1400" dirty="0"/>
                    </a:p>
                  </a:txBody>
                  <a:tcPr/>
                </a:tc>
                <a:tc>
                  <a:txBody>
                    <a:bodyPr/>
                    <a:lstStyle/>
                    <a:p>
                      <a:r>
                        <a:rPr lang="en-US" sz="1400" dirty="0" smtClean="0"/>
                        <a:t>941</a:t>
                      </a:r>
                      <a:endParaRPr lang="en-US" sz="1400" dirty="0"/>
                    </a:p>
                  </a:txBody>
                  <a:tcPr/>
                </a:tc>
              </a:tr>
              <a:tr h="260337">
                <a:tc>
                  <a:txBody>
                    <a:bodyPr/>
                    <a:lstStyle/>
                    <a:p>
                      <a:r>
                        <a:rPr lang="en-US" sz="1400" dirty="0" smtClean="0"/>
                        <a:t>1971</a:t>
                      </a:r>
                      <a:endParaRPr lang="en-US" sz="1400" dirty="0"/>
                    </a:p>
                  </a:txBody>
                  <a:tcPr/>
                </a:tc>
                <a:tc>
                  <a:txBody>
                    <a:bodyPr/>
                    <a:lstStyle/>
                    <a:p>
                      <a:r>
                        <a:rPr lang="en-US" sz="1400" dirty="0" smtClean="0"/>
                        <a:t>930</a:t>
                      </a:r>
                      <a:endParaRPr lang="en-US" sz="1400" dirty="0"/>
                    </a:p>
                  </a:txBody>
                  <a:tcPr/>
                </a:tc>
              </a:tr>
              <a:tr h="260337">
                <a:tc>
                  <a:txBody>
                    <a:bodyPr/>
                    <a:lstStyle/>
                    <a:p>
                      <a:r>
                        <a:rPr lang="en-US" sz="1400" dirty="0" smtClean="0"/>
                        <a:t>1981</a:t>
                      </a:r>
                      <a:endParaRPr lang="en-US" sz="1400" dirty="0"/>
                    </a:p>
                  </a:txBody>
                  <a:tcPr/>
                </a:tc>
                <a:tc>
                  <a:txBody>
                    <a:bodyPr/>
                    <a:lstStyle/>
                    <a:p>
                      <a:r>
                        <a:rPr lang="en-US" sz="1400" dirty="0" smtClean="0"/>
                        <a:t>934</a:t>
                      </a:r>
                      <a:endParaRPr lang="en-US" sz="1400" dirty="0"/>
                    </a:p>
                  </a:txBody>
                  <a:tcPr/>
                </a:tc>
              </a:tr>
              <a:tr h="260337">
                <a:tc>
                  <a:txBody>
                    <a:bodyPr/>
                    <a:lstStyle/>
                    <a:p>
                      <a:r>
                        <a:rPr lang="en-US" sz="1400" dirty="0" smtClean="0"/>
                        <a:t>1991</a:t>
                      </a:r>
                      <a:endParaRPr lang="en-US" sz="1400" dirty="0"/>
                    </a:p>
                  </a:txBody>
                  <a:tcPr/>
                </a:tc>
                <a:tc>
                  <a:txBody>
                    <a:bodyPr/>
                    <a:lstStyle/>
                    <a:p>
                      <a:r>
                        <a:rPr lang="en-US" sz="1400" dirty="0" smtClean="0"/>
                        <a:t>927</a:t>
                      </a:r>
                      <a:endParaRPr lang="en-US" sz="1400" dirty="0"/>
                    </a:p>
                  </a:txBody>
                  <a:tcPr/>
                </a:tc>
              </a:tr>
              <a:tr h="260337">
                <a:tc>
                  <a:txBody>
                    <a:bodyPr/>
                    <a:lstStyle/>
                    <a:p>
                      <a:r>
                        <a:rPr lang="en-US" sz="1400" dirty="0" smtClean="0"/>
                        <a:t>2001</a:t>
                      </a:r>
                      <a:endParaRPr lang="en-US" sz="1400" dirty="0"/>
                    </a:p>
                  </a:txBody>
                  <a:tcPr/>
                </a:tc>
                <a:tc>
                  <a:txBody>
                    <a:bodyPr/>
                    <a:lstStyle/>
                    <a:p>
                      <a:r>
                        <a:rPr lang="en-US" sz="1400" dirty="0" smtClean="0"/>
                        <a:t>933</a:t>
                      </a:r>
                      <a:endParaRPr lang="en-US" sz="1400" dirty="0"/>
                    </a:p>
                  </a:txBody>
                  <a:tcPr/>
                </a:tc>
              </a:tr>
              <a:tr h="260337">
                <a:tc>
                  <a:txBody>
                    <a:bodyPr/>
                    <a:lstStyle/>
                    <a:p>
                      <a:r>
                        <a:rPr lang="en-US" sz="1400" dirty="0" smtClean="0"/>
                        <a:t>2011</a:t>
                      </a:r>
                      <a:endParaRPr lang="en-US" sz="1400" dirty="0"/>
                    </a:p>
                  </a:txBody>
                  <a:tcPr/>
                </a:tc>
                <a:tc>
                  <a:txBody>
                    <a:bodyPr/>
                    <a:lstStyle/>
                    <a:p>
                      <a:r>
                        <a:rPr lang="en-US" sz="1400" dirty="0" smtClean="0"/>
                        <a:t>940</a:t>
                      </a:r>
                      <a:endParaRPr lang="en-US" sz="1400" dirty="0"/>
                    </a:p>
                  </a:txBody>
                  <a:tcPr/>
                </a:tc>
              </a:tr>
            </a:tbl>
          </a:graphicData>
        </a:graphic>
      </p:graphicFrame>
    </p:spTree>
    <p:extLst>
      <p:ext uri="{BB962C8B-B14F-4D97-AF65-F5344CB8AC3E}">
        <p14:creationId xmlns:p14="http://schemas.microsoft.com/office/powerpoint/2010/main" val="5123691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35496" y="195486"/>
            <a:ext cx="9108504" cy="4278094"/>
          </a:xfrm>
          <a:prstGeom prst="rect">
            <a:avLst/>
          </a:prstGeom>
        </p:spPr>
        <p:txBody>
          <a:bodyPr wrap="square">
            <a:spAutoFit/>
          </a:bodyPr>
          <a:lstStyle/>
          <a:p>
            <a:r>
              <a:rPr lang="en-US" sz="1600" dirty="0"/>
              <a:t>Causes/Factors of Declining Gender Ratio: </a:t>
            </a:r>
            <a:endParaRPr lang="en-US" sz="1600" dirty="0" smtClean="0"/>
          </a:p>
          <a:p>
            <a:r>
              <a:rPr lang="en-US" sz="1600" dirty="0" smtClean="0"/>
              <a:t>In </a:t>
            </a:r>
            <a:r>
              <a:rPr lang="en-US" sz="1600" dirty="0"/>
              <a:t>India, the gender ratio is in </a:t>
            </a:r>
            <a:r>
              <a:rPr lang="en-US" sz="1600" dirty="0" err="1"/>
              <a:t>favour</a:t>
            </a:r>
            <a:r>
              <a:rPr lang="en-US" sz="1600" dirty="0"/>
              <a:t> of males. This means male are more are compared to females. This is especially true in the case of Northern, and Western States of India. </a:t>
            </a:r>
            <a:endParaRPr lang="en-US" sz="1600" dirty="0" smtClean="0"/>
          </a:p>
          <a:p>
            <a:endParaRPr lang="en-US" sz="1600" dirty="0"/>
          </a:p>
          <a:p>
            <a:r>
              <a:rPr lang="en-US" sz="1600" dirty="0" smtClean="0"/>
              <a:t>The </a:t>
            </a:r>
            <a:r>
              <a:rPr lang="en-US" sz="1600" dirty="0"/>
              <a:t>following are the factors responsible for declining gender ratio in India</a:t>
            </a:r>
            <a:r>
              <a:rPr lang="en-US" sz="1600" dirty="0" smtClean="0"/>
              <a:t>:</a:t>
            </a:r>
            <a:endParaRPr lang="en-US" sz="1600" b="1" dirty="0" smtClean="0"/>
          </a:p>
          <a:p>
            <a:endParaRPr lang="en-US" sz="1600" b="1" dirty="0"/>
          </a:p>
          <a:p>
            <a:pPr marL="342900" indent="-342900">
              <a:buAutoNum type="arabicPeriod"/>
            </a:pPr>
            <a:r>
              <a:rPr lang="en-US" sz="1600" b="1" dirty="0" smtClean="0"/>
              <a:t>Preference </a:t>
            </a:r>
            <a:r>
              <a:rPr lang="en-US" sz="1600" b="1" dirty="0"/>
              <a:t>for Male Child</a:t>
            </a:r>
            <a:r>
              <a:rPr lang="en-US" sz="1600" b="1" dirty="0" smtClean="0"/>
              <a:t>: </a:t>
            </a:r>
            <a:r>
              <a:rPr lang="en-US" sz="1600" dirty="0" smtClean="0"/>
              <a:t>In </a:t>
            </a:r>
            <a:r>
              <a:rPr lang="en-US" sz="1600" dirty="0"/>
              <a:t>India across all cultures and religion, preference is given to the male child. The preference for male child results in hatred for girl child. Most of the families </a:t>
            </a:r>
            <a:endParaRPr lang="en-US" sz="1600" dirty="0" smtClean="0"/>
          </a:p>
          <a:p>
            <a:r>
              <a:rPr lang="en-US" sz="1600" dirty="0" smtClean="0"/>
              <a:t>(</a:t>
            </a:r>
            <a:r>
              <a:rPr lang="en-US" sz="1600" dirty="0"/>
              <a:t>husband and wife, and in- laws) crave for the birth of a male child. Some even undertake </a:t>
            </a:r>
            <a:endParaRPr lang="en-US" sz="1600" dirty="0" smtClean="0"/>
          </a:p>
          <a:p>
            <a:r>
              <a:rPr lang="en-US" sz="1600" dirty="0" smtClean="0"/>
              <a:t>special </a:t>
            </a:r>
            <a:r>
              <a:rPr lang="en-US" sz="1600" dirty="0"/>
              <a:t>prayers and visit various places of worship to get a male child. When a male child is </a:t>
            </a:r>
            <a:endParaRPr lang="en-US" sz="1600" dirty="0" smtClean="0"/>
          </a:p>
          <a:p>
            <a:r>
              <a:rPr lang="en-US" sz="1600" dirty="0" smtClean="0"/>
              <a:t>born</a:t>
            </a:r>
            <a:r>
              <a:rPr lang="en-US" sz="1600" dirty="0"/>
              <a:t>, there is lot of rejoicing including special offers to the gods and goddesses. And if a girl </a:t>
            </a:r>
            <a:endParaRPr lang="en-US" sz="1600" dirty="0" smtClean="0"/>
          </a:p>
          <a:p>
            <a:r>
              <a:rPr lang="en-US" sz="1600" dirty="0" smtClean="0"/>
              <a:t>child </a:t>
            </a:r>
            <a:r>
              <a:rPr lang="en-US" sz="1600" dirty="0"/>
              <a:t>is born, it brings sadness and gloom, and she is often ill-treated</a:t>
            </a:r>
            <a:r>
              <a:rPr lang="en-US" sz="1600" dirty="0" smtClean="0"/>
              <a:t>.</a:t>
            </a:r>
            <a:endParaRPr lang="en-US" sz="1600" b="1" dirty="0" smtClean="0"/>
          </a:p>
          <a:p>
            <a:pPr marL="342900" indent="-342900">
              <a:buAutoNum type="arabicPeriod"/>
            </a:pPr>
            <a:r>
              <a:rPr lang="en-US" sz="1600" b="1" dirty="0" smtClean="0"/>
              <a:t>Female </a:t>
            </a:r>
            <a:r>
              <a:rPr lang="en-US" sz="1600" b="1" dirty="0" err="1" smtClean="0"/>
              <a:t>Foeticide</a:t>
            </a:r>
            <a:r>
              <a:rPr lang="en-US" sz="1600" b="1" dirty="0" smtClean="0"/>
              <a:t>: </a:t>
            </a:r>
            <a:r>
              <a:rPr lang="en-US" sz="1600" dirty="0" smtClean="0"/>
              <a:t>In </a:t>
            </a:r>
            <a:r>
              <a:rPr lang="en-US" sz="1600" dirty="0"/>
              <a:t>India, male child is considered as an asset and female child the liability. </a:t>
            </a:r>
            <a:r>
              <a:rPr lang="en-US" sz="1600" dirty="0" smtClean="0"/>
              <a:t>4This </a:t>
            </a:r>
            <a:r>
              <a:rPr lang="en-US" sz="1600" dirty="0"/>
              <a:t>is mainly due to certain misconceived religious beliefs and the problem of dowry. In certain States, the girl child is killed immediately after the birth. In certain other cases. </a:t>
            </a:r>
            <a:r>
              <a:rPr lang="en-US" sz="1600" dirty="0" smtClean="0"/>
              <a:t>Female </a:t>
            </a:r>
            <a:r>
              <a:rPr lang="en-US" sz="1600" dirty="0" err="1" smtClean="0"/>
              <a:t>foeticide</a:t>
            </a:r>
            <a:r>
              <a:rPr lang="en-US" sz="1600" dirty="0" smtClean="0"/>
              <a:t> </a:t>
            </a:r>
            <a:r>
              <a:rPr lang="en-US" sz="1600" dirty="0"/>
              <a:t>is resorted even by educated and rich families. As a result of such practices, the sex ratio has worsened in certain States such as Rajasthan, Punjab, Haryana, Bihar, etc.</a:t>
            </a:r>
          </a:p>
        </p:txBody>
      </p:sp>
    </p:spTree>
    <p:extLst>
      <p:ext uri="{BB962C8B-B14F-4D97-AF65-F5344CB8AC3E}">
        <p14:creationId xmlns:p14="http://schemas.microsoft.com/office/powerpoint/2010/main" val="161557721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35496" y="699542"/>
            <a:ext cx="8928992" cy="4278094"/>
          </a:xfrm>
          <a:prstGeom prst="rect">
            <a:avLst/>
          </a:prstGeom>
        </p:spPr>
        <p:txBody>
          <a:bodyPr wrap="square">
            <a:spAutoFit/>
          </a:bodyPr>
          <a:lstStyle/>
          <a:p>
            <a:r>
              <a:rPr lang="en-US" sz="1600" b="1" dirty="0" smtClean="0"/>
              <a:t>3. Female </a:t>
            </a:r>
            <a:r>
              <a:rPr lang="en-US" sz="1600" b="1" dirty="0"/>
              <a:t>Infant Mortality Rate :</a:t>
            </a:r>
            <a:r>
              <a:rPr lang="en-US" sz="1600" dirty="0"/>
              <a:t>The infant mortality rate is higher in the case of girls as </a:t>
            </a:r>
            <a:endParaRPr lang="en-US" sz="1600" dirty="0" smtClean="0"/>
          </a:p>
          <a:p>
            <a:r>
              <a:rPr lang="en-US" sz="1600" dirty="0" smtClean="0"/>
              <a:t>compared </a:t>
            </a:r>
            <a:r>
              <a:rPr lang="en-US" sz="1600" dirty="0"/>
              <a:t>to boys. The high female-infant mortality rate is mainly due to poor post-natal (birth) </a:t>
            </a:r>
            <a:endParaRPr lang="en-US" sz="1600" dirty="0" smtClean="0"/>
          </a:p>
          <a:p>
            <a:r>
              <a:rPr lang="en-US" sz="1600" dirty="0" smtClean="0"/>
              <a:t>care </a:t>
            </a:r>
            <a:r>
              <a:rPr lang="en-US" sz="1600" dirty="0"/>
              <a:t>of the girl child. Even in the economically better off States like Punjab, there is often neglect of health care of female infants. As per 2016 estimates of Central Intelligence Agency (US), the </a:t>
            </a:r>
            <a:endParaRPr lang="en-US" sz="1600" dirty="0" smtClean="0"/>
          </a:p>
          <a:p>
            <a:r>
              <a:rPr lang="en-US" sz="1600" dirty="0" smtClean="0"/>
              <a:t>overall </a:t>
            </a:r>
            <a:r>
              <a:rPr lang="en-US" sz="1600" dirty="0"/>
              <a:t>infant mortality rate in India is 40 deaths of infants out of every 1000 live births; the female infant mortality rate is 42 per 1000 live births, and that of male infant mortality rate is 39 per live </a:t>
            </a:r>
            <a:endParaRPr lang="en-US" sz="1600" dirty="0" smtClean="0"/>
          </a:p>
          <a:p>
            <a:r>
              <a:rPr lang="en-US" sz="1600" dirty="0" smtClean="0"/>
              <a:t>births.</a:t>
            </a:r>
          </a:p>
          <a:p>
            <a:endParaRPr lang="en-US" sz="1600" dirty="0"/>
          </a:p>
          <a:p>
            <a:r>
              <a:rPr lang="en-US" sz="1600" b="1" dirty="0" smtClean="0"/>
              <a:t>4. Poor </a:t>
            </a:r>
            <a:r>
              <a:rPr lang="en-US" sz="1600" b="1" dirty="0"/>
              <a:t>Maternal Care</a:t>
            </a:r>
            <a:r>
              <a:rPr lang="en-US" sz="1600" b="1" dirty="0" smtClean="0"/>
              <a:t>: </a:t>
            </a:r>
            <a:r>
              <a:rPr lang="en-US" sz="1600" dirty="0" smtClean="0"/>
              <a:t>Besides</a:t>
            </a:r>
            <a:r>
              <a:rPr lang="en-US" sz="1600" dirty="0"/>
              <a:t>, neglect of the health of the girl child, there is lack of pre-natal </a:t>
            </a:r>
            <a:endParaRPr lang="en-US" sz="1600" dirty="0" smtClean="0"/>
          </a:p>
          <a:p>
            <a:r>
              <a:rPr lang="en-US" sz="1600" dirty="0" smtClean="0"/>
              <a:t>and </a:t>
            </a:r>
            <a:r>
              <a:rPr lang="en-US" sz="1600" dirty="0"/>
              <a:t>post-natal maternal care. Due to poor maternal care, there is high incidence of maternal </a:t>
            </a:r>
            <a:endParaRPr lang="en-US" sz="1600" dirty="0" smtClean="0"/>
          </a:p>
          <a:p>
            <a:r>
              <a:rPr lang="en-US" sz="1600" dirty="0" smtClean="0"/>
              <a:t>mortality </a:t>
            </a:r>
            <a:r>
              <a:rPr lang="en-US" sz="1600" dirty="0"/>
              <a:t>rate in </a:t>
            </a:r>
            <a:r>
              <a:rPr lang="en-US" sz="1600" dirty="0" err="1"/>
              <a:t>India.At</a:t>
            </a:r>
            <a:r>
              <a:rPr lang="en-US" sz="1600" dirty="0"/>
              <a:t> present, the maternal mortality rate is 200 per 1,00,000 live births, which is quite high as compared to developed countries like Japan (5 per 1,00,000 live births), </a:t>
            </a:r>
            <a:endParaRPr lang="en-US" sz="1600" dirty="0" smtClean="0"/>
          </a:p>
          <a:p>
            <a:r>
              <a:rPr lang="en-US" sz="1600" dirty="0" smtClean="0"/>
              <a:t>Germany </a:t>
            </a:r>
            <a:r>
              <a:rPr lang="en-US" sz="1600" dirty="0"/>
              <a:t>(7 per 1,00,000 live births) and France (8 per 1,00,000 live births</a:t>
            </a:r>
            <a:r>
              <a:rPr lang="en-US" sz="1600" dirty="0" smtClean="0"/>
              <a:t>).</a:t>
            </a:r>
          </a:p>
          <a:p>
            <a:endParaRPr lang="en-US" sz="1600" dirty="0"/>
          </a:p>
          <a:p>
            <a:r>
              <a:rPr lang="en-US" sz="1600" b="1" dirty="0"/>
              <a:t>5. Malnutrition of Females</a:t>
            </a:r>
            <a:r>
              <a:rPr lang="en-US" sz="1600" b="1" dirty="0" smtClean="0"/>
              <a:t>: </a:t>
            </a:r>
            <a:r>
              <a:rPr lang="en-US" sz="1600" dirty="0" smtClean="0"/>
              <a:t>There </a:t>
            </a:r>
            <a:r>
              <a:rPr lang="en-US" sz="1600" dirty="0"/>
              <a:t>is often malnutrition of the females including pregnant </a:t>
            </a:r>
            <a:endParaRPr lang="en-US" sz="1600" dirty="0" smtClean="0"/>
          </a:p>
          <a:p>
            <a:r>
              <a:rPr lang="en-US" sz="1600" dirty="0" smtClean="0"/>
              <a:t>women</a:t>
            </a:r>
            <a:r>
              <a:rPr lang="en-US" sz="1600" dirty="0"/>
              <a:t>. Preference for providing good food to the male members affects the health of females, </a:t>
            </a:r>
            <a:endParaRPr lang="en-US" sz="1600" dirty="0" smtClean="0"/>
          </a:p>
          <a:p>
            <a:r>
              <a:rPr lang="en-US" sz="1600" dirty="0" smtClean="0"/>
              <a:t>which </a:t>
            </a:r>
            <a:r>
              <a:rPr lang="en-US" sz="1600" dirty="0"/>
              <a:t>even results in death of females, which in turn results in declining gender ratio.</a:t>
            </a:r>
          </a:p>
        </p:txBody>
      </p:sp>
    </p:spTree>
    <p:extLst>
      <p:ext uri="{BB962C8B-B14F-4D97-AF65-F5344CB8AC3E}">
        <p14:creationId xmlns:p14="http://schemas.microsoft.com/office/powerpoint/2010/main" val="1065467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Main Characteristics of Indian Culture</a:t>
            </a:r>
            <a:endParaRPr lang="en-US" dirty="0"/>
          </a:p>
        </p:txBody>
      </p:sp>
      <p:sp>
        <p:nvSpPr>
          <p:cNvPr id="3" name="Text Placeholder 2"/>
          <p:cNvSpPr>
            <a:spLocks noGrp="1"/>
          </p:cNvSpPr>
          <p:nvPr>
            <p:ph type="body" sz="quarter" idx="11"/>
          </p:nvPr>
        </p:nvSpPr>
        <p:spPr/>
        <p:txBody>
          <a:bodyPr/>
          <a:lstStyle/>
          <a:p>
            <a:endParaRPr lang="en-US" dirty="0" smtClean="0"/>
          </a:p>
        </p:txBody>
      </p:sp>
      <p:sp>
        <p:nvSpPr>
          <p:cNvPr id="4" name="TextBox 3"/>
          <p:cNvSpPr txBox="1"/>
          <p:nvPr/>
        </p:nvSpPr>
        <p:spPr>
          <a:xfrm>
            <a:off x="395536" y="1275606"/>
            <a:ext cx="6696744" cy="1754326"/>
          </a:xfrm>
          <a:prstGeom prst="rect">
            <a:avLst/>
          </a:prstGeom>
          <a:noFill/>
        </p:spPr>
        <p:txBody>
          <a:bodyPr wrap="square" rtlCol="0">
            <a:spAutoFit/>
          </a:bodyPr>
          <a:lstStyle/>
          <a:p>
            <a:pPr marL="342900" indent="-342900">
              <a:buAutoNum type="arabicPeriod"/>
            </a:pPr>
            <a:r>
              <a:rPr lang="en-US" dirty="0" smtClean="0"/>
              <a:t>Multi – Lingual</a:t>
            </a:r>
          </a:p>
          <a:p>
            <a:pPr marL="342900" indent="-342900">
              <a:buAutoNum type="arabicPeriod"/>
            </a:pPr>
            <a:r>
              <a:rPr lang="en-US" dirty="0" smtClean="0"/>
              <a:t>Multi – Religion</a:t>
            </a:r>
          </a:p>
          <a:p>
            <a:pPr marL="342900" indent="-342900">
              <a:buAutoNum type="arabicPeriod"/>
            </a:pPr>
            <a:r>
              <a:rPr lang="en-US" dirty="0" smtClean="0"/>
              <a:t>Caste System</a:t>
            </a:r>
          </a:p>
          <a:p>
            <a:pPr marL="342900" indent="-342900">
              <a:buAutoNum type="arabicPeriod"/>
            </a:pPr>
            <a:r>
              <a:rPr lang="en-US" dirty="0" smtClean="0"/>
              <a:t>Intra-Group Cultural Differences</a:t>
            </a:r>
          </a:p>
          <a:p>
            <a:pPr marL="342900" indent="-342900">
              <a:buAutoNum type="arabicPeriod"/>
            </a:pPr>
            <a:r>
              <a:rPr lang="en-US" dirty="0" smtClean="0"/>
              <a:t>Influence of the Western Culture</a:t>
            </a:r>
          </a:p>
          <a:p>
            <a:pPr marL="342900" indent="-342900">
              <a:buAutoNum type="arabicPeriod"/>
            </a:pPr>
            <a:r>
              <a:rPr lang="en-US" dirty="0" smtClean="0"/>
              <a:t>Contribution from Various Races</a:t>
            </a:r>
            <a:endParaRPr lang="en-US" dirty="0"/>
          </a:p>
        </p:txBody>
      </p:sp>
    </p:spTree>
    <p:extLst>
      <p:ext uri="{BB962C8B-B14F-4D97-AF65-F5344CB8AC3E}">
        <p14:creationId xmlns:p14="http://schemas.microsoft.com/office/powerpoint/2010/main" val="358762996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35496" y="51470"/>
            <a:ext cx="9001000" cy="5016758"/>
          </a:xfrm>
          <a:prstGeom prst="rect">
            <a:avLst/>
          </a:prstGeom>
        </p:spPr>
        <p:txBody>
          <a:bodyPr wrap="square">
            <a:spAutoFit/>
          </a:bodyPr>
          <a:lstStyle/>
          <a:p>
            <a:r>
              <a:rPr lang="en-US" sz="1600" dirty="0"/>
              <a:t>6. </a:t>
            </a:r>
            <a:r>
              <a:rPr lang="en-US" sz="1600" dirty="0" err="1"/>
              <a:t>Poverty:A</a:t>
            </a:r>
            <a:r>
              <a:rPr lang="en-US" sz="1600" dirty="0"/>
              <a:t> major cause of declining sex ratio is poverty. Poor families consider males as </a:t>
            </a:r>
            <a:endParaRPr lang="en-US" sz="1600" dirty="0" smtClean="0"/>
          </a:p>
          <a:p>
            <a:r>
              <a:rPr lang="en-US" sz="1600" dirty="0" smtClean="0"/>
              <a:t>insurance </a:t>
            </a:r>
            <a:r>
              <a:rPr lang="en-US" sz="1600" dirty="0"/>
              <a:t>against old age, and girls as liability. Therefore, poor treatment is meted out to the girls, including denial of education and malnutrition. The malnutrition in turn results in deaths of female children across several States</a:t>
            </a:r>
            <a:r>
              <a:rPr lang="en-US" sz="1600" dirty="0" smtClean="0"/>
              <a:t>.</a:t>
            </a:r>
          </a:p>
          <a:p>
            <a:endParaRPr lang="en-US" sz="1600" dirty="0"/>
          </a:p>
          <a:p>
            <a:r>
              <a:rPr lang="en-US" sz="1600" dirty="0"/>
              <a:t>7. The Problem of Dowry </a:t>
            </a:r>
            <a:r>
              <a:rPr lang="en-US" sz="1600" dirty="0" err="1"/>
              <a:t>System:The</a:t>
            </a:r>
            <a:r>
              <a:rPr lang="en-US" sz="1600" dirty="0"/>
              <a:t> poorer In India, there is wide scale practice of dowry </a:t>
            </a:r>
            <a:endParaRPr lang="en-US" sz="1600" dirty="0" smtClean="0"/>
          </a:p>
          <a:p>
            <a:r>
              <a:rPr lang="en-US" sz="1600" dirty="0" smtClean="0"/>
              <a:t>system </a:t>
            </a:r>
            <a:r>
              <a:rPr lang="en-US" sz="1600" dirty="0"/>
              <a:t>not only in the rural areas but also in the case of urban areas." families especially in </a:t>
            </a:r>
            <a:endParaRPr lang="en-US" sz="1600" dirty="0" smtClean="0"/>
          </a:p>
          <a:p>
            <a:r>
              <a:rPr lang="en-US" sz="1600" dirty="0" smtClean="0"/>
              <a:t>certain </a:t>
            </a:r>
            <a:r>
              <a:rPr lang="en-US" sz="1600" dirty="0"/>
              <a:t>parts of India like Rajasthan and Tamil Nadu commit female infanticide, i.e., killing of </a:t>
            </a:r>
            <a:endParaRPr lang="en-US" sz="1600" dirty="0" smtClean="0"/>
          </a:p>
          <a:p>
            <a:r>
              <a:rPr lang="en-US" sz="1600" dirty="0" smtClean="0"/>
              <a:t>female </a:t>
            </a:r>
            <a:r>
              <a:rPr lang="en-US" sz="1600" dirty="0"/>
              <a:t>babies immediately after their </a:t>
            </a:r>
            <a:r>
              <a:rPr lang="en-US" sz="1600" dirty="0" err="1"/>
              <a:t>birth.Even</a:t>
            </a:r>
            <a:r>
              <a:rPr lang="en-US" sz="1600" dirty="0"/>
              <a:t> in the case of middle class and upper class </a:t>
            </a:r>
            <a:endParaRPr lang="en-US" sz="1600" dirty="0" smtClean="0"/>
          </a:p>
          <a:p>
            <a:r>
              <a:rPr lang="en-US" sz="1600" dirty="0" smtClean="0"/>
              <a:t>families</a:t>
            </a:r>
            <a:r>
              <a:rPr lang="en-US" sz="1600" dirty="0"/>
              <a:t>, efforts are made for sex determination and subsequent abortion of the girl fetus so as to escape from the dowry net</a:t>
            </a:r>
            <a:r>
              <a:rPr lang="en-US" sz="1600" dirty="0" smtClean="0"/>
              <a:t>.</a:t>
            </a:r>
          </a:p>
          <a:p>
            <a:endParaRPr lang="en-US" sz="1600" dirty="0"/>
          </a:p>
          <a:p>
            <a:r>
              <a:rPr lang="en-US" sz="1600" dirty="0"/>
              <a:t>8.Small Family </a:t>
            </a:r>
            <a:r>
              <a:rPr lang="en-US" sz="1600" dirty="0" err="1"/>
              <a:t>Concept:Nowadays</a:t>
            </a:r>
            <a:r>
              <a:rPr lang="en-US" sz="1600" dirty="0"/>
              <a:t>, there is a growing trend for a small family concept, especially in the urban areas. A good number of couples do not go for a second child, especially, if the first </a:t>
            </a:r>
            <a:endParaRPr lang="en-US" sz="1600" dirty="0" smtClean="0"/>
          </a:p>
          <a:p>
            <a:r>
              <a:rPr lang="en-US" sz="1600" dirty="0" smtClean="0"/>
              <a:t>child </a:t>
            </a:r>
            <a:r>
              <a:rPr lang="en-US" sz="1600" dirty="0"/>
              <a:t>is a male. This tendency also affects the declining sex ratio especially in urban areas</a:t>
            </a:r>
            <a:r>
              <a:rPr lang="en-US" sz="1600" dirty="0" smtClean="0"/>
              <a:t>.</a:t>
            </a:r>
          </a:p>
          <a:p>
            <a:endParaRPr lang="en-US" sz="1600" dirty="0"/>
          </a:p>
          <a:p>
            <a:r>
              <a:rPr lang="en-US" sz="1600" dirty="0" smtClean="0"/>
              <a:t>9</a:t>
            </a:r>
            <a:r>
              <a:rPr lang="en-US" sz="1600" dirty="0"/>
              <a:t>. </a:t>
            </a:r>
            <a:r>
              <a:rPr lang="en-US" sz="1600" dirty="0" err="1"/>
              <a:t>Unemployment:Unemployment</a:t>
            </a:r>
            <a:r>
              <a:rPr lang="en-US" sz="1600" dirty="0"/>
              <a:t> is one of the reasons for decline gender ratio in India. Some </a:t>
            </a:r>
            <a:endParaRPr lang="en-US" sz="1600" dirty="0" smtClean="0"/>
          </a:p>
          <a:p>
            <a:r>
              <a:rPr lang="en-US" sz="1600" dirty="0" smtClean="0"/>
              <a:t>people </a:t>
            </a:r>
            <a:r>
              <a:rPr lang="en-US" sz="1600" dirty="0"/>
              <a:t>consider girls as a liability and boys as an asset. The unemployed people find it difficult to </a:t>
            </a:r>
            <a:endParaRPr lang="en-US" sz="1600" dirty="0" smtClean="0"/>
          </a:p>
          <a:p>
            <a:r>
              <a:rPr lang="en-US" sz="1600" dirty="0" smtClean="0"/>
              <a:t>raise </a:t>
            </a:r>
            <a:r>
              <a:rPr lang="en-US" sz="1600" dirty="0"/>
              <a:t>a girl child and to give dowry at the time of marriage. Therefore, females are neglected and as such some girls die at a very young age.</a:t>
            </a:r>
          </a:p>
        </p:txBody>
      </p:sp>
    </p:spTree>
    <p:extLst>
      <p:ext uri="{BB962C8B-B14F-4D97-AF65-F5344CB8AC3E}">
        <p14:creationId xmlns:p14="http://schemas.microsoft.com/office/powerpoint/2010/main" val="228660724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Violence Against Women</a:t>
            </a:r>
            <a:endParaRPr lang="en-US" dirty="0"/>
          </a:p>
        </p:txBody>
      </p:sp>
      <p:sp>
        <p:nvSpPr>
          <p:cNvPr id="3" name="Text Placeholder 2"/>
          <p:cNvSpPr>
            <a:spLocks noGrp="1"/>
          </p:cNvSpPr>
          <p:nvPr>
            <p:ph type="body" sz="quarter" idx="11"/>
          </p:nvPr>
        </p:nvSpPr>
        <p:spPr/>
        <p:txBody>
          <a:bodyPr/>
          <a:lstStyle/>
          <a:p>
            <a:endParaRPr lang="en-US"/>
          </a:p>
        </p:txBody>
      </p:sp>
      <p:sp>
        <p:nvSpPr>
          <p:cNvPr id="4" name="TextBox 3"/>
          <p:cNvSpPr txBox="1"/>
          <p:nvPr/>
        </p:nvSpPr>
        <p:spPr>
          <a:xfrm>
            <a:off x="179512" y="1203598"/>
            <a:ext cx="8784976" cy="3693319"/>
          </a:xfrm>
          <a:prstGeom prst="rect">
            <a:avLst/>
          </a:prstGeom>
          <a:noFill/>
        </p:spPr>
        <p:txBody>
          <a:bodyPr wrap="square" rtlCol="0">
            <a:spAutoFit/>
          </a:bodyPr>
          <a:lstStyle/>
          <a:p>
            <a:r>
              <a:rPr lang="en-US" dirty="0" smtClean="0"/>
              <a:t>Violence refers to acts that cause physical and mental harm to the victims. In India, </a:t>
            </a:r>
            <a:r>
              <a:rPr lang="en-US" dirty="0" err="1" smtClean="0"/>
              <a:t>ther</a:t>
            </a:r>
            <a:r>
              <a:rPr lang="en-US" dirty="0" smtClean="0"/>
              <a:t> are several cases of violence against women within the household and also elsewhere. </a:t>
            </a:r>
          </a:p>
          <a:p>
            <a:endParaRPr lang="en-US" dirty="0"/>
          </a:p>
          <a:p>
            <a:r>
              <a:rPr lang="en-US" dirty="0" smtClean="0"/>
              <a:t>Types of violence against women :</a:t>
            </a:r>
          </a:p>
          <a:p>
            <a:pPr marL="342900" indent="-342900">
              <a:buAutoNum type="alphaUcParenR"/>
            </a:pPr>
            <a:r>
              <a:rPr lang="en-US" dirty="0" smtClean="0"/>
              <a:t>Criminal Violence</a:t>
            </a:r>
          </a:p>
          <a:p>
            <a:pPr marL="800100" lvl="1" indent="-342900">
              <a:buAutoNum type="arabicParenR"/>
            </a:pPr>
            <a:r>
              <a:rPr lang="en-US" dirty="0" smtClean="0"/>
              <a:t>Rape and Molestation</a:t>
            </a:r>
          </a:p>
          <a:p>
            <a:pPr marL="800100" lvl="1" indent="-342900">
              <a:buAutoNum type="arabicParenR"/>
            </a:pPr>
            <a:r>
              <a:rPr lang="en-US" dirty="0" smtClean="0"/>
              <a:t>Abduction and murder</a:t>
            </a:r>
          </a:p>
          <a:p>
            <a:pPr marL="800100" lvl="1" indent="-342900">
              <a:buAutoNum type="arabicParenR"/>
            </a:pPr>
            <a:r>
              <a:rPr lang="en-US" dirty="0" err="1" smtClean="0"/>
              <a:t>Traficking</a:t>
            </a:r>
            <a:r>
              <a:rPr lang="en-US" dirty="0" smtClean="0"/>
              <a:t> of women</a:t>
            </a:r>
          </a:p>
          <a:p>
            <a:pPr marL="800100" lvl="1" indent="-342900">
              <a:buAutoNum type="arabicParenR"/>
            </a:pPr>
            <a:r>
              <a:rPr lang="en-US" dirty="0" smtClean="0"/>
              <a:t>Bride burning</a:t>
            </a:r>
          </a:p>
          <a:p>
            <a:pPr marL="800100" lvl="1" indent="-342900">
              <a:buAutoNum type="arabicParenR"/>
            </a:pPr>
            <a:r>
              <a:rPr lang="en-US" dirty="0" smtClean="0"/>
              <a:t>Sale or auction of women</a:t>
            </a:r>
          </a:p>
          <a:p>
            <a:pPr marL="800100" lvl="1" indent="-342900">
              <a:buAutoNum type="arabicParenR"/>
            </a:pPr>
            <a:r>
              <a:rPr lang="en-US" dirty="0" smtClean="0"/>
              <a:t>Torturing of women that may even lead to suicide</a:t>
            </a:r>
          </a:p>
          <a:p>
            <a:pPr lvl="1"/>
            <a:endParaRPr lang="en-US" dirty="0" smtClean="0"/>
          </a:p>
        </p:txBody>
      </p:sp>
    </p:spTree>
    <p:extLst>
      <p:ext uri="{BB962C8B-B14F-4D97-AF65-F5344CB8AC3E}">
        <p14:creationId xmlns:p14="http://schemas.microsoft.com/office/powerpoint/2010/main" val="36826734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TextBox 3"/>
          <p:cNvSpPr txBox="1"/>
          <p:nvPr/>
        </p:nvSpPr>
        <p:spPr>
          <a:xfrm>
            <a:off x="179512" y="267494"/>
            <a:ext cx="8712968" cy="4524315"/>
          </a:xfrm>
          <a:prstGeom prst="rect">
            <a:avLst/>
          </a:prstGeom>
          <a:noFill/>
        </p:spPr>
        <p:txBody>
          <a:bodyPr wrap="square" rtlCol="0">
            <a:spAutoFit/>
          </a:bodyPr>
          <a:lstStyle/>
          <a:p>
            <a:r>
              <a:rPr lang="en-US" dirty="0" smtClean="0"/>
              <a:t>B) Domestic Violence such as </a:t>
            </a:r>
          </a:p>
          <a:p>
            <a:r>
              <a:rPr lang="en-US" dirty="0"/>
              <a:t>	</a:t>
            </a:r>
            <a:r>
              <a:rPr lang="en-US" dirty="0" smtClean="0"/>
              <a:t>1) Dowry </a:t>
            </a:r>
            <a:r>
              <a:rPr lang="en-US" dirty="0" err="1" smtClean="0"/>
              <a:t>harressment</a:t>
            </a:r>
            <a:endParaRPr lang="en-US" dirty="0" smtClean="0"/>
          </a:p>
          <a:p>
            <a:r>
              <a:rPr lang="en-US" dirty="0"/>
              <a:t>	</a:t>
            </a:r>
            <a:r>
              <a:rPr lang="en-US" dirty="0" smtClean="0"/>
              <a:t>2) Sexual abuse by family members</a:t>
            </a:r>
          </a:p>
          <a:p>
            <a:r>
              <a:rPr lang="en-US" dirty="0"/>
              <a:t>	</a:t>
            </a:r>
            <a:r>
              <a:rPr lang="en-US" dirty="0" smtClean="0"/>
              <a:t>3) Maltreatment of women</a:t>
            </a:r>
          </a:p>
          <a:p>
            <a:r>
              <a:rPr lang="en-US" dirty="0"/>
              <a:t>	</a:t>
            </a:r>
            <a:r>
              <a:rPr lang="en-US" dirty="0" smtClean="0"/>
              <a:t>4) Malnourishment of females</a:t>
            </a:r>
          </a:p>
          <a:p>
            <a:r>
              <a:rPr lang="en-US" dirty="0"/>
              <a:t>	</a:t>
            </a:r>
            <a:r>
              <a:rPr lang="en-US" dirty="0" smtClean="0"/>
              <a:t>5) Verbal abuse of women by family members</a:t>
            </a:r>
          </a:p>
          <a:p>
            <a:r>
              <a:rPr lang="en-US" dirty="0"/>
              <a:t>	</a:t>
            </a:r>
            <a:r>
              <a:rPr lang="en-US" dirty="0" smtClean="0"/>
              <a:t>6) Isolation of females within the households</a:t>
            </a:r>
          </a:p>
          <a:p>
            <a:r>
              <a:rPr lang="en-US" dirty="0" smtClean="0"/>
              <a:t>	7) Denial of share in property</a:t>
            </a:r>
          </a:p>
          <a:p>
            <a:endParaRPr lang="en-US" dirty="0"/>
          </a:p>
          <a:p>
            <a:r>
              <a:rPr lang="en-US" dirty="0" smtClean="0"/>
              <a:t>C) Social violence which includes:</a:t>
            </a:r>
          </a:p>
          <a:p>
            <a:r>
              <a:rPr lang="en-US" dirty="0"/>
              <a:t>	</a:t>
            </a:r>
            <a:r>
              <a:rPr lang="en-US" dirty="0" smtClean="0"/>
              <a:t>1) Eve-teasing and lewd comments</a:t>
            </a:r>
          </a:p>
          <a:p>
            <a:r>
              <a:rPr lang="en-US" dirty="0"/>
              <a:t>	</a:t>
            </a:r>
            <a:r>
              <a:rPr lang="en-US" dirty="0" smtClean="0"/>
              <a:t>2) Forcing a young widow to commit sati. </a:t>
            </a:r>
          </a:p>
          <a:p>
            <a:r>
              <a:rPr lang="en-US" dirty="0"/>
              <a:t>	</a:t>
            </a:r>
            <a:r>
              <a:rPr lang="en-US" dirty="0" smtClean="0"/>
              <a:t>3) Oppression of widows</a:t>
            </a:r>
          </a:p>
          <a:p>
            <a:r>
              <a:rPr lang="en-US" dirty="0"/>
              <a:t>	</a:t>
            </a:r>
            <a:r>
              <a:rPr lang="en-US" dirty="0" smtClean="0"/>
              <a:t>4) Sexual harassment at work place</a:t>
            </a:r>
          </a:p>
          <a:p>
            <a:r>
              <a:rPr lang="en-US" dirty="0"/>
              <a:t>	</a:t>
            </a:r>
            <a:r>
              <a:rPr lang="en-US" dirty="0" smtClean="0"/>
              <a:t>5) Sexual abuse in public transport and other places. </a:t>
            </a:r>
          </a:p>
          <a:p>
            <a:r>
              <a:rPr lang="en-US" dirty="0"/>
              <a:t>	</a:t>
            </a:r>
            <a:r>
              <a:rPr lang="en-US" dirty="0" smtClean="0"/>
              <a:t>6) False witness in courts against women. </a:t>
            </a:r>
            <a:endParaRPr lang="en-US" dirty="0"/>
          </a:p>
        </p:txBody>
      </p:sp>
    </p:spTree>
    <p:extLst>
      <p:ext uri="{BB962C8B-B14F-4D97-AF65-F5344CB8AC3E}">
        <p14:creationId xmlns:p14="http://schemas.microsoft.com/office/powerpoint/2010/main" val="27198458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107504" y="195485"/>
            <a:ext cx="8856984" cy="4524315"/>
          </a:xfrm>
          <a:prstGeom prst="rect">
            <a:avLst/>
          </a:prstGeom>
        </p:spPr>
        <p:txBody>
          <a:bodyPr wrap="square">
            <a:spAutoFit/>
          </a:bodyPr>
          <a:lstStyle/>
          <a:p>
            <a:r>
              <a:rPr lang="en-US" b="1" dirty="0"/>
              <a:t>Causes of Violence Against Women</a:t>
            </a:r>
            <a:r>
              <a:rPr lang="en-US" b="1" dirty="0" smtClean="0"/>
              <a:t>:</a:t>
            </a:r>
          </a:p>
          <a:p>
            <a:endParaRPr lang="en-US" dirty="0"/>
          </a:p>
          <a:p>
            <a:r>
              <a:rPr lang="en-US" dirty="0" smtClean="0"/>
              <a:t>The </a:t>
            </a:r>
            <a:r>
              <a:rPr lang="en-US" dirty="0"/>
              <a:t>causes of violence may be due to the following reasons: </a:t>
            </a:r>
            <a:endParaRPr lang="en-US" dirty="0" smtClean="0"/>
          </a:p>
          <a:p>
            <a:pPr marL="342900" indent="-342900">
              <a:buAutoNum type="arabicPeriod"/>
            </a:pPr>
            <a:r>
              <a:rPr lang="en-US" b="1" dirty="0" smtClean="0"/>
              <a:t>Money </a:t>
            </a:r>
            <a:r>
              <a:rPr lang="en-US" b="1" dirty="0"/>
              <a:t>Related Causes</a:t>
            </a:r>
            <a:r>
              <a:rPr lang="en-US" b="1" dirty="0" smtClean="0"/>
              <a:t>: </a:t>
            </a:r>
            <a:r>
              <a:rPr lang="en-US" dirty="0" smtClean="0"/>
              <a:t>Violence </a:t>
            </a:r>
            <a:r>
              <a:rPr lang="en-US" dirty="0"/>
              <a:t>may take place on account of money matters. For instance, women may be harassed for dowry by husband or in- laws. The </a:t>
            </a:r>
            <a:endParaRPr lang="en-US" dirty="0" smtClean="0"/>
          </a:p>
          <a:p>
            <a:pPr marL="342900" indent="-342900">
              <a:buAutoNum type="arabicPeriod"/>
            </a:pPr>
            <a:r>
              <a:rPr lang="en-US" dirty="0" smtClean="0"/>
              <a:t>violence </a:t>
            </a:r>
            <a:r>
              <a:rPr lang="en-US" dirty="0"/>
              <a:t>may be also due to non-compliance of unreasonable demand for money </a:t>
            </a:r>
            <a:endParaRPr lang="en-US" dirty="0" smtClean="0"/>
          </a:p>
          <a:p>
            <a:pPr marL="342900" indent="-342900">
              <a:buAutoNum type="arabicPeriod"/>
            </a:pPr>
            <a:r>
              <a:rPr lang="en-US" dirty="0" smtClean="0"/>
              <a:t>from </a:t>
            </a:r>
            <a:r>
              <a:rPr lang="en-US" dirty="0"/>
              <a:t>working wives for gambling, drinking liquor, etc</a:t>
            </a:r>
            <a:r>
              <a:rPr lang="en-US" dirty="0" smtClean="0"/>
              <a:t>.</a:t>
            </a:r>
            <a:endParaRPr lang="en-US" b="1" dirty="0" smtClean="0"/>
          </a:p>
          <a:p>
            <a:pPr marL="342900" indent="-342900">
              <a:buAutoNum type="arabicPeriod"/>
            </a:pPr>
            <a:r>
              <a:rPr lang="en-US" b="1" dirty="0" smtClean="0"/>
              <a:t>Personality Traits: </a:t>
            </a:r>
            <a:r>
              <a:rPr lang="en-US" dirty="0" smtClean="0"/>
              <a:t>The </a:t>
            </a:r>
            <a:r>
              <a:rPr lang="en-US" dirty="0"/>
              <a:t>personality traits may compel a person to indulge </a:t>
            </a:r>
            <a:endParaRPr lang="en-US" dirty="0" smtClean="0"/>
          </a:p>
          <a:p>
            <a:pPr marL="342900" indent="-342900">
              <a:buAutoNum type="arabicPeriod"/>
            </a:pPr>
            <a:r>
              <a:rPr lang="en-US" dirty="0" err="1" smtClean="0"/>
              <a:t>inviolence</a:t>
            </a:r>
            <a:r>
              <a:rPr lang="en-US" dirty="0" smtClean="0"/>
              <a:t> </a:t>
            </a:r>
            <a:r>
              <a:rPr lang="en-US" dirty="0"/>
              <a:t>against women. Some violence-prone personality </a:t>
            </a:r>
            <a:r>
              <a:rPr lang="en-US" dirty="0" err="1"/>
              <a:t>traitsinclude</a:t>
            </a:r>
            <a:r>
              <a:rPr lang="en-US" dirty="0"/>
              <a:t> possessiveness, over suspiciousness, </a:t>
            </a:r>
            <a:r>
              <a:rPr lang="en-US" dirty="0" err="1"/>
              <a:t>passionate,irrational</a:t>
            </a:r>
            <a:r>
              <a:rPr lang="en-US" dirty="0"/>
              <a:t>, immoral, jealous, and </a:t>
            </a:r>
            <a:r>
              <a:rPr lang="en-US" dirty="0" smtClean="0"/>
              <a:t>unjust.</a:t>
            </a:r>
          </a:p>
          <a:p>
            <a:pPr marL="342900" indent="-342900">
              <a:buAutoNum type="arabicPeriod"/>
            </a:pPr>
            <a:r>
              <a:rPr lang="en-US" dirty="0" smtClean="0"/>
              <a:t>For </a:t>
            </a:r>
            <a:r>
              <a:rPr lang="en-US" dirty="0"/>
              <a:t>instance, </a:t>
            </a:r>
            <a:r>
              <a:rPr lang="en-US" dirty="0" err="1"/>
              <a:t>overpossessive</a:t>
            </a:r>
            <a:r>
              <a:rPr lang="en-US" dirty="0"/>
              <a:t> or over suspicious husbands may doubt their </a:t>
            </a:r>
            <a:r>
              <a:rPr lang="en-US" dirty="0" smtClean="0"/>
              <a:t>wife's</a:t>
            </a:r>
          </a:p>
          <a:p>
            <a:pPr marL="342900" indent="-342900">
              <a:buAutoNum type="arabicPeriod"/>
            </a:pPr>
            <a:r>
              <a:rPr lang="en-US" dirty="0" smtClean="0"/>
              <a:t>integrity </a:t>
            </a:r>
            <a:r>
              <a:rPr lang="en-US" dirty="0"/>
              <a:t>and may subject her to unwarranted violent </a:t>
            </a:r>
            <a:r>
              <a:rPr lang="en-US" dirty="0" err="1"/>
              <a:t>behaviour</a:t>
            </a:r>
            <a:r>
              <a:rPr lang="en-US" dirty="0" smtClean="0"/>
              <a:t>.</a:t>
            </a:r>
          </a:p>
          <a:p>
            <a:pPr marL="342900" indent="-342900">
              <a:buAutoNum type="arabicPeriod"/>
            </a:pPr>
            <a:r>
              <a:rPr lang="en-US" b="1" dirty="0" smtClean="0"/>
              <a:t>Stressful </a:t>
            </a:r>
            <a:r>
              <a:rPr lang="en-US" b="1" dirty="0"/>
              <a:t>Situations</a:t>
            </a:r>
            <a:r>
              <a:rPr lang="en-US" b="1" dirty="0" smtClean="0"/>
              <a:t>: </a:t>
            </a:r>
            <a:r>
              <a:rPr lang="en-US" dirty="0" smtClean="0"/>
              <a:t>Violence </a:t>
            </a:r>
            <a:r>
              <a:rPr lang="en-US" dirty="0"/>
              <a:t>against women can take place on account of </a:t>
            </a:r>
            <a:endParaRPr lang="en-US" dirty="0" smtClean="0"/>
          </a:p>
          <a:p>
            <a:pPr marL="342900" indent="-342900">
              <a:buAutoNum type="arabicPeriod"/>
            </a:pPr>
            <a:r>
              <a:rPr lang="en-US" dirty="0" smtClean="0"/>
              <a:t>stressful </a:t>
            </a:r>
            <a:r>
              <a:rPr lang="en-US" dirty="0"/>
              <a:t>family situations. For instance, the children may not behave properly, and may even bring disgrace to the family through wrongful acts. In such a situation, </a:t>
            </a:r>
            <a:endParaRPr lang="en-US" dirty="0" smtClean="0"/>
          </a:p>
          <a:p>
            <a:pPr marL="342900" indent="-342900">
              <a:buAutoNum type="arabicPeriod"/>
            </a:pPr>
            <a:r>
              <a:rPr lang="en-US" dirty="0" smtClean="0"/>
              <a:t>the </a:t>
            </a:r>
            <a:r>
              <a:rPr lang="en-US" dirty="0"/>
              <a:t>father may be stressed, and blame and bash his wife for no fault of her.</a:t>
            </a:r>
          </a:p>
        </p:txBody>
      </p:sp>
    </p:spTree>
    <p:extLst>
      <p:ext uri="{BB962C8B-B14F-4D97-AF65-F5344CB8AC3E}">
        <p14:creationId xmlns:p14="http://schemas.microsoft.com/office/powerpoint/2010/main" val="123494666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dirty="0"/>
          </a:p>
        </p:txBody>
      </p:sp>
      <p:sp>
        <p:nvSpPr>
          <p:cNvPr id="4" name="Rectangle 3"/>
          <p:cNvSpPr/>
          <p:nvPr/>
        </p:nvSpPr>
        <p:spPr>
          <a:xfrm>
            <a:off x="209203" y="339502"/>
            <a:ext cx="8856984" cy="4524315"/>
          </a:xfrm>
          <a:prstGeom prst="rect">
            <a:avLst/>
          </a:prstGeom>
        </p:spPr>
        <p:txBody>
          <a:bodyPr wrap="square">
            <a:spAutoFit/>
          </a:bodyPr>
          <a:lstStyle/>
          <a:p>
            <a:r>
              <a:rPr lang="en-US" sz="1600" b="1" dirty="0" smtClean="0"/>
              <a:t>5) Male </a:t>
            </a:r>
            <a:r>
              <a:rPr lang="en-US" sz="1600" b="1" dirty="0"/>
              <a:t>Dominance</a:t>
            </a:r>
            <a:r>
              <a:rPr lang="en-US" sz="1600" b="1" dirty="0" smtClean="0"/>
              <a:t>: </a:t>
            </a:r>
            <a:r>
              <a:rPr lang="en-US" sz="1600" dirty="0" smtClean="0"/>
              <a:t>Violence </a:t>
            </a:r>
            <a:r>
              <a:rPr lang="en-US" sz="1600" dirty="0"/>
              <a:t>may be due to male dominance over females. There are number of cases where women are abused and assaulted by the males to show their dominance. They may try to prove that they are always right, and if a female tries to correct them, then that female may be subject to violence</a:t>
            </a:r>
            <a:r>
              <a:rPr lang="en-US" sz="1600" dirty="0" smtClean="0"/>
              <a:t>.</a:t>
            </a:r>
          </a:p>
          <a:p>
            <a:endParaRPr lang="en-US" sz="1600" b="1" dirty="0"/>
          </a:p>
          <a:p>
            <a:r>
              <a:rPr lang="en-US" sz="1600" b="1" dirty="0"/>
              <a:t>6) Addiction/Intoxication</a:t>
            </a:r>
            <a:r>
              <a:rPr lang="en-US" sz="1600" b="1" dirty="0" smtClean="0"/>
              <a:t>: </a:t>
            </a:r>
            <a:r>
              <a:rPr lang="en-US" sz="1600" dirty="0" smtClean="0"/>
              <a:t>Violence </a:t>
            </a:r>
            <a:r>
              <a:rPr lang="en-US" sz="1600" dirty="0"/>
              <a:t>against women may be due to intoxication. Intoxication due to alcohol or drugs may lead to a state of inebriation and emotional excitement, and in such a </a:t>
            </a:r>
            <a:endParaRPr lang="en-US" sz="1600" dirty="0" smtClean="0"/>
          </a:p>
          <a:p>
            <a:r>
              <a:rPr lang="en-US" sz="1600" dirty="0" smtClean="0"/>
              <a:t>situation </a:t>
            </a:r>
            <a:r>
              <a:rPr lang="en-US" sz="1600" dirty="0"/>
              <a:t>may exhibit violent </a:t>
            </a:r>
            <a:r>
              <a:rPr lang="en-US" sz="1600" dirty="0" err="1"/>
              <a:t>behaviour</a:t>
            </a:r>
            <a:r>
              <a:rPr lang="en-US" sz="1600" dirty="0"/>
              <a:t> towards females, including physical assault and rape</a:t>
            </a:r>
            <a:r>
              <a:rPr lang="en-US" sz="1600" dirty="0" smtClean="0"/>
              <a:t>.</a:t>
            </a:r>
          </a:p>
          <a:p>
            <a:endParaRPr lang="en-US" sz="1600" dirty="0"/>
          </a:p>
          <a:p>
            <a:r>
              <a:rPr lang="en-US" sz="1600" b="1" dirty="0" smtClean="0"/>
              <a:t>7. Overexposure to Dark Media: </a:t>
            </a:r>
            <a:r>
              <a:rPr lang="en-US" sz="1600" dirty="0" smtClean="0"/>
              <a:t>Violence </a:t>
            </a:r>
            <a:r>
              <a:rPr lang="en-US" sz="1600" dirty="0"/>
              <a:t>may be due to overexposure of dark media </a:t>
            </a:r>
            <a:r>
              <a:rPr lang="en-US" sz="1600" dirty="0" err="1"/>
              <a:t>programmes</a:t>
            </a:r>
            <a:r>
              <a:rPr lang="en-US" sz="1600" dirty="0"/>
              <a:t>, especially, violence against women related films, and serials. Also, over-exposure to </a:t>
            </a:r>
            <a:endParaRPr lang="en-US" sz="1600" dirty="0" smtClean="0"/>
          </a:p>
          <a:p>
            <a:r>
              <a:rPr lang="en-US" sz="1600" dirty="0" smtClean="0"/>
              <a:t>uncensored may </a:t>
            </a:r>
            <a:r>
              <a:rPr lang="en-US" sz="1600" dirty="0"/>
              <a:t>lead to violence against women. Generally, teenagers and youngsters are involved in </a:t>
            </a:r>
            <a:endParaRPr lang="en-US" sz="1600" dirty="0" smtClean="0"/>
          </a:p>
          <a:p>
            <a:r>
              <a:rPr lang="en-US" sz="1600" dirty="0" smtClean="0"/>
              <a:t>this </a:t>
            </a:r>
            <a:r>
              <a:rPr lang="en-US" sz="1600" dirty="0"/>
              <a:t>type of violence</a:t>
            </a:r>
            <a:r>
              <a:rPr lang="en-US" sz="1600" dirty="0" smtClean="0"/>
              <a:t>.</a:t>
            </a:r>
          </a:p>
          <a:p>
            <a:endParaRPr lang="en-US" sz="1600" dirty="0"/>
          </a:p>
          <a:p>
            <a:r>
              <a:rPr lang="en-US" sz="1600" b="1" dirty="0"/>
              <a:t>8. Retaliatory Action</a:t>
            </a:r>
            <a:r>
              <a:rPr lang="en-US" sz="1600" b="1" dirty="0" smtClean="0"/>
              <a:t>: </a:t>
            </a:r>
            <a:r>
              <a:rPr lang="en-US" sz="1600" dirty="0" smtClean="0"/>
              <a:t>Violence </a:t>
            </a:r>
            <a:r>
              <a:rPr lang="en-US" sz="1600" dirty="0"/>
              <a:t>may be retaliatory in nature. For instance, a male may be </a:t>
            </a:r>
            <a:endParaRPr lang="en-US" sz="1600" dirty="0" smtClean="0"/>
          </a:p>
          <a:p>
            <a:r>
              <a:rPr lang="en-US" sz="1600" dirty="0" smtClean="0"/>
              <a:t>falsely </a:t>
            </a:r>
            <a:r>
              <a:rPr lang="en-US" sz="1600" dirty="0"/>
              <a:t>implicated by a female in certain crime cases, including rape. Such a person </a:t>
            </a:r>
            <a:r>
              <a:rPr lang="en-US" sz="1600"/>
              <a:t>may </a:t>
            </a:r>
            <a:endParaRPr lang="en-US" sz="1600" smtClean="0"/>
          </a:p>
          <a:p>
            <a:r>
              <a:rPr lang="en-US" sz="1600" smtClean="0"/>
              <a:t>develop </a:t>
            </a:r>
            <a:r>
              <a:rPr lang="en-US" sz="1600" dirty="0"/>
              <a:t>hatred for females and may perpetrate violence against some other females.</a:t>
            </a:r>
          </a:p>
        </p:txBody>
      </p:sp>
    </p:spTree>
    <p:extLst>
      <p:ext uri="{BB962C8B-B14F-4D97-AF65-F5344CB8AC3E}">
        <p14:creationId xmlns:p14="http://schemas.microsoft.com/office/powerpoint/2010/main" val="184635519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Handicapped/Disabled Persons</a:t>
            </a:r>
          </a:p>
        </p:txBody>
      </p:sp>
      <p:sp>
        <p:nvSpPr>
          <p:cNvPr id="3" name="Text Placeholder 2"/>
          <p:cNvSpPr>
            <a:spLocks noGrp="1"/>
          </p:cNvSpPr>
          <p:nvPr>
            <p:ph type="body" sz="quarter" idx="11"/>
          </p:nvPr>
        </p:nvSpPr>
        <p:spPr/>
        <p:txBody>
          <a:bodyPr/>
          <a:lstStyle/>
          <a:p>
            <a:endParaRPr lang="en-US"/>
          </a:p>
        </p:txBody>
      </p:sp>
      <p:sp>
        <p:nvSpPr>
          <p:cNvPr id="4" name="TextBox 3"/>
          <p:cNvSpPr txBox="1"/>
          <p:nvPr/>
        </p:nvSpPr>
        <p:spPr>
          <a:xfrm>
            <a:off x="683568" y="1131590"/>
            <a:ext cx="8064896" cy="2031325"/>
          </a:xfrm>
          <a:prstGeom prst="rect">
            <a:avLst/>
          </a:prstGeom>
          <a:noFill/>
        </p:spPr>
        <p:txBody>
          <a:bodyPr wrap="square" rtlCol="0">
            <a:spAutoFit/>
          </a:bodyPr>
          <a:lstStyle/>
          <a:p>
            <a:r>
              <a:rPr lang="en-US" dirty="0" smtClean="0"/>
              <a:t>Types of Disabilities:</a:t>
            </a:r>
          </a:p>
          <a:p>
            <a:r>
              <a:rPr lang="en-US" dirty="0" smtClean="0"/>
              <a:t>The disabled persons belong to the five groups :</a:t>
            </a:r>
          </a:p>
          <a:p>
            <a:pPr marL="342900" indent="-342900">
              <a:buAutoNum type="arabicParenR"/>
            </a:pPr>
            <a:r>
              <a:rPr lang="en-US" dirty="0" smtClean="0"/>
              <a:t>Visually Handicapped (blind)</a:t>
            </a:r>
          </a:p>
          <a:p>
            <a:pPr marL="342900" indent="-342900">
              <a:buAutoNum type="arabicParenR"/>
            </a:pPr>
            <a:r>
              <a:rPr lang="en-US" dirty="0" err="1" smtClean="0"/>
              <a:t>Auditoriily</a:t>
            </a:r>
            <a:r>
              <a:rPr lang="en-US" dirty="0" smtClean="0"/>
              <a:t> Handicapped (deaf)</a:t>
            </a:r>
          </a:p>
          <a:p>
            <a:pPr marL="342900" indent="-342900">
              <a:buAutoNum type="arabicParenR"/>
            </a:pPr>
            <a:r>
              <a:rPr lang="en-US" dirty="0" smtClean="0"/>
              <a:t>Speech handicapped (dumb)</a:t>
            </a:r>
          </a:p>
          <a:p>
            <a:pPr marL="342900" indent="-342900">
              <a:buAutoNum type="arabicParenR"/>
            </a:pPr>
            <a:r>
              <a:rPr lang="en-US" dirty="0" smtClean="0"/>
              <a:t>Orthopedically (physical) disability</a:t>
            </a:r>
          </a:p>
          <a:p>
            <a:pPr marL="342900" indent="-342900">
              <a:buAutoNum type="arabicParenR"/>
            </a:pPr>
            <a:r>
              <a:rPr lang="en-US" dirty="0" smtClean="0"/>
              <a:t>Mentally Challenged </a:t>
            </a:r>
            <a:endParaRPr lang="en-US" dirty="0"/>
          </a:p>
        </p:txBody>
      </p:sp>
    </p:spTree>
    <p:extLst>
      <p:ext uri="{BB962C8B-B14F-4D97-AF65-F5344CB8AC3E}">
        <p14:creationId xmlns:p14="http://schemas.microsoft.com/office/powerpoint/2010/main" val="280436405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Visually Handicapped </a:t>
            </a:r>
            <a:endParaRPr lang="en-US" dirty="0"/>
          </a:p>
        </p:txBody>
      </p:sp>
      <p:sp>
        <p:nvSpPr>
          <p:cNvPr id="3" name="Text Placeholder 2"/>
          <p:cNvSpPr>
            <a:spLocks noGrp="1"/>
          </p:cNvSpPr>
          <p:nvPr>
            <p:ph type="body" sz="quarter" idx="11"/>
          </p:nvPr>
        </p:nvSpPr>
        <p:spPr/>
        <p:txBody>
          <a:bodyPr/>
          <a:lstStyle/>
          <a:p>
            <a:endParaRPr lang="en-US"/>
          </a:p>
        </p:txBody>
      </p:sp>
      <p:sp>
        <p:nvSpPr>
          <p:cNvPr id="4" name="TextBox 3"/>
          <p:cNvSpPr txBox="1"/>
          <p:nvPr/>
        </p:nvSpPr>
        <p:spPr>
          <a:xfrm>
            <a:off x="394921" y="771550"/>
            <a:ext cx="8280920" cy="4524315"/>
          </a:xfrm>
          <a:prstGeom prst="rect">
            <a:avLst/>
          </a:prstGeom>
          <a:noFill/>
        </p:spPr>
        <p:txBody>
          <a:bodyPr wrap="square" rtlCol="0">
            <a:spAutoFit/>
          </a:bodyPr>
          <a:lstStyle/>
          <a:p>
            <a:r>
              <a:rPr lang="en-US" b="1" dirty="0" smtClean="0"/>
              <a:t>Causes of Blindness:</a:t>
            </a:r>
          </a:p>
          <a:p>
            <a:pPr marL="342900" indent="-342900">
              <a:buAutoNum type="arabicParenR"/>
            </a:pPr>
            <a:r>
              <a:rPr lang="en-US" dirty="0" smtClean="0"/>
              <a:t>Cataract: It is the loss of transparency of the eyes’ lens. This problem normally </a:t>
            </a:r>
            <a:r>
              <a:rPr lang="en-US" dirty="0" err="1" smtClean="0"/>
              <a:t>occurss</a:t>
            </a:r>
            <a:r>
              <a:rPr lang="en-US" dirty="0" smtClean="0"/>
              <a:t> with the process of aging but may also be caused due to injury. </a:t>
            </a:r>
          </a:p>
          <a:p>
            <a:pPr marL="342900" indent="-342900">
              <a:buAutoNum type="arabicParenR"/>
            </a:pPr>
            <a:r>
              <a:rPr lang="en-US" dirty="0" smtClean="0"/>
              <a:t>Glaucoma: The fluid in the eye compresses the lens into the </a:t>
            </a:r>
            <a:r>
              <a:rPr lang="en-US" dirty="0" err="1" smtClean="0"/>
              <a:t>viterous</a:t>
            </a:r>
            <a:r>
              <a:rPr lang="en-US" dirty="0" smtClean="0"/>
              <a:t> body, which puts pressure on the neurons of the retina, thereby, causing blindness. </a:t>
            </a:r>
          </a:p>
          <a:p>
            <a:pPr marL="342900" indent="-342900">
              <a:buAutoNum type="arabicParenR"/>
            </a:pPr>
            <a:r>
              <a:rPr lang="en-US" dirty="0" smtClean="0"/>
              <a:t>Trachoma: It is a serious form of </a:t>
            </a:r>
            <a:r>
              <a:rPr lang="en-US" dirty="0" err="1" smtClean="0"/>
              <a:t>conjunctivities</a:t>
            </a:r>
            <a:r>
              <a:rPr lang="en-US" dirty="0" smtClean="0"/>
              <a:t>. It generates redness and sensation of foreign body in the eye. </a:t>
            </a:r>
          </a:p>
          <a:p>
            <a:pPr marL="342900" indent="-342900">
              <a:buAutoNum type="arabicParenR"/>
            </a:pPr>
            <a:r>
              <a:rPr lang="en-US" dirty="0" smtClean="0"/>
              <a:t>Diseases: Various types of diseases also affect the eyes and cause blindness. Some of the diseases that can cause blindness include diabetes, small </a:t>
            </a:r>
            <a:r>
              <a:rPr lang="en-US" dirty="0" err="1" smtClean="0"/>
              <a:t>px</a:t>
            </a:r>
            <a:r>
              <a:rPr lang="en-US" dirty="0" smtClean="0"/>
              <a:t>, </a:t>
            </a:r>
            <a:r>
              <a:rPr lang="en-US" dirty="0" err="1" smtClean="0"/>
              <a:t>hyptertension</a:t>
            </a:r>
            <a:r>
              <a:rPr lang="en-US" dirty="0" smtClean="0"/>
              <a:t>, etc. </a:t>
            </a:r>
          </a:p>
          <a:p>
            <a:pPr marL="342900" indent="-342900">
              <a:buAutoNum type="arabicParenR"/>
            </a:pPr>
            <a:r>
              <a:rPr lang="en-US" dirty="0" smtClean="0"/>
              <a:t>Vitamin A Deficiency: Can cause blindness. Drying of Cornea and ulceration. Night blindness</a:t>
            </a:r>
          </a:p>
          <a:p>
            <a:pPr marL="342900" indent="-342900">
              <a:buAutoNum type="arabicParenR"/>
            </a:pPr>
            <a:r>
              <a:rPr lang="en-US" dirty="0" err="1" smtClean="0"/>
              <a:t>Hypermetropia</a:t>
            </a:r>
            <a:r>
              <a:rPr lang="en-US" dirty="0" smtClean="0"/>
              <a:t>: Commonly known as far sightedness.</a:t>
            </a:r>
          </a:p>
          <a:p>
            <a:pPr marL="342900" indent="-342900">
              <a:buAutoNum type="arabicParenR"/>
            </a:pPr>
            <a:r>
              <a:rPr lang="en-US" dirty="0" smtClean="0"/>
              <a:t>Astigmatism: Visual activity is decreased. Eye strain causes headache. </a:t>
            </a:r>
          </a:p>
          <a:p>
            <a:pPr marL="342900" indent="-342900">
              <a:buAutoNum type="arabicParenR"/>
            </a:pPr>
            <a:endParaRPr lang="en-US" dirty="0"/>
          </a:p>
        </p:txBody>
      </p:sp>
    </p:spTree>
    <p:extLst>
      <p:ext uri="{BB962C8B-B14F-4D97-AF65-F5344CB8AC3E}">
        <p14:creationId xmlns:p14="http://schemas.microsoft.com/office/powerpoint/2010/main" val="399653804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err="1" smtClean="0"/>
              <a:t>Auditorilly</a:t>
            </a:r>
            <a:r>
              <a:rPr lang="en-US" dirty="0" smtClean="0"/>
              <a:t> Handicapped</a:t>
            </a:r>
            <a:endParaRPr lang="en-US" dirty="0"/>
          </a:p>
        </p:txBody>
      </p:sp>
      <p:sp>
        <p:nvSpPr>
          <p:cNvPr id="3" name="Text Placeholder 2"/>
          <p:cNvSpPr>
            <a:spLocks noGrp="1"/>
          </p:cNvSpPr>
          <p:nvPr>
            <p:ph type="body" sz="quarter" idx="11"/>
          </p:nvPr>
        </p:nvSpPr>
        <p:spPr/>
        <p:txBody>
          <a:bodyPr/>
          <a:lstStyle/>
          <a:p>
            <a:endParaRPr lang="en-US"/>
          </a:p>
        </p:txBody>
      </p:sp>
      <p:sp>
        <p:nvSpPr>
          <p:cNvPr id="4" name="TextBox 3"/>
          <p:cNvSpPr txBox="1"/>
          <p:nvPr/>
        </p:nvSpPr>
        <p:spPr>
          <a:xfrm>
            <a:off x="323528" y="843558"/>
            <a:ext cx="8496944" cy="4524315"/>
          </a:xfrm>
          <a:prstGeom prst="rect">
            <a:avLst/>
          </a:prstGeom>
          <a:noFill/>
        </p:spPr>
        <p:txBody>
          <a:bodyPr wrap="square" rtlCol="0">
            <a:spAutoFit/>
          </a:bodyPr>
          <a:lstStyle/>
          <a:p>
            <a:r>
              <a:rPr lang="en-US" dirty="0" smtClean="0"/>
              <a:t>Types of Deafness:</a:t>
            </a:r>
          </a:p>
          <a:p>
            <a:pPr marL="342900" indent="-342900">
              <a:buAutoNum type="arabicParenR"/>
            </a:pPr>
            <a:r>
              <a:rPr lang="en-US" dirty="0" smtClean="0"/>
              <a:t>Conduction Deafness: caused by impairment of the outer and middle mechanism of the ear(s).</a:t>
            </a:r>
          </a:p>
          <a:p>
            <a:pPr marL="342900" indent="-342900">
              <a:buAutoNum type="arabicParenR"/>
            </a:pPr>
            <a:r>
              <a:rPr lang="en-US" dirty="0" smtClean="0"/>
              <a:t>Sensory Neural Deafness: Caused by the impairment of the cochlea. </a:t>
            </a:r>
          </a:p>
          <a:p>
            <a:pPr marL="342900" indent="-342900">
              <a:buAutoNum type="arabicParenR"/>
            </a:pPr>
            <a:r>
              <a:rPr lang="en-US" dirty="0" smtClean="0"/>
              <a:t>Mixed Deafness: Sometimes, there can be deafness due to impairment of the outer and middle mechanism of the ear, as well as that of the cochlea. </a:t>
            </a:r>
          </a:p>
          <a:p>
            <a:pPr marL="342900" indent="-342900">
              <a:buAutoNum type="arabicParenR"/>
            </a:pPr>
            <a:endParaRPr lang="en-US" dirty="0" smtClean="0"/>
          </a:p>
          <a:p>
            <a:pPr marL="342900" indent="-342900">
              <a:buAutoNum type="arabicParenR"/>
            </a:pPr>
            <a:endParaRPr lang="en-US" dirty="0"/>
          </a:p>
          <a:p>
            <a:pPr marL="342900" indent="-342900">
              <a:buAutoNum type="arabicParenR"/>
            </a:pPr>
            <a:endParaRPr lang="en-US" dirty="0" smtClean="0"/>
          </a:p>
          <a:p>
            <a:r>
              <a:rPr lang="en-GB" b="1" dirty="0"/>
              <a:t>Treatment:</a:t>
            </a:r>
            <a:endParaRPr lang="en-US" b="1" dirty="0"/>
          </a:p>
          <a:p>
            <a:r>
              <a:rPr lang="en-GB" dirty="0"/>
              <a:t>Depending on the root cause for deafness, deafness can be controlled or cured in some cases or in case of total loss of hearing aids are available to enable hearing. Speech therapy in case of stammering or dumbness helps the patient where the communication can take place through the use of sign language.</a:t>
            </a:r>
            <a:endParaRPr lang="en-US" dirty="0"/>
          </a:p>
          <a:p>
            <a:pPr marL="342900" indent="-342900">
              <a:buAutoNum type="arabicParenR"/>
            </a:pPr>
            <a:endParaRPr lang="en-US" dirty="0"/>
          </a:p>
          <a:p>
            <a:pPr marL="342900" indent="-342900">
              <a:buAutoNum type="arabicParenR"/>
            </a:pPr>
            <a:endParaRPr lang="en-US" dirty="0"/>
          </a:p>
        </p:txBody>
      </p:sp>
    </p:spTree>
    <p:extLst>
      <p:ext uri="{BB962C8B-B14F-4D97-AF65-F5344CB8AC3E}">
        <p14:creationId xmlns:p14="http://schemas.microsoft.com/office/powerpoint/2010/main" val="359175861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Orthopedically (Physical) </a:t>
            </a:r>
            <a:r>
              <a:rPr lang="en-US" dirty="0" err="1" smtClean="0"/>
              <a:t>Disabilties</a:t>
            </a:r>
            <a:endParaRPr lang="en-US" dirty="0"/>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107504" y="771549"/>
            <a:ext cx="8712968" cy="3108543"/>
          </a:xfrm>
          <a:prstGeom prst="rect">
            <a:avLst/>
          </a:prstGeom>
        </p:spPr>
        <p:txBody>
          <a:bodyPr wrap="square">
            <a:spAutoFit/>
          </a:bodyPr>
          <a:lstStyle/>
          <a:p>
            <a:r>
              <a:rPr lang="en-GB" sz="1400" dirty="0"/>
              <a:t>Orthopedically Disabled: Inability to use ones hands or legs for motor functioning or loss of limbs can be included into orthopedically disable. Deformity of hands, legs, spinal cord, muscles can all be included in this type of disability.</a:t>
            </a:r>
            <a:endParaRPr lang="en-US" sz="1400" dirty="0"/>
          </a:p>
          <a:p>
            <a:r>
              <a:rPr lang="en-GB" sz="1400" b="1" dirty="0" smtClean="0"/>
              <a:t>Types of Physical Disabilities:</a:t>
            </a:r>
            <a:endParaRPr lang="en-US" sz="1400" b="1" dirty="0"/>
          </a:p>
          <a:p>
            <a:r>
              <a:rPr lang="en-GB" sz="1400" dirty="0" smtClean="0"/>
              <a:t>Polio- </a:t>
            </a:r>
            <a:r>
              <a:rPr lang="en-GB" sz="1400" dirty="0"/>
              <a:t>The virus of polio damages the limbs and cause paralytic condition in the body. It affects the patient in the childhood. India to a great extent has overcome this problem with vaccination. However there are seldom instances of this disease.</a:t>
            </a:r>
            <a:endParaRPr lang="en-US" sz="1400" dirty="0"/>
          </a:p>
          <a:p>
            <a:r>
              <a:rPr lang="en-GB" sz="1400" dirty="0" smtClean="0"/>
              <a:t>Spinal </a:t>
            </a:r>
            <a:r>
              <a:rPr lang="en-GB" sz="1400" dirty="0"/>
              <a:t>Bifida- Underdeveloped spinal cord or damaged spinal cord lead to spinal bifida. Movement controlled by spinal cord becomes impossible making patient immobile and dependant.</a:t>
            </a:r>
            <a:endParaRPr lang="en-US" sz="1400" dirty="0"/>
          </a:p>
          <a:p>
            <a:r>
              <a:rPr lang="en-GB" sz="1400" dirty="0" smtClean="0"/>
              <a:t>Cerebral </a:t>
            </a:r>
            <a:r>
              <a:rPr lang="en-GB" sz="1400" dirty="0"/>
              <a:t>palsy- The part of the brain which takes care of motor able activity of a human being if affected adversely or not developed to its optimum level can lead to cerebral palsy.</a:t>
            </a:r>
            <a:endParaRPr lang="en-US" sz="1400" dirty="0"/>
          </a:p>
          <a:p>
            <a:r>
              <a:rPr lang="en-GB" sz="1400" dirty="0" smtClean="0"/>
              <a:t>Muscular </a:t>
            </a:r>
            <a:r>
              <a:rPr lang="en-GB" sz="1400" dirty="0"/>
              <a:t>dystrophy- Muscle fibres in the body gets weakened then the body gets affected with muscular dystrophy.</a:t>
            </a:r>
            <a:endParaRPr lang="en-US" sz="1400" dirty="0"/>
          </a:p>
          <a:p>
            <a:r>
              <a:rPr lang="en-GB" sz="1400" dirty="0" smtClean="0"/>
              <a:t>Accidents </a:t>
            </a:r>
            <a:r>
              <a:rPr lang="en-GB" sz="1400" dirty="0"/>
              <a:t>and injury- They can always result in loss of limbs or deformity of limbs</a:t>
            </a:r>
            <a:r>
              <a:rPr lang="en-GB" sz="1400" dirty="0" smtClean="0"/>
              <a:t>.</a:t>
            </a:r>
            <a:endParaRPr lang="en-US" sz="1400" dirty="0"/>
          </a:p>
        </p:txBody>
      </p:sp>
    </p:spTree>
    <p:extLst>
      <p:ext uri="{BB962C8B-B14F-4D97-AF65-F5344CB8AC3E}">
        <p14:creationId xmlns:p14="http://schemas.microsoft.com/office/powerpoint/2010/main" val="320716277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107504" y="3723878"/>
            <a:ext cx="9001000" cy="1200329"/>
          </a:xfrm>
          <a:prstGeom prst="rect">
            <a:avLst/>
          </a:prstGeom>
        </p:spPr>
        <p:txBody>
          <a:bodyPr wrap="square">
            <a:spAutoFit/>
          </a:bodyPr>
          <a:lstStyle/>
          <a:p>
            <a:r>
              <a:rPr lang="en-GB" b="1" dirty="0"/>
              <a:t>Treatment:</a:t>
            </a:r>
            <a:endParaRPr lang="en-US" b="1" dirty="0"/>
          </a:p>
          <a:p>
            <a:r>
              <a:rPr lang="en-GB" dirty="0"/>
              <a:t>Regular vaccination should be given for preventing polio. Physiotherapy and occupational therapy can also help patients to be self-reliant in their daily chores. Artificial limb like Jaipur foot helps in movement for those who have lost limbs.</a:t>
            </a:r>
            <a:endParaRPr lang="en-US" dirty="0"/>
          </a:p>
        </p:txBody>
      </p:sp>
      <p:sp>
        <p:nvSpPr>
          <p:cNvPr id="5" name="TextBox 4"/>
          <p:cNvSpPr txBox="1"/>
          <p:nvPr/>
        </p:nvSpPr>
        <p:spPr>
          <a:xfrm>
            <a:off x="251520" y="1275606"/>
            <a:ext cx="4610889" cy="2308324"/>
          </a:xfrm>
          <a:prstGeom prst="rect">
            <a:avLst/>
          </a:prstGeom>
          <a:noFill/>
        </p:spPr>
        <p:txBody>
          <a:bodyPr wrap="square" rtlCol="0">
            <a:spAutoFit/>
          </a:bodyPr>
          <a:lstStyle/>
          <a:p>
            <a:r>
              <a:rPr lang="en-US" dirty="0" smtClean="0"/>
              <a:t>Other Causes:</a:t>
            </a:r>
          </a:p>
          <a:p>
            <a:pPr marL="342900" indent="-342900">
              <a:buAutoNum type="arabicPeriod"/>
            </a:pPr>
            <a:r>
              <a:rPr lang="en-US" dirty="0" smtClean="0"/>
              <a:t>Addiction of Alcohol or Drugs</a:t>
            </a:r>
          </a:p>
          <a:p>
            <a:pPr marL="342900" indent="-342900">
              <a:buAutoNum type="arabicPeriod"/>
            </a:pPr>
            <a:r>
              <a:rPr lang="en-US" dirty="0" smtClean="0"/>
              <a:t>Diseases and Viruses</a:t>
            </a:r>
          </a:p>
          <a:p>
            <a:pPr marL="342900" indent="-342900">
              <a:buAutoNum type="arabicPeriod"/>
            </a:pPr>
            <a:r>
              <a:rPr lang="en-US" dirty="0" smtClean="0"/>
              <a:t>Child Abuse</a:t>
            </a:r>
          </a:p>
          <a:p>
            <a:pPr marL="342900" indent="-342900">
              <a:buAutoNum type="arabicPeriod"/>
            </a:pPr>
            <a:r>
              <a:rPr lang="en-US" dirty="0" smtClean="0"/>
              <a:t>Environmental Factors</a:t>
            </a:r>
          </a:p>
          <a:p>
            <a:pPr marL="342900" indent="-342900">
              <a:buAutoNum type="arabicPeriod"/>
            </a:pPr>
            <a:r>
              <a:rPr lang="en-US" dirty="0" smtClean="0"/>
              <a:t>Poor Socio Economic Conditions</a:t>
            </a:r>
          </a:p>
          <a:p>
            <a:pPr marL="342900" indent="-342900">
              <a:buAutoNum type="arabicPeriod"/>
            </a:pPr>
            <a:r>
              <a:rPr lang="en-US" dirty="0" smtClean="0"/>
              <a:t>Exposure to Radioactive Rays</a:t>
            </a:r>
          </a:p>
          <a:p>
            <a:pPr marL="342900" indent="-342900">
              <a:buAutoNum type="arabicPeriod"/>
            </a:pPr>
            <a:r>
              <a:rPr lang="en-US" dirty="0" smtClean="0"/>
              <a:t>Malnutrition of Mother and Child</a:t>
            </a:r>
            <a:endParaRPr lang="en-US" dirty="0"/>
          </a:p>
        </p:txBody>
      </p:sp>
    </p:spTree>
    <p:extLst>
      <p:ext uri="{BB962C8B-B14F-4D97-AF65-F5344CB8AC3E}">
        <p14:creationId xmlns:p14="http://schemas.microsoft.com/office/powerpoint/2010/main" val="2729348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123478"/>
            <a:ext cx="9144000" cy="948074"/>
          </a:xfrm>
        </p:spPr>
        <p:txBody>
          <a:bodyPr/>
          <a:lstStyle/>
          <a:p>
            <a:r>
              <a:rPr lang="en-GB" dirty="0" smtClean="0">
                <a:solidFill>
                  <a:srgbClr val="FF0000"/>
                </a:solidFill>
              </a:rPr>
              <a:t>1. Multi Religion </a:t>
            </a:r>
            <a:endParaRPr lang="en-US" dirty="0">
              <a:solidFill>
                <a:srgbClr val="FF0000"/>
              </a:solidFill>
            </a:endParaRPr>
          </a:p>
        </p:txBody>
      </p:sp>
      <p:graphicFrame>
        <p:nvGraphicFramePr>
          <p:cNvPr id="3" name="Diagram 2"/>
          <p:cNvGraphicFramePr/>
          <p:nvPr>
            <p:extLst>
              <p:ext uri="{D42A27DB-BD31-4B8C-83A1-F6EECF244321}">
                <p14:modId xmlns:p14="http://schemas.microsoft.com/office/powerpoint/2010/main" val="4011578664"/>
              </p:ext>
            </p:extLst>
          </p:nvPr>
        </p:nvGraphicFramePr>
        <p:xfrm>
          <a:off x="0" y="357172"/>
          <a:ext cx="9144000" cy="4429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7"/>
          <a:stretch>
            <a:fillRect/>
          </a:stretch>
        </p:blipFill>
        <p:spPr>
          <a:xfrm>
            <a:off x="3286116" y="1142990"/>
            <a:ext cx="5468243" cy="3643338"/>
          </a:xfrm>
          <a:prstGeom prst="rect">
            <a:avLst/>
          </a:prstGeom>
        </p:spPr>
      </p:pic>
    </p:spTree>
  </p:cSld>
  <p:clrMapOvr>
    <a:masterClrMapping/>
  </p:clrMapOvr>
  <p:transition>
    <p:dissolv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Mental Disabilities</a:t>
            </a:r>
            <a:endParaRPr lang="en-US" dirty="0"/>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64238" y="1131590"/>
            <a:ext cx="8900250" cy="3970318"/>
          </a:xfrm>
          <a:prstGeom prst="rect">
            <a:avLst/>
          </a:prstGeom>
        </p:spPr>
        <p:txBody>
          <a:bodyPr wrap="square">
            <a:spAutoFit/>
          </a:bodyPr>
          <a:lstStyle/>
          <a:p>
            <a:r>
              <a:rPr lang="en-GB" sz="1400" b="1" dirty="0"/>
              <a:t>Mental disability- Levels and types of mental disability:</a:t>
            </a:r>
            <a:endParaRPr lang="en-US" sz="1400" b="1" dirty="0"/>
          </a:p>
          <a:p>
            <a:r>
              <a:rPr lang="en-GB" sz="1400" dirty="0"/>
              <a:t>When a person looses the capacity to think independently and rationally, whose intellectual levels are not developed then the person is called mentally disabled. Individuals with an intelligent quotient (IQ) of less than 70 can be considered as a mentally retarded or mentally disabled.</a:t>
            </a:r>
            <a:endParaRPr lang="en-US" sz="1400" dirty="0"/>
          </a:p>
          <a:p>
            <a:r>
              <a:rPr lang="en-GB" sz="1400" b="1" dirty="0"/>
              <a:t>Levels of mental retardation:</a:t>
            </a:r>
            <a:endParaRPr lang="en-US" sz="1400" b="1" dirty="0"/>
          </a:p>
          <a:p>
            <a:r>
              <a:rPr lang="en-GB" sz="1400" dirty="0"/>
              <a:t>On the basis of the IQ levels of an individual the mental retardation is </a:t>
            </a:r>
            <a:r>
              <a:rPr lang="en-GB" sz="1400" dirty="0" err="1"/>
              <a:t>analyzed</a:t>
            </a:r>
            <a:r>
              <a:rPr lang="en-GB" sz="1400" dirty="0"/>
              <a:t> at four different levels. Mild mental retardation- An individual whose IQ is between 50-70 is called mild mentally retarded. These children can complete their primary level of education comfortably but have problems of concentration and analytical ability is also very low</a:t>
            </a:r>
            <a:r>
              <a:rPr lang="en-GB" sz="1400" dirty="0" smtClean="0"/>
              <a:t>.</a:t>
            </a:r>
          </a:p>
          <a:p>
            <a:endParaRPr lang="en-US" sz="1400" dirty="0"/>
          </a:p>
          <a:p>
            <a:r>
              <a:rPr lang="en-GB" sz="1400" b="1" dirty="0"/>
              <a:t>Moderate mental retardation- </a:t>
            </a:r>
            <a:r>
              <a:rPr lang="en-GB" sz="1400" dirty="0"/>
              <a:t>Individual with an IQ between 35-50 is called moderate mentally retarded. They can’t take up formal education and needs support of their family members to do their daily chores. They can be made independent with some basic technical skills and can be made self-reliant in their own health and safety.</a:t>
            </a:r>
            <a:endParaRPr lang="en-US" sz="1400" dirty="0"/>
          </a:p>
          <a:p>
            <a:r>
              <a:rPr lang="en-GB" sz="1400" dirty="0"/>
              <a:t> </a:t>
            </a:r>
            <a:endParaRPr lang="en-US" sz="1400" dirty="0"/>
          </a:p>
          <a:p>
            <a:r>
              <a:rPr lang="en-GB" sz="1400" b="1" dirty="0"/>
              <a:t>Severe mental retardation- </a:t>
            </a:r>
            <a:r>
              <a:rPr lang="en-GB" sz="1400" dirty="0"/>
              <a:t>Persons with an IQ of 20-35 are severely mentally retarded. Their learning ability is very limited and need close supervision and support of a family member in their daily lives. Profound mental retardation- Individual with an IQ lower than 20 are profound mentally retarded. They can’t be kept at home and need intensive treatment at an asylum or mental hospital.</a:t>
            </a:r>
            <a:endParaRPr lang="en-US" sz="1400" dirty="0"/>
          </a:p>
        </p:txBody>
      </p:sp>
    </p:spTree>
    <p:extLst>
      <p:ext uri="{BB962C8B-B14F-4D97-AF65-F5344CB8AC3E}">
        <p14:creationId xmlns:p14="http://schemas.microsoft.com/office/powerpoint/2010/main" val="323525361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Types of mental retardation- </a:t>
            </a:r>
            <a:endParaRPr lang="en-US" dirty="0"/>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107504" y="987574"/>
            <a:ext cx="8856984" cy="3970318"/>
          </a:xfrm>
          <a:prstGeom prst="rect">
            <a:avLst/>
          </a:prstGeom>
        </p:spPr>
        <p:txBody>
          <a:bodyPr wrap="square">
            <a:spAutoFit/>
          </a:bodyPr>
          <a:lstStyle/>
          <a:p>
            <a:r>
              <a:rPr lang="en-GB" dirty="0" smtClean="0"/>
              <a:t>There </a:t>
            </a:r>
            <a:r>
              <a:rPr lang="en-GB" dirty="0"/>
              <a:t>are several types of mental retardation or mental disability.</a:t>
            </a:r>
            <a:endParaRPr lang="en-US" dirty="0"/>
          </a:p>
          <a:p>
            <a:r>
              <a:rPr lang="en-GB" b="1" dirty="0"/>
              <a:t>Down’s syndrome </a:t>
            </a:r>
            <a:r>
              <a:rPr lang="en-GB" dirty="0"/>
              <a:t>– It is a genetic disability in which there is a problem in the 21st pair of chromosomes</a:t>
            </a:r>
            <a:r>
              <a:rPr lang="en-GB" dirty="0" smtClean="0"/>
              <a:t>.</a:t>
            </a:r>
          </a:p>
          <a:p>
            <a:endParaRPr lang="en-US" dirty="0"/>
          </a:p>
          <a:p>
            <a:r>
              <a:rPr lang="en-GB" b="1" dirty="0"/>
              <a:t>Autism- </a:t>
            </a:r>
            <a:r>
              <a:rPr lang="en-GB" dirty="0"/>
              <a:t>The part of the brain dealing with communication is damaged then it can lead to autism. Eye to eye contact, conversation and sometimes even basic motor abilities get affected</a:t>
            </a:r>
            <a:r>
              <a:rPr lang="en-GB" dirty="0" smtClean="0"/>
              <a:t>.</a:t>
            </a:r>
          </a:p>
          <a:p>
            <a:endParaRPr lang="en-US" dirty="0"/>
          </a:p>
          <a:p>
            <a:r>
              <a:rPr lang="en-GB" b="1" dirty="0"/>
              <a:t>Psychosis and neurosis- </a:t>
            </a:r>
            <a:r>
              <a:rPr lang="en-GB" dirty="0"/>
              <a:t>Split personality, hallucination, and schizophrenia are all types of this disorder</a:t>
            </a:r>
            <a:r>
              <a:rPr lang="en-GB" dirty="0" smtClean="0"/>
              <a:t>.</a:t>
            </a:r>
          </a:p>
          <a:p>
            <a:endParaRPr lang="en-US" dirty="0"/>
          </a:p>
          <a:p>
            <a:r>
              <a:rPr lang="en-GB" b="1" dirty="0"/>
              <a:t>Learning disability- </a:t>
            </a:r>
            <a:r>
              <a:rPr lang="en-GB" dirty="0"/>
              <a:t>Dyslexia, dysgraphia or dyscalculia are all part of learning disability. The learning capacity of an individual in this type of disability is slow and needs special methods for learning.</a:t>
            </a:r>
            <a:endParaRPr lang="en-US" dirty="0"/>
          </a:p>
        </p:txBody>
      </p:sp>
    </p:spTree>
    <p:extLst>
      <p:ext uri="{BB962C8B-B14F-4D97-AF65-F5344CB8AC3E}">
        <p14:creationId xmlns:p14="http://schemas.microsoft.com/office/powerpoint/2010/main" val="416131141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
        <p:nvSpPr>
          <p:cNvPr id="4" name="Rectangle 3"/>
          <p:cNvSpPr/>
          <p:nvPr/>
        </p:nvSpPr>
        <p:spPr>
          <a:xfrm>
            <a:off x="395536" y="1203598"/>
            <a:ext cx="8568952" cy="2031325"/>
          </a:xfrm>
          <a:prstGeom prst="rect">
            <a:avLst/>
          </a:prstGeom>
        </p:spPr>
        <p:txBody>
          <a:bodyPr wrap="square">
            <a:spAutoFit/>
          </a:bodyPr>
          <a:lstStyle/>
          <a:p>
            <a:pPr algn="just"/>
            <a:r>
              <a:rPr lang="en-GB" b="1" dirty="0" smtClean="0"/>
              <a:t>Treatment:</a:t>
            </a:r>
            <a:endParaRPr lang="en-US" b="1" dirty="0" smtClean="0"/>
          </a:p>
          <a:p>
            <a:pPr algn="just"/>
            <a:r>
              <a:rPr lang="en-GB" dirty="0" smtClean="0"/>
              <a:t>Psychological </a:t>
            </a:r>
            <a:r>
              <a:rPr lang="en-GB" dirty="0"/>
              <a:t>counselling, behavioural therapy, occupational therapy can all help </a:t>
            </a:r>
            <a:endParaRPr lang="en-GB" dirty="0" smtClean="0"/>
          </a:p>
          <a:p>
            <a:pPr algn="just"/>
            <a:r>
              <a:rPr lang="en-GB" dirty="0" smtClean="0"/>
              <a:t>the </a:t>
            </a:r>
            <a:r>
              <a:rPr lang="en-GB" dirty="0"/>
              <a:t>patient to lead a normal like. Special schools and shelter homes provide them skills in art, handicrafts or other technical skills that enable them to be self </a:t>
            </a:r>
            <a:endParaRPr lang="en-GB" dirty="0" smtClean="0"/>
          </a:p>
          <a:p>
            <a:pPr algn="just"/>
            <a:r>
              <a:rPr lang="en-GB" dirty="0" smtClean="0"/>
              <a:t>sufficient </a:t>
            </a:r>
            <a:r>
              <a:rPr lang="en-GB" dirty="0"/>
              <a:t>and confident. Training in social adjustment through skills for safety, </a:t>
            </a:r>
            <a:endParaRPr lang="en-GB" dirty="0" smtClean="0"/>
          </a:p>
          <a:p>
            <a:pPr algn="just"/>
            <a:r>
              <a:rPr lang="en-GB" dirty="0" smtClean="0"/>
              <a:t>security </a:t>
            </a:r>
            <a:r>
              <a:rPr lang="en-GB" dirty="0"/>
              <a:t>and hygiene make them more acceptable and adaptable in the family and society.</a:t>
            </a:r>
            <a:endParaRPr lang="en-US" dirty="0"/>
          </a:p>
        </p:txBody>
      </p:sp>
    </p:spTree>
    <p:extLst>
      <p:ext uri="{BB962C8B-B14F-4D97-AF65-F5344CB8AC3E}">
        <p14:creationId xmlns:p14="http://schemas.microsoft.com/office/powerpoint/2010/main" val="243646162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20538"/>
            <a:ext cx="9144000" cy="576064"/>
          </a:xfrm>
        </p:spPr>
        <p:txBody>
          <a:bodyPr/>
          <a:lstStyle/>
          <a:p>
            <a:r>
              <a:rPr lang="en-US" dirty="0" err="1" smtClean="0"/>
              <a:t>Casteism</a:t>
            </a:r>
            <a:endParaRPr lang="en-US" dirty="0"/>
          </a:p>
        </p:txBody>
      </p:sp>
      <p:sp>
        <p:nvSpPr>
          <p:cNvPr id="4" name="Rectangle 3"/>
          <p:cNvSpPr/>
          <p:nvPr/>
        </p:nvSpPr>
        <p:spPr>
          <a:xfrm>
            <a:off x="395536" y="771550"/>
            <a:ext cx="8136904" cy="2308324"/>
          </a:xfrm>
          <a:prstGeom prst="rect">
            <a:avLst/>
          </a:prstGeom>
        </p:spPr>
        <p:txBody>
          <a:bodyPr wrap="square">
            <a:spAutoFit/>
          </a:bodyPr>
          <a:lstStyle/>
          <a:p>
            <a:r>
              <a:rPr lang="en-GB" sz="1600" b="1" dirty="0"/>
              <a:t>Inequalities Caused by the Caste System </a:t>
            </a:r>
            <a:endParaRPr lang="en-US" sz="1600" b="1" dirty="0"/>
          </a:p>
          <a:p>
            <a:pPr marL="342900" indent="-342900">
              <a:buAutoNum type="arabicPeriod"/>
            </a:pPr>
            <a:r>
              <a:rPr lang="en-GB" sz="1600" dirty="0" smtClean="0"/>
              <a:t>Inequalities and Social Exclusion</a:t>
            </a:r>
          </a:p>
          <a:p>
            <a:pPr marL="342900" indent="-342900">
              <a:buAutoNum type="arabicPeriod"/>
            </a:pPr>
            <a:r>
              <a:rPr lang="en-GB" sz="1600" dirty="0" smtClean="0"/>
              <a:t>Economic Inequalities</a:t>
            </a:r>
          </a:p>
          <a:p>
            <a:pPr marL="342900" indent="-342900">
              <a:buAutoNum type="arabicPeriod"/>
            </a:pPr>
            <a:r>
              <a:rPr lang="en-GB" sz="1600" dirty="0" smtClean="0"/>
              <a:t>Lower Status of Women</a:t>
            </a:r>
          </a:p>
          <a:p>
            <a:pPr marL="342900" indent="-342900">
              <a:buAutoNum type="arabicPeriod"/>
            </a:pPr>
            <a:r>
              <a:rPr lang="en-GB" sz="1600" dirty="0" smtClean="0"/>
              <a:t>Lower Preference for Employment by Private Sector</a:t>
            </a:r>
          </a:p>
          <a:p>
            <a:pPr marL="342900" indent="-342900">
              <a:buAutoNum type="arabicPeriod"/>
            </a:pPr>
            <a:r>
              <a:rPr lang="en-GB" sz="1600" dirty="0" smtClean="0"/>
              <a:t>Lower Status and Unjust Treatment</a:t>
            </a:r>
          </a:p>
          <a:p>
            <a:pPr marL="342900" indent="-342900">
              <a:buAutoNum type="arabicPeriod"/>
            </a:pPr>
            <a:r>
              <a:rPr lang="en-GB" sz="1600" dirty="0" smtClean="0"/>
              <a:t>Lower literacy among Lower Castes</a:t>
            </a:r>
          </a:p>
          <a:p>
            <a:pPr marL="342900" indent="-342900">
              <a:buAutoNum type="arabicPeriod"/>
            </a:pPr>
            <a:r>
              <a:rPr lang="en-GB" sz="1600" dirty="0" smtClean="0"/>
              <a:t>Caste as a Barrier to Social Progress</a:t>
            </a:r>
          </a:p>
          <a:p>
            <a:pPr marL="342900" indent="-342900">
              <a:buAutoNum type="arabicPeriod"/>
            </a:pPr>
            <a:r>
              <a:rPr lang="en-GB" sz="1600" dirty="0" smtClean="0"/>
              <a:t>Larger Size of Families Among Lower Castes</a:t>
            </a:r>
            <a:r>
              <a:rPr lang="en-GB" sz="1600" dirty="0"/>
              <a:t> </a:t>
            </a:r>
            <a:endParaRPr lang="en-US" sz="1600" dirty="0"/>
          </a:p>
        </p:txBody>
      </p:sp>
    </p:spTree>
    <p:extLst>
      <p:ext uri="{BB962C8B-B14F-4D97-AF65-F5344CB8AC3E}">
        <p14:creationId xmlns:p14="http://schemas.microsoft.com/office/powerpoint/2010/main" val="95351198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496" y="123478"/>
            <a:ext cx="9001000" cy="4832092"/>
          </a:xfrm>
          <a:prstGeom prst="rect">
            <a:avLst/>
          </a:prstGeom>
        </p:spPr>
        <p:txBody>
          <a:bodyPr wrap="square">
            <a:spAutoFit/>
          </a:bodyPr>
          <a:lstStyle/>
          <a:p>
            <a:r>
              <a:rPr lang="en-GB" sz="1400" b="1" dirty="0"/>
              <a:t>Measures to control </a:t>
            </a:r>
            <a:r>
              <a:rPr lang="en-GB" sz="1400" b="1" dirty="0" err="1"/>
              <a:t>casteism</a:t>
            </a:r>
            <a:r>
              <a:rPr lang="en-GB" sz="1400" b="1" dirty="0"/>
              <a:t>: </a:t>
            </a:r>
            <a:endParaRPr lang="en-US" sz="1400" dirty="0"/>
          </a:p>
          <a:p>
            <a:r>
              <a:rPr lang="en-GB" sz="1400" dirty="0"/>
              <a:t>While the caste system has become an integral part of the Indian society originating in ancient mythology, in </a:t>
            </a:r>
            <a:endParaRPr lang="en-GB" sz="1400" dirty="0" smtClean="0"/>
          </a:p>
          <a:p>
            <a:r>
              <a:rPr lang="en-GB" sz="1400" dirty="0" smtClean="0"/>
              <a:t>keeping </a:t>
            </a:r>
            <a:r>
              <a:rPr lang="en-GB" sz="1400" dirty="0"/>
              <a:t>with the modern era a scientific approach should be taken in understanding the relevance of this system today. </a:t>
            </a:r>
            <a:endParaRPr lang="en-US" sz="1400" dirty="0"/>
          </a:p>
          <a:p>
            <a:r>
              <a:rPr lang="en-GB" sz="1400" dirty="0"/>
              <a:t>1 </a:t>
            </a:r>
            <a:r>
              <a:rPr lang="en-GB" sz="1400" dirty="0" err="1"/>
              <a:t>Casteism</a:t>
            </a:r>
            <a:r>
              <a:rPr lang="en-GB" sz="1400" dirty="0"/>
              <a:t> just like communalism is an obstacle in achieving national good and hence awareness must be raised among people. One should promote the notions of secularism and nationalism as principle higher than </a:t>
            </a:r>
            <a:endParaRPr lang="en-GB" sz="1400" dirty="0" smtClean="0"/>
          </a:p>
          <a:p>
            <a:r>
              <a:rPr lang="en-GB" sz="1400" dirty="0" err="1" smtClean="0"/>
              <a:t>casteism</a:t>
            </a:r>
            <a:r>
              <a:rPr lang="en-GB" sz="1400" dirty="0"/>
              <a:t>. </a:t>
            </a:r>
            <a:endParaRPr lang="en-US" sz="1400" dirty="0"/>
          </a:p>
          <a:p>
            <a:r>
              <a:rPr lang="en-GB" sz="1400" dirty="0"/>
              <a:t>2 Both print and electronic media should conduct programmes and arrange for discussions among scholars widely emphasizing the divisive influence of </a:t>
            </a:r>
            <a:r>
              <a:rPr lang="en-GB" sz="1400" dirty="0" err="1"/>
              <a:t>casteism</a:t>
            </a:r>
            <a:r>
              <a:rPr lang="en-GB" sz="1400" dirty="0"/>
              <a:t> on society. Scholars from different castes should enable better Understanding among the masses about the concept of reservation as a positive discrimination for creating </a:t>
            </a:r>
            <a:endParaRPr lang="en-GB" sz="1400" dirty="0" smtClean="0"/>
          </a:p>
          <a:p>
            <a:r>
              <a:rPr lang="en-GB" sz="1400" dirty="0" smtClean="0"/>
              <a:t>equality </a:t>
            </a:r>
            <a:r>
              <a:rPr lang="en-GB" sz="1400" dirty="0"/>
              <a:t>in opportunities for the downtrodden that have been oppressed for centuries. </a:t>
            </a:r>
            <a:endParaRPr lang="en-US" sz="1400" dirty="0"/>
          </a:p>
          <a:p>
            <a:r>
              <a:rPr lang="en-GB" sz="1400" dirty="0"/>
              <a:t>3 Policymakers must work towards a more equitable distribution of wealth to overcome economic disparities </a:t>
            </a:r>
            <a:endParaRPr lang="en-GB" sz="1400" dirty="0" smtClean="0"/>
          </a:p>
          <a:p>
            <a:r>
              <a:rPr lang="en-GB" sz="1400" dirty="0" smtClean="0"/>
              <a:t>among </a:t>
            </a:r>
            <a:r>
              <a:rPr lang="en-GB" sz="1400" dirty="0"/>
              <a:t>castes. </a:t>
            </a:r>
            <a:endParaRPr lang="en-US" sz="1400" dirty="0"/>
          </a:p>
          <a:p>
            <a:r>
              <a:rPr lang="en-GB" sz="1400" dirty="0"/>
              <a:t>4 </a:t>
            </a:r>
            <a:r>
              <a:rPr lang="en-GB" sz="1400" dirty="0" err="1"/>
              <a:t>Intercaste</a:t>
            </a:r>
            <a:r>
              <a:rPr lang="en-GB" sz="1400" dirty="0"/>
              <a:t>-marriages and increased social interactions among people of different caste should be encouraged and accepted. </a:t>
            </a:r>
            <a:endParaRPr lang="en-US" sz="1400" dirty="0"/>
          </a:p>
          <a:p>
            <a:r>
              <a:rPr lang="en-GB" sz="1400" dirty="0" smtClean="0"/>
              <a:t>5 The </a:t>
            </a:r>
            <a:r>
              <a:rPr lang="en-GB" sz="1400" dirty="0"/>
              <a:t>youth can take the responsibility to raise social awareness about how a well assimilated society is a better off society. </a:t>
            </a:r>
            <a:endParaRPr lang="en-US" sz="1400" dirty="0"/>
          </a:p>
          <a:p>
            <a:r>
              <a:rPr lang="en-GB" sz="1400" dirty="0" smtClean="0"/>
              <a:t>6 </a:t>
            </a:r>
            <a:r>
              <a:rPr lang="en-GB" sz="1400" dirty="0" err="1" smtClean="0"/>
              <a:t>Casteist</a:t>
            </a:r>
            <a:r>
              <a:rPr lang="en-GB" sz="1400" dirty="0" smtClean="0"/>
              <a:t> </a:t>
            </a:r>
            <a:r>
              <a:rPr lang="en-GB" sz="1400" dirty="0"/>
              <a:t>forces adhered to political parties or any other groups fuelling tension should be </a:t>
            </a:r>
            <a:endParaRPr lang="en-US" sz="1400" dirty="0"/>
          </a:p>
          <a:p>
            <a:r>
              <a:rPr lang="en-GB" sz="1400" dirty="0"/>
              <a:t>identified and banned immediately. The scars left on the hitherto ‘untouchables’ or backward castes can only </a:t>
            </a:r>
            <a:endParaRPr lang="en-GB" sz="1400" dirty="0" smtClean="0"/>
          </a:p>
          <a:p>
            <a:r>
              <a:rPr lang="en-GB" sz="1400" dirty="0" smtClean="0"/>
              <a:t>be </a:t>
            </a:r>
            <a:r>
              <a:rPr lang="en-GB" sz="1400" dirty="0"/>
              <a:t>healed with humane and compassionate treatment being meted out. </a:t>
            </a:r>
            <a:endParaRPr lang="en-US" sz="1400" dirty="0"/>
          </a:p>
          <a:p>
            <a:r>
              <a:rPr lang="en-GB" sz="1400" dirty="0"/>
              <a:t>7 Access to a well-rounded education and equal entitlement to all the fundamental rights so also cultural </a:t>
            </a:r>
            <a:endParaRPr lang="en-GB" sz="1400" dirty="0" smtClean="0"/>
          </a:p>
          <a:p>
            <a:r>
              <a:rPr lang="en-GB" sz="1400" dirty="0" smtClean="0"/>
              <a:t>development </a:t>
            </a:r>
            <a:r>
              <a:rPr lang="en-GB" sz="1400" dirty="0"/>
              <a:t>are the only way to give social justice to members of the lower castes. </a:t>
            </a:r>
            <a:endParaRPr lang="en-US" sz="1400" dirty="0"/>
          </a:p>
        </p:txBody>
      </p:sp>
    </p:spTree>
    <p:extLst>
      <p:ext uri="{BB962C8B-B14F-4D97-AF65-F5344CB8AC3E}">
        <p14:creationId xmlns:p14="http://schemas.microsoft.com/office/powerpoint/2010/main" val="115189374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Communalism</a:t>
            </a:r>
            <a:endParaRPr lang="en-US" dirty="0"/>
          </a:p>
        </p:txBody>
      </p:sp>
      <p:sp>
        <p:nvSpPr>
          <p:cNvPr id="3" name="Text Placeholder 2"/>
          <p:cNvSpPr>
            <a:spLocks noGrp="1"/>
          </p:cNvSpPr>
          <p:nvPr>
            <p:ph type="body" sz="quarter" idx="11"/>
          </p:nvPr>
        </p:nvSpPr>
        <p:spPr/>
        <p:txBody>
          <a:bodyPr/>
          <a:lstStyle/>
          <a:p>
            <a:endParaRPr lang="en-US"/>
          </a:p>
        </p:txBody>
      </p:sp>
      <p:sp>
        <p:nvSpPr>
          <p:cNvPr id="4" name="TextBox 3"/>
          <p:cNvSpPr txBox="1"/>
          <p:nvPr/>
        </p:nvSpPr>
        <p:spPr>
          <a:xfrm>
            <a:off x="323528" y="915566"/>
            <a:ext cx="8424936" cy="3693319"/>
          </a:xfrm>
          <a:prstGeom prst="rect">
            <a:avLst/>
          </a:prstGeom>
          <a:noFill/>
        </p:spPr>
        <p:txBody>
          <a:bodyPr wrap="square" rtlCol="0">
            <a:spAutoFit/>
          </a:bodyPr>
          <a:lstStyle/>
          <a:p>
            <a:r>
              <a:rPr lang="en-US" b="1" dirty="0" smtClean="0"/>
              <a:t>Factors responsible for Communal Violence</a:t>
            </a:r>
          </a:p>
          <a:p>
            <a:pPr marL="342900" indent="-342900">
              <a:buAutoNum type="arabicParenR"/>
            </a:pPr>
            <a:r>
              <a:rPr lang="en-US" dirty="0" smtClean="0"/>
              <a:t>Growth of Communal </a:t>
            </a:r>
            <a:r>
              <a:rPr lang="en-US" dirty="0" err="1" smtClean="0"/>
              <a:t>Organisations</a:t>
            </a:r>
            <a:endParaRPr lang="en-US" dirty="0" smtClean="0"/>
          </a:p>
          <a:p>
            <a:pPr marL="342900" indent="-342900">
              <a:buAutoNum type="arabicParenR"/>
            </a:pPr>
            <a:r>
              <a:rPr lang="en-US" dirty="0" smtClean="0"/>
              <a:t>Political Parties</a:t>
            </a:r>
          </a:p>
          <a:p>
            <a:pPr marL="342900" indent="-342900">
              <a:buAutoNum type="arabicParenR"/>
            </a:pPr>
            <a:r>
              <a:rPr lang="en-US" dirty="0" smtClean="0"/>
              <a:t>Absence of Uniform Civil Code</a:t>
            </a:r>
          </a:p>
          <a:p>
            <a:pPr marL="342900" indent="-342900">
              <a:buAutoNum type="arabicParenR"/>
            </a:pPr>
            <a:r>
              <a:rPr lang="en-US" dirty="0" smtClean="0"/>
              <a:t>Inflammatory Speeches</a:t>
            </a:r>
          </a:p>
          <a:p>
            <a:pPr marL="342900" indent="-342900">
              <a:buAutoNum type="arabicParenR"/>
            </a:pPr>
            <a:r>
              <a:rPr lang="en-US" dirty="0" smtClean="0"/>
              <a:t>Local Problems</a:t>
            </a:r>
          </a:p>
          <a:p>
            <a:pPr marL="342900" indent="-342900">
              <a:buAutoNum type="arabicParenR"/>
            </a:pPr>
            <a:r>
              <a:rPr lang="en-US" dirty="0" smtClean="0"/>
              <a:t>Petty Issues</a:t>
            </a:r>
          </a:p>
          <a:p>
            <a:pPr marL="342900" indent="-342900">
              <a:buAutoNum type="arabicParenR"/>
            </a:pPr>
            <a:r>
              <a:rPr lang="en-US" dirty="0" smtClean="0"/>
              <a:t>Failure of Law and Order</a:t>
            </a:r>
          </a:p>
          <a:p>
            <a:pPr marL="342900" indent="-342900">
              <a:buAutoNum type="arabicParenR"/>
            </a:pPr>
            <a:r>
              <a:rPr lang="en-US" dirty="0" err="1" smtClean="0"/>
              <a:t>Yatras</a:t>
            </a:r>
            <a:r>
              <a:rPr lang="en-US" dirty="0" smtClean="0"/>
              <a:t> by Political Leaders</a:t>
            </a:r>
          </a:p>
          <a:p>
            <a:pPr marL="342900" indent="-342900">
              <a:buAutoNum type="arabicParenR"/>
            </a:pPr>
            <a:r>
              <a:rPr lang="en-US" dirty="0" smtClean="0"/>
              <a:t>Disappointment of Hindu Community</a:t>
            </a:r>
          </a:p>
          <a:p>
            <a:pPr marL="342900" indent="-342900">
              <a:buAutoNum type="arabicParenR"/>
            </a:pPr>
            <a:r>
              <a:rPr lang="en-US" dirty="0" smtClean="0"/>
              <a:t>Religious Conversions</a:t>
            </a:r>
          </a:p>
          <a:p>
            <a:pPr marL="342900" indent="-342900">
              <a:buAutoNum type="arabicParenR"/>
            </a:pPr>
            <a:r>
              <a:rPr lang="en-US" dirty="0" smtClean="0"/>
              <a:t>Role of Foreign Forces</a:t>
            </a:r>
          </a:p>
          <a:p>
            <a:pPr marL="342900" indent="-342900">
              <a:buAutoNum type="arabicParenR"/>
            </a:pPr>
            <a:r>
              <a:rPr lang="en-US" dirty="0" smtClean="0"/>
              <a:t>The Hindu Militancy</a:t>
            </a:r>
          </a:p>
        </p:txBody>
      </p:sp>
    </p:spTree>
    <p:extLst>
      <p:ext uri="{BB962C8B-B14F-4D97-AF65-F5344CB8AC3E}">
        <p14:creationId xmlns:p14="http://schemas.microsoft.com/office/powerpoint/2010/main" val="391863598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7504" y="195486"/>
            <a:ext cx="8712968" cy="3416320"/>
          </a:xfrm>
          <a:prstGeom prst="rect">
            <a:avLst/>
          </a:prstGeom>
          <a:noFill/>
        </p:spPr>
        <p:txBody>
          <a:bodyPr wrap="square" rtlCol="0">
            <a:spAutoFit/>
          </a:bodyPr>
          <a:lstStyle/>
          <a:p>
            <a:r>
              <a:rPr lang="en-US" b="1" dirty="0" smtClean="0"/>
              <a:t>Consequences of Communalism</a:t>
            </a:r>
          </a:p>
          <a:p>
            <a:endParaRPr lang="en-US" dirty="0"/>
          </a:p>
          <a:p>
            <a:pPr marL="342900" indent="-342900">
              <a:buAutoNum type="arabicParenR"/>
            </a:pPr>
            <a:r>
              <a:rPr lang="en-US" dirty="0" smtClean="0"/>
              <a:t>Lawlessness and disorder in the society. </a:t>
            </a:r>
          </a:p>
          <a:p>
            <a:pPr marL="342900" indent="-342900">
              <a:buAutoNum type="arabicParenR"/>
            </a:pPr>
            <a:r>
              <a:rPr lang="en-US" dirty="0" smtClean="0"/>
              <a:t>Looting and </a:t>
            </a:r>
            <a:r>
              <a:rPr lang="en-US" dirty="0" err="1" smtClean="0"/>
              <a:t>arosn</a:t>
            </a:r>
            <a:r>
              <a:rPr lang="en-US" dirty="0" smtClean="0"/>
              <a:t> by anti-social elements</a:t>
            </a:r>
          </a:p>
          <a:p>
            <a:pPr marL="342900" indent="-342900">
              <a:buAutoNum type="arabicParenR"/>
            </a:pPr>
            <a:r>
              <a:rPr lang="en-US" dirty="0" smtClean="0"/>
              <a:t>Molestation of women and children</a:t>
            </a:r>
          </a:p>
          <a:p>
            <a:pPr marL="342900" indent="-342900">
              <a:buAutoNum type="arabicParenR"/>
            </a:pPr>
            <a:r>
              <a:rPr lang="en-US" dirty="0" smtClean="0"/>
              <a:t>Disruption of economic activities </a:t>
            </a:r>
          </a:p>
          <a:p>
            <a:pPr marL="342900" indent="-342900">
              <a:buAutoNum type="arabicParenR"/>
            </a:pPr>
            <a:r>
              <a:rPr lang="en-US" dirty="0" smtClean="0"/>
              <a:t>Development of negative image of State or place in the </a:t>
            </a:r>
            <a:r>
              <a:rPr lang="en-US" dirty="0" err="1" smtClean="0"/>
              <a:t>mids</a:t>
            </a:r>
            <a:r>
              <a:rPr lang="en-US" dirty="0" smtClean="0"/>
              <a:t> of foreign investors. </a:t>
            </a:r>
          </a:p>
          <a:p>
            <a:pPr marL="342900" indent="-342900">
              <a:buAutoNum type="arabicParenR"/>
            </a:pPr>
            <a:r>
              <a:rPr lang="en-US" dirty="0" smtClean="0"/>
              <a:t>Loss of investment by NRI’s or MNCs in certain states due to communal tensions. </a:t>
            </a:r>
          </a:p>
          <a:p>
            <a:pPr marL="342900" indent="-342900">
              <a:buAutoNum type="arabicParenR"/>
            </a:pPr>
            <a:r>
              <a:rPr lang="en-US" dirty="0" smtClean="0"/>
              <a:t>Communalism gives a boost to underworld and anti-social elements to further aggravate the situation. </a:t>
            </a:r>
          </a:p>
          <a:p>
            <a:pPr marL="342900" indent="-342900">
              <a:buAutoNum type="arabicParenR"/>
            </a:pPr>
            <a:r>
              <a:rPr lang="en-US" dirty="0" smtClean="0"/>
              <a:t>Victimization of the members of a certain community in other countries. </a:t>
            </a:r>
            <a:endParaRPr lang="en-US" dirty="0"/>
          </a:p>
        </p:txBody>
      </p:sp>
    </p:spTree>
    <p:extLst>
      <p:ext uri="{BB962C8B-B14F-4D97-AF65-F5344CB8AC3E}">
        <p14:creationId xmlns:p14="http://schemas.microsoft.com/office/powerpoint/2010/main" val="413998272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195486"/>
            <a:ext cx="8640960" cy="3416320"/>
          </a:xfrm>
          <a:prstGeom prst="rect">
            <a:avLst/>
          </a:prstGeom>
          <a:noFill/>
        </p:spPr>
        <p:txBody>
          <a:bodyPr wrap="square" rtlCol="0">
            <a:spAutoFit/>
          </a:bodyPr>
          <a:lstStyle/>
          <a:p>
            <a:r>
              <a:rPr lang="en-US" dirty="0" smtClean="0"/>
              <a:t>Measures to Resolve Communalism</a:t>
            </a:r>
          </a:p>
          <a:p>
            <a:endParaRPr lang="en-US" dirty="0"/>
          </a:p>
          <a:p>
            <a:pPr marL="342900" indent="-342900">
              <a:buAutoNum type="arabicParenR"/>
            </a:pPr>
            <a:r>
              <a:rPr lang="en-US" dirty="0" smtClean="0"/>
              <a:t>Law and Order Administration </a:t>
            </a:r>
          </a:p>
          <a:p>
            <a:pPr marL="342900" indent="-342900">
              <a:buAutoNum type="arabicParenR"/>
            </a:pPr>
            <a:r>
              <a:rPr lang="en-US" dirty="0" smtClean="0"/>
              <a:t>Identification of Communal Elements</a:t>
            </a:r>
          </a:p>
          <a:p>
            <a:pPr marL="342900" indent="-342900">
              <a:buAutoNum type="arabicParenR"/>
            </a:pPr>
            <a:r>
              <a:rPr lang="en-US" dirty="0" smtClean="0"/>
              <a:t>Education </a:t>
            </a:r>
          </a:p>
          <a:p>
            <a:pPr marL="342900" indent="-342900">
              <a:buAutoNum type="arabicParenR"/>
            </a:pPr>
            <a:r>
              <a:rPr lang="en-US" dirty="0" smtClean="0"/>
              <a:t>Role of Media</a:t>
            </a:r>
          </a:p>
          <a:p>
            <a:pPr marL="342900" indent="-342900">
              <a:buAutoNum type="arabicParenR"/>
            </a:pPr>
            <a:r>
              <a:rPr lang="en-US" dirty="0" smtClean="0"/>
              <a:t>Public Awareness Campaigns</a:t>
            </a:r>
          </a:p>
          <a:p>
            <a:pPr marL="342900" indent="-342900">
              <a:buAutoNum type="arabicParenR"/>
            </a:pPr>
            <a:r>
              <a:rPr lang="en-US" dirty="0" smtClean="0"/>
              <a:t>Role of Religious Leaders</a:t>
            </a:r>
          </a:p>
          <a:p>
            <a:pPr marL="342900" indent="-342900">
              <a:buAutoNum type="arabicParenR"/>
            </a:pPr>
            <a:r>
              <a:rPr lang="en-US" dirty="0" err="1" smtClean="0"/>
              <a:t>Derecognition</a:t>
            </a:r>
            <a:r>
              <a:rPr lang="en-US" dirty="0" smtClean="0"/>
              <a:t> of Communal Political Parties</a:t>
            </a:r>
          </a:p>
          <a:p>
            <a:pPr marL="342900" indent="-342900">
              <a:buAutoNum type="arabicParenR"/>
            </a:pPr>
            <a:r>
              <a:rPr lang="en-US" dirty="0" smtClean="0"/>
              <a:t>Punishment to Government Employees</a:t>
            </a:r>
          </a:p>
          <a:p>
            <a:pPr marL="342900" indent="-342900">
              <a:buAutoNum type="arabicParenR"/>
            </a:pPr>
            <a:r>
              <a:rPr lang="en-US" dirty="0" smtClean="0"/>
              <a:t>Setting of Peace Committees. </a:t>
            </a:r>
          </a:p>
          <a:p>
            <a:pPr marL="342900" indent="-342900">
              <a:buAutoNum type="arabicParenR"/>
            </a:pPr>
            <a:r>
              <a:rPr lang="en-US" dirty="0" smtClean="0"/>
              <a:t>Special Courts</a:t>
            </a:r>
            <a:endParaRPr lang="en-US" dirty="0"/>
          </a:p>
        </p:txBody>
      </p:sp>
    </p:spTree>
    <p:extLst>
      <p:ext uri="{BB962C8B-B14F-4D97-AF65-F5344CB8AC3E}">
        <p14:creationId xmlns:p14="http://schemas.microsoft.com/office/powerpoint/2010/main" val="267659744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Causes of </a:t>
            </a:r>
            <a:r>
              <a:rPr lang="en-US" dirty="0" err="1" smtClean="0"/>
              <a:t>Linguism</a:t>
            </a:r>
            <a:r>
              <a:rPr lang="en-US" dirty="0" smtClean="0"/>
              <a:t> Conflicts in India</a:t>
            </a:r>
            <a:endParaRPr lang="en-US" dirty="0"/>
          </a:p>
        </p:txBody>
      </p:sp>
      <p:sp>
        <p:nvSpPr>
          <p:cNvPr id="4" name="TextBox 3"/>
          <p:cNvSpPr txBox="1"/>
          <p:nvPr/>
        </p:nvSpPr>
        <p:spPr>
          <a:xfrm>
            <a:off x="251520" y="771550"/>
            <a:ext cx="8892480" cy="4247317"/>
          </a:xfrm>
          <a:prstGeom prst="rect">
            <a:avLst/>
          </a:prstGeom>
          <a:noFill/>
        </p:spPr>
        <p:txBody>
          <a:bodyPr wrap="square" rtlCol="0">
            <a:spAutoFit/>
          </a:bodyPr>
          <a:lstStyle/>
          <a:p>
            <a:pPr fontAlgn="base"/>
            <a:r>
              <a:rPr lang="en-US" b="1" dirty="0"/>
              <a:t>1. Geographical Causes:</a:t>
            </a:r>
            <a:endParaRPr lang="en-US" dirty="0"/>
          </a:p>
          <a:p>
            <a:pPr fontAlgn="base"/>
            <a:r>
              <a:rPr lang="en-US" dirty="0"/>
              <a:t>Geographical isolation and variation promote local identity and distinctiveness among people. The regional differences are also accompanied by linguistic variations and development of different outlook hindering national integration.</a:t>
            </a:r>
          </a:p>
          <a:p>
            <a:endParaRPr lang="en-US" dirty="0" smtClean="0"/>
          </a:p>
          <a:p>
            <a:endParaRPr lang="en-US" dirty="0"/>
          </a:p>
          <a:p>
            <a:pPr fontAlgn="base"/>
            <a:r>
              <a:rPr lang="en-US" b="1" dirty="0"/>
              <a:t>2. Historical Causes:</a:t>
            </a:r>
            <a:endParaRPr lang="en-US" dirty="0"/>
          </a:p>
          <a:p>
            <a:pPr fontAlgn="base"/>
            <a:r>
              <a:rPr lang="en-US" dirty="0" err="1"/>
              <a:t>Linguism</a:t>
            </a:r>
            <a:r>
              <a:rPr lang="en-US" dirty="0"/>
              <a:t> in India gained momentum during India’s struggle for freedom. Criticizing the British system of division of the country by cutting across linguistic frontiers, our national leaders pleaded for the division of India into different provinces along linguistic lines. After independence, in 1956, the states were reorganized on the basis of homogeneity of languages. “The reconstitution of the states on linguistic lines has created more problems than it has solved. The identity with the nation has been sacrificed to the identity with the linguistic state.”</a:t>
            </a:r>
          </a:p>
          <a:p>
            <a:endParaRPr lang="en-US" dirty="0"/>
          </a:p>
        </p:txBody>
      </p:sp>
    </p:spTree>
    <p:extLst>
      <p:ext uri="{BB962C8B-B14F-4D97-AF65-F5344CB8AC3E}">
        <p14:creationId xmlns:p14="http://schemas.microsoft.com/office/powerpoint/2010/main" val="351033563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496" y="-92546"/>
            <a:ext cx="8928992" cy="5632311"/>
          </a:xfrm>
          <a:prstGeom prst="rect">
            <a:avLst/>
          </a:prstGeom>
        </p:spPr>
        <p:txBody>
          <a:bodyPr wrap="square">
            <a:spAutoFit/>
          </a:bodyPr>
          <a:lstStyle/>
          <a:p>
            <a:pPr fontAlgn="base"/>
            <a:r>
              <a:rPr lang="en-US" b="1" dirty="0"/>
              <a:t>3. Psychological and Emotional Causes:</a:t>
            </a:r>
            <a:endParaRPr lang="en-US" dirty="0"/>
          </a:p>
          <a:p>
            <a:pPr fontAlgn="base"/>
            <a:r>
              <a:rPr lang="en-US" dirty="0"/>
              <a:t>Language is the most important social device that a society has evolved. Apart from being the greatest force of socialization, it has certain psychological and emotional characteristics which invoke the feeling of ethnocentrism to a homogeneous group. As a vehicle of communication, it is capable of handling all ideas of communication and interaction. In India, the linguistic groups are tied together by ties of common interest. This creates in the mind of the inhabitant the spirit of regionalism, sectarianism and consequently a separatist feeling contrary to the concept of national integration</a:t>
            </a:r>
            <a:r>
              <a:rPr lang="en-US" dirty="0" smtClean="0"/>
              <a:t>.</a:t>
            </a:r>
          </a:p>
          <a:p>
            <a:pPr fontAlgn="base"/>
            <a:endParaRPr lang="en-US" dirty="0"/>
          </a:p>
          <a:p>
            <a:pPr fontAlgn="base"/>
            <a:r>
              <a:rPr lang="en-US" b="1" dirty="0"/>
              <a:t>4. Economic Causes:</a:t>
            </a:r>
            <a:endParaRPr lang="en-US" dirty="0"/>
          </a:p>
          <a:p>
            <a:pPr fontAlgn="base"/>
            <a:r>
              <a:rPr lang="en-US" dirty="0" err="1"/>
              <a:t>Linguism</a:t>
            </a:r>
            <a:r>
              <a:rPr lang="en-US" dirty="0"/>
              <a:t> may develop due to economic causes too. The Government promotes certain languages and makes provision for the spread of the languages through monetary inducements. This causes concern for other linguistic groups who feel that partiality has been done and they strongly resent it.</a:t>
            </a:r>
          </a:p>
          <a:p>
            <a:pPr fontAlgn="base"/>
            <a:endParaRPr lang="en-US" dirty="0" smtClean="0"/>
          </a:p>
          <a:p>
            <a:pPr fontAlgn="base"/>
            <a:r>
              <a:rPr lang="en-US" b="1" dirty="0"/>
              <a:t>5. Political Causes:</a:t>
            </a:r>
            <a:endParaRPr lang="en-US" dirty="0"/>
          </a:p>
          <a:p>
            <a:pPr fontAlgn="base"/>
            <a:r>
              <a:rPr lang="en-US" dirty="0"/>
              <a:t>Politicians, possessing narrow and parochial outlook and certain regional political parties create linguistic feeling among the people of a locality and exploit their sentiments at the time of election and in matters of various political issues.</a:t>
            </a:r>
          </a:p>
          <a:p>
            <a:pPr fontAlgn="base"/>
            <a:endParaRPr lang="en-US" dirty="0"/>
          </a:p>
        </p:txBody>
      </p:sp>
    </p:spTree>
    <p:extLst>
      <p:ext uri="{BB962C8B-B14F-4D97-AF65-F5344CB8AC3E}">
        <p14:creationId xmlns:p14="http://schemas.microsoft.com/office/powerpoint/2010/main" val="480306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Population Growth of Religions in India (1950 - 2020) - YouTub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10" y="285734"/>
            <a:ext cx="7834282" cy="440678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298" y="339502"/>
            <a:ext cx="9144000" cy="576064"/>
          </a:xfrm>
        </p:spPr>
        <p:txBody>
          <a:bodyPr/>
          <a:lstStyle/>
          <a:p>
            <a:r>
              <a:rPr lang="en-GB" dirty="0"/>
              <a:t>Methods to resolve linguistic conflicts:</a:t>
            </a:r>
            <a:endParaRPr lang="en-US" dirty="0"/>
          </a:p>
          <a:p>
            <a:endParaRPr lang="en-US" dirty="0"/>
          </a:p>
        </p:txBody>
      </p:sp>
      <p:sp>
        <p:nvSpPr>
          <p:cNvPr id="3" name="Text Placeholder 2"/>
          <p:cNvSpPr>
            <a:spLocks noGrp="1"/>
          </p:cNvSpPr>
          <p:nvPr>
            <p:ph type="body" sz="quarter" idx="11"/>
          </p:nvPr>
        </p:nvSpPr>
        <p:spPr/>
        <p:txBody>
          <a:bodyPr/>
          <a:lstStyle/>
          <a:p>
            <a:endParaRPr lang="en-US" dirty="0"/>
          </a:p>
        </p:txBody>
      </p:sp>
      <p:sp>
        <p:nvSpPr>
          <p:cNvPr id="4" name="TextBox 3"/>
          <p:cNvSpPr txBox="1"/>
          <p:nvPr/>
        </p:nvSpPr>
        <p:spPr>
          <a:xfrm>
            <a:off x="179512" y="1059582"/>
            <a:ext cx="8856984" cy="4247317"/>
          </a:xfrm>
          <a:prstGeom prst="rect">
            <a:avLst/>
          </a:prstGeom>
          <a:noFill/>
        </p:spPr>
        <p:txBody>
          <a:bodyPr wrap="square" rtlCol="0">
            <a:spAutoFit/>
          </a:bodyPr>
          <a:lstStyle/>
          <a:p>
            <a:pPr marL="285750" indent="-285750">
              <a:buFont typeface="Arial" pitchFamily="34" charset="0"/>
              <a:buChar char="•"/>
            </a:pPr>
            <a:r>
              <a:rPr lang="en-GB" dirty="0" smtClean="0"/>
              <a:t>As </a:t>
            </a:r>
            <a:r>
              <a:rPr lang="en-GB" dirty="0"/>
              <a:t>of today the Union of India has adopted a Bi-lingual policy, where English and </a:t>
            </a:r>
            <a:endParaRPr lang="en-GB" dirty="0" smtClean="0"/>
          </a:p>
          <a:p>
            <a:r>
              <a:rPr lang="en-GB" dirty="0" smtClean="0"/>
              <a:t>Hindi </a:t>
            </a:r>
            <a:r>
              <a:rPr lang="en-GB" dirty="0"/>
              <a:t>are both adopted by the government for official purposes and for use in </a:t>
            </a:r>
            <a:endParaRPr lang="en-GB" dirty="0" smtClean="0"/>
          </a:p>
          <a:p>
            <a:r>
              <a:rPr lang="en-GB" dirty="0" smtClean="0"/>
              <a:t>Parliament</a:t>
            </a:r>
            <a:r>
              <a:rPr lang="en-GB" dirty="0"/>
              <a:t>. </a:t>
            </a:r>
            <a:endParaRPr lang="en-GB" dirty="0" smtClean="0"/>
          </a:p>
          <a:p>
            <a:pPr marL="285750" indent="-285750">
              <a:buFont typeface="Arial" pitchFamily="34" charset="0"/>
              <a:buChar char="•"/>
            </a:pPr>
            <a:r>
              <a:rPr lang="en-GB" dirty="0" smtClean="0"/>
              <a:t>The </a:t>
            </a:r>
            <a:r>
              <a:rPr lang="en-GB" dirty="0"/>
              <a:t>Official Language Amendment Act 1968 has made provisions to control </a:t>
            </a:r>
            <a:endParaRPr lang="en-GB" dirty="0" smtClean="0"/>
          </a:p>
          <a:p>
            <a:r>
              <a:rPr lang="en-GB" dirty="0" smtClean="0"/>
              <a:t>linguistic </a:t>
            </a:r>
            <a:r>
              <a:rPr lang="en-GB" dirty="0"/>
              <a:t>riots in the future. </a:t>
            </a:r>
            <a:endParaRPr lang="en-GB" dirty="0" smtClean="0"/>
          </a:p>
          <a:p>
            <a:pPr marL="285750" indent="-285750">
              <a:buFont typeface="Arial" pitchFamily="34" charset="0"/>
              <a:buChar char="•"/>
            </a:pPr>
            <a:r>
              <a:rPr lang="en-GB" dirty="0" smtClean="0"/>
              <a:t>The </a:t>
            </a:r>
            <a:r>
              <a:rPr lang="en-GB" dirty="0"/>
              <a:t>Act allows optional use of Hindi or the State Official Language in addition to </a:t>
            </a:r>
            <a:endParaRPr lang="en-GB" dirty="0" smtClean="0"/>
          </a:p>
          <a:p>
            <a:pPr marL="285750" indent="-285750">
              <a:buFont typeface="Arial" pitchFamily="34" charset="0"/>
              <a:buChar char="•"/>
            </a:pPr>
            <a:r>
              <a:rPr lang="en-GB" dirty="0" smtClean="0"/>
              <a:t>English</a:t>
            </a:r>
            <a:r>
              <a:rPr lang="en-GB" dirty="0"/>
              <a:t>. </a:t>
            </a:r>
            <a:endParaRPr lang="en-GB" dirty="0" smtClean="0"/>
          </a:p>
          <a:p>
            <a:pPr marL="285750" indent="-285750">
              <a:buFont typeface="Arial" pitchFamily="34" charset="0"/>
              <a:buChar char="•"/>
            </a:pPr>
            <a:r>
              <a:rPr lang="en-GB" dirty="0" smtClean="0"/>
              <a:t>States</a:t>
            </a:r>
            <a:r>
              <a:rPr lang="en-GB" dirty="0"/>
              <a:t>, which have not adopted Hindi as their official language, can continue with </a:t>
            </a:r>
            <a:r>
              <a:rPr lang="en-GB" dirty="0" smtClean="0"/>
              <a:t>  the </a:t>
            </a:r>
            <a:r>
              <a:rPr lang="en-GB" dirty="0"/>
              <a:t>use of English for communication between the Union and the State. </a:t>
            </a:r>
            <a:endParaRPr lang="en-GB" dirty="0" smtClean="0"/>
          </a:p>
          <a:p>
            <a:pPr marL="285750" indent="-285750">
              <a:buFont typeface="Arial" pitchFamily="34" charset="0"/>
              <a:buChar char="•"/>
            </a:pPr>
            <a:r>
              <a:rPr lang="en-GB" dirty="0" smtClean="0"/>
              <a:t>States </a:t>
            </a:r>
            <a:r>
              <a:rPr lang="en-GB" dirty="0"/>
              <a:t>may adopt their regional language as their official language and use it as a medium of instruction in higher education. </a:t>
            </a:r>
            <a:endParaRPr lang="en-GB" dirty="0" smtClean="0"/>
          </a:p>
          <a:p>
            <a:pPr marL="285750" indent="-285750">
              <a:buFont typeface="Arial" pitchFamily="34" charset="0"/>
              <a:buChar char="•"/>
            </a:pPr>
            <a:r>
              <a:rPr lang="en-GB" dirty="0" smtClean="0"/>
              <a:t>Candidates </a:t>
            </a:r>
            <a:r>
              <a:rPr lang="en-GB" dirty="0"/>
              <a:t>appearing for competitive examinations of the U.P.S.C. are given the </a:t>
            </a:r>
            <a:r>
              <a:rPr lang="en-GB" dirty="0" smtClean="0"/>
              <a:t>  freedom </a:t>
            </a:r>
            <a:r>
              <a:rPr lang="en-GB" dirty="0"/>
              <a:t>to write in their own regional language. </a:t>
            </a:r>
            <a:endParaRPr lang="en-GB" dirty="0" smtClean="0"/>
          </a:p>
          <a:p>
            <a:pPr marL="285750" indent="-285750">
              <a:buFont typeface="Arial" pitchFamily="34" charset="0"/>
              <a:buChar char="•"/>
            </a:pPr>
            <a:r>
              <a:rPr lang="en-GB" dirty="0" smtClean="0"/>
              <a:t>Efforts </a:t>
            </a:r>
            <a:r>
              <a:rPr lang="en-GB" dirty="0"/>
              <a:t>are taken to promote use of Hindi among non-Hindi speaking people.</a:t>
            </a:r>
            <a:endParaRPr lang="en-US" dirty="0"/>
          </a:p>
          <a:p>
            <a:endParaRPr lang="en-US" dirty="0"/>
          </a:p>
        </p:txBody>
      </p:sp>
    </p:spTree>
    <p:extLst>
      <p:ext uri="{BB962C8B-B14F-4D97-AF65-F5344CB8AC3E}">
        <p14:creationId xmlns:p14="http://schemas.microsoft.com/office/powerpoint/2010/main" val="313788206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267494"/>
            <a:ext cx="9144000" cy="576064"/>
          </a:xfrm>
        </p:spPr>
        <p:txBody>
          <a:bodyPr/>
          <a:lstStyle/>
          <a:p>
            <a:r>
              <a:rPr lang="en-GB" dirty="0"/>
              <a:t>Regionalism in India:</a:t>
            </a:r>
            <a:endParaRPr lang="en-US" dirty="0"/>
          </a:p>
          <a:p>
            <a:endParaRPr lang="en-US" dirty="0"/>
          </a:p>
        </p:txBody>
      </p:sp>
      <p:sp>
        <p:nvSpPr>
          <p:cNvPr id="3" name="Text Placeholder 2"/>
          <p:cNvSpPr>
            <a:spLocks noGrp="1"/>
          </p:cNvSpPr>
          <p:nvPr>
            <p:ph type="body" sz="quarter" idx="11"/>
          </p:nvPr>
        </p:nvSpPr>
        <p:spPr/>
        <p:txBody>
          <a:bodyPr/>
          <a:lstStyle/>
          <a:p>
            <a:endParaRPr lang="en-US"/>
          </a:p>
        </p:txBody>
      </p:sp>
      <p:sp>
        <p:nvSpPr>
          <p:cNvPr id="4" name="TextBox 3"/>
          <p:cNvSpPr txBox="1"/>
          <p:nvPr/>
        </p:nvSpPr>
        <p:spPr>
          <a:xfrm>
            <a:off x="323528" y="699542"/>
            <a:ext cx="8496944" cy="1754326"/>
          </a:xfrm>
          <a:prstGeom prst="rect">
            <a:avLst/>
          </a:prstGeom>
          <a:noFill/>
        </p:spPr>
        <p:txBody>
          <a:bodyPr wrap="square" rtlCol="0">
            <a:spAutoFit/>
          </a:bodyPr>
          <a:lstStyle/>
          <a:p>
            <a:pPr algn="just"/>
            <a:r>
              <a:rPr lang="en-GB" dirty="0"/>
              <a:t>There are various aspects that unite the people living in a particular region. A </a:t>
            </a:r>
            <a:r>
              <a:rPr lang="en-GB" dirty="0" smtClean="0"/>
              <a:t>       region </a:t>
            </a:r>
            <a:r>
              <a:rPr lang="en-GB" dirty="0"/>
              <a:t>is characterized by a common language, culture, demographic </a:t>
            </a:r>
            <a:r>
              <a:rPr lang="en-GB" dirty="0" smtClean="0"/>
              <a:t>composition, </a:t>
            </a:r>
            <a:r>
              <a:rPr lang="en-GB" dirty="0"/>
              <a:t>geographical features, social, historical and political backgrounds. Hence a </a:t>
            </a:r>
            <a:r>
              <a:rPr lang="en-GB" dirty="0" smtClean="0"/>
              <a:t>       person </a:t>
            </a:r>
            <a:r>
              <a:rPr lang="en-GB" dirty="0"/>
              <a:t>tends to be very loyal to a distinct region more than to the country. Regionalism implies excessive loyalty to one’s region or state that tends to pose a </a:t>
            </a:r>
            <a:r>
              <a:rPr lang="en-GB" dirty="0" smtClean="0"/>
              <a:t>          danger </a:t>
            </a:r>
            <a:r>
              <a:rPr lang="en-GB" dirty="0"/>
              <a:t>to national unity. </a:t>
            </a:r>
            <a:endParaRPr lang="en-US" dirty="0"/>
          </a:p>
        </p:txBody>
      </p:sp>
    </p:spTree>
    <p:extLst>
      <p:ext uri="{BB962C8B-B14F-4D97-AF65-F5344CB8AC3E}">
        <p14:creationId xmlns:p14="http://schemas.microsoft.com/office/powerpoint/2010/main" val="327754512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Causes</a:t>
            </a:r>
            <a:endParaRPr lang="en-US" dirty="0"/>
          </a:p>
        </p:txBody>
      </p:sp>
      <p:sp>
        <p:nvSpPr>
          <p:cNvPr id="3" name="Text Placeholder 2"/>
          <p:cNvSpPr>
            <a:spLocks noGrp="1"/>
          </p:cNvSpPr>
          <p:nvPr>
            <p:ph type="body" sz="quarter" idx="11"/>
          </p:nvPr>
        </p:nvSpPr>
        <p:spPr/>
        <p:txBody>
          <a:bodyPr/>
          <a:lstStyle/>
          <a:p>
            <a:endParaRPr lang="en-US"/>
          </a:p>
        </p:txBody>
      </p:sp>
      <p:sp>
        <p:nvSpPr>
          <p:cNvPr id="4" name="TextBox 3"/>
          <p:cNvSpPr txBox="1"/>
          <p:nvPr/>
        </p:nvSpPr>
        <p:spPr>
          <a:xfrm>
            <a:off x="395536" y="1275606"/>
            <a:ext cx="8136904" cy="3416320"/>
          </a:xfrm>
          <a:prstGeom prst="rect">
            <a:avLst/>
          </a:prstGeom>
          <a:noFill/>
        </p:spPr>
        <p:txBody>
          <a:bodyPr wrap="square" rtlCol="0">
            <a:spAutoFit/>
          </a:bodyPr>
          <a:lstStyle/>
          <a:p>
            <a:pPr marL="285750" indent="-285750">
              <a:buFont typeface="Arial" pitchFamily="34" charset="0"/>
              <a:buChar char="•"/>
            </a:pPr>
            <a:r>
              <a:rPr lang="en-US" dirty="0" smtClean="0"/>
              <a:t>Local </a:t>
            </a:r>
            <a:r>
              <a:rPr lang="en-US" dirty="0" err="1" smtClean="0"/>
              <a:t>Politicans</a:t>
            </a:r>
            <a:r>
              <a:rPr lang="en-US" dirty="0" smtClean="0"/>
              <a:t> boost the regional differences leading to conflicts.</a:t>
            </a:r>
          </a:p>
          <a:p>
            <a:pPr marL="285750" indent="-285750">
              <a:buFont typeface="Arial" pitchFamily="34" charset="0"/>
              <a:buChar char="•"/>
            </a:pPr>
            <a:r>
              <a:rPr lang="en-US" dirty="0" smtClean="0"/>
              <a:t>Differences in regional endowments, natural resources and level of             development. </a:t>
            </a:r>
          </a:p>
          <a:p>
            <a:pPr marL="285750" indent="-285750">
              <a:buFont typeface="Arial" pitchFamily="34" charset="0"/>
              <a:buChar char="•"/>
            </a:pPr>
            <a:r>
              <a:rPr lang="en-US" dirty="0" smtClean="0"/>
              <a:t>River disputes</a:t>
            </a:r>
          </a:p>
          <a:p>
            <a:pPr marL="285750" indent="-285750">
              <a:buFont typeface="Arial" pitchFamily="34" charset="0"/>
              <a:buChar char="•"/>
            </a:pPr>
            <a:r>
              <a:rPr lang="en-US" dirty="0" smtClean="0"/>
              <a:t>Boundary disputes</a:t>
            </a:r>
          </a:p>
          <a:p>
            <a:pPr marL="285750" indent="-285750">
              <a:buFont typeface="Arial" pitchFamily="34" charset="0"/>
              <a:buChar char="•"/>
            </a:pPr>
            <a:r>
              <a:rPr lang="en-GB" dirty="0"/>
              <a:t>Jharkhand , Chhattisgarh and Uttaranchal were states created because of the inter-state </a:t>
            </a:r>
            <a:r>
              <a:rPr lang="en-GB" dirty="0" smtClean="0"/>
              <a:t>disparities</a:t>
            </a:r>
          </a:p>
          <a:p>
            <a:pPr marL="285750" indent="-285750">
              <a:buFont typeface="Arial" pitchFamily="34" charset="0"/>
              <a:buChar char="•"/>
            </a:pPr>
            <a:r>
              <a:rPr lang="en-GB" dirty="0"/>
              <a:t>Inter-state river water disputes – the Cauvery and Krishna river water issue between Karnataka, Tamil Nadu and Kerala have led to bloodshed in the recent past. </a:t>
            </a:r>
            <a:endParaRPr lang="en-GB" dirty="0" smtClean="0"/>
          </a:p>
          <a:p>
            <a:pPr marL="285750" indent="-285750">
              <a:buFont typeface="Arial" pitchFamily="34" charset="0"/>
              <a:buChar char="•"/>
            </a:pPr>
            <a:r>
              <a:rPr lang="en-GB" dirty="0"/>
              <a:t>Punjab and Haryana have clashed over the issue of Ravi- Beas waters. Border dispute</a:t>
            </a:r>
            <a:endParaRPr lang="en-US" dirty="0"/>
          </a:p>
        </p:txBody>
      </p:sp>
    </p:spTree>
    <p:extLst>
      <p:ext uri="{BB962C8B-B14F-4D97-AF65-F5344CB8AC3E}">
        <p14:creationId xmlns:p14="http://schemas.microsoft.com/office/powerpoint/2010/main" val="279729113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Measures to resolve regionalism</a:t>
            </a:r>
            <a:endParaRPr lang="en-US" dirty="0"/>
          </a:p>
        </p:txBody>
      </p:sp>
      <p:sp>
        <p:nvSpPr>
          <p:cNvPr id="3" name="Text Placeholder 2"/>
          <p:cNvSpPr>
            <a:spLocks noGrp="1"/>
          </p:cNvSpPr>
          <p:nvPr>
            <p:ph type="body" sz="quarter" idx="11"/>
          </p:nvPr>
        </p:nvSpPr>
        <p:spPr/>
        <p:txBody>
          <a:bodyPr/>
          <a:lstStyle/>
          <a:p>
            <a:endParaRPr lang="en-US"/>
          </a:p>
        </p:txBody>
      </p:sp>
      <p:sp>
        <p:nvSpPr>
          <p:cNvPr id="4" name="TextBox 3"/>
          <p:cNvSpPr txBox="1"/>
          <p:nvPr/>
        </p:nvSpPr>
        <p:spPr>
          <a:xfrm>
            <a:off x="251520" y="1131590"/>
            <a:ext cx="8568952" cy="3631763"/>
          </a:xfrm>
          <a:prstGeom prst="rect">
            <a:avLst/>
          </a:prstGeom>
          <a:noFill/>
        </p:spPr>
        <p:txBody>
          <a:bodyPr wrap="square" rtlCol="0">
            <a:spAutoFit/>
          </a:bodyPr>
          <a:lstStyle/>
          <a:p>
            <a:pPr marL="285750" indent="-285750">
              <a:buFont typeface="Arial" pitchFamily="34" charset="0"/>
              <a:buChar char="•"/>
            </a:pPr>
            <a:r>
              <a:rPr lang="en-GB" sz="1600" dirty="0" smtClean="0"/>
              <a:t>Efforts </a:t>
            </a:r>
            <a:r>
              <a:rPr lang="en-GB" sz="1600" dirty="0"/>
              <a:t>should be made by the Central and State governments to promote national unity </a:t>
            </a:r>
            <a:r>
              <a:rPr lang="en-GB" sz="1600" dirty="0" smtClean="0"/>
              <a:t> </a:t>
            </a:r>
          </a:p>
          <a:p>
            <a:r>
              <a:rPr lang="en-GB" sz="1600" dirty="0" smtClean="0"/>
              <a:t>and </a:t>
            </a:r>
            <a:r>
              <a:rPr lang="en-GB" sz="1600" dirty="0"/>
              <a:t>solidarity. </a:t>
            </a:r>
            <a:endParaRPr lang="en-GB" sz="1600" dirty="0" smtClean="0"/>
          </a:p>
          <a:p>
            <a:pPr marL="285750" indent="-285750">
              <a:buFont typeface="Arial" pitchFamily="34" charset="0"/>
              <a:buChar char="•"/>
            </a:pPr>
            <a:r>
              <a:rPr lang="en-GB" sz="1600" dirty="0" smtClean="0"/>
              <a:t>States </a:t>
            </a:r>
            <a:r>
              <a:rPr lang="en-GB" sz="1600" dirty="0"/>
              <a:t>should be willing to cooperate with each other to resolve their disputes in </a:t>
            </a:r>
            <a:r>
              <a:rPr lang="en-GB" sz="1600" dirty="0"/>
              <a:t> </a:t>
            </a:r>
            <a:r>
              <a:rPr lang="en-GB" sz="1600" dirty="0" smtClean="0"/>
              <a:t>  </a:t>
            </a:r>
          </a:p>
          <a:p>
            <a:r>
              <a:rPr lang="en-GB" sz="1600" dirty="0" smtClean="0"/>
              <a:t> the </a:t>
            </a:r>
            <a:r>
              <a:rPr lang="en-GB" sz="1600" dirty="0"/>
              <a:t>larger interest of the nation. </a:t>
            </a:r>
            <a:endParaRPr lang="en-GB" sz="1600" dirty="0" smtClean="0"/>
          </a:p>
          <a:p>
            <a:pPr marL="285750" indent="-285750">
              <a:buFont typeface="Arial" pitchFamily="34" charset="0"/>
              <a:buChar char="•"/>
            </a:pPr>
            <a:r>
              <a:rPr lang="en-GB" sz="1600" dirty="0" smtClean="0"/>
              <a:t>Cultural</a:t>
            </a:r>
            <a:r>
              <a:rPr lang="en-GB" sz="1600" dirty="0"/>
              <a:t>, Sports and literary exchanges between states should be encouraged to </a:t>
            </a:r>
            <a:r>
              <a:rPr lang="en-GB" sz="1600" dirty="0" smtClean="0"/>
              <a:t>   </a:t>
            </a:r>
          </a:p>
          <a:p>
            <a:r>
              <a:rPr lang="en-GB" sz="1600" dirty="0" smtClean="0"/>
              <a:t>foster </a:t>
            </a:r>
            <a:r>
              <a:rPr lang="en-GB" sz="1600" dirty="0"/>
              <a:t>regional cooperation. </a:t>
            </a:r>
            <a:endParaRPr lang="en-GB" sz="1600" dirty="0" smtClean="0"/>
          </a:p>
          <a:p>
            <a:pPr marL="285750" indent="-285750">
              <a:buFont typeface="Arial" pitchFamily="34" charset="0"/>
              <a:buChar char="•"/>
            </a:pPr>
            <a:r>
              <a:rPr lang="en-GB" sz="1600" dirty="0" smtClean="0"/>
              <a:t>Fiscal </a:t>
            </a:r>
            <a:r>
              <a:rPr lang="en-GB" sz="1600" dirty="0"/>
              <a:t>and other incentives must be given to industrialists and businesses for </a:t>
            </a:r>
            <a:r>
              <a:rPr lang="en-GB" sz="1600" dirty="0" smtClean="0"/>
              <a:t>        </a:t>
            </a:r>
          </a:p>
          <a:p>
            <a:r>
              <a:rPr lang="en-GB" sz="1600" dirty="0" smtClean="0"/>
              <a:t>setting </a:t>
            </a:r>
            <a:r>
              <a:rPr lang="en-GB" sz="1600" dirty="0"/>
              <a:t>up their plants and operations in backward areas to further their development. Ex</a:t>
            </a:r>
            <a:r>
              <a:rPr lang="en-GB" sz="1600" dirty="0" smtClean="0"/>
              <a:t>.</a:t>
            </a:r>
          </a:p>
          <a:p>
            <a:r>
              <a:rPr lang="en-GB" sz="1600" dirty="0" smtClean="0"/>
              <a:t> </a:t>
            </a:r>
            <a:r>
              <a:rPr lang="en-GB" sz="1600" dirty="0"/>
              <a:t>Subsidies and tax exemptions. </a:t>
            </a:r>
            <a:endParaRPr lang="en-GB" sz="1600" dirty="0" smtClean="0"/>
          </a:p>
          <a:p>
            <a:pPr marL="285750" indent="-285750">
              <a:buFont typeface="Arial" pitchFamily="34" charset="0"/>
              <a:buChar char="•"/>
            </a:pPr>
            <a:r>
              <a:rPr lang="en-GB" sz="1600" dirty="0" smtClean="0"/>
              <a:t>Special </a:t>
            </a:r>
            <a:r>
              <a:rPr lang="en-GB" sz="1600" dirty="0"/>
              <a:t>Area Development programmes should be undertaken in tribal, hilly and </a:t>
            </a:r>
            <a:r>
              <a:rPr lang="en-GB" sz="1600" dirty="0" smtClean="0"/>
              <a:t>       </a:t>
            </a:r>
          </a:p>
          <a:p>
            <a:r>
              <a:rPr lang="en-GB" sz="1600" dirty="0" smtClean="0"/>
              <a:t>desert </a:t>
            </a:r>
            <a:r>
              <a:rPr lang="en-GB" sz="1600" dirty="0"/>
              <a:t>regions for their growth. </a:t>
            </a:r>
            <a:endParaRPr lang="en-GB" sz="1600" dirty="0" smtClean="0"/>
          </a:p>
          <a:p>
            <a:pPr marL="285750" indent="-285750">
              <a:buFont typeface="Arial" pitchFamily="34" charset="0"/>
              <a:buChar char="•"/>
            </a:pPr>
            <a:r>
              <a:rPr lang="en-GB" sz="1600" dirty="0" smtClean="0"/>
              <a:t>There </a:t>
            </a:r>
            <a:r>
              <a:rPr lang="en-GB" sz="1600" dirty="0"/>
              <a:t>should be well coordinated planning between the Centre and states for fair </a:t>
            </a:r>
            <a:r>
              <a:rPr lang="en-GB" sz="1600" dirty="0" smtClean="0"/>
              <a:t> </a:t>
            </a:r>
          </a:p>
          <a:p>
            <a:r>
              <a:rPr lang="en-GB" sz="1600" dirty="0" smtClean="0"/>
              <a:t>allocation </a:t>
            </a:r>
            <a:r>
              <a:rPr lang="en-GB" sz="1600" dirty="0"/>
              <a:t>of funds for regional development. </a:t>
            </a:r>
            <a:endParaRPr lang="en-GB" sz="1600" dirty="0" smtClean="0"/>
          </a:p>
          <a:p>
            <a:pPr marL="285750" indent="-285750">
              <a:buFont typeface="Arial" pitchFamily="34" charset="0"/>
              <a:buChar char="•"/>
            </a:pPr>
            <a:r>
              <a:rPr lang="en-GB" sz="1600" dirty="0" smtClean="0"/>
              <a:t>There </a:t>
            </a:r>
            <a:r>
              <a:rPr lang="en-GB" sz="1600" dirty="0"/>
              <a:t>should be just and equitable distribution of natural resources.</a:t>
            </a:r>
            <a:endParaRPr lang="en-US" sz="1600" dirty="0"/>
          </a:p>
        </p:txBody>
      </p:sp>
    </p:spTree>
    <p:extLst>
      <p:ext uri="{BB962C8B-B14F-4D97-AF65-F5344CB8AC3E}">
        <p14:creationId xmlns:p14="http://schemas.microsoft.com/office/powerpoint/2010/main" val="266289904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190152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428611"/>
            <a:ext cx="8643998" cy="1077218"/>
          </a:xfrm>
          <a:prstGeom prst="rect">
            <a:avLst/>
          </a:prstGeom>
        </p:spPr>
        <p:txBody>
          <a:bodyPr wrap="square">
            <a:spAutoFit/>
          </a:bodyPr>
          <a:lstStyle/>
          <a:p>
            <a:r>
              <a:rPr lang="en-GB" sz="3200" b="1" dirty="0" smtClean="0">
                <a:solidFill>
                  <a:schemeClr val="accent6">
                    <a:lumMod val="50000"/>
                  </a:schemeClr>
                </a:solidFill>
              </a:rPr>
              <a:t>Religion wise composition of Population in India </a:t>
            </a:r>
            <a:endParaRPr lang="en-US" sz="3200" b="1" dirty="0">
              <a:solidFill>
                <a:schemeClr val="accent6">
                  <a:lumMod val="50000"/>
                </a:schemeClr>
              </a:solidFill>
            </a:endParaRPr>
          </a:p>
        </p:txBody>
      </p:sp>
      <p:pic>
        <p:nvPicPr>
          <p:cNvPr id="1026" name="Picture 2" descr="Set of religion people different characters Vector Image"/>
          <p:cNvPicPr>
            <a:picLocks noChangeAspect="1" noChangeArrowheads="1"/>
          </p:cNvPicPr>
          <p:nvPr/>
        </p:nvPicPr>
        <p:blipFill>
          <a:blip r:embed="rId2"/>
          <a:srcRect/>
          <a:stretch>
            <a:fillRect/>
          </a:stretch>
        </p:blipFill>
        <p:spPr bwMode="auto">
          <a:xfrm>
            <a:off x="357158" y="1785932"/>
            <a:ext cx="8358246" cy="2952728"/>
          </a:xfrm>
          <a:prstGeom prst="rect">
            <a:avLst/>
          </a:prstGeom>
          <a:noFill/>
        </p:spPr>
      </p:pic>
    </p:spTree>
    <p:extLst>
      <p:ext uri="{BB962C8B-B14F-4D97-AF65-F5344CB8AC3E}">
        <p14:creationId xmlns:p14="http://schemas.microsoft.com/office/powerpoint/2010/main" val="811024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ntents Slide Master">
  <a:themeElements>
    <a:clrScheme name="ALLPPT-COLOR-A17">
      <a:dk1>
        <a:sysClr val="windowText" lastClr="000000"/>
      </a:dk1>
      <a:lt1>
        <a:sysClr val="window" lastClr="FFFFFF"/>
      </a:lt1>
      <a:dk2>
        <a:srgbClr val="1F497D"/>
      </a:dk2>
      <a:lt2>
        <a:srgbClr val="EEECE1"/>
      </a:lt2>
      <a:accent1>
        <a:srgbClr val="FFCE29"/>
      </a:accent1>
      <a:accent2>
        <a:srgbClr val="F2BF27"/>
      </a:accent2>
      <a:accent3>
        <a:srgbClr val="ED1C24"/>
      </a:accent3>
      <a:accent4>
        <a:srgbClr val="FFCE29"/>
      </a:accent4>
      <a:accent5>
        <a:srgbClr val="F2BF27"/>
      </a:accent5>
      <a:accent6>
        <a:srgbClr val="ED1C24"/>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lumMod val="75000"/>
            <a:lumOff val="25000"/>
          </a:schemeClr>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Section Break Slide Master">
  <a:themeElements>
    <a:clrScheme name="ALLPPT-COLOR-A17">
      <a:dk1>
        <a:sysClr val="windowText" lastClr="000000"/>
      </a:dk1>
      <a:lt1>
        <a:sysClr val="window" lastClr="FFFFFF"/>
      </a:lt1>
      <a:dk2>
        <a:srgbClr val="1F497D"/>
      </a:dk2>
      <a:lt2>
        <a:srgbClr val="EEECE1"/>
      </a:lt2>
      <a:accent1>
        <a:srgbClr val="FFCE29"/>
      </a:accent1>
      <a:accent2>
        <a:srgbClr val="F2BF27"/>
      </a:accent2>
      <a:accent3>
        <a:srgbClr val="ED1C24"/>
      </a:accent3>
      <a:accent4>
        <a:srgbClr val="FFCE29"/>
      </a:accent4>
      <a:accent5>
        <a:srgbClr val="F2BF27"/>
      </a:accent5>
      <a:accent6>
        <a:srgbClr val="ED1C24"/>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4586</TotalTime>
  <Words>8460</Words>
  <Application>Microsoft Office PowerPoint</Application>
  <PresentationFormat>On-screen Show (16:9)</PresentationFormat>
  <Paragraphs>832</Paragraphs>
  <Slides>84</Slides>
  <Notes>1</Notes>
  <HiddenSlides>0</HiddenSlides>
  <MMClips>0</MMClips>
  <ScaleCrop>false</ScaleCrop>
  <HeadingPairs>
    <vt:vector size="4" baseType="variant">
      <vt:variant>
        <vt:lpstr>Theme</vt:lpstr>
      </vt:variant>
      <vt:variant>
        <vt:i4>2</vt:i4>
      </vt:variant>
      <vt:variant>
        <vt:lpstr>Slide Titles</vt:lpstr>
      </vt:variant>
      <vt:variant>
        <vt:i4>84</vt:i4>
      </vt:variant>
    </vt:vector>
  </HeadingPairs>
  <TitlesOfParts>
    <vt:vector size="86" baseType="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googleslidesppt.com;allppt.com</dc:creator>
  <cp:lastModifiedBy>vinod</cp:lastModifiedBy>
  <cp:revision>328</cp:revision>
  <dcterms:created xsi:type="dcterms:W3CDTF">2016-12-05T23:26:54Z</dcterms:created>
  <dcterms:modified xsi:type="dcterms:W3CDTF">2023-08-13T14:48:50Z</dcterms:modified>
</cp:coreProperties>
</file>