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48" r:id="rId4"/>
  </p:sldMasterIdLst>
  <p:notesMasterIdLst>
    <p:notesMasterId r:id="rId14"/>
  </p:notesMasterIdLst>
  <p:sldIdLst>
    <p:sldId id="273" r:id="rId5"/>
    <p:sldId id="274" r:id="rId6"/>
    <p:sldId id="275" r:id="rId7"/>
    <p:sldId id="276" r:id="rId8"/>
    <p:sldId id="277" r:id="rId9"/>
    <p:sldId id="278" r:id="rId10"/>
    <p:sldId id="280" r:id="rId11"/>
    <p:sldId id="279" r:id="rId12"/>
    <p:sldId id="281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2C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2C2F10-5906-4570-B3FD-17B85F977052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218838-43A0-4577-85C5-FBA0487E2D78}">
      <dgm:prSet phldrT="[Text]"/>
      <dgm:spPr/>
      <dgm:t>
        <a:bodyPr/>
        <a:lstStyle/>
        <a:p>
          <a:r>
            <a:rPr lang="en-US" dirty="0" smtClean="0"/>
            <a:t>Preliminary investigation</a:t>
          </a:r>
          <a:endParaRPr lang="en-US" dirty="0"/>
        </a:p>
      </dgm:t>
    </dgm:pt>
    <dgm:pt modelId="{D1095924-60B1-4B6B-806B-6B0DEB898C96}" type="parTrans" cxnId="{340B65C4-E5C2-44D7-8740-DD06CE7EC4B6}">
      <dgm:prSet/>
      <dgm:spPr/>
      <dgm:t>
        <a:bodyPr/>
        <a:lstStyle/>
        <a:p>
          <a:endParaRPr lang="en-US"/>
        </a:p>
      </dgm:t>
    </dgm:pt>
    <dgm:pt modelId="{4C5FF897-1DAE-4B04-A0F4-B13FADBA4A86}" type="sibTrans" cxnId="{340B65C4-E5C2-44D7-8740-DD06CE7EC4B6}">
      <dgm:prSet/>
      <dgm:spPr/>
      <dgm:t>
        <a:bodyPr/>
        <a:lstStyle/>
        <a:p>
          <a:endParaRPr lang="en-US"/>
        </a:p>
      </dgm:t>
    </dgm:pt>
    <dgm:pt modelId="{10F94719-1A45-4CB3-B6C3-F47725A6E756}">
      <dgm:prSet phldrT="[Text]"/>
      <dgm:spPr/>
      <dgm:t>
        <a:bodyPr/>
        <a:lstStyle/>
        <a:p>
          <a:r>
            <a:rPr lang="en-US" dirty="0" smtClean="0"/>
            <a:t>Self evaluation to determine its quality control infrastructure</a:t>
          </a:r>
          <a:endParaRPr lang="en-US" dirty="0"/>
        </a:p>
      </dgm:t>
    </dgm:pt>
    <dgm:pt modelId="{06C67117-C764-49A8-A184-B33C05240A2E}" type="parTrans" cxnId="{BC88E3CB-2C63-4EA6-AA0A-81776DDF3253}">
      <dgm:prSet/>
      <dgm:spPr/>
      <dgm:t>
        <a:bodyPr/>
        <a:lstStyle/>
        <a:p>
          <a:endParaRPr lang="en-US"/>
        </a:p>
      </dgm:t>
    </dgm:pt>
    <dgm:pt modelId="{ED39830D-3DB6-422D-9CED-03D37D9D0F67}" type="sibTrans" cxnId="{BC88E3CB-2C63-4EA6-AA0A-81776DDF3253}">
      <dgm:prSet/>
      <dgm:spPr/>
      <dgm:t>
        <a:bodyPr/>
        <a:lstStyle/>
        <a:p>
          <a:endParaRPr lang="en-US"/>
        </a:p>
      </dgm:t>
    </dgm:pt>
    <dgm:pt modelId="{56FC6937-6613-476C-A899-009E10B01611}">
      <dgm:prSet phldrT="[Text]"/>
      <dgm:spPr/>
      <dgm:t>
        <a:bodyPr/>
        <a:lstStyle/>
        <a:p>
          <a:r>
            <a:rPr lang="en-US" dirty="0" smtClean="0"/>
            <a:t>Submission of application</a:t>
          </a:r>
          <a:endParaRPr lang="en-US" dirty="0"/>
        </a:p>
      </dgm:t>
    </dgm:pt>
    <dgm:pt modelId="{60BBF274-B727-4DB0-AF1A-B0BD989CC317}" type="parTrans" cxnId="{5E3661A8-2DFD-49DF-8D84-59F117CA58FA}">
      <dgm:prSet/>
      <dgm:spPr/>
      <dgm:t>
        <a:bodyPr/>
        <a:lstStyle/>
        <a:p>
          <a:endParaRPr lang="en-US"/>
        </a:p>
      </dgm:t>
    </dgm:pt>
    <dgm:pt modelId="{AA4D9C79-2185-4DE1-B64F-CBB010CC3FB2}" type="sibTrans" cxnId="{5E3661A8-2DFD-49DF-8D84-59F117CA58FA}">
      <dgm:prSet/>
      <dgm:spPr/>
      <dgm:t>
        <a:bodyPr/>
        <a:lstStyle/>
        <a:p>
          <a:endParaRPr lang="en-US"/>
        </a:p>
      </dgm:t>
    </dgm:pt>
    <dgm:pt modelId="{65A0B618-3B3D-421E-8F90-25E0B74F65BA}">
      <dgm:prSet phldrT="[Text]"/>
      <dgm:spPr/>
      <dgm:t>
        <a:bodyPr/>
        <a:lstStyle/>
        <a:p>
          <a:r>
            <a:rPr lang="en-US" dirty="0" smtClean="0"/>
            <a:t>Apply in regional office of BIS along with prescribed non-refundable fees.</a:t>
          </a:r>
          <a:endParaRPr lang="en-US" dirty="0"/>
        </a:p>
      </dgm:t>
    </dgm:pt>
    <dgm:pt modelId="{4DD126E9-158D-4185-A9EA-325AFE1B688C}" type="parTrans" cxnId="{2354495E-BFEC-4EE4-86A3-2F7A402E7085}">
      <dgm:prSet/>
      <dgm:spPr/>
      <dgm:t>
        <a:bodyPr/>
        <a:lstStyle/>
        <a:p>
          <a:endParaRPr lang="en-US"/>
        </a:p>
      </dgm:t>
    </dgm:pt>
    <dgm:pt modelId="{BB0C3052-9B0E-44FA-8026-0CD34E0E32E0}" type="sibTrans" cxnId="{2354495E-BFEC-4EE4-86A3-2F7A402E7085}">
      <dgm:prSet/>
      <dgm:spPr/>
      <dgm:t>
        <a:bodyPr/>
        <a:lstStyle/>
        <a:p>
          <a:endParaRPr lang="en-US"/>
        </a:p>
      </dgm:t>
    </dgm:pt>
    <dgm:pt modelId="{024F3BFD-F83C-44F4-95A7-ECBF4C57EC34}">
      <dgm:prSet phldrT="[Text]"/>
      <dgm:spPr/>
      <dgm:t>
        <a:bodyPr/>
        <a:lstStyle/>
        <a:p>
          <a:r>
            <a:rPr lang="en-US" dirty="0" smtClean="0"/>
            <a:t>Audit of quality manual</a:t>
          </a:r>
          <a:endParaRPr lang="en-US" dirty="0"/>
        </a:p>
      </dgm:t>
    </dgm:pt>
    <dgm:pt modelId="{87EEB5C5-E4EC-486A-88D4-03AB470A1321}" type="parTrans" cxnId="{D1365C3F-F1AE-4680-A67E-E2CCC2864165}">
      <dgm:prSet/>
      <dgm:spPr/>
      <dgm:t>
        <a:bodyPr/>
        <a:lstStyle/>
        <a:p>
          <a:endParaRPr lang="en-US"/>
        </a:p>
      </dgm:t>
    </dgm:pt>
    <dgm:pt modelId="{C59CB1CD-348C-4F10-96A3-89709B9F476A}" type="sibTrans" cxnId="{D1365C3F-F1AE-4680-A67E-E2CCC2864165}">
      <dgm:prSet/>
      <dgm:spPr/>
      <dgm:t>
        <a:bodyPr/>
        <a:lstStyle/>
        <a:p>
          <a:endParaRPr lang="en-US"/>
        </a:p>
      </dgm:t>
    </dgm:pt>
    <dgm:pt modelId="{589A3BEA-2D1C-4ECD-AF36-225B9044EFC5}">
      <dgm:prSet phldrT="[Text]"/>
      <dgm:spPr/>
      <dgm:t>
        <a:bodyPr/>
        <a:lstStyle/>
        <a:p>
          <a:r>
            <a:rPr lang="en-US" dirty="0" smtClean="0"/>
            <a:t>Existing quality manual is audited in comparison with 20 elements of ISO-9000</a:t>
          </a:r>
          <a:endParaRPr lang="en-US" dirty="0"/>
        </a:p>
      </dgm:t>
    </dgm:pt>
    <dgm:pt modelId="{91A42D13-A5A8-4357-A338-FD0507F7DB31}" type="parTrans" cxnId="{7FFD360C-1541-488B-A065-D0B3C1119391}">
      <dgm:prSet/>
      <dgm:spPr/>
      <dgm:t>
        <a:bodyPr/>
        <a:lstStyle/>
        <a:p>
          <a:endParaRPr lang="en-US"/>
        </a:p>
      </dgm:t>
    </dgm:pt>
    <dgm:pt modelId="{2B5AA266-800F-493B-93D0-2974D6AB3448}" type="sibTrans" cxnId="{7FFD360C-1541-488B-A065-D0B3C1119391}">
      <dgm:prSet/>
      <dgm:spPr/>
      <dgm:t>
        <a:bodyPr/>
        <a:lstStyle/>
        <a:p>
          <a:endParaRPr lang="en-US"/>
        </a:p>
      </dgm:t>
    </dgm:pt>
    <dgm:pt modelId="{D6EDF98A-1ED4-4FD6-AC8D-3F998ADD384A}" type="pres">
      <dgm:prSet presAssocID="{8B2C2F10-5906-4570-B3FD-17B85F97705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FF04791-C840-47D7-B100-CE22F63EEC5E}" type="pres">
      <dgm:prSet presAssocID="{94218838-43A0-4577-85C5-FBA0487E2D78}" presName="composite" presStyleCnt="0"/>
      <dgm:spPr/>
    </dgm:pt>
    <dgm:pt modelId="{7405BCD9-DFCC-4373-8083-A2501D75335A}" type="pres">
      <dgm:prSet presAssocID="{94218838-43A0-4577-85C5-FBA0487E2D78}" presName="parentText" presStyleLbl="alignNode1" presStyleIdx="0" presStyleCnt="3" custScaleX="160519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90018732-5976-4B57-B5C1-E8D5F928D00B}" type="pres">
      <dgm:prSet presAssocID="{94218838-43A0-4577-85C5-FBA0487E2D78}" presName="descendantText" presStyleLbl="alignAcc1" presStyleIdx="0" presStyleCnt="3" custScaleX="825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7F43D4-CA35-4FD8-8F2B-701A1FD4C2A7}" type="pres">
      <dgm:prSet presAssocID="{4C5FF897-1DAE-4B04-A0F4-B13FADBA4A86}" presName="sp" presStyleCnt="0"/>
      <dgm:spPr/>
    </dgm:pt>
    <dgm:pt modelId="{C175A8F5-F9C8-4341-8044-1F22EB16A0BF}" type="pres">
      <dgm:prSet presAssocID="{56FC6937-6613-476C-A899-009E10B01611}" presName="composite" presStyleCnt="0"/>
      <dgm:spPr/>
    </dgm:pt>
    <dgm:pt modelId="{72D79B1A-42BF-45F3-BDA2-C4EEC810FB7F}" type="pres">
      <dgm:prSet presAssocID="{56FC6937-6613-476C-A899-009E10B01611}" presName="parentText" presStyleLbl="alignNode1" presStyleIdx="1" presStyleCnt="3" custScaleX="160214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45DACA59-0D4F-4969-8CB3-DD1F867C8876}" type="pres">
      <dgm:prSet presAssocID="{56FC6937-6613-476C-A899-009E10B01611}" presName="descendantText" presStyleLbl="alignAcc1" presStyleIdx="1" presStyleCnt="3" custScaleX="84694" custLinFactNeighborX="139" custLinFactNeighborY="215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36085F-EA04-44F0-8C9A-3F72F5899D8C}" type="pres">
      <dgm:prSet presAssocID="{AA4D9C79-2185-4DE1-B64F-CBB010CC3FB2}" presName="sp" presStyleCnt="0"/>
      <dgm:spPr/>
    </dgm:pt>
    <dgm:pt modelId="{23D25DD5-590A-4AEC-B60B-D699500BAD93}" type="pres">
      <dgm:prSet presAssocID="{024F3BFD-F83C-44F4-95A7-ECBF4C57EC34}" presName="composite" presStyleCnt="0"/>
      <dgm:spPr/>
    </dgm:pt>
    <dgm:pt modelId="{60DAFEBD-E6B5-43B9-B8FA-1799D73B4EA2}" type="pres">
      <dgm:prSet presAssocID="{024F3BFD-F83C-44F4-95A7-ECBF4C57EC34}" presName="parentText" presStyleLbl="alignNode1" presStyleIdx="2" presStyleCnt="3" custScaleX="165323" custScaleY="101018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F90B7B6C-E186-4510-A202-1FC87D71D16E}" type="pres">
      <dgm:prSet presAssocID="{024F3BFD-F83C-44F4-95A7-ECBF4C57EC34}" presName="descendantText" presStyleLbl="alignAcc1" presStyleIdx="2" presStyleCnt="3" custScaleX="85967" custLinFactNeighborX="1353" custLinFactNeighborY="286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F59B778-2BA9-4DA2-95D4-C2E21CCB50D2}" type="presOf" srcId="{589A3BEA-2D1C-4ECD-AF36-225B9044EFC5}" destId="{F90B7B6C-E186-4510-A202-1FC87D71D16E}" srcOrd="0" destOrd="0" presId="urn:microsoft.com/office/officeart/2005/8/layout/chevron2"/>
    <dgm:cxn modelId="{2354495E-BFEC-4EE4-86A3-2F7A402E7085}" srcId="{56FC6937-6613-476C-A899-009E10B01611}" destId="{65A0B618-3B3D-421E-8F90-25E0B74F65BA}" srcOrd="0" destOrd="0" parTransId="{4DD126E9-158D-4185-A9EA-325AFE1B688C}" sibTransId="{BB0C3052-9B0E-44FA-8026-0CD34E0E32E0}"/>
    <dgm:cxn modelId="{340B65C4-E5C2-44D7-8740-DD06CE7EC4B6}" srcId="{8B2C2F10-5906-4570-B3FD-17B85F977052}" destId="{94218838-43A0-4577-85C5-FBA0487E2D78}" srcOrd="0" destOrd="0" parTransId="{D1095924-60B1-4B6B-806B-6B0DEB898C96}" sibTransId="{4C5FF897-1DAE-4B04-A0F4-B13FADBA4A86}"/>
    <dgm:cxn modelId="{D1365C3F-F1AE-4680-A67E-E2CCC2864165}" srcId="{8B2C2F10-5906-4570-B3FD-17B85F977052}" destId="{024F3BFD-F83C-44F4-95A7-ECBF4C57EC34}" srcOrd="2" destOrd="0" parTransId="{87EEB5C5-E4EC-486A-88D4-03AB470A1321}" sibTransId="{C59CB1CD-348C-4F10-96A3-89709B9F476A}"/>
    <dgm:cxn modelId="{BF81AD29-180D-4175-8B8E-88B1FD8EA288}" type="presOf" srcId="{56FC6937-6613-476C-A899-009E10B01611}" destId="{72D79B1A-42BF-45F3-BDA2-C4EEC810FB7F}" srcOrd="0" destOrd="0" presId="urn:microsoft.com/office/officeart/2005/8/layout/chevron2"/>
    <dgm:cxn modelId="{5537B00F-4887-4F9C-9CD0-F7200B0187CB}" type="presOf" srcId="{94218838-43A0-4577-85C5-FBA0487E2D78}" destId="{7405BCD9-DFCC-4373-8083-A2501D75335A}" srcOrd="0" destOrd="0" presId="urn:microsoft.com/office/officeart/2005/8/layout/chevron2"/>
    <dgm:cxn modelId="{C8B2F8F6-E8EB-47C1-92FB-DE8FE0C11424}" type="presOf" srcId="{10F94719-1A45-4CB3-B6C3-F47725A6E756}" destId="{90018732-5976-4B57-B5C1-E8D5F928D00B}" srcOrd="0" destOrd="0" presId="urn:microsoft.com/office/officeart/2005/8/layout/chevron2"/>
    <dgm:cxn modelId="{B629E995-5869-4F8F-B223-EE9276D66DF0}" type="presOf" srcId="{024F3BFD-F83C-44F4-95A7-ECBF4C57EC34}" destId="{60DAFEBD-E6B5-43B9-B8FA-1799D73B4EA2}" srcOrd="0" destOrd="0" presId="urn:microsoft.com/office/officeart/2005/8/layout/chevron2"/>
    <dgm:cxn modelId="{85321118-8DBD-4B49-8B23-2845F834D60E}" type="presOf" srcId="{8B2C2F10-5906-4570-B3FD-17B85F977052}" destId="{D6EDF98A-1ED4-4FD6-AC8D-3F998ADD384A}" srcOrd="0" destOrd="0" presId="urn:microsoft.com/office/officeart/2005/8/layout/chevron2"/>
    <dgm:cxn modelId="{7FFD360C-1541-488B-A065-D0B3C1119391}" srcId="{024F3BFD-F83C-44F4-95A7-ECBF4C57EC34}" destId="{589A3BEA-2D1C-4ECD-AF36-225B9044EFC5}" srcOrd="0" destOrd="0" parTransId="{91A42D13-A5A8-4357-A338-FD0507F7DB31}" sibTransId="{2B5AA266-800F-493B-93D0-2974D6AB3448}"/>
    <dgm:cxn modelId="{BC88E3CB-2C63-4EA6-AA0A-81776DDF3253}" srcId="{94218838-43A0-4577-85C5-FBA0487E2D78}" destId="{10F94719-1A45-4CB3-B6C3-F47725A6E756}" srcOrd="0" destOrd="0" parTransId="{06C67117-C764-49A8-A184-B33C05240A2E}" sibTransId="{ED39830D-3DB6-422D-9CED-03D37D9D0F67}"/>
    <dgm:cxn modelId="{058D3AE9-C6AC-405C-8003-2DE287425909}" type="presOf" srcId="{65A0B618-3B3D-421E-8F90-25E0B74F65BA}" destId="{45DACA59-0D4F-4969-8CB3-DD1F867C8876}" srcOrd="0" destOrd="0" presId="urn:microsoft.com/office/officeart/2005/8/layout/chevron2"/>
    <dgm:cxn modelId="{5E3661A8-2DFD-49DF-8D84-59F117CA58FA}" srcId="{8B2C2F10-5906-4570-B3FD-17B85F977052}" destId="{56FC6937-6613-476C-A899-009E10B01611}" srcOrd="1" destOrd="0" parTransId="{60BBF274-B727-4DB0-AF1A-B0BD989CC317}" sibTransId="{AA4D9C79-2185-4DE1-B64F-CBB010CC3FB2}"/>
    <dgm:cxn modelId="{B69CE072-5B05-44C6-855D-526DB947D7ED}" type="presParOf" srcId="{D6EDF98A-1ED4-4FD6-AC8D-3F998ADD384A}" destId="{CFF04791-C840-47D7-B100-CE22F63EEC5E}" srcOrd="0" destOrd="0" presId="urn:microsoft.com/office/officeart/2005/8/layout/chevron2"/>
    <dgm:cxn modelId="{616100D8-EB3B-4C74-8106-1DFCDE7E8397}" type="presParOf" srcId="{CFF04791-C840-47D7-B100-CE22F63EEC5E}" destId="{7405BCD9-DFCC-4373-8083-A2501D75335A}" srcOrd="0" destOrd="0" presId="urn:microsoft.com/office/officeart/2005/8/layout/chevron2"/>
    <dgm:cxn modelId="{A091319C-182C-42C7-9535-87C98369CB25}" type="presParOf" srcId="{CFF04791-C840-47D7-B100-CE22F63EEC5E}" destId="{90018732-5976-4B57-B5C1-E8D5F928D00B}" srcOrd="1" destOrd="0" presId="urn:microsoft.com/office/officeart/2005/8/layout/chevron2"/>
    <dgm:cxn modelId="{901DA1F5-526F-4B7D-A3A8-B722BCF15E92}" type="presParOf" srcId="{D6EDF98A-1ED4-4FD6-AC8D-3F998ADD384A}" destId="{427F43D4-CA35-4FD8-8F2B-701A1FD4C2A7}" srcOrd="1" destOrd="0" presId="urn:microsoft.com/office/officeart/2005/8/layout/chevron2"/>
    <dgm:cxn modelId="{323F01A9-1984-4913-AA38-97B53C7FB235}" type="presParOf" srcId="{D6EDF98A-1ED4-4FD6-AC8D-3F998ADD384A}" destId="{C175A8F5-F9C8-4341-8044-1F22EB16A0BF}" srcOrd="2" destOrd="0" presId="urn:microsoft.com/office/officeart/2005/8/layout/chevron2"/>
    <dgm:cxn modelId="{67D20C2A-7B19-482C-90A8-8C80852421BB}" type="presParOf" srcId="{C175A8F5-F9C8-4341-8044-1F22EB16A0BF}" destId="{72D79B1A-42BF-45F3-BDA2-C4EEC810FB7F}" srcOrd="0" destOrd="0" presId="urn:microsoft.com/office/officeart/2005/8/layout/chevron2"/>
    <dgm:cxn modelId="{952D4043-3ACB-443D-BC92-78B1985D66AA}" type="presParOf" srcId="{C175A8F5-F9C8-4341-8044-1F22EB16A0BF}" destId="{45DACA59-0D4F-4969-8CB3-DD1F867C8876}" srcOrd="1" destOrd="0" presId="urn:microsoft.com/office/officeart/2005/8/layout/chevron2"/>
    <dgm:cxn modelId="{0D02CD20-D341-440A-85F4-BD8DA68F4096}" type="presParOf" srcId="{D6EDF98A-1ED4-4FD6-AC8D-3F998ADD384A}" destId="{4B36085F-EA04-44F0-8C9A-3F72F5899D8C}" srcOrd="3" destOrd="0" presId="urn:microsoft.com/office/officeart/2005/8/layout/chevron2"/>
    <dgm:cxn modelId="{C826AD99-ABFF-48C4-B007-AB1A7B90C585}" type="presParOf" srcId="{D6EDF98A-1ED4-4FD6-AC8D-3F998ADD384A}" destId="{23D25DD5-590A-4AEC-B60B-D699500BAD93}" srcOrd="4" destOrd="0" presId="urn:microsoft.com/office/officeart/2005/8/layout/chevron2"/>
    <dgm:cxn modelId="{452F3606-23A4-416C-B8CA-C941271E4B3F}" type="presParOf" srcId="{23D25DD5-590A-4AEC-B60B-D699500BAD93}" destId="{60DAFEBD-E6B5-43B9-B8FA-1799D73B4EA2}" srcOrd="0" destOrd="0" presId="urn:microsoft.com/office/officeart/2005/8/layout/chevron2"/>
    <dgm:cxn modelId="{4804AD6D-B1A2-4AF3-871B-D4EA05E2A394}" type="presParOf" srcId="{23D25DD5-590A-4AEC-B60B-D699500BAD93}" destId="{F90B7B6C-E186-4510-A202-1FC87D71D16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B2C2F10-5906-4570-B3FD-17B85F977052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218838-43A0-4577-85C5-FBA0487E2D78}">
      <dgm:prSet phldrT="[Text]"/>
      <dgm:spPr/>
      <dgm:t>
        <a:bodyPr/>
        <a:lstStyle/>
        <a:p>
          <a:r>
            <a:rPr lang="en-US" dirty="0" smtClean="0"/>
            <a:t>Selection of registrar</a:t>
          </a:r>
          <a:endParaRPr lang="en-US" dirty="0"/>
        </a:p>
      </dgm:t>
    </dgm:pt>
    <dgm:pt modelId="{D1095924-60B1-4B6B-806B-6B0DEB898C96}" type="parTrans" cxnId="{340B65C4-E5C2-44D7-8740-DD06CE7EC4B6}">
      <dgm:prSet/>
      <dgm:spPr/>
      <dgm:t>
        <a:bodyPr/>
        <a:lstStyle/>
        <a:p>
          <a:endParaRPr lang="en-US"/>
        </a:p>
      </dgm:t>
    </dgm:pt>
    <dgm:pt modelId="{4C5FF897-1DAE-4B04-A0F4-B13FADBA4A86}" type="sibTrans" cxnId="{340B65C4-E5C2-44D7-8740-DD06CE7EC4B6}">
      <dgm:prSet/>
      <dgm:spPr/>
      <dgm:t>
        <a:bodyPr/>
        <a:lstStyle/>
        <a:p>
          <a:endParaRPr lang="en-US"/>
        </a:p>
      </dgm:t>
    </dgm:pt>
    <dgm:pt modelId="{10F94719-1A45-4CB3-B6C3-F47725A6E756}">
      <dgm:prSet phldrT="[Text]"/>
      <dgm:spPr/>
      <dgm:t>
        <a:bodyPr/>
        <a:lstStyle/>
        <a:p>
          <a:r>
            <a:rPr lang="en-US" dirty="0" smtClean="0"/>
            <a:t>Registrar is an independent body.</a:t>
          </a:r>
          <a:endParaRPr lang="en-US" dirty="0"/>
        </a:p>
      </dgm:t>
    </dgm:pt>
    <dgm:pt modelId="{06C67117-C764-49A8-A184-B33C05240A2E}" type="parTrans" cxnId="{BC88E3CB-2C63-4EA6-AA0A-81776DDF3253}">
      <dgm:prSet/>
      <dgm:spPr/>
      <dgm:t>
        <a:bodyPr/>
        <a:lstStyle/>
        <a:p>
          <a:endParaRPr lang="en-US"/>
        </a:p>
      </dgm:t>
    </dgm:pt>
    <dgm:pt modelId="{ED39830D-3DB6-422D-9CED-03D37D9D0F67}" type="sibTrans" cxnId="{BC88E3CB-2C63-4EA6-AA0A-81776DDF3253}">
      <dgm:prSet/>
      <dgm:spPr/>
      <dgm:t>
        <a:bodyPr/>
        <a:lstStyle/>
        <a:p>
          <a:endParaRPr lang="en-US"/>
        </a:p>
      </dgm:t>
    </dgm:pt>
    <dgm:pt modelId="{1ECCA43D-D9F1-4183-86F2-3A197D0C43E8}">
      <dgm:prSet phldrT="[Text]"/>
      <dgm:spPr/>
      <dgm:t>
        <a:bodyPr/>
        <a:lstStyle/>
        <a:p>
          <a:r>
            <a:rPr lang="en-US" dirty="0" smtClean="0"/>
            <a:t>Approved by RAB(registrar accreditation board of USA)</a:t>
          </a:r>
          <a:endParaRPr lang="en-US" dirty="0"/>
        </a:p>
      </dgm:t>
    </dgm:pt>
    <dgm:pt modelId="{09E59601-0170-4E33-8306-3AC8701940D1}" type="parTrans" cxnId="{1F71AD27-3095-4F3C-A295-7C2A22F21F8C}">
      <dgm:prSet/>
      <dgm:spPr/>
      <dgm:t>
        <a:bodyPr/>
        <a:lstStyle/>
        <a:p>
          <a:endParaRPr lang="en-US"/>
        </a:p>
      </dgm:t>
    </dgm:pt>
    <dgm:pt modelId="{18F88437-918E-4D14-AF81-56AF2632CEE6}" type="sibTrans" cxnId="{1F71AD27-3095-4F3C-A295-7C2A22F21F8C}">
      <dgm:prSet/>
      <dgm:spPr/>
      <dgm:t>
        <a:bodyPr/>
        <a:lstStyle/>
        <a:p>
          <a:endParaRPr lang="en-US"/>
        </a:p>
      </dgm:t>
    </dgm:pt>
    <dgm:pt modelId="{56FC6937-6613-476C-A899-009E10B01611}">
      <dgm:prSet phldrT="[Text]"/>
      <dgm:spPr/>
      <dgm:t>
        <a:bodyPr/>
        <a:lstStyle/>
        <a:p>
          <a:r>
            <a:rPr lang="en-US" dirty="0" smtClean="0"/>
            <a:t>Negotiation terms with registrar</a:t>
          </a:r>
          <a:endParaRPr lang="en-US" dirty="0"/>
        </a:p>
      </dgm:t>
    </dgm:pt>
    <dgm:pt modelId="{60BBF274-B727-4DB0-AF1A-B0BD989CC317}" type="parTrans" cxnId="{5E3661A8-2DFD-49DF-8D84-59F117CA58FA}">
      <dgm:prSet/>
      <dgm:spPr/>
      <dgm:t>
        <a:bodyPr/>
        <a:lstStyle/>
        <a:p>
          <a:endParaRPr lang="en-US"/>
        </a:p>
      </dgm:t>
    </dgm:pt>
    <dgm:pt modelId="{AA4D9C79-2185-4DE1-B64F-CBB010CC3FB2}" type="sibTrans" cxnId="{5E3661A8-2DFD-49DF-8D84-59F117CA58FA}">
      <dgm:prSet/>
      <dgm:spPr/>
      <dgm:t>
        <a:bodyPr/>
        <a:lstStyle/>
        <a:p>
          <a:endParaRPr lang="en-US"/>
        </a:p>
      </dgm:t>
    </dgm:pt>
    <dgm:pt modelId="{65A0B618-3B3D-421E-8F90-25E0B74F65BA}">
      <dgm:prSet phldrT="[Text]"/>
      <dgm:spPr/>
      <dgm:t>
        <a:bodyPr/>
        <a:lstStyle/>
        <a:p>
          <a:r>
            <a:rPr lang="en-US" dirty="0" smtClean="0"/>
            <a:t>Scope of services and cost .</a:t>
          </a:r>
          <a:endParaRPr lang="en-US" dirty="0"/>
        </a:p>
      </dgm:t>
    </dgm:pt>
    <dgm:pt modelId="{4DD126E9-158D-4185-A9EA-325AFE1B688C}" type="parTrans" cxnId="{2354495E-BFEC-4EE4-86A3-2F7A402E7085}">
      <dgm:prSet/>
      <dgm:spPr/>
      <dgm:t>
        <a:bodyPr/>
        <a:lstStyle/>
        <a:p>
          <a:endParaRPr lang="en-US"/>
        </a:p>
      </dgm:t>
    </dgm:pt>
    <dgm:pt modelId="{BB0C3052-9B0E-44FA-8026-0CD34E0E32E0}" type="sibTrans" cxnId="{2354495E-BFEC-4EE4-86A3-2F7A402E7085}">
      <dgm:prSet/>
      <dgm:spPr/>
      <dgm:t>
        <a:bodyPr/>
        <a:lstStyle/>
        <a:p>
          <a:endParaRPr lang="en-US"/>
        </a:p>
      </dgm:t>
    </dgm:pt>
    <dgm:pt modelId="{024F3BFD-F83C-44F4-95A7-ECBF4C57EC34}">
      <dgm:prSet phldrT="[Text]"/>
      <dgm:spPr/>
      <dgm:t>
        <a:bodyPr/>
        <a:lstStyle/>
        <a:p>
          <a:r>
            <a:rPr lang="en-US" dirty="0" smtClean="0"/>
            <a:t>Pre-assessment by auditing body</a:t>
          </a:r>
          <a:endParaRPr lang="en-US" dirty="0"/>
        </a:p>
      </dgm:t>
    </dgm:pt>
    <dgm:pt modelId="{87EEB5C5-E4EC-486A-88D4-03AB470A1321}" type="parTrans" cxnId="{D1365C3F-F1AE-4680-A67E-E2CCC2864165}">
      <dgm:prSet/>
      <dgm:spPr/>
      <dgm:t>
        <a:bodyPr/>
        <a:lstStyle/>
        <a:p>
          <a:endParaRPr lang="en-US"/>
        </a:p>
      </dgm:t>
    </dgm:pt>
    <dgm:pt modelId="{C59CB1CD-348C-4F10-96A3-89709B9F476A}" type="sibTrans" cxnId="{D1365C3F-F1AE-4680-A67E-E2CCC2864165}">
      <dgm:prSet/>
      <dgm:spPr/>
      <dgm:t>
        <a:bodyPr/>
        <a:lstStyle/>
        <a:p>
          <a:endParaRPr lang="en-US"/>
        </a:p>
      </dgm:t>
    </dgm:pt>
    <dgm:pt modelId="{589A3BEA-2D1C-4ECD-AF36-225B9044EFC5}">
      <dgm:prSet phldrT="[Text]"/>
      <dgm:spPr/>
      <dgm:t>
        <a:bodyPr/>
        <a:lstStyle/>
        <a:p>
          <a:r>
            <a:rPr lang="en-US" dirty="0" smtClean="0"/>
            <a:t>Sufficient document, implementation of document procedures &amp; whether implementation is effective </a:t>
          </a:r>
          <a:endParaRPr lang="en-US" dirty="0"/>
        </a:p>
      </dgm:t>
    </dgm:pt>
    <dgm:pt modelId="{91A42D13-A5A8-4357-A338-FD0507F7DB31}" type="parTrans" cxnId="{7FFD360C-1541-488B-A065-D0B3C1119391}">
      <dgm:prSet/>
      <dgm:spPr/>
      <dgm:t>
        <a:bodyPr/>
        <a:lstStyle/>
        <a:p>
          <a:endParaRPr lang="en-US"/>
        </a:p>
      </dgm:t>
    </dgm:pt>
    <dgm:pt modelId="{2B5AA266-800F-493B-93D0-2974D6AB3448}" type="sibTrans" cxnId="{7FFD360C-1541-488B-A065-D0B3C1119391}">
      <dgm:prSet/>
      <dgm:spPr/>
      <dgm:t>
        <a:bodyPr/>
        <a:lstStyle/>
        <a:p>
          <a:endParaRPr lang="en-US"/>
        </a:p>
      </dgm:t>
    </dgm:pt>
    <dgm:pt modelId="{77FA8390-49CD-4622-AA9C-4032540B68C1}">
      <dgm:prSet phldrT="[Text]"/>
      <dgm:spPr/>
      <dgm:t>
        <a:bodyPr/>
        <a:lstStyle/>
        <a:p>
          <a:r>
            <a:rPr lang="en-US" dirty="0" smtClean="0"/>
            <a:t>NACCB ( National accreditation council for certification bodies of  UK) </a:t>
          </a:r>
          <a:endParaRPr lang="en-US" dirty="0"/>
        </a:p>
      </dgm:t>
    </dgm:pt>
    <dgm:pt modelId="{19E702E0-5052-4834-A894-217EC924FEE6}" type="parTrans" cxnId="{FC45CDEB-72DE-4A23-BAF0-A2B9C38BA31A}">
      <dgm:prSet/>
      <dgm:spPr/>
      <dgm:t>
        <a:bodyPr/>
        <a:lstStyle/>
        <a:p>
          <a:endParaRPr lang="en-US"/>
        </a:p>
      </dgm:t>
    </dgm:pt>
    <dgm:pt modelId="{E091DC59-88B1-40E3-96E3-A1CF72A17B04}" type="sibTrans" cxnId="{FC45CDEB-72DE-4A23-BAF0-A2B9C38BA31A}">
      <dgm:prSet/>
      <dgm:spPr/>
      <dgm:t>
        <a:bodyPr/>
        <a:lstStyle/>
        <a:p>
          <a:endParaRPr lang="en-US"/>
        </a:p>
      </dgm:t>
    </dgm:pt>
    <dgm:pt modelId="{B1270473-9F43-4A15-8C60-21D29F392DEB}">
      <dgm:prSet phldrT="[Text]"/>
      <dgm:spPr/>
      <dgm:t>
        <a:bodyPr/>
        <a:lstStyle/>
        <a:p>
          <a:r>
            <a:rPr lang="en-US" dirty="0" smtClean="0"/>
            <a:t>Consultation and auditing services, time needed, secrecy, detail of contract &amp; cost and fees</a:t>
          </a:r>
          <a:endParaRPr lang="en-US" dirty="0"/>
        </a:p>
      </dgm:t>
    </dgm:pt>
    <dgm:pt modelId="{A61DE77C-B89A-4F18-A687-C7E4144ADC7E}" type="parTrans" cxnId="{36EDF287-1D98-44F4-99CD-7CA56A001CE3}">
      <dgm:prSet/>
      <dgm:spPr/>
      <dgm:t>
        <a:bodyPr/>
        <a:lstStyle/>
        <a:p>
          <a:endParaRPr lang="en-US"/>
        </a:p>
      </dgm:t>
    </dgm:pt>
    <dgm:pt modelId="{21879E11-F6CE-466D-A88C-8FBA93B702D2}" type="sibTrans" cxnId="{36EDF287-1D98-44F4-99CD-7CA56A001CE3}">
      <dgm:prSet/>
      <dgm:spPr/>
      <dgm:t>
        <a:bodyPr/>
        <a:lstStyle/>
        <a:p>
          <a:endParaRPr lang="en-US"/>
        </a:p>
      </dgm:t>
    </dgm:pt>
    <dgm:pt modelId="{D6EDF98A-1ED4-4FD6-AC8D-3F998ADD384A}" type="pres">
      <dgm:prSet presAssocID="{8B2C2F10-5906-4570-B3FD-17B85F97705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FF04791-C840-47D7-B100-CE22F63EEC5E}" type="pres">
      <dgm:prSet presAssocID="{94218838-43A0-4577-85C5-FBA0487E2D78}" presName="composite" presStyleCnt="0"/>
      <dgm:spPr/>
    </dgm:pt>
    <dgm:pt modelId="{7405BCD9-DFCC-4373-8083-A2501D75335A}" type="pres">
      <dgm:prSet presAssocID="{94218838-43A0-4577-85C5-FBA0487E2D78}" presName="parentText" presStyleLbl="alignNode1" presStyleIdx="0" presStyleCnt="3" custScaleX="160519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90018732-5976-4B57-B5C1-E8D5F928D00B}" type="pres">
      <dgm:prSet presAssocID="{94218838-43A0-4577-85C5-FBA0487E2D78}" presName="descendantText" presStyleLbl="alignAcc1" presStyleIdx="0" presStyleCnt="3" custScaleX="825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7F43D4-CA35-4FD8-8F2B-701A1FD4C2A7}" type="pres">
      <dgm:prSet presAssocID="{4C5FF897-1DAE-4B04-A0F4-B13FADBA4A86}" presName="sp" presStyleCnt="0"/>
      <dgm:spPr/>
    </dgm:pt>
    <dgm:pt modelId="{C175A8F5-F9C8-4341-8044-1F22EB16A0BF}" type="pres">
      <dgm:prSet presAssocID="{56FC6937-6613-476C-A899-009E10B01611}" presName="composite" presStyleCnt="0"/>
      <dgm:spPr/>
    </dgm:pt>
    <dgm:pt modelId="{72D79B1A-42BF-45F3-BDA2-C4EEC810FB7F}" type="pres">
      <dgm:prSet presAssocID="{56FC6937-6613-476C-A899-009E10B01611}" presName="parentText" presStyleLbl="alignNode1" presStyleIdx="1" presStyleCnt="3" custScaleX="160214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45DACA59-0D4F-4969-8CB3-DD1F867C8876}" type="pres">
      <dgm:prSet presAssocID="{56FC6937-6613-476C-A899-009E10B01611}" presName="descendantText" presStyleLbl="alignAcc1" presStyleIdx="1" presStyleCnt="3" custScaleX="84694" custLinFactNeighborX="2" custLinFactNeighborY="202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36085F-EA04-44F0-8C9A-3F72F5899D8C}" type="pres">
      <dgm:prSet presAssocID="{AA4D9C79-2185-4DE1-B64F-CBB010CC3FB2}" presName="sp" presStyleCnt="0"/>
      <dgm:spPr/>
    </dgm:pt>
    <dgm:pt modelId="{23D25DD5-590A-4AEC-B60B-D699500BAD93}" type="pres">
      <dgm:prSet presAssocID="{024F3BFD-F83C-44F4-95A7-ECBF4C57EC34}" presName="composite" presStyleCnt="0"/>
      <dgm:spPr/>
    </dgm:pt>
    <dgm:pt modelId="{60DAFEBD-E6B5-43B9-B8FA-1799D73B4EA2}" type="pres">
      <dgm:prSet presAssocID="{024F3BFD-F83C-44F4-95A7-ECBF4C57EC34}" presName="parentText" presStyleLbl="alignNode1" presStyleIdx="2" presStyleCnt="3" custScaleX="165323" custScaleY="101018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F90B7B6C-E186-4510-A202-1FC87D71D16E}" type="pres">
      <dgm:prSet presAssocID="{024F3BFD-F83C-44F4-95A7-ECBF4C57EC34}" presName="descendantText" presStyleLbl="alignAcc1" presStyleIdx="2" presStyleCnt="3" custScaleX="83759" custLinFactNeighborX="-46" custLinFactNeighborY="261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F59B778-2BA9-4DA2-95D4-C2E21CCB50D2}" type="presOf" srcId="{589A3BEA-2D1C-4ECD-AF36-225B9044EFC5}" destId="{F90B7B6C-E186-4510-A202-1FC87D71D16E}" srcOrd="0" destOrd="0" presId="urn:microsoft.com/office/officeart/2005/8/layout/chevron2"/>
    <dgm:cxn modelId="{2354495E-BFEC-4EE4-86A3-2F7A402E7085}" srcId="{56FC6937-6613-476C-A899-009E10B01611}" destId="{65A0B618-3B3D-421E-8F90-25E0B74F65BA}" srcOrd="0" destOrd="0" parTransId="{4DD126E9-158D-4185-A9EA-325AFE1B688C}" sibTransId="{BB0C3052-9B0E-44FA-8026-0CD34E0E32E0}"/>
    <dgm:cxn modelId="{512C7C7A-2154-4A65-BA39-E504AA59A4FB}" type="presOf" srcId="{77FA8390-49CD-4622-AA9C-4032540B68C1}" destId="{90018732-5976-4B57-B5C1-E8D5F928D00B}" srcOrd="0" destOrd="2" presId="urn:microsoft.com/office/officeart/2005/8/layout/chevron2"/>
    <dgm:cxn modelId="{D8ED5EF3-4F14-44EA-83A6-FAE4A5D17497}" type="presOf" srcId="{B1270473-9F43-4A15-8C60-21D29F392DEB}" destId="{45DACA59-0D4F-4969-8CB3-DD1F867C8876}" srcOrd="0" destOrd="1" presId="urn:microsoft.com/office/officeart/2005/8/layout/chevron2"/>
    <dgm:cxn modelId="{340B65C4-E5C2-44D7-8740-DD06CE7EC4B6}" srcId="{8B2C2F10-5906-4570-B3FD-17B85F977052}" destId="{94218838-43A0-4577-85C5-FBA0487E2D78}" srcOrd="0" destOrd="0" parTransId="{D1095924-60B1-4B6B-806B-6B0DEB898C96}" sibTransId="{4C5FF897-1DAE-4B04-A0F4-B13FADBA4A86}"/>
    <dgm:cxn modelId="{E107DDF9-99CA-4F7F-A2C3-E96B430697F2}" type="presOf" srcId="{1ECCA43D-D9F1-4183-86F2-3A197D0C43E8}" destId="{90018732-5976-4B57-B5C1-E8D5F928D00B}" srcOrd="0" destOrd="1" presId="urn:microsoft.com/office/officeart/2005/8/layout/chevron2"/>
    <dgm:cxn modelId="{D1365C3F-F1AE-4680-A67E-E2CCC2864165}" srcId="{8B2C2F10-5906-4570-B3FD-17B85F977052}" destId="{024F3BFD-F83C-44F4-95A7-ECBF4C57EC34}" srcOrd="2" destOrd="0" parTransId="{87EEB5C5-E4EC-486A-88D4-03AB470A1321}" sibTransId="{C59CB1CD-348C-4F10-96A3-89709B9F476A}"/>
    <dgm:cxn modelId="{BF81AD29-180D-4175-8B8E-88B1FD8EA288}" type="presOf" srcId="{56FC6937-6613-476C-A899-009E10B01611}" destId="{72D79B1A-42BF-45F3-BDA2-C4EEC810FB7F}" srcOrd="0" destOrd="0" presId="urn:microsoft.com/office/officeart/2005/8/layout/chevron2"/>
    <dgm:cxn modelId="{5537B00F-4887-4F9C-9CD0-F7200B0187CB}" type="presOf" srcId="{94218838-43A0-4577-85C5-FBA0487E2D78}" destId="{7405BCD9-DFCC-4373-8083-A2501D75335A}" srcOrd="0" destOrd="0" presId="urn:microsoft.com/office/officeart/2005/8/layout/chevron2"/>
    <dgm:cxn modelId="{FC45CDEB-72DE-4A23-BAF0-A2B9C38BA31A}" srcId="{94218838-43A0-4577-85C5-FBA0487E2D78}" destId="{77FA8390-49CD-4622-AA9C-4032540B68C1}" srcOrd="2" destOrd="0" parTransId="{19E702E0-5052-4834-A894-217EC924FEE6}" sibTransId="{E091DC59-88B1-40E3-96E3-A1CF72A17B04}"/>
    <dgm:cxn modelId="{C8B2F8F6-E8EB-47C1-92FB-DE8FE0C11424}" type="presOf" srcId="{10F94719-1A45-4CB3-B6C3-F47725A6E756}" destId="{90018732-5976-4B57-B5C1-E8D5F928D00B}" srcOrd="0" destOrd="0" presId="urn:microsoft.com/office/officeart/2005/8/layout/chevron2"/>
    <dgm:cxn modelId="{B629E995-5869-4F8F-B223-EE9276D66DF0}" type="presOf" srcId="{024F3BFD-F83C-44F4-95A7-ECBF4C57EC34}" destId="{60DAFEBD-E6B5-43B9-B8FA-1799D73B4EA2}" srcOrd="0" destOrd="0" presId="urn:microsoft.com/office/officeart/2005/8/layout/chevron2"/>
    <dgm:cxn modelId="{1F71AD27-3095-4F3C-A295-7C2A22F21F8C}" srcId="{94218838-43A0-4577-85C5-FBA0487E2D78}" destId="{1ECCA43D-D9F1-4183-86F2-3A197D0C43E8}" srcOrd="1" destOrd="0" parTransId="{09E59601-0170-4E33-8306-3AC8701940D1}" sibTransId="{18F88437-918E-4D14-AF81-56AF2632CEE6}"/>
    <dgm:cxn modelId="{85321118-8DBD-4B49-8B23-2845F834D60E}" type="presOf" srcId="{8B2C2F10-5906-4570-B3FD-17B85F977052}" destId="{D6EDF98A-1ED4-4FD6-AC8D-3F998ADD384A}" srcOrd="0" destOrd="0" presId="urn:microsoft.com/office/officeart/2005/8/layout/chevron2"/>
    <dgm:cxn modelId="{7FFD360C-1541-488B-A065-D0B3C1119391}" srcId="{024F3BFD-F83C-44F4-95A7-ECBF4C57EC34}" destId="{589A3BEA-2D1C-4ECD-AF36-225B9044EFC5}" srcOrd="0" destOrd="0" parTransId="{91A42D13-A5A8-4357-A338-FD0507F7DB31}" sibTransId="{2B5AA266-800F-493B-93D0-2974D6AB3448}"/>
    <dgm:cxn modelId="{BC88E3CB-2C63-4EA6-AA0A-81776DDF3253}" srcId="{94218838-43A0-4577-85C5-FBA0487E2D78}" destId="{10F94719-1A45-4CB3-B6C3-F47725A6E756}" srcOrd="0" destOrd="0" parTransId="{06C67117-C764-49A8-A184-B33C05240A2E}" sibTransId="{ED39830D-3DB6-422D-9CED-03D37D9D0F67}"/>
    <dgm:cxn modelId="{36EDF287-1D98-44F4-99CD-7CA56A001CE3}" srcId="{56FC6937-6613-476C-A899-009E10B01611}" destId="{B1270473-9F43-4A15-8C60-21D29F392DEB}" srcOrd="1" destOrd="0" parTransId="{A61DE77C-B89A-4F18-A687-C7E4144ADC7E}" sibTransId="{21879E11-F6CE-466D-A88C-8FBA93B702D2}"/>
    <dgm:cxn modelId="{058D3AE9-C6AC-405C-8003-2DE287425909}" type="presOf" srcId="{65A0B618-3B3D-421E-8F90-25E0B74F65BA}" destId="{45DACA59-0D4F-4969-8CB3-DD1F867C8876}" srcOrd="0" destOrd="0" presId="urn:microsoft.com/office/officeart/2005/8/layout/chevron2"/>
    <dgm:cxn modelId="{5E3661A8-2DFD-49DF-8D84-59F117CA58FA}" srcId="{8B2C2F10-5906-4570-B3FD-17B85F977052}" destId="{56FC6937-6613-476C-A899-009E10B01611}" srcOrd="1" destOrd="0" parTransId="{60BBF274-B727-4DB0-AF1A-B0BD989CC317}" sibTransId="{AA4D9C79-2185-4DE1-B64F-CBB010CC3FB2}"/>
    <dgm:cxn modelId="{B69CE072-5B05-44C6-855D-526DB947D7ED}" type="presParOf" srcId="{D6EDF98A-1ED4-4FD6-AC8D-3F998ADD384A}" destId="{CFF04791-C840-47D7-B100-CE22F63EEC5E}" srcOrd="0" destOrd="0" presId="urn:microsoft.com/office/officeart/2005/8/layout/chevron2"/>
    <dgm:cxn modelId="{616100D8-EB3B-4C74-8106-1DFCDE7E8397}" type="presParOf" srcId="{CFF04791-C840-47D7-B100-CE22F63EEC5E}" destId="{7405BCD9-DFCC-4373-8083-A2501D75335A}" srcOrd="0" destOrd="0" presId="urn:microsoft.com/office/officeart/2005/8/layout/chevron2"/>
    <dgm:cxn modelId="{A091319C-182C-42C7-9535-87C98369CB25}" type="presParOf" srcId="{CFF04791-C840-47D7-B100-CE22F63EEC5E}" destId="{90018732-5976-4B57-B5C1-E8D5F928D00B}" srcOrd="1" destOrd="0" presId="urn:microsoft.com/office/officeart/2005/8/layout/chevron2"/>
    <dgm:cxn modelId="{901DA1F5-526F-4B7D-A3A8-B722BCF15E92}" type="presParOf" srcId="{D6EDF98A-1ED4-4FD6-AC8D-3F998ADD384A}" destId="{427F43D4-CA35-4FD8-8F2B-701A1FD4C2A7}" srcOrd="1" destOrd="0" presId="urn:microsoft.com/office/officeart/2005/8/layout/chevron2"/>
    <dgm:cxn modelId="{323F01A9-1984-4913-AA38-97B53C7FB235}" type="presParOf" srcId="{D6EDF98A-1ED4-4FD6-AC8D-3F998ADD384A}" destId="{C175A8F5-F9C8-4341-8044-1F22EB16A0BF}" srcOrd="2" destOrd="0" presId="urn:microsoft.com/office/officeart/2005/8/layout/chevron2"/>
    <dgm:cxn modelId="{67D20C2A-7B19-482C-90A8-8C80852421BB}" type="presParOf" srcId="{C175A8F5-F9C8-4341-8044-1F22EB16A0BF}" destId="{72D79B1A-42BF-45F3-BDA2-C4EEC810FB7F}" srcOrd="0" destOrd="0" presId="urn:microsoft.com/office/officeart/2005/8/layout/chevron2"/>
    <dgm:cxn modelId="{952D4043-3ACB-443D-BC92-78B1985D66AA}" type="presParOf" srcId="{C175A8F5-F9C8-4341-8044-1F22EB16A0BF}" destId="{45DACA59-0D4F-4969-8CB3-DD1F867C8876}" srcOrd="1" destOrd="0" presId="urn:microsoft.com/office/officeart/2005/8/layout/chevron2"/>
    <dgm:cxn modelId="{0D02CD20-D341-440A-85F4-BD8DA68F4096}" type="presParOf" srcId="{D6EDF98A-1ED4-4FD6-AC8D-3F998ADD384A}" destId="{4B36085F-EA04-44F0-8C9A-3F72F5899D8C}" srcOrd="3" destOrd="0" presId="urn:microsoft.com/office/officeart/2005/8/layout/chevron2"/>
    <dgm:cxn modelId="{C826AD99-ABFF-48C4-B007-AB1A7B90C585}" type="presParOf" srcId="{D6EDF98A-1ED4-4FD6-AC8D-3F998ADD384A}" destId="{23D25DD5-590A-4AEC-B60B-D699500BAD93}" srcOrd="4" destOrd="0" presId="urn:microsoft.com/office/officeart/2005/8/layout/chevron2"/>
    <dgm:cxn modelId="{452F3606-23A4-416C-B8CA-C941271E4B3F}" type="presParOf" srcId="{23D25DD5-590A-4AEC-B60B-D699500BAD93}" destId="{60DAFEBD-E6B5-43B9-B8FA-1799D73B4EA2}" srcOrd="0" destOrd="0" presId="urn:microsoft.com/office/officeart/2005/8/layout/chevron2"/>
    <dgm:cxn modelId="{4804AD6D-B1A2-4AF3-871B-D4EA05E2A394}" type="presParOf" srcId="{23D25DD5-590A-4AEC-B60B-D699500BAD93}" destId="{F90B7B6C-E186-4510-A202-1FC87D71D16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B2C2F10-5906-4570-B3FD-17B85F977052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218838-43A0-4577-85C5-FBA0487E2D78}">
      <dgm:prSet phldrT="[Text]"/>
      <dgm:spPr/>
      <dgm:t>
        <a:bodyPr/>
        <a:lstStyle/>
        <a:p>
          <a:r>
            <a:rPr lang="en-US" dirty="0" smtClean="0"/>
            <a:t>Assessment by audit team</a:t>
          </a:r>
          <a:endParaRPr lang="en-US" dirty="0"/>
        </a:p>
      </dgm:t>
    </dgm:pt>
    <dgm:pt modelId="{D1095924-60B1-4B6B-806B-6B0DEB898C96}" type="parTrans" cxnId="{340B65C4-E5C2-44D7-8740-DD06CE7EC4B6}">
      <dgm:prSet/>
      <dgm:spPr/>
      <dgm:t>
        <a:bodyPr/>
        <a:lstStyle/>
        <a:p>
          <a:endParaRPr lang="en-US"/>
        </a:p>
      </dgm:t>
    </dgm:pt>
    <dgm:pt modelId="{4C5FF897-1DAE-4B04-A0F4-B13FADBA4A86}" type="sibTrans" cxnId="{340B65C4-E5C2-44D7-8740-DD06CE7EC4B6}">
      <dgm:prSet/>
      <dgm:spPr/>
      <dgm:t>
        <a:bodyPr/>
        <a:lstStyle/>
        <a:p>
          <a:endParaRPr lang="en-US"/>
        </a:p>
      </dgm:t>
    </dgm:pt>
    <dgm:pt modelId="{10F94719-1A45-4CB3-B6C3-F47725A6E756}">
      <dgm:prSet phldrT="[Text]"/>
      <dgm:spPr/>
      <dgm:t>
        <a:bodyPr/>
        <a:lstStyle/>
        <a:p>
          <a:r>
            <a:rPr lang="en-US" dirty="0" smtClean="0"/>
            <a:t>Opening meeting, conducting assessment &amp; closing meeting and presenting report</a:t>
          </a:r>
          <a:endParaRPr lang="en-US" dirty="0"/>
        </a:p>
      </dgm:t>
    </dgm:pt>
    <dgm:pt modelId="{06C67117-C764-49A8-A184-B33C05240A2E}" type="parTrans" cxnId="{BC88E3CB-2C63-4EA6-AA0A-81776DDF3253}">
      <dgm:prSet/>
      <dgm:spPr/>
      <dgm:t>
        <a:bodyPr/>
        <a:lstStyle/>
        <a:p>
          <a:endParaRPr lang="en-US"/>
        </a:p>
      </dgm:t>
    </dgm:pt>
    <dgm:pt modelId="{ED39830D-3DB6-422D-9CED-03D37D9D0F67}" type="sibTrans" cxnId="{BC88E3CB-2C63-4EA6-AA0A-81776DDF3253}">
      <dgm:prSet/>
      <dgm:spPr/>
      <dgm:t>
        <a:bodyPr/>
        <a:lstStyle/>
        <a:p>
          <a:endParaRPr lang="en-US"/>
        </a:p>
      </dgm:t>
    </dgm:pt>
    <dgm:pt modelId="{56FC6937-6613-476C-A899-009E10B01611}">
      <dgm:prSet phldrT="[Text]"/>
      <dgm:spPr/>
      <dgm:t>
        <a:bodyPr/>
        <a:lstStyle/>
        <a:p>
          <a:r>
            <a:rPr lang="en-US" dirty="0" smtClean="0"/>
            <a:t>Issue of certificate</a:t>
          </a:r>
          <a:endParaRPr lang="en-US" dirty="0"/>
        </a:p>
      </dgm:t>
    </dgm:pt>
    <dgm:pt modelId="{60BBF274-B727-4DB0-AF1A-B0BD989CC317}" type="parTrans" cxnId="{5E3661A8-2DFD-49DF-8D84-59F117CA58FA}">
      <dgm:prSet/>
      <dgm:spPr/>
      <dgm:t>
        <a:bodyPr/>
        <a:lstStyle/>
        <a:p>
          <a:endParaRPr lang="en-US"/>
        </a:p>
      </dgm:t>
    </dgm:pt>
    <dgm:pt modelId="{AA4D9C79-2185-4DE1-B64F-CBB010CC3FB2}" type="sibTrans" cxnId="{5E3661A8-2DFD-49DF-8D84-59F117CA58FA}">
      <dgm:prSet/>
      <dgm:spPr/>
      <dgm:t>
        <a:bodyPr/>
        <a:lstStyle/>
        <a:p>
          <a:endParaRPr lang="en-US"/>
        </a:p>
      </dgm:t>
    </dgm:pt>
    <dgm:pt modelId="{65A0B618-3B3D-421E-8F90-25E0B74F65BA}">
      <dgm:prSet phldrT="[Text]"/>
      <dgm:spPr/>
      <dgm:t>
        <a:bodyPr/>
        <a:lstStyle/>
        <a:p>
          <a:r>
            <a:rPr lang="en-US" dirty="0" smtClean="0"/>
            <a:t>Report is submitted to registration board.</a:t>
          </a:r>
          <a:endParaRPr lang="en-US" dirty="0"/>
        </a:p>
      </dgm:t>
    </dgm:pt>
    <dgm:pt modelId="{4DD126E9-158D-4185-A9EA-325AFE1B688C}" type="parTrans" cxnId="{2354495E-BFEC-4EE4-86A3-2F7A402E7085}">
      <dgm:prSet/>
      <dgm:spPr/>
      <dgm:t>
        <a:bodyPr/>
        <a:lstStyle/>
        <a:p>
          <a:endParaRPr lang="en-US"/>
        </a:p>
      </dgm:t>
    </dgm:pt>
    <dgm:pt modelId="{BB0C3052-9B0E-44FA-8026-0CD34E0E32E0}" type="sibTrans" cxnId="{2354495E-BFEC-4EE4-86A3-2F7A402E7085}">
      <dgm:prSet/>
      <dgm:spPr/>
      <dgm:t>
        <a:bodyPr/>
        <a:lstStyle/>
        <a:p>
          <a:endParaRPr lang="en-US"/>
        </a:p>
      </dgm:t>
    </dgm:pt>
    <dgm:pt modelId="{A3C5ACBD-2179-4B3A-A1F7-7D40411EAE33}">
      <dgm:prSet phldrT="[Text]"/>
      <dgm:spPr/>
      <dgm:t>
        <a:bodyPr/>
        <a:lstStyle/>
        <a:p>
          <a:r>
            <a:rPr lang="en-US" dirty="0" smtClean="0"/>
            <a:t>After approval registrar issues a certificate.</a:t>
          </a:r>
          <a:endParaRPr lang="en-US" dirty="0"/>
        </a:p>
      </dgm:t>
    </dgm:pt>
    <dgm:pt modelId="{24558A90-2572-48A9-8F0E-EC5D067E8AAC}" type="parTrans" cxnId="{646F05DB-2191-4F70-A2D8-6B3E49121E27}">
      <dgm:prSet/>
      <dgm:spPr/>
    </dgm:pt>
    <dgm:pt modelId="{8A7E8FAF-7097-4BDA-801A-1503FE4C361E}" type="sibTrans" cxnId="{646F05DB-2191-4F70-A2D8-6B3E49121E27}">
      <dgm:prSet/>
      <dgm:spPr/>
    </dgm:pt>
    <dgm:pt modelId="{D6EDF98A-1ED4-4FD6-AC8D-3F998ADD384A}" type="pres">
      <dgm:prSet presAssocID="{8B2C2F10-5906-4570-B3FD-17B85F97705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FF04791-C840-47D7-B100-CE22F63EEC5E}" type="pres">
      <dgm:prSet presAssocID="{94218838-43A0-4577-85C5-FBA0487E2D78}" presName="composite" presStyleCnt="0"/>
      <dgm:spPr/>
    </dgm:pt>
    <dgm:pt modelId="{7405BCD9-DFCC-4373-8083-A2501D75335A}" type="pres">
      <dgm:prSet presAssocID="{94218838-43A0-4577-85C5-FBA0487E2D78}" presName="parentText" presStyleLbl="alignNode1" presStyleIdx="0" presStyleCnt="2" custScaleX="141382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90018732-5976-4B57-B5C1-E8D5F928D00B}" type="pres">
      <dgm:prSet presAssocID="{94218838-43A0-4577-85C5-FBA0487E2D78}" presName="descendantText" presStyleLbl="alignAcc1" presStyleIdx="0" presStyleCnt="2" custScaleX="82579" custLinFactNeighborX="563" custLinFactNeighborY="16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7F43D4-CA35-4FD8-8F2B-701A1FD4C2A7}" type="pres">
      <dgm:prSet presAssocID="{4C5FF897-1DAE-4B04-A0F4-B13FADBA4A86}" presName="sp" presStyleCnt="0"/>
      <dgm:spPr/>
    </dgm:pt>
    <dgm:pt modelId="{C175A8F5-F9C8-4341-8044-1F22EB16A0BF}" type="pres">
      <dgm:prSet presAssocID="{56FC6937-6613-476C-A899-009E10B01611}" presName="composite" presStyleCnt="0"/>
      <dgm:spPr/>
    </dgm:pt>
    <dgm:pt modelId="{72D79B1A-42BF-45F3-BDA2-C4EEC810FB7F}" type="pres">
      <dgm:prSet presAssocID="{56FC6937-6613-476C-A899-009E10B01611}" presName="parentText" presStyleLbl="alignNode1" presStyleIdx="1" presStyleCnt="2" custScaleX="147027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45DACA59-0D4F-4969-8CB3-DD1F867C8876}" type="pres">
      <dgm:prSet presAssocID="{56FC6937-6613-476C-A899-009E10B01611}" presName="descendantText" presStyleLbl="alignAcc1" presStyleIdx="1" presStyleCnt="2" custScaleX="84694" custLinFactNeighborX="139" custLinFactNeighborY="215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354495E-BFEC-4EE4-86A3-2F7A402E7085}" srcId="{56FC6937-6613-476C-A899-009E10B01611}" destId="{65A0B618-3B3D-421E-8F90-25E0B74F65BA}" srcOrd="0" destOrd="0" parTransId="{4DD126E9-158D-4185-A9EA-325AFE1B688C}" sibTransId="{BB0C3052-9B0E-44FA-8026-0CD34E0E32E0}"/>
    <dgm:cxn modelId="{340B65C4-E5C2-44D7-8740-DD06CE7EC4B6}" srcId="{8B2C2F10-5906-4570-B3FD-17B85F977052}" destId="{94218838-43A0-4577-85C5-FBA0487E2D78}" srcOrd="0" destOrd="0" parTransId="{D1095924-60B1-4B6B-806B-6B0DEB898C96}" sibTransId="{4C5FF897-1DAE-4B04-A0F4-B13FADBA4A86}"/>
    <dgm:cxn modelId="{5B04EA21-0133-420F-ADDE-1BCB583B81AA}" type="presOf" srcId="{A3C5ACBD-2179-4B3A-A1F7-7D40411EAE33}" destId="{45DACA59-0D4F-4969-8CB3-DD1F867C8876}" srcOrd="0" destOrd="1" presId="urn:microsoft.com/office/officeart/2005/8/layout/chevron2"/>
    <dgm:cxn modelId="{BF81AD29-180D-4175-8B8E-88B1FD8EA288}" type="presOf" srcId="{56FC6937-6613-476C-A899-009E10B01611}" destId="{72D79B1A-42BF-45F3-BDA2-C4EEC810FB7F}" srcOrd="0" destOrd="0" presId="urn:microsoft.com/office/officeart/2005/8/layout/chevron2"/>
    <dgm:cxn modelId="{5537B00F-4887-4F9C-9CD0-F7200B0187CB}" type="presOf" srcId="{94218838-43A0-4577-85C5-FBA0487E2D78}" destId="{7405BCD9-DFCC-4373-8083-A2501D75335A}" srcOrd="0" destOrd="0" presId="urn:microsoft.com/office/officeart/2005/8/layout/chevron2"/>
    <dgm:cxn modelId="{C8B2F8F6-E8EB-47C1-92FB-DE8FE0C11424}" type="presOf" srcId="{10F94719-1A45-4CB3-B6C3-F47725A6E756}" destId="{90018732-5976-4B57-B5C1-E8D5F928D00B}" srcOrd="0" destOrd="0" presId="urn:microsoft.com/office/officeart/2005/8/layout/chevron2"/>
    <dgm:cxn modelId="{646F05DB-2191-4F70-A2D8-6B3E49121E27}" srcId="{56FC6937-6613-476C-A899-009E10B01611}" destId="{A3C5ACBD-2179-4B3A-A1F7-7D40411EAE33}" srcOrd="1" destOrd="0" parTransId="{24558A90-2572-48A9-8F0E-EC5D067E8AAC}" sibTransId="{8A7E8FAF-7097-4BDA-801A-1503FE4C361E}"/>
    <dgm:cxn modelId="{85321118-8DBD-4B49-8B23-2845F834D60E}" type="presOf" srcId="{8B2C2F10-5906-4570-B3FD-17B85F977052}" destId="{D6EDF98A-1ED4-4FD6-AC8D-3F998ADD384A}" srcOrd="0" destOrd="0" presId="urn:microsoft.com/office/officeart/2005/8/layout/chevron2"/>
    <dgm:cxn modelId="{BC88E3CB-2C63-4EA6-AA0A-81776DDF3253}" srcId="{94218838-43A0-4577-85C5-FBA0487E2D78}" destId="{10F94719-1A45-4CB3-B6C3-F47725A6E756}" srcOrd="0" destOrd="0" parTransId="{06C67117-C764-49A8-A184-B33C05240A2E}" sibTransId="{ED39830D-3DB6-422D-9CED-03D37D9D0F67}"/>
    <dgm:cxn modelId="{058D3AE9-C6AC-405C-8003-2DE287425909}" type="presOf" srcId="{65A0B618-3B3D-421E-8F90-25E0B74F65BA}" destId="{45DACA59-0D4F-4969-8CB3-DD1F867C8876}" srcOrd="0" destOrd="0" presId="urn:microsoft.com/office/officeart/2005/8/layout/chevron2"/>
    <dgm:cxn modelId="{5E3661A8-2DFD-49DF-8D84-59F117CA58FA}" srcId="{8B2C2F10-5906-4570-B3FD-17B85F977052}" destId="{56FC6937-6613-476C-A899-009E10B01611}" srcOrd="1" destOrd="0" parTransId="{60BBF274-B727-4DB0-AF1A-B0BD989CC317}" sibTransId="{AA4D9C79-2185-4DE1-B64F-CBB010CC3FB2}"/>
    <dgm:cxn modelId="{B69CE072-5B05-44C6-855D-526DB947D7ED}" type="presParOf" srcId="{D6EDF98A-1ED4-4FD6-AC8D-3F998ADD384A}" destId="{CFF04791-C840-47D7-B100-CE22F63EEC5E}" srcOrd="0" destOrd="0" presId="urn:microsoft.com/office/officeart/2005/8/layout/chevron2"/>
    <dgm:cxn modelId="{616100D8-EB3B-4C74-8106-1DFCDE7E8397}" type="presParOf" srcId="{CFF04791-C840-47D7-B100-CE22F63EEC5E}" destId="{7405BCD9-DFCC-4373-8083-A2501D75335A}" srcOrd="0" destOrd="0" presId="urn:microsoft.com/office/officeart/2005/8/layout/chevron2"/>
    <dgm:cxn modelId="{A091319C-182C-42C7-9535-87C98369CB25}" type="presParOf" srcId="{CFF04791-C840-47D7-B100-CE22F63EEC5E}" destId="{90018732-5976-4B57-B5C1-E8D5F928D00B}" srcOrd="1" destOrd="0" presId="urn:microsoft.com/office/officeart/2005/8/layout/chevron2"/>
    <dgm:cxn modelId="{901DA1F5-526F-4B7D-A3A8-B722BCF15E92}" type="presParOf" srcId="{D6EDF98A-1ED4-4FD6-AC8D-3F998ADD384A}" destId="{427F43D4-CA35-4FD8-8F2B-701A1FD4C2A7}" srcOrd="1" destOrd="0" presId="urn:microsoft.com/office/officeart/2005/8/layout/chevron2"/>
    <dgm:cxn modelId="{323F01A9-1984-4913-AA38-97B53C7FB235}" type="presParOf" srcId="{D6EDF98A-1ED4-4FD6-AC8D-3F998ADD384A}" destId="{C175A8F5-F9C8-4341-8044-1F22EB16A0BF}" srcOrd="2" destOrd="0" presId="urn:microsoft.com/office/officeart/2005/8/layout/chevron2"/>
    <dgm:cxn modelId="{67D20C2A-7B19-482C-90A8-8C80852421BB}" type="presParOf" srcId="{C175A8F5-F9C8-4341-8044-1F22EB16A0BF}" destId="{72D79B1A-42BF-45F3-BDA2-C4EEC810FB7F}" srcOrd="0" destOrd="0" presId="urn:microsoft.com/office/officeart/2005/8/layout/chevron2"/>
    <dgm:cxn modelId="{952D4043-3ACB-443D-BC92-78B1985D66AA}" type="presParOf" srcId="{C175A8F5-F9C8-4341-8044-1F22EB16A0BF}" destId="{45DACA59-0D4F-4969-8CB3-DD1F867C887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05BCD9-DFCC-4373-8083-A2501D75335A}">
      <dsp:nvSpPr>
        <dsp:cNvPr id="0" name=""/>
        <dsp:cNvSpPr/>
      </dsp:nvSpPr>
      <dsp:spPr>
        <a:xfrm rot="5400000">
          <a:off x="514273" y="-106453"/>
          <a:ext cx="1737027" cy="19517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Preliminary investigation</a:t>
          </a:r>
          <a:endParaRPr lang="en-US" sz="2300" kern="1200" dirty="0"/>
        </a:p>
      </dsp:txBody>
      <dsp:txXfrm rot="-5400000">
        <a:off x="491691" y="85719"/>
        <a:ext cx="1782191" cy="1567437"/>
      </dsp:txXfrm>
    </dsp:sp>
    <dsp:sp modelId="{90018732-5976-4B57-B5C1-E8D5F928D00B}">
      <dsp:nvSpPr>
        <dsp:cNvPr id="0" name=""/>
        <dsp:cNvSpPr/>
      </dsp:nvSpPr>
      <dsp:spPr>
        <a:xfrm rot="5400000">
          <a:off x="6420185" y="-3558515"/>
          <a:ext cx="1129067" cy="82479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400" kern="1200" dirty="0" smtClean="0"/>
            <a:t>Self evaluation to determine its quality control infrastructure</a:t>
          </a:r>
          <a:endParaRPr lang="en-US" sz="3400" kern="1200" dirty="0"/>
        </a:p>
      </dsp:txBody>
      <dsp:txXfrm rot="-5400000">
        <a:off x="2860747" y="56040"/>
        <a:ext cx="8192827" cy="1018833"/>
      </dsp:txXfrm>
    </dsp:sp>
    <dsp:sp modelId="{72D79B1A-42BF-45F3-BDA2-C4EEC810FB7F}">
      <dsp:nvSpPr>
        <dsp:cNvPr id="0" name=""/>
        <dsp:cNvSpPr/>
      </dsp:nvSpPr>
      <dsp:spPr>
        <a:xfrm rot="5400000">
          <a:off x="512419" y="1440440"/>
          <a:ext cx="1737027" cy="19480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Submission of application</a:t>
          </a:r>
          <a:endParaRPr lang="en-US" sz="2300" kern="1200" dirty="0"/>
        </a:p>
      </dsp:txBody>
      <dsp:txXfrm rot="-5400000">
        <a:off x="491692" y="1630757"/>
        <a:ext cx="1778482" cy="1567437"/>
      </dsp:txXfrm>
    </dsp:sp>
    <dsp:sp modelId="{45DACA59-0D4F-4969-8CB3-DD1F867C8876}">
      <dsp:nvSpPr>
        <dsp:cNvPr id="0" name=""/>
        <dsp:cNvSpPr/>
      </dsp:nvSpPr>
      <dsp:spPr>
        <a:xfrm rot="5400000">
          <a:off x="6560474" y="-1984540"/>
          <a:ext cx="1129067" cy="86758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400" kern="1200" dirty="0" smtClean="0"/>
            <a:t>Apply in regional office of BIS along with prescribed non-refundable fees.</a:t>
          </a:r>
          <a:endParaRPr lang="en-US" sz="3400" kern="1200" dirty="0"/>
        </a:p>
      </dsp:txBody>
      <dsp:txXfrm rot="-5400000">
        <a:off x="2787086" y="1843965"/>
        <a:ext cx="8620727" cy="1018833"/>
      </dsp:txXfrm>
    </dsp:sp>
    <dsp:sp modelId="{60DAFEBD-E6B5-43B9-B8FA-1799D73B4EA2}">
      <dsp:nvSpPr>
        <dsp:cNvPr id="0" name=""/>
        <dsp:cNvSpPr/>
      </dsp:nvSpPr>
      <dsp:spPr>
        <a:xfrm rot="5400000">
          <a:off x="534638" y="2963261"/>
          <a:ext cx="1754710" cy="20101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Audit of quality manual</a:t>
          </a:r>
          <a:endParaRPr lang="en-US" sz="2300" kern="1200" dirty="0"/>
        </a:p>
      </dsp:txBody>
      <dsp:txXfrm rot="-5400000">
        <a:off x="492555" y="3176660"/>
        <a:ext cx="1838877" cy="1583394"/>
      </dsp:txXfrm>
    </dsp:sp>
    <dsp:sp modelId="{F90B7B6C-E186-4510-A202-1FC87D71D16E}">
      <dsp:nvSpPr>
        <dsp:cNvPr id="0" name=""/>
        <dsp:cNvSpPr/>
      </dsp:nvSpPr>
      <dsp:spPr>
        <a:xfrm rot="5400000">
          <a:off x="6794962" y="-481369"/>
          <a:ext cx="1129067" cy="893861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400" kern="1200" dirty="0" smtClean="0"/>
            <a:t>Existing quality manual is audited in comparison with 20 elements of ISO-9000</a:t>
          </a:r>
          <a:endParaRPr lang="en-US" sz="3400" kern="1200" dirty="0"/>
        </a:p>
      </dsp:txBody>
      <dsp:txXfrm rot="-5400000">
        <a:off x="2890191" y="3478519"/>
        <a:ext cx="8883493" cy="10188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05BCD9-DFCC-4373-8083-A2501D75335A}">
      <dsp:nvSpPr>
        <dsp:cNvPr id="0" name=""/>
        <dsp:cNvSpPr/>
      </dsp:nvSpPr>
      <dsp:spPr>
        <a:xfrm rot="5400000">
          <a:off x="633987" y="-106453"/>
          <a:ext cx="1737027" cy="19517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Selection of registrar</a:t>
          </a:r>
          <a:endParaRPr lang="en-US" sz="2400" kern="1200" dirty="0"/>
        </a:p>
      </dsp:txBody>
      <dsp:txXfrm rot="-5400000">
        <a:off x="611405" y="85719"/>
        <a:ext cx="1782191" cy="1567437"/>
      </dsp:txXfrm>
    </dsp:sp>
    <dsp:sp modelId="{90018732-5976-4B57-B5C1-E8D5F928D00B}">
      <dsp:nvSpPr>
        <dsp:cNvPr id="0" name=""/>
        <dsp:cNvSpPr/>
      </dsp:nvSpPr>
      <dsp:spPr>
        <a:xfrm rot="5400000">
          <a:off x="6539899" y="-3558515"/>
          <a:ext cx="1129067" cy="82479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Registrar is an independent body.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Approved by RAB(registrar accreditation board of USA)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NACCB ( National accreditation council for certification bodies of  UK) </a:t>
          </a:r>
          <a:endParaRPr lang="en-US" sz="2100" kern="1200" dirty="0"/>
        </a:p>
      </dsp:txBody>
      <dsp:txXfrm rot="-5400000">
        <a:off x="2980461" y="56040"/>
        <a:ext cx="8192827" cy="1018833"/>
      </dsp:txXfrm>
    </dsp:sp>
    <dsp:sp modelId="{72D79B1A-42BF-45F3-BDA2-C4EEC810FB7F}">
      <dsp:nvSpPr>
        <dsp:cNvPr id="0" name=""/>
        <dsp:cNvSpPr/>
      </dsp:nvSpPr>
      <dsp:spPr>
        <a:xfrm rot="5400000">
          <a:off x="632133" y="1440440"/>
          <a:ext cx="1737027" cy="19480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Negotiation terms with registrar</a:t>
          </a:r>
          <a:endParaRPr lang="en-US" sz="2400" kern="1200" dirty="0"/>
        </a:p>
      </dsp:txBody>
      <dsp:txXfrm rot="-5400000">
        <a:off x="611406" y="1630757"/>
        <a:ext cx="1778482" cy="1567437"/>
      </dsp:txXfrm>
    </dsp:sp>
    <dsp:sp modelId="{45DACA59-0D4F-4969-8CB3-DD1F867C8876}">
      <dsp:nvSpPr>
        <dsp:cNvPr id="0" name=""/>
        <dsp:cNvSpPr/>
      </dsp:nvSpPr>
      <dsp:spPr>
        <a:xfrm rot="5400000">
          <a:off x="6666154" y="-1998608"/>
          <a:ext cx="1129067" cy="86758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Scope of services and cost .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Consultation and auditing services, time needed, secrecy, detail of contract &amp; cost and fees</a:t>
          </a:r>
          <a:endParaRPr lang="en-US" sz="2100" kern="1200" dirty="0"/>
        </a:p>
      </dsp:txBody>
      <dsp:txXfrm rot="-5400000">
        <a:off x="2892766" y="1829897"/>
        <a:ext cx="8620727" cy="1018833"/>
      </dsp:txXfrm>
    </dsp:sp>
    <dsp:sp modelId="{60DAFEBD-E6B5-43B9-B8FA-1799D73B4EA2}">
      <dsp:nvSpPr>
        <dsp:cNvPr id="0" name=""/>
        <dsp:cNvSpPr/>
      </dsp:nvSpPr>
      <dsp:spPr>
        <a:xfrm rot="5400000">
          <a:off x="654352" y="2963261"/>
          <a:ext cx="1754710" cy="20101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Pre-assessment by auditing body</a:t>
          </a:r>
          <a:endParaRPr lang="en-US" sz="2400" kern="1200" dirty="0"/>
        </a:p>
      </dsp:txBody>
      <dsp:txXfrm rot="-5400000">
        <a:off x="612269" y="3176660"/>
        <a:ext cx="1838877" cy="1583394"/>
      </dsp:txXfrm>
    </dsp:sp>
    <dsp:sp modelId="{F90B7B6C-E186-4510-A202-1FC87D71D16E}">
      <dsp:nvSpPr>
        <dsp:cNvPr id="0" name=""/>
        <dsp:cNvSpPr/>
      </dsp:nvSpPr>
      <dsp:spPr>
        <a:xfrm rot="5400000">
          <a:off x="6635806" y="-282872"/>
          <a:ext cx="1129067" cy="848534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Sufficient document, implementation of document procedures &amp; whether implementation is effective </a:t>
          </a:r>
          <a:endParaRPr lang="en-US" sz="2100" kern="1200" dirty="0"/>
        </a:p>
      </dsp:txBody>
      <dsp:txXfrm rot="-5400000">
        <a:off x="2957669" y="3450382"/>
        <a:ext cx="8430226" cy="10188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05BCD9-DFCC-4373-8083-A2501D75335A}">
      <dsp:nvSpPr>
        <dsp:cNvPr id="0" name=""/>
        <dsp:cNvSpPr/>
      </dsp:nvSpPr>
      <dsp:spPr>
        <a:xfrm rot="5400000">
          <a:off x="197458" y="17467"/>
          <a:ext cx="2560576" cy="253413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Assessment by audit team</a:t>
          </a:r>
          <a:endParaRPr lang="en-US" sz="2900" kern="1200" dirty="0"/>
        </a:p>
      </dsp:txBody>
      <dsp:txXfrm rot="-5400000">
        <a:off x="334384" y="127953"/>
        <a:ext cx="2286724" cy="2313164"/>
      </dsp:txXfrm>
    </dsp:sp>
    <dsp:sp modelId="{90018732-5976-4B57-B5C1-E8D5F928D00B}">
      <dsp:nvSpPr>
        <dsp:cNvPr id="0" name=""/>
        <dsp:cNvSpPr/>
      </dsp:nvSpPr>
      <dsp:spPr>
        <a:xfrm rot="5400000">
          <a:off x="6591965" y="-3259409"/>
          <a:ext cx="1664374" cy="82479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400" kern="1200" dirty="0" smtClean="0"/>
            <a:t>Opening meeting, conducting assessment &amp; closing meeting and presenting report</a:t>
          </a:r>
          <a:endParaRPr lang="en-US" sz="3400" kern="1200" dirty="0"/>
        </a:p>
      </dsp:txBody>
      <dsp:txXfrm rot="-5400000">
        <a:off x="3300180" y="113624"/>
        <a:ext cx="8166696" cy="1501878"/>
      </dsp:txXfrm>
    </dsp:sp>
    <dsp:sp modelId="{72D79B1A-42BF-45F3-BDA2-C4EEC810FB7F}">
      <dsp:nvSpPr>
        <dsp:cNvPr id="0" name=""/>
        <dsp:cNvSpPr/>
      </dsp:nvSpPr>
      <dsp:spPr>
        <a:xfrm rot="5400000">
          <a:off x="248048" y="2244442"/>
          <a:ext cx="2560576" cy="26353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Issue of certificate</a:t>
          </a:r>
          <a:endParaRPr lang="en-US" sz="2900" kern="1200" dirty="0"/>
        </a:p>
      </dsp:txBody>
      <dsp:txXfrm rot="-5400000">
        <a:off x="335675" y="2406809"/>
        <a:ext cx="2385323" cy="2310582"/>
      </dsp:txXfrm>
    </dsp:sp>
    <dsp:sp modelId="{45DACA59-0D4F-4969-8CB3-DD1F867C8876}">
      <dsp:nvSpPr>
        <dsp:cNvPr id="0" name=""/>
        <dsp:cNvSpPr/>
      </dsp:nvSpPr>
      <dsp:spPr>
        <a:xfrm rot="5400000">
          <a:off x="6728467" y="-865881"/>
          <a:ext cx="1664374" cy="86758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400" kern="1200" dirty="0" smtClean="0"/>
            <a:t>Report is submitted to registration board.</a:t>
          </a:r>
          <a:endParaRPr lang="en-US" sz="3400" kern="1200" dirty="0"/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400" kern="1200" dirty="0" smtClean="0"/>
            <a:t>After approval registrar issues a certificate.</a:t>
          </a:r>
          <a:endParaRPr lang="en-US" sz="3400" kern="1200" dirty="0"/>
        </a:p>
      </dsp:txBody>
      <dsp:txXfrm rot="-5400000">
        <a:off x="3222732" y="2721102"/>
        <a:ext cx="8594596" cy="15018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CAA0BC-6609-4556-8B76-A1EDF3B4E98C}" type="datetimeFigureOut">
              <a:rPr lang="en-US" smtClean="0"/>
              <a:t>8/7/2020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70A596-7141-45E9-836C-E467146705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599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53EF8-F1F1-426B-B0A9-FD4AEE8EDDC7}" type="datetime1">
              <a:rPr lang="en-US" smtClean="0"/>
              <a:t>8/7/2020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AADA-552C-4634-A9B8-C1EEDF253588}" type="datetime1">
              <a:rPr lang="en-US" smtClean="0"/>
              <a:t>8/7/2020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6A594C05-AA5C-4F09-A6B7-D3A3193AA5D7}" type="datetime1">
              <a:rPr lang="en-US" smtClean="0"/>
              <a:t>8/7/2020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C161-5F1A-4F87-A250-8C55998B83EC}" type="datetime1">
              <a:rPr lang="en-US" smtClean="0"/>
              <a:t>8/7/2020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4DB066-BA4C-4ACB-B5EF-D11313F7B512}" type="datetime1">
              <a:rPr lang="en-US" smtClean="0"/>
              <a:t>8/7/2020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D13D9-FA56-4191-B3D1-0F0946347F7F}" type="datetime1">
              <a:rPr lang="en-US" smtClean="0"/>
              <a:t>8/7/2020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E99F0-C981-43CA-8461-68A368C933F2}" type="datetime1">
              <a:rPr lang="en-US" smtClean="0"/>
              <a:t>8/7/2020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7E3CD-9FEF-4266-9447-6E0BADDDB821}" type="datetime1">
              <a:rPr lang="en-US" smtClean="0"/>
              <a:t>8/7/2020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ED101-F83B-4D7E-9E34-DC0B18767A58}" type="datetime1">
              <a:rPr lang="en-US" smtClean="0"/>
              <a:t>8/7/2020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7F4BB-6FA0-4C2D-AD18-4EF7D955C743}" type="datetime1">
              <a:rPr lang="en-US" smtClean="0"/>
              <a:t>8/7/2020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3067F-260F-43C4-A09C-6B48384CFE2B}" type="datetime1">
              <a:rPr lang="en-US" smtClean="0"/>
              <a:t>8/7/2020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14FBE5A9-3ED6-497C-9CD0-6F852ECCBD21}" type="datetime1">
              <a:rPr lang="en-US" smtClean="0"/>
              <a:t>8/7/2020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6758CB7-007C-40DF-A901-600703FB6D3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730"/>
          <a:stretch/>
        </p:blipFill>
        <p:spPr>
          <a:xfrm>
            <a:off x="0" y="10"/>
            <a:ext cx="12191980" cy="685799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B459C3A3-8B02-4FAB-91CE-E81E1BA31F4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048" y="2059012"/>
            <a:ext cx="12188952" cy="1828800"/>
          </a:xfrm>
          <a:prstGeom prst="rect">
            <a:avLst/>
          </a:prstGeom>
          <a:solidFill>
            <a:schemeClr val="tx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A2022F-1436-49C5-9347-FDDDF4EE89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ISO 9000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DB366A7-87C2-43BB-AF03-1AF039EE1D1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048" y="3887812"/>
            <a:ext cx="12188952" cy="457200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1737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ISO is an independent, non-governmental international organization with a membership of 165 national standards bodies</a:t>
            </a:r>
            <a:r>
              <a:rPr lang="en-US" sz="3200" dirty="0" smtClean="0"/>
              <a:t>.</a:t>
            </a:r>
          </a:p>
          <a:p>
            <a:r>
              <a:rPr lang="en-US" sz="3200" dirty="0" smtClean="0"/>
              <a:t>It was formed in 1947 in Geneva , Switzerland</a:t>
            </a:r>
          </a:p>
          <a:p>
            <a:r>
              <a:rPr lang="en-US" sz="3200" dirty="0" smtClean="0"/>
              <a:t>Voluntary international standards with over 18000 standards</a:t>
            </a:r>
          </a:p>
          <a:p>
            <a:r>
              <a:rPr lang="en-US" sz="3200" dirty="0" smtClean="0"/>
              <a:t>ISO </a:t>
            </a:r>
            <a:r>
              <a:rPr lang="en-US" sz="3200" dirty="0"/>
              <a:t>is a name used for the International Organization for </a:t>
            </a:r>
            <a:r>
              <a:rPr lang="en-US" sz="3200" dirty="0" smtClean="0"/>
              <a:t>Standardization.</a:t>
            </a:r>
          </a:p>
        </p:txBody>
      </p:sp>
    </p:spTree>
    <p:extLst>
      <p:ext uri="{BB962C8B-B14F-4D97-AF65-F5344CB8AC3E}">
        <p14:creationId xmlns:p14="http://schemas.microsoft.com/office/powerpoint/2010/main" val="323663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definition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ISO </a:t>
            </a:r>
            <a:r>
              <a:rPr lang="en-US" sz="3600" dirty="0"/>
              <a:t>9000 is a series of standards , development and published by the ISO that define , establish and maintain an effective quality assurance system for manufacturing and service industries.</a:t>
            </a:r>
            <a:endParaRPr lang="en-IN" sz="3600" dirty="0"/>
          </a:p>
        </p:txBody>
      </p:sp>
    </p:spTree>
    <p:extLst>
      <p:ext uri="{BB962C8B-B14F-4D97-AF65-F5344CB8AC3E}">
        <p14:creationId xmlns:p14="http://schemas.microsoft.com/office/powerpoint/2010/main" val="2937917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To Facilitate International Trade Of Goods and </a:t>
            </a:r>
            <a:r>
              <a:rPr lang="en-US" sz="3600" dirty="0" smtClean="0"/>
              <a:t>Services.</a:t>
            </a:r>
          </a:p>
          <a:p>
            <a:endParaRPr lang="en-US" sz="3600" dirty="0"/>
          </a:p>
          <a:p>
            <a:r>
              <a:rPr lang="en-US" sz="3600" dirty="0" smtClean="0"/>
              <a:t>To </a:t>
            </a:r>
            <a:r>
              <a:rPr lang="en-US" sz="3600" dirty="0"/>
              <a:t>obtain competitiveness by obtaining required quality in a cost effective </a:t>
            </a:r>
            <a:r>
              <a:rPr lang="en-US" sz="3600" dirty="0" smtClean="0"/>
              <a:t>way.</a:t>
            </a:r>
          </a:p>
          <a:p>
            <a:endParaRPr lang="en-US" sz="3600" dirty="0"/>
          </a:p>
          <a:p>
            <a:r>
              <a:rPr lang="en-US" sz="3600" dirty="0" smtClean="0"/>
              <a:t>Promoting </a:t>
            </a:r>
            <a:r>
              <a:rPr lang="en-US" sz="3600" dirty="0"/>
              <a:t>a Total Quality Control System(TQC)</a:t>
            </a:r>
            <a:endParaRPr lang="en-IN" sz="3600" dirty="0"/>
          </a:p>
        </p:txBody>
      </p:sp>
    </p:spTree>
    <p:extLst>
      <p:ext uri="{BB962C8B-B14F-4D97-AF65-F5344CB8AC3E}">
        <p14:creationId xmlns:p14="http://schemas.microsoft.com/office/powerpoint/2010/main" val="859050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 9000 </a:t>
            </a:r>
            <a:r>
              <a:rPr lang="en-US" dirty="0" smtClean="0"/>
              <a:t>Series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 </a:t>
            </a:r>
            <a:r>
              <a:rPr lang="en-US" dirty="0" smtClean="0"/>
              <a:t>ISO </a:t>
            </a:r>
            <a:r>
              <a:rPr lang="en-US" dirty="0"/>
              <a:t>9000-General terms and </a:t>
            </a:r>
            <a:r>
              <a:rPr lang="en-US" dirty="0" smtClean="0"/>
              <a:t>fundamentals ( guidelines)</a:t>
            </a:r>
          </a:p>
          <a:p>
            <a:r>
              <a:rPr lang="en-US" dirty="0" smtClean="0"/>
              <a:t>ISO 9001-consist of 20 elements covering design, development, production, installation and servicing.</a:t>
            </a:r>
          </a:p>
          <a:p>
            <a:r>
              <a:rPr lang="en-US" dirty="0"/>
              <a:t>ISO 9002-Manufacturing </a:t>
            </a:r>
            <a:r>
              <a:rPr lang="en-US" dirty="0" smtClean="0"/>
              <a:t>Standards</a:t>
            </a:r>
          </a:p>
          <a:p>
            <a:r>
              <a:rPr lang="en-US" dirty="0" smtClean="0"/>
              <a:t>ISO </a:t>
            </a:r>
            <a:r>
              <a:rPr lang="en-US" dirty="0"/>
              <a:t>9003-Test </a:t>
            </a:r>
            <a:r>
              <a:rPr lang="en-US" dirty="0" smtClean="0"/>
              <a:t>houses( consist of 12 elements covering final inspection and testing for laboratories, warehouses.</a:t>
            </a:r>
          </a:p>
          <a:p>
            <a:r>
              <a:rPr lang="en-US" dirty="0" smtClean="0"/>
              <a:t>ISO 9004-Systems and Elements( interprets the standards and provide suggestions which are not mandatory)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95253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 for iso-9000 registration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4228418"/>
              </p:ext>
            </p:extLst>
          </p:nvPr>
        </p:nvGraphicFramePr>
        <p:xfrm>
          <a:off x="96982" y="2011363"/>
          <a:ext cx="12095017" cy="4846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8826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 for iso-9000 registration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9988421"/>
              </p:ext>
            </p:extLst>
          </p:nvPr>
        </p:nvGraphicFramePr>
        <p:xfrm>
          <a:off x="96982" y="2011363"/>
          <a:ext cx="12095017" cy="4846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42100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 for iso-9000 registration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344899"/>
              </p:ext>
            </p:extLst>
          </p:nvPr>
        </p:nvGraphicFramePr>
        <p:xfrm>
          <a:off x="96982" y="2011363"/>
          <a:ext cx="12095017" cy="4846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956381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3800" dirty="0" smtClean="0"/>
              <a:t>THANK YOU</a:t>
            </a:r>
            <a:endParaRPr lang="en-IN" sz="13800" dirty="0"/>
          </a:p>
        </p:txBody>
      </p:sp>
    </p:spTree>
    <p:extLst>
      <p:ext uri="{BB962C8B-B14F-4D97-AF65-F5344CB8AC3E}">
        <p14:creationId xmlns:p14="http://schemas.microsoft.com/office/powerpoint/2010/main" val="32502505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F871927-9856-4138-B7A7-125C4AA7EFD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44E3864-550F-4194-BC9D-CCA442A52D0D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79934CB3-A97C-40D1-8D7D-5211E1C57C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Banded design</Template>
  <TotalTime>0</TotalTime>
  <Words>271</Words>
  <Application>Microsoft Office PowerPoint</Application>
  <PresentationFormat>Widescreen</PresentationFormat>
  <Paragraphs>44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Calibri</vt:lpstr>
      <vt:lpstr>Corbel</vt:lpstr>
      <vt:lpstr>Wingdings</vt:lpstr>
      <vt:lpstr>Banded</vt:lpstr>
      <vt:lpstr>ISO 9000</vt:lpstr>
      <vt:lpstr>introduction</vt:lpstr>
      <vt:lpstr>definition</vt:lpstr>
      <vt:lpstr>objectives</vt:lpstr>
      <vt:lpstr>ISO 9000 Series</vt:lpstr>
      <vt:lpstr>Procedure for iso-9000 registration</vt:lpstr>
      <vt:lpstr>Procedure for iso-9000 registration</vt:lpstr>
      <vt:lpstr>Procedure for iso-9000 registration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2020-08-04T18:38:31Z</dcterms:created>
  <dcterms:modified xsi:type="dcterms:W3CDTF">2020-08-07T03:28:33Z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