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72" r:id="rId6"/>
    <p:sldId id="265" r:id="rId7"/>
    <p:sldId id="261" r:id="rId8"/>
    <p:sldId id="262" r:id="rId9"/>
    <p:sldId id="263" r:id="rId10"/>
    <p:sldId id="266" r:id="rId11"/>
    <p:sldId id="267" r:id="rId12"/>
    <p:sldId id="273" r:id="rId13"/>
    <p:sldId id="274" r:id="rId14"/>
    <p:sldId id="275" r:id="rId15"/>
    <p:sldId id="276" r:id="rId16"/>
    <p:sldId id="268" r:id="rId17"/>
    <p:sldId id="269" r:id="rId18"/>
    <p:sldId id="271" r:id="rId19"/>
  </p:sldIdLst>
  <p:sldSz cx="9144000" cy="5143500" type="screen16x9"/>
  <p:notesSz cx="6858000" cy="9144000"/>
  <p:embeddedFontLst>
    <p:embeddedFont>
      <p:font typeface="Roboto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6" d="100"/>
          <a:sy n="96" d="100"/>
        </p:scale>
        <p:origin x="-552" y="-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10B9BD-8ADE-4D89-832E-36DB631A7E4F}" type="doc">
      <dgm:prSet loTypeId="urn:microsoft.com/office/officeart/2005/8/layout/orgChart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C8DF1C04-C37C-457A-8A0F-E6365E92480A}">
      <dgm:prSet phldrT="[Text]"/>
      <dgm:spPr/>
      <dgm:t>
        <a:bodyPr/>
        <a:lstStyle/>
        <a:p>
          <a:r>
            <a:rPr lang="en-US" dirty="0" smtClean="0"/>
            <a:t>Balance of Payment</a:t>
          </a:r>
          <a:endParaRPr lang="en-US" dirty="0"/>
        </a:p>
      </dgm:t>
    </dgm:pt>
    <dgm:pt modelId="{35D28262-DFF3-4DBD-A2FD-8853D7B68898}" type="parTrans" cxnId="{23E89E8D-36E0-4152-A56F-707D880EA4F6}">
      <dgm:prSet/>
      <dgm:spPr/>
      <dgm:t>
        <a:bodyPr/>
        <a:lstStyle/>
        <a:p>
          <a:endParaRPr lang="en-US"/>
        </a:p>
      </dgm:t>
    </dgm:pt>
    <dgm:pt modelId="{0752982A-5E2E-4266-A931-15ECD9F2CA87}" type="sibTrans" cxnId="{23E89E8D-36E0-4152-A56F-707D880EA4F6}">
      <dgm:prSet/>
      <dgm:spPr/>
      <dgm:t>
        <a:bodyPr/>
        <a:lstStyle/>
        <a:p>
          <a:endParaRPr lang="en-US"/>
        </a:p>
      </dgm:t>
    </dgm:pt>
    <dgm:pt modelId="{6F73E83F-C711-4903-AE6F-1A0C273EE85D}">
      <dgm:prSet phldrT="[Text]"/>
      <dgm:spPr/>
      <dgm:t>
        <a:bodyPr/>
        <a:lstStyle/>
        <a:p>
          <a:r>
            <a:rPr lang="en-US" dirty="0" smtClean="0"/>
            <a:t>Current Account</a:t>
          </a:r>
          <a:endParaRPr lang="en-US" dirty="0"/>
        </a:p>
      </dgm:t>
    </dgm:pt>
    <dgm:pt modelId="{0E2CFF4C-E9C5-4416-99BE-047E76B41077}" type="parTrans" cxnId="{2A597F7F-3DBF-4EEA-A1AB-C9A9061A4709}">
      <dgm:prSet/>
      <dgm:spPr/>
      <dgm:t>
        <a:bodyPr/>
        <a:lstStyle/>
        <a:p>
          <a:endParaRPr lang="en-US"/>
        </a:p>
      </dgm:t>
    </dgm:pt>
    <dgm:pt modelId="{791DC9DD-B4F4-4374-9733-EF14EE154D81}" type="sibTrans" cxnId="{2A597F7F-3DBF-4EEA-A1AB-C9A9061A4709}">
      <dgm:prSet/>
      <dgm:spPr/>
      <dgm:t>
        <a:bodyPr/>
        <a:lstStyle/>
        <a:p>
          <a:endParaRPr lang="en-US"/>
        </a:p>
      </dgm:t>
    </dgm:pt>
    <dgm:pt modelId="{1BBD10B9-E2EA-49CC-B993-DE6FED1FED9C}">
      <dgm:prSet phldrT="[Text]"/>
      <dgm:spPr/>
      <dgm:t>
        <a:bodyPr/>
        <a:lstStyle/>
        <a:p>
          <a:r>
            <a:rPr lang="en-US" dirty="0" smtClean="0"/>
            <a:t>Capital Account</a:t>
          </a:r>
          <a:endParaRPr lang="en-US" dirty="0"/>
        </a:p>
      </dgm:t>
    </dgm:pt>
    <dgm:pt modelId="{63899C49-E82A-413B-904F-FD06E11D8365}" type="parTrans" cxnId="{872BB0A5-D9A8-40CB-B5BD-7ADD5A8E6EB1}">
      <dgm:prSet/>
      <dgm:spPr/>
      <dgm:t>
        <a:bodyPr/>
        <a:lstStyle/>
        <a:p>
          <a:endParaRPr lang="en-US"/>
        </a:p>
      </dgm:t>
    </dgm:pt>
    <dgm:pt modelId="{9FAF59A7-0282-477F-A4F0-DE6445462A4F}" type="sibTrans" cxnId="{872BB0A5-D9A8-40CB-B5BD-7ADD5A8E6EB1}">
      <dgm:prSet/>
      <dgm:spPr/>
      <dgm:t>
        <a:bodyPr/>
        <a:lstStyle/>
        <a:p>
          <a:endParaRPr lang="en-US"/>
        </a:p>
      </dgm:t>
    </dgm:pt>
    <dgm:pt modelId="{A5DA2C02-FB9A-4E20-B2CD-26F7C0F2FB49}">
      <dgm:prSet phldrT="[Text]"/>
      <dgm:spPr/>
      <dgm:t>
        <a:bodyPr/>
        <a:lstStyle/>
        <a:p>
          <a:r>
            <a:rPr lang="en-US" dirty="0" smtClean="0"/>
            <a:t>Official Reserves Account/ Official Settlements Account</a:t>
          </a:r>
          <a:endParaRPr lang="en-US" dirty="0"/>
        </a:p>
      </dgm:t>
    </dgm:pt>
    <dgm:pt modelId="{06C508ED-C1BB-477E-8F01-1BA11044485C}" type="parTrans" cxnId="{16FE8D6D-7977-479A-A195-FA0080D234F4}">
      <dgm:prSet/>
      <dgm:spPr/>
      <dgm:t>
        <a:bodyPr/>
        <a:lstStyle/>
        <a:p>
          <a:endParaRPr lang="en-US"/>
        </a:p>
      </dgm:t>
    </dgm:pt>
    <dgm:pt modelId="{498FBE4B-A772-4483-B90B-E10D864CCE16}" type="sibTrans" cxnId="{16FE8D6D-7977-479A-A195-FA0080D234F4}">
      <dgm:prSet/>
      <dgm:spPr/>
      <dgm:t>
        <a:bodyPr/>
        <a:lstStyle/>
        <a:p>
          <a:endParaRPr lang="en-US"/>
        </a:p>
      </dgm:t>
    </dgm:pt>
    <dgm:pt modelId="{0FE8B920-AC2C-4881-A565-5F8B67582300}">
      <dgm:prSet phldrT="[Text]"/>
      <dgm:spPr/>
      <dgm:t>
        <a:bodyPr/>
        <a:lstStyle/>
        <a:p>
          <a:r>
            <a:rPr lang="en-US" dirty="0" smtClean="0"/>
            <a:t>Errors and Omissions/Statistical Discrepancies </a:t>
          </a:r>
          <a:endParaRPr lang="en-US" dirty="0"/>
        </a:p>
      </dgm:t>
    </dgm:pt>
    <dgm:pt modelId="{AC103688-1BDD-44A4-883E-CF500C6E7861}" type="parTrans" cxnId="{D724EF00-7892-4114-AFFD-A15E027CE0C0}">
      <dgm:prSet/>
      <dgm:spPr/>
      <dgm:t>
        <a:bodyPr/>
        <a:lstStyle/>
        <a:p>
          <a:endParaRPr lang="en-US"/>
        </a:p>
      </dgm:t>
    </dgm:pt>
    <dgm:pt modelId="{ECCEE5BE-B400-43DC-BF4B-94F936047962}" type="sibTrans" cxnId="{D724EF00-7892-4114-AFFD-A15E027CE0C0}">
      <dgm:prSet/>
      <dgm:spPr/>
      <dgm:t>
        <a:bodyPr/>
        <a:lstStyle/>
        <a:p>
          <a:endParaRPr lang="en-US"/>
        </a:p>
      </dgm:t>
    </dgm:pt>
    <dgm:pt modelId="{68609A0C-51D8-49C5-93E0-EC249D44355D}">
      <dgm:prSet phldrT="[Text]"/>
      <dgm:spPr/>
      <dgm:t>
        <a:bodyPr/>
        <a:lstStyle/>
        <a:p>
          <a:r>
            <a:rPr lang="en-US" dirty="0" smtClean="0"/>
            <a:t>Merchandise Account/ Trade of Visible</a:t>
          </a:r>
          <a:endParaRPr lang="en-US" dirty="0"/>
        </a:p>
      </dgm:t>
    </dgm:pt>
    <dgm:pt modelId="{170FA4E9-A40E-4425-9B6A-F39762A91051}" type="parTrans" cxnId="{72775198-58CD-4B23-859A-CBC0FF11614F}">
      <dgm:prSet/>
      <dgm:spPr/>
      <dgm:t>
        <a:bodyPr/>
        <a:lstStyle/>
        <a:p>
          <a:endParaRPr lang="en-US"/>
        </a:p>
      </dgm:t>
    </dgm:pt>
    <dgm:pt modelId="{3E4E52B6-813D-4BC4-B57C-CFDF21C66174}" type="sibTrans" cxnId="{72775198-58CD-4B23-859A-CBC0FF11614F}">
      <dgm:prSet/>
      <dgm:spPr/>
      <dgm:t>
        <a:bodyPr/>
        <a:lstStyle/>
        <a:p>
          <a:endParaRPr lang="en-US"/>
        </a:p>
      </dgm:t>
    </dgm:pt>
    <dgm:pt modelId="{0857DF38-3016-4007-93E1-C998D4C60F16}">
      <dgm:prSet phldrT="[Text]"/>
      <dgm:spPr/>
      <dgm:t>
        <a:bodyPr/>
        <a:lstStyle/>
        <a:p>
          <a:r>
            <a:rPr lang="en-US" dirty="0" smtClean="0"/>
            <a:t>Invisibles/ Trade of Intangibles</a:t>
          </a:r>
          <a:endParaRPr lang="en-US" dirty="0"/>
        </a:p>
      </dgm:t>
    </dgm:pt>
    <dgm:pt modelId="{9ED78FAC-5577-4A39-A172-B640A8A7AA4E}" type="parTrans" cxnId="{A8476869-C057-47E5-BDA9-93D9F182E29D}">
      <dgm:prSet/>
      <dgm:spPr/>
      <dgm:t>
        <a:bodyPr/>
        <a:lstStyle/>
        <a:p>
          <a:endParaRPr lang="en-US"/>
        </a:p>
      </dgm:t>
    </dgm:pt>
    <dgm:pt modelId="{F04FAF4C-5CB3-431B-A9DE-B91E51BB299D}" type="sibTrans" cxnId="{A8476869-C057-47E5-BDA9-93D9F182E29D}">
      <dgm:prSet/>
      <dgm:spPr/>
      <dgm:t>
        <a:bodyPr/>
        <a:lstStyle/>
        <a:p>
          <a:endParaRPr lang="en-US"/>
        </a:p>
      </dgm:t>
    </dgm:pt>
    <dgm:pt modelId="{FB748229-3E0B-40B0-820A-9DB3D5BC98E6}">
      <dgm:prSet phldrT="[Text]"/>
      <dgm:spPr/>
      <dgm:t>
        <a:bodyPr/>
        <a:lstStyle/>
        <a:p>
          <a:r>
            <a:rPr lang="en-US" dirty="0" smtClean="0"/>
            <a:t>Trade of Tangible Goods </a:t>
          </a:r>
          <a:endParaRPr lang="en-US" dirty="0"/>
        </a:p>
      </dgm:t>
    </dgm:pt>
    <dgm:pt modelId="{8E3E6B09-E42D-44B7-A956-0542DB49A490}" type="parTrans" cxnId="{84D68EB8-B609-4119-B15F-F07A0F5008B7}">
      <dgm:prSet/>
      <dgm:spPr/>
      <dgm:t>
        <a:bodyPr/>
        <a:lstStyle/>
        <a:p>
          <a:endParaRPr lang="en-US"/>
        </a:p>
      </dgm:t>
    </dgm:pt>
    <dgm:pt modelId="{43FA3FA8-61CF-47F7-9563-3D5039613F0E}" type="sibTrans" cxnId="{84D68EB8-B609-4119-B15F-F07A0F5008B7}">
      <dgm:prSet/>
      <dgm:spPr/>
      <dgm:t>
        <a:bodyPr/>
        <a:lstStyle/>
        <a:p>
          <a:endParaRPr lang="en-US"/>
        </a:p>
      </dgm:t>
    </dgm:pt>
    <dgm:pt modelId="{251A5A24-D4A0-4600-B005-394DC46B44BF}">
      <dgm:prSet phldrT="[Text]"/>
      <dgm:spPr/>
      <dgm:t>
        <a:bodyPr/>
        <a:lstStyle/>
        <a:p>
          <a:r>
            <a:rPr lang="en-US" dirty="0" smtClean="0"/>
            <a:t>Trade of Services</a:t>
          </a:r>
          <a:endParaRPr lang="en-US" dirty="0"/>
        </a:p>
      </dgm:t>
    </dgm:pt>
    <dgm:pt modelId="{7ECF7092-BF08-425C-9899-69D6490F000A}" type="parTrans" cxnId="{A1C8E00A-F05D-496B-A3F7-700F74D91102}">
      <dgm:prSet/>
      <dgm:spPr/>
      <dgm:t>
        <a:bodyPr/>
        <a:lstStyle/>
        <a:p>
          <a:endParaRPr lang="en-US"/>
        </a:p>
      </dgm:t>
    </dgm:pt>
    <dgm:pt modelId="{BE620624-EEA8-4462-BB65-920C13BC3A19}" type="sibTrans" cxnId="{A1C8E00A-F05D-496B-A3F7-700F74D91102}">
      <dgm:prSet/>
      <dgm:spPr/>
      <dgm:t>
        <a:bodyPr/>
        <a:lstStyle/>
        <a:p>
          <a:endParaRPr lang="en-US"/>
        </a:p>
      </dgm:t>
    </dgm:pt>
    <dgm:pt modelId="{94012075-C7FF-4005-B78B-B0D88DEBFD1E}">
      <dgm:prSet phldrT="[Text]"/>
      <dgm:spPr/>
      <dgm:t>
        <a:bodyPr/>
        <a:lstStyle/>
        <a:p>
          <a:r>
            <a:rPr lang="en-US" dirty="0" smtClean="0"/>
            <a:t>Transfer Payments</a:t>
          </a:r>
          <a:endParaRPr lang="en-US" dirty="0"/>
        </a:p>
      </dgm:t>
    </dgm:pt>
    <dgm:pt modelId="{4806C266-1D13-4C83-BD80-A24385E5EA91}" type="parTrans" cxnId="{431B7917-E931-4CCA-B5A4-8AAFC898206E}">
      <dgm:prSet/>
      <dgm:spPr/>
      <dgm:t>
        <a:bodyPr/>
        <a:lstStyle/>
        <a:p>
          <a:endParaRPr lang="en-US"/>
        </a:p>
      </dgm:t>
    </dgm:pt>
    <dgm:pt modelId="{77FA754A-11C6-4D44-ACCA-6796BC7E5D31}" type="sibTrans" cxnId="{431B7917-E931-4CCA-B5A4-8AAFC898206E}">
      <dgm:prSet/>
      <dgm:spPr/>
      <dgm:t>
        <a:bodyPr/>
        <a:lstStyle/>
        <a:p>
          <a:endParaRPr lang="en-US"/>
        </a:p>
      </dgm:t>
    </dgm:pt>
    <dgm:pt modelId="{97BF5CBD-B419-4551-A488-E51B8F4798DE}">
      <dgm:prSet phldrT="[Text]"/>
      <dgm:spPr/>
      <dgm:t>
        <a:bodyPr/>
        <a:lstStyle/>
        <a:p>
          <a:r>
            <a:rPr lang="en-US" dirty="0" smtClean="0"/>
            <a:t>Equity</a:t>
          </a:r>
          <a:endParaRPr lang="en-US" dirty="0"/>
        </a:p>
      </dgm:t>
    </dgm:pt>
    <dgm:pt modelId="{E4D5AA09-0358-458B-B27D-8F410A2BA6A7}" type="parTrans" cxnId="{4EE8AACB-8663-4BF2-8DEF-C6C41EF090B9}">
      <dgm:prSet/>
      <dgm:spPr/>
      <dgm:t>
        <a:bodyPr/>
        <a:lstStyle/>
        <a:p>
          <a:endParaRPr lang="en-US"/>
        </a:p>
      </dgm:t>
    </dgm:pt>
    <dgm:pt modelId="{D9C9C054-291E-4BF2-B513-7873D00DF00F}" type="sibTrans" cxnId="{4EE8AACB-8663-4BF2-8DEF-C6C41EF090B9}">
      <dgm:prSet/>
      <dgm:spPr/>
      <dgm:t>
        <a:bodyPr/>
        <a:lstStyle/>
        <a:p>
          <a:endParaRPr lang="en-US"/>
        </a:p>
      </dgm:t>
    </dgm:pt>
    <dgm:pt modelId="{D623ABF9-03F2-4CE4-A322-4CDCA1AB3E92}">
      <dgm:prSet phldrT="[Text]"/>
      <dgm:spPr/>
      <dgm:t>
        <a:bodyPr/>
        <a:lstStyle/>
        <a:p>
          <a:r>
            <a:rPr lang="en-US" dirty="0" smtClean="0"/>
            <a:t>Debt</a:t>
          </a:r>
          <a:endParaRPr lang="en-US" dirty="0"/>
        </a:p>
      </dgm:t>
    </dgm:pt>
    <dgm:pt modelId="{C18081E3-2452-4AF6-AE2C-94D0E6958940}" type="parTrans" cxnId="{B0AFD635-519C-4250-98E8-229865F4BAE3}">
      <dgm:prSet/>
      <dgm:spPr/>
      <dgm:t>
        <a:bodyPr/>
        <a:lstStyle/>
        <a:p>
          <a:endParaRPr lang="en-US"/>
        </a:p>
      </dgm:t>
    </dgm:pt>
    <dgm:pt modelId="{2215F67A-23B5-482B-8E8F-0982A59FE4E5}" type="sibTrans" cxnId="{B0AFD635-519C-4250-98E8-229865F4BAE3}">
      <dgm:prSet/>
      <dgm:spPr/>
      <dgm:t>
        <a:bodyPr/>
        <a:lstStyle/>
        <a:p>
          <a:endParaRPr lang="en-US"/>
        </a:p>
      </dgm:t>
    </dgm:pt>
    <dgm:pt modelId="{5B81DCB7-809A-433A-AC0B-E5992E5CFE02}">
      <dgm:prSet phldrT="[Text]"/>
      <dgm:spPr/>
      <dgm:t>
        <a:bodyPr/>
        <a:lstStyle/>
        <a:p>
          <a:r>
            <a:rPr lang="en-US" dirty="0" smtClean="0"/>
            <a:t>FII/FPI</a:t>
          </a:r>
          <a:endParaRPr lang="en-US" dirty="0"/>
        </a:p>
      </dgm:t>
    </dgm:pt>
    <dgm:pt modelId="{31606139-7FDF-4F91-9599-41F645AA13C5}" type="parTrans" cxnId="{165D36EE-2D13-4A1B-8274-17C1B3DAF50B}">
      <dgm:prSet/>
      <dgm:spPr/>
      <dgm:t>
        <a:bodyPr/>
        <a:lstStyle/>
        <a:p>
          <a:endParaRPr lang="en-US"/>
        </a:p>
      </dgm:t>
    </dgm:pt>
    <dgm:pt modelId="{E5E81F95-303C-4EAF-BE6D-4C5570FCC6E7}" type="sibTrans" cxnId="{165D36EE-2D13-4A1B-8274-17C1B3DAF50B}">
      <dgm:prSet/>
      <dgm:spPr/>
      <dgm:t>
        <a:bodyPr/>
        <a:lstStyle/>
        <a:p>
          <a:endParaRPr lang="en-US"/>
        </a:p>
      </dgm:t>
    </dgm:pt>
    <dgm:pt modelId="{BBF380BC-8B5E-4A2C-9D72-427B12D1AE4D}">
      <dgm:prSet phldrT="[Text]"/>
      <dgm:spPr/>
      <dgm:t>
        <a:bodyPr/>
        <a:lstStyle/>
        <a:p>
          <a:r>
            <a:rPr lang="en-US" dirty="0" smtClean="0"/>
            <a:t>FDI</a:t>
          </a:r>
          <a:endParaRPr lang="en-US" dirty="0"/>
        </a:p>
      </dgm:t>
    </dgm:pt>
    <dgm:pt modelId="{770B6918-9D69-411D-89CD-5361ADE0B761}" type="parTrans" cxnId="{42E04FA8-35E8-4A53-953C-AB1DBC166A85}">
      <dgm:prSet/>
      <dgm:spPr/>
      <dgm:t>
        <a:bodyPr/>
        <a:lstStyle/>
        <a:p>
          <a:endParaRPr lang="en-US"/>
        </a:p>
      </dgm:t>
    </dgm:pt>
    <dgm:pt modelId="{25493000-65C6-4127-B84F-4725118C32A7}" type="sibTrans" cxnId="{42E04FA8-35E8-4A53-953C-AB1DBC166A85}">
      <dgm:prSet/>
      <dgm:spPr/>
      <dgm:t>
        <a:bodyPr/>
        <a:lstStyle/>
        <a:p>
          <a:endParaRPr lang="en-US"/>
        </a:p>
      </dgm:t>
    </dgm:pt>
    <dgm:pt modelId="{D7FD140A-F8EA-4346-96E4-485BDBC6749A}">
      <dgm:prSet phldrT="[Text]"/>
      <dgm:spPr/>
      <dgm:t>
        <a:bodyPr/>
        <a:lstStyle/>
        <a:p>
          <a:r>
            <a:rPr lang="en-US" dirty="0" smtClean="0"/>
            <a:t>NRI Accounts</a:t>
          </a:r>
          <a:endParaRPr lang="en-US" dirty="0"/>
        </a:p>
      </dgm:t>
    </dgm:pt>
    <dgm:pt modelId="{9E74BCDF-F286-4745-89B1-68B8BEB71D1A}" type="parTrans" cxnId="{9D64E31E-DA1B-4580-AC68-8E16274A1A68}">
      <dgm:prSet/>
      <dgm:spPr/>
      <dgm:t>
        <a:bodyPr/>
        <a:lstStyle/>
        <a:p>
          <a:endParaRPr lang="en-US"/>
        </a:p>
      </dgm:t>
    </dgm:pt>
    <dgm:pt modelId="{B83AE603-551D-478C-8A78-2246074DD447}" type="sibTrans" cxnId="{9D64E31E-DA1B-4580-AC68-8E16274A1A68}">
      <dgm:prSet/>
      <dgm:spPr/>
      <dgm:t>
        <a:bodyPr/>
        <a:lstStyle/>
        <a:p>
          <a:endParaRPr lang="en-US"/>
        </a:p>
      </dgm:t>
    </dgm:pt>
    <dgm:pt modelId="{7F4DFAB5-9AA2-4155-BC36-B8824D127240}">
      <dgm:prSet phldrT="[Text]"/>
      <dgm:spPr/>
      <dgm:t>
        <a:bodyPr/>
        <a:lstStyle/>
        <a:p>
          <a:r>
            <a:rPr lang="en-US" dirty="0" smtClean="0"/>
            <a:t>External Commercial Borrowings and Trade Credits</a:t>
          </a:r>
          <a:endParaRPr lang="en-US" dirty="0"/>
        </a:p>
      </dgm:t>
    </dgm:pt>
    <dgm:pt modelId="{058DC038-5361-4AD6-B73A-E3E779268972}" type="parTrans" cxnId="{FAF559EA-5A7E-4141-8EF3-E3CEE1F03279}">
      <dgm:prSet/>
      <dgm:spPr/>
      <dgm:t>
        <a:bodyPr/>
        <a:lstStyle/>
        <a:p>
          <a:endParaRPr lang="en-US"/>
        </a:p>
      </dgm:t>
    </dgm:pt>
    <dgm:pt modelId="{A3B3A3D2-6A20-473E-B355-74D3A0A06A63}" type="sibTrans" cxnId="{FAF559EA-5A7E-4141-8EF3-E3CEE1F03279}">
      <dgm:prSet/>
      <dgm:spPr/>
      <dgm:t>
        <a:bodyPr/>
        <a:lstStyle/>
        <a:p>
          <a:endParaRPr lang="en-US"/>
        </a:p>
      </dgm:t>
    </dgm:pt>
    <dgm:pt modelId="{5A431817-E48A-4DE9-8A53-840935F3AEF8}" type="pres">
      <dgm:prSet presAssocID="{C910B9BD-8ADE-4D89-832E-36DB631A7E4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AE1E8F3-FFB5-4A28-99EA-7A9993D54CD8}" type="pres">
      <dgm:prSet presAssocID="{C8DF1C04-C37C-457A-8A0F-E6365E92480A}" presName="hierRoot1" presStyleCnt="0">
        <dgm:presLayoutVars>
          <dgm:hierBranch val="init"/>
        </dgm:presLayoutVars>
      </dgm:prSet>
      <dgm:spPr/>
    </dgm:pt>
    <dgm:pt modelId="{39678C80-9441-41B8-B93E-1C79E5AFBD4B}" type="pres">
      <dgm:prSet presAssocID="{C8DF1C04-C37C-457A-8A0F-E6365E92480A}" presName="rootComposite1" presStyleCnt="0"/>
      <dgm:spPr/>
    </dgm:pt>
    <dgm:pt modelId="{ACD93451-4EF0-4AAB-A37D-70104EF2FEB6}" type="pres">
      <dgm:prSet presAssocID="{C8DF1C04-C37C-457A-8A0F-E6365E92480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9C9F8F7-933F-43C1-93BF-F9AD89BAC38B}" type="pres">
      <dgm:prSet presAssocID="{C8DF1C04-C37C-457A-8A0F-E6365E92480A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19A4959-F3D5-46FC-8914-39E844D2A21A}" type="pres">
      <dgm:prSet presAssocID="{C8DF1C04-C37C-457A-8A0F-E6365E92480A}" presName="hierChild2" presStyleCnt="0"/>
      <dgm:spPr/>
    </dgm:pt>
    <dgm:pt modelId="{3D3246CF-6E26-4B56-A39F-DD93628B828A}" type="pres">
      <dgm:prSet presAssocID="{0E2CFF4C-E9C5-4416-99BE-047E76B41077}" presName="Name37" presStyleLbl="parChTrans1D2" presStyleIdx="0" presStyleCnt="4"/>
      <dgm:spPr/>
      <dgm:t>
        <a:bodyPr/>
        <a:lstStyle/>
        <a:p>
          <a:endParaRPr lang="en-US"/>
        </a:p>
      </dgm:t>
    </dgm:pt>
    <dgm:pt modelId="{3D7FEFED-61BA-438B-9958-72ADE35F2387}" type="pres">
      <dgm:prSet presAssocID="{6F73E83F-C711-4903-AE6F-1A0C273EE85D}" presName="hierRoot2" presStyleCnt="0">
        <dgm:presLayoutVars>
          <dgm:hierBranch val="init"/>
        </dgm:presLayoutVars>
      </dgm:prSet>
      <dgm:spPr/>
    </dgm:pt>
    <dgm:pt modelId="{6F7BA040-7C20-487B-A6D2-4065936DA2D9}" type="pres">
      <dgm:prSet presAssocID="{6F73E83F-C711-4903-AE6F-1A0C273EE85D}" presName="rootComposite" presStyleCnt="0"/>
      <dgm:spPr/>
    </dgm:pt>
    <dgm:pt modelId="{6C348DB8-3E92-4C0F-887A-62EC5A7187DC}" type="pres">
      <dgm:prSet presAssocID="{6F73E83F-C711-4903-AE6F-1A0C273EE85D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A96956-35D5-4363-AA89-80F2EE7D0682}" type="pres">
      <dgm:prSet presAssocID="{6F73E83F-C711-4903-AE6F-1A0C273EE85D}" presName="rootConnector" presStyleLbl="node2" presStyleIdx="0" presStyleCnt="4"/>
      <dgm:spPr/>
      <dgm:t>
        <a:bodyPr/>
        <a:lstStyle/>
        <a:p>
          <a:endParaRPr lang="en-US"/>
        </a:p>
      </dgm:t>
    </dgm:pt>
    <dgm:pt modelId="{408C5EF6-4419-489B-819D-66548DC6CA2B}" type="pres">
      <dgm:prSet presAssocID="{6F73E83F-C711-4903-AE6F-1A0C273EE85D}" presName="hierChild4" presStyleCnt="0"/>
      <dgm:spPr/>
    </dgm:pt>
    <dgm:pt modelId="{1423ABFF-DC79-46E4-AB54-1C69CFE88022}" type="pres">
      <dgm:prSet presAssocID="{170FA4E9-A40E-4425-9B6A-F39762A91051}" presName="Name37" presStyleLbl="parChTrans1D3" presStyleIdx="0" presStyleCnt="4"/>
      <dgm:spPr/>
      <dgm:t>
        <a:bodyPr/>
        <a:lstStyle/>
        <a:p>
          <a:endParaRPr lang="en-US"/>
        </a:p>
      </dgm:t>
    </dgm:pt>
    <dgm:pt modelId="{4E16C563-E7AB-4A15-A992-F29C89D89E52}" type="pres">
      <dgm:prSet presAssocID="{68609A0C-51D8-49C5-93E0-EC249D44355D}" presName="hierRoot2" presStyleCnt="0">
        <dgm:presLayoutVars>
          <dgm:hierBranch val="init"/>
        </dgm:presLayoutVars>
      </dgm:prSet>
      <dgm:spPr/>
    </dgm:pt>
    <dgm:pt modelId="{56271CFC-32E2-49FC-B58C-9C17CF83215F}" type="pres">
      <dgm:prSet presAssocID="{68609A0C-51D8-49C5-93E0-EC249D44355D}" presName="rootComposite" presStyleCnt="0"/>
      <dgm:spPr/>
    </dgm:pt>
    <dgm:pt modelId="{628DA3E1-CBC6-4D79-8C29-65EE69B0E3C8}" type="pres">
      <dgm:prSet presAssocID="{68609A0C-51D8-49C5-93E0-EC249D44355D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91A0F96-123C-4A53-997B-52DC0F94010F}" type="pres">
      <dgm:prSet presAssocID="{68609A0C-51D8-49C5-93E0-EC249D44355D}" presName="rootConnector" presStyleLbl="node3" presStyleIdx="0" presStyleCnt="4"/>
      <dgm:spPr/>
      <dgm:t>
        <a:bodyPr/>
        <a:lstStyle/>
        <a:p>
          <a:endParaRPr lang="en-US"/>
        </a:p>
      </dgm:t>
    </dgm:pt>
    <dgm:pt modelId="{8CCB210D-F38B-499C-9DF9-C0C450D21803}" type="pres">
      <dgm:prSet presAssocID="{68609A0C-51D8-49C5-93E0-EC249D44355D}" presName="hierChild4" presStyleCnt="0"/>
      <dgm:spPr/>
    </dgm:pt>
    <dgm:pt modelId="{8F207CE7-D5C3-4215-AA74-15BF51A8CEE1}" type="pres">
      <dgm:prSet presAssocID="{8E3E6B09-E42D-44B7-A956-0542DB49A490}" presName="Name37" presStyleLbl="parChTrans1D4" presStyleIdx="0" presStyleCnt="7"/>
      <dgm:spPr/>
      <dgm:t>
        <a:bodyPr/>
        <a:lstStyle/>
        <a:p>
          <a:endParaRPr lang="en-US"/>
        </a:p>
      </dgm:t>
    </dgm:pt>
    <dgm:pt modelId="{CC187983-9C00-452B-B310-CE1F7BB8BDC6}" type="pres">
      <dgm:prSet presAssocID="{FB748229-3E0B-40B0-820A-9DB3D5BC98E6}" presName="hierRoot2" presStyleCnt="0">
        <dgm:presLayoutVars>
          <dgm:hierBranch val="init"/>
        </dgm:presLayoutVars>
      </dgm:prSet>
      <dgm:spPr/>
    </dgm:pt>
    <dgm:pt modelId="{8015B541-7A96-4014-8C9F-CF6A9E5FBFDD}" type="pres">
      <dgm:prSet presAssocID="{FB748229-3E0B-40B0-820A-9DB3D5BC98E6}" presName="rootComposite" presStyleCnt="0"/>
      <dgm:spPr/>
    </dgm:pt>
    <dgm:pt modelId="{B5456F3A-4040-4E01-AAE8-651A50D121DD}" type="pres">
      <dgm:prSet presAssocID="{FB748229-3E0B-40B0-820A-9DB3D5BC98E6}" presName="rootText" presStyleLbl="node4" presStyleIdx="0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0695184-F41D-4314-ADBE-3D3BAAEA09ED}" type="pres">
      <dgm:prSet presAssocID="{FB748229-3E0B-40B0-820A-9DB3D5BC98E6}" presName="rootConnector" presStyleLbl="node4" presStyleIdx="0" presStyleCnt="7"/>
      <dgm:spPr/>
      <dgm:t>
        <a:bodyPr/>
        <a:lstStyle/>
        <a:p>
          <a:endParaRPr lang="en-US"/>
        </a:p>
      </dgm:t>
    </dgm:pt>
    <dgm:pt modelId="{2787B9CC-7080-4B27-826A-CA0CCAC4E6FD}" type="pres">
      <dgm:prSet presAssocID="{FB748229-3E0B-40B0-820A-9DB3D5BC98E6}" presName="hierChild4" presStyleCnt="0"/>
      <dgm:spPr/>
    </dgm:pt>
    <dgm:pt modelId="{8391B7BA-FE7F-413A-B01D-7F7C19DBC1A8}" type="pres">
      <dgm:prSet presAssocID="{FB748229-3E0B-40B0-820A-9DB3D5BC98E6}" presName="hierChild5" presStyleCnt="0"/>
      <dgm:spPr/>
    </dgm:pt>
    <dgm:pt modelId="{38C20497-A39A-4DDB-ABF8-08355F81C2B8}" type="pres">
      <dgm:prSet presAssocID="{68609A0C-51D8-49C5-93E0-EC249D44355D}" presName="hierChild5" presStyleCnt="0"/>
      <dgm:spPr/>
    </dgm:pt>
    <dgm:pt modelId="{3890CEF6-8FC9-482F-A305-B7BC52056382}" type="pres">
      <dgm:prSet presAssocID="{9ED78FAC-5577-4A39-A172-B640A8A7AA4E}" presName="Name37" presStyleLbl="parChTrans1D3" presStyleIdx="1" presStyleCnt="4"/>
      <dgm:spPr/>
      <dgm:t>
        <a:bodyPr/>
        <a:lstStyle/>
        <a:p>
          <a:endParaRPr lang="en-US"/>
        </a:p>
      </dgm:t>
    </dgm:pt>
    <dgm:pt modelId="{81FC740A-8461-4111-A778-383659AA56AE}" type="pres">
      <dgm:prSet presAssocID="{0857DF38-3016-4007-93E1-C998D4C60F16}" presName="hierRoot2" presStyleCnt="0">
        <dgm:presLayoutVars>
          <dgm:hierBranch val="init"/>
        </dgm:presLayoutVars>
      </dgm:prSet>
      <dgm:spPr/>
    </dgm:pt>
    <dgm:pt modelId="{1E7D81A5-2F7E-4024-9C1E-4C00EAE6AAA2}" type="pres">
      <dgm:prSet presAssocID="{0857DF38-3016-4007-93E1-C998D4C60F16}" presName="rootComposite" presStyleCnt="0"/>
      <dgm:spPr/>
    </dgm:pt>
    <dgm:pt modelId="{FE779D48-203C-4697-BD87-A65C8C561A6C}" type="pres">
      <dgm:prSet presAssocID="{0857DF38-3016-4007-93E1-C998D4C60F16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DD97608-9628-4DBA-83D8-EC45F9B08C57}" type="pres">
      <dgm:prSet presAssocID="{0857DF38-3016-4007-93E1-C998D4C60F16}" presName="rootConnector" presStyleLbl="node3" presStyleIdx="1" presStyleCnt="4"/>
      <dgm:spPr/>
      <dgm:t>
        <a:bodyPr/>
        <a:lstStyle/>
        <a:p>
          <a:endParaRPr lang="en-US"/>
        </a:p>
      </dgm:t>
    </dgm:pt>
    <dgm:pt modelId="{931DB2E3-8F15-4C9E-9DB0-1A8D4A1C5ACB}" type="pres">
      <dgm:prSet presAssocID="{0857DF38-3016-4007-93E1-C998D4C60F16}" presName="hierChild4" presStyleCnt="0"/>
      <dgm:spPr/>
    </dgm:pt>
    <dgm:pt modelId="{DAE32B0C-3B64-495E-9DBD-EAFB57E832C1}" type="pres">
      <dgm:prSet presAssocID="{7ECF7092-BF08-425C-9899-69D6490F000A}" presName="Name37" presStyleLbl="parChTrans1D4" presStyleIdx="1" presStyleCnt="7"/>
      <dgm:spPr/>
      <dgm:t>
        <a:bodyPr/>
        <a:lstStyle/>
        <a:p>
          <a:endParaRPr lang="en-US"/>
        </a:p>
      </dgm:t>
    </dgm:pt>
    <dgm:pt modelId="{336845C3-5849-49A8-A09D-861C1C35BC89}" type="pres">
      <dgm:prSet presAssocID="{251A5A24-D4A0-4600-B005-394DC46B44BF}" presName="hierRoot2" presStyleCnt="0">
        <dgm:presLayoutVars>
          <dgm:hierBranch val="init"/>
        </dgm:presLayoutVars>
      </dgm:prSet>
      <dgm:spPr/>
    </dgm:pt>
    <dgm:pt modelId="{DC846291-F0E3-44A0-B97D-BBC6F2123F12}" type="pres">
      <dgm:prSet presAssocID="{251A5A24-D4A0-4600-B005-394DC46B44BF}" presName="rootComposite" presStyleCnt="0"/>
      <dgm:spPr/>
    </dgm:pt>
    <dgm:pt modelId="{18091120-256C-430C-B564-6470DA3DAB44}" type="pres">
      <dgm:prSet presAssocID="{251A5A24-D4A0-4600-B005-394DC46B44BF}" presName="rootText" presStyleLbl="node4" presStyleIdx="1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E42A744-CA06-4B8C-8BA3-93ACEACB5AE4}" type="pres">
      <dgm:prSet presAssocID="{251A5A24-D4A0-4600-B005-394DC46B44BF}" presName="rootConnector" presStyleLbl="node4" presStyleIdx="1" presStyleCnt="7"/>
      <dgm:spPr/>
      <dgm:t>
        <a:bodyPr/>
        <a:lstStyle/>
        <a:p>
          <a:endParaRPr lang="en-US"/>
        </a:p>
      </dgm:t>
    </dgm:pt>
    <dgm:pt modelId="{3FBE4151-D1A2-4111-B24A-747B8424A047}" type="pres">
      <dgm:prSet presAssocID="{251A5A24-D4A0-4600-B005-394DC46B44BF}" presName="hierChild4" presStyleCnt="0"/>
      <dgm:spPr/>
    </dgm:pt>
    <dgm:pt modelId="{96453022-D3D0-463A-ACC8-22CE4B5B41C6}" type="pres">
      <dgm:prSet presAssocID="{251A5A24-D4A0-4600-B005-394DC46B44BF}" presName="hierChild5" presStyleCnt="0"/>
      <dgm:spPr/>
    </dgm:pt>
    <dgm:pt modelId="{1979EBBE-6DF4-49A4-BA41-FCD4D932A49F}" type="pres">
      <dgm:prSet presAssocID="{4806C266-1D13-4C83-BD80-A24385E5EA91}" presName="Name37" presStyleLbl="parChTrans1D4" presStyleIdx="2" presStyleCnt="7"/>
      <dgm:spPr/>
      <dgm:t>
        <a:bodyPr/>
        <a:lstStyle/>
        <a:p>
          <a:endParaRPr lang="en-US"/>
        </a:p>
      </dgm:t>
    </dgm:pt>
    <dgm:pt modelId="{67C0C3D7-A0A0-45CD-9405-43AEB8A58F81}" type="pres">
      <dgm:prSet presAssocID="{94012075-C7FF-4005-B78B-B0D88DEBFD1E}" presName="hierRoot2" presStyleCnt="0">
        <dgm:presLayoutVars>
          <dgm:hierBranch val="init"/>
        </dgm:presLayoutVars>
      </dgm:prSet>
      <dgm:spPr/>
    </dgm:pt>
    <dgm:pt modelId="{CED2B232-D424-480E-9554-0954E45E8B46}" type="pres">
      <dgm:prSet presAssocID="{94012075-C7FF-4005-B78B-B0D88DEBFD1E}" presName="rootComposite" presStyleCnt="0"/>
      <dgm:spPr/>
    </dgm:pt>
    <dgm:pt modelId="{89F9312C-DF7F-4281-A64E-EDBE5E0B6804}" type="pres">
      <dgm:prSet presAssocID="{94012075-C7FF-4005-B78B-B0D88DEBFD1E}" presName="rootText" presStyleLbl="node4" presStyleIdx="2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B1E11F5-4A5F-4BDB-AE41-A892203CC191}" type="pres">
      <dgm:prSet presAssocID="{94012075-C7FF-4005-B78B-B0D88DEBFD1E}" presName="rootConnector" presStyleLbl="node4" presStyleIdx="2" presStyleCnt="7"/>
      <dgm:spPr/>
      <dgm:t>
        <a:bodyPr/>
        <a:lstStyle/>
        <a:p>
          <a:endParaRPr lang="en-US"/>
        </a:p>
      </dgm:t>
    </dgm:pt>
    <dgm:pt modelId="{5E0A0012-543F-4572-B2CE-CC9BCF439A61}" type="pres">
      <dgm:prSet presAssocID="{94012075-C7FF-4005-B78B-B0D88DEBFD1E}" presName="hierChild4" presStyleCnt="0"/>
      <dgm:spPr/>
    </dgm:pt>
    <dgm:pt modelId="{2B62E66B-FAE1-402F-B3CB-7C67297A01EA}" type="pres">
      <dgm:prSet presAssocID="{94012075-C7FF-4005-B78B-B0D88DEBFD1E}" presName="hierChild5" presStyleCnt="0"/>
      <dgm:spPr/>
    </dgm:pt>
    <dgm:pt modelId="{626375B2-0861-4ADC-B1F7-563691731E48}" type="pres">
      <dgm:prSet presAssocID="{0857DF38-3016-4007-93E1-C998D4C60F16}" presName="hierChild5" presStyleCnt="0"/>
      <dgm:spPr/>
    </dgm:pt>
    <dgm:pt modelId="{2E994681-1DC1-479D-880A-6A3DF3958847}" type="pres">
      <dgm:prSet presAssocID="{6F73E83F-C711-4903-AE6F-1A0C273EE85D}" presName="hierChild5" presStyleCnt="0"/>
      <dgm:spPr/>
    </dgm:pt>
    <dgm:pt modelId="{CAC866CC-8F29-4F38-9196-E60A538E272A}" type="pres">
      <dgm:prSet presAssocID="{63899C49-E82A-413B-904F-FD06E11D8365}" presName="Name37" presStyleLbl="parChTrans1D2" presStyleIdx="1" presStyleCnt="4"/>
      <dgm:spPr/>
      <dgm:t>
        <a:bodyPr/>
        <a:lstStyle/>
        <a:p>
          <a:endParaRPr lang="en-US"/>
        </a:p>
      </dgm:t>
    </dgm:pt>
    <dgm:pt modelId="{811218E3-90D7-4BFE-9D11-12A9B4572143}" type="pres">
      <dgm:prSet presAssocID="{1BBD10B9-E2EA-49CC-B993-DE6FED1FED9C}" presName="hierRoot2" presStyleCnt="0">
        <dgm:presLayoutVars>
          <dgm:hierBranch val="init"/>
        </dgm:presLayoutVars>
      </dgm:prSet>
      <dgm:spPr/>
    </dgm:pt>
    <dgm:pt modelId="{5378C7C6-A55D-498E-BC34-128748E91A4C}" type="pres">
      <dgm:prSet presAssocID="{1BBD10B9-E2EA-49CC-B993-DE6FED1FED9C}" presName="rootComposite" presStyleCnt="0"/>
      <dgm:spPr/>
    </dgm:pt>
    <dgm:pt modelId="{60E0E4BD-E4E9-4138-BD17-5838566B262C}" type="pres">
      <dgm:prSet presAssocID="{1BBD10B9-E2EA-49CC-B993-DE6FED1FED9C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9AE8D6-2876-48D9-B2B8-85ED7B4C4255}" type="pres">
      <dgm:prSet presAssocID="{1BBD10B9-E2EA-49CC-B993-DE6FED1FED9C}" presName="rootConnector" presStyleLbl="node2" presStyleIdx="1" presStyleCnt="4"/>
      <dgm:spPr/>
      <dgm:t>
        <a:bodyPr/>
        <a:lstStyle/>
        <a:p>
          <a:endParaRPr lang="en-US"/>
        </a:p>
      </dgm:t>
    </dgm:pt>
    <dgm:pt modelId="{ED5002FC-02FD-4A2E-B1CC-EF978B23F9EF}" type="pres">
      <dgm:prSet presAssocID="{1BBD10B9-E2EA-49CC-B993-DE6FED1FED9C}" presName="hierChild4" presStyleCnt="0"/>
      <dgm:spPr/>
    </dgm:pt>
    <dgm:pt modelId="{1F8ADEC2-14A2-4F61-9562-606B78302A19}" type="pres">
      <dgm:prSet presAssocID="{E4D5AA09-0358-458B-B27D-8F410A2BA6A7}" presName="Name37" presStyleLbl="parChTrans1D3" presStyleIdx="2" presStyleCnt="4"/>
      <dgm:spPr/>
      <dgm:t>
        <a:bodyPr/>
        <a:lstStyle/>
        <a:p>
          <a:endParaRPr lang="en-US"/>
        </a:p>
      </dgm:t>
    </dgm:pt>
    <dgm:pt modelId="{9306A73B-7CA4-4022-B8B4-E077F78BB5E3}" type="pres">
      <dgm:prSet presAssocID="{97BF5CBD-B419-4551-A488-E51B8F4798DE}" presName="hierRoot2" presStyleCnt="0">
        <dgm:presLayoutVars>
          <dgm:hierBranch val="init"/>
        </dgm:presLayoutVars>
      </dgm:prSet>
      <dgm:spPr/>
    </dgm:pt>
    <dgm:pt modelId="{31D012B3-F0F2-4643-95F3-6B1A50EA5A7C}" type="pres">
      <dgm:prSet presAssocID="{97BF5CBD-B419-4551-A488-E51B8F4798DE}" presName="rootComposite" presStyleCnt="0"/>
      <dgm:spPr/>
    </dgm:pt>
    <dgm:pt modelId="{564C4EF7-B5FA-4F0E-B44A-FDBFBFD9A07F}" type="pres">
      <dgm:prSet presAssocID="{97BF5CBD-B419-4551-A488-E51B8F4798DE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EFE1841-D27F-47DC-B718-426598FC5E1A}" type="pres">
      <dgm:prSet presAssocID="{97BF5CBD-B419-4551-A488-E51B8F4798DE}" presName="rootConnector" presStyleLbl="node3" presStyleIdx="2" presStyleCnt="4"/>
      <dgm:spPr/>
      <dgm:t>
        <a:bodyPr/>
        <a:lstStyle/>
        <a:p>
          <a:endParaRPr lang="en-US"/>
        </a:p>
      </dgm:t>
    </dgm:pt>
    <dgm:pt modelId="{AB1EF210-3AFA-49F2-827D-E52C6DC58936}" type="pres">
      <dgm:prSet presAssocID="{97BF5CBD-B419-4551-A488-E51B8F4798DE}" presName="hierChild4" presStyleCnt="0"/>
      <dgm:spPr/>
    </dgm:pt>
    <dgm:pt modelId="{3A7A6109-1CFC-4D90-B424-489EF8930B47}" type="pres">
      <dgm:prSet presAssocID="{31606139-7FDF-4F91-9599-41F645AA13C5}" presName="Name37" presStyleLbl="parChTrans1D4" presStyleIdx="3" presStyleCnt="7"/>
      <dgm:spPr/>
      <dgm:t>
        <a:bodyPr/>
        <a:lstStyle/>
        <a:p>
          <a:endParaRPr lang="en-US"/>
        </a:p>
      </dgm:t>
    </dgm:pt>
    <dgm:pt modelId="{8E6BFEDC-63DE-4926-A2C5-A0411F413B70}" type="pres">
      <dgm:prSet presAssocID="{5B81DCB7-809A-433A-AC0B-E5992E5CFE02}" presName="hierRoot2" presStyleCnt="0">
        <dgm:presLayoutVars>
          <dgm:hierBranch val="init"/>
        </dgm:presLayoutVars>
      </dgm:prSet>
      <dgm:spPr/>
    </dgm:pt>
    <dgm:pt modelId="{3086065F-EACB-421C-950B-D8835CE9A8A8}" type="pres">
      <dgm:prSet presAssocID="{5B81DCB7-809A-433A-AC0B-E5992E5CFE02}" presName="rootComposite" presStyleCnt="0"/>
      <dgm:spPr/>
    </dgm:pt>
    <dgm:pt modelId="{29ACF3C7-40DD-4442-8FFA-E3183D0CA340}" type="pres">
      <dgm:prSet presAssocID="{5B81DCB7-809A-433A-AC0B-E5992E5CFE02}" presName="rootText" presStyleLbl="node4" presStyleIdx="3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9E68016-2193-42DB-859A-8244E468B340}" type="pres">
      <dgm:prSet presAssocID="{5B81DCB7-809A-433A-AC0B-E5992E5CFE02}" presName="rootConnector" presStyleLbl="node4" presStyleIdx="3" presStyleCnt="7"/>
      <dgm:spPr/>
      <dgm:t>
        <a:bodyPr/>
        <a:lstStyle/>
        <a:p>
          <a:endParaRPr lang="en-US"/>
        </a:p>
      </dgm:t>
    </dgm:pt>
    <dgm:pt modelId="{242DF6FD-FE51-46CC-90CD-67E5D9F78D29}" type="pres">
      <dgm:prSet presAssocID="{5B81DCB7-809A-433A-AC0B-E5992E5CFE02}" presName="hierChild4" presStyleCnt="0"/>
      <dgm:spPr/>
    </dgm:pt>
    <dgm:pt modelId="{C9D7848F-0C06-454A-8000-1539ABE0327F}" type="pres">
      <dgm:prSet presAssocID="{5B81DCB7-809A-433A-AC0B-E5992E5CFE02}" presName="hierChild5" presStyleCnt="0"/>
      <dgm:spPr/>
    </dgm:pt>
    <dgm:pt modelId="{B4A23673-895C-44ED-878F-5F5138281623}" type="pres">
      <dgm:prSet presAssocID="{770B6918-9D69-411D-89CD-5361ADE0B761}" presName="Name37" presStyleLbl="parChTrans1D4" presStyleIdx="4" presStyleCnt="7"/>
      <dgm:spPr/>
      <dgm:t>
        <a:bodyPr/>
        <a:lstStyle/>
        <a:p>
          <a:endParaRPr lang="en-US"/>
        </a:p>
      </dgm:t>
    </dgm:pt>
    <dgm:pt modelId="{950CFA43-F1A0-4C59-A5F8-C7DABC2453FB}" type="pres">
      <dgm:prSet presAssocID="{BBF380BC-8B5E-4A2C-9D72-427B12D1AE4D}" presName="hierRoot2" presStyleCnt="0">
        <dgm:presLayoutVars>
          <dgm:hierBranch val="init"/>
        </dgm:presLayoutVars>
      </dgm:prSet>
      <dgm:spPr/>
    </dgm:pt>
    <dgm:pt modelId="{333846D5-E0D5-4D5A-B1BF-98EADCB88EF5}" type="pres">
      <dgm:prSet presAssocID="{BBF380BC-8B5E-4A2C-9D72-427B12D1AE4D}" presName="rootComposite" presStyleCnt="0"/>
      <dgm:spPr/>
    </dgm:pt>
    <dgm:pt modelId="{7163D1BA-B022-46E0-87DC-A19A254D3C15}" type="pres">
      <dgm:prSet presAssocID="{BBF380BC-8B5E-4A2C-9D72-427B12D1AE4D}" presName="rootText" presStyleLbl="node4" presStyleIdx="4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99F8FDC-569B-49BC-887D-4460AE037FBC}" type="pres">
      <dgm:prSet presAssocID="{BBF380BC-8B5E-4A2C-9D72-427B12D1AE4D}" presName="rootConnector" presStyleLbl="node4" presStyleIdx="4" presStyleCnt="7"/>
      <dgm:spPr/>
      <dgm:t>
        <a:bodyPr/>
        <a:lstStyle/>
        <a:p>
          <a:endParaRPr lang="en-US"/>
        </a:p>
      </dgm:t>
    </dgm:pt>
    <dgm:pt modelId="{43924AAE-D05A-4C37-A012-4E88287965E0}" type="pres">
      <dgm:prSet presAssocID="{BBF380BC-8B5E-4A2C-9D72-427B12D1AE4D}" presName="hierChild4" presStyleCnt="0"/>
      <dgm:spPr/>
    </dgm:pt>
    <dgm:pt modelId="{B1BAD0BF-1B33-4D33-AD9E-CC2E523EF2F0}" type="pres">
      <dgm:prSet presAssocID="{BBF380BC-8B5E-4A2C-9D72-427B12D1AE4D}" presName="hierChild5" presStyleCnt="0"/>
      <dgm:spPr/>
    </dgm:pt>
    <dgm:pt modelId="{1FB32BC8-38C1-4B0F-8FAC-2D62AF32D1A7}" type="pres">
      <dgm:prSet presAssocID="{97BF5CBD-B419-4551-A488-E51B8F4798DE}" presName="hierChild5" presStyleCnt="0"/>
      <dgm:spPr/>
    </dgm:pt>
    <dgm:pt modelId="{C1CFDCE3-07F1-4BE3-BCB9-8F7BC00DCCB2}" type="pres">
      <dgm:prSet presAssocID="{C18081E3-2452-4AF6-AE2C-94D0E6958940}" presName="Name37" presStyleLbl="parChTrans1D3" presStyleIdx="3" presStyleCnt="4"/>
      <dgm:spPr/>
      <dgm:t>
        <a:bodyPr/>
        <a:lstStyle/>
        <a:p>
          <a:endParaRPr lang="en-US"/>
        </a:p>
      </dgm:t>
    </dgm:pt>
    <dgm:pt modelId="{B64CF1AD-20BB-4D00-9144-B760A5E84CFF}" type="pres">
      <dgm:prSet presAssocID="{D623ABF9-03F2-4CE4-A322-4CDCA1AB3E92}" presName="hierRoot2" presStyleCnt="0">
        <dgm:presLayoutVars>
          <dgm:hierBranch val="init"/>
        </dgm:presLayoutVars>
      </dgm:prSet>
      <dgm:spPr/>
    </dgm:pt>
    <dgm:pt modelId="{D97BB087-16D6-4ECB-AD12-842896BBB32D}" type="pres">
      <dgm:prSet presAssocID="{D623ABF9-03F2-4CE4-A322-4CDCA1AB3E92}" presName="rootComposite" presStyleCnt="0"/>
      <dgm:spPr/>
    </dgm:pt>
    <dgm:pt modelId="{93C0894A-6781-4958-9325-FB76C2FE7D67}" type="pres">
      <dgm:prSet presAssocID="{D623ABF9-03F2-4CE4-A322-4CDCA1AB3E92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79DDC0E-7212-44AC-9F9C-6B5AFED6C2E6}" type="pres">
      <dgm:prSet presAssocID="{D623ABF9-03F2-4CE4-A322-4CDCA1AB3E92}" presName="rootConnector" presStyleLbl="node3" presStyleIdx="3" presStyleCnt="4"/>
      <dgm:spPr/>
      <dgm:t>
        <a:bodyPr/>
        <a:lstStyle/>
        <a:p>
          <a:endParaRPr lang="en-US"/>
        </a:p>
      </dgm:t>
    </dgm:pt>
    <dgm:pt modelId="{BBEAE0E1-270B-4201-A79D-11A90ABCEED6}" type="pres">
      <dgm:prSet presAssocID="{D623ABF9-03F2-4CE4-A322-4CDCA1AB3E92}" presName="hierChild4" presStyleCnt="0"/>
      <dgm:spPr/>
    </dgm:pt>
    <dgm:pt modelId="{F9139B22-F13F-47D9-82C9-604C51CAA662}" type="pres">
      <dgm:prSet presAssocID="{9E74BCDF-F286-4745-89B1-68B8BEB71D1A}" presName="Name37" presStyleLbl="parChTrans1D4" presStyleIdx="5" presStyleCnt="7"/>
      <dgm:spPr/>
      <dgm:t>
        <a:bodyPr/>
        <a:lstStyle/>
        <a:p>
          <a:endParaRPr lang="en-US"/>
        </a:p>
      </dgm:t>
    </dgm:pt>
    <dgm:pt modelId="{66DDAE4F-0AC2-4D2F-933C-784EA9EE08FB}" type="pres">
      <dgm:prSet presAssocID="{D7FD140A-F8EA-4346-96E4-485BDBC6749A}" presName="hierRoot2" presStyleCnt="0">
        <dgm:presLayoutVars>
          <dgm:hierBranch val="init"/>
        </dgm:presLayoutVars>
      </dgm:prSet>
      <dgm:spPr/>
    </dgm:pt>
    <dgm:pt modelId="{A95EB81B-998F-4FE0-A13F-3ADEC88CA7B2}" type="pres">
      <dgm:prSet presAssocID="{D7FD140A-F8EA-4346-96E4-485BDBC6749A}" presName="rootComposite" presStyleCnt="0"/>
      <dgm:spPr/>
    </dgm:pt>
    <dgm:pt modelId="{CF51CFE3-0201-40A7-BFB0-46520B67FD52}" type="pres">
      <dgm:prSet presAssocID="{D7FD140A-F8EA-4346-96E4-485BDBC6749A}" presName="rootText" presStyleLbl="node4" presStyleIdx="5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0213122-93CE-461C-A486-F6E88939D05B}" type="pres">
      <dgm:prSet presAssocID="{D7FD140A-F8EA-4346-96E4-485BDBC6749A}" presName="rootConnector" presStyleLbl="node4" presStyleIdx="5" presStyleCnt="7"/>
      <dgm:spPr/>
      <dgm:t>
        <a:bodyPr/>
        <a:lstStyle/>
        <a:p>
          <a:endParaRPr lang="en-US"/>
        </a:p>
      </dgm:t>
    </dgm:pt>
    <dgm:pt modelId="{59C75FBC-EE6B-45AE-AFB5-4CAA97B190B1}" type="pres">
      <dgm:prSet presAssocID="{D7FD140A-F8EA-4346-96E4-485BDBC6749A}" presName="hierChild4" presStyleCnt="0"/>
      <dgm:spPr/>
    </dgm:pt>
    <dgm:pt modelId="{EAEDD909-E6F2-41B7-93F0-8D0E1BFD51E7}" type="pres">
      <dgm:prSet presAssocID="{D7FD140A-F8EA-4346-96E4-485BDBC6749A}" presName="hierChild5" presStyleCnt="0"/>
      <dgm:spPr/>
    </dgm:pt>
    <dgm:pt modelId="{316F915D-9EAE-4743-907B-0FA2B4D190F7}" type="pres">
      <dgm:prSet presAssocID="{058DC038-5361-4AD6-B73A-E3E779268972}" presName="Name37" presStyleLbl="parChTrans1D4" presStyleIdx="6" presStyleCnt="7"/>
      <dgm:spPr/>
      <dgm:t>
        <a:bodyPr/>
        <a:lstStyle/>
        <a:p>
          <a:endParaRPr lang="en-US"/>
        </a:p>
      </dgm:t>
    </dgm:pt>
    <dgm:pt modelId="{FB975B64-3E00-4A37-B16E-4CAC30C5D2EA}" type="pres">
      <dgm:prSet presAssocID="{7F4DFAB5-9AA2-4155-BC36-B8824D127240}" presName="hierRoot2" presStyleCnt="0">
        <dgm:presLayoutVars>
          <dgm:hierBranch val="init"/>
        </dgm:presLayoutVars>
      </dgm:prSet>
      <dgm:spPr/>
    </dgm:pt>
    <dgm:pt modelId="{BB3751B6-E187-4315-9C8C-B9D117EBB21C}" type="pres">
      <dgm:prSet presAssocID="{7F4DFAB5-9AA2-4155-BC36-B8824D127240}" presName="rootComposite" presStyleCnt="0"/>
      <dgm:spPr/>
    </dgm:pt>
    <dgm:pt modelId="{934C4F2C-9E8A-4E14-B194-429531C2ED24}" type="pres">
      <dgm:prSet presAssocID="{7F4DFAB5-9AA2-4155-BC36-B8824D127240}" presName="rootText" presStyleLbl="node4" presStyleIdx="6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54291A9-DC33-4452-AB19-68A4C3DB32FA}" type="pres">
      <dgm:prSet presAssocID="{7F4DFAB5-9AA2-4155-BC36-B8824D127240}" presName="rootConnector" presStyleLbl="node4" presStyleIdx="6" presStyleCnt="7"/>
      <dgm:spPr/>
      <dgm:t>
        <a:bodyPr/>
        <a:lstStyle/>
        <a:p>
          <a:endParaRPr lang="en-US"/>
        </a:p>
      </dgm:t>
    </dgm:pt>
    <dgm:pt modelId="{B5987FBB-1CB0-4BE4-B7CA-A01DB067034E}" type="pres">
      <dgm:prSet presAssocID="{7F4DFAB5-9AA2-4155-BC36-B8824D127240}" presName="hierChild4" presStyleCnt="0"/>
      <dgm:spPr/>
    </dgm:pt>
    <dgm:pt modelId="{A49451C3-8CA3-4343-8F3C-D0B4969E5C5B}" type="pres">
      <dgm:prSet presAssocID="{7F4DFAB5-9AA2-4155-BC36-B8824D127240}" presName="hierChild5" presStyleCnt="0"/>
      <dgm:spPr/>
    </dgm:pt>
    <dgm:pt modelId="{A0FDB1A9-49DD-438B-A829-3805638A4287}" type="pres">
      <dgm:prSet presAssocID="{D623ABF9-03F2-4CE4-A322-4CDCA1AB3E92}" presName="hierChild5" presStyleCnt="0"/>
      <dgm:spPr/>
    </dgm:pt>
    <dgm:pt modelId="{59497634-5E59-4293-BE45-C0B1BADB5053}" type="pres">
      <dgm:prSet presAssocID="{1BBD10B9-E2EA-49CC-B993-DE6FED1FED9C}" presName="hierChild5" presStyleCnt="0"/>
      <dgm:spPr/>
    </dgm:pt>
    <dgm:pt modelId="{708B6E2F-56DB-44BE-9BEB-818E39B04E7B}" type="pres">
      <dgm:prSet presAssocID="{06C508ED-C1BB-477E-8F01-1BA11044485C}" presName="Name37" presStyleLbl="parChTrans1D2" presStyleIdx="2" presStyleCnt="4"/>
      <dgm:spPr/>
      <dgm:t>
        <a:bodyPr/>
        <a:lstStyle/>
        <a:p>
          <a:endParaRPr lang="en-US"/>
        </a:p>
      </dgm:t>
    </dgm:pt>
    <dgm:pt modelId="{4726F41C-DF37-44AA-9C30-C4F413A105C3}" type="pres">
      <dgm:prSet presAssocID="{A5DA2C02-FB9A-4E20-B2CD-26F7C0F2FB49}" presName="hierRoot2" presStyleCnt="0">
        <dgm:presLayoutVars>
          <dgm:hierBranch val="init"/>
        </dgm:presLayoutVars>
      </dgm:prSet>
      <dgm:spPr/>
    </dgm:pt>
    <dgm:pt modelId="{8DB18D6E-1CED-4AD2-A448-A1C68BB04D4D}" type="pres">
      <dgm:prSet presAssocID="{A5DA2C02-FB9A-4E20-B2CD-26F7C0F2FB49}" presName="rootComposite" presStyleCnt="0"/>
      <dgm:spPr/>
    </dgm:pt>
    <dgm:pt modelId="{15642EFD-61EF-4D29-BF36-305EB7262DBE}" type="pres">
      <dgm:prSet presAssocID="{A5DA2C02-FB9A-4E20-B2CD-26F7C0F2FB49}" presName="rootText" presStyleLbl="node2" presStyleIdx="2" presStyleCnt="4" custScaleY="14655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58AE931-21D3-45F8-A9DC-140545225662}" type="pres">
      <dgm:prSet presAssocID="{A5DA2C02-FB9A-4E20-B2CD-26F7C0F2FB49}" presName="rootConnector" presStyleLbl="node2" presStyleIdx="2" presStyleCnt="4"/>
      <dgm:spPr/>
      <dgm:t>
        <a:bodyPr/>
        <a:lstStyle/>
        <a:p>
          <a:endParaRPr lang="en-US"/>
        </a:p>
      </dgm:t>
    </dgm:pt>
    <dgm:pt modelId="{CFC210E7-7D62-4894-91F5-36A5A7867285}" type="pres">
      <dgm:prSet presAssocID="{A5DA2C02-FB9A-4E20-B2CD-26F7C0F2FB49}" presName="hierChild4" presStyleCnt="0"/>
      <dgm:spPr/>
    </dgm:pt>
    <dgm:pt modelId="{830624A2-FE24-437A-8168-94298B9EFED3}" type="pres">
      <dgm:prSet presAssocID="{A5DA2C02-FB9A-4E20-B2CD-26F7C0F2FB49}" presName="hierChild5" presStyleCnt="0"/>
      <dgm:spPr/>
    </dgm:pt>
    <dgm:pt modelId="{F4DB518F-931E-4F29-B847-E2A69802A177}" type="pres">
      <dgm:prSet presAssocID="{AC103688-1BDD-44A4-883E-CF500C6E7861}" presName="Name37" presStyleLbl="parChTrans1D2" presStyleIdx="3" presStyleCnt="4"/>
      <dgm:spPr/>
      <dgm:t>
        <a:bodyPr/>
        <a:lstStyle/>
        <a:p>
          <a:endParaRPr lang="en-US"/>
        </a:p>
      </dgm:t>
    </dgm:pt>
    <dgm:pt modelId="{A944EDCE-F119-4448-AAE2-449B7903FE05}" type="pres">
      <dgm:prSet presAssocID="{0FE8B920-AC2C-4881-A565-5F8B67582300}" presName="hierRoot2" presStyleCnt="0">
        <dgm:presLayoutVars>
          <dgm:hierBranch val="init"/>
        </dgm:presLayoutVars>
      </dgm:prSet>
      <dgm:spPr/>
    </dgm:pt>
    <dgm:pt modelId="{E6C4A88B-F3CC-4342-ACA6-C8BCE454F07F}" type="pres">
      <dgm:prSet presAssocID="{0FE8B920-AC2C-4881-A565-5F8B67582300}" presName="rootComposite" presStyleCnt="0"/>
      <dgm:spPr/>
    </dgm:pt>
    <dgm:pt modelId="{E71AE2EB-D49F-4D51-A975-AA75A63BDC4D}" type="pres">
      <dgm:prSet presAssocID="{0FE8B920-AC2C-4881-A565-5F8B67582300}" presName="rootText" presStyleLbl="node2" presStyleIdx="3" presStyleCnt="4" custScaleY="1334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43641E-B8A9-4BA6-BC53-72591AA7C27D}" type="pres">
      <dgm:prSet presAssocID="{0FE8B920-AC2C-4881-A565-5F8B67582300}" presName="rootConnector" presStyleLbl="node2" presStyleIdx="3" presStyleCnt="4"/>
      <dgm:spPr/>
      <dgm:t>
        <a:bodyPr/>
        <a:lstStyle/>
        <a:p>
          <a:endParaRPr lang="en-US"/>
        </a:p>
      </dgm:t>
    </dgm:pt>
    <dgm:pt modelId="{FFA311E4-EC2C-4EDE-9846-5838386284D9}" type="pres">
      <dgm:prSet presAssocID="{0FE8B920-AC2C-4881-A565-5F8B67582300}" presName="hierChild4" presStyleCnt="0"/>
      <dgm:spPr/>
    </dgm:pt>
    <dgm:pt modelId="{95DF7F5F-EF84-4AEA-8FC3-D43C87FFBEF2}" type="pres">
      <dgm:prSet presAssocID="{0FE8B920-AC2C-4881-A565-5F8B67582300}" presName="hierChild5" presStyleCnt="0"/>
      <dgm:spPr/>
    </dgm:pt>
    <dgm:pt modelId="{D6E4ACCA-6D9D-4BD4-B182-7BDF2854EA02}" type="pres">
      <dgm:prSet presAssocID="{C8DF1C04-C37C-457A-8A0F-E6365E92480A}" presName="hierChild3" presStyleCnt="0"/>
      <dgm:spPr/>
    </dgm:pt>
  </dgm:ptLst>
  <dgm:cxnLst>
    <dgm:cxn modelId="{9D64E31E-DA1B-4580-AC68-8E16274A1A68}" srcId="{D623ABF9-03F2-4CE4-A322-4CDCA1AB3E92}" destId="{D7FD140A-F8EA-4346-96E4-485BDBC6749A}" srcOrd="0" destOrd="0" parTransId="{9E74BCDF-F286-4745-89B1-68B8BEB71D1A}" sibTransId="{B83AE603-551D-478C-8A78-2246074DD447}"/>
    <dgm:cxn modelId="{84D68EB8-B609-4119-B15F-F07A0F5008B7}" srcId="{68609A0C-51D8-49C5-93E0-EC249D44355D}" destId="{FB748229-3E0B-40B0-820A-9DB3D5BC98E6}" srcOrd="0" destOrd="0" parTransId="{8E3E6B09-E42D-44B7-A956-0542DB49A490}" sibTransId="{43FA3FA8-61CF-47F7-9563-3D5039613F0E}"/>
    <dgm:cxn modelId="{EA03B5CA-25F1-4B25-9EAC-C6C977270AD2}" type="presOf" srcId="{68609A0C-51D8-49C5-93E0-EC249D44355D}" destId="{628DA3E1-CBC6-4D79-8C29-65EE69B0E3C8}" srcOrd="0" destOrd="0" presId="urn:microsoft.com/office/officeart/2005/8/layout/orgChart1"/>
    <dgm:cxn modelId="{6C03DC51-C1E2-4F0E-85C7-DC0DAD43EE9C}" type="presOf" srcId="{D7FD140A-F8EA-4346-96E4-485BDBC6749A}" destId="{B0213122-93CE-461C-A486-F6E88939D05B}" srcOrd="1" destOrd="0" presId="urn:microsoft.com/office/officeart/2005/8/layout/orgChart1"/>
    <dgm:cxn modelId="{C8079EDB-4D87-4785-8277-74FADD93B2F1}" type="presOf" srcId="{5B81DCB7-809A-433A-AC0B-E5992E5CFE02}" destId="{29ACF3C7-40DD-4442-8FFA-E3183D0CA340}" srcOrd="0" destOrd="0" presId="urn:microsoft.com/office/officeart/2005/8/layout/orgChart1"/>
    <dgm:cxn modelId="{431B7917-E931-4CCA-B5A4-8AAFC898206E}" srcId="{0857DF38-3016-4007-93E1-C998D4C60F16}" destId="{94012075-C7FF-4005-B78B-B0D88DEBFD1E}" srcOrd="1" destOrd="0" parTransId="{4806C266-1D13-4C83-BD80-A24385E5EA91}" sibTransId="{77FA754A-11C6-4D44-ACCA-6796BC7E5D31}"/>
    <dgm:cxn modelId="{16FE8D6D-7977-479A-A195-FA0080D234F4}" srcId="{C8DF1C04-C37C-457A-8A0F-E6365E92480A}" destId="{A5DA2C02-FB9A-4E20-B2CD-26F7C0F2FB49}" srcOrd="2" destOrd="0" parTransId="{06C508ED-C1BB-477E-8F01-1BA11044485C}" sibTransId="{498FBE4B-A772-4483-B90B-E10D864CCE16}"/>
    <dgm:cxn modelId="{4A683EAB-9197-494C-AD33-887CBB5FD554}" type="presOf" srcId="{9ED78FAC-5577-4A39-A172-B640A8A7AA4E}" destId="{3890CEF6-8FC9-482F-A305-B7BC52056382}" srcOrd="0" destOrd="0" presId="urn:microsoft.com/office/officeart/2005/8/layout/orgChart1"/>
    <dgm:cxn modelId="{D275A2B2-6DD5-4FD2-84C0-E356CF0EF39C}" type="presOf" srcId="{BBF380BC-8B5E-4A2C-9D72-427B12D1AE4D}" destId="{A99F8FDC-569B-49BC-887D-4460AE037FBC}" srcOrd="1" destOrd="0" presId="urn:microsoft.com/office/officeart/2005/8/layout/orgChart1"/>
    <dgm:cxn modelId="{DA48231C-35D2-4AC2-914E-037528AF8B6E}" type="presOf" srcId="{FB748229-3E0B-40B0-820A-9DB3D5BC98E6}" destId="{B5456F3A-4040-4E01-AAE8-651A50D121DD}" srcOrd="0" destOrd="0" presId="urn:microsoft.com/office/officeart/2005/8/layout/orgChart1"/>
    <dgm:cxn modelId="{A7012C44-0AA5-4AAD-9340-31528898437F}" type="presOf" srcId="{D623ABF9-03F2-4CE4-A322-4CDCA1AB3E92}" destId="{93C0894A-6781-4958-9325-FB76C2FE7D67}" srcOrd="0" destOrd="0" presId="urn:microsoft.com/office/officeart/2005/8/layout/orgChart1"/>
    <dgm:cxn modelId="{72775198-58CD-4B23-859A-CBC0FF11614F}" srcId="{6F73E83F-C711-4903-AE6F-1A0C273EE85D}" destId="{68609A0C-51D8-49C5-93E0-EC249D44355D}" srcOrd="0" destOrd="0" parTransId="{170FA4E9-A40E-4425-9B6A-F39762A91051}" sibTransId="{3E4E52B6-813D-4BC4-B57C-CFDF21C66174}"/>
    <dgm:cxn modelId="{F7371AF2-9039-48AC-8573-891A6E87ED48}" type="presOf" srcId="{1BBD10B9-E2EA-49CC-B993-DE6FED1FED9C}" destId="{759AE8D6-2876-48D9-B2B8-85ED7B4C4255}" srcOrd="1" destOrd="0" presId="urn:microsoft.com/office/officeart/2005/8/layout/orgChart1"/>
    <dgm:cxn modelId="{DBDD9650-EE87-4E9D-84B3-AEFE09BF052D}" type="presOf" srcId="{0FE8B920-AC2C-4881-A565-5F8B67582300}" destId="{E71AE2EB-D49F-4D51-A975-AA75A63BDC4D}" srcOrd="0" destOrd="0" presId="urn:microsoft.com/office/officeart/2005/8/layout/orgChart1"/>
    <dgm:cxn modelId="{7E79B99D-6971-4B3F-A9F3-3EFE80D3138E}" type="presOf" srcId="{058DC038-5361-4AD6-B73A-E3E779268972}" destId="{316F915D-9EAE-4743-907B-0FA2B4D190F7}" srcOrd="0" destOrd="0" presId="urn:microsoft.com/office/officeart/2005/8/layout/orgChart1"/>
    <dgm:cxn modelId="{7D8F6402-F032-4CC9-A5C0-8177C57362B1}" type="presOf" srcId="{97BF5CBD-B419-4551-A488-E51B8F4798DE}" destId="{564C4EF7-B5FA-4F0E-B44A-FDBFBFD9A07F}" srcOrd="0" destOrd="0" presId="urn:microsoft.com/office/officeart/2005/8/layout/orgChart1"/>
    <dgm:cxn modelId="{A8476869-C057-47E5-BDA9-93D9F182E29D}" srcId="{6F73E83F-C711-4903-AE6F-1A0C273EE85D}" destId="{0857DF38-3016-4007-93E1-C998D4C60F16}" srcOrd="1" destOrd="0" parTransId="{9ED78FAC-5577-4A39-A172-B640A8A7AA4E}" sibTransId="{F04FAF4C-5CB3-431B-A9DE-B91E51BB299D}"/>
    <dgm:cxn modelId="{23E89E8D-36E0-4152-A56F-707D880EA4F6}" srcId="{C910B9BD-8ADE-4D89-832E-36DB631A7E4F}" destId="{C8DF1C04-C37C-457A-8A0F-E6365E92480A}" srcOrd="0" destOrd="0" parTransId="{35D28262-DFF3-4DBD-A2FD-8853D7B68898}" sibTransId="{0752982A-5E2E-4266-A931-15ECD9F2CA87}"/>
    <dgm:cxn modelId="{14CD7166-7394-4C8A-9541-CBD2370676B3}" type="presOf" srcId="{C18081E3-2452-4AF6-AE2C-94D0E6958940}" destId="{C1CFDCE3-07F1-4BE3-BCB9-8F7BC00DCCB2}" srcOrd="0" destOrd="0" presId="urn:microsoft.com/office/officeart/2005/8/layout/orgChart1"/>
    <dgm:cxn modelId="{072C0830-9BAD-4F34-BD68-4D5C2DF2580A}" type="presOf" srcId="{6F73E83F-C711-4903-AE6F-1A0C273EE85D}" destId="{6C348DB8-3E92-4C0F-887A-62EC5A7187DC}" srcOrd="0" destOrd="0" presId="urn:microsoft.com/office/officeart/2005/8/layout/orgChart1"/>
    <dgm:cxn modelId="{F2644329-9693-4876-B5B5-B6AC573C48AC}" type="presOf" srcId="{0FE8B920-AC2C-4881-A565-5F8B67582300}" destId="{1643641E-B8A9-4BA6-BC53-72591AA7C27D}" srcOrd="1" destOrd="0" presId="urn:microsoft.com/office/officeart/2005/8/layout/orgChart1"/>
    <dgm:cxn modelId="{B0AFD635-519C-4250-98E8-229865F4BAE3}" srcId="{1BBD10B9-E2EA-49CC-B993-DE6FED1FED9C}" destId="{D623ABF9-03F2-4CE4-A322-4CDCA1AB3E92}" srcOrd="1" destOrd="0" parTransId="{C18081E3-2452-4AF6-AE2C-94D0E6958940}" sibTransId="{2215F67A-23B5-482B-8E8F-0982A59FE4E5}"/>
    <dgm:cxn modelId="{872BB0A5-D9A8-40CB-B5BD-7ADD5A8E6EB1}" srcId="{C8DF1C04-C37C-457A-8A0F-E6365E92480A}" destId="{1BBD10B9-E2EA-49CC-B993-DE6FED1FED9C}" srcOrd="1" destOrd="0" parTransId="{63899C49-E82A-413B-904F-FD06E11D8365}" sibTransId="{9FAF59A7-0282-477F-A4F0-DE6445462A4F}"/>
    <dgm:cxn modelId="{2A597F7F-3DBF-4EEA-A1AB-C9A9061A4709}" srcId="{C8DF1C04-C37C-457A-8A0F-E6365E92480A}" destId="{6F73E83F-C711-4903-AE6F-1A0C273EE85D}" srcOrd="0" destOrd="0" parTransId="{0E2CFF4C-E9C5-4416-99BE-047E76B41077}" sibTransId="{791DC9DD-B4F4-4374-9733-EF14EE154D81}"/>
    <dgm:cxn modelId="{42E04FA8-35E8-4A53-953C-AB1DBC166A85}" srcId="{97BF5CBD-B419-4551-A488-E51B8F4798DE}" destId="{BBF380BC-8B5E-4A2C-9D72-427B12D1AE4D}" srcOrd="1" destOrd="0" parTransId="{770B6918-9D69-411D-89CD-5361ADE0B761}" sibTransId="{25493000-65C6-4127-B84F-4725118C32A7}"/>
    <dgm:cxn modelId="{4261B244-F09F-4934-9340-7758B3FA7DCD}" type="presOf" srcId="{97BF5CBD-B419-4551-A488-E51B8F4798DE}" destId="{9EFE1841-D27F-47DC-B718-426598FC5E1A}" srcOrd="1" destOrd="0" presId="urn:microsoft.com/office/officeart/2005/8/layout/orgChart1"/>
    <dgm:cxn modelId="{A1C8E00A-F05D-496B-A3F7-700F74D91102}" srcId="{0857DF38-3016-4007-93E1-C998D4C60F16}" destId="{251A5A24-D4A0-4600-B005-394DC46B44BF}" srcOrd="0" destOrd="0" parTransId="{7ECF7092-BF08-425C-9899-69D6490F000A}" sibTransId="{BE620624-EEA8-4462-BB65-920C13BC3A19}"/>
    <dgm:cxn modelId="{D99B69C5-031C-4D95-A669-DB4A129CD4D1}" type="presOf" srcId="{770B6918-9D69-411D-89CD-5361ADE0B761}" destId="{B4A23673-895C-44ED-878F-5F5138281623}" srcOrd="0" destOrd="0" presId="urn:microsoft.com/office/officeart/2005/8/layout/orgChart1"/>
    <dgm:cxn modelId="{07B447BD-8222-4351-90FB-9C82972982F0}" type="presOf" srcId="{63899C49-E82A-413B-904F-FD06E11D8365}" destId="{CAC866CC-8F29-4F38-9196-E60A538E272A}" srcOrd="0" destOrd="0" presId="urn:microsoft.com/office/officeart/2005/8/layout/orgChart1"/>
    <dgm:cxn modelId="{8494B234-71A5-407F-B30F-7041472691C9}" type="presOf" srcId="{C8DF1C04-C37C-457A-8A0F-E6365E92480A}" destId="{99C9F8F7-933F-43C1-93BF-F9AD89BAC38B}" srcOrd="1" destOrd="0" presId="urn:microsoft.com/office/officeart/2005/8/layout/orgChart1"/>
    <dgm:cxn modelId="{B4545531-E382-4CBC-9859-83FA5C552160}" type="presOf" srcId="{68609A0C-51D8-49C5-93E0-EC249D44355D}" destId="{291A0F96-123C-4A53-997B-52DC0F94010F}" srcOrd="1" destOrd="0" presId="urn:microsoft.com/office/officeart/2005/8/layout/orgChart1"/>
    <dgm:cxn modelId="{44DCB17A-2404-4BB1-A818-938DF26783BC}" type="presOf" srcId="{0E2CFF4C-E9C5-4416-99BE-047E76B41077}" destId="{3D3246CF-6E26-4B56-A39F-DD93628B828A}" srcOrd="0" destOrd="0" presId="urn:microsoft.com/office/officeart/2005/8/layout/orgChart1"/>
    <dgm:cxn modelId="{DB2FF8BE-7197-4C34-B87D-DFB735220728}" type="presOf" srcId="{251A5A24-D4A0-4600-B005-394DC46B44BF}" destId="{0E42A744-CA06-4B8C-8BA3-93ACEACB5AE4}" srcOrd="1" destOrd="0" presId="urn:microsoft.com/office/officeart/2005/8/layout/orgChart1"/>
    <dgm:cxn modelId="{E21A1DAA-5893-44B8-9EC3-3E7CD0EC4E68}" type="presOf" srcId="{170FA4E9-A40E-4425-9B6A-F39762A91051}" destId="{1423ABFF-DC79-46E4-AB54-1C69CFE88022}" srcOrd="0" destOrd="0" presId="urn:microsoft.com/office/officeart/2005/8/layout/orgChart1"/>
    <dgm:cxn modelId="{43CF5BD2-5EAD-464C-9873-04A8A8598F4B}" type="presOf" srcId="{D7FD140A-F8EA-4346-96E4-485BDBC6749A}" destId="{CF51CFE3-0201-40A7-BFB0-46520B67FD52}" srcOrd="0" destOrd="0" presId="urn:microsoft.com/office/officeart/2005/8/layout/orgChart1"/>
    <dgm:cxn modelId="{D17AAB7A-A159-4934-81D4-3A4948C347A6}" type="presOf" srcId="{D623ABF9-03F2-4CE4-A322-4CDCA1AB3E92}" destId="{A79DDC0E-7212-44AC-9F9C-6B5AFED6C2E6}" srcOrd="1" destOrd="0" presId="urn:microsoft.com/office/officeart/2005/8/layout/orgChart1"/>
    <dgm:cxn modelId="{B50209BE-FB82-48E9-AC45-26B78C249F29}" type="presOf" srcId="{FB748229-3E0B-40B0-820A-9DB3D5BC98E6}" destId="{90695184-F41D-4314-ADBE-3D3BAAEA09ED}" srcOrd="1" destOrd="0" presId="urn:microsoft.com/office/officeart/2005/8/layout/orgChart1"/>
    <dgm:cxn modelId="{60D8B2AB-887A-43E5-A130-D849E9E5CBC9}" type="presOf" srcId="{8E3E6B09-E42D-44B7-A956-0542DB49A490}" destId="{8F207CE7-D5C3-4215-AA74-15BF51A8CEE1}" srcOrd="0" destOrd="0" presId="urn:microsoft.com/office/officeart/2005/8/layout/orgChart1"/>
    <dgm:cxn modelId="{165D36EE-2D13-4A1B-8274-17C1B3DAF50B}" srcId="{97BF5CBD-B419-4551-A488-E51B8F4798DE}" destId="{5B81DCB7-809A-433A-AC0B-E5992E5CFE02}" srcOrd="0" destOrd="0" parTransId="{31606139-7FDF-4F91-9599-41F645AA13C5}" sibTransId="{E5E81F95-303C-4EAF-BE6D-4C5570FCC6E7}"/>
    <dgm:cxn modelId="{E6648F05-BA81-407D-9F4D-81C5923E9BAA}" type="presOf" srcId="{A5DA2C02-FB9A-4E20-B2CD-26F7C0F2FB49}" destId="{15642EFD-61EF-4D29-BF36-305EB7262DBE}" srcOrd="0" destOrd="0" presId="urn:microsoft.com/office/officeart/2005/8/layout/orgChart1"/>
    <dgm:cxn modelId="{EA0CE026-9735-45FE-A67D-6C0A0DBFA122}" type="presOf" srcId="{94012075-C7FF-4005-B78B-B0D88DEBFD1E}" destId="{7B1E11F5-4A5F-4BDB-AE41-A892203CC191}" srcOrd="1" destOrd="0" presId="urn:microsoft.com/office/officeart/2005/8/layout/orgChart1"/>
    <dgm:cxn modelId="{C89842ED-AE90-4E9C-8E19-EFB6BB321B9F}" type="presOf" srcId="{94012075-C7FF-4005-B78B-B0D88DEBFD1E}" destId="{89F9312C-DF7F-4281-A64E-EDBE5E0B6804}" srcOrd="0" destOrd="0" presId="urn:microsoft.com/office/officeart/2005/8/layout/orgChart1"/>
    <dgm:cxn modelId="{473BC03D-FBBA-4648-B7CC-730E08D25D9A}" type="presOf" srcId="{5B81DCB7-809A-433A-AC0B-E5992E5CFE02}" destId="{09E68016-2193-42DB-859A-8244E468B340}" srcOrd="1" destOrd="0" presId="urn:microsoft.com/office/officeart/2005/8/layout/orgChart1"/>
    <dgm:cxn modelId="{0D4DE3E9-D9E5-4DED-82B2-EC1F1C14A3A6}" type="presOf" srcId="{BBF380BC-8B5E-4A2C-9D72-427B12D1AE4D}" destId="{7163D1BA-B022-46E0-87DC-A19A254D3C15}" srcOrd="0" destOrd="0" presId="urn:microsoft.com/office/officeart/2005/8/layout/orgChart1"/>
    <dgm:cxn modelId="{CC6C3A84-15C5-4340-9437-9BAC833AF3C4}" type="presOf" srcId="{AC103688-1BDD-44A4-883E-CF500C6E7861}" destId="{F4DB518F-931E-4F29-B847-E2A69802A177}" srcOrd="0" destOrd="0" presId="urn:microsoft.com/office/officeart/2005/8/layout/orgChart1"/>
    <dgm:cxn modelId="{1F9A7F1F-2C18-46C3-849C-1D468BF76580}" type="presOf" srcId="{1BBD10B9-E2EA-49CC-B993-DE6FED1FED9C}" destId="{60E0E4BD-E4E9-4138-BD17-5838566B262C}" srcOrd="0" destOrd="0" presId="urn:microsoft.com/office/officeart/2005/8/layout/orgChart1"/>
    <dgm:cxn modelId="{F7A1CD6F-E7F8-40CB-B4F2-9BD24512CFCF}" type="presOf" srcId="{6F73E83F-C711-4903-AE6F-1A0C273EE85D}" destId="{63A96956-35D5-4363-AA89-80F2EE7D0682}" srcOrd="1" destOrd="0" presId="urn:microsoft.com/office/officeart/2005/8/layout/orgChart1"/>
    <dgm:cxn modelId="{CC3B139A-C4E5-4053-9E12-0679DB6A47B7}" type="presOf" srcId="{31606139-7FDF-4F91-9599-41F645AA13C5}" destId="{3A7A6109-1CFC-4D90-B424-489EF8930B47}" srcOrd="0" destOrd="0" presId="urn:microsoft.com/office/officeart/2005/8/layout/orgChart1"/>
    <dgm:cxn modelId="{A5994FA4-FD98-4E07-B566-FDBB20DC7696}" type="presOf" srcId="{C8DF1C04-C37C-457A-8A0F-E6365E92480A}" destId="{ACD93451-4EF0-4AAB-A37D-70104EF2FEB6}" srcOrd="0" destOrd="0" presId="urn:microsoft.com/office/officeart/2005/8/layout/orgChart1"/>
    <dgm:cxn modelId="{AD4605B5-15E8-46DE-91B6-286F90E2192B}" type="presOf" srcId="{251A5A24-D4A0-4600-B005-394DC46B44BF}" destId="{18091120-256C-430C-B564-6470DA3DAB44}" srcOrd="0" destOrd="0" presId="urn:microsoft.com/office/officeart/2005/8/layout/orgChart1"/>
    <dgm:cxn modelId="{F8999922-82E2-47E8-A35C-10ECD4B6D488}" type="presOf" srcId="{C910B9BD-8ADE-4D89-832E-36DB631A7E4F}" destId="{5A431817-E48A-4DE9-8A53-840935F3AEF8}" srcOrd="0" destOrd="0" presId="urn:microsoft.com/office/officeart/2005/8/layout/orgChart1"/>
    <dgm:cxn modelId="{FAF559EA-5A7E-4141-8EF3-E3CEE1F03279}" srcId="{D623ABF9-03F2-4CE4-A322-4CDCA1AB3E92}" destId="{7F4DFAB5-9AA2-4155-BC36-B8824D127240}" srcOrd="1" destOrd="0" parTransId="{058DC038-5361-4AD6-B73A-E3E779268972}" sibTransId="{A3B3A3D2-6A20-473E-B355-74D3A0A06A63}"/>
    <dgm:cxn modelId="{8B7B3274-79F5-4E60-B7D9-0BA34D004B54}" type="presOf" srcId="{7ECF7092-BF08-425C-9899-69D6490F000A}" destId="{DAE32B0C-3B64-495E-9DBD-EAFB57E832C1}" srcOrd="0" destOrd="0" presId="urn:microsoft.com/office/officeart/2005/8/layout/orgChart1"/>
    <dgm:cxn modelId="{8B4852BF-C10E-438A-9D5A-A2629DF94E18}" type="presOf" srcId="{06C508ED-C1BB-477E-8F01-1BA11044485C}" destId="{708B6E2F-56DB-44BE-9BEB-818E39B04E7B}" srcOrd="0" destOrd="0" presId="urn:microsoft.com/office/officeart/2005/8/layout/orgChart1"/>
    <dgm:cxn modelId="{3E42EF98-E66D-4C9E-AC6F-7098AA47AB0D}" type="presOf" srcId="{4806C266-1D13-4C83-BD80-A24385E5EA91}" destId="{1979EBBE-6DF4-49A4-BA41-FCD4D932A49F}" srcOrd="0" destOrd="0" presId="urn:microsoft.com/office/officeart/2005/8/layout/orgChart1"/>
    <dgm:cxn modelId="{4430F696-2D1D-4334-8D6B-28794872D585}" type="presOf" srcId="{0857DF38-3016-4007-93E1-C998D4C60F16}" destId="{1DD97608-9628-4DBA-83D8-EC45F9B08C57}" srcOrd="1" destOrd="0" presId="urn:microsoft.com/office/officeart/2005/8/layout/orgChart1"/>
    <dgm:cxn modelId="{79DC9DC1-89AD-41A4-9F70-C515CBCC5F97}" type="presOf" srcId="{9E74BCDF-F286-4745-89B1-68B8BEB71D1A}" destId="{F9139B22-F13F-47D9-82C9-604C51CAA662}" srcOrd="0" destOrd="0" presId="urn:microsoft.com/office/officeart/2005/8/layout/orgChart1"/>
    <dgm:cxn modelId="{4EE8AACB-8663-4BF2-8DEF-C6C41EF090B9}" srcId="{1BBD10B9-E2EA-49CC-B993-DE6FED1FED9C}" destId="{97BF5CBD-B419-4551-A488-E51B8F4798DE}" srcOrd="0" destOrd="0" parTransId="{E4D5AA09-0358-458B-B27D-8F410A2BA6A7}" sibTransId="{D9C9C054-291E-4BF2-B513-7873D00DF00F}"/>
    <dgm:cxn modelId="{540F1F3E-D1BB-4364-AC17-34979919F041}" type="presOf" srcId="{0857DF38-3016-4007-93E1-C998D4C60F16}" destId="{FE779D48-203C-4697-BD87-A65C8C561A6C}" srcOrd="0" destOrd="0" presId="urn:microsoft.com/office/officeart/2005/8/layout/orgChart1"/>
    <dgm:cxn modelId="{ADECDB98-FDB3-4D6E-93ED-BF20AF4848EA}" type="presOf" srcId="{A5DA2C02-FB9A-4E20-B2CD-26F7C0F2FB49}" destId="{858AE931-21D3-45F8-A9DC-140545225662}" srcOrd="1" destOrd="0" presId="urn:microsoft.com/office/officeart/2005/8/layout/orgChart1"/>
    <dgm:cxn modelId="{D724EF00-7892-4114-AFFD-A15E027CE0C0}" srcId="{C8DF1C04-C37C-457A-8A0F-E6365E92480A}" destId="{0FE8B920-AC2C-4881-A565-5F8B67582300}" srcOrd="3" destOrd="0" parTransId="{AC103688-1BDD-44A4-883E-CF500C6E7861}" sibTransId="{ECCEE5BE-B400-43DC-BF4B-94F936047962}"/>
    <dgm:cxn modelId="{798DA656-EA2C-437F-9F99-2DC2252A62E2}" type="presOf" srcId="{7F4DFAB5-9AA2-4155-BC36-B8824D127240}" destId="{154291A9-DC33-4452-AB19-68A4C3DB32FA}" srcOrd="1" destOrd="0" presId="urn:microsoft.com/office/officeart/2005/8/layout/orgChart1"/>
    <dgm:cxn modelId="{AB3A26E7-D64C-42E0-8B3E-72DC51FA58AF}" type="presOf" srcId="{7F4DFAB5-9AA2-4155-BC36-B8824D127240}" destId="{934C4F2C-9E8A-4E14-B194-429531C2ED24}" srcOrd="0" destOrd="0" presId="urn:microsoft.com/office/officeart/2005/8/layout/orgChart1"/>
    <dgm:cxn modelId="{FBF26DB2-78FD-423A-9225-B8ACE153C493}" type="presOf" srcId="{E4D5AA09-0358-458B-B27D-8F410A2BA6A7}" destId="{1F8ADEC2-14A2-4F61-9562-606B78302A19}" srcOrd="0" destOrd="0" presId="urn:microsoft.com/office/officeart/2005/8/layout/orgChart1"/>
    <dgm:cxn modelId="{360D7361-4DF2-4FB7-8812-B563FFE46E8C}" type="presParOf" srcId="{5A431817-E48A-4DE9-8A53-840935F3AEF8}" destId="{1AE1E8F3-FFB5-4A28-99EA-7A9993D54CD8}" srcOrd="0" destOrd="0" presId="urn:microsoft.com/office/officeart/2005/8/layout/orgChart1"/>
    <dgm:cxn modelId="{5BE8D0E1-C325-43B4-9BB7-3883FFC9409C}" type="presParOf" srcId="{1AE1E8F3-FFB5-4A28-99EA-7A9993D54CD8}" destId="{39678C80-9441-41B8-B93E-1C79E5AFBD4B}" srcOrd="0" destOrd="0" presId="urn:microsoft.com/office/officeart/2005/8/layout/orgChart1"/>
    <dgm:cxn modelId="{599A0727-8762-483A-8F62-4C089E61737A}" type="presParOf" srcId="{39678C80-9441-41B8-B93E-1C79E5AFBD4B}" destId="{ACD93451-4EF0-4AAB-A37D-70104EF2FEB6}" srcOrd="0" destOrd="0" presId="urn:microsoft.com/office/officeart/2005/8/layout/orgChart1"/>
    <dgm:cxn modelId="{7448585D-D7A1-480D-86DD-B8025FAF8456}" type="presParOf" srcId="{39678C80-9441-41B8-B93E-1C79E5AFBD4B}" destId="{99C9F8F7-933F-43C1-93BF-F9AD89BAC38B}" srcOrd="1" destOrd="0" presId="urn:microsoft.com/office/officeart/2005/8/layout/orgChart1"/>
    <dgm:cxn modelId="{DAF86245-2292-4A76-A62E-1161A2CADA78}" type="presParOf" srcId="{1AE1E8F3-FFB5-4A28-99EA-7A9993D54CD8}" destId="{719A4959-F3D5-46FC-8914-39E844D2A21A}" srcOrd="1" destOrd="0" presId="urn:microsoft.com/office/officeart/2005/8/layout/orgChart1"/>
    <dgm:cxn modelId="{9CA7A583-3810-4954-B282-211EB3EA0F3A}" type="presParOf" srcId="{719A4959-F3D5-46FC-8914-39E844D2A21A}" destId="{3D3246CF-6E26-4B56-A39F-DD93628B828A}" srcOrd="0" destOrd="0" presId="urn:microsoft.com/office/officeart/2005/8/layout/orgChart1"/>
    <dgm:cxn modelId="{FC92BBD9-62C5-4A1B-9064-00A3314568F0}" type="presParOf" srcId="{719A4959-F3D5-46FC-8914-39E844D2A21A}" destId="{3D7FEFED-61BA-438B-9958-72ADE35F2387}" srcOrd="1" destOrd="0" presId="urn:microsoft.com/office/officeart/2005/8/layout/orgChart1"/>
    <dgm:cxn modelId="{5D3A6D8D-2FB0-410E-A20C-EA8B042D9241}" type="presParOf" srcId="{3D7FEFED-61BA-438B-9958-72ADE35F2387}" destId="{6F7BA040-7C20-487B-A6D2-4065936DA2D9}" srcOrd="0" destOrd="0" presId="urn:microsoft.com/office/officeart/2005/8/layout/orgChart1"/>
    <dgm:cxn modelId="{DC80A427-1AB8-4179-8801-1B3397CD2F95}" type="presParOf" srcId="{6F7BA040-7C20-487B-A6D2-4065936DA2D9}" destId="{6C348DB8-3E92-4C0F-887A-62EC5A7187DC}" srcOrd="0" destOrd="0" presId="urn:microsoft.com/office/officeart/2005/8/layout/orgChart1"/>
    <dgm:cxn modelId="{F95450FF-6C3B-4453-959D-D5EBEF89D8D6}" type="presParOf" srcId="{6F7BA040-7C20-487B-A6D2-4065936DA2D9}" destId="{63A96956-35D5-4363-AA89-80F2EE7D0682}" srcOrd="1" destOrd="0" presId="urn:microsoft.com/office/officeart/2005/8/layout/orgChart1"/>
    <dgm:cxn modelId="{4250CB3C-6B65-4172-9C55-9D0163B28358}" type="presParOf" srcId="{3D7FEFED-61BA-438B-9958-72ADE35F2387}" destId="{408C5EF6-4419-489B-819D-66548DC6CA2B}" srcOrd="1" destOrd="0" presId="urn:microsoft.com/office/officeart/2005/8/layout/orgChart1"/>
    <dgm:cxn modelId="{C816C3E7-A7CD-42AB-9572-27DB6FAE260C}" type="presParOf" srcId="{408C5EF6-4419-489B-819D-66548DC6CA2B}" destId="{1423ABFF-DC79-46E4-AB54-1C69CFE88022}" srcOrd="0" destOrd="0" presId="urn:microsoft.com/office/officeart/2005/8/layout/orgChart1"/>
    <dgm:cxn modelId="{AB785AC2-F60D-4439-ACE5-6C286DF529B6}" type="presParOf" srcId="{408C5EF6-4419-489B-819D-66548DC6CA2B}" destId="{4E16C563-E7AB-4A15-A992-F29C89D89E52}" srcOrd="1" destOrd="0" presId="urn:microsoft.com/office/officeart/2005/8/layout/orgChart1"/>
    <dgm:cxn modelId="{7564EA2F-5994-4C38-9309-469EE42C62BD}" type="presParOf" srcId="{4E16C563-E7AB-4A15-A992-F29C89D89E52}" destId="{56271CFC-32E2-49FC-B58C-9C17CF83215F}" srcOrd="0" destOrd="0" presId="urn:microsoft.com/office/officeart/2005/8/layout/orgChart1"/>
    <dgm:cxn modelId="{33094B8F-5324-4AC3-BB6E-F53E048B53A3}" type="presParOf" srcId="{56271CFC-32E2-49FC-B58C-9C17CF83215F}" destId="{628DA3E1-CBC6-4D79-8C29-65EE69B0E3C8}" srcOrd="0" destOrd="0" presId="urn:microsoft.com/office/officeart/2005/8/layout/orgChart1"/>
    <dgm:cxn modelId="{66919FD8-1153-4106-A9DF-3A77901A102C}" type="presParOf" srcId="{56271CFC-32E2-49FC-B58C-9C17CF83215F}" destId="{291A0F96-123C-4A53-997B-52DC0F94010F}" srcOrd="1" destOrd="0" presId="urn:microsoft.com/office/officeart/2005/8/layout/orgChart1"/>
    <dgm:cxn modelId="{1C86C648-711A-4E91-94EE-8CDC6AD56BBD}" type="presParOf" srcId="{4E16C563-E7AB-4A15-A992-F29C89D89E52}" destId="{8CCB210D-F38B-499C-9DF9-C0C450D21803}" srcOrd="1" destOrd="0" presId="urn:microsoft.com/office/officeart/2005/8/layout/orgChart1"/>
    <dgm:cxn modelId="{A6851933-A9F7-4BC2-9FAA-B78E0027EF25}" type="presParOf" srcId="{8CCB210D-F38B-499C-9DF9-C0C450D21803}" destId="{8F207CE7-D5C3-4215-AA74-15BF51A8CEE1}" srcOrd="0" destOrd="0" presId="urn:microsoft.com/office/officeart/2005/8/layout/orgChart1"/>
    <dgm:cxn modelId="{60F71082-8FF1-4739-BC8D-7309A74EFA76}" type="presParOf" srcId="{8CCB210D-F38B-499C-9DF9-C0C450D21803}" destId="{CC187983-9C00-452B-B310-CE1F7BB8BDC6}" srcOrd="1" destOrd="0" presId="urn:microsoft.com/office/officeart/2005/8/layout/orgChart1"/>
    <dgm:cxn modelId="{2357474F-9625-400D-80D4-D449C6DC55D9}" type="presParOf" srcId="{CC187983-9C00-452B-B310-CE1F7BB8BDC6}" destId="{8015B541-7A96-4014-8C9F-CF6A9E5FBFDD}" srcOrd="0" destOrd="0" presId="urn:microsoft.com/office/officeart/2005/8/layout/orgChart1"/>
    <dgm:cxn modelId="{792D21F4-9180-445E-A790-3B9E4EB3603B}" type="presParOf" srcId="{8015B541-7A96-4014-8C9F-CF6A9E5FBFDD}" destId="{B5456F3A-4040-4E01-AAE8-651A50D121DD}" srcOrd="0" destOrd="0" presId="urn:microsoft.com/office/officeart/2005/8/layout/orgChart1"/>
    <dgm:cxn modelId="{EDE6BCD2-842D-4041-81ED-0407F3B41A62}" type="presParOf" srcId="{8015B541-7A96-4014-8C9F-CF6A9E5FBFDD}" destId="{90695184-F41D-4314-ADBE-3D3BAAEA09ED}" srcOrd="1" destOrd="0" presId="urn:microsoft.com/office/officeart/2005/8/layout/orgChart1"/>
    <dgm:cxn modelId="{9495D83C-36EB-48E2-83A2-962058957216}" type="presParOf" srcId="{CC187983-9C00-452B-B310-CE1F7BB8BDC6}" destId="{2787B9CC-7080-4B27-826A-CA0CCAC4E6FD}" srcOrd="1" destOrd="0" presId="urn:microsoft.com/office/officeart/2005/8/layout/orgChart1"/>
    <dgm:cxn modelId="{AEFA254A-EE7A-477E-AC9A-D4585CAA9AF3}" type="presParOf" srcId="{CC187983-9C00-452B-B310-CE1F7BB8BDC6}" destId="{8391B7BA-FE7F-413A-B01D-7F7C19DBC1A8}" srcOrd="2" destOrd="0" presId="urn:microsoft.com/office/officeart/2005/8/layout/orgChart1"/>
    <dgm:cxn modelId="{62657F53-B4C6-46A2-B82E-2CE54E6D657C}" type="presParOf" srcId="{4E16C563-E7AB-4A15-A992-F29C89D89E52}" destId="{38C20497-A39A-4DDB-ABF8-08355F81C2B8}" srcOrd="2" destOrd="0" presId="urn:microsoft.com/office/officeart/2005/8/layout/orgChart1"/>
    <dgm:cxn modelId="{CAF28224-F0E5-4F87-AA9A-04BA77A6B4CA}" type="presParOf" srcId="{408C5EF6-4419-489B-819D-66548DC6CA2B}" destId="{3890CEF6-8FC9-482F-A305-B7BC52056382}" srcOrd="2" destOrd="0" presId="urn:microsoft.com/office/officeart/2005/8/layout/orgChart1"/>
    <dgm:cxn modelId="{39D3A477-36D3-41BC-9C76-F995993F8FFC}" type="presParOf" srcId="{408C5EF6-4419-489B-819D-66548DC6CA2B}" destId="{81FC740A-8461-4111-A778-383659AA56AE}" srcOrd="3" destOrd="0" presId="urn:microsoft.com/office/officeart/2005/8/layout/orgChart1"/>
    <dgm:cxn modelId="{85F64AD0-3F7E-446F-B06C-BB9BBB665611}" type="presParOf" srcId="{81FC740A-8461-4111-A778-383659AA56AE}" destId="{1E7D81A5-2F7E-4024-9C1E-4C00EAE6AAA2}" srcOrd="0" destOrd="0" presId="urn:microsoft.com/office/officeart/2005/8/layout/orgChart1"/>
    <dgm:cxn modelId="{627A06E4-55AE-4880-B0CF-AD1EB1CA586B}" type="presParOf" srcId="{1E7D81A5-2F7E-4024-9C1E-4C00EAE6AAA2}" destId="{FE779D48-203C-4697-BD87-A65C8C561A6C}" srcOrd="0" destOrd="0" presId="urn:microsoft.com/office/officeart/2005/8/layout/orgChart1"/>
    <dgm:cxn modelId="{6D6A0FBB-F55B-4AB5-B077-7DC998424D7D}" type="presParOf" srcId="{1E7D81A5-2F7E-4024-9C1E-4C00EAE6AAA2}" destId="{1DD97608-9628-4DBA-83D8-EC45F9B08C57}" srcOrd="1" destOrd="0" presId="urn:microsoft.com/office/officeart/2005/8/layout/orgChart1"/>
    <dgm:cxn modelId="{2454A015-5DA3-4385-9CCB-38F046903B09}" type="presParOf" srcId="{81FC740A-8461-4111-A778-383659AA56AE}" destId="{931DB2E3-8F15-4C9E-9DB0-1A8D4A1C5ACB}" srcOrd="1" destOrd="0" presId="urn:microsoft.com/office/officeart/2005/8/layout/orgChart1"/>
    <dgm:cxn modelId="{82711A77-8BA3-408B-9E7B-CBC874BE3253}" type="presParOf" srcId="{931DB2E3-8F15-4C9E-9DB0-1A8D4A1C5ACB}" destId="{DAE32B0C-3B64-495E-9DBD-EAFB57E832C1}" srcOrd="0" destOrd="0" presId="urn:microsoft.com/office/officeart/2005/8/layout/orgChart1"/>
    <dgm:cxn modelId="{2B8C3F13-E392-4876-96D7-EC194E67FDBE}" type="presParOf" srcId="{931DB2E3-8F15-4C9E-9DB0-1A8D4A1C5ACB}" destId="{336845C3-5849-49A8-A09D-861C1C35BC89}" srcOrd="1" destOrd="0" presId="urn:microsoft.com/office/officeart/2005/8/layout/orgChart1"/>
    <dgm:cxn modelId="{72785AE0-FC7C-4B41-A69B-EA54EBB7950B}" type="presParOf" srcId="{336845C3-5849-49A8-A09D-861C1C35BC89}" destId="{DC846291-F0E3-44A0-B97D-BBC6F2123F12}" srcOrd="0" destOrd="0" presId="urn:microsoft.com/office/officeart/2005/8/layout/orgChart1"/>
    <dgm:cxn modelId="{6525150B-8747-4139-8FE5-DCF503762FA3}" type="presParOf" srcId="{DC846291-F0E3-44A0-B97D-BBC6F2123F12}" destId="{18091120-256C-430C-B564-6470DA3DAB44}" srcOrd="0" destOrd="0" presId="urn:microsoft.com/office/officeart/2005/8/layout/orgChart1"/>
    <dgm:cxn modelId="{316AC2C8-E3F7-47B3-8097-967D54DE9613}" type="presParOf" srcId="{DC846291-F0E3-44A0-B97D-BBC6F2123F12}" destId="{0E42A744-CA06-4B8C-8BA3-93ACEACB5AE4}" srcOrd="1" destOrd="0" presId="urn:microsoft.com/office/officeart/2005/8/layout/orgChart1"/>
    <dgm:cxn modelId="{4B853E12-FDED-4B79-99DA-BF6590D21E51}" type="presParOf" srcId="{336845C3-5849-49A8-A09D-861C1C35BC89}" destId="{3FBE4151-D1A2-4111-B24A-747B8424A047}" srcOrd="1" destOrd="0" presId="urn:microsoft.com/office/officeart/2005/8/layout/orgChart1"/>
    <dgm:cxn modelId="{D23887A8-5330-4223-A382-2EEA6937348A}" type="presParOf" srcId="{336845C3-5849-49A8-A09D-861C1C35BC89}" destId="{96453022-D3D0-463A-ACC8-22CE4B5B41C6}" srcOrd="2" destOrd="0" presId="urn:microsoft.com/office/officeart/2005/8/layout/orgChart1"/>
    <dgm:cxn modelId="{D62A8C3F-3653-4760-B8E3-FE504464AE62}" type="presParOf" srcId="{931DB2E3-8F15-4C9E-9DB0-1A8D4A1C5ACB}" destId="{1979EBBE-6DF4-49A4-BA41-FCD4D932A49F}" srcOrd="2" destOrd="0" presId="urn:microsoft.com/office/officeart/2005/8/layout/orgChart1"/>
    <dgm:cxn modelId="{AEBE4260-EEEC-4848-A0DB-E31DCDCB8D41}" type="presParOf" srcId="{931DB2E3-8F15-4C9E-9DB0-1A8D4A1C5ACB}" destId="{67C0C3D7-A0A0-45CD-9405-43AEB8A58F81}" srcOrd="3" destOrd="0" presId="urn:microsoft.com/office/officeart/2005/8/layout/orgChart1"/>
    <dgm:cxn modelId="{C188D966-287F-40A5-B76A-0CE2340C80B5}" type="presParOf" srcId="{67C0C3D7-A0A0-45CD-9405-43AEB8A58F81}" destId="{CED2B232-D424-480E-9554-0954E45E8B46}" srcOrd="0" destOrd="0" presId="urn:microsoft.com/office/officeart/2005/8/layout/orgChart1"/>
    <dgm:cxn modelId="{C3AAE678-CC16-4217-B221-550D4E8AE488}" type="presParOf" srcId="{CED2B232-D424-480E-9554-0954E45E8B46}" destId="{89F9312C-DF7F-4281-A64E-EDBE5E0B6804}" srcOrd="0" destOrd="0" presId="urn:microsoft.com/office/officeart/2005/8/layout/orgChart1"/>
    <dgm:cxn modelId="{7A7201FF-A774-4C08-B962-FDC56D9C78D9}" type="presParOf" srcId="{CED2B232-D424-480E-9554-0954E45E8B46}" destId="{7B1E11F5-4A5F-4BDB-AE41-A892203CC191}" srcOrd="1" destOrd="0" presId="urn:microsoft.com/office/officeart/2005/8/layout/orgChart1"/>
    <dgm:cxn modelId="{A0774D83-514F-480E-8C4B-304C9154E85B}" type="presParOf" srcId="{67C0C3D7-A0A0-45CD-9405-43AEB8A58F81}" destId="{5E0A0012-543F-4572-B2CE-CC9BCF439A61}" srcOrd="1" destOrd="0" presId="urn:microsoft.com/office/officeart/2005/8/layout/orgChart1"/>
    <dgm:cxn modelId="{2400A385-022E-45F3-98B3-AA796EDE1973}" type="presParOf" srcId="{67C0C3D7-A0A0-45CD-9405-43AEB8A58F81}" destId="{2B62E66B-FAE1-402F-B3CB-7C67297A01EA}" srcOrd="2" destOrd="0" presId="urn:microsoft.com/office/officeart/2005/8/layout/orgChart1"/>
    <dgm:cxn modelId="{6CF7BD84-35BE-450F-A1BF-69FE975B0F5F}" type="presParOf" srcId="{81FC740A-8461-4111-A778-383659AA56AE}" destId="{626375B2-0861-4ADC-B1F7-563691731E48}" srcOrd="2" destOrd="0" presId="urn:microsoft.com/office/officeart/2005/8/layout/orgChart1"/>
    <dgm:cxn modelId="{291B0EB4-3BB8-4DF7-9E21-AA9688BAB396}" type="presParOf" srcId="{3D7FEFED-61BA-438B-9958-72ADE35F2387}" destId="{2E994681-1DC1-479D-880A-6A3DF3958847}" srcOrd="2" destOrd="0" presId="urn:microsoft.com/office/officeart/2005/8/layout/orgChart1"/>
    <dgm:cxn modelId="{FE7EF4A9-9A6D-4F59-B7E8-24DFCFE174AE}" type="presParOf" srcId="{719A4959-F3D5-46FC-8914-39E844D2A21A}" destId="{CAC866CC-8F29-4F38-9196-E60A538E272A}" srcOrd="2" destOrd="0" presId="urn:microsoft.com/office/officeart/2005/8/layout/orgChart1"/>
    <dgm:cxn modelId="{E779B8BB-E437-4335-8603-CB0C73A3DC9C}" type="presParOf" srcId="{719A4959-F3D5-46FC-8914-39E844D2A21A}" destId="{811218E3-90D7-4BFE-9D11-12A9B4572143}" srcOrd="3" destOrd="0" presId="urn:microsoft.com/office/officeart/2005/8/layout/orgChart1"/>
    <dgm:cxn modelId="{A7B08483-342A-4E78-A144-FE7F37E96904}" type="presParOf" srcId="{811218E3-90D7-4BFE-9D11-12A9B4572143}" destId="{5378C7C6-A55D-498E-BC34-128748E91A4C}" srcOrd="0" destOrd="0" presId="urn:microsoft.com/office/officeart/2005/8/layout/orgChart1"/>
    <dgm:cxn modelId="{A22D267A-E91C-46AC-A053-0FEF6C054F1A}" type="presParOf" srcId="{5378C7C6-A55D-498E-BC34-128748E91A4C}" destId="{60E0E4BD-E4E9-4138-BD17-5838566B262C}" srcOrd="0" destOrd="0" presId="urn:microsoft.com/office/officeart/2005/8/layout/orgChart1"/>
    <dgm:cxn modelId="{AFC7E2CD-A2EC-4CE8-AE1A-21CFD00C7406}" type="presParOf" srcId="{5378C7C6-A55D-498E-BC34-128748E91A4C}" destId="{759AE8D6-2876-48D9-B2B8-85ED7B4C4255}" srcOrd="1" destOrd="0" presId="urn:microsoft.com/office/officeart/2005/8/layout/orgChart1"/>
    <dgm:cxn modelId="{B924E335-24D5-4955-8B2E-3FC95E7F0F9A}" type="presParOf" srcId="{811218E3-90D7-4BFE-9D11-12A9B4572143}" destId="{ED5002FC-02FD-4A2E-B1CC-EF978B23F9EF}" srcOrd="1" destOrd="0" presId="urn:microsoft.com/office/officeart/2005/8/layout/orgChart1"/>
    <dgm:cxn modelId="{7E16CA29-30E5-4A8C-A458-CDF745948325}" type="presParOf" srcId="{ED5002FC-02FD-4A2E-B1CC-EF978B23F9EF}" destId="{1F8ADEC2-14A2-4F61-9562-606B78302A19}" srcOrd="0" destOrd="0" presId="urn:microsoft.com/office/officeart/2005/8/layout/orgChart1"/>
    <dgm:cxn modelId="{AD97A050-6AF7-4678-97F2-8B3C18C15FD6}" type="presParOf" srcId="{ED5002FC-02FD-4A2E-B1CC-EF978B23F9EF}" destId="{9306A73B-7CA4-4022-B8B4-E077F78BB5E3}" srcOrd="1" destOrd="0" presId="urn:microsoft.com/office/officeart/2005/8/layout/orgChart1"/>
    <dgm:cxn modelId="{B9032C74-66C4-4A9A-BFE1-795118C92017}" type="presParOf" srcId="{9306A73B-7CA4-4022-B8B4-E077F78BB5E3}" destId="{31D012B3-F0F2-4643-95F3-6B1A50EA5A7C}" srcOrd="0" destOrd="0" presId="urn:microsoft.com/office/officeart/2005/8/layout/orgChart1"/>
    <dgm:cxn modelId="{3BAAC8B9-7030-4EFB-924E-D640B723A6CD}" type="presParOf" srcId="{31D012B3-F0F2-4643-95F3-6B1A50EA5A7C}" destId="{564C4EF7-B5FA-4F0E-B44A-FDBFBFD9A07F}" srcOrd="0" destOrd="0" presId="urn:microsoft.com/office/officeart/2005/8/layout/orgChart1"/>
    <dgm:cxn modelId="{540E46B5-3EEA-4CF2-98A7-0A2AEF7C95A6}" type="presParOf" srcId="{31D012B3-F0F2-4643-95F3-6B1A50EA5A7C}" destId="{9EFE1841-D27F-47DC-B718-426598FC5E1A}" srcOrd="1" destOrd="0" presId="urn:microsoft.com/office/officeart/2005/8/layout/orgChart1"/>
    <dgm:cxn modelId="{DDC6D553-35B1-423C-95BA-5F11DFD0A8F9}" type="presParOf" srcId="{9306A73B-7CA4-4022-B8B4-E077F78BB5E3}" destId="{AB1EF210-3AFA-49F2-827D-E52C6DC58936}" srcOrd="1" destOrd="0" presId="urn:microsoft.com/office/officeart/2005/8/layout/orgChart1"/>
    <dgm:cxn modelId="{BC1BC819-6C62-4800-87AC-3CBEF5A3616C}" type="presParOf" srcId="{AB1EF210-3AFA-49F2-827D-E52C6DC58936}" destId="{3A7A6109-1CFC-4D90-B424-489EF8930B47}" srcOrd="0" destOrd="0" presId="urn:microsoft.com/office/officeart/2005/8/layout/orgChart1"/>
    <dgm:cxn modelId="{C4C2FCD3-696C-4C68-B9D7-4ADFB46F70F5}" type="presParOf" srcId="{AB1EF210-3AFA-49F2-827D-E52C6DC58936}" destId="{8E6BFEDC-63DE-4926-A2C5-A0411F413B70}" srcOrd="1" destOrd="0" presId="urn:microsoft.com/office/officeart/2005/8/layout/orgChart1"/>
    <dgm:cxn modelId="{074722F8-B811-496F-B315-2BCA7DB1EDA0}" type="presParOf" srcId="{8E6BFEDC-63DE-4926-A2C5-A0411F413B70}" destId="{3086065F-EACB-421C-950B-D8835CE9A8A8}" srcOrd="0" destOrd="0" presId="urn:microsoft.com/office/officeart/2005/8/layout/orgChart1"/>
    <dgm:cxn modelId="{990C910E-4176-4C30-B7AF-0D7A1DF0484C}" type="presParOf" srcId="{3086065F-EACB-421C-950B-D8835CE9A8A8}" destId="{29ACF3C7-40DD-4442-8FFA-E3183D0CA340}" srcOrd="0" destOrd="0" presId="urn:microsoft.com/office/officeart/2005/8/layout/orgChart1"/>
    <dgm:cxn modelId="{48B32C62-9F3E-4A04-811B-1B69DE8B2A93}" type="presParOf" srcId="{3086065F-EACB-421C-950B-D8835CE9A8A8}" destId="{09E68016-2193-42DB-859A-8244E468B340}" srcOrd="1" destOrd="0" presId="urn:microsoft.com/office/officeart/2005/8/layout/orgChart1"/>
    <dgm:cxn modelId="{1ADE200F-957B-4876-B880-FDE2509A5A5E}" type="presParOf" srcId="{8E6BFEDC-63DE-4926-A2C5-A0411F413B70}" destId="{242DF6FD-FE51-46CC-90CD-67E5D9F78D29}" srcOrd="1" destOrd="0" presId="urn:microsoft.com/office/officeart/2005/8/layout/orgChart1"/>
    <dgm:cxn modelId="{12246F7D-D08D-43AD-921B-062DCA580B44}" type="presParOf" srcId="{8E6BFEDC-63DE-4926-A2C5-A0411F413B70}" destId="{C9D7848F-0C06-454A-8000-1539ABE0327F}" srcOrd="2" destOrd="0" presId="urn:microsoft.com/office/officeart/2005/8/layout/orgChart1"/>
    <dgm:cxn modelId="{D6FC56EC-A5CB-4DCF-A2ED-EA7ED77E5702}" type="presParOf" srcId="{AB1EF210-3AFA-49F2-827D-E52C6DC58936}" destId="{B4A23673-895C-44ED-878F-5F5138281623}" srcOrd="2" destOrd="0" presId="urn:microsoft.com/office/officeart/2005/8/layout/orgChart1"/>
    <dgm:cxn modelId="{2A4EE537-4A40-4392-B6C1-88DCEA7241F4}" type="presParOf" srcId="{AB1EF210-3AFA-49F2-827D-E52C6DC58936}" destId="{950CFA43-F1A0-4C59-A5F8-C7DABC2453FB}" srcOrd="3" destOrd="0" presId="urn:microsoft.com/office/officeart/2005/8/layout/orgChart1"/>
    <dgm:cxn modelId="{B6A8C111-A5B9-4F67-82D2-29B395DB1C5D}" type="presParOf" srcId="{950CFA43-F1A0-4C59-A5F8-C7DABC2453FB}" destId="{333846D5-E0D5-4D5A-B1BF-98EADCB88EF5}" srcOrd="0" destOrd="0" presId="urn:microsoft.com/office/officeart/2005/8/layout/orgChart1"/>
    <dgm:cxn modelId="{15B5DFD4-49C9-4C61-856A-1B76D35E563A}" type="presParOf" srcId="{333846D5-E0D5-4D5A-B1BF-98EADCB88EF5}" destId="{7163D1BA-B022-46E0-87DC-A19A254D3C15}" srcOrd="0" destOrd="0" presId="urn:microsoft.com/office/officeart/2005/8/layout/orgChart1"/>
    <dgm:cxn modelId="{FFA3406D-B00E-4156-AB0D-A911A34BF1B6}" type="presParOf" srcId="{333846D5-E0D5-4D5A-B1BF-98EADCB88EF5}" destId="{A99F8FDC-569B-49BC-887D-4460AE037FBC}" srcOrd="1" destOrd="0" presId="urn:microsoft.com/office/officeart/2005/8/layout/orgChart1"/>
    <dgm:cxn modelId="{923C9FA5-DDB3-4B1B-9622-4AF2EBE59447}" type="presParOf" srcId="{950CFA43-F1A0-4C59-A5F8-C7DABC2453FB}" destId="{43924AAE-D05A-4C37-A012-4E88287965E0}" srcOrd="1" destOrd="0" presId="urn:microsoft.com/office/officeart/2005/8/layout/orgChart1"/>
    <dgm:cxn modelId="{EFD861C8-87E4-444B-9656-2BD998A812B4}" type="presParOf" srcId="{950CFA43-F1A0-4C59-A5F8-C7DABC2453FB}" destId="{B1BAD0BF-1B33-4D33-AD9E-CC2E523EF2F0}" srcOrd="2" destOrd="0" presId="urn:microsoft.com/office/officeart/2005/8/layout/orgChart1"/>
    <dgm:cxn modelId="{C07819AE-B7DB-4315-A291-D047AC95EAB4}" type="presParOf" srcId="{9306A73B-7CA4-4022-B8B4-E077F78BB5E3}" destId="{1FB32BC8-38C1-4B0F-8FAC-2D62AF32D1A7}" srcOrd="2" destOrd="0" presId="urn:microsoft.com/office/officeart/2005/8/layout/orgChart1"/>
    <dgm:cxn modelId="{7135C2CF-1F4E-441D-9EF0-77FE8FE013F8}" type="presParOf" srcId="{ED5002FC-02FD-4A2E-B1CC-EF978B23F9EF}" destId="{C1CFDCE3-07F1-4BE3-BCB9-8F7BC00DCCB2}" srcOrd="2" destOrd="0" presId="urn:microsoft.com/office/officeart/2005/8/layout/orgChart1"/>
    <dgm:cxn modelId="{8C4F64A3-9432-40E5-AF9F-8DAB7F406131}" type="presParOf" srcId="{ED5002FC-02FD-4A2E-B1CC-EF978B23F9EF}" destId="{B64CF1AD-20BB-4D00-9144-B760A5E84CFF}" srcOrd="3" destOrd="0" presId="urn:microsoft.com/office/officeart/2005/8/layout/orgChart1"/>
    <dgm:cxn modelId="{853E0AAD-51FE-4225-A4D3-D1629E404430}" type="presParOf" srcId="{B64CF1AD-20BB-4D00-9144-B760A5E84CFF}" destId="{D97BB087-16D6-4ECB-AD12-842896BBB32D}" srcOrd="0" destOrd="0" presId="urn:microsoft.com/office/officeart/2005/8/layout/orgChart1"/>
    <dgm:cxn modelId="{86D232C4-C951-401E-A961-AE174A05AF2F}" type="presParOf" srcId="{D97BB087-16D6-4ECB-AD12-842896BBB32D}" destId="{93C0894A-6781-4958-9325-FB76C2FE7D67}" srcOrd="0" destOrd="0" presId="urn:microsoft.com/office/officeart/2005/8/layout/orgChart1"/>
    <dgm:cxn modelId="{B0FD57DF-5036-49C5-B1E8-F95DFAC9EB28}" type="presParOf" srcId="{D97BB087-16D6-4ECB-AD12-842896BBB32D}" destId="{A79DDC0E-7212-44AC-9F9C-6B5AFED6C2E6}" srcOrd="1" destOrd="0" presId="urn:microsoft.com/office/officeart/2005/8/layout/orgChart1"/>
    <dgm:cxn modelId="{AD9C6F5A-6E2E-4162-B2A3-E3AC2B40A73A}" type="presParOf" srcId="{B64CF1AD-20BB-4D00-9144-B760A5E84CFF}" destId="{BBEAE0E1-270B-4201-A79D-11A90ABCEED6}" srcOrd="1" destOrd="0" presId="urn:microsoft.com/office/officeart/2005/8/layout/orgChart1"/>
    <dgm:cxn modelId="{0CA7720E-F6A9-4B18-8A92-9A2D47E1B82C}" type="presParOf" srcId="{BBEAE0E1-270B-4201-A79D-11A90ABCEED6}" destId="{F9139B22-F13F-47D9-82C9-604C51CAA662}" srcOrd="0" destOrd="0" presId="urn:microsoft.com/office/officeart/2005/8/layout/orgChart1"/>
    <dgm:cxn modelId="{C79E63E2-DFC9-40F7-A070-844CF9DFF0D3}" type="presParOf" srcId="{BBEAE0E1-270B-4201-A79D-11A90ABCEED6}" destId="{66DDAE4F-0AC2-4D2F-933C-784EA9EE08FB}" srcOrd="1" destOrd="0" presId="urn:microsoft.com/office/officeart/2005/8/layout/orgChart1"/>
    <dgm:cxn modelId="{C040F51C-9DE0-4D60-8EC6-5F3CEA67B08C}" type="presParOf" srcId="{66DDAE4F-0AC2-4D2F-933C-784EA9EE08FB}" destId="{A95EB81B-998F-4FE0-A13F-3ADEC88CA7B2}" srcOrd="0" destOrd="0" presId="urn:microsoft.com/office/officeart/2005/8/layout/orgChart1"/>
    <dgm:cxn modelId="{5611F7EC-423D-4F67-99AF-F8A89C167DA9}" type="presParOf" srcId="{A95EB81B-998F-4FE0-A13F-3ADEC88CA7B2}" destId="{CF51CFE3-0201-40A7-BFB0-46520B67FD52}" srcOrd="0" destOrd="0" presId="urn:microsoft.com/office/officeart/2005/8/layout/orgChart1"/>
    <dgm:cxn modelId="{F32F3961-8074-4AA8-8F8E-BEC568FEDB9F}" type="presParOf" srcId="{A95EB81B-998F-4FE0-A13F-3ADEC88CA7B2}" destId="{B0213122-93CE-461C-A486-F6E88939D05B}" srcOrd="1" destOrd="0" presId="urn:microsoft.com/office/officeart/2005/8/layout/orgChart1"/>
    <dgm:cxn modelId="{081FB8A7-C5C1-48A7-AD68-EBE2748230BC}" type="presParOf" srcId="{66DDAE4F-0AC2-4D2F-933C-784EA9EE08FB}" destId="{59C75FBC-EE6B-45AE-AFB5-4CAA97B190B1}" srcOrd="1" destOrd="0" presId="urn:microsoft.com/office/officeart/2005/8/layout/orgChart1"/>
    <dgm:cxn modelId="{D7974D49-F4B7-4152-A86D-694D34483225}" type="presParOf" srcId="{66DDAE4F-0AC2-4D2F-933C-784EA9EE08FB}" destId="{EAEDD909-E6F2-41B7-93F0-8D0E1BFD51E7}" srcOrd="2" destOrd="0" presId="urn:microsoft.com/office/officeart/2005/8/layout/orgChart1"/>
    <dgm:cxn modelId="{9AE63897-E514-47E4-B612-6395024231A4}" type="presParOf" srcId="{BBEAE0E1-270B-4201-A79D-11A90ABCEED6}" destId="{316F915D-9EAE-4743-907B-0FA2B4D190F7}" srcOrd="2" destOrd="0" presId="urn:microsoft.com/office/officeart/2005/8/layout/orgChart1"/>
    <dgm:cxn modelId="{35E98073-4D64-4836-B9BD-060AF3F42F92}" type="presParOf" srcId="{BBEAE0E1-270B-4201-A79D-11A90ABCEED6}" destId="{FB975B64-3E00-4A37-B16E-4CAC30C5D2EA}" srcOrd="3" destOrd="0" presId="urn:microsoft.com/office/officeart/2005/8/layout/orgChart1"/>
    <dgm:cxn modelId="{D2D6DA45-8A42-4506-907F-F4B091F67517}" type="presParOf" srcId="{FB975B64-3E00-4A37-B16E-4CAC30C5D2EA}" destId="{BB3751B6-E187-4315-9C8C-B9D117EBB21C}" srcOrd="0" destOrd="0" presId="urn:microsoft.com/office/officeart/2005/8/layout/orgChart1"/>
    <dgm:cxn modelId="{15085CAB-1716-45DB-8F82-F4CE71D651D4}" type="presParOf" srcId="{BB3751B6-E187-4315-9C8C-B9D117EBB21C}" destId="{934C4F2C-9E8A-4E14-B194-429531C2ED24}" srcOrd="0" destOrd="0" presId="urn:microsoft.com/office/officeart/2005/8/layout/orgChart1"/>
    <dgm:cxn modelId="{F9470AC6-9714-488D-B561-5EC197D9AE0C}" type="presParOf" srcId="{BB3751B6-E187-4315-9C8C-B9D117EBB21C}" destId="{154291A9-DC33-4452-AB19-68A4C3DB32FA}" srcOrd="1" destOrd="0" presId="urn:microsoft.com/office/officeart/2005/8/layout/orgChart1"/>
    <dgm:cxn modelId="{CF21F219-2DEF-41F0-9185-1222696972BD}" type="presParOf" srcId="{FB975B64-3E00-4A37-B16E-4CAC30C5D2EA}" destId="{B5987FBB-1CB0-4BE4-B7CA-A01DB067034E}" srcOrd="1" destOrd="0" presId="urn:microsoft.com/office/officeart/2005/8/layout/orgChart1"/>
    <dgm:cxn modelId="{C7613137-C81C-4EF1-92BC-E2F9406DFB4B}" type="presParOf" srcId="{FB975B64-3E00-4A37-B16E-4CAC30C5D2EA}" destId="{A49451C3-8CA3-4343-8F3C-D0B4969E5C5B}" srcOrd="2" destOrd="0" presId="urn:microsoft.com/office/officeart/2005/8/layout/orgChart1"/>
    <dgm:cxn modelId="{CA619A55-7949-4C6E-AE4C-E92A5C60A0AE}" type="presParOf" srcId="{B64CF1AD-20BB-4D00-9144-B760A5E84CFF}" destId="{A0FDB1A9-49DD-438B-A829-3805638A4287}" srcOrd="2" destOrd="0" presId="urn:microsoft.com/office/officeart/2005/8/layout/orgChart1"/>
    <dgm:cxn modelId="{90AC0926-0BAA-4161-B9A7-4DF5DC6506FA}" type="presParOf" srcId="{811218E3-90D7-4BFE-9D11-12A9B4572143}" destId="{59497634-5E59-4293-BE45-C0B1BADB5053}" srcOrd="2" destOrd="0" presId="urn:microsoft.com/office/officeart/2005/8/layout/orgChart1"/>
    <dgm:cxn modelId="{49E88B4C-1337-4A1A-828C-D642FA1385C0}" type="presParOf" srcId="{719A4959-F3D5-46FC-8914-39E844D2A21A}" destId="{708B6E2F-56DB-44BE-9BEB-818E39B04E7B}" srcOrd="4" destOrd="0" presId="urn:microsoft.com/office/officeart/2005/8/layout/orgChart1"/>
    <dgm:cxn modelId="{B297CBC6-C98F-447A-B228-41563FE82330}" type="presParOf" srcId="{719A4959-F3D5-46FC-8914-39E844D2A21A}" destId="{4726F41C-DF37-44AA-9C30-C4F413A105C3}" srcOrd="5" destOrd="0" presId="urn:microsoft.com/office/officeart/2005/8/layout/orgChart1"/>
    <dgm:cxn modelId="{63360A87-1BB6-4422-BA6F-A0A10D5DAE61}" type="presParOf" srcId="{4726F41C-DF37-44AA-9C30-C4F413A105C3}" destId="{8DB18D6E-1CED-4AD2-A448-A1C68BB04D4D}" srcOrd="0" destOrd="0" presId="urn:microsoft.com/office/officeart/2005/8/layout/orgChart1"/>
    <dgm:cxn modelId="{34A8EF8A-6B8C-40C4-B37B-743C32EC59D7}" type="presParOf" srcId="{8DB18D6E-1CED-4AD2-A448-A1C68BB04D4D}" destId="{15642EFD-61EF-4D29-BF36-305EB7262DBE}" srcOrd="0" destOrd="0" presId="urn:microsoft.com/office/officeart/2005/8/layout/orgChart1"/>
    <dgm:cxn modelId="{74D9B8B6-654D-431C-948C-4570A3883182}" type="presParOf" srcId="{8DB18D6E-1CED-4AD2-A448-A1C68BB04D4D}" destId="{858AE931-21D3-45F8-A9DC-140545225662}" srcOrd="1" destOrd="0" presId="urn:microsoft.com/office/officeart/2005/8/layout/orgChart1"/>
    <dgm:cxn modelId="{CCCE5B40-0276-40B3-8644-3D4ECC8F9B91}" type="presParOf" srcId="{4726F41C-DF37-44AA-9C30-C4F413A105C3}" destId="{CFC210E7-7D62-4894-91F5-36A5A7867285}" srcOrd="1" destOrd="0" presId="urn:microsoft.com/office/officeart/2005/8/layout/orgChart1"/>
    <dgm:cxn modelId="{0F6E6A70-5121-4248-A3E4-7C5C97127FE0}" type="presParOf" srcId="{4726F41C-DF37-44AA-9C30-C4F413A105C3}" destId="{830624A2-FE24-437A-8168-94298B9EFED3}" srcOrd="2" destOrd="0" presId="urn:microsoft.com/office/officeart/2005/8/layout/orgChart1"/>
    <dgm:cxn modelId="{3AE4545B-A0F0-4795-A202-3807C8153CEA}" type="presParOf" srcId="{719A4959-F3D5-46FC-8914-39E844D2A21A}" destId="{F4DB518F-931E-4F29-B847-E2A69802A177}" srcOrd="6" destOrd="0" presId="urn:microsoft.com/office/officeart/2005/8/layout/orgChart1"/>
    <dgm:cxn modelId="{F586C70F-DD39-4021-B043-60AB86A17787}" type="presParOf" srcId="{719A4959-F3D5-46FC-8914-39E844D2A21A}" destId="{A944EDCE-F119-4448-AAE2-449B7903FE05}" srcOrd="7" destOrd="0" presId="urn:microsoft.com/office/officeart/2005/8/layout/orgChart1"/>
    <dgm:cxn modelId="{8058FF5D-ABC9-4B1F-9F9C-875DD2A33A5C}" type="presParOf" srcId="{A944EDCE-F119-4448-AAE2-449B7903FE05}" destId="{E6C4A88B-F3CC-4342-ACA6-C8BCE454F07F}" srcOrd="0" destOrd="0" presId="urn:microsoft.com/office/officeart/2005/8/layout/orgChart1"/>
    <dgm:cxn modelId="{EBB365E1-CC47-4961-8ACC-16004BF906E9}" type="presParOf" srcId="{E6C4A88B-F3CC-4342-ACA6-C8BCE454F07F}" destId="{E71AE2EB-D49F-4D51-A975-AA75A63BDC4D}" srcOrd="0" destOrd="0" presId="urn:microsoft.com/office/officeart/2005/8/layout/orgChart1"/>
    <dgm:cxn modelId="{AE18D432-5F1D-4922-A93B-64F9B87C15C3}" type="presParOf" srcId="{E6C4A88B-F3CC-4342-ACA6-C8BCE454F07F}" destId="{1643641E-B8A9-4BA6-BC53-72591AA7C27D}" srcOrd="1" destOrd="0" presId="urn:microsoft.com/office/officeart/2005/8/layout/orgChart1"/>
    <dgm:cxn modelId="{79773AFA-FC9D-4939-AD9F-892BC39BB6CC}" type="presParOf" srcId="{A944EDCE-F119-4448-AAE2-449B7903FE05}" destId="{FFA311E4-EC2C-4EDE-9846-5838386284D9}" srcOrd="1" destOrd="0" presId="urn:microsoft.com/office/officeart/2005/8/layout/orgChart1"/>
    <dgm:cxn modelId="{A8D192FD-FCF4-4E1A-BC19-3F0F75F53D1A}" type="presParOf" srcId="{A944EDCE-F119-4448-AAE2-449B7903FE05}" destId="{95DF7F5F-EF84-4AEA-8FC3-D43C87FFBEF2}" srcOrd="2" destOrd="0" presId="urn:microsoft.com/office/officeart/2005/8/layout/orgChart1"/>
    <dgm:cxn modelId="{9393FCA4-3518-40E7-B8B6-0914F667B86F}" type="presParOf" srcId="{1AE1E8F3-FFB5-4A28-99EA-7A9993D54CD8}" destId="{D6E4ACCA-6D9D-4BD4-B182-7BDF2854EA0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5250A7-701F-42F1-BACC-98746C904556}" type="doc">
      <dgm:prSet loTypeId="urn:microsoft.com/office/officeart/2005/8/layout/orgChart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97FCF94F-4EEF-4662-B52C-F9901EA23020}">
      <dgm:prSet phldrT="[Text]"/>
      <dgm:spPr/>
      <dgm:t>
        <a:bodyPr/>
        <a:lstStyle/>
        <a:p>
          <a:r>
            <a:rPr lang="en-US" dirty="0" smtClean="0"/>
            <a:t>Balance of Payments </a:t>
          </a:r>
          <a:endParaRPr lang="en-US" dirty="0"/>
        </a:p>
      </dgm:t>
    </dgm:pt>
    <dgm:pt modelId="{C99C3027-C1A4-40C7-8310-65668B0B713D}" type="parTrans" cxnId="{6CDCB748-9C88-4A7D-9744-2F675AB8D0EA}">
      <dgm:prSet/>
      <dgm:spPr/>
      <dgm:t>
        <a:bodyPr/>
        <a:lstStyle/>
        <a:p>
          <a:endParaRPr lang="en-US"/>
        </a:p>
      </dgm:t>
    </dgm:pt>
    <dgm:pt modelId="{BE27E984-9E9F-4D40-95AE-EE390CD0819D}" type="sibTrans" cxnId="{6CDCB748-9C88-4A7D-9744-2F675AB8D0EA}">
      <dgm:prSet/>
      <dgm:spPr/>
      <dgm:t>
        <a:bodyPr/>
        <a:lstStyle/>
        <a:p>
          <a:endParaRPr lang="en-US"/>
        </a:p>
      </dgm:t>
    </dgm:pt>
    <dgm:pt modelId="{54D49E66-4658-443D-9C65-C0268BFC0C0B}">
      <dgm:prSet phldrT="[Text]"/>
      <dgm:spPr/>
      <dgm:t>
        <a:bodyPr/>
        <a:lstStyle/>
        <a:p>
          <a:r>
            <a:rPr lang="en-US" dirty="0" smtClean="0"/>
            <a:t>Equilibrium </a:t>
          </a:r>
          <a:endParaRPr lang="en-US" dirty="0"/>
        </a:p>
      </dgm:t>
    </dgm:pt>
    <dgm:pt modelId="{B3B88825-F2A4-4549-B8D1-505CE0D80367}" type="parTrans" cxnId="{74CAE508-E8CD-488E-9D89-CC734566B370}">
      <dgm:prSet/>
      <dgm:spPr/>
      <dgm:t>
        <a:bodyPr/>
        <a:lstStyle/>
        <a:p>
          <a:endParaRPr lang="en-US"/>
        </a:p>
      </dgm:t>
    </dgm:pt>
    <dgm:pt modelId="{EB0E245A-603A-4656-9319-7596C11C0091}" type="sibTrans" cxnId="{74CAE508-E8CD-488E-9D89-CC734566B370}">
      <dgm:prSet/>
      <dgm:spPr/>
      <dgm:t>
        <a:bodyPr/>
        <a:lstStyle/>
        <a:p>
          <a:endParaRPr lang="en-US"/>
        </a:p>
      </dgm:t>
    </dgm:pt>
    <dgm:pt modelId="{41B0B010-12E1-42B9-AB98-58687CE8218C}">
      <dgm:prSet phldrT="[Text]"/>
      <dgm:spPr/>
      <dgm:t>
        <a:bodyPr/>
        <a:lstStyle/>
        <a:p>
          <a:r>
            <a:rPr lang="en-US" dirty="0" smtClean="0"/>
            <a:t>Disequilibrium</a:t>
          </a:r>
          <a:endParaRPr lang="en-US" dirty="0"/>
        </a:p>
      </dgm:t>
    </dgm:pt>
    <dgm:pt modelId="{40FF6098-CB85-45DD-A4D0-4E2409ABC637}" type="parTrans" cxnId="{427C5F97-FA1D-45FE-9DA6-5B26DFCEE14B}">
      <dgm:prSet/>
      <dgm:spPr/>
      <dgm:t>
        <a:bodyPr/>
        <a:lstStyle/>
        <a:p>
          <a:endParaRPr lang="en-US"/>
        </a:p>
      </dgm:t>
    </dgm:pt>
    <dgm:pt modelId="{DF64C884-54A9-4B2F-B959-F470572E03C9}" type="sibTrans" cxnId="{427C5F97-FA1D-45FE-9DA6-5B26DFCEE14B}">
      <dgm:prSet/>
      <dgm:spPr/>
      <dgm:t>
        <a:bodyPr/>
        <a:lstStyle/>
        <a:p>
          <a:endParaRPr lang="en-US"/>
        </a:p>
      </dgm:t>
    </dgm:pt>
    <dgm:pt modelId="{D8EE4EA1-4BB7-463B-859B-4AF45D426D59}">
      <dgm:prSet phldrT="[Text]"/>
      <dgm:spPr/>
      <dgm:t>
        <a:bodyPr/>
        <a:lstStyle/>
        <a:p>
          <a:r>
            <a:rPr lang="en-US" dirty="0" smtClean="0"/>
            <a:t>Receipts=Payments</a:t>
          </a:r>
          <a:endParaRPr lang="en-US" dirty="0"/>
        </a:p>
      </dgm:t>
    </dgm:pt>
    <dgm:pt modelId="{CEEF2255-A3A3-4FB7-8986-D1B3A39BBD40}" type="parTrans" cxnId="{17E33FD5-E938-44EB-AD31-508D5F3BB10F}">
      <dgm:prSet/>
      <dgm:spPr/>
      <dgm:t>
        <a:bodyPr/>
        <a:lstStyle/>
        <a:p>
          <a:endParaRPr lang="en-US"/>
        </a:p>
      </dgm:t>
    </dgm:pt>
    <dgm:pt modelId="{FD1943DB-5AD6-43DA-8D57-25856035841A}" type="sibTrans" cxnId="{17E33FD5-E938-44EB-AD31-508D5F3BB10F}">
      <dgm:prSet/>
      <dgm:spPr/>
      <dgm:t>
        <a:bodyPr/>
        <a:lstStyle/>
        <a:p>
          <a:endParaRPr lang="en-US"/>
        </a:p>
      </dgm:t>
    </dgm:pt>
    <dgm:pt modelId="{813F764B-2D30-4F78-B3AA-A4AE34C99AC4}">
      <dgm:prSet phldrT="[Text]"/>
      <dgm:spPr/>
      <dgm:t>
        <a:bodyPr/>
        <a:lstStyle/>
        <a:p>
          <a:r>
            <a:rPr lang="en-US" dirty="0" smtClean="0"/>
            <a:t>Surplus </a:t>
          </a:r>
          <a:endParaRPr lang="en-US" dirty="0"/>
        </a:p>
      </dgm:t>
    </dgm:pt>
    <dgm:pt modelId="{EC25AFC3-2B42-422C-BBB0-00EF81DB2D72}" type="parTrans" cxnId="{CE172E61-8318-4ED1-BBCD-2C2295B19730}">
      <dgm:prSet/>
      <dgm:spPr/>
      <dgm:t>
        <a:bodyPr/>
        <a:lstStyle/>
        <a:p>
          <a:endParaRPr lang="en-US"/>
        </a:p>
      </dgm:t>
    </dgm:pt>
    <dgm:pt modelId="{EA814778-4522-4BBF-A38C-BEF76BE04271}" type="sibTrans" cxnId="{CE172E61-8318-4ED1-BBCD-2C2295B19730}">
      <dgm:prSet/>
      <dgm:spPr/>
      <dgm:t>
        <a:bodyPr/>
        <a:lstStyle/>
        <a:p>
          <a:endParaRPr lang="en-US"/>
        </a:p>
      </dgm:t>
    </dgm:pt>
    <dgm:pt modelId="{0E50C85C-1938-4177-A12D-F03163759A8B}">
      <dgm:prSet phldrT="[Text]"/>
      <dgm:spPr/>
      <dgm:t>
        <a:bodyPr/>
        <a:lstStyle/>
        <a:p>
          <a:r>
            <a:rPr lang="en-US" dirty="0" smtClean="0"/>
            <a:t>Deficit</a:t>
          </a:r>
          <a:endParaRPr lang="en-US" dirty="0"/>
        </a:p>
      </dgm:t>
    </dgm:pt>
    <dgm:pt modelId="{64E4E141-F227-489B-B722-108F356CF830}" type="parTrans" cxnId="{E7372C01-BD0F-4C0D-99EC-A53906CD6BED}">
      <dgm:prSet/>
      <dgm:spPr/>
      <dgm:t>
        <a:bodyPr/>
        <a:lstStyle/>
        <a:p>
          <a:endParaRPr lang="en-US"/>
        </a:p>
      </dgm:t>
    </dgm:pt>
    <dgm:pt modelId="{C63188D7-3942-4FAA-A254-D9109287651B}" type="sibTrans" cxnId="{E7372C01-BD0F-4C0D-99EC-A53906CD6BED}">
      <dgm:prSet/>
      <dgm:spPr/>
      <dgm:t>
        <a:bodyPr/>
        <a:lstStyle/>
        <a:p>
          <a:endParaRPr lang="en-US"/>
        </a:p>
      </dgm:t>
    </dgm:pt>
    <dgm:pt modelId="{2F410585-137A-45A8-B704-A5C23C0E6379}">
      <dgm:prSet phldrT="[Text]"/>
      <dgm:spPr/>
      <dgm:t>
        <a:bodyPr/>
        <a:lstStyle/>
        <a:p>
          <a:r>
            <a:rPr lang="en-US" dirty="0" smtClean="0"/>
            <a:t>Receipts &gt; Payments</a:t>
          </a:r>
          <a:endParaRPr lang="en-US" dirty="0"/>
        </a:p>
      </dgm:t>
    </dgm:pt>
    <dgm:pt modelId="{42BC507E-A408-46BD-84E8-9DB5104C7B50}" type="parTrans" cxnId="{5538365F-516F-4F50-A983-C40E050A3017}">
      <dgm:prSet/>
      <dgm:spPr/>
      <dgm:t>
        <a:bodyPr/>
        <a:lstStyle/>
        <a:p>
          <a:endParaRPr lang="en-US"/>
        </a:p>
      </dgm:t>
    </dgm:pt>
    <dgm:pt modelId="{55647021-CAD8-47FC-A44B-4B75273A8585}" type="sibTrans" cxnId="{5538365F-516F-4F50-A983-C40E050A3017}">
      <dgm:prSet/>
      <dgm:spPr/>
      <dgm:t>
        <a:bodyPr/>
        <a:lstStyle/>
        <a:p>
          <a:endParaRPr lang="en-US"/>
        </a:p>
      </dgm:t>
    </dgm:pt>
    <dgm:pt modelId="{6B00F663-8DB6-40F7-992A-9C4B49F75377}">
      <dgm:prSet phldrT="[Text]"/>
      <dgm:spPr/>
      <dgm:t>
        <a:bodyPr/>
        <a:lstStyle/>
        <a:p>
          <a:r>
            <a:rPr lang="en-US" dirty="0" smtClean="0"/>
            <a:t>Receipts &lt; Payments</a:t>
          </a:r>
          <a:endParaRPr lang="en-US" dirty="0"/>
        </a:p>
      </dgm:t>
    </dgm:pt>
    <dgm:pt modelId="{0FAA5977-F7D8-4AD2-9FA2-728930DD254A}" type="parTrans" cxnId="{8011C734-CDD9-4236-A248-041593D6BF83}">
      <dgm:prSet/>
      <dgm:spPr/>
      <dgm:t>
        <a:bodyPr/>
        <a:lstStyle/>
        <a:p>
          <a:endParaRPr lang="en-US"/>
        </a:p>
      </dgm:t>
    </dgm:pt>
    <dgm:pt modelId="{1B7CEE70-7DE9-4865-BCCE-B6B701104FD2}" type="sibTrans" cxnId="{8011C734-CDD9-4236-A248-041593D6BF83}">
      <dgm:prSet/>
      <dgm:spPr/>
      <dgm:t>
        <a:bodyPr/>
        <a:lstStyle/>
        <a:p>
          <a:endParaRPr lang="en-US"/>
        </a:p>
      </dgm:t>
    </dgm:pt>
    <dgm:pt modelId="{044ED8CA-C290-4897-9BC2-CBA2F6B784FD}">
      <dgm:prSet phldrT="[Text]"/>
      <dgm:spPr/>
      <dgm:t>
        <a:bodyPr/>
        <a:lstStyle/>
        <a:p>
          <a:r>
            <a:rPr lang="en-US" dirty="0" smtClean="0"/>
            <a:t>Balance </a:t>
          </a:r>
          <a:endParaRPr lang="en-US" dirty="0"/>
        </a:p>
      </dgm:t>
    </dgm:pt>
    <dgm:pt modelId="{41B580CB-FED5-46A6-8638-9AE3D886D113}" type="parTrans" cxnId="{930E38EB-5A10-4CDF-9F09-61BC22834F4D}">
      <dgm:prSet/>
      <dgm:spPr/>
      <dgm:t>
        <a:bodyPr/>
        <a:lstStyle/>
        <a:p>
          <a:endParaRPr lang="en-US"/>
        </a:p>
      </dgm:t>
    </dgm:pt>
    <dgm:pt modelId="{8BCE4B8D-FF14-479D-A7C9-75DA9A792AFE}" type="sibTrans" cxnId="{930E38EB-5A10-4CDF-9F09-61BC22834F4D}">
      <dgm:prSet/>
      <dgm:spPr/>
      <dgm:t>
        <a:bodyPr/>
        <a:lstStyle/>
        <a:p>
          <a:endParaRPr lang="en-US"/>
        </a:p>
      </dgm:t>
    </dgm:pt>
    <dgm:pt modelId="{73F4A24C-45CD-4277-AD6C-E2A5091218EB}" type="pres">
      <dgm:prSet presAssocID="{265250A7-701F-42F1-BACC-98746C90455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6592604-28CD-45B8-B401-A8828C83B132}" type="pres">
      <dgm:prSet presAssocID="{97FCF94F-4EEF-4662-B52C-F9901EA23020}" presName="hierRoot1" presStyleCnt="0">
        <dgm:presLayoutVars>
          <dgm:hierBranch val="init"/>
        </dgm:presLayoutVars>
      </dgm:prSet>
      <dgm:spPr/>
    </dgm:pt>
    <dgm:pt modelId="{FCBA9F24-EBC0-46CB-969C-124C68EEB24E}" type="pres">
      <dgm:prSet presAssocID="{97FCF94F-4EEF-4662-B52C-F9901EA23020}" presName="rootComposite1" presStyleCnt="0"/>
      <dgm:spPr/>
    </dgm:pt>
    <dgm:pt modelId="{B856F262-8B7E-4AF9-86A8-7182DB9A886B}" type="pres">
      <dgm:prSet presAssocID="{97FCF94F-4EEF-4662-B52C-F9901EA2302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4BE21A7-A840-4EF8-9E62-48B37ED316BE}" type="pres">
      <dgm:prSet presAssocID="{97FCF94F-4EEF-4662-B52C-F9901EA23020}" presName="rootConnector1" presStyleLbl="node1" presStyleIdx="0" presStyleCnt="0"/>
      <dgm:spPr/>
      <dgm:t>
        <a:bodyPr/>
        <a:lstStyle/>
        <a:p>
          <a:endParaRPr lang="en-US"/>
        </a:p>
      </dgm:t>
    </dgm:pt>
    <dgm:pt modelId="{9FE54EE6-D953-42B5-810E-02AD9D0203A1}" type="pres">
      <dgm:prSet presAssocID="{97FCF94F-4EEF-4662-B52C-F9901EA23020}" presName="hierChild2" presStyleCnt="0"/>
      <dgm:spPr/>
    </dgm:pt>
    <dgm:pt modelId="{CEC76904-D50D-4585-9715-C8280818D2AB}" type="pres">
      <dgm:prSet presAssocID="{B3B88825-F2A4-4549-B8D1-505CE0D80367}" presName="Name37" presStyleLbl="parChTrans1D2" presStyleIdx="0" presStyleCnt="2"/>
      <dgm:spPr/>
      <dgm:t>
        <a:bodyPr/>
        <a:lstStyle/>
        <a:p>
          <a:endParaRPr lang="en-US"/>
        </a:p>
      </dgm:t>
    </dgm:pt>
    <dgm:pt modelId="{CB0E010E-A463-4728-9002-6E7A1AFD5FA1}" type="pres">
      <dgm:prSet presAssocID="{54D49E66-4658-443D-9C65-C0268BFC0C0B}" presName="hierRoot2" presStyleCnt="0">
        <dgm:presLayoutVars>
          <dgm:hierBranch val="init"/>
        </dgm:presLayoutVars>
      </dgm:prSet>
      <dgm:spPr/>
    </dgm:pt>
    <dgm:pt modelId="{B1010684-625C-4A41-A444-A73840BF3803}" type="pres">
      <dgm:prSet presAssocID="{54D49E66-4658-443D-9C65-C0268BFC0C0B}" presName="rootComposite" presStyleCnt="0"/>
      <dgm:spPr/>
    </dgm:pt>
    <dgm:pt modelId="{DF792AF0-58FE-4A0F-AFEF-C178A46037A1}" type="pres">
      <dgm:prSet presAssocID="{54D49E66-4658-443D-9C65-C0268BFC0C0B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C1843D4-C826-483F-8876-8513FF3458C9}" type="pres">
      <dgm:prSet presAssocID="{54D49E66-4658-443D-9C65-C0268BFC0C0B}" presName="rootConnector" presStyleLbl="node2" presStyleIdx="0" presStyleCnt="2"/>
      <dgm:spPr/>
      <dgm:t>
        <a:bodyPr/>
        <a:lstStyle/>
        <a:p>
          <a:endParaRPr lang="en-US"/>
        </a:p>
      </dgm:t>
    </dgm:pt>
    <dgm:pt modelId="{62DBCA32-8559-45F1-9F25-6AB76CA8F0EE}" type="pres">
      <dgm:prSet presAssocID="{54D49E66-4658-443D-9C65-C0268BFC0C0B}" presName="hierChild4" presStyleCnt="0"/>
      <dgm:spPr/>
    </dgm:pt>
    <dgm:pt modelId="{4FD3B496-4986-4607-B00D-309A629DCA20}" type="pres">
      <dgm:prSet presAssocID="{41B580CB-FED5-46A6-8638-9AE3D886D113}" presName="Name37" presStyleLbl="parChTrans1D3" presStyleIdx="0" presStyleCnt="3"/>
      <dgm:spPr/>
      <dgm:t>
        <a:bodyPr/>
        <a:lstStyle/>
        <a:p>
          <a:endParaRPr lang="en-US"/>
        </a:p>
      </dgm:t>
    </dgm:pt>
    <dgm:pt modelId="{9259A5CF-2322-4E6E-9364-05A874F94884}" type="pres">
      <dgm:prSet presAssocID="{044ED8CA-C290-4897-9BC2-CBA2F6B784FD}" presName="hierRoot2" presStyleCnt="0">
        <dgm:presLayoutVars>
          <dgm:hierBranch val="init"/>
        </dgm:presLayoutVars>
      </dgm:prSet>
      <dgm:spPr/>
    </dgm:pt>
    <dgm:pt modelId="{E8B65169-AB0B-4EEB-B369-D4C23F7F4739}" type="pres">
      <dgm:prSet presAssocID="{044ED8CA-C290-4897-9BC2-CBA2F6B784FD}" presName="rootComposite" presStyleCnt="0"/>
      <dgm:spPr/>
    </dgm:pt>
    <dgm:pt modelId="{55DD5DCD-5A15-49A1-960C-1F54DE21EF17}" type="pres">
      <dgm:prSet presAssocID="{044ED8CA-C290-4897-9BC2-CBA2F6B784FD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3FDB884-0CAE-4E64-8770-D6018BB77344}" type="pres">
      <dgm:prSet presAssocID="{044ED8CA-C290-4897-9BC2-CBA2F6B784FD}" presName="rootConnector" presStyleLbl="node3" presStyleIdx="0" presStyleCnt="3"/>
      <dgm:spPr/>
      <dgm:t>
        <a:bodyPr/>
        <a:lstStyle/>
        <a:p>
          <a:endParaRPr lang="en-US"/>
        </a:p>
      </dgm:t>
    </dgm:pt>
    <dgm:pt modelId="{F3F40D92-A808-4A28-9DEB-E718B9363566}" type="pres">
      <dgm:prSet presAssocID="{044ED8CA-C290-4897-9BC2-CBA2F6B784FD}" presName="hierChild4" presStyleCnt="0"/>
      <dgm:spPr/>
    </dgm:pt>
    <dgm:pt modelId="{866EF44C-40E9-4BE8-A6D4-CDA92AA18E50}" type="pres">
      <dgm:prSet presAssocID="{CEEF2255-A3A3-4FB7-8986-D1B3A39BBD40}" presName="Name37" presStyleLbl="parChTrans1D4" presStyleIdx="0" presStyleCnt="3"/>
      <dgm:spPr/>
      <dgm:t>
        <a:bodyPr/>
        <a:lstStyle/>
        <a:p>
          <a:endParaRPr lang="en-US"/>
        </a:p>
      </dgm:t>
    </dgm:pt>
    <dgm:pt modelId="{120DF8B3-439F-4239-93D2-C33D989B881C}" type="pres">
      <dgm:prSet presAssocID="{D8EE4EA1-4BB7-463B-859B-4AF45D426D59}" presName="hierRoot2" presStyleCnt="0">
        <dgm:presLayoutVars>
          <dgm:hierBranch val="init"/>
        </dgm:presLayoutVars>
      </dgm:prSet>
      <dgm:spPr/>
    </dgm:pt>
    <dgm:pt modelId="{BFE7F086-5F8E-4D12-8A07-84580A5C9DE7}" type="pres">
      <dgm:prSet presAssocID="{D8EE4EA1-4BB7-463B-859B-4AF45D426D59}" presName="rootComposite" presStyleCnt="0"/>
      <dgm:spPr/>
    </dgm:pt>
    <dgm:pt modelId="{C3FE9639-A9BF-4FFA-A7C4-130D5D9FCC1F}" type="pres">
      <dgm:prSet presAssocID="{D8EE4EA1-4BB7-463B-859B-4AF45D426D59}" presName="rootText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1373087-E387-4D77-B2DB-99F6FBB76659}" type="pres">
      <dgm:prSet presAssocID="{D8EE4EA1-4BB7-463B-859B-4AF45D426D59}" presName="rootConnector" presStyleLbl="node4" presStyleIdx="0" presStyleCnt="3"/>
      <dgm:spPr/>
      <dgm:t>
        <a:bodyPr/>
        <a:lstStyle/>
        <a:p>
          <a:endParaRPr lang="en-US"/>
        </a:p>
      </dgm:t>
    </dgm:pt>
    <dgm:pt modelId="{0ACEF060-5252-4018-ADCC-D921D0267E63}" type="pres">
      <dgm:prSet presAssocID="{D8EE4EA1-4BB7-463B-859B-4AF45D426D59}" presName="hierChild4" presStyleCnt="0"/>
      <dgm:spPr/>
    </dgm:pt>
    <dgm:pt modelId="{B609B55D-A2F5-43B9-BE36-02F62BE7CF1E}" type="pres">
      <dgm:prSet presAssocID="{D8EE4EA1-4BB7-463B-859B-4AF45D426D59}" presName="hierChild5" presStyleCnt="0"/>
      <dgm:spPr/>
    </dgm:pt>
    <dgm:pt modelId="{AFD2FF0C-7B91-48DC-AA8E-84F066A7CDCB}" type="pres">
      <dgm:prSet presAssocID="{044ED8CA-C290-4897-9BC2-CBA2F6B784FD}" presName="hierChild5" presStyleCnt="0"/>
      <dgm:spPr/>
    </dgm:pt>
    <dgm:pt modelId="{0AC271FA-9BA5-4705-8003-DCA03E1CCC31}" type="pres">
      <dgm:prSet presAssocID="{54D49E66-4658-443D-9C65-C0268BFC0C0B}" presName="hierChild5" presStyleCnt="0"/>
      <dgm:spPr/>
    </dgm:pt>
    <dgm:pt modelId="{BC79E3E4-D520-4A04-811A-966989ECCF01}" type="pres">
      <dgm:prSet presAssocID="{40FF6098-CB85-45DD-A4D0-4E2409ABC637}" presName="Name37" presStyleLbl="parChTrans1D2" presStyleIdx="1" presStyleCnt="2"/>
      <dgm:spPr/>
      <dgm:t>
        <a:bodyPr/>
        <a:lstStyle/>
        <a:p>
          <a:endParaRPr lang="en-US"/>
        </a:p>
      </dgm:t>
    </dgm:pt>
    <dgm:pt modelId="{94CD3E21-5412-4556-AFEA-707B6EFE2E12}" type="pres">
      <dgm:prSet presAssocID="{41B0B010-12E1-42B9-AB98-58687CE8218C}" presName="hierRoot2" presStyleCnt="0">
        <dgm:presLayoutVars>
          <dgm:hierBranch val="init"/>
        </dgm:presLayoutVars>
      </dgm:prSet>
      <dgm:spPr/>
    </dgm:pt>
    <dgm:pt modelId="{E2D34B10-296A-412E-9722-94B409B19D4A}" type="pres">
      <dgm:prSet presAssocID="{41B0B010-12E1-42B9-AB98-58687CE8218C}" presName="rootComposite" presStyleCnt="0"/>
      <dgm:spPr/>
    </dgm:pt>
    <dgm:pt modelId="{BFB30157-CA9A-46CA-870B-F7665827E71F}" type="pres">
      <dgm:prSet presAssocID="{41B0B010-12E1-42B9-AB98-58687CE8218C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928328C-AEDA-4AF3-A1EF-C8A2AE28B92D}" type="pres">
      <dgm:prSet presAssocID="{41B0B010-12E1-42B9-AB98-58687CE8218C}" presName="rootConnector" presStyleLbl="node2" presStyleIdx="1" presStyleCnt="2"/>
      <dgm:spPr/>
      <dgm:t>
        <a:bodyPr/>
        <a:lstStyle/>
        <a:p>
          <a:endParaRPr lang="en-US"/>
        </a:p>
      </dgm:t>
    </dgm:pt>
    <dgm:pt modelId="{7C3D0861-B141-47D7-8F22-C5A3242257B5}" type="pres">
      <dgm:prSet presAssocID="{41B0B010-12E1-42B9-AB98-58687CE8218C}" presName="hierChild4" presStyleCnt="0"/>
      <dgm:spPr/>
    </dgm:pt>
    <dgm:pt modelId="{061B44D2-1629-49C1-87FF-B7F1515A2119}" type="pres">
      <dgm:prSet presAssocID="{EC25AFC3-2B42-422C-BBB0-00EF81DB2D72}" presName="Name37" presStyleLbl="parChTrans1D3" presStyleIdx="1" presStyleCnt="3"/>
      <dgm:spPr/>
      <dgm:t>
        <a:bodyPr/>
        <a:lstStyle/>
        <a:p>
          <a:endParaRPr lang="en-US"/>
        </a:p>
      </dgm:t>
    </dgm:pt>
    <dgm:pt modelId="{E05DEBFF-BA86-4758-91AF-7E691A843378}" type="pres">
      <dgm:prSet presAssocID="{813F764B-2D30-4F78-B3AA-A4AE34C99AC4}" presName="hierRoot2" presStyleCnt="0">
        <dgm:presLayoutVars>
          <dgm:hierBranch val="init"/>
        </dgm:presLayoutVars>
      </dgm:prSet>
      <dgm:spPr/>
    </dgm:pt>
    <dgm:pt modelId="{91390107-ABC3-4176-B7B3-60D60151B6D0}" type="pres">
      <dgm:prSet presAssocID="{813F764B-2D30-4F78-B3AA-A4AE34C99AC4}" presName="rootComposite" presStyleCnt="0"/>
      <dgm:spPr/>
    </dgm:pt>
    <dgm:pt modelId="{16400C07-EB8D-4DEB-BA81-6263C5A96AEE}" type="pres">
      <dgm:prSet presAssocID="{813F764B-2D30-4F78-B3AA-A4AE34C99AC4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9C85A86-628F-483F-BF22-9BAF5CB3A8F3}" type="pres">
      <dgm:prSet presAssocID="{813F764B-2D30-4F78-B3AA-A4AE34C99AC4}" presName="rootConnector" presStyleLbl="node3" presStyleIdx="1" presStyleCnt="3"/>
      <dgm:spPr/>
      <dgm:t>
        <a:bodyPr/>
        <a:lstStyle/>
        <a:p>
          <a:endParaRPr lang="en-US"/>
        </a:p>
      </dgm:t>
    </dgm:pt>
    <dgm:pt modelId="{500CE491-7CB0-4187-AE45-7CEF3FD364AE}" type="pres">
      <dgm:prSet presAssocID="{813F764B-2D30-4F78-B3AA-A4AE34C99AC4}" presName="hierChild4" presStyleCnt="0"/>
      <dgm:spPr/>
    </dgm:pt>
    <dgm:pt modelId="{D9F48DAD-1134-49DE-8A61-BBB0F1BD5A2A}" type="pres">
      <dgm:prSet presAssocID="{42BC507E-A408-46BD-84E8-9DB5104C7B50}" presName="Name37" presStyleLbl="parChTrans1D4" presStyleIdx="1" presStyleCnt="3"/>
      <dgm:spPr/>
      <dgm:t>
        <a:bodyPr/>
        <a:lstStyle/>
        <a:p>
          <a:endParaRPr lang="en-US"/>
        </a:p>
      </dgm:t>
    </dgm:pt>
    <dgm:pt modelId="{CD222446-AE38-4DE8-8066-A05BB85F52B1}" type="pres">
      <dgm:prSet presAssocID="{2F410585-137A-45A8-B704-A5C23C0E6379}" presName="hierRoot2" presStyleCnt="0">
        <dgm:presLayoutVars>
          <dgm:hierBranch val="init"/>
        </dgm:presLayoutVars>
      </dgm:prSet>
      <dgm:spPr/>
    </dgm:pt>
    <dgm:pt modelId="{6868FB40-6CD1-4317-B880-D80693230672}" type="pres">
      <dgm:prSet presAssocID="{2F410585-137A-45A8-B704-A5C23C0E6379}" presName="rootComposite" presStyleCnt="0"/>
      <dgm:spPr/>
    </dgm:pt>
    <dgm:pt modelId="{C864526B-15F9-4B1C-BE92-512E80C582B1}" type="pres">
      <dgm:prSet presAssocID="{2F410585-137A-45A8-B704-A5C23C0E6379}" presName="rootText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2F1C4EA-1C13-4FFF-8BE2-89E81F244F5E}" type="pres">
      <dgm:prSet presAssocID="{2F410585-137A-45A8-B704-A5C23C0E6379}" presName="rootConnector" presStyleLbl="node4" presStyleIdx="1" presStyleCnt="3"/>
      <dgm:spPr/>
      <dgm:t>
        <a:bodyPr/>
        <a:lstStyle/>
        <a:p>
          <a:endParaRPr lang="en-US"/>
        </a:p>
      </dgm:t>
    </dgm:pt>
    <dgm:pt modelId="{E25B1E1D-4AD8-4935-97FA-0A05B3EF40FB}" type="pres">
      <dgm:prSet presAssocID="{2F410585-137A-45A8-B704-A5C23C0E6379}" presName="hierChild4" presStyleCnt="0"/>
      <dgm:spPr/>
    </dgm:pt>
    <dgm:pt modelId="{FF54AEDE-D7C5-483A-ACEC-0816CFDE0492}" type="pres">
      <dgm:prSet presAssocID="{2F410585-137A-45A8-B704-A5C23C0E6379}" presName="hierChild5" presStyleCnt="0"/>
      <dgm:spPr/>
    </dgm:pt>
    <dgm:pt modelId="{F8339195-30A1-46C6-9C49-805477A4DC59}" type="pres">
      <dgm:prSet presAssocID="{813F764B-2D30-4F78-B3AA-A4AE34C99AC4}" presName="hierChild5" presStyleCnt="0"/>
      <dgm:spPr/>
    </dgm:pt>
    <dgm:pt modelId="{E80F00E6-CDC1-4BD9-BFCF-68959EF359E6}" type="pres">
      <dgm:prSet presAssocID="{64E4E141-F227-489B-B722-108F356CF830}" presName="Name37" presStyleLbl="parChTrans1D3" presStyleIdx="2" presStyleCnt="3"/>
      <dgm:spPr/>
      <dgm:t>
        <a:bodyPr/>
        <a:lstStyle/>
        <a:p>
          <a:endParaRPr lang="en-US"/>
        </a:p>
      </dgm:t>
    </dgm:pt>
    <dgm:pt modelId="{FC1BC0E4-389C-496F-8893-EFD0E24BB2EC}" type="pres">
      <dgm:prSet presAssocID="{0E50C85C-1938-4177-A12D-F03163759A8B}" presName="hierRoot2" presStyleCnt="0">
        <dgm:presLayoutVars>
          <dgm:hierBranch val="init"/>
        </dgm:presLayoutVars>
      </dgm:prSet>
      <dgm:spPr/>
    </dgm:pt>
    <dgm:pt modelId="{4AC0B863-1F93-44B8-86EC-1893DCFC6B92}" type="pres">
      <dgm:prSet presAssocID="{0E50C85C-1938-4177-A12D-F03163759A8B}" presName="rootComposite" presStyleCnt="0"/>
      <dgm:spPr/>
    </dgm:pt>
    <dgm:pt modelId="{63618978-1557-4F1D-A194-966FDF33FABA}" type="pres">
      <dgm:prSet presAssocID="{0E50C85C-1938-4177-A12D-F03163759A8B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AF75FB7-7EA0-4F72-AC40-6661380414DC}" type="pres">
      <dgm:prSet presAssocID="{0E50C85C-1938-4177-A12D-F03163759A8B}" presName="rootConnector" presStyleLbl="node3" presStyleIdx="2" presStyleCnt="3"/>
      <dgm:spPr/>
      <dgm:t>
        <a:bodyPr/>
        <a:lstStyle/>
        <a:p>
          <a:endParaRPr lang="en-US"/>
        </a:p>
      </dgm:t>
    </dgm:pt>
    <dgm:pt modelId="{151C3B6C-5FCB-4C06-97ED-170E7FCAE5F8}" type="pres">
      <dgm:prSet presAssocID="{0E50C85C-1938-4177-A12D-F03163759A8B}" presName="hierChild4" presStyleCnt="0"/>
      <dgm:spPr/>
    </dgm:pt>
    <dgm:pt modelId="{B1D600DC-9D4F-4776-B7AE-68E33611E191}" type="pres">
      <dgm:prSet presAssocID="{0FAA5977-F7D8-4AD2-9FA2-728930DD254A}" presName="Name37" presStyleLbl="parChTrans1D4" presStyleIdx="2" presStyleCnt="3"/>
      <dgm:spPr/>
      <dgm:t>
        <a:bodyPr/>
        <a:lstStyle/>
        <a:p>
          <a:endParaRPr lang="en-US"/>
        </a:p>
      </dgm:t>
    </dgm:pt>
    <dgm:pt modelId="{8A398C4D-75DB-46C7-8107-73571229B8C2}" type="pres">
      <dgm:prSet presAssocID="{6B00F663-8DB6-40F7-992A-9C4B49F75377}" presName="hierRoot2" presStyleCnt="0">
        <dgm:presLayoutVars>
          <dgm:hierBranch val="init"/>
        </dgm:presLayoutVars>
      </dgm:prSet>
      <dgm:spPr/>
    </dgm:pt>
    <dgm:pt modelId="{EA3D4A92-0A6B-49A6-8ED1-ABDE6F6FA50E}" type="pres">
      <dgm:prSet presAssocID="{6B00F663-8DB6-40F7-992A-9C4B49F75377}" presName="rootComposite" presStyleCnt="0"/>
      <dgm:spPr/>
    </dgm:pt>
    <dgm:pt modelId="{5A1F59A0-918D-4A1F-A183-D9E838600AEF}" type="pres">
      <dgm:prSet presAssocID="{6B00F663-8DB6-40F7-992A-9C4B49F75377}" presName="rootText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58E819B-E5DC-4254-96A9-D5BC01319F5F}" type="pres">
      <dgm:prSet presAssocID="{6B00F663-8DB6-40F7-992A-9C4B49F75377}" presName="rootConnector" presStyleLbl="node4" presStyleIdx="2" presStyleCnt="3"/>
      <dgm:spPr/>
      <dgm:t>
        <a:bodyPr/>
        <a:lstStyle/>
        <a:p>
          <a:endParaRPr lang="en-US"/>
        </a:p>
      </dgm:t>
    </dgm:pt>
    <dgm:pt modelId="{57819EDF-3405-424D-B5E9-CFD046C82869}" type="pres">
      <dgm:prSet presAssocID="{6B00F663-8DB6-40F7-992A-9C4B49F75377}" presName="hierChild4" presStyleCnt="0"/>
      <dgm:spPr/>
    </dgm:pt>
    <dgm:pt modelId="{D38F60C7-B89A-4F89-A7BE-4B25AB9FFB69}" type="pres">
      <dgm:prSet presAssocID="{6B00F663-8DB6-40F7-992A-9C4B49F75377}" presName="hierChild5" presStyleCnt="0"/>
      <dgm:spPr/>
    </dgm:pt>
    <dgm:pt modelId="{AA6A2062-7777-4FFE-A9AC-965C4DBC4916}" type="pres">
      <dgm:prSet presAssocID="{0E50C85C-1938-4177-A12D-F03163759A8B}" presName="hierChild5" presStyleCnt="0"/>
      <dgm:spPr/>
    </dgm:pt>
    <dgm:pt modelId="{6231FB26-46D3-4E61-8B55-ABE4EC961862}" type="pres">
      <dgm:prSet presAssocID="{41B0B010-12E1-42B9-AB98-58687CE8218C}" presName="hierChild5" presStyleCnt="0"/>
      <dgm:spPr/>
    </dgm:pt>
    <dgm:pt modelId="{ED55CAFC-061C-48C9-961D-B892D7627AA3}" type="pres">
      <dgm:prSet presAssocID="{97FCF94F-4EEF-4662-B52C-F9901EA23020}" presName="hierChild3" presStyleCnt="0"/>
      <dgm:spPr/>
    </dgm:pt>
  </dgm:ptLst>
  <dgm:cxnLst>
    <dgm:cxn modelId="{1B657C88-975D-4379-BDB5-C474AD5BB7DC}" type="presOf" srcId="{0FAA5977-F7D8-4AD2-9FA2-728930DD254A}" destId="{B1D600DC-9D4F-4776-B7AE-68E33611E191}" srcOrd="0" destOrd="0" presId="urn:microsoft.com/office/officeart/2005/8/layout/orgChart1"/>
    <dgm:cxn modelId="{CC0AC5B4-363F-46E9-9329-5AE6464C8114}" type="presOf" srcId="{CEEF2255-A3A3-4FB7-8986-D1B3A39BBD40}" destId="{866EF44C-40E9-4BE8-A6D4-CDA92AA18E50}" srcOrd="0" destOrd="0" presId="urn:microsoft.com/office/officeart/2005/8/layout/orgChart1"/>
    <dgm:cxn modelId="{C04FF267-33D7-42B2-9199-91D11CF20E4B}" type="presOf" srcId="{0E50C85C-1938-4177-A12D-F03163759A8B}" destId="{1AF75FB7-7EA0-4F72-AC40-6661380414DC}" srcOrd="1" destOrd="0" presId="urn:microsoft.com/office/officeart/2005/8/layout/orgChart1"/>
    <dgm:cxn modelId="{51018ADB-3539-4C78-B58D-6668CD8703E4}" type="presOf" srcId="{B3B88825-F2A4-4549-B8D1-505CE0D80367}" destId="{CEC76904-D50D-4585-9715-C8280818D2AB}" srcOrd="0" destOrd="0" presId="urn:microsoft.com/office/officeart/2005/8/layout/orgChart1"/>
    <dgm:cxn modelId="{D3DD048B-8099-40B0-BA47-63D8D621C049}" type="presOf" srcId="{D8EE4EA1-4BB7-463B-859B-4AF45D426D59}" destId="{C3FE9639-A9BF-4FFA-A7C4-130D5D9FCC1F}" srcOrd="0" destOrd="0" presId="urn:microsoft.com/office/officeart/2005/8/layout/orgChart1"/>
    <dgm:cxn modelId="{46828BCD-8DA2-4F1D-9D25-BD3FE1D94515}" type="presOf" srcId="{0E50C85C-1938-4177-A12D-F03163759A8B}" destId="{63618978-1557-4F1D-A194-966FDF33FABA}" srcOrd="0" destOrd="0" presId="urn:microsoft.com/office/officeart/2005/8/layout/orgChart1"/>
    <dgm:cxn modelId="{D91DE274-ABC2-47AF-97C0-BCF002E96576}" type="presOf" srcId="{40FF6098-CB85-45DD-A4D0-4E2409ABC637}" destId="{BC79E3E4-D520-4A04-811A-966989ECCF01}" srcOrd="0" destOrd="0" presId="urn:microsoft.com/office/officeart/2005/8/layout/orgChart1"/>
    <dgm:cxn modelId="{AB0E5F08-3897-430B-8C50-1A64475FE0F4}" type="presOf" srcId="{044ED8CA-C290-4897-9BC2-CBA2F6B784FD}" destId="{73FDB884-0CAE-4E64-8770-D6018BB77344}" srcOrd="1" destOrd="0" presId="urn:microsoft.com/office/officeart/2005/8/layout/orgChart1"/>
    <dgm:cxn modelId="{930E38EB-5A10-4CDF-9F09-61BC22834F4D}" srcId="{54D49E66-4658-443D-9C65-C0268BFC0C0B}" destId="{044ED8CA-C290-4897-9BC2-CBA2F6B784FD}" srcOrd="0" destOrd="0" parTransId="{41B580CB-FED5-46A6-8638-9AE3D886D113}" sibTransId="{8BCE4B8D-FF14-479D-A7C9-75DA9A792AFE}"/>
    <dgm:cxn modelId="{5538365F-516F-4F50-A983-C40E050A3017}" srcId="{813F764B-2D30-4F78-B3AA-A4AE34C99AC4}" destId="{2F410585-137A-45A8-B704-A5C23C0E6379}" srcOrd="0" destOrd="0" parTransId="{42BC507E-A408-46BD-84E8-9DB5104C7B50}" sibTransId="{55647021-CAD8-47FC-A44B-4B75273A8585}"/>
    <dgm:cxn modelId="{EEB7C990-24D6-4571-B5DE-BE59264ECCBA}" type="presOf" srcId="{044ED8CA-C290-4897-9BC2-CBA2F6B784FD}" destId="{55DD5DCD-5A15-49A1-960C-1F54DE21EF17}" srcOrd="0" destOrd="0" presId="urn:microsoft.com/office/officeart/2005/8/layout/orgChart1"/>
    <dgm:cxn modelId="{9DCC1E2B-8AA0-4D08-B695-C958FFE9189E}" type="presOf" srcId="{265250A7-701F-42F1-BACC-98746C904556}" destId="{73F4A24C-45CD-4277-AD6C-E2A5091218EB}" srcOrd="0" destOrd="0" presId="urn:microsoft.com/office/officeart/2005/8/layout/orgChart1"/>
    <dgm:cxn modelId="{F3368C1E-3927-43A6-B9BF-05A07F664288}" type="presOf" srcId="{813F764B-2D30-4F78-B3AA-A4AE34C99AC4}" destId="{16400C07-EB8D-4DEB-BA81-6263C5A96AEE}" srcOrd="0" destOrd="0" presId="urn:microsoft.com/office/officeart/2005/8/layout/orgChart1"/>
    <dgm:cxn modelId="{17E33FD5-E938-44EB-AD31-508D5F3BB10F}" srcId="{044ED8CA-C290-4897-9BC2-CBA2F6B784FD}" destId="{D8EE4EA1-4BB7-463B-859B-4AF45D426D59}" srcOrd="0" destOrd="0" parTransId="{CEEF2255-A3A3-4FB7-8986-D1B3A39BBD40}" sibTransId="{FD1943DB-5AD6-43DA-8D57-25856035841A}"/>
    <dgm:cxn modelId="{504B6B57-3A44-4538-817F-D9D10AB46EFD}" type="presOf" srcId="{42BC507E-A408-46BD-84E8-9DB5104C7B50}" destId="{D9F48DAD-1134-49DE-8A61-BBB0F1BD5A2A}" srcOrd="0" destOrd="0" presId="urn:microsoft.com/office/officeart/2005/8/layout/orgChart1"/>
    <dgm:cxn modelId="{3AE55253-8B4B-4316-9853-87603E88AFF0}" type="presOf" srcId="{D8EE4EA1-4BB7-463B-859B-4AF45D426D59}" destId="{51373087-E387-4D77-B2DB-99F6FBB76659}" srcOrd="1" destOrd="0" presId="urn:microsoft.com/office/officeart/2005/8/layout/orgChart1"/>
    <dgm:cxn modelId="{CA8C83D3-EF54-49DB-BCCF-DF30D76BB704}" type="presOf" srcId="{97FCF94F-4EEF-4662-B52C-F9901EA23020}" destId="{B856F262-8B7E-4AF9-86A8-7182DB9A886B}" srcOrd="0" destOrd="0" presId="urn:microsoft.com/office/officeart/2005/8/layout/orgChart1"/>
    <dgm:cxn modelId="{6697523F-42A9-4D27-ADC6-7E569D903B2C}" type="presOf" srcId="{6B00F663-8DB6-40F7-992A-9C4B49F75377}" destId="{5A1F59A0-918D-4A1F-A183-D9E838600AEF}" srcOrd="0" destOrd="0" presId="urn:microsoft.com/office/officeart/2005/8/layout/orgChart1"/>
    <dgm:cxn modelId="{74CAE508-E8CD-488E-9D89-CC734566B370}" srcId="{97FCF94F-4EEF-4662-B52C-F9901EA23020}" destId="{54D49E66-4658-443D-9C65-C0268BFC0C0B}" srcOrd="0" destOrd="0" parTransId="{B3B88825-F2A4-4549-B8D1-505CE0D80367}" sibTransId="{EB0E245A-603A-4656-9319-7596C11C0091}"/>
    <dgm:cxn modelId="{CE172E61-8318-4ED1-BBCD-2C2295B19730}" srcId="{41B0B010-12E1-42B9-AB98-58687CE8218C}" destId="{813F764B-2D30-4F78-B3AA-A4AE34C99AC4}" srcOrd="0" destOrd="0" parTransId="{EC25AFC3-2B42-422C-BBB0-00EF81DB2D72}" sibTransId="{EA814778-4522-4BBF-A38C-BEF76BE04271}"/>
    <dgm:cxn modelId="{651CEB1F-6B44-4DAE-B4ED-8B40ED30419F}" type="presOf" srcId="{6B00F663-8DB6-40F7-992A-9C4B49F75377}" destId="{158E819B-E5DC-4254-96A9-D5BC01319F5F}" srcOrd="1" destOrd="0" presId="urn:microsoft.com/office/officeart/2005/8/layout/orgChart1"/>
    <dgm:cxn modelId="{BBCB6710-0AEB-47DD-BBE2-2BF9B7F0733D}" type="presOf" srcId="{54D49E66-4658-443D-9C65-C0268BFC0C0B}" destId="{DF792AF0-58FE-4A0F-AFEF-C178A46037A1}" srcOrd="0" destOrd="0" presId="urn:microsoft.com/office/officeart/2005/8/layout/orgChart1"/>
    <dgm:cxn modelId="{427C5F97-FA1D-45FE-9DA6-5B26DFCEE14B}" srcId="{97FCF94F-4EEF-4662-B52C-F9901EA23020}" destId="{41B0B010-12E1-42B9-AB98-58687CE8218C}" srcOrd="1" destOrd="0" parTransId="{40FF6098-CB85-45DD-A4D0-4E2409ABC637}" sibTransId="{DF64C884-54A9-4B2F-B959-F470572E03C9}"/>
    <dgm:cxn modelId="{AE87AF04-CB7E-4B6D-81B9-1C154C5B111E}" type="presOf" srcId="{41B580CB-FED5-46A6-8638-9AE3D886D113}" destId="{4FD3B496-4986-4607-B00D-309A629DCA20}" srcOrd="0" destOrd="0" presId="urn:microsoft.com/office/officeart/2005/8/layout/orgChart1"/>
    <dgm:cxn modelId="{51C3AD97-6BB6-4EEC-8615-FCA1DE037261}" type="presOf" srcId="{41B0B010-12E1-42B9-AB98-58687CE8218C}" destId="{4928328C-AEDA-4AF3-A1EF-C8A2AE28B92D}" srcOrd="1" destOrd="0" presId="urn:microsoft.com/office/officeart/2005/8/layout/orgChart1"/>
    <dgm:cxn modelId="{E7372C01-BD0F-4C0D-99EC-A53906CD6BED}" srcId="{41B0B010-12E1-42B9-AB98-58687CE8218C}" destId="{0E50C85C-1938-4177-A12D-F03163759A8B}" srcOrd="1" destOrd="0" parTransId="{64E4E141-F227-489B-B722-108F356CF830}" sibTransId="{C63188D7-3942-4FAA-A254-D9109287651B}"/>
    <dgm:cxn modelId="{00D44EEC-473E-4F28-9CBE-7F29DBF6C023}" type="presOf" srcId="{64E4E141-F227-489B-B722-108F356CF830}" destId="{E80F00E6-CDC1-4BD9-BFCF-68959EF359E6}" srcOrd="0" destOrd="0" presId="urn:microsoft.com/office/officeart/2005/8/layout/orgChart1"/>
    <dgm:cxn modelId="{7FE96E59-A4C0-437E-B077-03E6B78B7DA5}" type="presOf" srcId="{97FCF94F-4EEF-4662-B52C-F9901EA23020}" destId="{D4BE21A7-A840-4EF8-9E62-48B37ED316BE}" srcOrd="1" destOrd="0" presId="urn:microsoft.com/office/officeart/2005/8/layout/orgChart1"/>
    <dgm:cxn modelId="{6CDCB748-9C88-4A7D-9744-2F675AB8D0EA}" srcId="{265250A7-701F-42F1-BACC-98746C904556}" destId="{97FCF94F-4EEF-4662-B52C-F9901EA23020}" srcOrd="0" destOrd="0" parTransId="{C99C3027-C1A4-40C7-8310-65668B0B713D}" sibTransId="{BE27E984-9E9F-4D40-95AE-EE390CD0819D}"/>
    <dgm:cxn modelId="{D216652C-770B-45D1-9986-7E66A8C24EA3}" type="presOf" srcId="{813F764B-2D30-4F78-B3AA-A4AE34C99AC4}" destId="{D9C85A86-628F-483F-BF22-9BAF5CB3A8F3}" srcOrd="1" destOrd="0" presId="urn:microsoft.com/office/officeart/2005/8/layout/orgChart1"/>
    <dgm:cxn modelId="{A4AA8F12-8EEE-476E-BCD6-EBED8988D897}" type="presOf" srcId="{54D49E66-4658-443D-9C65-C0268BFC0C0B}" destId="{EC1843D4-C826-483F-8876-8513FF3458C9}" srcOrd="1" destOrd="0" presId="urn:microsoft.com/office/officeart/2005/8/layout/orgChart1"/>
    <dgm:cxn modelId="{F1159E5E-10EE-4BE0-859B-EA7740F0490A}" type="presOf" srcId="{2F410585-137A-45A8-B704-A5C23C0E6379}" destId="{A2F1C4EA-1C13-4FFF-8BE2-89E81F244F5E}" srcOrd="1" destOrd="0" presId="urn:microsoft.com/office/officeart/2005/8/layout/orgChart1"/>
    <dgm:cxn modelId="{E4257AE7-53E5-4515-8C4F-AD63851BB5D3}" type="presOf" srcId="{41B0B010-12E1-42B9-AB98-58687CE8218C}" destId="{BFB30157-CA9A-46CA-870B-F7665827E71F}" srcOrd="0" destOrd="0" presId="urn:microsoft.com/office/officeart/2005/8/layout/orgChart1"/>
    <dgm:cxn modelId="{C37776AA-283A-413B-9BF6-39E0BA2E512A}" type="presOf" srcId="{2F410585-137A-45A8-B704-A5C23C0E6379}" destId="{C864526B-15F9-4B1C-BE92-512E80C582B1}" srcOrd="0" destOrd="0" presId="urn:microsoft.com/office/officeart/2005/8/layout/orgChart1"/>
    <dgm:cxn modelId="{FF962B42-5663-49A0-A9C9-F16DB3727163}" type="presOf" srcId="{EC25AFC3-2B42-422C-BBB0-00EF81DB2D72}" destId="{061B44D2-1629-49C1-87FF-B7F1515A2119}" srcOrd="0" destOrd="0" presId="urn:microsoft.com/office/officeart/2005/8/layout/orgChart1"/>
    <dgm:cxn modelId="{8011C734-CDD9-4236-A248-041593D6BF83}" srcId="{0E50C85C-1938-4177-A12D-F03163759A8B}" destId="{6B00F663-8DB6-40F7-992A-9C4B49F75377}" srcOrd="0" destOrd="0" parTransId="{0FAA5977-F7D8-4AD2-9FA2-728930DD254A}" sibTransId="{1B7CEE70-7DE9-4865-BCCE-B6B701104FD2}"/>
    <dgm:cxn modelId="{4BEA204C-0075-417B-8E78-967BA73131B4}" type="presParOf" srcId="{73F4A24C-45CD-4277-AD6C-E2A5091218EB}" destId="{16592604-28CD-45B8-B401-A8828C83B132}" srcOrd="0" destOrd="0" presId="urn:microsoft.com/office/officeart/2005/8/layout/orgChart1"/>
    <dgm:cxn modelId="{FD4E12C1-B6A4-411F-99CB-87759567262E}" type="presParOf" srcId="{16592604-28CD-45B8-B401-A8828C83B132}" destId="{FCBA9F24-EBC0-46CB-969C-124C68EEB24E}" srcOrd="0" destOrd="0" presId="urn:microsoft.com/office/officeart/2005/8/layout/orgChart1"/>
    <dgm:cxn modelId="{53BFBF49-1EBE-4D49-82D9-D7D454ECF731}" type="presParOf" srcId="{FCBA9F24-EBC0-46CB-969C-124C68EEB24E}" destId="{B856F262-8B7E-4AF9-86A8-7182DB9A886B}" srcOrd="0" destOrd="0" presId="urn:microsoft.com/office/officeart/2005/8/layout/orgChart1"/>
    <dgm:cxn modelId="{F34D5F47-F9BD-40E5-B563-815C5F0AAAF2}" type="presParOf" srcId="{FCBA9F24-EBC0-46CB-969C-124C68EEB24E}" destId="{D4BE21A7-A840-4EF8-9E62-48B37ED316BE}" srcOrd="1" destOrd="0" presId="urn:microsoft.com/office/officeart/2005/8/layout/orgChart1"/>
    <dgm:cxn modelId="{CF4F95AC-C299-4D96-93B4-BE76C87AFB70}" type="presParOf" srcId="{16592604-28CD-45B8-B401-A8828C83B132}" destId="{9FE54EE6-D953-42B5-810E-02AD9D0203A1}" srcOrd="1" destOrd="0" presId="urn:microsoft.com/office/officeart/2005/8/layout/orgChart1"/>
    <dgm:cxn modelId="{710019AF-01F8-4623-8668-BC9E0BB21257}" type="presParOf" srcId="{9FE54EE6-D953-42B5-810E-02AD9D0203A1}" destId="{CEC76904-D50D-4585-9715-C8280818D2AB}" srcOrd="0" destOrd="0" presId="urn:microsoft.com/office/officeart/2005/8/layout/orgChart1"/>
    <dgm:cxn modelId="{66DB258D-D608-4BAC-968A-2ABD43B6596A}" type="presParOf" srcId="{9FE54EE6-D953-42B5-810E-02AD9D0203A1}" destId="{CB0E010E-A463-4728-9002-6E7A1AFD5FA1}" srcOrd="1" destOrd="0" presId="urn:microsoft.com/office/officeart/2005/8/layout/orgChart1"/>
    <dgm:cxn modelId="{4AE52765-9689-4B17-905F-F3611F0738A0}" type="presParOf" srcId="{CB0E010E-A463-4728-9002-6E7A1AFD5FA1}" destId="{B1010684-625C-4A41-A444-A73840BF3803}" srcOrd="0" destOrd="0" presId="urn:microsoft.com/office/officeart/2005/8/layout/orgChart1"/>
    <dgm:cxn modelId="{2CB666E7-BD4B-4628-BC09-5F5C4376BE17}" type="presParOf" srcId="{B1010684-625C-4A41-A444-A73840BF3803}" destId="{DF792AF0-58FE-4A0F-AFEF-C178A46037A1}" srcOrd="0" destOrd="0" presId="urn:microsoft.com/office/officeart/2005/8/layout/orgChart1"/>
    <dgm:cxn modelId="{E98AF35E-0D85-4DBA-86AE-E865586DBC43}" type="presParOf" srcId="{B1010684-625C-4A41-A444-A73840BF3803}" destId="{EC1843D4-C826-483F-8876-8513FF3458C9}" srcOrd="1" destOrd="0" presId="urn:microsoft.com/office/officeart/2005/8/layout/orgChart1"/>
    <dgm:cxn modelId="{3AD7E615-E9D3-42E2-A079-E2E55E1A6EF2}" type="presParOf" srcId="{CB0E010E-A463-4728-9002-6E7A1AFD5FA1}" destId="{62DBCA32-8559-45F1-9F25-6AB76CA8F0EE}" srcOrd="1" destOrd="0" presId="urn:microsoft.com/office/officeart/2005/8/layout/orgChart1"/>
    <dgm:cxn modelId="{2EC2FC7C-B456-4E85-93AA-495B71A6BD99}" type="presParOf" srcId="{62DBCA32-8559-45F1-9F25-6AB76CA8F0EE}" destId="{4FD3B496-4986-4607-B00D-309A629DCA20}" srcOrd="0" destOrd="0" presId="urn:microsoft.com/office/officeart/2005/8/layout/orgChart1"/>
    <dgm:cxn modelId="{3258F273-3D8C-454D-8558-989B31CE153F}" type="presParOf" srcId="{62DBCA32-8559-45F1-9F25-6AB76CA8F0EE}" destId="{9259A5CF-2322-4E6E-9364-05A874F94884}" srcOrd="1" destOrd="0" presId="urn:microsoft.com/office/officeart/2005/8/layout/orgChart1"/>
    <dgm:cxn modelId="{5E59F0B2-E400-4D59-B5D8-4E5C167F7224}" type="presParOf" srcId="{9259A5CF-2322-4E6E-9364-05A874F94884}" destId="{E8B65169-AB0B-4EEB-B369-D4C23F7F4739}" srcOrd="0" destOrd="0" presId="urn:microsoft.com/office/officeart/2005/8/layout/orgChart1"/>
    <dgm:cxn modelId="{CEF564D4-AFEF-4B4B-B4B1-3403CE11BD45}" type="presParOf" srcId="{E8B65169-AB0B-4EEB-B369-D4C23F7F4739}" destId="{55DD5DCD-5A15-49A1-960C-1F54DE21EF17}" srcOrd="0" destOrd="0" presId="urn:microsoft.com/office/officeart/2005/8/layout/orgChart1"/>
    <dgm:cxn modelId="{D6A2D29A-F298-44E6-B5A8-8674CED8914D}" type="presParOf" srcId="{E8B65169-AB0B-4EEB-B369-D4C23F7F4739}" destId="{73FDB884-0CAE-4E64-8770-D6018BB77344}" srcOrd="1" destOrd="0" presId="urn:microsoft.com/office/officeart/2005/8/layout/orgChart1"/>
    <dgm:cxn modelId="{A9E9DE38-870C-4C71-AA8C-B12BE8E05C68}" type="presParOf" srcId="{9259A5CF-2322-4E6E-9364-05A874F94884}" destId="{F3F40D92-A808-4A28-9DEB-E718B9363566}" srcOrd="1" destOrd="0" presId="urn:microsoft.com/office/officeart/2005/8/layout/orgChart1"/>
    <dgm:cxn modelId="{A4B718A2-F256-404E-91D0-F994859B7F59}" type="presParOf" srcId="{F3F40D92-A808-4A28-9DEB-E718B9363566}" destId="{866EF44C-40E9-4BE8-A6D4-CDA92AA18E50}" srcOrd="0" destOrd="0" presId="urn:microsoft.com/office/officeart/2005/8/layout/orgChart1"/>
    <dgm:cxn modelId="{1E990E83-A646-4497-A379-C4A122071964}" type="presParOf" srcId="{F3F40D92-A808-4A28-9DEB-E718B9363566}" destId="{120DF8B3-439F-4239-93D2-C33D989B881C}" srcOrd="1" destOrd="0" presId="urn:microsoft.com/office/officeart/2005/8/layout/orgChart1"/>
    <dgm:cxn modelId="{5DE1A123-5CEE-4C57-80CB-F1592171DD78}" type="presParOf" srcId="{120DF8B3-439F-4239-93D2-C33D989B881C}" destId="{BFE7F086-5F8E-4D12-8A07-84580A5C9DE7}" srcOrd="0" destOrd="0" presId="urn:microsoft.com/office/officeart/2005/8/layout/orgChart1"/>
    <dgm:cxn modelId="{783F095F-814C-402B-A0B4-C36DF84AAE36}" type="presParOf" srcId="{BFE7F086-5F8E-4D12-8A07-84580A5C9DE7}" destId="{C3FE9639-A9BF-4FFA-A7C4-130D5D9FCC1F}" srcOrd="0" destOrd="0" presId="urn:microsoft.com/office/officeart/2005/8/layout/orgChart1"/>
    <dgm:cxn modelId="{D954E889-4196-4B4C-9C2B-23711050CD37}" type="presParOf" srcId="{BFE7F086-5F8E-4D12-8A07-84580A5C9DE7}" destId="{51373087-E387-4D77-B2DB-99F6FBB76659}" srcOrd="1" destOrd="0" presId="urn:microsoft.com/office/officeart/2005/8/layout/orgChart1"/>
    <dgm:cxn modelId="{D5055F5D-C398-4D8B-A56E-AFBECD0BBE39}" type="presParOf" srcId="{120DF8B3-439F-4239-93D2-C33D989B881C}" destId="{0ACEF060-5252-4018-ADCC-D921D0267E63}" srcOrd="1" destOrd="0" presId="urn:microsoft.com/office/officeart/2005/8/layout/orgChart1"/>
    <dgm:cxn modelId="{42263D8F-D2A6-458B-A83A-EF0D60F1837D}" type="presParOf" srcId="{120DF8B3-439F-4239-93D2-C33D989B881C}" destId="{B609B55D-A2F5-43B9-BE36-02F62BE7CF1E}" srcOrd="2" destOrd="0" presId="urn:microsoft.com/office/officeart/2005/8/layout/orgChart1"/>
    <dgm:cxn modelId="{18659793-77A2-47DF-A29D-C1006C59BD4B}" type="presParOf" srcId="{9259A5CF-2322-4E6E-9364-05A874F94884}" destId="{AFD2FF0C-7B91-48DC-AA8E-84F066A7CDCB}" srcOrd="2" destOrd="0" presId="urn:microsoft.com/office/officeart/2005/8/layout/orgChart1"/>
    <dgm:cxn modelId="{D9C79D3A-CE00-42F7-9FEC-77CDF8058A9B}" type="presParOf" srcId="{CB0E010E-A463-4728-9002-6E7A1AFD5FA1}" destId="{0AC271FA-9BA5-4705-8003-DCA03E1CCC31}" srcOrd="2" destOrd="0" presId="urn:microsoft.com/office/officeart/2005/8/layout/orgChart1"/>
    <dgm:cxn modelId="{5ACD9D15-CEC1-4804-9473-DCC5260B25E9}" type="presParOf" srcId="{9FE54EE6-D953-42B5-810E-02AD9D0203A1}" destId="{BC79E3E4-D520-4A04-811A-966989ECCF01}" srcOrd="2" destOrd="0" presId="urn:microsoft.com/office/officeart/2005/8/layout/orgChart1"/>
    <dgm:cxn modelId="{EE050863-1634-47D6-BDC7-7735104C1AA2}" type="presParOf" srcId="{9FE54EE6-D953-42B5-810E-02AD9D0203A1}" destId="{94CD3E21-5412-4556-AFEA-707B6EFE2E12}" srcOrd="3" destOrd="0" presId="urn:microsoft.com/office/officeart/2005/8/layout/orgChart1"/>
    <dgm:cxn modelId="{1893C207-2C83-4409-A7A2-A6D3D7022AB7}" type="presParOf" srcId="{94CD3E21-5412-4556-AFEA-707B6EFE2E12}" destId="{E2D34B10-296A-412E-9722-94B409B19D4A}" srcOrd="0" destOrd="0" presId="urn:microsoft.com/office/officeart/2005/8/layout/orgChart1"/>
    <dgm:cxn modelId="{86C936A7-39AF-4E57-99E8-E680CD6206E3}" type="presParOf" srcId="{E2D34B10-296A-412E-9722-94B409B19D4A}" destId="{BFB30157-CA9A-46CA-870B-F7665827E71F}" srcOrd="0" destOrd="0" presId="urn:microsoft.com/office/officeart/2005/8/layout/orgChart1"/>
    <dgm:cxn modelId="{16015CBF-DBC7-4D94-8170-02A9D3332531}" type="presParOf" srcId="{E2D34B10-296A-412E-9722-94B409B19D4A}" destId="{4928328C-AEDA-4AF3-A1EF-C8A2AE28B92D}" srcOrd="1" destOrd="0" presId="urn:microsoft.com/office/officeart/2005/8/layout/orgChart1"/>
    <dgm:cxn modelId="{E6645A36-2C84-42B2-865B-65A0589BB763}" type="presParOf" srcId="{94CD3E21-5412-4556-AFEA-707B6EFE2E12}" destId="{7C3D0861-B141-47D7-8F22-C5A3242257B5}" srcOrd="1" destOrd="0" presId="urn:microsoft.com/office/officeart/2005/8/layout/orgChart1"/>
    <dgm:cxn modelId="{C794F104-ABA5-4DC9-B882-F3486D8D874C}" type="presParOf" srcId="{7C3D0861-B141-47D7-8F22-C5A3242257B5}" destId="{061B44D2-1629-49C1-87FF-B7F1515A2119}" srcOrd="0" destOrd="0" presId="urn:microsoft.com/office/officeart/2005/8/layout/orgChart1"/>
    <dgm:cxn modelId="{8AAF6D7D-C9EF-4DEF-ADEF-B6522C8285EB}" type="presParOf" srcId="{7C3D0861-B141-47D7-8F22-C5A3242257B5}" destId="{E05DEBFF-BA86-4758-91AF-7E691A843378}" srcOrd="1" destOrd="0" presId="urn:microsoft.com/office/officeart/2005/8/layout/orgChart1"/>
    <dgm:cxn modelId="{5BAEF664-B9D9-4397-A6BE-F764FB2758C6}" type="presParOf" srcId="{E05DEBFF-BA86-4758-91AF-7E691A843378}" destId="{91390107-ABC3-4176-B7B3-60D60151B6D0}" srcOrd="0" destOrd="0" presId="urn:microsoft.com/office/officeart/2005/8/layout/orgChart1"/>
    <dgm:cxn modelId="{B40B5883-BCED-4D8B-9EDC-E51F7EE1E35D}" type="presParOf" srcId="{91390107-ABC3-4176-B7B3-60D60151B6D0}" destId="{16400C07-EB8D-4DEB-BA81-6263C5A96AEE}" srcOrd="0" destOrd="0" presId="urn:microsoft.com/office/officeart/2005/8/layout/orgChart1"/>
    <dgm:cxn modelId="{03847BDC-A5B0-493A-9663-C66C904464D9}" type="presParOf" srcId="{91390107-ABC3-4176-B7B3-60D60151B6D0}" destId="{D9C85A86-628F-483F-BF22-9BAF5CB3A8F3}" srcOrd="1" destOrd="0" presId="urn:microsoft.com/office/officeart/2005/8/layout/orgChart1"/>
    <dgm:cxn modelId="{63B54591-F9D9-4E21-8007-71E1A093E265}" type="presParOf" srcId="{E05DEBFF-BA86-4758-91AF-7E691A843378}" destId="{500CE491-7CB0-4187-AE45-7CEF3FD364AE}" srcOrd="1" destOrd="0" presId="urn:microsoft.com/office/officeart/2005/8/layout/orgChart1"/>
    <dgm:cxn modelId="{8D399909-272F-408F-8B77-642BFF62BA49}" type="presParOf" srcId="{500CE491-7CB0-4187-AE45-7CEF3FD364AE}" destId="{D9F48DAD-1134-49DE-8A61-BBB0F1BD5A2A}" srcOrd="0" destOrd="0" presId="urn:microsoft.com/office/officeart/2005/8/layout/orgChart1"/>
    <dgm:cxn modelId="{A3C5659A-089A-448A-ACA3-227457C4D076}" type="presParOf" srcId="{500CE491-7CB0-4187-AE45-7CEF3FD364AE}" destId="{CD222446-AE38-4DE8-8066-A05BB85F52B1}" srcOrd="1" destOrd="0" presId="urn:microsoft.com/office/officeart/2005/8/layout/orgChart1"/>
    <dgm:cxn modelId="{F95CA6A6-079B-4E35-AC56-0A7CE796F4B6}" type="presParOf" srcId="{CD222446-AE38-4DE8-8066-A05BB85F52B1}" destId="{6868FB40-6CD1-4317-B880-D80693230672}" srcOrd="0" destOrd="0" presId="urn:microsoft.com/office/officeart/2005/8/layout/orgChart1"/>
    <dgm:cxn modelId="{CF316BDC-6A38-406E-BF3C-D29D4D62D23F}" type="presParOf" srcId="{6868FB40-6CD1-4317-B880-D80693230672}" destId="{C864526B-15F9-4B1C-BE92-512E80C582B1}" srcOrd="0" destOrd="0" presId="urn:microsoft.com/office/officeart/2005/8/layout/orgChart1"/>
    <dgm:cxn modelId="{46387D74-9602-42C2-8A6A-4A01D42966F5}" type="presParOf" srcId="{6868FB40-6CD1-4317-B880-D80693230672}" destId="{A2F1C4EA-1C13-4FFF-8BE2-89E81F244F5E}" srcOrd="1" destOrd="0" presId="urn:microsoft.com/office/officeart/2005/8/layout/orgChart1"/>
    <dgm:cxn modelId="{AB3AD157-1E09-47B3-9137-2F7F29146845}" type="presParOf" srcId="{CD222446-AE38-4DE8-8066-A05BB85F52B1}" destId="{E25B1E1D-4AD8-4935-97FA-0A05B3EF40FB}" srcOrd="1" destOrd="0" presId="urn:microsoft.com/office/officeart/2005/8/layout/orgChart1"/>
    <dgm:cxn modelId="{55EE42A4-DD26-43ED-BBC5-549745D3ADDF}" type="presParOf" srcId="{CD222446-AE38-4DE8-8066-A05BB85F52B1}" destId="{FF54AEDE-D7C5-483A-ACEC-0816CFDE0492}" srcOrd="2" destOrd="0" presId="urn:microsoft.com/office/officeart/2005/8/layout/orgChart1"/>
    <dgm:cxn modelId="{11A491B6-0266-4FE6-A3A7-C5B35119025C}" type="presParOf" srcId="{E05DEBFF-BA86-4758-91AF-7E691A843378}" destId="{F8339195-30A1-46C6-9C49-805477A4DC59}" srcOrd="2" destOrd="0" presId="urn:microsoft.com/office/officeart/2005/8/layout/orgChart1"/>
    <dgm:cxn modelId="{B3C8E2C3-75CD-4BDE-82E9-61A0C5931F8A}" type="presParOf" srcId="{7C3D0861-B141-47D7-8F22-C5A3242257B5}" destId="{E80F00E6-CDC1-4BD9-BFCF-68959EF359E6}" srcOrd="2" destOrd="0" presId="urn:microsoft.com/office/officeart/2005/8/layout/orgChart1"/>
    <dgm:cxn modelId="{CABA1957-6A98-4ED3-9869-250D78A04645}" type="presParOf" srcId="{7C3D0861-B141-47D7-8F22-C5A3242257B5}" destId="{FC1BC0E4-389C-496F-8893-EFD0E24BB2EC}" srcOrd="3" destOrd="0" presId="urn:microsoft.com/office/officeart/2005/8/layout/orgChart1"/>
    <dgm:cxn modelId="{551AA98C-5821-4128-A864-CF1F686543D1}" type="presParOf" srcId="{FC1BC0E4-389C-496F-8893-EFD0E24BB2EC}" destId="{4AC0B863-1F93-44B8-86EC-1893DCFC6B92}" srcOrd="0" destOrd="0" presId="urn:microsoft.com/office/officeart/2005/8/layout/orgChart1"/>
    <dgm:cxn modelId="{F7395243-8EAF-4A42-A3DB-050CA130BA37}" type="presParOf" srcId="{4AC0B863-1F93-44B8-86EC-1893DCFC6B92}" destId="{63618978-1557-4F1D-A194-966FDF33FABA}" srcOrd="0" destOrd="0" presId="urn:microsoft.com/office/officeart/2005/8/layout/orgChart1"/>
    <dgm:cxn modelId="{7C306516-3D37-4665-9DD5-CCC5E8E24879}" type="presParOf" srcId="{4AC0B863-1F93-44B8-86EC-1893DCFC6B92}" destId="{1AF75FB7-7EA0-4F72-AC40-6661380414DC}" srcOrd="1" destOrd="0" presId="urn:microsoft.com/office/officeart/2005/8/layout/orgChart1"/>
    <dgm:cxn modelId="{06741960-4052-4A62-87A1-37C6D85A11A1}" type="presParOf" srcId="{FC1BC0E4-389C-496F-8893-EFD0E24BB2EC}" destId="{151C3B6C-5FCB-4C06-97ED-170E7FCAE5F8}" srcOrd="1" destOrd="0" presId="urn:microsoft.com/office/officeart/2005/8/layout/orgChart1"/>
    <dgm:cxn modelId="{C5105F1F-0CA8-4BF4-A9CF-ACF73F895F01}" type="presParOf" srcId="{151C3B6C-5FCB-4C06-97ED-170E7FCAE5F8}" destId="{B1D600DC-9D4F-4776-B7AE-68E33611E191}" srcOrd="0" destOrd="0" presId="urn:microsoft.com/office/officeart/2005/8/layout/orgChart1"/>
    <dgm:cxn modelId="{00DB80F7-37E6-4E2B-BD97-7A6E31158D51}" type="presParOf" srcId="{151C3B6C-5FCB-4C06-97ED-170E7FCAE5F8}" destId="{8A398C4D-75DB-46C7-8107-73571229B8C2}" srcOrd="1" destOrd="0" presId="urn:microsoft.com/office/officeart/2005/8/layout/orgChart1"/>
    <dgm:cxn modelId="{08D51706-0AF0-4222-A44B-43882E97BD60}" type="presParOf" srcId="{8A398C4D-75DB-46C7-8107-73571229B8C2}" destId="{EA3D4A92-0A6B-49A6-8ED1-ABDE6F6FA50E}" srcOrd="0" destOrd="0" presId="urn:microsoft.com/office/officeart/2005/8/layout/orgChart1"/>
    <dgm:cxn modelId="{8E85FB70-BE53-4E2A-B0D3-16AD811950DC}" type="presParOf" srcId="{EA3D4A92-0A6B-49A6-8ED1-ABDE6F6FA50E}" destId="{5A1F59A0-918D-4A1F-A183-D9E838600AEF}" srcOrd="0" destOrd="0" presId="urn:microsoft.com/office/officeart/2005/8/layout/orgChart1"/>
    <dgm:cxn modelId="{D183F18D-A66F-4509-A470-3900341C8853}" type="presParOf" srcId="{EA3D4A92-0A6B-49A6-8ED1-ABDE6F6FA50E}" destId="{158E819B-E5DC-4254-96A9-D5BC01319F5F}" srcOrd="1" destOrd="0" presId="urn:microsoft.com/office/officeart/2005/8/layout/orgChart1"/>
    <dgm:cxn modelId="{E8525DC0-C206-4C75-B497-E907B0DAB5FE}" type="presParOf" srcId="{8A398C4D-75DB-46C7-8107-73571229B8C2}" destId="{57819EDF-3405-424D-B5E9-CFD046C82869}" srcOrd="1" destOrd="0" presId="urn:microsoft.com/office/officeart/2005/8/layout/orgChart1"/>
    <dgm:cxn modelId="{0F8F0178-2787-4BF6-B44B-824E00458754}" type="presParOf" srcId="{8A398C4D-75DB-46C7-8107-73571229B8C2}" destId="{D38F60C7-B89A-4F89-A7BE-4B25AB9FFB69}" srcOrd="2" destOrd="0" presId="urn:microsoft.com/office/officeart/2005/8/layout/orgChart1"/>
    <dgm:cxn modelId="{12CE23DB-BAE1-498D-B6A5-8FDD36518C90}" type="presParOf" srcId="{FC1BC0E4-389C-496F-8893-EFD0E24BB2EC}" destId="{AA6A2062-7777-4FFE-A9AC-965C4DBC4916}" srcOrd="2" destOrd="0" presId="urn:microsoft.com/office/officeart/2005/8/layout/orgChart1"/>
    <dgm:cxn modelId="{61DE6394-94CA-48E7-9F1A-167ED5DDD167}" type="presParOf" srcId="{94CD3E21-5412-4556-AFEA-707B6EFE2E12}" destId="{6231FB26-46D3-4E61-8B55-ABE4EC961862}" srcOrd="2" destOrd="0" presId="urn:microsoft.com/office/officeart/2005/8/layout/orgChart1"/>
    <dgm:cxn modelId="{1DECBA18-6083-4155-A5E2-6A0B67A808FF}" type="presParOf" srcId="{16592604-28CD-45B8-B401-A8828C83B132}" destId="{ED55CAFC-061C-48C9-961D-B892D7627AA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C14E7EF-9606-47B8-888B-9C7E8BAB4BCA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B651D7A-B240-4519-9DC5-FCE7AE3AC43C}">
      <dgm:prSet phldrT="[Text]"/>
      <dgm:spPr/>
      <dgm:t>
        <a:bodyPr/>
        <a:lstStyle/>
        <a:p>
          <a:r>
            <a:rPr lang="en-US" dirty="0" smtClean="0"/>
            <a:t>Balance of Trade Account</a:t>
          </a:r>
          <a:endParaRPr lang="en-US" dirty="0"/>
        </a:p>
      </dgm:t>
    </dgm:pt>
    <dgm:pt modelId="{BDB66BE3-311B-4C6F-8CA7-AA01FEB5BBA5}" type="parTrans" cxnId="{D3545F15-DB4D-4005-917F-804205E935DB}">
      <dgm:prSet/>
      <dgm:spPr/>
      <dgm:t>
        <a:bodyPr/>
        <a:lstStyle/>
        <a:p>
          <a:endParaRPr lang="en-US"/>
        </a:p>
      </dgm:t>
    </dgm:pt>
    <dgm:pt modelId="{097BEC03-7304-4FF0-8987-D04A3B2FF84D}" type="sibTrans" cxnId="{D3545F15-DB4D-4005-917F-804205E935DB}">
      <dgm:prSet/>
      <dgm:spPr/>
      <dgm:t>
        <a:bodyPr/>
        <a:lstStyle/>
        <a:p>
          <a:endParaRPr lang="en-US"/>
        </a:p>
      </dgm:t>
    </dgm:pt>
    <dgm:pt modelId="{5138D70B-07BB-446F-86F3-CCA0A7BA3972}">
      <dgm:prSet phldrT="[Text]"/>
      <dgm:spPr/>
      <dgm:t>
        <a:bodyPr/>
        <a:lstStyle/>
        <a:p>
          <a:r>
            <a:rPr lang="en-US" dirty="0" smtClean="0"/>
            <a:t>Difference between Export (X) and Import(M)</a:t>
          </a:r>
          <a:endParaRPr lang="en-US" dirty="0"/>
        </a:p>
      </dgm:t>
    </dgm:pt>
    <dgm:pt modelId="{33CC8810-728C-4F38-8328-FC043B316A1F}" type="parTrans" cxnId="{13475207-86A1-4027-9FB6-71AF93135D20}">
      <dgm:prSet/>
      <dgm:spPr/>
      <dgm:t>
        <a:bodyPr/>
        <a:lstStyle/>
        <a:p>
          <a:endParaRPr lang="en-US"/>
        </a:p>
      </dgm:t>
    </dgm:pt>
    <dgm:pt modelId="{FEA65F21-4F3C-45E9-809D-A41ED17F5CDD}" type="sibTrans" cxnId="{13475207-86A1-4027-9FB6-71AF93135D20}">
      <dgm:prSet/>
      <dgm:spPr/>
      <dgm:t>
        <a:bodyPr/>
        <a:lstStyle/>
        <a:p>
          <a:endParaRPr lang="en-US"/>
        </a:p>
      </dgm:t>
    </dgm:pt>
    <dgm:pt modelId="{40C586D1-27FF-46F0-A251-A86986D99B38}">
      <dgm:prSet phldrT="[Text]"/>
      <dgm:spPr/>
      <dgm:t>
        <a:bodyPr/>
        <a:lstStyle/>
        <a:p>
          <a:r>
            <a:rPr lang="en-US" dirty="0" smtClean="0"/>
            <a:t>Surplus (X&gt;M)</a:t>
          </a:r>
          <a:endParaRPr lang="en-US" dirty="0"/>
        </a:p>
      </dgm:t>
    </dgm:pt>
    <dgm:pt modelId="{1143BD94-BD81-4156-A348-1EA7DCC36242}" type="parTrans" cxnId="{C8D785D7-05DA-4158-A0AB-7D335B60B4AB}">
      <dgm:prSet/>
      <dgm:spPr/>
      <dgm:t>
        <a:bodyPr/>
        <a:lstStyle/>
        <a:p>
          <a:endParaRPr lang="en-US"/>
        </a:p>
      </dgm:t>
    </dgm:pt>
    <dgm:pt modelId="{DE59F6B6-64E2-45C5-8FCF-EBED81B12EC0}" type="sibTrans" cxnId="{C8D785D7-05DA-4158-A0AB-7D335B60B4AB}">
      <dgm:prSet/>
      <dgm:spPr/>
      <dgm:t>
        <a:bodyPr/>
        <a:lstStyle/>
        <a:p>
          <a:endParaRPr lang="en-US"/>
        </a:p>
      </dgm:t>
    </dgm:pt>
    <dgm:pt modelId="{813F0461-7572-4D94-952C-F304B61D547C}">
      <dgm:prSet phldrT="[Text]"/>
      <dgm:spPr/>
      <dgm:t>
        <a:bodyPr/>
        <a:lstStyle/>
        <a:p>
          <a:r>
            <a:rPr lang="en-US" dirty="0" smtClean="0"/>
            <a:t>Balance of Current Account</a:t>
          </a:r>
          <a:endParaRPr lang="en-US" dirty="0"/>
        </a:p>
      </dgm:t>
    </dgm:pt>
    <dgm:pt modelId="{8D00AF55-1E2A-4BE5-9A75-3D616693BBB1}" type="parTrans" cxnId="{4A98B55A-27DE-4F64-8750-F3296E8203B0}">
      <dgm:prSet/>
      <dgm:spPr/>
      <dgm:t>
        <a:bodyPr/>
        <a:lstStyle/>
        <a:p>
          <a:endParaRPr lang="en-US"/>
        </a:p>
      </dgm:t>
    </dgm:pt>
    <dgm:pt modelId="{340DA353-08C9-4C64-A249-F690DA114B6E}" type="sibTrans" cxnId="{4A98B55A-27DE-4F64-8750-F3296E8203B0}">
      <dgm:prSet/>
      <dgm:spPr/>
      <dgm:t>
        <a:bodyPr/>
        <a:lstStyle/>
        <a:p>
          <a:endParaRPr lang="en-US"/>
        </a:p>
      </dgm:t>
    </dgm:pt>
    <dgm:pt modelId="{71767B7A-520B-47ED-90C5-EA7611E237EF}">
      <dgm:prSet phldrT="[Text]"/>
      <dgm:spPr/>
      <dgm:t>
        <a:bodyPr/>
        <a:lstStyle/>
        <a:p>
          <a:r>
            <a:rPr lang="en-US" dirty="0" smtClean="0"/>
            <a:t>Difference between Receipts (R) and Payments (P) of Current Account </a:t>
          </a:r>
          <a:endParaRPr lang="en-US" dirty="0"/>
        </a:p>
      </dgm:t>
    </dgm:pt>
    <dgm:pt modelId="{D9276533-FDB0-43DE-90C0-CBB818FEFCD1}" type="parTrans" cxnId="{72406896-E2AE-4E6E-976E-2A20B2341724}">
      <dgm:prSet/>
      <dgm:spPr/>
      <dgm:t>
        <a:bodyPr/>
        <a:lstStyle/>
        <a:p>
          <a:endParaRPr lang="en-US"/>
        </a:p>
      </dgm:t>
    </dgm:pt>
    <dgm:pt modelId="{25BA288E-3CBC-43D0-881B-2B3A07772621}" type="sibTrans" cxnId="{72406896-E2AE-4E6E-976E-2A20B2341724}">
      <dgm:prSet/>
      <dgm:spPr/>
      <dgm:t>
        <a:bodyPr/>
        <a:lstStyle/>
        <a:p>
          <a:endParaRPr lang="en-US"/>
        </a:p>
      </dgm:t>
    </dgm:pt>
    <dgm:pt modelId="{842ABE83-1C20-46E0-91B8-3208A934D04A}">
      <dgm:prSet phldrT="[Text]"/>
      <dgm:spPr/>
      <dgm:t>
        <a:bodyPr/>
        <a:lstStyle/>
        <a:p>
          <a:r>
            <a:rPr lang="en-US" dirty="0" smtClean="0"/>
            <a:t>Balance of Capital Account</a:t>
          </a:r>
          <a:endParaRPr lang="en-US" dirty="0"/>
        </a:p>
      </dgm:t>
    </dgm:pt>
    <dgm:pt modelId="{F8D26302-0CFB-4934-B6AC-9FB1F13F4C6A}" type="parTrans" cxnId="{4538EC5E-291D-436F-BE93-AAA4E1FCEAFC}">
      <dgm:prSet/>
      <dgm:spPr/>
      <dgm:t>
        <a:bodyPr/>
        <a:lstStyle/>
        <a:p>
          <a:endParaRPr lang="en-US"/>
        </a:p>
      </dgm:t>
    </dgm:pt>
    <dgm:pt modelId="{6E7CE421-69E2-4050-81D0-F7937FA9061F}" type="sibTrans" cxnId="{4538EC5E-291D-436F-BE93-AAA4E1FCEAFC}">
      <dgm:prSet/>
      <dgm:spPr/>
      <dgm:t>
        <a:bodyPr/>
        <a:lstStyle/>
        <a:p>
          <a:endParaRPr lang="en-US"/>
        </a:p>
      </dgm:t>
    </dgm:pt>
    <dgm:pt modelId="{E58BF09F-F2EC-4E42-8561-B41002562409}">
      <dgm:prSet phldrT="[Text]"/>
      <dgm:spPr/>
      <dgm:t>
        <a:bodyPr/>
        <a:lstStyle/>
        <a:p>
          <a:r>
            <a:rPr lang="en-US" dirty="0" smtClean="0"/>
            <a:t>Difference between Receipts (R) and Payments (P) of Current and Capital Account </a:t>
          </a:r>
          <a:endParaRPr lang="en-US" dirty="0"/>
        </a:p>
      </dgm:t>
    </dgm:pt>
    <dgm:pt modelId="{0DEC1955-EE6A-45F3-B6BB-ED007C50355D}" type="parTrans" cxnId="{D87F7E92-F5F0-4687-8239-462FD7A1075E}">
      <dgm:prSet/>
      <dgm:spPr/>
      <dgm:t>
        <a:bodyPr/>
        <a:lstStyle/>
        <a:p>
          <a:endParaRPr lang="en-US"/>
        </a:p>
      </dgm:t>
    </dgm:pt>
    <dgm:pt modelId="{DC9D4F27-7B5C-4C0E-A5E3-8EFA6B10428F}" type="sibTrans" cxnId="{D87F7E92-F5F0-4687-8239-462FD7A1075E}">
      <dgm:prSet/>
      <dgm:spPr/>
      <dgm:t>
        <a:bodyPr/>
        <a:lstStyle/>
        <a:p>
          <a:endParaRPr lang="en-US"/>
        </a:p>
      </dgm:t>
    </dgm:pt>
    <dgm:pt modelId="{F0253CB2-AD8D-4FED-A487-CF56BDD816AA}">
      <dgm:prSet phldrT="[Text]"/>
      <dgm:spPr/>
      <dgm:t>
        <a:bodyPr/>
        <a:lstStyle/>
        <a:p>
          <a:r>
            <a:rPr lang="en-US" dirty="0" smtClean="0"/>
            <a:t>Deficit (M&gt;X)</a:t>
          </a:r>
          <a:endParaRPr lang="en-US" dirty="0"/>
        </a:p>
      </dgm:t>
    </dgm:pt>
    <dgm:pt modelId="{0712B8CB-9DC8-4B5C-BDE2-D3EA323951BB}" type="parTrans" cxnId="{A06EADE1-8AF3-44D8-9928-B03063B9F542}">
      <dgm:prSet/>
      <dgm:spPr/>
      <dgm:t>
        <a:bodyPr/>
        <a:lstStyle/>
        <a:p>
          <a:endParaRPr lang="en-US"/>
        </a:p>
      </dgm:t>
    </dgm:pt>
    <dgm:pt modelId="{221CCB04-97F7-47A0-A7A9-5D22BB4ED6D9}" type="sibTrans" cxnId="{A06EADE1-8AF3-44D8-9928-B03063B9F542}">
      <dgm:prSet/>
      <dgm:spPr/>
      <dgm:t>
        <a:bodyPr/>
        <a:lstStyle/>
        <a:p>
          <a:endParaRPr lang="en-US"/>
        </a:p>
      </dgm:t>
    </dgm:pt>
    <dgm:pt modelId="{8BEDC190-43C8-4812-8CE8-717B3A953624}">
      <dgm:prSet/>
      <dgm:spPr/>
      <dgm:t>
        <a:bodyPr/>
        <a:lstStyle/>
        <a:p>
          <a:r>
            <a:rPr lang="en-US" dirty="0" smtClean="0"/>
            <a:t>Surplus (R&gt;P)</a:t>
          </a:r>
          <a:endParaRPr lang="en-US" dirty="0"/>
        </a:p>
      </dgm:t>
    </dgm:pt>
    <dgm:pt modelId="{2C7585D8-02BC-4F0C-8B6A-AA353AEC5724}" type="parTrans" cxnId="{8746D7A1-3451-4C1A-B232-EB63D957B949}">
      <dgm:prSet/>
      <dgm:spPr/>
      <dgm:t>
        <a:bodyPr/>
        <a:lstStyle/>
        <a:p>
          <a:endParaRPr lang="en-US"/>
        </a:p>
      </dgm:t>
    </dgm:pt>
    <dgm:pt modelId="{A7C20365-4497-49BD-A6E0-D3A795665556}" type="sibTrans" cxnId="{8746D7A1-3451-4C1A-B232-EB63D957B949}">
      <dgm:prSet/>
      <dgm:spPr/>
      <dgm:t>
        <a:bodyPr/>
        <a:lstStyle/>
        <a:p>
          <a:endParaRPr lang="en-US"/>
        </a:p>
      </dgm:t>
    </dgm:pt>
    <dgm:pt modelId="{88E8448E-2F81-41B2-B242-F18522629FC4}">
      <dgm:prSet/>
      <dgm:spPr/>
      <dgm:t>
        <a:bodyPr/>
        <a:lstStyle/>
        <a:p>
          <a:r>
            <a:rPr lang="en-US" dirty="0" smtClean="0"/>
            <a:t>Deficit (P&gt;R)</a:t>
          </a:r>
          <a:endParaRPr lang="en-US" dirty="0"/>
        </a:p>
      </dgm:t>
    </dgm:pt>
    <dgm:pt modelId="{53791C44-BE22-44F6-9326-3EBF93AE47EA}" type="parTrans" cxnId="{383E30D0-207C-45D4-920D-07FED5034570}">
      <dgm:prSet/>
      <dgm:spPr/>
      <dgm:t>
        <a:bodyPr/>
        <a:lstStyle/>
        <a:p>
          <a:endParaRPr lang="en-US"/>
        </a:p>
      </dgm:t>
    </dgm:pt>
    <dgm:pt modelId="{BE753353-5F17-4FD7-B3AA-33F70A3FCC60}" type="sibTrans" cxnId="{383E30D0-207C-45D4-920D-07FED5034570}">
      <dgm:prSet/>
      <dgm:spPr/>
      <dgm:t>
        <a:bodyPr/>
        <a:lstStyle/>
        <a:p>
          <a:endParaRPr lang="en-US"/>
        </a:p>
      </dgm:t>
    </dgm:pt>
    <dgm:pt modelId="{A848A626-4A79-49E2-9D35-AFC8394F49D9}">
      <dgm:prSet phldrT="[Text]"/>
      <dgm:spPr/>
      <dgm:t>
        <a:bodyPr/>
        <a:lstStyle/>
        <a:p>
          <a:r>
            <a:rPr lang="en-US" dirty="0" smtClean="0"/>
            <a:t>Basic Balance</a:t>
          </a:r>
          <a:endParaRPr lang="en-US" dirty="0"/>
        </a:p>
      </dgm:t>
    </dgm:pt>
    <dgm:pt modelId="{2F67AA87-3DD0-40F5-9C6E-CA485DDFB617}" type="parTrans" cxnId="{B9DF2B67-319F-49A2-9E47-AF5F21622C26}">
      <dgm:prSet/>
      <dgm:spPr/>
      <dgm:t>
        <a:bodyPr/>
        <a:lstStyle/>
        <a:p>
          <a:endParaRPr lang="en-US"/>
        </a:p>
      </dgm:t>
    </dgm:pt>
    <dgm:pt modelId="{3AA66B6C-AEB1-4FA6-8A12-09CCE8057685}" type="sibTrans" cxnId="{B9DF2B67-319F-49A2-9E47-AF5F21622C26}">
      <dgm:prSet/>
      <dgm:spPr/>
      <dgm:t>
        <a:bodyPr/>
        <a:lstStyle/>
        <a:p>
          <a:endParaRPr lang="en-US"/>
        </a:p>
      </dgm:t>
    </dgm:pt>
    <dgm:pt modelId="{27A4D259-340D-404E-9802-ED70F3ECB0DF}">
      <dgm:prSet phldrT="[Text]"/>
      <dgm:spPr/>
      <dgm:t>
        <a:bodyPr/>
        <a:lstStyle/>
        <a:p>
          <a:r>
            <a:rPr lang="en-US" dirty="0" smtClean="0"/>
            <a:t>Difference between Receipts (R) and Payments (P) of Capital Account </a:t>
          </a:r>
          <a:endParaRPr lang="en-US" dirty="0"/>
        </a:p>
      </dgm:t>
    </dgm:pt>
    <dgm:pt modelId="{6302B6F4-8A82-4FC2-9703-0FA1623CB722}" type="parTrans" cxnId="{10110E79-B835-40A2-A1A9-D8E1CBD01CD4}">
      <dgm:prSet/>
      <dgm:spPr/>
      <dgm:t>
        <a:bodyPr/>
        <a:lstStyle/>
        <a:p>
          <a:endParaRPr lang="en-US"/>
        </a:p>
      </dgm:t>
    </dgm:pt>
    <dgm:pt modelId="{4898A5E6-9A6C-46F9-90BC-DE9A434AD839}" type="sibTrans" cxnId="{10110E79-B835-40A2-A1A9-D8E1CBD01CD4}">
      <dgm:prSet/>
      <dgm:spPr/>
      <dgm:t>
        <a:bodyPr/>
        <a:lstStyle/>
        <a:p>
          <a:endParaRPr lang="en-US"/>
        </a:p>
      </dgm:t>
    </dgm:pt>
    <dgm:pt modelId="{55E80B24-E8DD-462A-B72F-8F5511F99A46}">
      <dgm:prSet/>
      <dgm:spPr/>
      <dgm:t>
        <a:bodyPr/>
        <a:lstStyle/>
        <a:p>
          <a:r>
            <a:rPr lang="en-US" dirty="0" smtClean="0"/>
            <a:t>Surplus (R&gt;P)</a:t>
          </a:r>
          <a:endParaRPr lang="en-US" dirty="0"/>
        </a:p>
      </dgm:t>
    </dgm:pt>
    <dgm:pt modelId="{B93276FE-BD42-47EA-BBDB-1C215DBEECC1}" type="parTrans" cxnId="{749AA906-094A-4B2D-9C7B-6F1EA07DEBE6}">
      <dgm:prSet/>
      <dgm:spPr/>
    </dgm:pt>
    <dgm:pt modelId="{9C8D4C86-A9F2-40C5-BD4D-5952103FDD94}" type="sibTrans" cxnId="{749AA906-094A-4B2D-9C7B-6F1EA07DEBE6}">
      <dgm:prSet/>
      <dgm:spPr/>
    </dgm:pt>
    <dgm:pt modelId="{167BF88D-9493-4FAE-A495-8366519C691B}">
      <dgm:prSet/>
      <dgm:spPr/>
      <dgm:t>
        <a:bodyPr/>
        <a:lstStyle/>
        <a:p>
          <a:r>
            <a:rPr lang="en-US" dirty="0" smtClean="0"/>
            <a:t>Deficit (P&gt;R)</a:t>
          </a:r>
          <a:endParaRPr lang="en-US" dirty="0"/>
        </a:p>
      </dgm:t>
    </dgm:pt>
    <dgm:pt modelId="{71AFCD2E-1B69-4F91-96D0-31A3F8A3A389}" type="parTrans" cxnId="{82EFEDE9-5421-4CEB-9188-1F99681E80B0}">
      <dgm:prSet/>
      <dgm:spPr/>
      <dgm:t>
        <a:bodyPr/>
        <a:lstStyle/>
        <a:p>
          <a:endParaRPr lang="en-IN"/>
        </a:p>
      </dgm:t>
    </dgm:pt>
    <dgm:pt modelId="{3B93F021-570E-42B3-9520-B025B3EA6E90}" type="sibTrans" cxnId="{82EFEDE9-5421-4CEB-9188-1F99681E80B0}">
      <dgm:prSet/>
      <dgm:spPr/>
      <dgm:t>
        <a:bodyPr/>
        <a:lstStyle/>
        <a:p>
          <a:endParaRPr lang="en-IN"/>
        </a:p>
      </dgm:t>
    </dgm:pt>
    <dgm:pt modelId="{C26E3A09-DC1A-4385-9CF9-D1AA898D0999}">
      <dgm:prSet/>
      <dgm:spPr/>
      <dgm:t>
        <a:bodyPr/>
        <a:lstStyle/>
        <a:p>
          <a:r>
            <a:rPr lang="en-US" dirty="0" smtClean="0"/>
            <a:t>Surplus (R&gt;P)</a:t>
          </a:r>
          <a:endParaRPr lang="en-US" dirty="0"/>
        </a:p>
      </dgm:t>
    </dgm:pt>
    <dgm:pt modelId="{D3F2178E-6EB8-47D8-B655-F251CA89FDC8}" type="parTrans" cxnId="{442B714E-86E3-4009-9215-83884DB35CB3}">
      <dgm:prSet/>
      <dgm:spPr/>
    </dgm:pt>
    <dgm:pt modelId="{CDA01858-9B97-40D4-9C36-F17C102AFF54}" type="sibTrans" cxnId="{442B714E-86E3-4009-9215-83884DB35CB3}">
      <dgm:prSet/>
      <dgm:spPr/>
    </dgm:pt>
    <dgm:pt modelId="{A76E2118-F6CC-4958-83A0-234175A02BF9}">
      <dgm:prSet/>
      <dgm:spPr/>
      <dgm:t>
        <a:bodyPr/>
        <a:lstStyle/>
        <a:p>
          <a:r>
            <a:rPr lang="en-US" dirty="0" smtClean="0"/>
            <a:t>Deficit (P&gt;R)</a:t>
          </a:r>
          <a:endParaRPr lang="en-US" dirty="0"/>
        </a:p>
      </dgm:t>
    </dgm:pt>
    <dgm:pt modelId="{4F64F58E-FF9F-4235-A105-380C92045F29}" type="parTrans" cxnId="{83530573-1F9C-49FD-94B7-7B6C64A5243B}">
      <dgm:prSet/>
      <dgm:spPr/>
      <dgm:t>
        <a:bodyPr/>
        <a:lstStyle/>
        <a:p>
          <a:endParaRPr lang="en-IN"/>
        </a:p>
      </dgm:t>
    </dgm:pt>
    <dgm:pt modelId="{F33FB108-A718-4E35-82F8-BAF790E65EE9}" type="sibTrans" cxnId="{83530573-1F9C-49FD-94B7-7B6C64A5243B}">
      <dgm:prSet/>
      <dgm:spPr/>
      <dgm:t>
        <a:bodyPr/>
        <a:lstStyle/>
        <a:p>
          <a:endParaRPr lang="en-IN"/>
        </a:p>
      </dgm:t>
    </dgm:pt>
    <dgm:pt modelId="{75156B08-3404-4587-8240-D518211BEAB1}" type="pres">
      <dgm:prSet presAssocID="{DC14E7EF-9606-47B8-888B-9C7E8BAB4BC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1A87306-2F7B-4E20-8952-D3313133CF2B}" type="pres">
      <dgm:prSet presAssocID="{DB651D7A-B240-4519-9DC5-FCE7AE3AC43C}" presName="linNode" presStyleCnt="0"/>
      <dgm:spPr/>
    </dgm:pt>
    <dgm:pt modelId="{D7503CA2-351B-4D3F-9EDE-AC6D59FA1943}" type="pres">
      <dgm:prSet presAssocID="{DB651D7A-B240-4519-9DC5-FCE7AE3AC43C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CF9951-0B22-42D2-ACD2-AC7CF7F871CE}" type="pres">
      <dgm:prSet presAssocID="{DB651D7A-B240-4519-9DC5-FCE7AE3AC43C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7CB74B-4CAC-4FC9-B9DA-8F8FBF0FCB94}" type="pres">
      <dgm:prSet presAssocID="{097BEC03-7304-4FF0-8987-D04A3B2FF84D}" presName="sp" presStyleCnt="0"/>
      <dgm:spPr/>
    </dgm:pt>
    <dgm:pt modelId="{DA7A67DE-6E9B-47AD-8F1E-054AD938B9FB}" type="pres">
      <dgm:prSet presAssocID="{813F0461-7572-4D94-952C-F304B61D547C}" presName="linNode" presStyleCnt="0"/>
      <dgm:spPr/>
    </dgm:pt>
    <dgm:pt modelId="{F62674F0-4E38-40BF-B062-91A5D8A10B94}" type="pres">
      <dgm:prSet presAssocID="{813F0461-7572-4D94-952C-F304B61D547C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E96BCF-080D-4C63-BD02-29003FCF6153}" type="pres">
      <dgm:prSet presAssocID="{813F0461-7572-4D94-952C-F304B61D547C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8B56E6-E02C-472B-9364-6A6D4CCD59E1}" type="pres">
      <dgm:prSet presAssocID="{340DA353-08C9-4C64-A249-F690DA114B6E}" presName="sp" presStyleCnt="0"/>
      <dgm:spPr/>
    </dgm:pt>
    <dgm:pt modelId="{DA473A06-EBDC-47FA-87D1-C136794EFD78}" type="pres">
      <dgm:prSet presAssocID="{842ABE83-1C20-46E0-91B8-3208A934D04A}" presName="linNode" presStyleCnt="0"/>
      <dgm:spPr/>
    </dgm:pt>
    <dgm:pt modelId="{E3FC94BF-8B42-4E4A-AA9D-D94863A2C6FD}" type="pres">
      <dgm:prSet presAssocID="{842ABE83-1C20-46E0-91B8-3208A934D04A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A8325D-637C-4A75-9032-FAA64AD89941}" type="pres">
      <dgm:prSet presAssocID="{842ABE83-1C20-46E0-91B8-3208A934D04A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18E597-0DBC-4E2D-A15E-9EC6DDA953F8}" type="pres">
      <dgm:prSet presAssocID="{6E7CE421-69E2-4050-81D0-F7937FA9061F}" presName="sp" presStyleCnt="0"/>
      <dgm:spPr/>
    </dgm:pt>
    <dgm:pt modelId="{0B7610C7-5A58-4BE0-898D-BA183FC6B304}" type="pres">
      <dgm:prSet presAssocID="{A848A626-4A79-49E2-9D35-AFC8394F49D9}" presName="linNode" presStyleCnt="0"/>
      <dgm:spPr/>
    </dgm:pt>
    <dgm:pt modelId="{27C1C57E-0D90-4BD2-B4DA-87F308FD334A}" type="pres">
      <dgm:prSet presAssocID="{A848A626-4A79-49E2-9D35-AFC8394F49D9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831577-A7A7-431B-BE93-4A7D05FD8B30}" type="pres">
      <dgm:prSet presAssocID="{A848A626-4A79-49E2-9D35-AFC8394F49D9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D785D7-05DA-4158-A0AB-7D335B60B4AB}" srcId="{DB651D7A-B240-4519-9DC5-FCE7AE3AC43C}" destId="{40C586D1-27FF-46F0-A251-A86986D99B38}" srcOrd="1" destOrd="0" parTransId="{1143BD94-BD81-4156-A348-1EA7DCC36242}" sibTransId="{DE59F6B6-64E2-45C5-8FCF-EBED81B12EC0}"/>
    <dgm:cxn modelId="{B9DF2B67-319F-49A2-9E47-AF5F21622C26}" srcId="{DC14E7EF-9606-47B8-888B-9C7E8BAB4BCA}" destId="{A848A626-4A79-49E2-9D35-AFC8394F49D9}" srcOrd="3" destOrd="0" parTransId="{2F67AA87-3DD0-40F5-9C6E-CA485DDFB617}" sibTransId="{3AA66B6C-AEB1-4FA6-8A12-09CCE8057685}"/>
    <dgm:cxn modelId="{4E58BA8E-BD09-4CF4-A444-3FD2A957B51D}" type="presOf" srcId="{27A4D259-340D-404E-9802-ED70F3ECB0DF}" destId="{56A8325D-637C-4A75-9032-FAA64AD89941}" srcOrd="0" destOrd="0" presId="urn:microsoft.com/office/officeart/2005/8/layout/vList5"/>
    <dgm:cxn modelId="{73EC0DEA-2B8F-409A-A211-BC4D3EDACFEC}" type="presOf" srcId="{842ABE83-1C20-46E0-91B8-3208A934D04A}" destId="{E3FC94BF-8B42-4E4A-AA9D-D94863A2C6FD}" srcOrd="0" destOrd="0" presId="urn:microsoft.com/office/officeart/2005/8/layout/vList5"/>
    <dgm:cxn modelId="{0B17E683-7D81-49FC-9727-BE2656322840}" type="presOf" srcId="{DC14E7EF-9606-47B8-888B-9C7E8BAB4BCA}" destId="{75156B08-3404-4587-8240-D518211BEAB1}" srcOrd="0" destOrd="0" presId="urn:microsoft.com/office/officeart/2005/8/layout/vList5"/>
    <dgm:cxn modelId="{82EFEDE9-5421-4CEB-9188-1F99681E80B0}" srcId="{842ABE83-1C20-46E0-91B8-3208A934D04A}" destId="{167BF88D-9493-4FAE-A495-8366519C691B}" srcOrd="2" destOrd="0" parTransId="{71AFCD2E-1B69-4F91-96D0-31A3F8A3A389}" sibTransId="{3B93F021-570E-42B3-9520-B025B3EA6E90}"/>
    <dgm:cxn modelId="{305FE09F-EA65-4E43-89F0-E69E18282B86}" type="presOf" srcId="{167BF88D-9493-4FAE-A495-8366519C691B}" destId="{56A8325D-637C-4A75-9032-FAA64AD89941}" srcOrd="0" destOrd="2" presId="urn:microsoft.com/office/officeart/2005/8/layout/vList5"/>
    <dgm:cxn modelId="{4CEDE799-4CD8-444E-AF1A-D9F47EAD64B9}" type="presOf" srcId="{813F0461-7572-4D94-952C-F304B61D547C}" destId="{F62674F0-4E38-40BF-B062-91A5D8A10B94}" srcOrd="0" destOrd="0" presId="urn:microsoft.com/office/officeart/2005/8/layout/vList5"/>
    <dgm:cxn modelId="{83530573-1F9C-49FD-94B7-7B6C64A5243B}" srcId="{A848A626-4A79-49E2-9D35-AFC8394F49D9}" destId="{A76E2118-F6CC-4958-83A0-234175A02BF9}" srcOrd="2" destOrd="0" parTransId="{4F64F58E-FF9F-4235-A105-380C92045F29}" sibTransId="{F33FB108-A718-4E35-82F8-BAF790E65EE9}"/>
    <dgm:cxn modelId="{903CF410-3EA3-430D-A307-1B400F9178CD}" type="presOf" srcId="{40C586D1-27FF-46F0-A251-A86986D99B38}" destId="{C2CF9951-0B22-42D2-ACD2-AC7CF7F871CE}" srcOrd="0" destOrd="1" presId="urn:microsoft.com/office/officeart/2005/8/layout/vList5"/>
    <dgm:cxn modelId="{D87F7E92-F5F0-4687-8239-462FD7A1075E}" srcId="{A848A626-4A79-49E2-9D35-AFC8394F49D9}" destId="{E58BF09F-F2EC-4E42-8561-B41002562409}" srcOrd="0" destOrd="0" parTransId="{0DEC1955-EE6A-45F3-B6BB-ED007C50355D}" sibTransId="{DC9D4F27-7B5C-4C0E-A5E3-8EFA6B10428F}"/>
    <dgm:cxn modelId="{375AD189-A8D4-43E2-94E1-A310413380EE}" type="presOf" srcId="{A848A626-4A79-49E2-9D35-AFC8394F49D9}" destId="{27C1C57E-0D90-4BD2-B4DA-87F308FD334A}" srcOrd="0" destOrd="0" presId="urn:microsoft.com/office/officeart/2005/8/layout/vList5"/>
    <dgm:cxn modelId="{13475207-86A1-4027-9FB6-71AF93135D20}" srcId="{DB651D7A-B240-4519-9DC5-FCE7AE3AC43C}" destId="{5138D70B-07BB-446F-86F3-CCA0A7BA3972}" srcOrd="0" destOrd="0" parTransId="{33CC8810-728C-4F38-8328-FC043B316A1F}" sibTransId="{FEA65F21-4F3C-45E9-809D-A41ED17F5CDD}"/>
    <dgm:cxn modelId="{A06EADE1-8AF3-44D8-9928-B03063B9F542}" srcId="{DB651D7A-B240-4519-9DC5-FCE7AE3AC43C}" destId="{F0253CB2-AD8D-4FED-A487-CF56BDD816AA}" srcOrd="2" destOrd="0" parTransId="{0712B8CB-9DC8-4B5C-BDE2-D3EA323951BB}" sibTransId="{221CCB04-97F7-47A0-A7A9-5D22BB4ED6D9}"/>
    <dgm:cxn modelId="{FC1963AD-67D8-4D1C-A4DB-C0C51328FE13}" type="presOf" srcId="{E58BF09F-F2EC-4E42-8561-B41002562409}" destId="{82831577-A7A7-431B-BE93-4A7D05FD8B30}" srcOrd="0" destOrd="0" presId="urn:microsoft.com/office/officeart/2005/8/layout/vList5"/>
    <dgm:cxn modelId="{383E30D0-207C-45D4-920D-07FED5034570}" srcId="{813F0461-7572-4D94-952C-F304B61D547C}" destId="{88E8448E-2F81-41B2-B242-F18522629FC4}" srcOrd="2" destOrd="0" parTransId="{53791C44-BE22-44F6-9326-3EBF93AE47EA}" sibTransId="{BE753353-5F17-4FD7-B3AA-33F70A3FCC60}"/>
    <dgm:cxn modelId="{6D61A708-B7FD-4475-B264-5C9CFDA0508D}" type="presOf" srcId="{C26E3A09-DC1A-4385-9CF9-D1AA898D0999}" destId="{82831577-A7A7-431B-BE93-4A7D05FD8B30}" srcOrd="0" destOrd="1" presId="urn:microsoft.com/office/officeart/2005/8/layout/vList5"/>
    <dgm:cxn modelId="{236DF88E-4C35-4E59-93C9-796ABE8E06F0}" type="presOf" srcId="{A76E2118-F6CC-4958-83A0-234175A02BF9}" destId="{82831577-A7A7-431B-BE93-4A7D05FD8B30}" srcOrd="0" destOrd="2" presId="urn:microsoft.com/office/officeart/2005/8/layout/vList5"/>
    <dgm:cxn modelId="{47CBE789-E49C-421C-9AA9-2044ED2198E0}" type="presOf" srcId="{F0253CB2-AD8D-4FED-A487-CF56BDD816AA}" destId="{C2CF9951-0B22-42D2-ACD2-AC7CF7F871CE}" srcOrd="0" destOrd="2" presId="urn:microsoft.com/office/officeart/2005/8/layout/vList5"/>
    <dgm:cxn modelId="{303EDB90-B2CE-4EAB-9903-58031CF5BD4E}" type="presOf" srcId="{5138D70B-07BB-446F-86F3-CCA0A7BA3972}" destId="{C2CF9951-0B22-42D2-ACD2-AC7CF7F871CE}" srcOrd="0" destOrd="0" presId="urn:microsoft.com/office/officeart/2005/8/layout/vList5"/>
    <dgm:cxn modelId="{D306792A-80E1-4B43-832D-746CFA192828}" type="presOf" srcId="{88E8448E-2F81-41B2-B242-F18522629FC4}" destId="{E7E96BCF-080D-4C63-BD02-29003FCF6153}" srcOrd="0" destOrd="2" presId="urn:microsoft.com/office/officeart/2005/8/layout/vList5"/>
    <dgm:cxn modelId="{303E7E61-DBF0-45B5-96DA-45A36F0EA050}" type="presOf" srcId="{55E80B24-E8DD-462A-B72F-8F5511F99A46}" destId="{56A8325D-637C-4A75-9032-FAA64AD89941}" srcOrd="0" destOrd="1" presId="urn:microsoft.com/office/officeart/2005/8/layout/vList5"/>
    <dgm:cxn modelId="{9608796D-82CE-48A3-BAD3-66D49B98C735}" type="presOf" srcId="{8BEDC190-43C8-4812-8CE8-717B3A953624}" destId="{E7E96BCF-080D-4C63-BD02-29003FCF6153}" srcOrd="0" destOrd="1" presId="urn:microsoft.com/office/officeart/2005/8/layout/vList5"/>
    <dgm:cxn modelId="{749AA906-094A-4B2D-9C7B-6F1EA07DEBE6}" srcId="{842ABE83-1C20-46E0-91B8-3208A934D04A}" destId="{55E80B24-E8DD-462A-B72F-8F5511F99A46}" srcOrd="1" destOrd="0" parTransId="{B93276FE-BD42-47EA-BBDB-1C215DBEECC1}" sibTransId="{9C8D4C86-A9F2-40C5-BD4D-5952103FDD94}"/>
    <dgm:cxn modelId="{8746D7A1-3451-4C1A-B232-EB63D957B949}" srcId="{813F0461-7572-4D94-952C-F304B61D547C}" destId="{8BEDC190-43C8-4812-8CE8-717B3A953624}" srcOrd="1" destOrd="0" parTransId="{2C7585D8-02BC-4F0C-8B6A-AA353AEC5724}" sibTransId="{A7C20365-4497-49BD-A6E0-D3A795665556}"/>
    <dgm:cxn modelId="{D3545F15-DB4D-4005-917F-804205E935DB}" srcId="{DC14E7EF-9606-47B8-888B-9C7E8BAB4BCA}" destId="{DB651D7A-B240-4519-9DC5-FCE7AE3AC43C}" srcOrd="0" destOrd="0" parTransId="{BDB66BE3-311B-4C6F-8CA7-AA01FEB5BBA5}" sibTransId="{097BEC03-7304-4FF0-8987-D04A3B2FF84D}"/>
    <dgm:cxn modelId="{4A98B55A-27DE-4F64-8750-F3296E8203B0}" srcId="{DC14E7EF-9606-47B8-888B-9C7E8BAB4BCA}" destId="{813F0461-7572-4D94-952C-F304B61D547C}" srcOrd="1" destOrd="0" parTransId="{8D00AF55-1E2A-4BE5-9A75-3D616693BBB1}" sibTransId="{340DA353-08C9-4C64-A249-F690DA114B6E}"/>
    <dgm:cxn modelId="{1C771F55-4F52-4E3B-9AA4-4EA81B854075}" type="presOf" srcId="{71767B7A-520B-47ED-90C5-EA7611E237EF}" destId="{E7E96BCF-080D-4C63-BD02-29003FCF6153}" srcOrd="0" destOrd="0" presId="urn:microsoft.com/office/officeart/2005/8/layout/vList5"/>
    <dgm:cxn modelId="{442B714E-86E3-4009-9215-83884DB35CB3}" srcId="{A848A626-4A79-49E2-9D35-AFC8394F49D9}" destId="{C26E3A09-DC1A-4385-9CF9-D1AA898D0999}" srcOrd="1" destOrd="0" parTransId="{D3F2178E-6EB8-47D8-B655-F251CA89FDC8}" sibTransId="{CDA01858-9B97-40D4-9C36-F17C102AFF54}"/>
    <dgm:cxn modelId="{72406896-E2AE-4E6E-976E-2A20B2341724}" srcId="{813F0461-7572-4D94-952C-F304B61D547C}" destId="{71767B7A-520B-47ED-90C5-EA7611E237EF}" srcOrd="0" destOrd="0" parTransId="{D9276533-FDB0-43DE-90C0-CBB818FEFCD1}" sibTransId="{25BA288E-3CBC-43D0-881B-2B3A07772621}"/>
    <dgm:cxn modelId="{D1CB7CFC-85A7-474D-A483-CEFEEAEEEB2D}" type="presOf" srcId="{DB651D7A-B240-4519-9DC5-FCE7AE3AC43C}" destId="{D7503CA2-351B-4D3F-9EDE-AC6D59FA1943}" srcOrd="0" destOrd="0" presId="urn:microsoft.com/office/officeart/2005/8/layout/vList5"/>
    <dgm:cxn modelId="{10110E79-B835-40A2-A1A9-D8E1CBD01CD4}" srcId="{842ABE83-1C20-46E0-91B8-3208A934D04A}" destId="{27A4D259-340D-404E-9802-ED70F3ECB0DF}" srcOrd="0" destOrd="0" parTransId="{6302B6F4-8A82-4FC2-9703-0FA1623CB722}" sibTransId="{4898A5E6-9A6C-46F9-90BC-DE9A434AD839}"/>
    <dgm:cxn modelId="{4538EC5E-291D-436F-BE93-AAA4E1FCEAFC}" srcId="{DC14E7EF-9606-47B8-888B-9C7E8BAB4BCA}" destId="{842ABE83-1C20-46E0-91B8-3208A934D04A}" srcOrd="2" destOrd="0" parTransId="{F8D26302-0CFB-4934-B6AC-9FB1F13F4C6A}" sibTransId="{6E7CE421-69E2-4050-81D0-F7937FA9061F}"/>
    <dgm:cxn modelId="{CF11E197-E2AE-463A-943B-6C784D40F2A3}" type="presParOf" srcId="{75156B08-3404-4587-8240-D518211BEAB1}" destId="{71A87306-2F7B-4E20-8952-D3313133CF2B}" srcOrd="0" destOrd="0" presId="urn:microsoft.com/office/officeart/2005/8/layout/vList5"/>
    <dgm:cxn modelId="{E8F86DB4-5624-4288-8206-27F502390D09}" type="presParOf" srcId="{71A87306-2F7B-4E20-8952-D3313133CF2B}" destId="{D7503CA2-351B-4D3F-9EDE-AC6D59FA1943}" srcOrd="0" destOrd="0" presId="urn:microsoft.com/office/officeart/2005/8/layout/vList5"/>
    <dgm:cxn modelId="{314AAF4A-450E-4572-967F-6D7FBCB72D83}" type="presParOf" srcId="{71A87306-2F7B-4E20-8952-D3313133CF2B}" destId="{C2CF9951-0B22-42D2-ACD2-AC7CF7F871CE}" srcOrd="1" destOrd="0" presId="urn:microsoft.com/office/officeart/2005/8/layout/vList5"/>
    <dgm:cxn modelId="{07B66265-7DAF-4CFA-8CE9-CE52F8C5A58B}" type="presParOf" srcId="{75156B08-3404-4587-8240-D518211BEAB1}" destId="{4A7CB74B-4CAC-4FC9-B9DA-8F8FBF0FCB94}" srcOrd="1" destOrd="0" presId="urn:microsoft.com/office/officeart/2005/8/layout/vList5"/>
    <dgm:cxn modelId="{1C7DA429-0FC5-4831-B7F8-20B2ECFE4014}" type="presParOf" srcId="{75156B08-3404-4587-8240-D518211BEAB1}" destId="{DA7A67DE-6E9B-47AD-8F1E-054AD938B9FB}" srcOrd="2" destOrd="0" presId="urn:microsoft.com/office/officeart/2005/8/layout/vList5"/>
    <dgm:cxn modelId="{EA852A03-0B04-4BE2-8AFF-3207FF1F6415}" type="presParOf" srcId="{DA7A67DE-6E9B-47AD-8F1E-054AD938B9FB}" destId="{F62674F0-4E38-40BF-B062-91A5D8A10B94}" srcOrd="0" destOrd="0" presId="urn:microsoft.com/office/officeart/2005/8/layout/vList5"/>
    <dgm:cxn modelId="{ABF1BC4F-A75A-4069-9D2B-7BB61E003E59}" type="presParOf" srcId="{DA7A67DE-6E9B-47AD-8F1E-054AD938B9FB}" destId="{E7E96BCF-080D-4C63-BD02-29003FCF6153}" srcOrd="1" destOrd="0" presId="urn:microsoft.com/office/officeart/2005/8/layout/vList5"/>
    <dgm:cxn modelId="{C6115FB1-C838-4444-B743-CA5589B5A267}" type="presParOf" srcId="{75156B08-3404-4587-8240-D518211BEAB1}" destId="{8C8B56E6-E02C-472B-9364-6A6D4CCD59E1}" srcOrd="3" destOrd="0" presId="urn:microsoft.com/office/officeart/2005/8/layout/vList5"/>
    <dgm:cxn modelId="{8A58CC86-FC72-46B8-A575-2C09E3761810}" type="presParOf" srcId="{75156B08-3404-4587-8240-D518211BEAB1}" destId="{DA473A06-EBDC-47FA-87D1-C136794EFD78}" srcOrd="4" destOrd="0" presId="urn:microsoft.com/office/officeart/2005/8/layout/vList5"/>
    <dgm:cxn modelId="{3DA9BC1F-E84C-4AB3-81CD-A0BC17850F10}" type="presParOf" srcId="{DA473A06-EBDC-47FA-87D1-C136794EFD78}" destId="{E3FC94BF-8B42-4E4A-AA9D-D94863A2C6FD}" srcOrd="0" destOrd="0" presId="urn:microsoft.com/office/officeart/2005/8/layout/vList5"/>
    <dgm:cxn modelId="{B6925C7C-ACFD-4CDC-9E1C-DB3E894D77E3}" type="presParOf" srcId="{DA473A06-EBDC-47FA-87D1-C136794EFD78}" destId="{56A8325D-637C-4A75-9032-FAA64AD89941}" srcOrd="1" destOrd="0" presId="urn:microsoft.com/office/officeart/2005/8/layout/vList5"/>
    <dgm:cxn modelId="{FDA724BA-934F-4921-B5B2-2BE0AECD7862}" type="presParOf" srcId="{75156B08-3404-4587-8240-D518211BEAB1}" destId="{5118E597-0DBC-4E2D-A15E-9EC6DDA953F8}" srcOrd="5" destOrd="0" presId="urn:microsoft.com/office/officeart/2005/8/layout/vList5"/>
    <dgm:cxn modelId="{ED3F3007-0A8C-468D-8276-B4C7F2D4CC74}" type="presParOf" srcId="{75156B08-3404-4587-8240-D518211BEAB1}" destId="{0B7610C7-5A58-4BE0-898D-BA183FC6B304}" srcOrd="6" destOrd="0" presId="urn:microsoft.com/office/officeart/2005/8/layout/vList5"/>
    <dgm:cxn modelId="{5A4F0AED-A5F9-4DC2-A686-B49841DD8B26}" type="presParOf" srcId="{0B7610C7-5A58-4BE0-898D-BA183FC6B304}" destId="{27C1C57E-0D90-4BD2-B4DA-87F308FD334A}" srcOrd="0" destOrd="0" presId="urn:microsoft.com/office/officeart/2005/8/layout/vList5"/>
    <dgm:cxn modelId="{2AEBE3F0-1800-4041-9B5F-20E3AA730BE2}" type="presParOf" srcId="{0B7610C7-5A58-4BE0-898D-BA183FC6B304}" destId="{82831577-A7A7-431B-BE93-4A7D05FD8B3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DB518F-931E-4F29-B847-E2A69802A177}">
      <dsp:nvSpPr>
        <dsp:cNvPr id="0" name=""/>
        <dsp:cNvSpPr/>
      </dsp:nvSpPr>
      <dsp:spPr>
        <a:xfrm>
          <a:off x="4245161" y="766506"/>
          <a:ext cx="3017821" cy="232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389"/>
              </a:lnTo>
              <a:lnTo>
                <a:pt x="3017821" y="116389"/>
              </a:lnTo>
              <a:lnTo>
                <a:pt x="3017821" y="23277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8B6E2F-56DB-44BE-9BEB-818E39B04E7B}">
      <dsp:nvSpPr>
        <dsp:cNvPr id="0" name=""/>
        <dsp:cNvSpPr/>
      </dsp:nvSpPr>
      <dsp:spPr>
        <a:xfrm>
          <a:off x="4245161" y="766506"/>
          <a:ext cx="1676567" cy="232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389"/>
              </a:lnTo>
              <a:lnTo>
                <a:pt x="1676567" y="116389"/>
              </a:lnTo>
              <a:lnTo>
                <a:pt x="1676567" y="23277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6F915D-9EAE-4743-907B-0FA2B4D190F7}">
      <dsp:nvSpPr>
        <dsp:cNvPr id="0" name=""/>
        <dsp:cNvSpPr/>
      </dsp:nvSpPr>
      <dsp:spPr>
        <a:xfrm>
          <a:off x="4137085" y="2340540"/>
          <a:ext cx="166271" cy="12969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6915"/>
              </a:lnTo>
              <a:lnTo>
                <a:pt x="166271" y="129691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139B22-F13F-47D9-82C9-604C51CAA662}">
      <dsp:nvSpPr>
        <dsp:cNvPr id="0" name=""/>
        <dsp:cNvSpPr/>
      </dsp:nvSpPr>
      <dsp:spPr>
        <a:xfrm>
          <a:off x="4137085" y="2340540"/>
          <a:ext cx="166271" cy="5098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9898"/>
              </a:lnTo>
              <a:lnTo>
                <a:pt x="166271" y="50989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CFDCE3-07F1-4BE3-BCB9-8F7BC00DCCB2}">
      <dsp:nvSpPr>
        <dsp:cNvPr id="0" name=""/>
        <dsp:cNvSpPr/>
      </dsp:nvSpPr>
      <dsp:spPr>
        <a:xfrm>
          <a:off x="3909848" y="1553523"/>
          <a:ext cx="670626" cy="232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389"/>
              </a:lnTo>
              <a:lnTo>
                <a:pt x="670626" y="116389"/>
              </a:lnTo>
              <a:lnTo>
                <a:pt x="670626" y="23277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A23673-895C-44ED-878F-5F5138281623}">
      <dsp:nvSpPr>
        <dsp:cNvPr id="0" name=""/>
        <dsp:cNvSpPr/>
      </dsp:nvSpPr>
      <dsp:spPr>
        <a:xfrm>
          <a:off x="2795831" y="2340540"/>
          <a:ext cx="166271" cy="12969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6915"/>
              </a:lnTo>
              <a:lnTo>
                <a:pt x="166271" y="129691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7A6109-1CFC-4D90-B424-489EF8930B47}">
      <dsp:nvSpPr>
        <dsp:cNvPr id="0" name=""/>
        <dsp:cNvSpPr/>
      </dsp:nvSpPr>
      <dsp:spPr>
        <a:xfrm>
          <a:off x="2795831" y="2340540"/>
          <a:ext cx="166271" cy="5098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9898"/>
              </a:lnTo>
              <a:lnTo>
                <a:pt x="166271" y="50989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8ADEC2-14A2-4F61-9562-606B78302A19}">
      <dsp:nvSpPr>
        <dsp:cNvPr id="0" name=""/>
        <dsp:cNvSpPr/>
      </dsp:nvSpPr>
      <dsp:spPr>
        <a:xfrm>
          <a:off x="3239221" y="1553523"/>
          <a:ext cx="670626" cy="232779"/>
        </a:xfrm>
        <a:custGeom>
          <a:avLst/>
          <a:gdLst/>
          <a:ahLst/>
          <a:cxnLst/>
          <a:rect l="0" t="0" r="0" b="0"/>
          <a:pathLst>
            <a:path>
              <a:moveTo>
                <a:pt x="670626" y="0"/>
              </a:moveTo>
              <a:lnTo>
                <a:pt x="670626" y="116389"/>
              </a:lnTo>
              <a:lnTo>
                <a:pt x="0" y="116389"/>
              </a:lnTo>
              <a:lnTo>
                <a:pt x="0" y="23277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C866CC-8F29-4F38-9196-E60A538E272A}">
      <dsp:nvSpPr>
        <dsp:cNvPr id="0" name=""/>
        <dsp:cNvSpPr/>
      </dsp:nvSpPr>
      <dsp:spPr>
        <a:xfrm>
          <a:off x="3909848" y="766506"/>
          <a:ext cx="335313" cy="232779"/>
        </a:xfrm>
        <a:custGeom>
          <a:avLst/>
          <a:gdLst/>
          <a:ahLst/>
          <a:cxnLst/>
          <a:rect l="0" t="0" r="0" b="0"/>
          <a:pathLst>
            <a:path>
              <a:moveTo>
                <a:pt x="335313" y="0"/>
              </a:moveTo>
              <a:lnTo>
                <a:pt x="335313" y="116389"/>
              </a:lnTo>
              <a:lnTo>
                <a:pt x="0" y="116389"/>
              </a:lnTo>
              <a:lnTo>
                <a:pt x="0" y="23277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79EBBE-6DF4-49A4-BA41-FCD4D932A49F}">
      <dsp:nvSpPr>
        <dsp:cNvPr id="0" name=""/>
        <dsp:cNvSpPr/>
      </dsp:nvSpPr>
      <dsp:spPr>
        <a:xfrm>
          <a:off x="1454577" y="2340540"/>
          <a:ext cx="166271" cy="12969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6915"/>
              </a:lnTo>
              <a:lnTo>
                <a:pt x="166271" y="129691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E32B0C-3B64-495E-9DBD-EAFB57E832C1}">
      <dsp:nvSpPr>
        <dsp:cNvPr id="0" name=""/>
        <dsp:cNvSpPr/>
      </dsp:nvSpPr>
      <dsp:spPr>
        <a:xfrm>
          <a:off x="1454577" y="2340540"/>
          <a:ext cx="166271" cy="5098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9898"/>
              </a:lnTo>
              <a:lnTo>
                <a:pt x="166271" y="50989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90CEF6-8FC9-482F-A305-B7BC52056382}">
      <dsp:nvSpPr>
        <dsp:cNvPr id="0" name=""/>
        <dsp:cNvSpPr/>
      </dsp:nvSpPr>
      <dsp:spPr>
        <a:xfrm>
          <a:off x="1227340" y="1553523"/>
          <a:ext cx="670626" cy="232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389"/>
              </a:lnTo>
              <a:lnTo>
                <a:pt x="670626" y="116389"/>
              </a:lnTo>
              <a:lnTo>
                <a:pt x="670626" y="23277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207CE7-D5C3-4215-AA74-15BF51A8CEE1}">
      <dsp:nvSpPr>
        <dsp:cNvPr id="0" name=""/>
        <dsp:cNvSpPr/>
      </dsp:nvSpPr>
      <dsp:spPr>
        <a:xfrm>
          <a:off x="113323" y="2340540"/>
          <a:ext cx="166271" cy="5098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9898"/>
              </a:lnTo>
              <a:lnTo>
                <a:pt x="166271" y="50989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23ABFF-DC79-46E4-AB54-1C69CFE88022}">
      <dsp:nvSpPr>
        <dsp:cNvPr id="0" name=""/>
        <dsp:cNvSpPr/>
      </dsp:nvSpPr>
      <dsp:spPr>
        <a:xfrm>
          <a:off x="556713" y="1553523"/>
          <a:ext cx="670626" cy="232779"/>
        </a:xfrm>
        <a:custGeom>
          <a:avLst/>
          <a:gdLst/>
          <a:ahLst/>
          <a:cxnLst/>
          <a:rect l="0" t="0" r="0" b="0"/>
          <a:pathLst>
            <a:path>
              <a:moveTo>
                <a:pt x="670626" y="0"/>
              </a:moveTo>
              <a:lnTo>
                <a:pt x="670626" y="116389"/>
              </a:lnTo>
              <a:lnTo>
                <a:pt x="0" y="116389"/>
              </a:lnTo>
              <a:lnTo>
                <a:pt x="0" y="23277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3246CF-6E26-4B56-A39F-DD93628B828A}">
      <dsp:nvSpPr>
        <dsp:cNvPr id="0" name=""/>
        <dsp:cNvSpPr/>
      </dsp:nvSpPr>
      <dsp:spPr>
        <a:xfrm>
          <a:off x="1227340" y="766506"/>
          <a:ext cx="3017821" cy="232779"/>
        </a:xfrm>
        <a:custGeom>
          <a:avLst/>
          <a:gdLst/>
          <a:ahLst/>
          <a:cxnLst/>
          <a:rect l="0" t="0" r="0" b="0"/>
          <a:pathLst>
            <a:path>
              <a:moveTo>
                <a:pt x="3017821" y="0"/>
              </a:moveTo>
              <a:lnTo>
                <a:pt x="3017821" y="116389"/>
              </a:lnTo>
              <a:lnTo>
                <a:pt x="0" y="116389"/>
              </a:lnTo>
              <a:lnTo>
                <a:pt x="0" y="23277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D93451-4EF0-4AAB-A37D-70104EF2FEB6}">
      <dsp:nvSpPr>
        <dsp:cNvPr id="0" name=""/>
        <dsp:cNvSpPr/>
      </dsp:nvSpPr>
      <dsp:spPr>
        <a:xfrm>
          <a:off x="3690924" y="212269"/>
          <a:ext cx="1108474" cy="55423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Balance of Payment</a:t>
          </a:r>
          <a:endParaRPr lang="en-US" sz="900" kern="1200" dirty="0"/>
        </a:p>
      </dsp:txBody>
      <dsp:txXfrm>
        <a:off x="3690924" y="212269"/>
        <a:ext cx="1108474" cy="554237"/>
      </dsp:txXfrm>
    </dsp:sp>
    <dsp:sp modelId="{6C348DB8-3E92-4C0F-887A-62EC5A7187DC}">
      <dsp:nvSpPr>
        <dsp:cNvPr id="0" name=""/>
        <dsp:cNvSpPr/>
      </dsp:nvSpPr>
      <dsp:spPr>
        <a:xfrm>
          <a:off x="673102" y="999286"/>
          <a:ext cx="1108474" cy="55423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Current Account</a:t>
          </a:r>
          <a:endParaRPr lang="en-US" sz="900" kern="1200" dirty="0"/>
        </a:p>
      </dsp:txBody>
      <dsp:txXfrm>
        <a:off x="673102" y="999286"/>
        <a:ext cx="1108474" cy="554237"/>
      </dsp:txXfrm>
    </dsp:sp>
    <dsp:sp modelId="{628DA3E1-CBC6-4D79-8C29-65EE69B0E3C8}">
      <dsp:nvSpPr>
        <dsp:cNvPr id="0" name=""/>
        <dsp:cNvSpPr/>
      </dsp:nvSpPr>
      <dsp:spPr>
        <a:xfrm>
          <a:off x="2475" y="1786302"/>
          <a:ext cx="1108474" cy="55423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Merchandise Account/ Trade of Visible</a:t>
          </a:r>
          <a:endParaRPr lang="en-US" sz="900" kern="1200" dirty="0"/>
        </a:p>
      </dsp:txBody>
      <dsp:txXfrm>
        <a:off x="2475" y="1786302"/>
        <a:ext cx="1108474" cy="554237"/>
      </dsp:txXfrm>
    </dsp:sp>
    <dsp:sp modelId="{B5456F3A-4040-4E01-AAE8-651A50D121DD}">
      <dsp:nvSpPr>
        <dsp:cNvPr id="0" name=""/>
        <dsp:cNvSpPr/>
      </dsp:nvSpPr>
      <dsp:spPr>
        <a:xfrm>
          <a:off x="279594" y="2573319"/>
          <a:ext cx="1108474" cy="55423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Trade of Tangible Goods </a:t>
          </a:r>
          <a:endParaRPr lang="en-US" sz="900" kern="1200" dirty="0"/>
        </a:p>
      </dsp:txBody>
      <dsp:txXfrm>
        <a:off x="279594" y="2573319"/>
        <a:ext cx="1108474" cy="554237"/>
      </dsp:txXfrm>
    </dsp:sp>
    <dsp:sp modelId="{FE779D48-203C-4697-BD87-A65C8C561A6C}">
      <dsp:nvSpPr>
        <dsp:cNvPr id="0" name=""/>
        <dsp:cNvSpPr/>
      </dsp:nvSpPr>
      <dsp:spPr>
        <a:xfrm>
          <a:off x="1343729" y="1786302"/>
          <a:ext cx="1108474" cy="55423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Invisibles/ Trade of Intangibles</a:t>
          </a:r>
          <a:endParaRPr lang="en-US" sz="900" kern="1200" dirty="0"/>
        </a:p>
      </dsp:txBody>
      <dsp:txXfrm>
        <a:off x="1343729" y="1786302"/>
        <a:ext cx="1108474" cy="554237"/>
      </dsp:txXfrm>
    </dsp:sp>
    <dsp:sp modelId="{18091120-256C-430C-B564-6470DA3DAB44}">
      <dsp:nvSpPr>
        <dsp:cNvPr id="0" name=""/>
        <dsp:cNvSpPr/>
      </dsp:nvSpPr>
      <dsp:spPr>
        <a:xfrm>
          <a:off x="1620848" y="2573319"/>
          <a:ext cx="1108474" cy="55423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Trade of Services</a:t>
          </a:r>
          <a:endParaRPr lang="en-US" sz="900" kern="1200" dirty="0"/>
        </a:p>
      </dsp:txBody>
      <dsp:txXfrm>
        <a:off x="1620848" y="2573319"/>
        <a:ext cx="1108474" cy="554237"/>
      </dsp:txXfrm>
    </dsp:sp>
    <dsp:sp modelId="{89F9312C-DF7F-4281-A64E-EDBE5E0B6804}">
      <dsp:nvSpPr>
        <dsp:cNvPr id="0" name=""/>
        <dsp:cNvSpPr/>
      </dsp:nvSpPr>
      <dsp:spPr>
        <a:xfrm>
          <a:off x="1620848" y="3360336"/>
          <a:ext cx="1108474" cy="55423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Transfer Payments</a:t>
          </a:r>
          <a:endParaRPr lang="en-US" sz="900" kern="1200" dirty="0"/>
        </a:p>
      </dsp:txBody>
      <dsp:txXfrm>
        <a:off x="1620848" y="3360336"/>
        <a:ext cx="1108474" cy="554237"/>
      </dsp:txXfrm>
    </dsp:sp>
    <dsp:sp modelId="{60E0E4BD-E4E9-4138-BD17-5838566B262C}">
      <dsp:nvSpPr>
        <dsp:cNvPr id="0" name=""/>
        <dsp:cNvSpPr/>
      </dsp:nvSpPr>
      <dsp:spPr>
        <a:xfrm>
          <a:off x="3355610" y="999286"/>
          <a:ext cx="1108474" cy="55423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Capital Account</a:t>
          </a:r>
          <a:endParaRPr lang="en-US" sz="900" kern="1200" dirty="0"/>
        </a:p>
      </dsp:txBody>
      <dsp:txXfrm>
        <a:off x="3355610" y="999286"/>
        <a:ext cx="1108474" cy="554237"/>
      </dsp:txXfrm>
    </dsp:sp>
    <dsp:sp modelId="{564C4EF7-B5FA-4F0E-B44A-FDBFBFD9A07F}">
      <dsp:nvSpPr>
        <dsp:cNvPr id="0" name=""/>
        <dsp:cNvSpPr/>
      </dsp:nvSpPr>
      <dsp:spPr>
        <a:xfrm>
          <a:off x="2684983" y="1786302"/>
          <a:ext cx="1108474" cy="55423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Equity</a:t>
          </a:r>
          <a:endParaRPr lang="en-US" sz="900" kern="1200" dirty="0"/>
        </a:p>
      </dsp:txBody>
      <dsp:txXfrm>
        <a:off x="2684983" y="1786302"/>
        <a:ext cx="1108474" cy="554237"/>
      </dsp:txXfrm>
    </dsp:sp>
    <dsp:sp modelId="{29ACF3C7-40DD-4442-8FFA-E3183D0CA340}">
      <dsp:nvSpPr>
        <dsp:cNvPr id="0" name=""/>
        <dsp:cNvSpPr/>
      </dsp:nvSpPr>
      <dsp:spPr>
        <a:xfrm>
          <a:off x="2962102" y="2573319"/>
          <a:ext cx="1108474" cy="55423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FII/FPI</a:t>
          </a:r>
          <a:endParaRPr lang="en-US" sz="900" kern="1200" dirty="0"/>
        </a:p>
      </dsp:txBody>
      <dsp:txXfrm>
        <a:off x="2962102" y="2573319"/>
        <a:ext cx="1108474" cy="554237"/>
      </dsp:txXfrm>
    </dsp:sp>
    <dsp:sp modelId="{7163D1BA-B022-46E0-87DC-A19A254D3C15}">
      <dsp:nvSpPr>
        <dsp:cNvPr id="0" name=""/>
        <dsp:cNvSpPr/>
      </dsp:nvSpPr>
      <dsp:spPr>
        <a:xfrm>
          <a:off x="2962102" y="3360336"/>
          <a:ext cx="1108474" cy="55423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FDI</a:t>
          </a:r>
          <a:endParaRPr lang="en-US" sz="900" kern="1200" dirty="0"/>
        </a:p>
      </dsp:txBody>
      <dsp:txXfrm>
        <a:off x="2962102" y="3360336"/>
        <a:ext cx="1108474" cy="554237"/>
      </dsp:txXfrm>
    </dsp:sp>
    <dsp:sp modelId="{93C0894A-6781-4958-9325-FB76C2FE7D67}">
      <dsp:nvSpPr>
        <dsp:cNvPr id="0" name=""/>
        <dsp:cNvSpPr/>
      </dsp:nvSpPr>
      <dsp:spPr>
        <a:xfrm>
          <a:off x="4026237" y="1786302"/>
          <a:ext cx="1108474" cy="55423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Debt</a:t>
          </a:r>
          <a:endParaRPr lang="en-US" sz="900" kern="1200" dirty="0"/>
        </a:p>
      </dsp:txBody>
      <dsp:txXfrm>
        <a:off x="4026237" y="1786302"/>
        <a:ext cx="1108474" cy="554237"/>
      </dsp:txXfrm>
    </dsp:sp>
    <dsp:sp modelId="{CF51CFE3-0201-40A7-BFB0-46520B67FD52}">
      <dsp:nvSpPr>
        <dsp:cNvPr id="0" name=""/>
        <dsp:cNvSpPr/>
      </dsp:nvSpPr>
      <dsp:spPr>
        <a:xfrm>
          <a:off x="4303356" y="2573319"/>
          <a:ext cx="1108474" cy="55423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NRI Accounts</a:t>
          </a:r>
          <a:endParaRPr lang="en-US" sz="900" kern="1200" dirty="0"/>
        </a:p>
      </dsp:txBody>
      <dsp:txXfrm>
        <a:off x="4303356" y="2573319"/>
        <a:ext cx="1108474" cy="554237"/>
      </dsp:txXfrm>
    </dsp:sp>
    <dsp:sp modelId="{934C4F2C-9E8A-4E14-B194-429531C2ED24}">
      <dsp:nvSpPr>
        <dsp:cNvPr id="0" name=""/>
        <dsp:cNvSpPr/>
      </dsp:nvSpPr>
      <dsp:spPr>
        <a:xfrm>
          <a:off x="4303356" y="3360336"/>
          <a:ext cx="1108474" cy="55423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External Commercial Borrowings and Trade Credits</a:t>
          </a:r>
          <a:endParaRPr lang="en-US" sz="900" kern="1200" dirty="0"/>
        </a:p>
      </dsp:txBody>
      <dsp:txXfrm>
        <a:off x="4303356" y="3360336"/>
        <a:ext cx="1108474" cy="554237"/>
      </dsp:txXfrm>
    </dsp:sp>
    <dsp:sp modelId="{15642EFD-61EF-4D29-BF36-305EB7262DBE}">
      <dsp:nvSpPr>
        <dsp:cNvPr id="0" name=""/>
        <dsp:cNvSpPr/>
      </dsp:nvSpPr>
      <dsp:spPr>
        <a:xfrm>
          <a:off x="5367491" y="999286"/>
          <a:ext cx="1108474" cy="81225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Official Reserves Account/ Official Settlements Account</a:t>
          </a:r>
          <a:endParaRPr lang="en-US" sz="900" kern="1200" dirty="0"/>
        </a:p>
      </dsp:txBody>
      <dsp:txXfrm>
        <a:off x="5367491" y="999286"/>
        <a:ext cx="1108474" cy="812256"/>
      </dsp:txXfrm>
    </dsp:sp>
    <dsp:sp modelId="{E71AE2EB-D49F-4D51-A975-AA75A63BDC4D}">
      <dsp:nvSpPr>
        <dsp:cNvPr id="0" name=""/>
        <dsp:cNvSpPr/>
      </dsp:nvSpPr>
      <dsp:spPr>
        <a:xfrm>
          <a:off x="6708745" y="999286"/>
          <a:ext cx="1108474" cy="73954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Errors and Omissions/Statistical Discrepancies </a:t>
          </a:r>
          <a:endParaRPr lang="en-US" sz="900" kern="1200" dirty="0"/>
        </a:p>
      </dsp:txBody>
      <dsp:txXfrm>
        <a:off x="6708745" y="999286"/>
        <a:ext cx="1108474" cy="7395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D600DC-9D4F-4776-B7AE-68E33611E191}">
      <dsp:nvSpPr>
        <dsp:cNvPr id="0" name=""/>
        <dsp:cNvSpPr/>
      </dsp:nvSpPr>
      <dsp:spPr>
        <a:xfrm>
          <a:off x="4631768" y="3144978"/>
          <a:ext cx="245543" cy="7529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2999"/>
              </a:lnTo>
              <a:lnTo>
                <a:pt x="245543" y="752999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0F00E6-CDC1-4BD9-BFCF-68959EF359E6}">
      <dsp:nvSpPr>
        <dsp:cNvPr id="0" name=""/>
        <dsp:cNvSpPr/>
      </dsp:nvSpPr>
      <dsp:spPr>
        <a:xfrm>
          <a:off x="4296192" y="1982740"/>
          <a:ext cx="990357" cy="3437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880"/>
              </a:lnTo>
              <a:lnTo>
                <a:pt x="990357" y="171880"/>
              </a:lnTo>
              <a:lnTo>
                <a:pt x="990357" y="34376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F48DAD-1134-49DE-8A61-BBB0F1BD5A2A}">
      <dsp:nvSpPr>
        <dsp:cNvPr id="0" name=""/>
        <dsp:cNvSpPr/>
      </dsp:nvSpPr>
      <dsp:spPr>
        <a:xfrm>
          <a:off x="2651053" y="3144978"/>
          <a:ext cx="245543" cy="7529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2999"/>
              </a:lnTo>
              <a:lnTo>
                <a:pt x="245543" y="752999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B44D2-1629-49C1-87FF-B7F1515A2119}">
      <dsp:nvSpPr>
        <dsp:cNvPr id="0" name=""/>
        <dsp:cNvSpPr/>
      </dsp:nvSpPr>
      <dsp:spPr>
        <a:xfrm>
          <a:off x="3305835" y="1982740"/>
          <a:ext cx="990357" cy="343760"/>
        </a:xfrm>
        <a:custGeom>
          <a:avLst/>
          <a:gdLst/>
          <a:ahLst/>
          <a:cxnLst/>
          <a:rect l="0" t="0" r="0" b="0"/>
          <a:pathLst>
            <a:path>
              <a:moveTo>
                <a:pt x="990357" y="0"/>
              </a:moveTo>
              <a:lnTo>
                <a:pt x="990357" y="171880"/>
              </a:lnTo>
              <a:lnTo>
                <a:pt x="0" y="171880"/>
              </a:lnTo>
              <a:lnTo>
                <a:pt x="0" y="34376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79E3E4-D520-4A04-811A-966989ECCF01}">
      <dsp:nvSpPr>
        <dsp:cNvPr id="0" name=""/>
        <dsp:cNvSpPr/>
      </dsp:nvSpPr>
      <dsp:spPr>
        <a:xfrm>
          <a:off x="2810656" y="820502"/>
          <a:ext cx="1485536" cy="3437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880"/>
              </a:lnTo>
              <a:lnTo>
                <a:pt x="1485536" y="171880"/>
              </a:lnTo>
              <a:lnTo>
                <a:pt x="1485536" y="34376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6EF44C-40E9-4BE8-A6D4-CDA92AA18E50}">
      <dsp:nvSpPr>
        <dsp:cNvPr id="0" name=""/>
        <dsp:cNvSpPr/>
      </dsp:nvSpPr>
      <dsp:spPr>
        <a:xfrm>
          <a:off x="670337" y="3144978"/>
          <a:ext cx="245543" cy="7529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2999"/>
              </a:lnTo>
              <a:lnTo>
                <a:pt x="245543" y="752999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D3B496-4986-4607-B00D-309A629DCA20}">
      <dsp:nvSpPr>
        <dsp:cNvPr id="0" name=""/>
        <dsp:cNvSpPr/>
      </dsp:nvSpPr>
      <dsp:spPr>
        <a:xfrm>
          <a:off x="1279399" y="1982740"/>
          <a:ext cx="91440" cy="3437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376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C76904-D50D-4585-9715-C8280818D2AB}">
      <dsp:nvSpPr>
        <dsp:cNvPr id="0" name=""/>
        <dsp:cNvSpPr/>
      </dsp:nvSpPr>
      <dsp:spPr>
        <a:xfrm>
          <a:off x="1325119" y="820502"/>
          <a:ext cx="1485536" cy="343760"/>
        </a:xfrm>
        <a:custGeom>
          <a:avLst/>
          <a:gdLst/>
          <a:ahLst/>
          <a:cxnLst/>
          <a:rect l="0" t="0" r="0" b="0"/>
          <a:pathLst>
            <a:path>
              <a:moveTo>
                <a:pt x="1485536" y="0"/>
              </a:moveTo>
              <a:lnTo>
                <a:pt x="1485536" y="171880"/>
              </a:lnTo>
              <a:lnTo>
                <a:pt x="0" y="171880"/>
              </a:lnTo>
              <a:lnTo>
                <a:pt x="0" y="34376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56F262-8B7E-4AF9-86A8-7182DB9A886B}">
      <dsp:nvSpPr>
        <dsp:cNvPr id="0" name=""/>
        <dsp:cNvSpPr/>
      </dsp:nvSpPr>
      <dsp:spPr>
        <a:xfrm>
          <a:off x="1992178" y="2024"/>
          <a:ext cx="1636955" cy="81847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Balance of Payments </a:t>
          </a:r>
          <a:endParaRPr lang="en-US" sz="1400" kern="1200" dirty="0"/>
        </a:p>
      </dsp:txBody>
      <dsp:txXfrm>
        <a:off x="1992178" y="2024"/>
        <a:ext cx="1636955" cy="818477"/>
      </dsp:txXfrm>
    </dsp:sp>
    <dsp:sp modelId="{DF792AF0-58FE-4A0F-AFEF-C178A46037A1}">
      <dsp:nvSpPr>
        <dsp:cNvPr id="0" name=""/>
        <dsp:cNvSpPr/>
      </dsp:nvSpPr>
      <dsp:spPr>
        <a:xfrm>
          <a:off x="506641" y="1164262"/>
          <a:ext cx="1636955" cy="81847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Equilibrium </a:t>
          </a:r>
          <a:endParaRPr lang="en-US" sz="1400" kern="1200" dirty="0"/>
        </a:p>
      </dsp:txBody>
      <dsp:txXfrm>
        <a:off x="506641" y="1164262"/>
        <a:ext cx="1636955" cy="818477"/>
      </dsp:txXfrm>
    </dsp:sp>
    <dsp:sp modelId="{55DD5DCD-5A15-49A1-960C-1F54DE21EF17}">
      <dsp:nvSpPr>
        <dsp:cNvPr id="0" name=""/>
        <dsp:cNvSpPr/>
      </dsp:nvSpPr>
      <dsp:spPr>
        <a:xfrm>
          <a:off x="506641" y="2326500"/>
          <a:ext cx="1636955" cy="81847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Balance </a:t>
          </a:r>
          <a:endParaRPr lang="en-US" sz="1400" kern="1200" dirty="0"/>
        </a:p>
      </dsp:txBody>
      <dsp:txXfrm>
        <a:off x="506641" y="2326500"/>
        <a:ext cx="1636955" cy="818477"/>
      </dsp:txXfrm>
    </dsp:sp>
    <dsp:sp modelId="{C3FE9639-A9BF-4FFA-A7C4-130D5D9FCC1F}">
      <dsp:nvSpPr>
        <dsp:cNvPr id="0" name=""/>
        <dsp:cNvSpPr/>
      </dsp:nvSpPr>
      <dsp:spPr>
        <a:xfrm>
          <a:off x="915880" y="3488738"/>
          <a:ext cx="1636955" cy="81847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Receipts=Payments</a:t>
          </a:r>
          <a:endParaRPr lang="en-US" sz="1400" kern="1200" dirty="0"/>
        </a:p>
      </dsp:txBody>
      <dsp:txXfrm>
        <a:off x="915880" y="3488738"/>
        <a:ext cx="1636955" cy="818477"/>
      </dsp:txXfrm>
    </dsp:sp>
    <dsp:sp modelId="{BFB30157-CA9A-46CA-870B-F7665827E71F}">
      <dsp:nvSpPr>
        <dsp:cNvPr id="0" name=""/>
        <dsp:cNvSpPr/>
      </dsp:nvSpPr>
      <dsp:spPr>
        <a:xfrm>
          <a:off x="3477715" y="1164262"/>
          <a:ext cx="1636955" cy="81847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Disequilibrium</a:t>
          </a:r>
          <a:endParaRPr lang="en-US" sz="1400" kern="1200" dirty="0"/>
        </a:p>
      </dsp:txBody>
      <dsp:txXfrm>
        <a:off x="3477715" y="1164262"/>
        <a:ext cx="1636955" cy="818477"/>
      </dsp:txXfrm>
    </dsp:sp>
    <dsp:sp modelId="{16400C07-EB8D-4DEB-BA81-6263C5A96AEE}">
      <dsp:nvSpPr>
        <dsp:cNvPr id="0" name=""/>
        <dsp:cNvSpPr/>
      </dsp:nvSpPr>
      <dsp:spPr>
        <a:xfrm>
          <a:off x="2487357" y="2326500"/>
          <a:ext cx="1636955" cy="81847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Surplus </a:t>
          </a:r>
          <a:endParaRPr lang="en-US" sz="1400" kern="1200" dirty="0"/>
        </a:p>
      </dsp:txBody>
      <dsp:txXfrm>
        <a:off x="2487357" y="2326500"/>
        <a:ext cx="1636955" cy="818477"/>
      </dsp:txXfrm>
    </dsp:sp>
    <dsp:sp modelId="{C864526B-15F9-4B1C-BE92-512E80C582B1}">
      <dsp:nvSpPr>
        <dsp:cNvPr id="0" name=""/>
        <dsp:cNvSpPr/>
      </dsp:nvSpPr>
      <dsp:spPr>
        <a:xfrm>
          <a:off x="2896596" y="3488738"/>
          <a:ext cx="1636955" cy="81847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Receipts &gt; Payments</a:t>
          </a:r>
          <a:endParaRPr lang="en-US" sz="1400" kern="1200" dirty="0"/>
        </a:p>
      </dsp:txBody>
      <dsp:txXfrm>
        <a:off x="2896596" y="3488738"/>
        <a:ext cx="1636955" cy="818477"/>
      </dsp:txXfrm>
    </dsp:sp>
    <dsp:sp modelId="{63618978-1557-4F1D-A194-966FDF33FABA}">
      <dsp:nvSpPr>
        <dsp:cNvPr id="0" name=""/>
        <dsp:cNvSpPr/>
      </dsp:nvSpPr>
      <dsp:spPr>
        <a:xfrm>
          <a:off x="4468073" y="2326500"/>
          <a:ext cx="1636955" cy="81847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Deficit</a:t>
          </a:r>
          <a:endParaRPr lang="en-US" sz="1400" kern="1200" dirty="0"/>
        </a:p>
      </dsp:txBody>
      <dsp:txXfrm>
        <a:off x="4468073" y="2326500"/>
        <a:ext cx="1636955" cy="818477"/>
      </dsp:txXfrm>
    </dsp:sp>
    <dsp:sp modelId="{5A1F59A0-918D-4A1F-A183-D9E838600AEF}">
      <dsp:nvSpPr>
        <dsp:cNvPr id="0" name=""/>
        <dsp:cNvSpPr/>
      </dsp:nvSpPr>
      <dsp:spPr>
        <a:xfrm>
          <a:off x="4877312" y="3488738"/>
          <a:ext cx="1636955" cy="81847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Receipts &lt; Payments</a:t>
          </a:r>
          <a:endParaRPr lang="en-US" sz="1400" kern="1200" dirty="0"/>
        </a:p>
      </dsp:txBody>
      <dsp:txXfrm>
        <a:off x="4877312" y="3488738"/>
        <a:ext cx="1636955" cy="8184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CF9951-0B22-42D2-ACD2-AC7CF7F871CE}">
      <dsp:nvSpPr>
        <dsp:cNvPr id="0" name=""/>
        <dsp:cNvSpPr/>
      </dsp:nvSpPr>
      <dsp:spPr>
        <a:xfrm rot="5400000">
          <a:off x="3753961" y="-1459537"/>
          <a:ext cx="782637" cy="3901440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Difference between Export (X) and Import(M)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Surplus (X&gt;M)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Deficit (M&gt;X)</a:t>
          </a:r>
          <a:endParaRPr lang="en-US" sz="1100" kern="1200" dirty="0"/>
        </a:p>
      </dsp:txBody>
      <dsp:txXfrm rot="-5400000">
        <a:off x="2194560" y="138069"/>
        <a:ext cx="3863235" cy="706227"/>
      </dsp:txXfrm>
    </dsp:sp>
    <dsp:sp modelId="{D7503CA2-351B-4D3F-9EDE-AC6D59FA1943}">
      <dsp:nvSpPr>
        <dsp:cNvPr id="0" name=""/>
        <dsp:cNvSpPr/>
      </dsp:nvSpPr>
      <dsp:spPr>
        <a:xfrm>
          <a:off x="0" y="2033"/>
          <a:ext cx="2194560" cy="97829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Balance of Trade Account</a:t>
          </a:r>
          <a:endParaRPr lang="en-US" sz="2100" kern="1200" dirty="0"/>
        </a:p>
      </dsp:txBody>
      <dsp:txXfrm>
        <a:off x="47756" y="49789"/>
        <a:ext cx="2099048" cy="882784"/>
      </dsp:txXfrm>
    </dsp:sp>
    <dsp:sp modelId="{E7E96BCF-080D-4C63-BD02-29003FCF6153}">
      <dsp:nvSpPr>
        <dsp:cNvPr id="0" name=""/>
        <dsp:cNvSpPr/>
      </dsp:nvSpPr>
      <dsp:spPr>
        <a:xfrm rot="5400000">
          <a:off x="3753961" y="-432325"/>
          <a:ext cx="782637" cy="3901440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Difference between Receipts (R) and Payments (P) of Current Account 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Surplus (R&gt;P)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Deficit (P&gt;R)</a:t>
          </a:r>
          <a:endParaRPr lang="en-US" sz="1100" kern="1200" dirty="0"/>
        </a:p>
      </dsp:txBody>
      <dsp:txXfrm rot="-5400000">
        <a:off x="2194560" y="1165281"/>
        <a:ext cx="3863235" cy="706227"/>
      </dsp:txXfrm>
    </dsp:sp>
    <dsp:sp modelId="{F62674F0-4E38-40BF-B062-91A5D8A10B94}">
      <dsp:nvSpPr>
        <dsp:cNvPr id="0" name=""/>
        <dsp:cNvSpPr/>
      </dsp:nvSpPr>
      <dsp:spPr>
        <a:xfrm>
          <a:off x="0" y="1029245"/>
          <a:ext cx="2194560" cy="97829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Balance of Current Account</a:t>
          </a:r>
          <a:endParaRPr lang="en-US" sz="2100" kern="1200" dirty="0"/>
        </a:p>
      </dsp:txBody>
      <dsp:txXfrm>
        <a:off x="47756" y="1077001"/>
        <a:ext cx="2099048" cy="882784"/>
      </dsp:txXfrm>
    </dsp:sp>
    <dsp:sp modelId="{56A8325D-637C-4A75-9032-FAA64AD89941}">
      <dsp:nvSpPr>
        <dsp:cNvPr id="0" name=""/>
        <dsp:cNvSpPr/>
      </dsp:nvSpPr>
      <dsp:spPr>
        <a:xfrm rot="5400000">
          <a:off x="3753961" y="594885"/>
          <a:ext cx="782637" cy="3901440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Difference between Receipts (R) and Payments (P) of Capital Account 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Surplus (R&gt;P)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Deficit (P&gt;R)</a:t>
          </a:r>
          <a:endParaRPr lang="en-US" sz="1100" kern="1200" dirty="0"/>
        </a:p>
      </dsp:txBody>
      <dsp:txXfrm rot="-5400000">
        <a:off x="2194560" y="2192492"/>
        <a:ext cx="3863235" cy="706227"/>
      </dsp:txXfrm>
    </dsp:sp>
    <dsp:sp modelId="{E3FC94BF-8B42-4E4A-AA9D-D94863A2C6FD}">
      <dsp:nvSpPr>
        <dsp:cNvPr id="0" name=""/>
        <dsp:cNvSpPr/>
      </dsp:nvSpPr>
      <dsp:spPr>
        <a:xfrm>
          <a:off x="0" y="2056457"/>
          <a:ext cx="2194560" cy="97829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Balance of Capital Account</a:t>
          </a:r>
          <a:endParaRPr lang="en-US" sz="2100" kern="1200" dirty="0"/>
        </a:p>
      </dsp:txBody>
      <dsp:txXfrm>
        <a:off x="47756" y="2104213"/>
        <a:ext cx="2099048" cy="882784"/>
      </dsp:txXfrm>
    </dsp:sp>
    <dsp:sp modelId="{82831577-A7A7-431B-BE93-4A7D05FD8B30}">
      <dsp:nvSpPr>
        <dsp:cNvPr id="0" name=""/>
        <dsp:cNvSpPr/>
      </dsp:nvSpPr>
      <dsp:spPr>
        <a:xfrm rot="5400000">
          <a:off x="3753961" y="1622097"/>
          <a:ext cx="782637" cy="3901440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Difference between Receipts (R) and Payments (P) of Current and Capital Account 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Surplus (R&gt;P)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Deficit (P&gt;R)</a:t>
          </a:r>
          <a:endParaRPr lang="en-US" sz="1100" kern="1200" dirty="0"/>
        </a:p>
      </dsp:txBody>
      <dsp:txXfrm rot="-5400000">
        <a:off x="2194560" y="3219704"/>
        <a:ext cx="3863235" cy="706227"/>
      </dsp:txXfrm>
    </dsp:sp>
    <dsp:sp modelId="{27C1C57E-0D90-4BD2-B4DA-87F308FD334A}">
      <dsp:nvSpPr>
        <dsp:cNvPr id="0" name=""/>
        <dsp:cNvSpPr/>
      </dsp:nvSpPr>
      <dsp:spPr>
        <a:xfrm>
          <a:off x="0" y="3083669"/>
          <a:ext cx="2194560" cy="97829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Basic Balance</a:t>
          </a:r>
          <a:endParaRPr lang="en-US" sz="2100" kern="1200" dirty="0"/>
        </a:p>
      </dsp:txBody>
      <dsp:txXfrm>
        <a:off x="47756" y="3131425"/>
        <a:ext cx="2099048" cy="8827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6351886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c6fa3c89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c6fa3c89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88ddf12596_2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88ddf12596_2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88a75dc8b4_0_4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88a75dc8b4_0_4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88ddf12596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88ddf12596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88a75dc8b4_0_5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88a75dc8b4_0_5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88ddf12596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88ddf12596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88ddf12596_1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88ddf12596_1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88ddf12596_2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88ddf12596_2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88ddf12596_2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88ddf12596_2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88ddf12596_2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88ddf12596_2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88ddf12596_2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88ddf12596_2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88ddf12596_2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88ddf12596_2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88ddf12596_2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88ddf12596_2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" name="Google Shape;76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>
            <a:spLocks noGrp="1"/>
          </p:cNvSpPr>
          <p:nvPr>
            <p:ph type="body" idx="1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35;p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2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 spd="slow">
    <p:push dir="r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>
            <a:spLocks noGrp="1"/>
          </p:cNvSpPr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TYBBI: Semester V</a:t>
            </a:r>
            <a:br>
              <a:rPr lang="en"/>
            </a:br>
            <a:r>
              <a:rPr lang="en"/>
              <a:t>International Banking &amp; Finance (IBF)</a:t>
            </a:r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subTitle" idx="1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Akash Deshmukh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• 15.06.2020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4900" y="161213"/>
            <a:ext cx="8554201" cy="4821075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BOP will Balance</a:t>
            </a:r>
            <a:endParaRPr/>
          </a:p>
        </p:txBody>
      </p:sp>
      <p:sp>
        <p:nvSpPr>
          <p:cNvPr id="149" name="Google Shape;149;p2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50">
                <a:solidFill>
                  <a:srgbClr val="444444"/>
                </a:solidFill>
                <a:highlight>
                  <a:srgbClr val="FFFFFF"/>
                </a:highlight>
              </a:rPr>
              <a:t>BOP will always balance. </a:t>
            </a:r>
            <a:endParaRPr sz="2050">
              <a:solidFill>
                <a:srgbClr val="444444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50">
                <a:solidFill>
                  <a:srgbClr val="444444"/>
                </a:solidFill>
                <a:highlight>
                  <a:srgbClr val="FFFFFF"/>
                </a:highlight>
              </a:rPr>
              <a:t>Receipts-R (Credit Side), Payments-P (Debit Side)</a:t>
            </a:r>
            <a:endParaRPr sz="2050">
              <a:solidFill>
                <a:srgbClr val="444444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50">
                <a:solidFill>
                  <a:srgbClr val="444444"/>
                </a:solidFill>
                <a:highlight>
                  <a:srgbClr val="FFFFFF"/>
                </a:highlight>
              </a:rPr>
              <a:t>B=R-P</a:t>
            </a:r>
            <a:endParaRPr sz="2050">
              <a:solidFill>
                <a:srgbClr val="444444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50">
                <a:solidFill>
                  <a:srgbClr val="444444"/>
                </a:solidFill>
                <a:highlight>
                  <a:srgbClr val="FFFFFF"/>
                </a:highlight>
              </a:rPr>
              <a:t>R&gt;P = Surplus</a:t>
            </a:r>
            <a:endParaRPr sz="2050">
              <a:solidFill>
                <a:srgbClr val="444444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50">
                <a:solidFill>
                  <a:srgbClr val="444444"/>
                </a:solidFill>
                <a:highlight>
                  <a:srgbClr val="FFFFFF"/>
                </a:highlight>
              </a:rPr>
              <a:t>R&lt;P = Deficit</a:t>
            </a:r>
            <a:endParaRPr sz="2050">
              <a:solidFill>
                <a:srgbClr val="444444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050">
                <a:solidFill>
                  <a:srgbClr val="444444"/>
                </a:solidFill>
                <a:highlight>
                  <a:srgbClr val="FFFFFF"/>
                </a:highlight>
              </a:rPr>
              <a:t>R=P = Balance</a:t>
            </a:r>
            <a:endParaRPr sz="2050">
              <a:solidFill>
                <a:srgbClr val="444444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29668765"/>
              </p:ext>
            </p:extLst>
          </p:nvPr>
        </p:nvGraphicFramePr>
        <p:xfrm>
          <a:off x="21022" y="94593"/>
          <a:ext cx="7020909" cy="43092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842234" y="410000"/>
            <a:ext cx="1990066" cy="2564428"/>
          </a:xfrm>
        </p:spPr>
        <p:txBody>
          <a:bodyPr/>
          <a:lstStyle/>
          <a:p>
            <a:r>
              <a:rPr lang="en-US" dirty="0" smtClean="0"/>
              <a:t> Balances of Balance of Payments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1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194606334"/>
              </p:ext>
            </p:extLst>
          </p:nvPr>
        </p:nvGraphicFramePr>
        <p:xfrm>
          <a:off x="220721" y="287503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73766" y="409999"/>
            <a:ext cx="1958533" cy="3100455"/>
          </a:xfrm>
        </p:spPr>
        <p:txBody>
          <a:bodyPr/>
          <a:lstStyle/>
          <a:p>
            <a:r>
              <a:rPr lang="en-US" dirty="0" smtClean="0"/>
              <a:t>Different types of Balances in Balance of Payments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61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Drawing Rights (SDRs)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SDRs </a:t>
            </a:r>
            <a:r>
              <a:rPr lang="en-US" dirty="0"/>
              <a:t>is </a:t>
            </a:r>
            <a:r>
              <a:rPr lang="en-US" b="1" dirty="0"/>
              <a:t>neither a currency nor a claim on the IMF.</a:t>
            </a:r>
            <a:r>
              <a:rPr lang="en-US" dirty="0"/>
              <a:t> Rather, it is a potential claim on the freely usable currencies of IMF members. </a:t>
            </a:r>
            <a:r>
              <a:rPr lang="en-US" b="1" dirty="0"/>
              <a:t>SDRs can be exchanged for these currencies.</a:t>
            </a:r>
            <a:endParaRPr lang="en-US" dirty="0"/>
          </a:p>
          <a:p>
            <a:r>
              <a:rPr lang="en-US" dirty="0"/>
              <a:t>The </a:t>
            </a:r>
            <a:r>
              <a:rPr lang="en-US" dirty="0" smtClean="0"/>
              <a:t>SDRs </a:t>
            </a:r>
            <a:r>
              <a:rPr lang="en-US" dirty="0"/>
              <a:t>serves as the </a:t>
            </a:r>
            <a:r>
              <a:rPr lang="en-US" b="1" dirty="0"/>
              <a:t>unit of account of the IMF</a:t>
            </a:r>
            <a:r>
              <a:rPr lang="en-US" dirty="0"/>
              <a:t> and some other international organizations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SDRs are both assets and liability of IMF.</a:t>
            </a:r>
            <a:endParaRPr lang="en-US" dirty="0"/>
          </a:p>
          <a:p>
            <a:r>
              <a:rPr lang="en-US" b="1" dirty="0" smtClean="0"/>
              <a:t>Quota</a:t>
            </a:r>
            <a:r>
              <a:rPr lang="en-US" dirty="0"/>
              <a:t> (the amount contributed to the IMF) of a country is denominated (expressed) in SDRs</a:t>
            </a:r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65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 </a:t>
            </a:r>
            <a:r>
              <a:rPr lang="en-US" b="1" dirty="0"/>
              <a:t>currency value</a:t>
            </a:r>
            <a:r>
              <a:rPr lang="en-US" dirty="0"/>
              <a:t> of the SDR is determined by </a:t>
            </a:r>
            <a:r>
              <a:rPr lang="en-US" b="1" dirty="0"/>
              <a:t>summing the values in U.S. dollars,</a:t>
            </a:r>
            <a:r>
              <a:rPr lang="en-US" dirty="0"/>
              <a:t> based on market exchange rates, of a SDR basket of currencies.</a:t>
            </a:r>
          </a:p>
          <a:p>
            <a:r>
              <a:rPr lang="en-US" dirty="0"/>
              <a:t>The </a:t>
            </a:r>
            <a:r>
              <a:rPr lang="en-US" b="1" dirty="0"/>
              <a:t>SDR basket of currencies</a:t>
            </a:r>
            <a:r>
              <a:rPr lang="en-US" dirty="0"/>
              <a:t> includes the </a:t>
            </a:r>
            <a:r>
              <a:rPr lang="en-US" b="1" dirty="0"/>
              <a:t>U.S. </a:t>
            </a:r>
            <a:r>
              <a:rPr lang="en-US" b="1" dirty="0" smtClean="0"/>
              <a:t>Dollar</a:t>
            </a:r>
            <a:r>
              <a:rPr lang="en-US" b="1" dirty="0"/>
              <a:t>, Euro, Japanese </a:t>
            </a:r>
            <a:r>
              <a:rPr lang="en-US" b="1" dirty="0" smtClean="0"/>
              <a:t>Yen</a:t>
            </a:r>
            <a:r>
              <a:rPr lang="en-US" b="1" dirty="0"/>
              <a:t>, </a:t>
            </a:r>
            <a:r>
              <a:rPr lang="en-US" b="1" dirty="0" smtClean="0"/>
              <a:t>Pound Sterling </a:t>
            </a:r>
            <a:r>
              <a:rPr lang="en-US" b="1" dirty="0"/>
              <a:t>and the Chinese </a:t>
            </a:r>
            <a:r>
              <a:rPr lang="en-US" b="1" dirty="0" err="1" smtClean="0"/>
              <a:t>Renminbi</a:t>
            </a:r>
            <a:r>
              <a:rPr lang="en-US" dirty="0"/>
              <a:t> (included in 2016).</a:t>
            </a:r>
          </a:p>
          <a:p>
            <a:r>
              <a:rPr lang="en-US" dirty="0"/>
              <a:t>The SDR currency value is calculated daily (except on IMF holidays or whenever the IMF is closed for business) and the valuation basket is reviewed and adjusted every five years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current interest rate on credit 0.0050%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09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5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8332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300" b="1"/>
              <a:t>ANY QUESTIONS/QUERIES</a:t>
            </a:r>
            <a:endParaRPr sz="53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6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82170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b="1" dirty="0"/>
              <a:t>CONCLUSION</a:t>
            </a:r>
            <a:endParaRPr sz="9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5438" y="198450"/>
            <a:ext cx="5953125" cy="4438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/>
              <a:t>Topic:</a:t>
            </a:r>
            <a:r>
              <a:rPr lang="en"/>
              <a:t>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Balance of Payments (BOPs)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>
            <a:spLocks noGrp="1"/>
          </p:cNvSpPr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Balance of Payments</a:t>
            </a:r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100" b="1" dirty="0">
                <a:solidFill>
                  <a:srgbClr val="FFFFFF"/>
                </a:solidFill>
              </a:rPr>
              <a:t>Balance of  Payments (BOPs)</a:t>
            </a:r>
            <a:r>
              <a:rPr lang="en" sz="2100" dirty="0">
                <a:solidFill>
                  <a:srgbClr val="FFFFFF"/>
                </a:solidFill>
              </a:rPr>
              <a:t> can be defined as </a:t>
            </a:r>
            <a:r>
              <a:rPr lang="en" sz="2100" b="1" dirty="0">
                <a:solidFill>
                  <a:srgbClr val="FFFFFF"/>
                </a:solidFill>
              </a:rPr>
              <a:t>systematic record</a:t>
            </a:r>
            <a:r>
              <a:rPr lang="en" sz="2100" dirty="0">
                <a:solidFill>
                  <a:srgbClr val="FFFFFF"/>
                </a:solidFill>
              </a:rPr>
              <a:t> of all </a:t>
            </a:r>
            <a:r>
              <a:rPr lang="en" sz="2100" b="1" dirty="0">
                <a:solidFill>
                  <a:srgbClr val="FFFFFF"/>
                </a:solidFill>
              </a:rPr>
              <a:t>economic transactions</a:t>
            </a:r>
            <a:r>
              <a:rPr lang="en" sz="2100" dirty="0">
                <a:solidFill>
                  <a:srgbClr val="FFFFFF"/>
                </a:solidFill>
              </a:rPr>
              <a:t> between the residence of </a:t>
            </a:r>
            <a:r>
              <a:rPr lang="en" sz="2100" b="1" dirty="0">
                <a:solidFill>
                  <a:srgbClr val="FFFFFF"/>
                </a:solidFill>
              </a:rPr>
              <a:t>one country and the residence of another country</a:t>
            </a:r>
            <a:r>
              <a:rPr lang="en" sz="2100" dirty="0">
                <a:solidFill>
                  <a:srgbClr val="FFFFFF"/>
                </a:solidFill>
              </a:rPr>
              <a:t> during a given period of </a:t>
            </a:r>
            <a:r>
              <a:rPr lang="en" sz="2100" b="1" dirty="0">
                <a:solidFill>
                  <a:srgbClr val="FFFFFF"/>
                </a:solidFill>
              </a:rPr>
              <a:t>time. </a:t>
            </a:r>
            <a:endParaRPr sz="27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Features of BOPs</a:t>
            </a:r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/>
            <a:r>
              <a:rPr lang="en" sz="2050" dirty="0">
                <a:solidFill>
                  <a:srgbClr val="444444"/>
                </a:solidFill>
                <a:highlight>
                  <a:srgbClr val="FFFFFF"/>
                </a:highlight>
              </a:rPr>
              <a:t>The accounting procedure of </a:t>
            </a:r>
            <a:r>
              <a:rPr lang="en" sz="2050" b="1" dirty="0">
                <a:solidFill>
                  <a:srgbClr val="444444"/>
                </a:solidFill>
                <a:highlight>
                  <a:srgbClr val="FFFFFF"/>
                </a:highlight>
              </a:rPr>
              <a:t>double-entry bookkeeping </a:t>
            </a:r>
            <a:r>
              <a:rPr lang="en" sz="2050" dirty="0">
                <a:solidFill>
                  <a:srgbClr val="444444"/>
                </a:solidFill>
                <a:highlight>
                  <a:srgbClr val="FFFFFF"/>
                </a:highlight>
              </a:rPr>
              <a:t>(debits &amp; credits)</a:t>
            </a:r>
            <a:endParaRPr sz="2050" dirty="0">
              <a:solidFill>
                <a:srgbClr val="444444"/>
              </a:solidFill>
              <a:highlight>
                <a:srgbClr val="FFFFFF"/>
              </a:highlight>
            </a:endParaRPr>
          </a:p>
          <a:p>
            <a:pPr marL="342900">
              <a:spcBef>
                <a:spcPts val="1600"/>
              </a:spcBef>
            </a:pPr>
            <a:r>
              <a:rPr lang="en" sz="2050" b="1" dirty="0">
                <a:solidFill>
                  <a:srgbClr val="444444"/>
                </a:solidFill>
                <a:highlight>
                  <a:srgbClr val="FFFFFF"/>
                </a:highlight>
              </a:rPr>
              <a:t>A credit </a:t>
            </a:r>
            <a:r>
              <a:rPr lang="en" sz="2050" dirty="0">
                <a:solidFill>
                  <a:srgbClr val="444444"/>
                </a:solidFill>
                <a:highlight>
                  <a:srgbClr val="FFFFFF"/>
                </a:highlight>
              </a:rPr>
              <a:t>entry records an item or transaction that brings foreign exchange into the country</a:t>
            </a:r>
            <a:endParaRPr sz="2050" dirty="0">
              <a:solidFill>
                <a:srgbClr val="444444"/>
              </a:solidFill>
              <a:highlight>
                <a:srgbClr val="FFFFFF"/>
              </a:highlight>
            </a:endParaRPr>
          </a:p>
          <a:p>
            <a:pPr marL="342900">
              <a:spcBef>
                <a:spcPts val="1600"/>
              </a:spcBef>
            </a:pPr>
            <a:r>
              <a:rPr lang="en" sz="2050" b="1" dirty="0">
                <a:solidFill>
                  <a:srgbClr val="444444"/>
                </a:solidFill>
                <a:highlight>
                  <a:srgbClr val="FFFFFF"/>
                </a:highlight>
              </a:rPr>
              <a:t>A debit </a:t>
            </a:r>
            <a:r>
              <a:rPr lang="en" sz="2050" dirty="0">
                <a:solidFill>
                  <a:srgbClr val="444444"/>
                </a:solidFill>
                <a:highlight>
                  <a:srgbClr val="FFFFFF"/>
                </a:highlight>
              </a:rPr>
              <a:t>entry represents a loss of foreign exchange</a:t>
            </a:r>
            <a:endParaRPr sz="2050" dirty="0">
              <a:solidFill>
                <a:srgbClr val="444444"/>
              </a:solidFill>
              <a:highlight>
                <a:srgbClr val="FFFFFF"/>
              </a:highlight>
            </a:endParaRPr>
          </a:p>
          <a:p>
            <a:pPr marL="342900">
              <a:spcBef>
                <a:spcPts val="1600"/>
              </a:spcBef>
            </a:pPr>
            <a:r>
              <a:rPr lang="en" sz="2050" b="1" dirty="0">
                <a:solidFill>
                  <a:srgbClr val="444444"/>
                </a:solidFill>
                <a:highlight>
                  <a:srgbClr val="FFFFFF"/>
                </a:highlight>
              </a:rPr>
              <a:t>Systematic </a:t>
            </a:r>
            <a:r>
              <a:rPr lang="en" sz="2050" b="1" dirty="0" smtClean="0">
                <a:solidFill>
                  <a:srgbClr val="444444"/>
                </a:solidFill>
                <a:highlight>
                  <a:srgbClr val="FFFFFF"/>
                </a:highlight>
              </a:rPr>
              <a:t>record </a:t>
            </a:r>
            <a:r>
              <a:rPr lang="en" sz="2050" dirty="0" smtClean="0">
                <a:solidFill>
                  <a:srgbClr val="444444"/>
                </a:solidFill>
                <a:highlight>
                  <a:srgbClr val="FFFFFF"/>
                </a:highlight>
              </a:rPr>
              <a:t>maintained with a period of </a:t>
            </a:r>
            <a:r>
              <a:rPr lang="en" sz="2050" b="1" dirty="0" smtClean="0">
                <a:solidFill>
                  <a:srgbClr val="444444"/>
                </a:solidFill>
                <a:highlight>
                  <a:srgbClr val="FFFFFF"/>
                </a:highlight>
              </a:rPr>
              <a:t>time</a:t>
            </a:r>
            <a:r>
              <a:rPr lang="en" sz="2050" dirty="0" smtClean="0">
                <a:solidFill>
                  <a:srgbClr val="444444"/>
                </a:solidFill>
                <a:highlight>
                  <a:srgbClr val="FFFFFF"/>
                </a:highlight>
              </a:rPr>
              <a:t> into consideration </a:t>
            </a:r>
            <a:endParaRPr sz="2050" dirty="0">
              <a:solidFill>
                <a:srgbClr val="444444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050" dirty="0">
              <a:solidFill>
                <a:srgbClr val="444444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95325164"/>
              </p:ext>
            </p:extLst>
          </p:nvPr>
        </p:nvGraphicFramePr>
        <p:xfrm>
          <a:off x="620111" y="539749"/>
          <a:ext cx="7819696" cy="41268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534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450" cy="4775600"/>
          </a:xfrm>
          <a:prstGeom prst="rect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Account</a:t>
            </a:r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rgbClr val="444444"/>
                </a:solidFill>
                <a:highlight>
                  <a:srgbClr val="FFFFFF"/>
                </a:highlight>
              </a:rPr>
              <a:t> Current Account Includes</a:t>
            </a:r>
            <a:endParaRPr sz="2000" dirty="0">
              <a:solidFill>
                <a:srgbClr val="444444"/>
              </a:solidFill>
              <a:highlight>
                <a:srgbClr val="FFFFFF"/>
              </a:highlight>
            </a:endParaRPr>
          </a:p>
          <a:p>
            <a:pPr marL="457200" lvl="0" indent="-339725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rgbClr val="444444"/>
              </a:buClr>
              <a:buSzPts val="1750"/>
              <a:buChar char="●"/>
            </a:pPr>
            <a:r>
              <a:rPr lang="en" sz="2000" b="1" dirty="0">
                <a:solidFill>
                  <a:srgbClr val="444444"/>
                </a:solidFill>
                <a:highlight>
                  <a:srgbClr val="FFFFFF"/>
                </a:highlight>
              </a:rPr>
              <a:t>Merchandise—</a:t>
            </a:r>
            <a:r>
              <a:rPr lang="en" sz="2000" dirty="0">
                <a:solidFill>
                  <a:srgbClr val="444444"/>
                </a:solidFill>
                <a:highlight>
                  <a:srgbClr val="FFFFFF"/>
                </a:highlight>
              </a:rPr>
              <a:t>tangible goods</a:t>
            </a:r>
            <a:endParaRPr sz="2000" dirty="0">
              <a:solidFill>
                <a:srgbClr val="444444"/>
              </a:solidFill>
              <a:highlight>
                <a:srgbClr val="FFFFFF"/>
              </a:highlight>
            </a:endParaRPr>
          </a:p>
          <a:p>
            <a:pPr marL="457200" lvl="0" indent="-33972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1750"/>
              <a:buChar char="●"/>
            </a:pPr>
            <a:r>
              <a:rPr lang="en" sz="2000" b="1" dirty="0">
                <a:solidFill>
                  <a:srgbClr val="444444"/>
                </a:solidFill>
                <a:highlight>
                  <a:srgbClr val="FFFFFF"/>
                </a:highlight>
              </a:rPr>
              <a:t>Services—</a:t>
            </a:r>
            <a:r>
              <a:rPr lang="en" sz="2000" dirty="0">
                <a:solidFill>
                  <a:srgbClr val="444444"/>
                </a:solidFill>
                <a:highlight>
                  <a:srgbClr val="FFFFFF"/>
                </a:highlight>
              </a:rPr>
              <a:t>include travel and tourism, royalties, transport costs, and insurance</a:t>
            </a:r>
            <a:endParaRPr sz="2000" dirty="0">
              <a:solidFill>
                <a:srgbClr val="444444"/>
              </a:solidFill>
              <a:highlight>
                <a:srgbClr val="FFFFFF"/>
              </a:highlight>
            </a:endParaRPr>
          </a:p>
          <a:p>
            <a:pPr marL="457200" lvl="0" indent="-33972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1750"/>
              <a:buChar char="●"/>
            </a:pPr>
            <a:r>
              <a:rPr lang="en" sz="2000" b="1" dirty="0">
                <a:solidFill>
                  <a:srgbClr val="444444"/>
                </a:solidFill>
                <a:highlight>
                  <a:srgbClr val="FFFFFF"/>
                </a:highlight>
              </a:rPr>
              <a:t>Income from investments—</a:t>
            </a:r>
            <a:r>
              <a:rPr lang="en" sz="2000" dirty="0">
                <a:solidFill>
                  <a:srgbClr val="444444"/>
                </a:solidFill>
                <a:highlight>
                  <a:srgbClr val="FFFFFF"/>
                </a:highlight>
              </a:rPr>
              <a:t>interest and dividends</a:t>
            </a:r>
            <a:endParaRPr sz="2000" dirty="0">
              <a:solidFill>
                <a:srgbClr val="444444"/>
              </a:solidFill>
              <a:highlight>
                <a:srgbClr val="FFFFFF"/>
              </a:highlight>
            </a:endParaRPr>
          </a:p>
          <a:p>
            <a:pPr marL="457200" lvl="0" indent="-33972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1750"/>
              <a:buChar char="●"/>
            </a:pPr>
            <a:r>
              <a:rPr lang="en" sz="2000" b="1" dirty="0">
                <a:solidFill>
                  <a:srgbClr val="444444"/>
                </a:solidFill>
                <a:highlight>
                  <a:srgbClr val="FFFFFF"/>
                </a:highlight>
              </a:rPr>
              <a:t>Unilateral transfers—</a:t>
            </a:r>
            <a:r>
              <a:rPr lang="en" sz="2000" dirty="0">
                <a:solidFill>
                  <a:srgbClr val="444444"/>
                </a:solidFill>
                <a:highlight>
                  <a:srgbClr val="FFFFFF"/>
                </a:highlight>
              </a:rPr>
              <a:t>include foreign aid, gifts, and retirement pensions</a:t>
            </a:r>
            <a:endParaRPr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9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Capital Account</a:t>
            </a:r>
            <a:endParaRPr dirty="0"/>
          </a:p>
        </p:txBody>
      </p:sp>
      <p:sp>
        <p:nvSpPr>
          <p:cNvPr id="121" name="Google Shape;121;p19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400" dirty="0" smtClean="0">
                <a:solidFill>
                  <a:srgbClr val="000000"/>
                </a:solidFill>
                <a:latin typeface="Roboto" panose="020B0604020202020204" charset="0"/>
                <a:ea typeface="Roboto" panose="020B0604020202020204" charset="0"/>
                <a:cs typeface="Times New Roman"/>
                <a:sym typeface="Times New Roman"/>
              </a:rPr>
              <a:t>Capital </a:t>
            </a:r>
            <a:r>
              <a:rPr lang="en" sz="2400" dirty="0">
                <a:solidFill>
                  <a:srgbClr val="000000"/>
                </a:solidFill>
                <a:latin typeface="Roboto" panose="020B0604020202020204" charset="0"/>
                <a:ea typeface="Roboto" panose="020B0604020202020204" charset="0"/>
                <a:cs typeface="Times New Roman"/>
                <a:sym typeface="Times New Roman"/>
              </a:rPr>
              <a:t>movements are of two types</a:t>
            </a:r>
            <a:r>
              <a:rPr lang="en" sz="2400" dirty="0" smtClean="0">
                <a:solidFill>
                  <a:srgbClr val="000000"/>
                </a:solidFill>
                <a:latin typeface="Roboto" panose="020B0604020202020204" charset="0"/>
                <a:ea typeface="Roboto" panose="020B0604020202020204" charset="0"/>
                <a:cs typeface="Times New Roman"/>
                <a:sym typeface="Times New Roman"/>
              </a:rPr>
              <a:t>:</a:t>
            </a:r>
            <a:endParaRPr sz="2400" dirty="0">
              <a:solidFill>
                <a:srgbClr val="000000"/>
              </a:solidFill>
              <a:latin typeface="Roboto" panose="020B0604020202020204" charset="0"/>
              <a:ea typeface="Roboto" panose="020B0604020202020204" charset="0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400" b="1" dirty="0" smtClean="0">
                <a:solidFill>
                  <a:srgbClr val="000000"/>
                </a:solidFill>
                <a:latin typeface="Roboto" panose="020B0604020202020204" charset="0"/>
                <a:ea typeface="Roboto" panose="020B0604020202020204" charset="0"/>
                <a:cs typeface="Times New Roman"/>
                <a:sym typeface="Times New Roman"/>
              </a:rPr>
              <a:t>Autonomous </a:t>
            </a:r>
            <a:r>
              <a:rPr lang="en" sz="2400" b="1" dirty="0">
                <a:solidFill>
                  <a:srgbClr val="000000"/>
                </a:solidFill>
                <a:latin typeface="Roboto" panose="020B0604020202020204" charset="0"/>
                <a:ea typeface="Roboto" panose="020B0604020202020204" charset="0"/>
                <a:cs typeface="Times New Roman"/>
                <a:sym typeface="Times New Roman"/>
              </a:rPr>
              <a:t>capital : </a:t>
            </a:r>
            <a:r>
              <a:rPr lang="en" sz="2400" dirty="0">
                <a:solidFill>
                  <a:srgbClr val="000000"/>
                </a:solidFill>
                <a:latin typeface="Roboto" panose="020B0604020202020204" charset="0"/>
                <a:ea typeface="Roboto" panose="020B0604020202020204" charset="0"/>
                <a:cs typeface="Times New Roman"/>
                <a:sym typeface="Times New Roman"/>
              </a:rPr>
              <a:t>refers to those capital flows which take place because of economic </a:t>
            </a:r>
            <a:r>
              <a:rPr lang="en" sz="2400" dirty="0" smtClean="0">
                <a:solidFill>
                  <a:srgbClr val="000000"/>
                </a:solidFill>
                <a:latin typeface="Roboto" panose="020B0604020202020204" charset="0"/>
                <a:ea typeface="Roboto" panose="020B0604020202020204" charset="0"/>
                <a:cs typeface="Times New Roman"/>
                <a:sym typeface="Times New Roman"/>
              </a:rPr>
              <a:t>considerations</a:t>
            </a:r>
            <a:endParaRPr sz="2400" dirty="0">
              <a:solidFill>
                <a:srgbClr val="000000"/>
              </a:solidFill>
              <a:latin typeface="Roboto" panose="020B0604020202020204" charset="0"/>
              <a:ea typeface="Roboto" panose="020B0604020202020204" charset="0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lang="en" sz="2400" dirty="0">
              <a:solidFill>
                <a:srgbClr val="000000"/>
              </a:solidFill>
              <a:latin typeface="Roboto" panose="020B0604020202020204" charset="0"/>
              <a:ea typeface="Roboto" panose="020B0604020202020204" charset="0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b="1" dirty="0" smtClean="0">
                <a:solidFill>
                  <a:srgbClr val="000000"/>
                </a:solidFill>
                <a:latin typeface="Roboto" panose="020B0604020202020204" charset="0"/>
                <a:ea typeface="Roboto" panose="020B0604020202020204" charset="0"/>
                <a:cs typeface="Times New Roman"/>
                <a:sym typeface="Times New Roman"/>
              </a:rPr>
              <a:t>Accommodating </a:t>
            </a:r>
            <a:r>
              <a:rPr lang="en" sz="2400" b="1" dirty="0">
                <a:solidFill>
                  <a:srgbClr val="000000"/>
                </a:solidFill>
                <a:latin typeface="Roboto" panose="020B0604020202020204" charset="0"/>
                <a:ea typeface="Roboto" panose="020B0604020202020204" charset="0"/>
                <a:cs typeface="Times New Roman"/>
                <a:sym typeface="Times New Roman"/>
              </a:rPr>
              <a:t>capital: </a:t>
            </a:r>
            <a:r>
              <a:rPr lang="en" sz="2400" dirty="0">
                <a:solidFill>
                  <a:srgbClr val="000000"/>
                </a:solidFill>
                <a:latin typeface="Roboto" panose="020B0604020202020204" charset="0"/>
                <a:ea typeface="Roboto" panose="020B0604020202020204" charset="0"/>
                <a:cs typeface="Times New Roman"/>
                <a:sym typeface="Times New Roman"/>
              </a:rPr>
              <a:t>It takes place to bring the BOP in </a:t>
            </a:r>
            <a:r>
              <a:rPr lang="en" sz="2400" dirty="0" smtClean="0">
                <a:solidFill>
                  <a:srgbClr val="000000"/>
                </a:solidFill>
                <a:latin typeface="Roboto" panose="020B0604020202020204" charset="0"/>
                <a:ea typeface="Roboto" panose="020B0604020202020204" charset="0"/>
                <a:cs typeface="Times New Roman"/>
                <a:sym typeface="Times New Roman"/>
              </a:rPr>
              <a:t>equilibrium</a:t>
            </a:r>
            <a:endParaRPr sz="3600" dirty="0">
              <a:latin typeface="Roboto" panose="020B0604020202020204" charset="0"/>
              <a:ea typeface="Roboto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Capital Account</a:t>
            </a:r>
            <a:endParaRPr dirty="0"/>
          </a:p>
        </p:txBody>
      </p:sp>
      <p:sp>
        <p:nvSpPr>
          <p:cNvPr id="127" name="Google Shape;127;p20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000" b="1" dirty="0" smtClean="0">
                <a:solidFill>
                  <a:srgbClr val="000000"/>
                </a:solidFill>
                <a:latin typeface="Roboto" panose="020B0604020202020204" charset="0"/>
                <a:ea typeface="Roboto" panose="020B0604020202020204" charset="0"/>
                <a:cs typeface="Times New Roman"/>
                <a:sym typeface="Times New Roman"/>
              </a:rPr>
              <a:t>FOREIGN INVESTMENT:</a:t>
            </a: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000" dirty="0" smtClean="0">
                <a:solidFill>
                  <a:srgbClr val="000000"/>
                </a:solidFill>
                <a:latin typeface="Roboto" panose="020B0604020202020204" charset="0"/>
                <a:ea typeface="Roboto" panose="020B0604020202020204" charset="0"/>
                <a:cs typeface="Times New Roman"/>
                <a:sym typeface="Times New Roman"/>
              </a:rPr>
              <a:t>(a</a:t>
            </a:r>
            <a:r>
              <a:rPr lang="en" sz="2000" dirty="0">
                <a:solidFill>
                  <a:srgbClr val="000000"/>
                </a:solidFill>
                <a:latin typeface="Roboto" panose="020B0604020202020204" charset="0"/>
                <a:ea typeface="Roboto" panose="020B0604020202020204" charset="0"/>
                <a:cs typeface="Times New Roman"/>
                <a:sym typeface="Times New Roman"/>
              </a:rPr>
              <a:t>) Foreign direct </a:t>
            </a:r>
            <a:r>
              <a:rPr lang="en" sz="2000" dirty="0" smtClean="0">
                <a:solidFill>
                  <a:srgbClr val="000000"/>
                </a:solidFill>
                <a:latin typeface="Roboto" panose="020B0604020202020204" charset="0"/>
                <a:ea typeface="Roboto" panose="020B0604020202020204" charset="0"/>
                <a:cs typeface="Times New Roman"/>
                <a:sym typeface="Times New Roman"/>
              </a:rPr>
              <a:t>investment</a:t>
            </a:r>
            <a:endParaRPr sz="2000" dirty="0">
              <a:solidFill>
                <a:srgbClr val="000000"/>
              </a:solidFill>
              <a:latin typeface="Roboto" panose="020B0604020202020204" charset="0"/>
              <a:ea typeface="Roboto" panose="020B0604020202020204" charset="0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solidFill>
                  <a:srgbClr val="000000"/>
                </a:solidFill>
                <a:latin typeface="Roboto" panose="020B0604020202020204" charset="0"/>
                <a:ea typeface="Roboto" panose="020B0604020202020204" charset="0"/>
                <a:cs typeface="Times New Roman"/>
                <a:sym typeface="Times New Roman"/>
              </a:rPr>
              <a:t>(</a:t>
            </a:r>
            <a:r>
              <a:rPr lang="en" sz="2000" dirty="0">
                <a:solidFill>
                  <a:srgbClr val="000000"/>
                </a:solidFill>
                <a:latin typeface="Roboto" panose="020B0604020202020204" charset="0"/>
                <a:ea typeface="Roboto" panose="020B0604020202020204" charset="0"/>
                <a:cs typeface="Times New Roman"/>
                <a:sym typeface="Times New Roman"/>
              </a:rPr>
              <a:t>b) Portfolio </a:t>
            </a:r>
            <a:r>
              <a:rPr lang="en" sz="2000" dirty="0" smtClean="0">
                <a:solidFill>
                  <a:srgbClr val="000000"/>
                </a:solidFill>
                <a:latin typeface="Roboto" panose="020B0604020202020204" charset="0"/>
                <a:ea typeface="Roboto" panose="020B0604020202020204" charset="0"/>
                <a:cs typeface="Times New Roman"/>
                <a:sym typeface="Times New Roman"/>
              </a:rPr>
              <a:t>investment</a:t>
            </a:r>
            <a:endParaRPr sz="2000" dirty="0">
              <a:solidFill>
                <a:srgbClr val="000000"/>
              </a:solidFill>
              <a:latin typeface="Roboto" panose="020B0604020202020204" charset="0"/>
              <a:ea typeface="Roboto" panose="020B0604020202020204" charset="0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" sz="2000" b="1" dirty="0">
              <a:solidFill>
                <a:srgbClr val="000000"/>
              </a:solidFill>
              <a:latin typeface="Roboto" panose="020B0604020202020204" charset="0"/>
              <a:ea typeface="Roboto" panose="020B0604020202020204" charset="0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 smtClean="0">
                <a:solidFill>
                  <a:srgbClr val="000000"/>
                </a:solidFill>
                <a:latin typeface="Roboto" panose="020B0604020202020204" charset="0"/>
                <a:ea typeface="Roboto" panose="020B0604020202020204" charset="0"/>
                <a:cs typeface="Times New Roman"/>
                <a:sym typeface="Times New Roman"/>
              </a:rPr>
              <a:t>LOANS:</a:t>
            </a:r>
            <a:endParaRPr sz="2000" b="1" dirty="0">
              <a:solidFill>
                <a:srgbClr val="000000"/>
              </a:solidFill>
              <a:latin typeface="Roboto" panose="020B0604020202020204" charset="0"/>
              <a:ea typeface="Roboto" panose="020B0604020202020204" charset="0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solidFill>
                  <a:srgbClr val="000000"/>
                </a:solidFill>
                <a:latin typeface="Roboto" panose="020B0604020202020204" charset="0"/>
                <a:ea typeface="Roboto" panose="020B0604020202020204" charset="0"/>
                <a:cs typeface="Times New Roman"/>
                <a:sym typeface="Times New Roman"/>
              </a:rPr>
              <a:t>(</a:t>
            </a:r>
            <a:r>
              <a:rPr lang="en" sz="2000" dirty="0">
                <a:solidFill>
                  <a:srgbClr val="000000"/>
                </a:solidFill>
                <a:latin typeface="Roboto" panose="020B0604020202020204" charset="0"/>
                <a:ea typeface="Roboto" panose="020B0604020202020204" charset="0"/>
                <a:cs typeface="Times New Roman"/>
                <a:sym typeface="Times New Roman"/>
              </a:rPr>
              <a:t>a) Commercial borrowing</a:t>
            </a:r>
            <a:endParaRPr sz="2000" dirty="0">
              <a:solidFill>
                <a:srgbClr val="000000"/>
              </a:solidFill>
              <a:latin typeface="Roboto" panose="020B0604020202020204" charset="0"/>
              <a:ea typeface="Roboto" panose="020B0604020202020204" charset="0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solidFill>
                  <a:srgbClr val="000000"/>
                </a:solidFill>
                <a:latin typeface="Roboto" panose="020B0604020202020204" charset="0"/>
                <a:ea typeface="Roboto" panose="020B0604020202020204" charset="0"/>
                <a:cs typeface="Times New Roman"/>
                <a:sym typeface="Times New Roman"/>
              </a:rPr>
              <a:t>(</a:t>
            </a:r>
            <a:r>
              <a:rPr lang="en" sz="2000" dirty="0">
                <a:solidFill>
                  <a:srgbClr val="000000"/>
                </a:solidFill>
                <a:latin typeface="Roboto" panose="020B0604020202020204" charset="0"/>
                <a:ea typeface="Roboto" panose="020B0604020202020204" charset="0"/>
                <a:cs typeface="Times New Roman"/>
                <a:sym typeface="Times New Roman"/>
              </a:rPr>
              <a:t>b) Borrowing as external assistance</a:t>
            </a:r>
            <a:endParaRPr sz="2000" dirty="0">
              <a:solidFill>
                <a:srgbClr val="000000"/>
              </a:solidFill>
              <a:latin typeface="Roboto" panose="020B0604020202020204" charset="0"/>
              <a:ea typeface="Roboto" panose="020B0604020202020204" charset="0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solidFill>
                  <a:srgbClr val="000000"/>
                </a:solidFill>
                <a:latin typeface="Roboto" panose="020B0604020202020204" charset="0"/>
                <a:ea typeface="Roboto" panose="020B0604020202020204" charset="0"/>
                <a:cs typeface="Times New Roman"/>
                <a:sym typeface="Times New Roman"/>
              </a:rPr>
              <a:t>(</a:t>
            </a:r>
            <a:r>
              <a:rPr lang="en" sz="2000" dirty="0">
                <a:solidFill>
                  <a:srgbClr val="000000"/>
                </a:solidFill>
                <a:latin typeface="Roboto" panose="020B0604020202020204" charset="0"/>
                <a:ea typeface="Roboto" panose="020B0604020202020204" charset="0"/>
                <a:cs typeface="Times New Roman"/>
                <a:sym typeface="Times New Roman"/>
              </a:rPr>
              <a:t>c) Banking capital transactions</a:t>
            </a:r>
            <a:endParaRPr sz="2000" dirty="0">
              <a:solidFill>
                <a:srgbClr val="000000"/>
              </a:solidFill>
              <a:latin typeface="Roboto" panose="020B0604020202020204" charset="0"/>
              <a:ea typeface="Roboto" panose="020B0604020202020204" charset="0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428</Words>
  <Application>Microsoft Office PowerPoint</Application>
  <PresentationFormat>On-screen Show (16:9)</PresentationFormat>
  <Paragraphs>93</Paragraphs>
  <Slides>18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Times New Roman</vt:lpstr>
      <vt:lpstr>Roboto</vt:lpstr>
      <vt:lpstr>Geometric</vt:lpstr>
      <vt:lpstr>TYBBI: Semester V International Banking &amp; Finance (IBF)</vt:lpstr>
      <vt:lpstr>Topic:  Balance of Payments (BOPs)</vt:lpstr>
      <vt:lpstr>Balance of Payments</vt:lpstr>
      <vt:lpstr>Features of BOPs</vt:lpstr>
      <vt:lpstr>PowerPoint Presentation</vt:lpstr>
      <vt:lpstr>PowerPoint Presentation</vt:lpstr>
      <vt:lpstr>Current Account</vt:lpstr>
      <vt:lpstr>Capital Account</vt:lpstr>
      <vt:lpstr>Capital Account</vt:lpstr>
      <vt:lpstr>PowerPoint Presentation</vt:lpstr>
      <vt:lpstr>BOP will Balance</vt:lpstr>
      <vt:lpstr> Balances of Balance of Payments</vt:lpstr>
      <vt:lpstr>Different types of Balances in Balance of Payments</vt:lpstr>
      <vt:lpstr>Special Drawing Rights (SDRs)</vt:lpstr>
      <vt:lpstr>PowerPoint Presentation</vt:lpstr>
      <vt:lpstr>ANY QUESTIONS/QUERIES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Please log in with your Name and Roll Number of SYBBI</dc:title>
  <cp:lastModifiedBy>ADMIN</cp:lastModifiedBy>
  <cp:revision>18</cp:revision>
  <dcterms:modified xsi:type="dcterms:W3CDTF">2020-10-20T13:34:16Z</dcterms:modified>
</cp:coreProperties>
</file>