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116"/>
  </p:notesMasterIdLst>
  <p:sldIdLst>
    <p:sldId id="256" r:id="rId2"/>
    <p:sldId id="355" r:id="rId3"/>
    <p:sldId id="259" r:id="rId4"/>
    <p:sldId id="353" r:id="rId5"/>
    <p:sldId id="354" r:id="rId6"/>
    <p:sldId id="356" r:id="rId7"/>
    <p:sldId id="357" r:id="rId8"/>
    <p:sldId id="378" r:id="rId9"/>
    <p:sldId id="377" r:id="rId10"/>
    <p:sldId id="379" r:id="rId11"/>
    <p:sldId id="358" r:id="rId12"/>
    <p:sldId id="359" r:id="rId13"/>
    <p:sldId id="360" r:id="rId14"/>
    <p:sldId id="361" r:id="rId15"/>
    <p:sldId id="362" r:id="rId16"/>
    <p:sldId id="363" r:id="rId17"/>
    <p:sldId id="381" r:id="rId18"/>
    <p:sldId id="380" r:id="rId19"/>
    <p:sldId id="383" r:id="rId20"/>
    <p:sldId id="365" r:id="rId21"/>
    <p:sldId id="382" r:id="rId22"/>
    <p:sldId id="366" r:id="rId23"/>
    <p:sldId id="367" r:id="rId24"/>
    <p:sldId id="368" r:id="rId25"/>
    <p:sldId id="497" r:id="rId26"/>
    <p:sldId id="369" r:id="rId27"/>
    <p:sldId id="498" r:id="rId28"/>
    <p:sldId id="499" r:id="rId29"/>
    <p:sldId id="500" r:id="rId30"/>
    <p:sldId id="501" r:id="rId31"/>
    <p:sldId id="502" r:id="rId32"/>
    <p:sldId id="412" r:id="rId33"/>
    <p:sldId id="503" r:id="rId34"/>
    <p:sldId id="504" r:id="rId35"/>
    <p:sldId id="402" r:id="rId36"/>
    <p:sldId id="413" r:id="rId37"/>
    <p:sldId id="506" r:id="rId38"/>
    <p:sldId id="507" r:id="rId39"/>
    <p:sldId id="376" r:id="rId40"/>
    <p:sldId id="384" r:id="rId41"/>
    <p:sldId id="404" r:id="rId42"/>
    <p:sldId id="405" r:id="rId43"/>
    <p:sldId id="403" r:id="rId44"/>
    <p:sldId id="406" r:id="rId45"/>
    <p:sldId id="419" r:id="rId46"/>
    <p:sldId id="420" r:id="rId47"/>
    <p:sldId id="421" r:id="rId48"/>
    <p:sldId id="439" r:id="rId49"/>
    <p:sldId id="422" r:id="rId50"/>
    <p:sldId id="423" r:id="rId51"/>
    <p:sldId id="424" r:id="rId52"/>
    <p:sldId id="446" r:id="rId53"/>
    <p:sldId id="425" r:id="rId54"/>
    <p:sldId id="426" r:id="rId55"/>
    <p:sldId id="427" r:id="rId56"/>
    <p:sldId id="428" r:id="rId57"/>
    <p:sldId id="440" r:id="rId58"/>
    <p:sldId id="429" r:id="rId59"/>
    <p:sldId id="430" r:id="rId60"/>
    <p:sldId id="431" r:id="rId61"/>
    <p:sldId id="432" r:id="rId62"/>
    <p:sldId id="450" r:id="rId63"/>
    <p:sldId id="433" r:id="rId64"/>
    <p:sldId id="434" r:id="rId65"/>
    <p:sldId id="435" r:id="rId66"/>
    <p:sldId id="436" r:id="rId67"/>
    <p:sldId id="452" r:id="rId68"/>
    <p:sldId id="437" r:id="rId69"/>
    <p:sldId id="438" r:id="rId70"/>
    <p:sldId id="449" r:id="rId71"/>
    <p:sldId id="441" r:id="rId72"/>
    <p:sldId id="442" r:id="rId73"/>
    <p:sldId id="451" r:id="rId74"/>
    <p:sldId id="443" r:id="rId75"/>
    <p:sldId id="445" r:id="rId76"/>
    <p:sldId id="444" r:id="rId77"/>
    <p:sldId id="447" r:id="rId78"/>
    <p:sldId id="448" r:id="rId79"/>
    <p:sldId id="453" r:id="rId80"/>
    <p:sldId id="454" r:id="rId81"/>
    <p:sldId id="455" r:id="rId82"/>
    <p:sldId id="456" r:id="rId83"/>
    <p:sldId id="457" r:id="rId84"/>
    <p:sldId id="458" r:id="rId85"/>
    <p:sldId id="459" r:id="rId86"/>
    <p:sldId id="460" r:id="rId87"/>
    <p:sldId id="461" r:id="rId88"/>
    <p:sldId id="462" r:id="rId89"/>
    <p:sldId id="476" r:id="rId90"/>
    <p:sldId id="508" r:id="rId91"/>
    <p:sldId id="509" r:id="rId92"/>
    <p:sldId id="510" r:id="rId93"/>
    <p:sldId id="511" r:id="rId94"/>
    <p:sldId id="472" r:id="rId95"/>
    <p:sldId id="474" r:id="rId96"/>
    <p:sldId id="479" r:id="rId97"/>
    <p:sldId id="477" r:id="rId98"/>
    <p:sldId id="478" r:id="rId99"/>
    <p:sldId id="513" r:id="rId100"/>
    <p:sldId id="512" r:id="rId101"/>
    <p:sldId id="480" r:id="rId102"/>
    <p:sldId id="481" r:id="rId103"/>
    <p:sldId id="482" r:id="rId104"/>
    <p:sldId id="483" r:id="rId105"/>
    <p:sldId id="487" r:id="rId106"/>
    <p:sldId id="488" r:id="rId107"/>
    <p:sldId id="489" r:id="rId108"/>
    <p:sldId id="490" r:id="rId109"/>
    <p:sldId id="491" r:id="rId110"/>
    <p:sldId id="492" r:id="rId111"/>
    <p:sldId id="493" r:id="rId112"/>
    <p:sldId id="494" r:id="rId113"/>
    <p:sldId id="495" r:id="rId114"/>
    <p:sldId id="496" r:id="rId115"/>
  </p:sldIdLst>
  <p:sldSz cx="9144000" cy="6858000" type="screen4x3"/>
  <p:notesSz cx="9144000" cy="6858000"/>
  <p:embeddedFontLst>
    <p:embeddedFont>
      <p:font typeface="Calibri" pitchFamily="34" charset="0"/>
      <p:regular r:id="rId117"/>
      <p:bold r:id="rId118"/>
      <p:italic r:id="rId119"/>
      <p:boldItalic r:id="rId120"/>
    </p:embeddedFont>
    <p:embeddedFont>
      <p:font typeface="Wingdings 3" pitchFamily="18" charset="2"/>
      <p:regular r:id="rId121"/>
    </p:embeddedFont>
    <p:embeddedFont>
      <p:font typeface="Bookman Old Style" pitchFamily="18" charset="0"/>
      <p:regular r:id="rId122"/>
      <p:bold r:id="rId123"/>
      <p:italic r:id="rId124"/>
      <p:boldItalic r:id="rId125"/>
    </p:embeddedFont>
    <p:embeddedFont>
      <p:font typeface="Trebuchet MS" pitchFamily="34" charset="0"/>
      <p:regular r:id="rId126"/>
      <p:bold r:id="rId127"/>
      <p:italic r:id="rId128"/>
      <p:boldItalic r:id="rId129"/>
    </p:embeddedFont>
    <p:embeddedFont>
      <p:font typeface="Garamond" pitchFamily="18" charset="0"/>
      <p:regular r:id="rId130"/>
      <p:bold r:id="rId131"/>
      <p:italic r:id="rId132"/>
    </p:embeddedFont>
    <p:embeddedFont>
      <p:font typeface="Candara" pitchFamily="34" charset="0"/>
      <p:regular r:id="rId133"/>
      <p:bold r:id="rId134"/>
      <p:italic r:id="rId135"/>
      <p:boldItalic r:id="rId13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1275" y="-103"/>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font" Target="fonts/font1.fntdata"/><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font" Target="fonts/font17.fntdata"/><Relationship Id="rId138" Type="http://schemas.openxmlformats.org/officeDocument/2006/relationships/viewProps" Target="view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font" Target="fonts/font7.fntdata"/><Relationship Id="rId128" Type="http://schemas.openxmlformats.org/officeDocument/2006/relationships/font" Target="fonts/font12.fntdata"/><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font" Target="fonts/font2.fntdata"/><Relationship Id="rId134" Type="http://schemas.openxmlformats.org/officeDocument/2006/relationships/font" Target="fonts/font18.fntdata"/><Relationship Id="rId13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font" Target="fonts/font5.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notesMaster" Target="notesMasters/notesMaster1.xml"/><Relationship Id="rId124" Type="http://schemas.openxmlformats.org/officeDocument/2006/relationships/font" Target="fonts/font8.fntdata"/><Relationship Id="rId129" Type="http://schemas.openxmlformats.org/officeDocument/2006/relationships/font" Target="fonts/font13.fntdata"/><Relationship Id="rId13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font" Target="fonts/font16.fntdata"/><Relationship Id="rId14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font" Target="fonts/font3.fntdata"/><Relationship Id="rId127" Type="http://schemas.openxmlformats.org/officeDocument/2006/relationships/font" Target="fonts/font11.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font" Target="fonts/font6.fntdata"/><Relationship Id="rId130" Type="http://schemas.openxmlformats.org/officeDocument/2006/relationships/font" Target="fonts/font14.fntdata"/><Relationship Id="rId135" Type="http://schemas.openxmlformats.org/officeDocument/2006/relationships/font" Target="fonts/font19.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font" Target="fonts/font4.fntdata"/><Relationship Id="rId125" Type="http://schemas.openxmlformats.org/officeDocument/2006/relationships/font" Target="fonts/font9.fntdata"/><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font" Target="fonts/font15.fntdata"/><Relationship Id="rId136" Type="http://schemas.openxmlformats.org/officeDocument/2006/relationships/font" Target="fonts/font20.fntdata"/><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font" Target="fonts/font10.fntdata"/></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14554B1-9FFB-47DF-B0E9-F6D68B9F93E9}"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IN"/>
        </a:p>
      </dgm:t>
    </dgm:pt>
    <dgm:pt modelId="{7A59CDA1-CBAB-4958-B197-651D2D26FE1C}">
      <dgm:prSet phldrT="[Text]"/>
      <dgm:spPr/>
      <dgm:t>
        <a:bodyPr/>
        <a:lstStyle/>
        <a:p>
          <a:r>
            <a:rPr lang="en-IN" dirty="0" smtClean="0"/>
            <a:t>Defining Organisation Goals</a:t>
          </a:r>
          <a:endParaRPr lang="en-IN" dirty="0"/>
        </a:p>
      </dgm:t>
    </dgm:pt>
    <dgm:pt modelId="{FFEA0945-8237-4C92-8C3C-86DF79C06589}" type="parTrans" cxnId="{3796FD31-9252-4844-A8C6-6DD2D05E3E59}">
      <dgm:prSet/>
      <dgm:spPr/>
      <dgm:t>
        <a:bodyPr/>
        <a:lstStyle/>
        <a:p>
          <a:endParaRPr lang="en-IN"/>
        </a:p>
      </dgm:t>
    </dgm:pt>
    <dgm:pt modelId="{16E7A991-3B10-4C47-8AF6-1751BCAFA1E3}" type="sibTrans" cxnId="{3796FD31-9252-4844-A8C6-6DD2D05E3E59}">
      <dgm:prSet/>
      <dgm:spPr/>
      <dgm:t>
        <a:bodyPr/>
        <a:lstStyle/>
        <a:p>
          <a:endParaRPr lang="en-IN"/>
        </a:p>
      </dgm:t>
    </dgm:pt>
    <dgm:pt modelId="{40F9AFDD-8743-48E6-9B34-D4742FB53F45}">
      <dgm:prSet phldrT="[Text]"/>
      <dgm:spPr/>
      <dgm:t>
        <a:bodyPr/>
        <a:lstStyle/>
        <a:p>
          <a:r>
            <a:rPr lang="en-IN" dirty="0" smtClean="0"/>
            <a:t>Identifying Activities</a:t>
          </a:r>
          <a:endParaRPr lang="en-IN" dirty="0"/>
        </a:p>
      </dgm:t>
    </dgm:pt>
    <dgm:pt modelId="{A7FBE01E-7A10-4217-BF79-B5197A07C2E1}" type="parTrans" cxnId="{D0924AED-D12A-4EE6-B159-3F6202AAF6E4}">
      <dgm:prSet/>
      <dgm:spPr/>
      <dgm:t>
        <a:bodyPr/>
        <a:lstStyle/>
        <a:p>
          <a:endParaRPr lang="en-IN"/>
        </a:p>
      </dgm:t>
    </dgm:pt>
    <dgm:pt modelId="{E2C8D7ED-414B-4196-B6F0-C71E85C9F5BC}" type="sibTrans" cxnId="{D0924AED-D12A-4EE6-B159-3F6202AAF6E4}">
      <dgm:prSet/>
      <dgm:spPr/>
      <dgm:t>
        <a:bodyPr/>
        <a:lstStyle/>
        <a:p>
          <a:endParaRPr lang="en-IN"/>
        </a:p>
      </dgm:t>
    </dgm:pt>
    <dgm:pt modelId="{50AF1088-5FF1-4AE8-BE4C-E0B578EC4242}">
      <dgm:prSet phldrT="[Text]"/>
      <dgm:spPr/>
      <dgm:t>
        <a:bodyPr/>
        <a:lstStyle/>
        <a:p>
          <a:r>
            <a:rPr lang="en-IN" dirty="0" smtClean="0"/>
            <a:t>Grouping of Activities</a:t>
          </a:r>
          <a:endParaRPr lang="en-IN" dirty="0"/>
        </a:p>
      </dgm:t>
    </dgm:pt>
    <dgm:pt modelId="{7FE92EAB-232E-4C8C-88DA-6DCFCF530BEC}" type="parTrans" cxnId="{32939E69-D52E-4024-A434-3AAA018D9A2A}">
      <dgm:prSet/>
      <dgm:spPr/>
      <dgm:t>
        <a:bodyPr/>
        <a:lstStyle/>
        <a:p>
          <a:endParaRPr lang="en-IN"/>
        </a:p>
      </dgm:t>
    </dgm:pt>
    <dgm:pt modelId="{02EBD7E2-F19F-4C33-B049-0F81F0235170}" type="sibTrans" cxnId="{32939E69-D52E-4024-A434-3AAA018D9A2A}">
      <dgm:prSet/>
      <dgm:spPr/>
      <dgm:t>
        <a:bodyPr/>
        <a:lstStyle/>
        <a:p>
          <a:endParaRPr lang="en-IN"/>
        </a:p>
      </dgm:t>
    </dgm:pt>
    <dgm:pt modelId="{FEE7F43A-29C1-4908-ACB5-D1221C54DB0C}">
      <dgm:prSet phldrT="[Text]"/>
      <dgm:spPr/>
      <dgm:t>
        <a:bodyPr/>
        <a:lstStyle/>
        <a:p>
          <a:r>
            <a:rPr lang="en-IN" dirty="0" smtClean="0"/>
            <a:t>Defining Authority</a:t>
          </a:r>
          <a:endParaRPr lang="en-IN" dirty="0"/>
        </a:p>
      </dgm:t>
    </dgm:pt>
    <dgm:pt modelId="{9F33EE35-9E2C-4CE4-BF89-77566CDE0D98}" type="parTrans" cxnId="{384CB941-0852-4218-9A5A-6EEABA512735}">
      <dgm:prSet/>
      <dgm:spPr/>
      <dgm:t>
        <a:bodyPr/>
        <a:lstStyle/>
        <a:p>
          <a:endParaRPr lang="en-IN"/>
        </a:p>
      </dgm:t>
    </dgm:pt>
    <dgm:pt modelId="{0A347DDE-6AB9-42D9-9FCF-4BD245A0F300}" type="sibTrans" cxnId="{384CB941-0852-4218-9A5A-6EEABA512735}">
      <dgm:prSet/>
      <dgm:spPr/>
      <dgm:t>
        <a:bodyPr/>
        <a:lstStyle/>
        <a:p>
          <a:endParaRPr lang="en-IN"/>
        </a:p>
      </dgm:t>
    </dgm:pt>
    <dgm:pt modelId="{DAEA67B7-1470-4AEE-AD38-F80877B25B66}">
      <dgm:prSet phldrT="[Text]"/>
      <dgm:spPr/>
      <dgm:t>
        <a:bodyPr/>
        <a:lstStyle/>
        <a:p>
          <a:r>
            <a:rPr lang="en-IN" dirty="0" smtClean="0"/>
            <a:t>Delegating Authority &amp; Establishing Relationships</a:t>
          </a:r>
          <a:endParaRPr lang="en-IN" dirty="0"/>
        </a:p>
      </dgm:t>
    </dgm:pt>
    <dgm:pt modelId="{75213486-1984-4D41-B08F-9AD48DAA343A}" type="parTrans" cxnId="{AB57CAE0-13A6-4A0A-B14B-379FA7021F2B}">
      <dgm:prSet/>
      <dgm:spPr/>
      <dgm:t>
        <a:bodyPr/>
        <a:lstStyle/>
        <a:p>
          <a:endParaRPr lang="en-IN"/>
        </a:p>
      </dgm:t>
    </dgm:pt>
    <dgm:pt modelId="{8A75FFFD-3A98-4AB2-89B8-983D0E31B03D}" type="sibTrans" cxnId="{AB57CAE0-13A6-4A0A-B14B-379FA7021F2B}">
      <dgm:prSet/>
      <dgm:spPr/>
      <dgm:t>
        <a:bodyPr/>
        <a:lstStyle/>
        <a:p>
          <a:endParaRPr lang="en-IN"/>
        </a:p>
      </dgm:t>
    </dgm:pt>
    <dgm:pt modelId="{7933075F-E877-48ED-B0D2-4C725A65DC04}">
      <dgm:prSet phldrT="[Text]"/>
      <dgm:spPr/>
      <dgm:t>
        <a:bodyPr/>
        <a:lstStyle/>
        <a:p>
          <a:endParaRPr lang="en-IN"/>
        </a:p>
      </dgm:t>
    </dgm:pt>
    <dgm:pt modelId="{5311D32B-D815-4951-BC8C-6CA90A471728}" type="parTrans" cxnId="{DA08E5B3-61B1-4E5A-A8CA-B52BEDB95A52}">
      <dgm:prSet/>
      <dgm:spPr/>
      <dgm:t>
        <a:bodyPr/>
        <a:lstStyle/>
        <a:p>
          <a:endParaRPr lang="en-IN"/>
        </a:p>
      </dgm:t>
    </dgm:pt>
    <dgm:pt modelId="{B1D214A6-E6E6-470A-9A2E-6EED28061DC5}" type="sibTrans" cxnId="{DA08E5B3-61B1-4E5A-A8CA-B52BEDB95A52}">
      <dgm:prSet/>
      <dgm:spPr/>
      <dgm:t>
        <a:bodyPr/>
        <a:lstStyle/>
        <a:p>
          <a:endParaRPr lang="en-IN"/>
        </a:p>
      </dgm:t>
    </dgm:pt>
    <dgm:pt modelId="{B04D071A-F056-4DAA-8765-59EC893D72B9}">
      <dgm:prSet phldrT="[Text]"/>
      <dgm:spPr/>
      <dgm:t>
        <a:bodyPr/>
        <a:lstStyle/>
        <a:p>
          <a:endParaRPr lang="en-IN"/>
        </a:p>
      </dgm:t>
    </dgm:pt>
    <dgm:pt modelId="{E0F2FDCD-32AA-4254-B573-5106835C0BE9}" type="parTrans" cxnId="{4539F711-4C60-487C-A42E-A61FD27D1B05}">
      <dgm:prSet/>
      <dgm:spPr/>
      <dgm:t>
        <a:bodyPr/>
        <a:lstStyle/>
        <a:p>
          <a:endParaRPr lang="en-IN"/>
        </a:p>
      </dgm:t>
    </dgm:pt>
    <dgm:pt modelId="{E6C74D83-9657-4620-A4D2-936E075B7651}" type="sibTrans" cxnId="{4539F711-4C60-487C-A42E-A61FD27D1B05}">
      <dgm:prSet/>
      <dgm:spPr/>
      <dgm:t>
        <a:bodyPr/>
        <a:lstStyle/>
        <a:p>
          <a:endParaRPr lang="en-IN"/>
        </a:p>
      </dgm:t>
    </dgm:pt>
    <dgm:pt modelId="{ACD53B9C-F30C-40DD-B56A-3C401049FC7E}">
      <dgm:prSet phldrT="[Text]"/>
      <dgm:spPr/>
      <dgm:t>
        <a:bodyPr/>
        <a:lstStyle/>
        <a:p>
          <a:endParaRPr lang="en-IN"/>
        </a:p>
      </dgm:t>
    </dgm:pt>
    <dgm:pt modelId="{8D8FC6AA-8D07-48DF-8900-A6DAD2609B3D}" type="parTrans" cxnId="{428DFA01-3753-4F10-8E07-3A72E3308456}">
      <dgm:prSet/>
      <dgm:spPr/>
      <dgm:t>
        <a:bodyPr/>
        <a:lstStyle/>
        <a:p>
          <a:endParaRPr lang="en-IN"/>
        </a:p>
      </dgm:t>
    </dgm:pt>
    <dgm:pt modelId="{071F31E0-0534-42A2-9C24-AACD33A27CE7}" type="sibTrans" cxnId="{428DFA01-3753-4F10-8E07-3A72E3308456}">
      <dgm:prSet/>
      <dgm:spPr/>
      <dgm:t>
        <a:bodyPr/>
        <a:lstStyle/>
        <a:p>
          <a:endParaRPr lang="en-IN"/>
        </a:p>
      </dgm:t>
    </dgm:pt>
    <dgm:pt modelId="{F12E946A-E119-4EA7-97DE-C8A2C749AA1C}">
      <dgm:prSet phldrT="[Text]"/>
      <dgm:spPr/>
      <dgm:t>
        <a:bodyPr/>
        <a:lstStyle/>
        <a:p>
          <a:endParaRPr lang="en-IN"/>
        </a:p>
      </dgm:t>
    </dgm:pt>
    <dgm:pt modelId="{782BAF8A-4B49-4D20-94A2-117806601AE3}" type="parTrans" cxnId="{CA519270-CF98-478A-8500-06C52F6FDA19}">
      <dgm:prSet/>
      <dgm:spPr/>
      <dgm:t>
        <a:bodyPr/>
        <a:lstStyle/>
        <a:p>
          <a:endParaRPr lang="en-IN"/>
        </a:p>
      </dgm:t>
    </dgm:pt>
    <dgm:pt modelId="{5E859E69-A4CA-4B75-BC12-586AAF259ECF}" type="sibTrans" cxnId="{CA519270-CF98-478A-8500-06C52F6FDA19}">
      <dgm:prSet/>
      <dgm:spPr/>
      <dgm:t>
        <a:bodyPr/>
        <a:lstStyle/>
        <a:p>
          <a:endParaRPr lang="en-IN"/>
        </a:p>
      </dgm:t>
    </dgm:pt>
    <dgm:pt modelId="{CD00CF61-C321-47A4-BBE1-697D04D2CAAF}" type="pres">
      <dgm:prSet presAssocID="{214554B1-9FFB-47DF-B0E9-F6D68B9F93E9}" presName="outerComposite" presStyleCnt="0">
        <dgm:presLayoutVars>
          <dgm:chMax val="5"/>
          <dgm:dir/>
          <dgm:resizeHandles val="exact"/>
        </dgm:presLayoutVars>
      </dgm:prSet>
      <dgm:spPr/>
      <dgm:t>
        <a:bodyPr/>
        <a:lstStyle/>
        <a:p>
          <a:endParaRPr lang="en-IN"/>
        </a:p>
      </dgm:t>
    </dgm:pt>
    <dgm:pt modelId="{2AAAB004-3054-4FC4-AD68-2E621EC37FE1}" type="pres">
      <dgm:prSet presAssocID="{214554B1-9FFB-47DF-B0E9-F6D68B9F93E9}" presName="dummyMaxCanvas" presStyleCnt="0">
        <dgm:presLayoutVars/>
      </dgm:prSet>
      <dgm:spPr/>
    </dgm:pt>
    <dgm:pt modelId="{400D5B98-3FAE-444A-8D62-83E41C88CFBB}" type="pres">
      <dgm:prSet presAssocID="{214554B1-9FFB-47DF-B0E9-F6D68B9F93E9}" presName="FiveNodes_1" presStyleLbl="node1" presStyleIdx="0" presStyleCnt="5">
        <dgm:presLayoutVars>
          <dgm:bulletEnabled val="1"/>
        </dgm:presLayoutVars>
      </dgm:prSet>
      <dgm:spPr/>
      <dgm:t>
        <a:bodyPr/>
        <a:lstStyle/>
        <a:p>
          <a:endParaRPr lang="en-IN"/>
        </a:p>
      </dgm:t>
    </dgm:pt>
    <dgm:pt modelId="{D0EF4BB8-F5FE-4E32-BF7B-18D2EAB52488}" type="pres">
      <dgm:prSet presAssocID="{214554B1-9FFB-47DF-B0E9-F6D68B9F93E9}" presName="FiveNodes_2" presStyleLbl="node1" presStyleIdx="1" presStyleCnt="5">
        <dgm:presLayoutVars>
          <dgm:bulletEnabled val="1"/>
        </dgm:presLayoutVars>
      </dgm:prSet>
      <dgm:spPr/>
      <dgm:t>
        <a:bodyPr/>
        <a:lstStyle/>
        <a:p>
          <a:endParaRPr lang="en-IN"/>
        </a:p>
      </dgm:t>
    </dgm:pt>
    <dgm:pt modelId="{0CABE446-FB7B-4908-BA88-E39EA3A5CB35}" type="pres">
      <dgm:prSet presAssocID="{214554B1-9FFB-47DF-B0E9-F6D68B9F93E9}" presName="FiveNodes_3" presStyleLbl="node1" presStyleIdx="2" presStyleCnt="5">
        <dgm:presLayoutVars>
          <dgm:bulletEnabled val="1"/>
        </dgm:presLayoutVars>
      </dgm:prSet>
      <dgm:spPr/>
      <dgm:t>
        <a:bodyPr/>
        <a:lstStyle/>
        <a:p>
          <a:endParaRPr lang="en-IN"/>
        </a:p>
      </dgm:t>
    </dgm:pt>
    <dgm:pt modelId="{376A3670-ACFB-4766-97B7-393E24762471}" type="pres">
      <dgm:prSet presAssocID="{214554B1-9FFB-47DF-B0E9-F6D68B9F93E9}" presName="FiveNodes_4" presStyleLbl="node1" presStyleIdx="3" presStyleCnt="5">
        <dgm:presLayoutVars>
          <dgm:bulletEnabled val="1"/>
        </dgm:presLayoutVars>
      </dgm:prSet>
      <dgm:spPr/>
      <dgm:t>
        <a:bodyPr/>
        <a:lstStyle/>
        <a:p>
          <a:endParaRPr lang="en-IN"/>
        </a:p>
      </dgm:t>
    </dgm:pt>
    <dgm:pt modelId="{2E95CC76-302B-43BD-9978-34C84FD97D45}" type="pres">
      <dgm:prSet presAssocID="{214554B1-9FFB-47DF-B0E9-F6D68B9F93E9}" presName="FiveNodes_5" presStyleLbl="node1" presStyleIdx="4" presStyleCnt="5">
        <dgm:presLayoutVars>
          <dgm:bulletEnabled val="1"/>
        </dgm:presLayoutVars>
      </dgm:prSet>
      <dgm:spPr/>
      <dgm:t>
        <a:bodyPr/>
        <a:lstStyle/>
        <a:p>
          <a:endParaRPr lang="en-IN"/>
        </a:p>
      </dgm:t>
    </dgm:pt>
    <dgm:pt modelId="{40126AA5-CECD-489B-B258-6397E9850B96}" type="pres">
      <dgm:prSet presAssocID="{214554B1-9FFB-47DF-B0E9-F6D68B9F93E9}" presName="FiveConn_1-2" presStyleLbl="fgAccFollowNode1" presStyleIdx="0" presStyleCnt="4">
        <dgm:presLayoutVars>
          <dgm:bulletEnabled val="1"/>
        </dgm:presLayoutVars>
      </dgm:prSet>
      <dgm:spPr/>
      <dgm:t>
        <a:bodyPr/>
        <a:lstStyle/>
        <a:p>
          <a:endParaRPr lang="en-IN"/>
        </a:p>
      </dgm:t>
    </dgm:pt>
    <dgm:pt modelId="{F1E46377-2684-4E5E-9EA4-9312F50CF0F5}" type="pres">
      <dgm:prSet presAssocID="{214554B1-9FFB-47DF-B0E9-F6D68B9F93E9}" presName="FiveConn_2-3" presStyleLbl="fgAccFollowNode1" presStyleIdx="1" presStyleCnt="4">
        <dgm:presLayoutVars>
          <dgm:bulletEnabled val="1"/>
        </dgm:presLayoutVars>
      </dgm:prSet>
      <dgm:spPr/>
      <dgm:t>
        <a:bodyPr/>
        <a:lstStyle/>
        <a:p>
          <a:endParaRPr lang="en-IN"/>
        </a:p>
      </dgm:t>
    </dgm:pt>
    <dgm:pt modelId="{A5DB4980-03F4-4EA8-8E7E-64EA2007835A}" type="pres">
      <dgm:prSet presAssocID="{214554B1-9FFB-47DF-B0E9-F6D68B9F93E9}" presName="FiveConn_3-4" presStyleLbl="fgAccFollowNode1" presStyleIdx="2" presStyleCnt="4">
        <dgm:presLayoutVars>
          <dgm:bulletEnabled val="1"/>
        </dgm:presLayoutVars>
      </dgm:prSet>
      <dgm:spPr/>
      <dgm:t>
        <a:bodyPr/>
        <a:lstStyle/>
        <a:p>
          <a:endParaRPr lang="en-IN"/>
        </a:p>
      </dgm:t>
    </dgm:pt>
    <dgm:pt modelId="{81A585DA-0EED-4897-B797-337EB5858768}" type="pres">
      <dgm:prSet presAssocID="{214554B1-9FFB-47DF-B0E9-F6D68B9F93E9}" presName="FiveConn_4-5" presStyleLbl="fgAccFollowNode1" presStyleIdx="3" presStyleCnt="4">
        <dgm:presLayoutVars>
          <dgm:bulletEnabled val="1"/>
        </dgm:presLayoutVars>
      </dgm:prSet>
      <dgm:spPr/>
      <dgm:t>
        <a:bodyPr/>
        <a:lstStyle/>
        <a:p>
          <a:endParaRPr lang="en-IN"/>
        </a:p>
      </dgm:t>
    </dgm:pt>
    <dgm:pt modelId="{936B2655-4E84-420E-B61E-1EBAC87FE971}" type="pres">
      <dgm:prSet presAssocID="{214554B1-9FFB-47DF-B0E9-F6D68B9F93E9}" presName="FiveNodes_1_text" presStyleLbl="node1" presStyleIdx="4" presStyleCnt="5">
        <dgm:presLayoutVars>
          <dgm:bulletEnabled val="1"/>
        </dgm:presLayoutVars>
      </dgm:prSet>
      <dgm:spPr/>
      <dgm:t>
        <a:bodyPr/>
        <a:lstStyle/>
        <a:p>
          <a:endParaRPr lang="en-IN"/>
        </a:p>
      </dgm:t>
    </dgm:pt>
    <dgm:pt modelId="{AB588473-C7C6-4DFD-B874-98143F317226}" type="pres">
      <dgm:prSet presAssocID="{214554B1-9FFB-47DF-B0E9-F6D68B9F93E9}" presName="FiveNodes_2_text" presStyleLbl="node1" presStyleIdx="4" presStyleCnt="5">
        <dgm:presLayoutVars>
          <dgm:bulletEnabled val="1"/>
        </dgm:presLayoutVars>
      </dgm:prSet>
      <dgm:spPr/>
      <dgm:t>
        <a:bodyPr/>
        <a:lstStyle/>
        <a:p>
          <a:endParaRPr lang="en-IN"/>
        </a:p>
      </dgm:t>
    </dgm:pt>
    <dgm:pt modelId="{3405A23C-B425-4E2F-AF97-DCFE52BAE9DD}" type="pres">
      <dgm:prSet presAssocID="{214554B1-9FFB-47DF-B0E9-F6D68B9F93E9}" presName="FiveNodes_3_text" presStyleLbl="node1" presStyleIdx="4" presStyleCnt="5">
        <dgm:presLayoutVars>
          <dgm:bulletEnabled val="1"/>
        </dgm:presLayoutVars>
      </dgm:prSet>
      <dgm:spPr/>
      <dgm:t>
        <a:bodyPr/>
        <a:lstStyle/>
        <a:p>
          <a:endParaRPr lang="en-IN"/>
        </a:p>
      </dgm:t>
    </dgm:pt>
    <dgm:pt modelId="{2A91D413-C3CA-460C-9D33-E3DB73AB05BF}" type="pres">
      <dgm:prSet presAssocID="{214554B1-9FFB-47DF-B0E9-F6D68B9F93E9}" presName="FiveNodes_4_text" presStyleLbl="node1" presStyleIdx="4" presStyleCnt="5">
        <dgm:presLayoutVars>
          <dgm:bulletEnabled val="1"/>
        </dgm:presLayoutVars>
      </dgm:prSet>
      <dgm:spPr/>
      <dgm:t>
        <a:bodyPr/>
        <a:lstStyle/>
        <a:p>
          <a:endParaRPr lang="en-IN"/>
        </a:p>
      </dgm:t>
    </dgm:pt>
    <dgm:pt modelId="{4B91F21A-6B1A-4B8C-8513-238A33A83C5F}" type="pres">
      <dgm:prSet presAssocID="{214554B1-9FFB-47DF-B0E9-F6D68B9F93E9}" presName="FiveNodes_5_text" presStyleLbl="node1" presStyleIdx="4" presStyleCnt="5">
        <dgm:presLayoutVars>
          <dgm:bulletEnabled val="1"/>
        </dgm:presLayoutVars>
      </dgm:prSet>
      <dgm:spPr/>
      <dgm:t>
        <a:bodyPr/>
        <a:lstStyle/>
        <a:p>
          <a:endParaRPr lang="en-IN"/>
        </a:p>
      </dgm:t>
    </dgm:pt>
  </dgm:ptLst>
  <dgm:cxnLst>
    <dgm:cxn modelId="{DACB218C-ADE2-4564-B8A1-9CE476C875AF}" type="presOf" srcId="{7A59CDA1-CBAB-4958-B197-651D2D26FE1C}" destId="{936B2655-4E84-420E-B61E-1EBAC87FE971}" srcOrd="1" destOrd="0" presId="urn:microsoft.com/office/officeart/2005/8/layout/vProcess5"/>
    <dgm:cxn modelId="{E0D14597-5A8D-46F6-B3F2-656D01BC5FCF}" type="presOf" srcId="{16E7A991-3B10-4C47-8AF6-1751BCAFA1E3}" destId="{40126AA5-CECD-489B-B258-6397E9850B96}" srcOrd="0" destOrd="0" presId="urn:microsoft.com/office/officeart/2005/8/layout/vProcess5"/>
    <dgm:cxn modelId="{3796FD31-9252-4844-A8C6-6DD2D05E3E59}" srcId="{214554B1-9FFB-47DF-B0E9-F6D68B9F93E9}" destId="{7A59CDA1-CBAB-4958-B197-651D2D26FE1C}" srcOrd="0" destOrd="0" parTransId="{FFEA0945-8237-4C92-8C3C-86DF79C06589}" sibTransId="{16E7A991-3B10-4C47-8AF6-1751BCAFA1E3}"/>
    <dgm:cxn modelId="{AB57CAE0-13A6-4A0A-B14B-379FA7021F2B}" srcId="{214554B1-9FFB-47DF-B0E9-F6D68B9F93E9}" destId="{DAEA67B7-1470-4AEE-AD38-F80877B25B66}" srcOrd="4" destOrd="0" parTransId="{75213486-1984-4D41-B08F-9AD48DAA343A}" sibTransId="{8A75FFFD-3A98-4AB2-89B8-983D0E31B03D}"/>
    <dgm:cxn modelId="{68C3A021-80FE-4438-B312-52AB36072641}" type="presOf" srcId="{DAEA67B7-1470-4AEE-AD38-F80877B25B66}" destId="{2E95CC76-302B-43BD-9978-34C84FD97D45}" srcOrd="0" destOrd="0" presId="urn:microsoft.com/office/officeart/2005/8/layout/vProcess5"/>
    <dgm:cxn modelId="{2A4E8D8B-F3BC-478A-93BA-1B5F8AA181B2}" type="presOf" srcId="{50AF1088-5FF1-4AE8-BE4C-E0B578EC4242}" destId="{3405A23C-B425-4E2F-AF97-DCFE52BAE9DD}" srcOrd="1" destOrd="0" presId="urn:microsoft.com/office/officeart/2005/8/layout/vProcess5"/>
    <dgm:cxn modelId="{D0847252-4FDA-48BE-9F9F-68A64BD224E6}" type="presOf" srcId="{40F9AFDD-8743-48E6-9B34-D4742FB53F45}" destId="{AB588473-C7C6-4DFD-B874-98143F317226}" srcOrd="1" destOrd="0" presId="urn:microsoft.com/office/officeart/2005/8/layout/vProcess5"/>
    <dgm:cxn modelId="{428DFA01-3753-4F10-8E07-3A72E3308456}" srcId="{214554B1-9FFB-47DF-B0E9-F6D68B9F93E9}" destId="{ACD53B9C-F30C-40DD-B56A-3C401049FC7E}" srcOrd="6" destOrd="0" parTransId="{8D8FC6AA-8D07-48DF-8900-A6DAD2609B3D}" sibTransId="{071F31E0-0534-42A2-9C24-AACD33A27CE7}"/>
    <dgm:cxn modelId="{07E91986-8324-45B4-8B05-E49A5F806B10}" type="presOf" srcId="{02EBD7E2-F19F-4C33-B049-0F81F0235170}" destId="{A5DB4980-03F4-4EA8-8E7E-64EA2007835A}" srcOrd="0" destOrd="0" presId="urn:microsoft.com/office/officeart/2005/8/layout/vProcess5"/>
    <dgm:cxn modelId="{4539F711-4C60-487C-A42E-A61FD27D1B05}" srcId="{214554B1-9FFB-47DF-B0E9-F6D68B9F93E9}" destId="{B04D071A-F056-4DAA-8765-59EC893D72B9}" srcOrd="7" destOrd="0" parTransId="{E0F2FDCD-32AA-4254-B573-5106835C0BE9}" sibTransId="{E6C74D83-9657-4620-A4D2-936E075B7651}"/>
    <dgm:cxn modelId="{7001FA77-1D32-4916-A058-C59B512F3307}" type="presOf" srcId="{214554B1-9FFB-47DF-B0E9-F6D68B9F93E9}" destId="{CD00CF61-C321-47A4-BBE1-697D04D2CAAF}" srcOrd="0" destOrd="0" presId="urn:microsoft.com/office/officeart/2005/8/layout/vProcess5"/>
    <dgm:cxn modelId="{32939E69-D52E-4024-A434-3AAA018D9A2A}" srcId="{214554B1-9FFB-47DF-B0E9-F6D68B9F93E9}" destId="{50AF1088-5FF1-4AE8-BE4C-E0B578EC4242}" srcOrd="2" destOrd="0" parTransId="{7FE92EAB-232E-4C8C-88DA-6DCFCF530BEC}" sibTransId="{02EBD7E2-F19F-4C33-B049-0F81F0235170}"/>
    <dgm:cxn modelId="{6300EF02-6863-4F16-9150-EA59B0A8BF55}" type="presOf" srcId="{50AF1088-5FF1-4AE8-BE4C-E0B578EC4242}" destId="{0CABE446-FB7B-4908-BA88-E39EA3A5CB35}" srcOrd="0" destOrd="0" presId="urn:microsoft.com/office/officeart/2005/8/layout/vProcess5"/>
    <dgm:cxn modelId="{384CB941-0852-4218-9A5A-6EEABA512735}" srcId="{214554B1-9FFB-47DF-B0E9-F6D68B9F93E9}" destId="{FEE7F43A-29C1-4908-ACB5-D1221C54DB0C}" srcOrd="3" destOrd="0" parTransId="{9F33EE35-9E2C-4CE4-BF89-77566CDE0D98}" sibTransId="{0A347DDE-6AB9-42D9-9FCF-4BD245A0F300}"/>
    <dgm:cxn modelId="{2C338D48-8CC3-49BC-A260-D94B73CD893C}" type="presOf" srcId="{7A59CDA1-CBAB-4958-B197-651D2D26FE1C}" destId="{400D5B98-3FAE-444A-8D62-83E41C88CFBB}" srcOrd="0" destOrd="0" presId="urn:microsoft.com/office/officeart/2005/8/layout/vProcess5"/>
    <dgm:cxn modelId="{DA08E5B3-61B1-4E5A-A8CA-B52BEDB95A52}" srcId="{214554B1-9FFB-47DF-B0E9-F6D68B9F93E9}" destId="{7933075F-E877-48ED-B0D2-4C725A65DC04}" srcOrd="8" destOrd="0" parTransId="{5311D32B-D815-4951-BC8C-6CA90A471728}" sibTransId="{B1D214A6-E6E6-470A-9A2E-6EED28061DC5}"/>
    <dgm:cxn modelId="{103D93FC-08AA-46FE-85C8-DC416D8713B6}" type="presOf" srcId="{40F9AFDD-8743-48E6-9B34-D4742FB53F45}" destId="{D0EF4BB8-F5FE-4E32-BF7B-18D2EAB52488}" srcOrd="0" destOrd="0" presId="urn:microsoft.com/office/officeart/2005/8/layout/vProcess5"/>
    <dgm:cxn modelId="{D5F6D843-9FC9-4836-9F27-4A82FF60905D}" type="presOf" srcId="{FEE7F43A-29C1-4908-ACB5-D1221C54DB0C}" destId="{376A3670-ACFB-4766-97B7-393E24762471}" srcOrd="0" destOrd="0" presId="urn:microsoft.com/office/officeart/2005/8/layout/vProcess5"/>
    <dgm:cxn modelId="{CA519270-CF98-478A-8500-06C52F6FDA19}" srcId="{214554B1-9FFB-47DF-B0E9-F6D68B9F93E9}" destId="{F12E946A-E119-4EA7-97DE-C8A2C749AA1C}" srcOrd="5" destOrd="0" parTransId="{782BAF8A-4B49-4D20-94A2-117806601AE3}" sibTransId="{5E859E69-A4CA-4B75-BC12-586AAF259ECF}"/>
    <dgm:cxn modelId="{17482402-88BF-43E8-A4A7-E343B259BC43}" type="presOf" srcId="{0A347DDE-6AB9-42D9-9FCF-4BD245A0F300}" destId="{81A585DA-0EED-4897-B797-337EB5858768}" srcOrd="0" destOrd="0" presId="urn:microsoft.com/office/officeart/2005/8/layout/vProcess5"/>
    <dgm:cxn modelId="{E5C930D7-CBA9-4DA5-9D42-E2C77C87A498}" type="presOf" srcId="{FEE7F43A-29C1-4908-ACB5-D1221C54DB0C}" destId="{2A91D413-C3CA-460C-9D33-E3DB73AB05BF}" srcOrd="1" destOrd="0" presId="urn:microsoft.com/office/officeart/2005/8/layout/vProcess5"/>
    <dgm:cxn modelId="{17038836-18B2-41FE-9657-89593D66E133}" type="presOf" srcId="{E2C8D7ED-414B-4196-B6F0-C71E85C9F5BC}" destId="{F1E46377-2684-4E5E-9EA4-9312F50CF0F5}" srcOrd="0" destOrd="0" presId="urn:microsoft.com/office/officeart/2005/8/layout/vProcess5"/>
    <dgm:cxn modelId="{D0924AED-D12A-4EE6-B159-3F6202AAF6E4}" srcId="{214554B1-9FFB-47DF-B0E9-F6D68B9F93E9}" destId="{40F9AFDD-8743-48E6-9B34-D4742FB53F45}" srcOrd="1" destOrd="0" parTransId="{A7FBE01E-7A10-4217-BF79-B5197A07C2E1}" sibTransId="{E2C8D7ED-414B-4196-B6F0-C71E85C9F5BC}"/>
    <dgm:cxn modelId="{7CED2F08-CF6C-447B-AE3A-252AB5BEE3E0}" type="presOf" srcId="{DAEA67B7-1470-4AEE-AD38-F80877B25B66}" destId="{4B91F21A-6B1A-4B8C-8513-238A33A83C5F}" srcOrd="1" destOrd="0" presId="urn:microsoft.com/office/officeart/2005/8/layout/vProcess5"/>
    <dgm:cxn modelId="{AE5793BB-CB82-4168-AEFF-2824826CB4EB}" type="presParOf" srcId="{CD00CF61-C321-47A4-BBE1-697D04D2CAAF}" destId="{2AAAB004-3054-4FC4-AD68-2E621EC37FE1}" srcOrd="0" destOrd="0" presId="urn:microsoft.com/office/officeart/2005/8/layout/vProcess5"/>
    <dgm:cxn modelId="{847A72B4-C084-448F-B2FF-C6389F0AFD56}" type="presParOf" srcId="{CD00CF61-C321-47A4-BBE1-697D04D2CAAF}" destId="{400D5B98-3FAE-444A-8D62-83E41C88CFBB}" srcOrd="1" destOrd="0" presId="urn:microsoft.com/office/officeart/2005/8/layout/vProcess5"/>
    <dgm:cxn modelId="{CA7B8B54-AA2A-4214-9B32-2C7B20DD9E8A}" type="presParOf" srcId="{CD00CF61-C321-47A4-BBE1-697D04D2CAAF}" destId="{D0EF4BB8-F5FE-4E32-BF7B-18D2EAB52488}" srcOrd="2" destOrd="0" presId="urn:microsoft.com/office/officeart/2005/8/layout/vProcess5"/>
    <dgm:cxn modelId="{B3962CED-1741-4995-B2BD-AE86E57D4B2A}" type="presParOf" srcId="{CD00CF61-C321-47A4-BBE1-697D04D2CAAF}" destId="{0CABE446-FB7B-4908-BA88-E39EA3A5CB35}" srcOrd="3" destOrd="0" presId="urn:microsoft.com/office/officeart/2005/8/layout/vProcess5"/>
    <dgm:cxn modelId="{1707DF10-0295-421F-A18F-CAFC795BEB6E}" type="presParOf" srcId="{CD00CF61-C321-47A4-BBE1-697D04D2CAAF}" destId="{376A3670-ACFB-4766-97B7-393E24762471}" srcOrd="4" destOrd="0" presId="urn:microsoft.com/office/officeart/2005/8/layout/vProcess5"/>
    <dgm:cxn modelId="{98BB40A9-538B-4BF7-AA9C-8A135B63A3F9}" type="presParOf" srcId="{CD00CF61-C321-47A4-BBE1-697D04D2CAAF}" destId="{2E95CC76-302B-43BD-9978-34C84FD97D45}" srcOrd="5" destOrd="0" presId="urn:microsoft.com/office/officeart/2005/8/layout/vProcess5"/>
    <dgm:cxn modelId="{31A582BE-EBC7-4049-AED4-EAFF483E99B7}" type="presParOf" srcId="{CD00CF61-C321-47A4-BBE1-697D04D2CAAF}" destId="{40126AA5-CECD-489B-B258-6397E9850B96}" srcOrd="6" destOrd="0" presId="urn:microsoft.com/office/officeart/2005/8/layout/vProcess5"/>
    <dgm:cxn modelId="{D45C51C8-1EAF-41E1-993B-0EA83BAA8F47}" type="presParOf" srcId="{CD00CF61-C321-47A4-BBE1-697D04D2CAAF}" destId="{F1E46377-2684-4E5E-9EA4-9312F50CF0F5}" srcOrd="7" destOrd="0" presId="urn:microsoft.com/office/officeart/2005/8/layout/vProcess5"/>
    <dgm:cxn modelId="{982280A2-B97D-4508-BD80-241A42843D8C}" type="presParOf" srcId="{CD00CF61-C321-47A4-BBE1-697D04D2CAAF}" destId="{A5DB4980-03F4-4EA8-8E7E-64EA2007835A}" srcOrd="8" destOrd="0" presId="urn:microsoft.com/office/officeart/2005/8/layout/vProcess5"/>
    <dgm:cxn modelId="{2685291A-45A4-4F3F-A3A8-B982ECD792AA}" type="presParOf" srcId="{CD00CF61-C321-47A4-BBE1-697D04D2CAAF}" destId="{81A585DA-0EED-4897-B797-337EB5858768}" srcOrd="9" destOrd="0" presId="urn:microsoft.com/office/officeart/2005/8/layout/vProcess5"/>
    <dgm:cxn modelId="{8394A224-EA07-420A-ABF4-FA86FC6E6B98}" type="presParOf" srcId="{CD00CF61-C321-47A4-BBE1-697D04D2CAAF}" destId="{936B2655-4E84-420E-B61E-1EBAC87FE971}" srcOrd="10" destOrd="0" presId="urn:microsoft.com/office/officeart/2005/8/layout/vProcess5"/>
    <dgm:cxn modelId="{0FF3108C-C1B7-45AA-AE2A-8B0D6AA5C108}" type="presParOf" srcId="{CD00CF61-C321-47A4-BBE1-697D04D2CAAF}" destId="{AB588473-C7C6-4DFD-B874-98143F317226}" srcOrd="11" destOrd="0" presId="urn:microsoft.com/office/officeart/2005/8/layout/vProcess5"/>
    <dgm:cxn modelId="{40EA725C-363B-4134-8514-2DB87329AE17}" type="presParOf" srcId="{CD00CF61-C321-47A4-BBE1-697D04D2CAAF}" destId="{3405A23C-B425-4E2F-AF97-DCFE52BAE9DD}" srcOrd="12" destOrd="0" presId="urn:microsoft.com/office/officeart/2005/8/layout/vProcess5"/>
    <dgm:cxn modelId="{744D8CD8-3EB8-45B4-81BA-90EBC4282569}" type="presParOf" srcId="{CD00CF61-C321-47A4-BBE1-697D04D2CAAF}" destId="{2A91D413-C3CA-460C-9D33-E3DB73AB05BF}" srcOrd="13" destOrd="0" presId="urn:microsoft.com/office/officeart/2005/8/layout/vProcess5"/>
    <dgm:cxn modelId="{D02BBEDF-D82E-43AB-ABB4-1CED8ADA510A}" type="presParOf" srcId="{CD00CF61-C321-47A4-BBE1-697D04D2CAAF}" destId="{4B91F21A-6B1A-4B8C-8513-238A33A83C5F}" srcOrd="14"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F646FD7-C03E-4017-8E78-DD9D4E1F681F}"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IN"/>
        </a:p>
      </dgm:t>
    </dgm:pt>
    <dgm:pt modelId="{20DBD2F6-E946-4E2E-9835-2BCF4CBC0685}">
      <dgm:prSet phldrT="[Text]"/>
      <dgm:spPr/>
      <dgm:t>
        <a:bodyPr/>
        <a:lstStyle/>
        <a:p>
          <a:r>
            <a:rPr lang="en-IN" dirty="0" smtClean="0"/>
            <a:t>Campaign A</a:t>
          </a:r>
          <a:endParaRPr lang="en-IN" dirty="0"/>
        </a:p>
      </dgm:t>
    </dgm:pt>
    <dgm:pt modelId="{80FE0CA0-7717-46EC-B0BF-B45E808CFBA0}" type="parTrans" cxnId="{503FE188-0D68-4E63-80BE-350EE4A63B20}">
      <dgm:prSet/>
      <dgm:spPr/>
      <dgm:t>
        <a:bodyPr/>
        <a:lstStyle/>
        <a:p>
          <a:endParaRPr lang="en-IN"/>
        </a:p>
      </dgm:t>
    </dgm:pt>
    <dgm:pt modelId="{A4F4BE4B-D91C-4719-B4DE-E27AAAAD535A}" type="sibTrans" cxnId="{503FE188-0D68-4E63-80BE-350EE4A63B20}">
      <dgm:prSet/>
      <dgm:spPr/>
      <dgm:t>
        <a:bodyPr/>
        <a:lstStyle/>
        <a:p>
          <a:endParaRPr lang="en-IN"/>
        </a:p>
      </dgm:t>
    </dgm:pt>
    <dgm:pt modelId="{93C1E738-83A2-4433-834A-AC71AEB02619}">
      <dgm:prSet phldrT="[Text]"/>
      <dgm:spPr/>
      <dgm:t>
        <a:bodyPr/>
        <a:lstStyle/>
        <a:p>
          <a:r>
            <a:rPr lang="en-IN" dirty="0" smtClean="0"/>
            <a:t>Artists</a:t>
          </a:r>
          <a:endParaRPr lang="en-IN" dirty="0"/>
        </a:p>
      </dgm:t>
    </dgm:pt>
    <dgm:pt modelId="{5E87B6F3-3E55-46E0-AAF0-E1D1CFFC7491}" type="parTrans" cxnId="{A6080282-3153-430F-BA5A-FFC96F1ED0E6}">
      <dgm:prSet/>
      <dgm:spPr/>
      <dgm:t>
        <a:bodyPr/>
        <a:lstStyle/>
        <a:p>
          <a:endParaRPr lang="en-IN"/>
        </a:p>
      </dgm:t>
    </dgm:pt>
    <dgm:pt modelId="{16D927FF-2A65-4471-82A6-C170F5F094B8}" type="sibTrans" cxnId="{A6080282-3153-430F-BA5A-FFC96F1ED0E6}">
      <dgm:prSet/>
      <dgm:spPr/>
      <dgm:t>
        <a:bodyPr/>
        <a:lstStyle/>
        <a:p>
          <a:endParaRPr lang="en-IN"/>
        </a:p>
      </dgm:t>
    </dgm:pt>
    <dgm:pt modelId="{33D5D8E6-6154-4E9B-82CA-5C3645C34656}">
      <dgm:prSet phldrT="[Text]"/>
      <dgm:spPr/>
      <dgm:t>
        <a:bodyPr/>
        <a:lstStyle/>
        <a:p>
          <a:r>
            <a:rPr lang="en-IN" dirty="0" smtClean="0"/>
            <a:t>Copywriters</a:t>
          </a:r>
          <a:endParaRPr lang="en-IN" dirty="0"/>
        </a:p>
      </dgm:t>
    </dgm:pt>
    <dgm:pt modelId="{24E8245A-6072-4253-8BF9-7DB54BEA4483}" type="parTrans" cxnId="{97CA7A4C-F0E1-4C25-8FD1-D88B17CE5031}">
      <dgm:prSet/>
      <dgm:spPr/>
      <dgm:t>
        <a:bodyPr/>
        <a:lstStyle/>
        <a:p>
          <a:endParaRPr lang="en-IN"/>
        </a:p>
      </dgm:t>
    </dgm:pt>
    <dgm:pt modelId="{564CBBE3-289E-4458-9380-261620E1161B}" type="sibTrans" cxnId="{97CA7A4C-F0E1-4C25-8FD1-D88B17CE5031}">
      <dgm:prSet/>
      <dgm:spPr/>
      <dgm:t>
        <a:bodyPr/>
        <a:lstStyle/>
        <a:p>
          <a:endParaRPr lang="en-IN"/>
        </a:p>
      </dgm:t>
    </dgm:pt>
    <dgm:pt modelId="{D0D46C49-295F-4FDF-9143-0402430284CB}">
      <dgm:prSet phldrT="[Text]"/>
      <dgm:spPr/>
      <dgm:t>
        <a:bodyPr/>
        <a:lstStyle/>
        <a:p>
          <a:r>
            <a:rPr lang="en-IN" dirty="0" smtClean="0"/>
            <a:t>Media planner</a:t>
          </a:r>
          <a:endParaRPr lang="en-IN" dirty="0"/>
        </a:p>
      </dgm:t>
    </dgm:pt>
    <dgm:pt modelId="{EADCD9FE-FDF4-498E-92B8-425437B31B07}" type="parTrans" cxnId="{02660B13-44F3-46B9-8BA2-060AAC3287FF}">
      <dgm:prSet/>
      <dgm:spPr/>
      <dgm:t>
        <a:bodyPr/>
        <a:lstStyle/>
        <a:p>
          <a:endParaRPr lang="en-IN"/>
        </a:p>
      </dgm:t>
    </dgm:pt>
    <dgm:pt modelId="{9513D79B-17B0-4585-80EA-F2838BCDA6E5}" type="sibTrans" cxnId="{02660B13-44F3-46B9-8BA2-060AAC3287FF}">
      <dgm:prSet/>
      <dgm:spPr/>
      <dgm:t>
        <a:bodyPr/>
        <a:lstStyle/>
        <a:p>
          <a:endParaRPr lang="en-IN"/>
        </a:p>
      </dgm:t>
    </dgm:pt>
    <dgm:pt modelId="{51C63D6C-AC96-42A4-8CF2-8FFDC01CDA4D}" type="pres">
      <dgm:prSet presAssocID="{1F646FD7-C03E-4017-8E78-DD9D4E1F681F}" presName="hierChild1" presStyleCnt="0">
        <dgm:presLayoutVars>
          <dgm:orgChart val="1"/>
          <dgm:chPref val="1"/>
          <dgm:dir/>
          <dgm:animOne val="branch"/>
          <dgm:animLvl val="lvl"/>
          <dgm:resizeHandles/>
        </dgm:presLayoutVars>
      </dgm:prSet>
      <dgm:spPr/>
      <dgm:t>
        <a:bodyPr/>
        <a:lstStyle/>
        <a:p>
          <a:endParaRPr lang="en-IN"/>
        </a:p>
      </dgm:t>
    </dgm:pt>
    <dgm:pt modelId="{3F0F0F81-DCF6-4392-9CFD-25BEE2D41D44}" type="pres">
      <dgm:prSet presAssocID="{20DBD2F6-E946-4E2E-9835-2BCF4CBC0685}" presName="hierRoot1" presStyleCnt="0">
        <dgm:presLayoutVars>
          <dgm:hierBranch val="init"/>
        </dgm:presLayoutVars>
      </dgm:prSet>
      <dgm:spPr/>
    </dgm:pt>
    <dgm:pt modelId="{36641EFD-5172-4660-9627-FC08AC4E905D}" type="pres">
      <dgm:prSet presAssocID="{20DBD2F6-E946-4E2E-9835-2BCF4CBC0685}" presName="rootComposite1" presStyleCnt="0"/>
      <dgm:spPr/>
    </dgm:pt>
    <dgm:pt modelId="{130C2F74-E2C1-4A0D-85DC-18D7264BD883}" type="pres">
      <dgm:prSet presAssocID="{20DBD2F6-E946-4E2E-9835-2BCF4CBC0685}" presName="rootText1" presStyleLbl="node0" presStyleIdx="0" presStyleCnt="1">
        <dgm:presLayoutVars>
          <dgm:chPref val="3"/>
        </dgm:presLayoutVars>
      </dgm:prSet>
      <dgm:spPr/>
      <dgm:t>
        <a:bodyPr/>
        <a:lstStyle/>
        <a:p>
          <a:endParaRPr lang="en-IN"/>
        </a:p>
      </dgm:t>
    </dgm:pt>
    <dgm:pt modelId="{17F00900-BE64-4644-8F2C-32BD3C305251}" type="pres">
      <dgm:prSet presAssocID="{20DBD2F6-E946-4E2E-9835-2BCF4CBC0685}" presName="rootConnector1" presStyleLbl="node1" presStyleIdx="0" presStyleCnt="0"/>
      <dgm:spPr/>
      <dgm:t>
        <a:bodyPr/>
        <a:lstStyle/>
        <a:p>
          <a:endParaRPr lang="en-IN"/>
        </a:p>
      </dgm:t>
    </dgm:pt>
    <dgm:pt modelId="{438B025A-A705-455C-B208-BD56C57BD38E}" type="pres">
      <dgm:prSet presAssocID="{20DBD2F6-E946-4E2E-9835-2BCF4CBC0685}" presName="hierChild2" presStyleCnt="0"/>
      <dgm:spPr/>
    </dgm:pt>
    <dgm:pt modelId="{021FEE5F-E285-44EF-8484-7D52989AD81E}" type="pres">
      <dgm:prSet presAssocID="{5E87B6F3-3E55-46E0-AAF0-E1D1CFFC7491}" presName="Name37" presStyleLbl="parChTrans1D2" presStyleIdx="0" presStyleCnt="3"/>
      <dgm:spPr/>
      <dgm:t>
        <a:bodyPr/>
        <a:lstStyle/>
        <a:p>
          <a:endParaRPr lang="en-IN"/>
        </a:p>
      </dgm:t>
    </dgm:pt>
    <dgm:pt modelId="{06FD3A32-A552-47BE-9DFB-6A37402D5A1A}" type="pres">
      <dgm:prSet presAssocID="{93C1E738-83A2-4433-834A-AC71AEB02619}" presName="hierRoot2" presStyleCnt="0">
        <dgm:presLayoutVars>
          <dgm:hierBranch val="init"/>
        </dgm:presLayoutVars>
      </dgm:prSet>
      <dgm:spPr/>
    </dgm:pt>
    <dgm:pt modelId="{E02E81C3-3898-492C-ADC4-6544AC820AA9}" type="pres">
      <dgm:prSet presAssocID="{93C1E738-83A2-4433-834A-AC71AEB02619}" presName="rootComposite" presStyleCnt="0"/>
      <dgm:spPr/>
    </dgm:pt>
    <dgm:pt modelId="{A5FED6F8-D24A-4F4D-ABE8-4DE1211A00F9}" type="pres">
      <dgm:prSet presAssocID="{93C1E738-83A2-4433-834A-AC71AEB02619}" presName="rootText" presStyleLbl="node2" presStyleIdx="0" presStyleCnt="3">
        <dgm:presLayoutVars>
          <dgm:chPref val="3"/>
        </dgm:presLayoutVars>
      </dgm:prSet>
      <dgm:spPr/>
      <dgm:t>
        <a:bodyPr/>
        <a:lstStyle/>
        <a:p>
          <a:endParaRPr lang="en-IN"/>
        </a:p>
      </dgm:t>
    </dgm:pt>
    <dgm:pt modelId="{49ABE532-93BD-4348-A253-8419EEB8938C}" type="pres">
      <dgm:prSet presAssocID="{93C1E738-83A2-4433-834A-AC71AEB02619}" presName="rootConnector" presStyleLbl="node2" presStyleIdx="0" presStyleCnt="3"/>
      <dgm:spPr/>
      <dgm:t>
        <a:bodyPr/>
        <a:lstStyle/>
        <a:p>
          <a:endParaRPr lang="en-IN"/>
        </a:p>
      </dgm:t>
    </dgm:pt>
    <dgm:pt modelId="{A89FC16F-CD24-4C0C-849A-0AD4EE916AB2}" type="pres">
      <dgm:prSet presAssocID="{93C1E738-83A2-4433-834A-AC71AEB02619}" presName="hierChild4" presStyleCnt="0"/>
      <dgm:spPr/>
    </dgm:pt>
    <dgm:pt modelId="{D8072BEB-19D1-4B0A-872A-5E6C736D5FDE}" type="pres">
      <dgm:prSet presAssocID="{93C1E738-83A2-4433-834A-AC71AEB02619}" presName="hierChild5" presStyleCnt="0"/>
      <dgm:spPr/>
    </dgm:pt>
    <dgm:pt modelId="{1CE87ABD-6D67-4F73-B24A-B2EC5DC6CCDB}" type="pres">
      <dgm:prSet presAssocID="{24E8245A-6072-4253-8BF9-7DB54BEA4483}" presName="Name37" presStyleLbl="parChTrans1D2" presStyleIdx="1" presStyleCnt="3"/>
      <dgm:spPr/>
      <dgm:t>
        <a:bodyPr/>
        <a:lstStyle/>
        <a:p>
          <a:endParaRPr lang="en-IN"/>
        </a:p>
      </dgm:t>
    </dgm:pt>
    <dgm:pt modelId="{B73AB4AB-3168-4047-9776-4A2C8A003E35}" type="pres">
      <dgm:prSet presAssocID="{33D5D8E6-6154-4E9B-82CA-5C3645C34656}" presName="hierRoot2" presStyleCnt="0">
        <dgm:presLayoutVars>
          <dgm:hierBranch val="init"/>
        </dgm:presLayoutVars>
      </dgm:prSet>
      <dgm:spPr/>
    </dgm:pt>
    <dgm:pt modelId="{39D68960-E820-419B-B59E-CA98B80A7AA5}" type="pres">
      <dgm:prSet presAssocID="{33D5D8E6-6154-4E9B-82CA-5C3645C34656}" presName="rootComposite" presStyleCnt="0"/>
      <dgm:spPr/>
    </dgm:pt>
    <dgm:pt modelId="{31F0E8E7-EC1E-4670-9C70-196F956B40C9}" type="pres">
      <dgm:prSet presAssocID="{33D5D8E6-6154-4E9B-82CA-5C3645C34656}" presName="rootText" presStyleLbl="node2" presStyleIdx="1" presStyleCnt="3">
        <dgm:presLayoutVars>
          <dgm:chPref val="3"/>
        </dgm:presLayoutVars>
      </dgm:prSet>
      <dgm:spPr/>
      <dgm:t>
        <a:bodyPr/>
        <a:lstStyle/>
        <a:p>
          <a:endParaRPr lang="en-IN"/>
        </a:p>
      </dgm:t>
    </dgm:pt>
    <dgm:pt modelId="{4B7B5648-956B-4497-9A02-FB19692E8123}" type="pres">
      <dgm:prSet presAssocID="{33D5D8E6-6154-4E9B-82CA-5C3645C34656}" presName="rootConnector" presStyleLbl="node2" presStyleIdx="1" presStyleCnt="3"/>
      <dgm:spPr/>
      <dgm:t>
        <a:bodyPr/>
        <a:lstStyle/>
        <a:p>
          <a:endParaRPr lang="en-IN"/>
        </a:p>
      </dgm:t>
    </dgm:pt>
    <dgm:pt modelId="{C644E97F-1AC6-4BFB-BB75-22FFC626E409}" type="pres">
      <dgm:prSet presAssocID="{33D5D8E6-6154-4E9B-82CA-5C3645C34656}" presName="hierChild4" presStyleCnt="0"/>
      <dgm:spPr/>
    </dgm:pt>
    <dgm:pt modelId="{F5E55ADE-318D-431D-BD13-5EDCEE04571B}" type="pres">
      <dgm:prSet presAssocID="{33D5D8E6-6154-4E9B-82CA-5C3645C34656}" presName="hierChild5" presStyleCnt="0"/>
      <dgm:spPr/>
    </dgm:pt>
    <dgm:pt modelId="{CA4CD9C1-9A60-40D1-8645-831477307497}" type="pres">
      <dgm:prSet presAssocID="{EADCD9FE-FDF4-498E-92B8-425437B31B07}" presName="Name37" presStyleLbl="parChTrans1D2" presStyleIdx="2" presStyleCnt="3"/>
      <dgm:spPr/>
      <dgm:t>
        <a:bodyPr/>
        <a:lstStyle/>
        <a:p>
          <a:endParaRPr lang="en-IN"/>
        </a:p>
      </dgm:t>
    </dgm:pt>
    <dgm:pt modelId="{02F7FA7F-827C-455A-AB2F-9A1054A92E8A}" type="pres">
      <dgm:prSet presAssocID="{D0D46C49-295F-4FDF-9143-0402430284CB}" presName="hierRoot2" presStyleCnt="0">
        <dgm:presLayoutVars>
          <dgm:hierBranch val="init"/>
        </dgm:presLayoutVars>
      </dgm:prSet>
      <dgm:spPr/>
    </dgm:pt>
    <dgm:pt modelId="{FB14AAC4-EFC5-4C7E-B2F7-BDC4F1E410DD}" type="pres">
      <dgm:prSet presAssocID="{D0D46C49-295F-4FDF-9143-0402430284CB}" presName="rootComposite" presStyleCnt="0"/>
      <dgm:spPr/>
    </dgm:pt>
    <dgm:pt modelId="{11E64C8A-BC9A-4A93-B092-1C00C3E46188}" type="pres">
      <dgm:prSet presAssocID="{D0D46C49-295F-4FDF-9143-0402430284CB}" presName="rootText" presStyleLbl="node2" presStyleIdx="2" presStyleCnt="3">
        <dgm:presLayoutVars>
          <dgm:chPref val="3"/>
        </dgm:presLayoutVars>
      </dgm:prSet>
      <dgm:spPr/>
      <dgm:t>
        <a:bodyPr/>
        <a:lstStyle/>
        <a:p>
          <a:endParaRPr lang="en-IN"/>
        </a:p>
      </dgm:t>
    </dgm:pt>
    <dgm:pt modelId="{21E87544-6B7E-4CEB-94EC-708E0E50F54A}" type="pres">
      <dgm:prSet presAssocID="{D0D46C49-295F-4FDF-9143-0402430284CB}" presName="rootConnector" presStyleLbl="node2" presStyleIdx="2" presStyleCnt="3"/>
      <dgm:spPr/>
      <dgm:t>
        <a:bodyPr/>
        <a:lstStyle/>
        <a:p>
          <a:endParaRPr lang="en-IN"/>
        </a:p>
      </dgm:t>
    </dgm:pt>
    <dgm:pt modelId="{BE874154-FE10-4882-ABEB-653D6970C0FD}" type="pres">
      <dgm:prSet presAssocID="{D0D46C49-295F-4FDF-9143-0402430284CB}" presName="hierChild4" presStyleCnt="0"/>
      <dgm:spPr/>
    </dgm:pt>
    <dgm:pt modelId="{CB1B90D9-B94D-43F2-945A-ED82D6A47312}" type="pres">
      <dgm:prSet presAssocID="{D0D46C49-295F-4FDF-9143-0402430284CB}" presName="hierChild5" presStyleCnt="0"/>
      <dgm:spPr/>
    </dgm:pt>
    <dgm:pt modelId="{6A8F3C66-C04E-480F-9C7A-73B0BD13F1A0}" type="pres">
      <dgm:prSet presAssocID="{20DBD2F6-E946-4E2E-9835-2BCF4CBC0685}" presName="hierChild3" presStyleCnt="0"/>
      <dgm:spPr/>
    </dgm:pt>
  </dgm:ptLst>
  <dgm:cxnLst>
    <dgm:cxn modelId="{02660B13-44F3-46B9-8BA2-060AAC3287FF}" srcId="{20DBD2F6-E946-4E2E-9835-2BCF4CBC0685}" destId="{D0D46C49-295F-4FDF-9143-0402430284CB}" srcOrd="2" destOrd="0" parTransId="{EADCD9FE-FDF4-498E-92B8-425437B31B07}" sibTransId="{9513D79B-17B0-4585-80EA-F2838BCDA6E5}"/>
    <dgm:cxn modelId="{2EFC4693-F58D-4BBB-B8A4-52F3BC8B1E1A}" type="presOf" srcId="{93C1E738-83A2-4433-834A-AC71AEB02619}" destId="{A5FED6F8-D24A-4F4D-ABE8-4DE1211A00F9}" srcOrd="0" destOrd="0" presId="urn:microsoft.com/office/officeart/2005/8/layout/orgChart1"/>
    <dgm:cxn modelId="{8C4414CA-CA0D-4363-A8A7-1AD7BD344075}" type="presOf" srcId="{20DBD2F6-E946-4E2E-9835-2BCF4CBC0685}" destId="{17F00900-BE64-4644-8F2C-32BD3C305251}" srcOrd="1" destOrd="0" presId="urn:microsoft.com/office/officeart/2005/8/layout/orgChart1"/>
    <dgm:cxn modelId="{C99DB4B8-AE22-4BE3-8755-D71F77866EC3}" type="presOf" srcId="{5E87B6F3-3E55-46E0-AAF0-E1D1CFFC7491}" destId="{021FEE5F-E285-44EF-8484-7D52989AD81E}" srcOrd="0" destOrd="0" presId="urn:microsoft.com/office/officeart/2005/8/layout/orgChart1"/>
    <dgm:cxn modelId="{0B96F8A3-BFB9-4806-A3DF-7AE6B144B239}" type="presOf" srcId="{20DBD2F6-E946-4E2E-9835-2BCF4CBC0685}" destId="{130C2F74-E2C1-4A0D-85DC-18D7264BD883}" srcOrd="0" destOrd="0" presId="urn:microsoft.com/office/officeart/2005/8/layout/orgChart1"/>
    <dgm:cxn modelId="{F0F92592-1A89-4828-92F9-DE15BA2D0B9A}" type="presOf" srcId="{D0D46C49-295F-4FDF-9143-0402430284CB}" destId="{21E87544-6B7E-4CEB-94EC-708E0E50F54A}" srcOrd="1" destOrd="0" presId="urn:microsoft.com/office/officeart/2005/8/layout/orgChart1"/>
    <dgm:cxn modelId="{AB1E2ADF-A8C6-4645-850A-E41BF08D8365}" type="presOf" srcId="{D0D46C49-295F-4FDF-9143-0402430284CB}" destId="{11E64C8A-BC9A-4A93-B092-1C00C3E46188}" srcOrd="0" destOrd="0" presId="urn:microsoft.com/office/officeart/2005/8/layout/orgChart1"/>
    <dgm:cxn modelId="{6F4704C5-6765-42F4-873D-D34B2A5FC051}" type="presOf" srcId="{EADCD9FE-FDF4-498E-92B8-425437B31B07}" destId="{CA4CD9C1-9A60-40D1-8645-831477307497}" srcOrd="0" destOrd="0" presId="urn:microsoft.com/office/officeart/2005/8/layout/orgChart1"/>
    <dgm:cxn modelId="{2BE800CE-5679-466F-B14C-0C6CA151E3F9}" type="presOf" srcId="{93C1E738-83A2-4433-834A-AC71AEB02619}" destId="{49ABE532-93BD-4348-A253-8419EEB8938C}" srcOrd="1" destOrd="0" presId="urn:microsoft.com/office/officeart/2005/8/layout/orgChart1"/>
    <dgm:cxn modelId="{87336F28-C4D2-418A-BCBC-A2442705A58A}" type="presOf" srcId="{33D5D8E6-6154-4E9B-82CA-5C3645C34656}" destId="{4B7B5648-956B-4497-9A02-FB19692E8123}" srcOrd="1" destOrd="0" presId="urn:microsoft.com/office/officeart/2005/8/layout/orgChart1"/>
    <dgm:cxn modelId="{07DFFF7B-A5C8-4944-9296-25B870B72BC7}" type="presOf" srcId="{33D5D8E6-6154-4E9B-82CA-5C3645C34656}" destId="{31F0E8E7-EC1E-4670-9C70-196F956B40C9}" srcOrd="0" destOrd="0" presId="urn:microsoft.com/office/officeart/2005/8/layout/orgChart1"/>
    <dgm:cxn modelId="{00DEFE9E-23FD-4C9B-B996-99122538190E}" type="presOf" srcId="{1F646FD7-C03E-4017-8E78-DD9D4E1F681F}" destId="{51C63D6C-AC96-42A4-8CF2-8FFDC01CDA4D}" srcOrd="0" destOrd="0" presId="urn:microsoft.com/office/officeart/2005/8/layout/orgChart1"/>
    <dgm:cxn modelId="{EBE78B0E-BFF5-4644-B397-60E9238E4A61}" type="presOf" srcId="{24E8245A-6072-4253-8BF9-7DB54BEA4483}" destId="{1CE87ABD-6D67-4F73-B24A-B2EC5DC6CCDB}" srcOrd="0" destOrd="0" presId="urn:microsoft.com/office/officeart/2005/8/layout/orgChart1"/>
    <dgm:cxn modelId="{503FE188-0D68-4E63-80BE-350EE4A63B20}" srcId="{1F646FD7-C03E-4017-8E78-DD9D4E1F681F}" destId="{20DBD2F6-E946-4E2E-9835-2BCF4CBC0685}" srcOrd="0" destOrd="0" parTransId="{80FE0CA0-7717-46EC-B0BF-B45E808CFBA0}" sibTransId="{A4F4BE4B-D91C-4719-B4DE-E27AAAAD535A}"/>
    <dgm:cxn modelId="{A6080282-3153-430F-BA5A-FFC96F1ED0E6}" srcId="{20DBD2F6-E946-4E2E-9835-2BCF4CBC0685}" destId="{93C1E738-83A2-4433-834A-AC71AEB02619}" srcOrd="0" destOrd="0" parTransId="{5E87B6F3-3E55-46E0-AAF0-E1D1CFFC7491}" sibTransId="{16D927FF-2A65-4471-82A6-C170F5F094B8}"/>
    <dgm:cxn modelId="{97CA7A4C-F0E1-4C25-8FD1-D88B17CE5031}" srcId="{20DBD2F6-E946-4E2E-9835-2BCF4CBC0685}" destId="{33D5D8E6-6154-4E9B-82CA-5C3645C34656}" srcOrd="1" destOrd="0" parTransId="{24E8245A-6072-4253-8BF9-7DB54BEA4483}" sibTransId="{564CBBE3-289E-4458-9380-261620E1161B}"/>
    <dgm:cxn modelId="{62F2C62C-62BF-4FFA-A94D-8CA282DD779D}" type="presParOf" srcId="{51C63D6C-AC96-42A4-8CF2-8FFDC01CDA4D}" destId="{3F0F0F81-DCF6-4392-9CFD-25BEE2D41D44}" srcOrd="0" destOrd="0" presId="urn:microsoft.com/office/officeart/2005/8/layout/orgChart1"/>
    <dgm:cxn modelId="{F433B163-5CE3-4166-810D-89C54AED4F96}" type="presParOf" srcId="{3F0F0F81-DCF6-4392-9CFD-25BEE2D41D44}" destId="{36641EFD-5172-4660-9627-FC08AC4E905D}" srcOrd="0" destOrd="0" presId="urn:microsoft.com/office/officeart/2005/8/layout/orgChart1"/>
    <dgm:cxn modelId="{C514A718-AF99-48C6-B456-B98418E28092}" type="presParOf" srcId="{36641EFD-5172-4660-9627-FC08AC4E905D}" destId="{130C2F74-E2C1-4A0D-85DC-18D7264BD883}" srcOrd="0" destOrd="0" presId="urn:microsoft.com/office/officeart/2005/8/layout/orgChart1"/>
    <dgm:cxn modelId="{5845B278-4BA1-4171-9C4E-1D6647921C56}" type="presParOf" srcId="{36641EFD-5172-4660-9627-FC08AC4E905D}" destId="{17F00900-BE64-4644-8F2C-32BD3C305251}" srcOrd="1" destOrd="0" presId="urn:microsoft.com/office/officeart/2005/8/layout/orgChart1"/>
    <dgm:cxn modelId="{E6FB676E-7F13-41E9-8FD3-DEC6371E35C4}" type="presParOf" srcId="{3F0F0F81-DCF6-4392-9CFD-25BEE2D41D44}" destId="{438B025A-A705-455C-B208-BD56C57BD38E}" srcOrd="1" destOrd="0" presId="urn:microsoft.com/office/officeart/2005/8/layout/orgChart1"/>
    <dgm:cxn modelId="{5E49FE47-CEDC-40C5-BBE7-01C2692317D1}" type="presParOf" srcId="{438B025A-A705-455C-B208-BD56C57BD38E}" destId="{021FEE5F-E285-44EF-8484-7D52989AD81E}" srcOrd="0" destOrd="0" presId="urn:microsoft.com/office/officeart/2005/8/layout/orgChart1"/>
    <dgm:cxn modelId="{087BAAC8-2383-4855-BEDC-CC67FE193546}" type="presParOf" srcId="{438B025A-A705-455C-B208-BD56C57BD38E}" destId="{06FD3A32-A552-47BE-9DFB-6A37402D5A1A}" srcOrd="1" destOrd="0" presId="urn:microsoft.com/office/officeart/2005/8/layout/orgChart1"/>
    <dgm:cxn modelId="{7392F6D9-C1D0-4E7D-98E4-B81ADF001B33}" type="presParOf" srcId="{06FD3A32-A552-47BE-9DFB-6A37402D5A1A}" destId="{E02E81C3-3898-492C-ADC4-6544AC820AA9}" srcOrd="0" destOrd="0" presId="urn:microsoft.com/office/officeart/2005/8/layout/orgChart1"/>
    <dgm:cxn modelId="{2BF0F38A-193A-4888-B881-5BFA1BF45122}" type="presParOf" srcId="{E02E81C3-3898-492C-ADC4-6544AC820AA9}" destId="{A5FED6F8-D24A-4F4D-ABE8-4DE1211A00F9}" srcOrd="0" destOrd="0" presId="urn:microsoft.com/office/officeart/2005/8/layout/orgChart1"/>
    <dgm:cxn modelId="{E45E76BD-7BF5-4D12-81EB-71179271518E}" type="presParOf" srcId="{E02E81C3-3898-492C-ADC4-6544AC820AA9}" destId="{49ABE532-93BD-4348-A253-8419EEB8938C}" srcOrd="1" destOrd="0" presId="urn:microsoft.com/office/officeart/2005/8/layout/orgChart1"/>
    <dgm:cxn modelId="{B9A4D91A-CDCB-4F24-B15B-911FC579E964}" type="presParOf" srcId="{06FD3A32-A552-47BE-9DFB-6A37402D5A1A}" destId="{A89FC16F-CD24-4C0C-849A-0AD4EE916AB2}" srcOrd="1" destOrd="0" presId="urn:microsoft.com/office/officeart/2005/8/layout/orgChart1"/>
    <dgm:cxn modelId="{A6C612F9-B6CD-428F-B642-B967304DCD01}" type="presParOf" srcId="{06FD3A32-A552-47BE-9DFB-6A37402D5A1A}" destId="{D8072BEB-19D1-4B0A-872A-5E6C736D5FDE}" srcOrd="2" destOrd="0" presId="urn:microsoft.com/office/officeart/2005/8/layout/orgChart1"/>
    <dgm:cxn modelId="{AC204609-DDC9-4F11-B74D-A03084E22B5E}" type="presParOf" srcId="{438B025A-A705-455C-B208-BD56C57BD38E}" destId="{1CE87ABD-6D67-4F73-B24A-B2EC5DC6CCDB}" srcOrd="2" destOrd="0" presId="urn:microsoft.com/office/officeart/2005/8/layout/orgChart1"/>
    <dgm:cxn modelId="{44553B8D-8077-477C-9463-81D997EE7AB3}" type="presParOf" srcId="{438B025A-A705-455C-B208-BD56C57BD38E}" destId="{B73AB4AB-3168-4047-9776-4A2C8A003E35}" srcOrd="3" destOrd="0" presId="urn:microsoft.com/office/officeart/2005/8/layout/orgChart1"/>
    <dgm:cxn modelId="{AF1AF246-D8DF-4AC3-9EAB-4FB6B61F7FFF}" type="presParOf" srcId="{B73AB4AB-3168-4047-9776-4A2C8A003E35}" destId="{39D68960-E820-419B-B59E-CA98B80A7AA5}" srcOrd="0" destOrd="0" presId="urn:microsoft.com/office/officeart/2005/8/layout/orgChart1"/>
    <dgm:cxn modelId="{5CDC894A-AF0E-4F30-8F3F-25FA52962D21}" type="presParOf" srcId="{39D68960-E820-419B-B59E-CA98B80A7AA5}" destId="{31F0E8E7-EC1E-4670-9C70-196F956B40C9}" srcOrd="0" destOrd="0" presId="urn:microsoft.com/office/officeart/2005/8/layout/orgChart1"/>
    <dgm:cxn modelId="{D959507D-9D5D-41CF-96B8-9B49728C3239}" type="presParOf" srcId="{39D68960-E820-419B-B59E-CA98B80A7AA5}" destId="{4B7B5648-956B-4497-9A02-FB19692E8123}" srcOrd="1" destOrd="0" presId="urn:microsoft.com/office/officeart/2005/8/layout/orgChart1"/>
    <dgm:cxn modelId="{3D7EE358-2706-4B96-8732-37F68C34D048}" type="presParOf" srcId="{B73AB4AB-3168-4047-9776-4A2C8A003E35}" destId="{C644E97F-1AC6-4BFB-BB75-22FFC626E409}" srcOrd="1" destOrd="0" presId="urn:microsoft.com/office/officeart/2005/8/layout/orgChart1"/>
    <dgm:cxn modelId="{E6DDD9A2-62B3-4F4D-9BD5-8B1E48FBFF21}" type="presParOf" srcId="{B73AB4AB-3168-4047-9776-4A2C8A003E35}" destId="{F5E55ADE-318D-431D-BD13-5EDCEE04571B}" srcOrd="2" destOrd="0" presId="urn:microsoft.com/office/officeart/2005/8/layout/orgChart1"/>
    <dgm:cxn modelId="{C937DCBE-7815-4EC8-82B9-75B769F61522}" type="presParOf" srcId="{438B025A-A705-455C-B208-BD56C57BD38E}" destId="{CA4CD9C1-9A60-40D1-8645-831477307497}" srcOrd="4" destOrd="0" presId="urn:microsoft.com/office/officeart/2005/8/layout/orgChart1"/>
    <dgm:cxn modelId="{E7C2759B-027F-42C2-9FE6-1FC80F5D00FC}" type="presParOf" srcId="{438B025A-A705-455C-B208-BD56C57BD38E}" destId="{02F7FA7F-827C-455A-AB2F-9A1054A92E8A}" srcOrd="5" destOrd="0" presId="urn:microsoft.com/office/officeart/2005/8/layout/orgChart1"/>
    <dgm:cxn modelId="{FC914248-AF55-4A1A-8D44-C922445949F2}" type="presParOf" srcId="{02F7FA7F-827C-455A-AB2F-9A1054A92E8A}" destId="{FB14AAC4-EFC5-4C7E-B2F7-BDC4F1E410DD}" srcOrd="0" destOrd="0" presId="urn:microsoft.com/office/officeart/2005/8/layout/orgChart1"/>
    <dgm:cxn modelId="{A41D88A1-EF49-4B93-BDA5-8801E28CF50E}" type="presParOf" srcId="{FB14AAC4-EFC5-4C7E-B2F7-BDC4F1E410DD}" destId="{11E64C8A-BC9A-4A93-B092-1C00C3E46188}" srcOrd="0" destOrd="0" presId="urn:microsoft.com/office/officeart/2005/8/layout/orgChart1"/>
    <dgm:cxn modelId="{22D766DD-7D94-4C7C-82CF-4178C8A70232}" type="presParOf" srcId="{FB14AAC4-EFC5-4C7E-B2F7-BDC4F1E410DD}" destId="{21E87544-6B7E-4CEB-94EC-708E0E50F54A}" srcOrd="1" destOrd="0" presId="urn:microsoft.com/office/officeart/2005/8/layout/orgChart1"/>
    <dgm:cxn modelId="{86ACA8E8-D2C9-4386-ACD1-6FDB72724109}" type="presParOf" srcId="{02F7FA7F-827C-455A-AB2F-9A1054A92E8A}" destId="{BE874154-FE10-4882-ABEB-653D6970C0FD}" srcOrd="1" destOrd="0" presId="urn:microsoft.com/office/officeart/2005/8/layout/orgChart1"/>
    <dgm:cxn modelId="{BA67747F-2E8D-46DE-BEE4-00807283C33E}" type="presParOf" srcId="{02F7FA7F-827C-455A-AB2F-9A1054A92E8A}" destId="{CB1B90D9-B94D-43F2-945A-ED82D6A47312}" srcOrd="2" destOrd="0" presId="urn:microsoft.com/office/officeart/2005/8/layout/orgChart1"/>
    <dgm:cxn modelId="{B63FDE8B-F24C-4B89-835B-2B5E81929356}" type="presParOf" srcId="{3F0F0F81-DCF6-4392-9CFD-25BEE2D41D44}" destId="{6A8F3C66-C04E-480F-9C7A-73B0BD13F1A0}"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F646FD7-C03E-4017-8E78-DD9D4E1F681F}"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IN"/>
        </a:p>
      </dgm:t>
    </dgm:pt>
    <dgm:pt modelId="{20DBD2F6-E946-4E2E-9835-2BCF4CBC0685}">
      <dgm:prSet phldrT="[Text]"/>
      <dgm:spPr/>
      <dgm:t>
        <a:bodyPr/>
        <a:lstStyle/>
        <a:p>
          <a:r>
            <a:rPr lang="en-IN" dirty="0" smtClean="0"/>
            <a:t>Campaign B</a:t>
          </a:r>
          <a:endParaRPr lang="en-IN" dirty="0"/>
        </a:p>
      </dgm:t>
    </dgm:pt>
    <dgm:pt modelId="{80FE0CA0-7717-46EC-B0BF-B45E808CFBA0}" type="parTrans" cxnId="{503FE188-0D68-4E63-80BE-350EE4A63B20}">
      <dgm:prSet/>
      <dgm:spPr/>
      <dgm:t>
        <a:bodyPr/>
        <a:lstStyle/>
        <a:p>
          <a:endParaRPr lang="en-IN"/>
        </a:p>
      </dgm:t>
    </dgm:pt>
    <dgm:pt modelId="{A4F4BE4B-D91C-4719-B4DE-E27AAAAD535A}" type="sibTrans" cxnId="{503FE188-0D68-4E63-80BE-350EE4A63B20}">
      <dgm:prSet/>
      <dgm:spPr/>
      <dgm:t>
        <a:bodyPr/>
        <a:lstStyle/>
        <a:p>
          <a:endParaRPr lang="en-IN"/>
        </a:p>
      </dgm:t>
    </dgm:pt>
    <dgm:pt modelId="{93C1E738-83A2-4433-834A-AC71AEB02619}">
      <dgm:prSet phldrT="[Text]"/>
      <dgm:spPr/>
      <dgm:t>
        <a:bodyPr/>
        <a:lstStyle/>
        <a:p>
          <a:r>
            <a:rPr lang="en-IN" dirty="0" smtClean="0"/>
            <a:t>Artists</a:t>
          </a:r>
          <a:endParaRPr lang="en-IN" dirty="0"/>
        </a:p>
      </dgm:t>
    </dgm:pt>
    <dgm:pt modelId="{5E87B6F3-3E55-46E0-AAF0-E1D1CFFC7491}" type="parTrans" cxnId="{A6080282-3153-430F-BA5A-FFC96F1ED0E6}">
      <dgm:prSet/>
      <dgm:spPr/>
      <dgm:t>
        <a:bodyPr/>
        <a:lstStyle/>
        <a:p>
          <a:endParaRPr lang="en-IN"/>
        </a:p>
      </dgm:t>
    </dgm:pt>
    <dgm:pt modelId="{16D927FF-2A65-4471-82A6-C170F5F094B8}" type="sibTrans" cxnId="{A6080282-3153-430F-BA5A-FFC96F1ED0E6}">
      <dgm:prSet/>
      <dgm:spPr/>
      <dgm:t>
        <a:bodyPr/>
        <a:lstStyle/>
        <a:p>
          <a:endParaRPr lang="en-IN"/>
        </a:p>
      </dgm:t>
    </dgm:pt>
    <dgm:pt modelId="{33D5D8E6-6154-4E9B-82CA-5C3645C34656}">
      <dgm:prSet phldrT="[Text]"/>
      <dgm:spPr/>
      <dgm:t>
        <a:bodyPr/>
        <a:lstStyle/>
        <a:p>
          <a:r>
            <a:rPr lang="en-IN" dirty="0" smtClean="0"/>
            <a:t>Copywriters</a:t>
          </a:r>
          <a:endParaRPr lang="en-IN" dirty="0"/>
        </a:p>
      </dgm:t>
    </dgm:pt>
    <dgm:pt modelId="{24E8245A-6072-4253-8BF9-7DB54BEA4483}" type="parTrans" cxnId="{97CA7A4C-F0E1-4C25-8FD1-D88B17CE5031}">
      <dgm:prSet/>
      <dgm:spPr/>
      <dgm:t>
        <a:bodyPr/>
        <a:lstStyle/>
        <a:p>
          <a:endParaRPr lang="en-IN"/>
        </a:p>
      </dgm:t>
    </dgm:pt>
    <dgm:pt modelId="{564CBBE3-289E-4458-9380-261620E1161B}" type="sibTrans" cxnId="{97CA7A4C-F0E1-4C25-8FD1-D88B17CE5031}">
      <dgm:prSet/>
      <dgm:spPr/>
      <dgm:t>
        <a:bodyPr/>
        <a:lstStyle/>
        <a:p>
          <a:endParaRPr lang="en-IN"/>
        </a:p>
      </dgm:t>
    </dgm:pt>
    <dgm:pt modelId="{D0D46C49-295F-4FDF-9143-0402430284CB}">
      <dgm:prSet phldrT="[Text]"/>
      <dgm:spPr/>
      <dgm:t>
        <a:bodyPr/>
        <a:lstStyle/>
        <a:p>
          <a:r>
            <a:rPr lang="en-IN" dirty="0" smtClean="0"/>
            <a:t>Media planner</a:t>
          </a:r>
          <a:endParaRPr lang="en-IN" dirty="0"/>
        </a:p>
      </dgm:t>
    </dgm:pt>
    <dgm:pt modelId="{EADCD9FE-FDF4-498E-92B8-425437B31B07}" type="parTrans" cxnId="{02660B13-44F3-46B9-8BA2-060AAC3287FF}">
      <dgm:prSet/>
      <dgm:spPr/>
      <dgm:t>
        <a:bodyPr/>
        <a:lstStyle/>
        <a:p>
          <a:endParaRPr lang="en-IN"/>
        </a:p>
      </dgm:t>
    </dgm:pt>
    <dgm:pt modelId="{9513D79B-17B0-4585-80EA-F2838BCDA6E5}" type="sibTrans" cxnId="{02660B13-44F3-46B9-8BA2-060AAC3287FF}">
      <dgm:prSet/>
      <dgm:spPr/>
      <dgm:t>
        <a:bodyPr/>
        <a:lstStyle/>
        <a:p>
          <a:endParaRPr lang="en-IN"/>
        </a:p>
      </dgm:t>
    </dgm:pt>
    <dgm:pt modelId="{51C63D6C-AC96-42A4-8CF2-8FFDC01CDA4D}" type="pres">
      <dgm:prSet presAssocID="{1F646FD7-C03E-4017-8E78-DD9D4E1F681F}" presName="hierChild1" presStyleCnt="0">
        <dgm:presLayoutVars>
          <dgm:orgChart val="1"/>
          <dgm:chPref val="1"/>
          <dgm:dir/>
          <dgm:animOne val="branch"/>
          <dgm:animLvl val="lvl"/>
          <dgm:resizeHandles/>
        </dgm:presLayoutVars>
      </dgm:prSet>
      <dgm:spPr/>
      <dgm:t>
        <a:bodyPr/>
        <a:lstStyle/>
        <a:p>
          <a:endParaRPr lang="en-IN"/>
        </a:p>
      </dgm:t>
    </dgm:pt>
    <dgm:pt modelId="{3F0F0F81-DCF6-4392-9CFD-25BEE2D41D44}" type="pres">
      <dgm:prSet presAssocID="{20DBD2F6-E946-4E2E-9835-2BCF4CBC0685}" presName="hierRoot1" presStyleCnt="0">
        <dgm:presLayoutVars>
          <dgm:hierBranch val="init"/>
        </dgm:presLayoutVars>
      </dgm:prSet>
      <dgm:spPr/>
    </dgm:pt>
    <dgm:pt modelId="{36641EFD-5172-4660-9627-FC08AC4E905D}" type="pres">
      <dgm:prSet presAssocID="{20DBD2F6-E946-4E2E-9835-2BCF4CBC0685}" presName="rootComposite1" presStyleCnt="0"/>
      <dgm:spPr/>
    </dgm:pt>
    <dgm:pt modelId="{130C2F74-E2C1-4A0D-85DC-18D7264BD883}" type="pres">
      <dgm:prSet presAssocID="{20DBD2F6-E946-4E2E-9835-2BCF4CBC0685}" presName="rootText1" presStyleLbl="node0" presStyleIdx="0" presStyleCnt="1">
        <dgm:presLayoutVars>
          <dgm:chPref val="3"/>
        </dgm:presLayoutVars>
      </dgm:prSet>
      <dgm:spPr/>
      <dgm:t>
        <a:bodyPr/>
        <a:lstStyle/>
        <a:p>
          <a:endParaRPr lang="en-IN"/>
        </a:p>
      </dgm:t>
    </dgm:pt>
    <dgm:pt modelId="{17F00900-BE64-4644-8F2C-32BD3C305251}" type="pres">
      <dgm:prSet presAssocID="{20DBD2F6-E946-4E2E-9835-2BCF4CBC0685}" presName="rootConnector1" presStyleLbl="node1" presStyleIdx="0" presStyleCnt="0"/>
      <dgm:spPr/>
      <dgm:t>
        <a:bodyPr/>
        <a:lstStyle/>
        <a:p>
          <a:endParaRPr lang="en-IN"/>
        </a:p>
      </dgm:t>
    </dgm:pt>
    <dgm:pt modelId="{438B025A-A705-455C-B208-BD56C57BD38E}" type="pres">
      <dgm:prSet presAssocID="{20DBD2F6-E946-4E2E-9835-2BCF4CBC0685}" presName="hierChild2" presStyleCnt="0"/>
      <dgm:spPr/>
    </dgm:pt>
    <dgm:pt modelId="{021FEE5F-E285-44EF-8484-7D52989AD81E}" type="pres">
      <dgm:prSet presAssocID="{5E87B6F3-3E55-46E0-AAF0-E1D1CFFC7491}" presName="Name37" presStyleLbl="parChTrans1D2" presStyleIdx="0" presStyleCnt="3"/>
      <dgm:spPr/>
      <dgm:t>
        <a:bodyPr/>
        <a:lstStyle/>
        <a:p>
          <a:endParaRPr lang="en-IN"/>
        </a:p>
      </dgm:t>
    </dgm:pt>
    <dgm:pt modelId="{06FD3A32-A552-47BE-9DFB-6A37402D5A1A}" type="pres">
      <dgm:prSet presAssocID="{93C1E738-83A2-4433-834A-AC71AEB02619}" presName="hierRoot2" presStyleCnt="0">
        <dgm:presLayoutVars>
          <dgm:hierBranch val="init"/>
        </dgm:presLayoutVars>
      </dgm:prSet>
      <dgm:spPr/>
    </dgm:pt>
    <dgm:pt modelId="{E02E81C3-3898-492C-ADC4-6544AC820AA9}" type="pres">
      <dgm:prSet presAssocID="{93C1E738-83A2-4433-834A-AC71AEB02619}" presName="rootComposite" presStyleCnt="0"/>
      <dgm:spPr/>
    </dgm:pt>
    <dgm:pt modelId="{A5FED6F8-D24A-4F4D-ABE8-4DE1211A00F9}" type="pres">
      <dgm:prSet presAssocID="{93C1E738-83A2-4433-834A-AC71AEB02619}" presName="rootText" presStyleLbl="node2" presStyleIdx="0" presStyleCnt="3">
        <dgm:presLayoutVars>
          <dgm:chPref val="3"/>
        </dgm:presLayoutVars>
      </dgm:prSet>
      <dgm:spPr/>
      <dgm:t>
        <a:bodyPr/>
        <a:lstStyle/>
        <a:p>
          <a:endParaRPr lang="en-IN"/>
        </a:p>
      </dgm:t>
    </dgm:pt>
    <dgm:pt modelId="{49ABE532-93BD-4348-A253-8419EEB8938C}" type="pres">
      <dgm:prSet presAssocID="{93C1E738-83A2-4433-834A-AC71AEB02619}" presName="rootConnector" presStyleLbl="node2" presStyleIdx="0" presStyleCnt="3"/>
      <dgm:spPr/>
      <dgm:t>
        <a:bodyPr/>
        <a:lstStyle/>
        <a:p>
          <a:endParaRPr lang="en-IN"/>
        </a:p>
      </dgm:t>
    </dgm:pt>
    <dgm:pt modelId="{A89FC16F-CD24-4C0C-849A-0AD4EE916AB2}" type="pres">
      <dgm:prSet presAssocID="{93C1E738-83A2-4433-834A-AC71AEB02619}" presName="hierChild4" presStyleCnt="0"/>
      <dgm:spPr/>
    </dgm:pt>
    <dgm:pt modelId="{D8072BEB-19D1-4B0A-872A-5E6C736D5FDE}" type="pres">
      <dgm:prSet presAssocID="{93C1E738-83A2-4433-834A-AC71AEB02619}" presName="hierChild5" presStyleCnt="0"/>
      <dgm:spPr/>
    </dgm:pt>
    <dgm:pt modelId="{1CE87ABD-6D67-4F73-B24A-B2EC5DC6CCDB}" type="pres">
      <dgm:prSet presAssocID="{24E8245A-6072-4253-8BF9-7DB54BEA4483}" presName="Name37" presStyleLbl="parChTrans1D2" presStyleIdx="1" presStyleCnt="3"/>
      <dgm:spPr/>
      <dgm:t>
        <a:bodyPr/>
        <a:lstStyle/>
        <a:p>
          <a:endParaRPr lang="en-IN"/>
        </a:p>
      </dgm:t>
    </dgm:pt>
    <dgm:pt modelId="{B73AB4AB-3168-4047-9776-4A2C8A003E35}" type="pres">
      <dgm:prSet presAssocID="{33D5D8E6-6154-4E9B-82CA-5C3645C34656}" presName="hierRoot2" presStyleCnt="0">
        <dgm:presLayoutVars>
          <dgm:hierBranch val="init"/>
        </dgm:presLayoutVars>
      </dgm:prSet>
      <dgm:spPr/>
    </dgm:pt>
    <dgm:pt modelId="{39D68960-E820-419B-B59E-CA98B80A7AA5}" type="pres">
      <dgm:prSet presAssocID="{33D5D8E6-6154-4E9B-82CA-5C3645C34656}" presName="rootComposite" presStyleCnt="0"/>
      <dgm:spPr/>
    </dgm:pt>
    <dgm:pt modelId="{31F0E8E7-EC1E-4670-9C70-196F956B40C9}" type="pres">
      <dgm:prSet presAssocID="{33D5D8E6-6154-4E9B-82CA-5C3645C34656}" presName="rootText" presStyleLbl="node2" presStyleIdx="1" presStyleCnt="3">
        <dgm:presLayoutVars>
          <dgm:chPref val="3"/>
        </dgm:presLayoutVars>
      </dgm:prSet>
      <dgm:spPr/>
      <dgm:t>
        <a:bodyPr/>
        <a:lstStyle/>
        <a:p>
          <a:endParaRPr lang="en-IN"/>
        </a:p>
      </dgm:t>
    </dgm:pt>
    <dgm:pt modelId="{4B7B5648-956B-4497-9A02-FB19692E8123}" type="pres">
      <dgm:prSet presAssocID="{33D5D8E6-6154-4E9B-82CA-5C3645C34656}" presName="rootConnector" presStyleLbl="node2" presStyleIdx="1" presStyleCnt="3"/>
      <dgm:spPr/>
      <dgm:t>
        <a:bodyPr/>
        <a:lstStyle/>
        <a:p>
          <a:endParaRPr lang="en-IN"/>
        </a:p>
      </dgm:t>
    </dgm:pt>
    <dgm:pt modelId="{C644E97F-1AC6-4BFB-BB75-22FFC626E409}" type="pres">
      <dgm:prSet presAssocID="{33D5D8E6-6154-4E9B-82CA-5C3645C34656}" presName="hierChild4" presStyleCnt="0"/>
      <dgm:spPr/>
    </dgm:pt>
    <dgm:pt modelId="{F5E55ADE-318D-431D-BD13-5EDCEE04571B}" type="pres">
      <dgm:prSet presAssocID="{33D5D8E6-6154-4E9B-82CA-5C3645C34656}" presName="hierChild5" presStyleCnt="0"/>
      <dgm:spPr/>
    </dgm:pt>
    <dgm:pt modelId="{CA4CD9C1-9A60-40D1-8645-831477307497}" type="pres">
      <dgm:prSet presAssocID="{EADCD9FE-FDF4-498E-92B8-425437B31B07}" presName="Name37" presStyleLbl="parChTrans1D2" presStyleIdx="2" presStyleCnt="3"/>
      <dgm:spPr/>
      <dgm:t>
        <a:bodyPr/>
        <a:lstStyle/>
        <a:p>
          <a:endParaRPr lang="en-IN"/>
        </a:p>
      </dgm:t>
    </dgm:pt>
    <dgm:pt modelId="{02F7FA7F-827C-455A-AB2F-9A1054A92E8A}" type="pres">
      <dgm:prSet presAssocID="{D0D46C49-295F-4FDF-9143-0402430284CB}" presName="hierRoot2" presStyleCnt="0">
        <dgm:presLayoutVars>
          <dgm:hierBranch val="init"/>
        </dgm:presLayoutVars>
      </dgm:prSet>
      <dgm:spPr/>
    </dgm:pt>
    <dgm:pt modelId="{FB14AAC4-EFC5-4C7E-B2F7-BDC4F1E410DD}" type="pres">
      <dgm:prSet presAssocID="{D0D46C49-295F-4FDF-9143-0402430284CB}" presName="rootComposite" presStyleCnt="0"/>
      <dgm:spPr/>
    </dgm:pt>
    <dgm:pt modelId="{11E64C8A-BC9A-4A93-B092-1C00C3E46188}" type="pres">
      <dgm:prSet presAssocID="{D0D46C49-295F-4FDF-9143-0402430284CB}" presName="rootText" presStyleLbl="node2" presStyleIdx="2" presStyleCnt="3">
        <dgm:presLayoutVars>
          <dgm:chPref val="3"/>
        </dgm:presLayoutVars>
      </dgm:prSet>
      <dgm:spPr/>
      <dgm:t>
        <a:bodyPr/>
        <a:lstStyle/>
        <a:p>
          <a:endParaRPr lang="en-IN"/>
        </a:p>
      </dgm:t>
    </dgm:pt>
    <dgm:pt modelId="{21E87544-6B7E-4CEB-94EC-708E0E50F54A}" type="pres">
      <dgm:prSet presAssocID="{D0D46C49-295F-4FDF-9143-0402430284CB}" presName="rootConnector" presStyleLbl="node2" presStyleIdx="2" presStyleCnt="3"/>
      <dgm:spPr/>
      <dgm:t>
        <a:bodyPr/>
        <a:lstStyle/>
        <a:p>
          <a:endParaRPr lang="en-IN"/>
        </a:p>
      </dgm:t>
    </dgm:pt>
    <dgm:pt modelId="{BE874154-FE10-4882-ABEB-653D6970C0FD}" type="pres">
      <dgm:prSet presAssocID="{D0D46C49-295F-4FDF-9143-0402430284CB}" presName="hierChild4" presStyleCnt="0"/>
      <dgm:spPr/>
    </dgm:pt>
    <dgm:pt modelId="{CB1B90D9-B94D-43F2-945A-ED82D6A47312}" type="pres">
      <dgm:prSet presAssocID="{D0D46C49-295F-4FDF-9143-0402430284CB}" presName="hierChild5" presStyleCnt="0"/>
      <dgm:spPr/>
    </dgm:pt>
    <dgm:pt modelId="{6A8F3C66-C04E-480F-9C7A-73B0BD13F1A0}" type="pres">
      <dgm:prSet presAssocID="{20DBD2F6-E946-4E2E-9835-2BCF4CBC0685}" presName="hierChild3" presStyleCnt="0"/>
      <dgm:spPr/>
    </dgm:pt>
  </dgm:ptLst>
  <dgm:cxnLst>
    <dgm:cxn modelId="{1F020BD4-86DF-4E4B-8C20-393ACAB61D44}" type="presOf" srcId="{20DBD2F6-E946-4E2E-9835-2BCF4CBC0685}" destId="{17F00900-BE64-4644-8F2C-32BD3C305251}" srcOrd="1" destOrd="0" presId="urn:microsoft.com/office/officeart/2005/8/layout/orgChart1"/>
    <dgm:cxn modelId="{D6A5DF5E-4D47-4599-943F-6B34EE604AF8}" type="presOf" srcId="{33D5D8E6-6154-4E9B-82CA-5C3645C34656}" destId="{31F0E8E7-EC1E-4670-9C70-196F956B40C9}" srcOrd="0" destOrd="0" presId="urn:microsoft.com/office/officeart/2005/8/layout/orgChart1"/>
    <dgm:cxn modelId="{503FE188-0D68-4E63-80BE-350EE4A63B20}" srcId="{1F646FD7-C03E-4017-8E78-DD9D4E1F681F}" destId="{20DBD2F6-E946-4E2E-9835-2BCF4CBC0685}" srcOrd="0" destOrd="0" parTransId="{80FE0CA0-7717-46EC-B0BF-B45E808CFBA0}" sibTransId="{A4F4BE4B-D91C-4719-B4DE-E27AAAAD535A}"/>
    <dgm:cxn modelId="{1AD609B0-139D-4A51-BBA0-F8CE7C7AA278}" type="presOf" srcId="{D0D46C49-295F-4FDF-9143-0402430284CB}" destId="{11E64C8A-BC9A-4A93-B092-1C00C3E46188}" srcOrd="0" destOrd="0" presId="urn:microsoft.com/office/officeart/2005/8/layout/orgChart1"/>
    <dgm:cxn modelId="{9B315FD5-4A99-4D0A-842C-335111CCF1C0}" type="presOf" srcId="{24E8245A-6072-4253-8BF9-7DB54BEA4483}" destId="{1CE87ABD-6D67-4F73-B24A-B2EC5DC6CCDB}" srcOrd="0" destOrd="0" presId="urn:microsoft.com/office/officeart/2005/8/layout/orgChart1"/>
    <dgm:cxn modelId="{5705FB8D-CC49-4345-A18F-B2EE0FB45ED7}" type="presOf" srcId="{93C1E738-83A2-4433-834A-AC71AEB02619}" destId="{49ABE532-93BD-4348-A253-8419EEB8938C}" srcOrd="1" destOrd="0" presId="urn:microsoft.com/office/officeart/2005/8/layout/orgChart1"/>
    <dgm:cxn modelId="{D822C318-0F09-4621-AF6F-6DE5B529C8F0}" type="presOf" srcId="{D0D46C49-295F-4FDF-9143-0402430284CB}" destId="{21E87544-6B7E-4CEB-94EC-708E0E50F54A}" srcOrd="1" destOrd="0" presId="urn:microsoft.com/office/officeart/2005/8/layout/orgChart1"/>
    <dgm:cxn modelId="{75AEB91D-1889-4AA1-82CD-D73FBC8E506D}" type="presOf" srcId="{EADCD9FE-FDF4-498E-92B8-425437B31B07}" destId="{CA4CD9C1-9A60-40D1-8645-831477307497}" srcOrd="0" destOrd="0" presId="urn:microsoft.com/office/officeart/2005/8/layout/orgChart1"/>
    <dgm:cxn modelId="{CA373E35-0D76-49D8-831F-6C5B6BDF5823}" type="presOf" srcId="{33D5D8E6-6154-4E9B-82CA-5C3645C34656}" destId="{4B7B5648-956B-4497-9A02-FB19692E8123}" srcOrd="1" destOrd="0" presId="urn:microsoft.com/office/officeart/2005/8/layout/orgChart1"/>
    <dgm:cxn modelId="{B0C4BDA5-F3F9-41E9-B862-5F5856ECB188}" type="presOf" srcId="{5E87B6F3-3E55-46E0-AAF0-E1D1CFFC7491}" destId="{021FEE5F-E285-44EF-8484-7D52989AD81E}" srcOrd="0" destOrd="0" presId="urn:microsoft.com/office/officeart/2005/8/layout/orgChart1"/>
    <dgm:cxn modelId="{97CA7A4C-F0E1-4C25-8FD1-D88B17CE5031}" srcId="{20DBD2F6-E946-4E2E-9835-2BCF4CBC0685}" destId="{33D5D8E6-6154-4E9B-82CA-5C3645C34656}" srcOrd="1" destOrd="0" parTransId="{24E8245A-6072-4253-8BF9-7DB54BEA4483}" sibTransId="{564CBBE3-289E-4458-9380-261620E1161B}"/>
    <dgm:cxn modelId="{88DD9E34-5F50-497A-94A1-97397553EC53}" type="presOf" srcId="{93C1E738-83A2-4433-834A-AC71AEB02619}" destId="{A5FED6F8-D24A-4F4D-ABE8-4DE1211A00F9}" srcOrd="0" destOrd="0" presId="urn:microsoft.com/office/officeart/2005/8/layout/orgChart1"/>
    <dgm:cxn modelId="{02660B13-44F3-46B9-8BA2-060AAC3287FF}" srcId="{20DBD2F6-E946-4E2E-9835-2BCF4CBC0685}" destId="{D0D46C49-295F-4FDF-9143-0402430284CB}" srcOrd="2" destOrd="0" parTransId="{EADCD9FE-FDF4-498E-92B8-425437B31B07}" sibTransId="{9513D79B-17B0-4585-80EA-F2838BCDA6E5}"/>
    <dgm:cxn modelId="{497B5DC5-159A-4F33-916D-4B61D65CACD8}" type="presOf" srcId="{20DBD2F6-E946-4E2E-9835-2BCF4CBC0685}" destId="{130C2F74-E2C1-4A0D-85DC-18D7264BD883}" srcOrd="0" destOrd="0" presId="urn:microsoft.com/office/officeart/2005/8/layout/orgChart1"/>
    <dgm:cxn modelId="{901B6A47-9164-4D72-8B1D-AFD0168B7A4E}" type="presOf" srcId="{1F646FD7-C03E-4017-8E78-DD9D4E1F681F}" destId="{51C63D6C-AC96-42A4-8CF2-8FFDC01CDA4D}" srcOrd="0" destOrd="0" presId="urn:microsoft.com/office/officeart/2005/8/layout/orgChart1"/>
    <dgm:cxn modelId="{A6080282-3153-430F-BA5A-FFC96F1ED0E6}" srcId="{20DBD2F6-E946-4E2E-9835-2BCF4CBC0685}" destId="{93C1E738-83A2-4433-834A-AC71AEB02619}" srcOrd="0" destOrd="0" parTransId="{5E87B6F3-3E55-46E0-AAF0-E1D1CFFC7491}" sibTransId="{16D927FF-2A65-4471-82A6-C170F5F094B8}"/>
    <dgm:cxn modelId="{0F1C5EC1-0D05-4A98-B416-B5EE89B62F64}" type="presParOf" srcId="{51C63D6C-AC96-42A4-8CF2-8FFDC01CDA4D}" destId="{3F0F0F81-DCF6-4392-9CFD-25BEE2D41D44}" srcOrd="0" destOrd="0" presId="urn:microsoft.com/office/officeart/2005/8/layout/orgChart1"/>
    <dgm:cxn modelId="{555B44EB-0B67-483C-8903-0690B04C02E0}" type="presParOf" srcId="{3F0F0F81-DCF6-4392-9CFD-25BEE2D41D44}" destId="{36641EFD-5172-4660-9627-FC08AC4E905D}" srcOrd="0" destOrd="0" presId="urn:microsoft.com/office/officeart/2005/8/layout/orgChart1"/>
    <dgm:cxn modelId="{CC360411-22FD-4B5F-81AB-E210C1AE8FEB}" type="presParOf" srcId="{36641EFD-5172-4660-9627-FC08AC4E905D}" destId="{130C2F74-E2C1-4A0D-85DC-18D7264BD883}" srcOrd="0" destOrd="0" presId="urn:microsoft.com/office/officeart/2005/8/layout/orgChart1"/>
    <dgm:cxn modelId="{D6464277-752E-49D7-869D-6FDAF113C0C4}" type="presParOf" srcId="{36641EFD-5172-4660-9627-FC08AC4E905D}" destId="{17F00900-BE64-4644-8F2C-32BD3C305251}" srcOrd="1" destOrd="0" presId="urn:microsoft.com/office/officeart/2005/8/layout/orgChart1"/>
    <dgm:cxn modelId="{935E32E0-5F51-4C15-818C-A9C75AC14D1A}" type="presParOf" srcId="{3F0F0F81-DCF6-4392-9CFD-25BEE2D41D44}" destId="{438B025A-A705-455C-B208-BD56C57BD38E}" srcOrd="1" destOrd="0" presId="urn:microsoft.com/office/officeart/2005/8/layout/orgChart1"/>
    <dgm:cxn modelId="{2A333774-6E06-4AAF-B920-FF3C4FF5B53C}" type="presParOf" srcId="{438B025A-A705-455C-B208-BD56C57BD38E}" destId="{021FEE5F-E285-44EF-8484-7D52989AD81E}" srcOrd="0" destOrd="0" presId="urn:microsoft.com/office/officeart/2005/8/layout/orgChart1"/>
    <dgm:cxn modelId="{E6C6A5B5-60E4-4322-A86A-B87750A33A86}" type="presParOf" srcId="{438B025A-A705-455C-B208-BD56C57BD38E}" destId="{06FD3A32-A552-47BE-9DFB-6A37402D5A1A}" srcOrd="1" destOrd="0" presId="urn:microsoft.com/office/officeart/2005/8/layout/orgChart1"/>
    <dgm:cxn modelId="{47B741E7-7019-4A22-9142-A51B76F71CA0}" type="presParOf" srcId="{06FD3A32-A552-47BE-9DFB-6A37402D5A1A}" destId="{E02E81C3-3898-492C-ADC4-6544AC820AA9}" srcOrd="0" destOrd="0" presId="urn:microsoft.com/office/officeart/2005/8/layout/orgChart1"/>
    <dgm:cxn modelId="{823F2E7E-150D-44BF-822B-B8B59BE2863C}" type="presParOf" srcId="{E02E81C3-3898-492C-ADC4-6544AC820AA9}" destId="{A5FED6F8-D24A-4F4D-ABE8-4DE1211A00F9}" srcOrd="0" destOrd="0" presId="urn:microsoft.com/office/officeart/2005/8/layout/orgChart1"/>
    <dgm:cxn modelId="{C3504293-0DFE-4A8D-9559-4659B087C067}" type="presParOf" srcId="{E02E81C3-3898-492C-ADC4-6544AC820AA9}" destId="{49ABE532-93BD-4348-A253-8419EEB8938C}" srcOrd="1" destOrd="0" presId="urn:microsoft.com/office/officeart/2005/8/layout/orgChart1"/>
    <dgm:cxn modelId="{84B3D60A-CF3C-4B43-BB54-37B57DD8A58B}" type="presParOf" srcId="{06FD3A32-A552-47BE-9DFB-6A37402D5A1A}" destId="{A89FC16F-CD24-4C0C-849A-0AD4EE916AB2}" srcOrd="1" destOrd="0" presId="urn:microsoft.com/office/officeart/2005/8/layout/orgChart1"/>
    <dgm:cxn modelId="{E9B95C9A-F835-4795-9F01-C59C3698A8E6}" type="presParOf" srcId="{06FD3A32-A552-47BE-9DFB-6A37402D5A1A}" destId="{D8072BEB-19D1-4B0A-872A-5E6C736D5FDE}" srcOrd="2" destOrd="0" presId="urn:microsoft.com/office/officeart/2005/8/layout/orgChart1"/>
    <dgm:cxn modelId="{C74FB315-135E-4907-BEC7-248967BD975F}" type="presParOf" srcId="{438B025A-A705-455C-B208-BD56C57BD38E}" destId="{1CE87ABD-6D67-4F73-B24A-B2EC5DC6CCDB}" srcOrd="2" destOrd="0" presId="urn:microsoft.com/office/officeart/2005/8/layout/orgChart1"/>
    <dgm:cxn modelId="{8F7EF9DF-73EA-46E1-B773-5445F537AFE4}" type="presParOf" srcId="{438B025A-A705-455C-B208-BD56C57BD38E}" destId="{B73AB4AB-3168-4047-9776-4A2C8A003E35}" srcOrd="3" destOrd="0" presId="urn:microsoft.com/office/officeart/2005/8/layout/orgChart1"/>
    <dgm:cxn modelId="{3B918910-2AF2-415A-8135-A82A10E48F89}" type="presParOf" srcId="{B73AB4AB-3168-4047-9776-4A2C8A003E35}" destId="{39D68960-E820-419B-B59E-CA98B80A7AA5}" srcOrd="0" destOrd="0" presId="urn:microsoft.com/office/officeart/2005/8/layout/orgChart1"/>
    <dgm:cxn modelId="{7A8B8A69-5757-4E88-9F7B-5771B8B55682}" type="presParOf" srcId="{39D68960-E820-419B-B59E-CA98B80A7AA5}" destId="{31F0E8E7-EC1E-4670-9C70-196F956B40C9}" srcOrd="0" destOrd="0" presId="urn:microsoft.com/office/officeart/2005/8/layout/orgChart1"/>
    <dgm:cxn modelId="{8E99BEEC-CBAC-408D-8B67-B416B352D515}" type="presParOf" srcId="{39D68960-E820-419B-B59E-CA98B80A7AA5}" destId="{4B7B5648-956B-4497-9A02-FB19692E8123}" srcOrd="1" destOrd="0" presId="urn:microsoft.com/office/officeart/2005/8/layout/orgChart1"/>
    <dgm:cxn modelId="{56B0B08E-0064-4F26-8EBC-BC16B8A3A278}" type="presParOf" srcId="{B73AB4AB-3168-4047-9776-4A2C8A003E35}" destId="{C644E97F-1AC6-4BFB-BB75-22FFC626E409}" srcOrd="1" destOrd="0" presId="urn:microsoft.com/office/officeart/2005/8/layout/orgChart1"/>
    <dgm:cxn modelId="{CDFD80B2-D91B-482E-9E49-62462913C939}" type="presParOf" srcId="{B73AB4AB-3168-4047-9776-4A2C8A003E35}" destId="{F5E55ADE-318D-431D-BD13-5EDCEE04571B}" srcOrd="2" destOrd="0" presId="urn:microsoft.com/office/officeart/2005/8/layout/orgChart1"/>
    <dgm:cxn modelId="{53212309-763D-4D97-9B27-F654ED86A427}" type="presParOf" srcId="{438B025A-A705-455C-B208-BD56C57BD38E}" destId="{CA4CD9C1-9A60-40D1-8645-831477307497}" srcOrd="4" destOrd="0" presId="urn:microsoft.com/office/officeart/2005/8/layout/orgChart1"/>
    <dgm:cxn modelId="{06999D1E-9071-4C61-A7D3-ED5EDD0C6D92}" type="presParOf" srcId="{438B025A-A705-455C-B208-BD56C57BD38E}" destId="{02F7FA7F-827C-455A-AB2F-9A1054A92E8A}" srcOrd="5" destOrd="0" presId="urn:microsoft.com/office/officeart/2005/8/layout/orgChart1"/>
    <dgm:cxn modelId="{DA9F8409-B76D-44EE-AD70-99175674D93C}" type="presParOf" srcId="{02F7FA7F-827C-455A-AB2F-9A1054A92E8A}" destId="{FB14AAC4-EFC5-4C7E-B2F7-BDC4F1E410DD}" srcOrd="0" destOrd="0" presId="urn:microsoft.com/office/officeart/2005/8/layout/orgChart1"/>
    <dgm:cxn modelId="{F0BEE4F9-EFA3-4906-927A-D408574CADC7}" type="presParOf" srcId="{FB14AAC4-EFC5-4C7E-B2F7-BDC4F1E410DD}" destId="{11E64C8A-BC9A-4A93-B092-1C00C3E46188}" srcOrd="0" destOrd="0" presId="urn:microsoft.com/office/officeart/2005/8/layout/orgChart1"/>
    <dgm:cxn modelId="{65060765-67B8-49F1-B1A7-F42BDA049315}" type="presParOf" srcId="{FB14AAC4-EFC5-4C7E-B2F7-BDC4F1E410DD}" destId="{21E87544-6B7E-4CEB-94EC-708E0E50F54A}" srcOrd="1" destOrd="0" presId="urn:microsoft.com/office/officeart/2005/8/layout/orgChart1"/>
    <dgm:cxn modelId="{8F470973-CD28-4634-AC91-399FC975955E}" type="presParOf" srcId="{02F7FA7F-827C-455A-AB2F-9A1054A92E8A}" destId="{BE874154-FE10-4882-ABEB-653D6970C0FD}" srcOrd="1" destOrd="0" presId="urn:microsoft.com/office/officeart/2005/8/layout/orgChart1"/>
    <dgm:cxn modelId="{27F40D70-88DD-4702-846F-FB4B278C04AD}" type="presParOf" srcId="{02F7FA7F-827C-455A-AB2F-9A1054A92E8A}" destId="{CB1B90D9-B94D-43F2-945A-ED82D6A47312}" srcOrd="2" destOrd="0" presId="urn:microsoft.com/office/officeart/2005/8/layout/orgChart1"/>
    <dgm:cxn modelId="{14525208-2EDB-499C-8542-8E48FB74F79B}" type="presParOf" srcId="{3F0F0F81-DCF6-4392-9CFD-25BEE2D41D44}" destId="{6A8F3C66-C04E-480F-9C7A-73B0BD13F1A0}" srcOrd="2" destOrd="0" presId="urn:microsoft.com/office/officeart/2005/8/layout/orgChar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F754768-1BEB-47A2-A2A7-DB7C8F11A323}" type="doc">
      <dgm:prSet loTypeId="urn:microsoft.com/office/officeart/2005/8/layout/default" loCatId="list" qsTypeId="urn:microsoft.com/office/officeart/2005/8/quickstyle/3d3" qsCatId="3D" csTypeId="urn:microsoft.com/office/officeart/2005/8/colors/accent2_2" csCatId="accent2" phldr="1"/>
      <dgm:spPr/>
      <dgm:t>
        <a:bodyPr/>
        <a:lstStyle/>
        <a:p>
          <a:endParaRPr lang="en-IN"/>
        </a:p>
      </dgm:t>
    </dgm:pt>
    <dgm:pt modelId="{4FAE501E-BC21-4643-A374-57BB48A21C20}">
      <dgm:prSet phldrT="[Text]"/>
      <dgm:spPr/>
      <dgm:t>
        <a:bodyPr/>
        <a:lstStyle/>
        <a:p>
          <a:r>
            <a:rPr lang="en-IN" dirty="0" smtClean="0"/>
            <a:t>Nature of Work</a:t>
          </a:r>
          <a:endParaRPr lang="en-IN" dirty="0"/>
        </a:p>
      </dgm:t>
    </dgm:pt>
    <dgm:pt modelId="{CD6BB8C8-16D4-4BD5-9548-858BA40E33AC}" type="parTrans" cxnId="{568F89AD-5B75-45AF-B7B0-3A0463705A94}">
      <dgm:prSet/>
      <dgm:spPr/>
      <dgm:t>
        <a:bodyPr/>
        <a:lstStyle/>
        <a:p>
          <a:endParaRPr lang="en-IN"/>
        </a:p>
      </dgm:t>
    </dgm:pt>
    <dgm:pt modelId="{41C45549-619B-4C0E-981B-CF2BA59B9B80}" type="sibTrans" cxnId="{568F89AD-5B75-45AF-B7B0-3A0463705A94}">
      <dgm:prSet/>
      <dgm:spPr/>
      <dgm:t>
        <a:bodyPr/>
        <a:lstStyle/>
        <a:p>
          <a:endParaRPr lang="en-IN"/>
        </a:p>
      </dgm:t>
    </dgm:pt>
    <dgm:pt modelId="{F8C25248-ACFA-4075-95FF-0B8DD4F67448}">
      <dgm:prSet phldrT="[Text]"/>
      <dgm:spPr/>
      <dgm:t>
        <a:bodyPr/>
        <a:lstStyle/>
        <a:p>
          <a:r>
            <a:rPr lang="en-IN" dirty="0" smtClean="0"/>
            <a:t>Experience </a:t>
          </a:r>
          <a:r>
            <a:rPr lang="en-IN" dirty="0" smtClean="0"/>
            <a:t>&amp; Capacity of </a:t>
          </a:r>
          <a:r>
            <a:rPr lang="en-IN" dirty="0" smtClean="0"/>
            <a:t>Superior</a:t>
          </a:r>
          <a:endParaRPr lang="en-IN" dirty="0"/>
        </a:p>
      </dgm:t>
    </dgm:pt>
    <dgm:pt modelId="{B3F055DF-DC12-434F-9D43-0DC115A7A5BD}" type="parTrans" cxnId="{4622BECF-B43B-4C34-8BBA-CE2D52739055}">
      <dgm:prSet/>
      <dgm:spPr/>
      <dgm:t>
        <a:bodyPr/>
        <a:lstStyle/>
        <a:p>
          <a:endParaRPr lang="en-IN"/>
        </a:p>
      </dgm:t>
    </dgm:pt>
    <dgm:pt modelId="{45E42075-E138-4321-BBB1-A7D351BEA4B7}" type="sibTrans" cxnId="{4622BECF-B43B-4C34-8BBA-CE2D52739055}">
      <dgm:prSet/>
      <dgm:spPr/>
      <dgm:t>
        <a:bodyPr/>
        <a:lstStyle/>
        <a:p>
          <a:endParaRPr lang="en-IN"/>
        </a:p>
      </dgm:t>
    </dgm:pt>
    <dgm:pt modelId="{2747D4A9-0C8B-463A-9614-530899950AE0}">
      <dgm:prSet phldrT="[Text]"/>
      <dgm:spPr/>
      <dgm:t>
        <a:bodyPr/>
        <a:lstStyle/>
        <a:p>
          <a:r>
            <a:rPr lang="en-IN" dirty="0" smtClean="0"/>
            <a:t>Subordinates Abilities</a:t>
          </a:r>
          <a:endParaRPr lang="en-IN" dirty="0"/>
        </a:p>
      </dgm:t>
    </dgm:pt>
    <dgm:pt modelId="{4F95F927-7212-424F-8047-7BABB8981748}" type="parTrans" cxnId="{BFB4966C-47D8-4335-B3BB-E114C4544A9B}">
      <dgm:prSet/>
      <dgm:spPr/>
      <dgm:t>
        <a:bodyPr/>
        <a:lstStyle/>
        <a:p>
          <a:endParaRPr lang="en-IN"/>
        </a:p>
      </dgm:t>
    </dgm:pt>
    <dgm:pt modelId="{9B13AF4F-E3DE-49E7-97C9-E1633AF9F4BB}" type="sibTrans" cxnId="{BFB4966C-47D8-4335-B3BB-E114C4544A9B}">
      <dgm:prSet/>
      <dgm:spPr/>
      <dgm:t>
        <a:bodyPr/>
        <a:lstStyle/>
        <a:p>
          <a:endParaRPr lang="en-IN"/>
        </a:p>
      </dgm:t>
    </dgm:pt>
    <dgm:pt modelId="{08793818-8371-4B86-AA97-6B2A1CE4D5FE}">
      <dgm:prSet phldrT="[Text]"/>
      <dgm:spPr/>
      <dgm:t>
        <a:bodyPr/>
        <a:lstStyle/>
        <a:p>
          <a:r>
            <a:rPr lang="en-IN" dirty="0" smtClean="0"/>
            <a:t>Faith &amp; Trust in Subordinate </a:t>
          </a:r>
          <a:endParaRPr lang="en-IN" dirty="0"/>
        </a:p>
      </dgm:t>
    </dgm:pt>
    <dgm:pt modelId="{1CC4F157-E80C-4CF5-8E92-28AB2D40B96C}" type="parTrans" cxnId="{011D7DFF-7140-4E1C-9BF1-62C4B9E2CC47}">
      <dgm:prSet/>
      <dgm:spPr/>
      <dgm:t>
        <a:bodyPr/>
        <a:lstStyle/>
        <a:p>
          <a:endParaRPr lang="en-IN"/>
        </a:p>
      </dgm:t>
    </dgm:pt>
    <dgm:pt modelId="{512149BD-DF15-4ABE-87C3-B769102E9D36}" type="sibTrans" cxnId="{011D7DFF-7140-4E1C-9BF1-62C4B9E2CC47}">
      <dgm:prSet/>
      <dgm:spPr/>
      <dgm:t>
        <a:bodyPr/>
        <a:lstStyle/>
        <a:p>
          <a:endParaRPr lang="en-IN"/>
        </a:p>
      </dgm:t>
    </dgm:pt>
    <dgm:pt modelId="{65E4F3FE-137B-4CEF-B4A5-C8B278F57776}">
      <dgm:prSet phldrT="[Text]"/>
      <dgm:spPr/>
      <dgm:t>
        <a:bodyPr/>
        <a:lstStyle/>
        <a:p>
          <a:r>
            <a:rPr lang="en-IN" dirty="0" smtClean="0"/>
            <a:t>Extent of Delegation</a:t>
          </a:r>
          <a:endParaRPr lang="en-IN" dirty="0"/>
        </a:p>
      </dgm:t>
    </dgm:pt>
    <dgm:pt modelId="{971E30E8-C80A-4C21-89A2-F1330D791372}" type="parTrans" cxnId="{2361C14D-B5F1-4A6B-806D-5F223AF0F839}">
      <dgm:prSet/>
      <dgm:spPr/>
      <dgm:t>
        <a:bodyPr/>
        <a:lstStyle/>
        <a:p>
          <a:endParaRPr lang="en-IN"/>
        </a:p>
      </dgm:t>
    </dgm:pt>
    <dgm:pt modelId="{3F668689-C550-4915-9583-619F45908617}" type="sibTrans" cxnId="{2361C14D-B5F1-4A6B-806D-5F223AF0F839}">
      <dgm:prSet/>
      <dgm:spPr/>
      <dgm:t>
        <a:bodyPr/>
        <a:lstStyle/>
        <a:p>
          <a:endParaRPr lang="en-IN"/>
        </a:p>
      </dgm:t>
    </dgm:pt>
    <dgm:pt modelId="{81AFEBF0-0EE1-44EA-A6A7-E8D358385866}">
      <dgm:prSet phldrT="[Text]"/>
      <dgm:spPr/>
      <dgm:t>
        <a:bodyPr/>
        <a:lstStyle/>
        <a:p>
          <a:r>
            <a:rPr lang="en-IN" dirty="0" smtClean="0"/>
            <a:t>Incentives offered</a:t>
          </a:r>
          <a:endParaRPr lang="en-IN" dirty="0"/>
        </a:p>
      </dgm:t>
    </dgm:pt>
    <dgm:pt modelId="{EDE13315-C7B7-4FF8-A65C-D060C768C8C0}" type="parTrans" cxnId="{B26BF22B-37EB-473F-B694-1811C8460B98}">
      <dgm:prSet/>
      <dgm:spPr/>
      <dgm:t>
        <a:bodyPr/>
        <a:lstStyle/>
        <a:p>
          <a:endParaRPr lang="en-IN"/>
        </a:p>
      </dgm:t>
    </dgm:pt>
    <dgm:pt modelId="{F2834501-8D2E-4613-A946-BA70EE9732AD}" type="sibTrans" cxnId="{B26BF22B-37EB-473F-B694-1811C8460B98}">
      <dgm:prSet/>
      <dgm:spPr/>
      <dgm:t>
        <a:bodyPr/>
        <a:lstStyle/>
        <a:p>
          <a:endParaRPr lang="en-IN"/>
        </a:p>
      </dgm:t>
    </dgm:pt>
    <dgm:pt modelId="{5E729150-3428-47E5-85B8-694145AD05DA}">
      <dgm:prSet phldrT="[Text]"/>
      <dgm:spPr/>
      <dgm:t>
        <a:bodyPr/>
        <a:lstStyle/>
        <a:p>
          <a:r>
            <a:rPr lang="en-IN" dirty="0" smtClean="0"/>
            <a:t>Clarity of plans &amp; definiteness of responsibility</a:t>
          </a:r>
          <a:endParaRPr lang="en-IN" dirty="0"/>
        </a:p>
      </dgm:t>
    </dgm:pt>
    <dgm:pt modelId="{0B2E6B5A-7F8B-456E-970C-E1683F30E094}" type="parTrans" cxnId="{49A02A6D-72BC-4BF5-A3EE-CBA8886CA937}">
      <dgm:prSet/>
      <dgm:spPr/>
      <dgm:t>
        <a:bodyPr/>
        <a:lstStyle/>
        <a:p>
          <a:endParaRPr lang="en-IN"/>
        </a:p>
      </dgm:t>
    </dgm:pt>
    <dgm:pt modelId="{9DA8429D-D982-4D0F-B40B-398DBAC325D4}" type="sibTrans" cxnId="{49A02A6D-72BC-4BF5-A3EE-CBA8886CA937}">
      <dgm:prSet/>
      <dgm:spPr/>
      <dgm:t>
        <a:bodyPr/>
        <a:lstStyle/>
        <a:p>
          <a:endParaRPr lang="en-IN"/>
        </a:p>
      </dgm:t>
    </dgm:pt>
    <dgm:pt modelId="{A300C831-BAF7-462E-8A21-5444BF4BA476}">
      <dgm:prSet phldrT="[Text]"/>
      <dgm:spPr/>
      <dgm:t>
        <a:bodyPr/>
        <a:lstStyle/>
        <a:p>
          <a:r>
            <a:rPr lang="en-IN" dirty="0" smtClean="0"/>
            <a:t>Degree of Decentralisation</a:t>
          </a:r>
          <a:endParaRPr lang="en-IN" dirty="0"/>
        </a:p>
      </dgm:t>
    </dgm:pt>
    <dgm:pt modelId="{C7F83143-C988-42A3-B509-BBD4140071C6}" type="parTrans" cxnId="{A85C6123-EC18-4A27-BC2D-613F62E49269}">
      <dgm:prSet/>
      <dgm:spPr/>
      <dgm:t>
        <a:bodyPr/>
        <a:lstStyle/>
        <a:p>
          <a:endParaRPr lang="en-IN"/>
        </a:p>
      </dgm:t>
    </dgm:pt>
    <dgm:pt modelId="{20071467-83F9-489F-BCF5-154F34B4F2FF}" type="sibTrans" cxnId="{A85C6123-EC18-4A27-BC2D-613F62E49269}">
      <dgm:prSet/>
      <dgm:spPr/>
      <dgm:t>
        <a:bodyPr/>
        <a:lstStyle/>
        <a:p>
          <a:endParaRPr lang="en-IN"/>
        </a:p>
      </dgm:t>
    </dgm:pt>
    <dgm:pt modelId="{25A351E0-8206-48D9-8F06-D22B42C2775C}">
      <dgm:prSet phldrT="[Text]"/>
      <dgm:spPr/>
      <dgm:t>
        <a:bodyPr/>
        <a:lstStyle/>
        <a:p>
          <a:r>
            <a:rPr lang="en-IN" dirty="0" smtClean="0"/>
            <a:t>Use of Communication</a:t>
          </a:r>
          <a:endParaRPr lang="en-IN" dirty="0"/>
        </a:p>
      </dgm:t>
    </dgm:pt>
    <dgm:pt modelId="{C7627B73-C046-463A-A0CD-09C9FBB010C8}" type="parTrans" cxnId="{917A9739-3EB9-4C0C-B844-DF0AB4AC12FB}">
      <dgm:prSet/>
      <dgm:spPr/>
      <dgm:t>
        <a:bodyPr/>
        <a:lstStyle/>
        <a:p>
          <a:endParaRPr lang="en-IN"/>
        </a:p>
      </dgm:t>
    </dgm:pt>
    <dgm:pt modelId="{51DDDB7B-8DD5-459B-A060-2F6CE01FE76E}" type="sibTrans" cxnId="{917A9739-3EB9-4C0C-B844-DF0AB4AC12FB}">
      <dgm:prSet/>
      <dgm:spPr/>
      <dgm:t>
        <a:bodyPr/>
        <a:lstStyle/>
        <a:p>
          <a:endParaRPr lang="en-IN"/>
        </a:p>
      </dgm:t>
    </dgm:pt>
    <dgm:pt modelId="{02852FC8-B7F7-4EA8-A28F-73D1AA6D21A8}" type="pres">
      <dgm:prSet presAssocID="{9F754768-1BEB-47A2-A2A7-DB7C8F11A323}" presName="diagram" presStyleCnt="0">
        <dgm:presLayoutVars>
          <dgm:dir/>
          <dgm:resizeHandles val="exact"/>
        </dgm:presLayoutVars>
      </dgm:prSet>
      <dgm:spPr/>
      <dgm:t>
        <a:bodyPr/>
        <a:lstStyle/>
        <a:p>
          <a:endParaRPr lang="en-IN"/>
        </a:p>
      </dgm:t>
    </dgm:pt>
    <dgm:pt modelId="{6DC69A22-FA6E-4BCC-AFF6-79E5C6D05942}" type="pres">
      <dgm:prSet presAssocID="{4FAE501E-BC21-4643-A374-57BB48A21C20}" presName="node" presStyleLbl="node1" presStyleIdx="0" presStyleCnt="9">
        <dgm:presLayoutVars>
          <dgm:bulletEnabled val="1"/>
        </dgm:presLayoutVars>
      </dgm:prSet>
      <dgm:spPr/>
      <dgm:t>
        <a:bodyPr/>
        <a:lstStyle/>
        <a:p>
          <a:endParaRPr lang="en-IN"/>
        </a:p>
      </dgm:t>
    </dgm:pt>
    <dgm:pt modelId="{E3207996-114D-45FF-A3CE-BC1DCABB5B5A}" type="pres">
      <dgm:prSet presAssocID="{41C45549-619B-4C0E-981B-CF2BA59B9B80}" presName="sibTrans" presStyleCnt="0"/>
      <dgm:spPr/>
      <dgm:t>
        <a:bodyPr/>
        <a:lstStyle/>
        <a:p>
          <a:endParaRPr lang="en-IN"/>
        </a:p>
      </dgm:t>
    </dgm:pt>
    <dgm:pt modelId="{00C7FEFF-6349-4B7B-A677-61F7E940ABF1}" type="pres">
      <dgm:prSet presAssocID="{F8C25248-ACFA-4075-95FF-0B8DD4F67448}" presName="node" presStyleLbl="node1" presStyleIdx="1" presStyleCnt="9">
        <dgm:presLayoutVars>
          <dgm:bulletEnabled val="1"/>
        </dgm:presLayoutVars>
      </dgm:prSet>
      <dgm:spPr/>
      <dgm:t>
        <a:bodyPr/>
        <a:lstStyle/>
        <a:p>
          <a:endParaRPr lang="en-IN"/>
        </a:p>
      </dgm:t>
    </dgm:pt>
    <dgm:pt modelId="{F4583DA2-E3D3-4780-A1B3-C4A10BED838E}" type="pres">
      <dgm:prSet presAssocID="{45E42075-E138-4321-BBB1-A7D351BEA4B7}" presName="sibTrans" presStyleCnt="0"/>
      <dgm:spPr/>
      <dgm:t>
        <a:bodyPr/>
        <a:lstStyle/>
        <a:p>
          <a:endParaRPr lang="en-IN"/>
        </a:p>
      </dgm:t>
    </dgm:pt>
    <dgm:pt modelId="{B51672F9-E2DC-43AC-95DA-68DB682BA379}" type="pres">
      <dgm:prSet presAssocID="{2747D4A9-0C8B-463A-9614-530899950AE0}" presName="node" presStyleLbl="node1" presStyleIdx="2" presStyleCnt="9">
        <dgm:presLayoutVars>
          <dgm:bulletEnabled val="1"/>
        </dgm:presLayoutVars>
      </dgm:prSet>
      <dgm:spPr/>
      <dgm:t>
        <a:bodyPr/>
        <a:lstStyle/>
        <a:p>
          <a:endParaRPr lang="en-IN"/>
        </a:p>
      </dgm:t>
    </dgm:pt>
    <dgm:pt modelId="{A7823A15-02C6-4DC9-A419-5FF9AA5D7B06}" type="pres">
      <dgm:prSet presAssocID="{9B13AF4F-E3DE-49E7-97C9-E1633AF9F4BB}" presName="sibTrans" presStyleCnt="0"/>
      <dgm:spPr/>
      <dgm:t>
        <a:bodyPr/>
        <a:lstStyle/>
        <a:p>
          <a:endParaRPr lang="en-IN"/>
        </a:p>
      </dgm:t>
    </dgm:pt>
    <dgm:pt modelId="{E3372781-2AB5-4110-BAFE-B4137A935C94}" type="pres">
      <dgm:prSet presAssocID="{08793818-8371-4B86-AA97-6B2A1CE4D5FE}" presName="node" presStyleLbl="node1" presStyleIdx="3" presStyleCnt="9">
        <dgm:presLayoutVars>
          <dgm:bulletEnabled val="1"/>
        </dgm:presLayoutVars>
      </dgm:prSet>
      <dgm:spPr/>
      <dgm:t>
        <a:bodyPr/>
        <a:lstStyle/>
        <a:p>
          <a:endParaRPr lang="en-IN"/>
        </a:p>
      </dgm:t>
    </dgm:pt>
    <dgm:pt modelId="{1C330DBC-58F6-4549-96A3-3FC44BA7B25F}" type="pres">
      <dgm:prSet presAssocID="{512149BD-DF15-4ABE-87C3-B769102E9D36}" presName="sibTrans" presStyleCnt="0"/>
      <dgm:spPr/>
      <dgm:t>
        <a:bodyPr/>
        <a:lstStyle/>
        <a:p>
          <a:endParaRPr lang="en-IN"/>
        </a:p>
      </dgm:t>
    </dgm:pt>
    <dgm:pt modelId="{221A992E-4E8D-4E1E-A6CF-33E29F13E4C0}" type="pres">
      <dgm:prSet presAssocID="{81AFEBF0-0EE1-44EA-A6A7-E8D358385866}" presName="node" presStyleLbl="node1" presStyleIdx="4" presStyleCnt="9">
        <dgm:presLayoutVars>
          <dgm:bulletEnabled val="1"/>
        </dgm:presLayoutVars>
      </dgm:prSet>
      <dgm:spPr/>
      <dgm:t>
        <a:bodyPr/>
        <a:lstStyle/>
        <a:p>
          <a:endParaRPr lang="en-IN"/>
        </a:p>
      </dgm:t>
    </dgm:pt>
    <dgm:pt modelId="{BA88C0A0-E803-43B2-BF2B-51D9D2E911D3}" type="pres">
      <dgm:prSet presAssocID="{F2834501-8D2E-4613-A946-BA70EE9732AD}" presName="sibTrans" presStyleCnt="0"/>
      <dgm:spPr/>
      <dgm:t>
        <a:bodyPr/>
        <a:lstStyle/>
        <a:p>
          <a:endParaRPr lang="en-IN"/>
        </a:p>
      </dgm:t>
    </dgm:pt>
    <dgm:pt modelId="{2B2EF997-1778-4FD0-8018-0095768532D1}" type="pres">
      <dgm:prSet presAssocID="{5E729150-3428-47E5-85B8-694145AD05DA}" presName="node" presStyleLbl="node1" presStyleIdx="5" presStyleCnt="9">
        <dgm:presLayoutVars>
          <dgm:bulletEnabled val="1"/>
        </dgm:presLayoutVars>
      </dgm:prSet>
      <dgm:spPr/>
      <dgm:t>
        <a:bodyPr/>
        <a:lstStyle/>
        <a:p>
          <a:endParaRPr lang="en-IN"/>
        </a:p>
      </dgm:t>
    </dgm:pt>
    <dgm:pt modelId="{B760C1AF-9A19-45CB-94A5-A3B47EF8F7ED}" type="pres">
      <dgm:prSet presAssocID="{9DA8429D-D982-4D0F-B40B-398DBAC325D4}" presName="sibTrans" presStyleCnt="0"/>
      <dgm:spPr/>
      <dgm:t>
        <a:bodyPr/>
        <a:lstStyle/>
        <a:p>
          <a:endParaRPr lang="en-IN"/>
        </a:p>
      </dgm:t>
    </dgm:pt>
    <dgm:pt modelId="{A287B382-ECE9-41A5-8F35-757A6786B4DC}" type="pres">
      <dgm:prSet presAssocID="{65E4F3FE-137B-4CEF-B4A5-C8B278F57776}" presName="node" presStyleLbl="node1" presStyleIdx="6" presStyleCnt="9">
        <dgm:presLayoutVars>
          <dgm:bulletEnabled val="1"/>
        </dgm:presLayoutVars>
      </dgm:prSet>
      <dgm:spPr/>
      <dgm:t>
        <a:bodyPr/>
        <a:lstStyle/>
        <a:p>
          <a:endParaRPr lang="en-IN"/>
        </a:p>
      </dgm:t>
    </dgm:pt>
    <dgm:pt modelId="{EEF72A12-ED96-4F5B-9140-1B2987B34A62}" type="pres">
      <dgm:prSet presAssocID="{3F668689-C550-4915-9583-619F45908617}" presName="sibTrans" presStyleCnt="0"/>
      <dgm:spPr/>
      <dgm:t>
        <a:bodyPr/>
        <a:lstStyle/>
        <a:p>
          <a:endParaRPr lang="en-IN"/>
        </a:p>
      </dgm:t>
    </dgm:pt>
    <dgm:pt modelId="{2E6DF94F-BBF4-43CD-96DE-B9D7EAAD294F}" type="pres">
      <dgm:prSet presAssocID="{A300C831-BAF7-462E-8A21-5444BF4BA476}" presName="node" presStyleLbl="node1" presStyleIdx="7" presStyleCnt="9">
        <dgm:presLayoutVars>
          <dgm:bulletEnabled val="1"/>
        </dgm:presLayoutVars>
      </dgm:prSet>
      <dgm:spPr/>
      <dgm:t>
        <a:bodyPr/>
        <a:lstStyle/>
        <a:p>
          <a:endParaRPr lang="en-IN"/>
        </a:p>
      </dgm:t>
    </dgm:pt>
    <dgm:pt modelId="{ECEA8ED7-758E-428A-B56A-B6C3E66E3BA8}" type="pres">
      <dgm:prSet presAssocID="{20071467-83F9-489F-BCF5-154F34B4F2FF}" presName="sibTrans" presStyleCnt="0"/>
      <dgm:spPr/>
      <dgm:t>
        <a:bodyPr/>
        <a:lstStyle/>
        <a:p>
          <a:endParaRPr lang="en-IN"/>
        </a:p>
      </dgm:t>
    </dgm:pt>
    <dgm:pt modelId="{82F29FFC-138B-47E5-9254-C38CAC6271DB}" type="pres">
      <dgm:prSet presAssocID="{25A351E0-8206-48D9-8F06-D22B42C2775C}" presName="node" presStyleLbl="node1" presStyleIdx="8" presStyleCnt="9">
        <dgm:presLayoutVars>
          <dgm:bulletEnabled val="1"/>
        </dgm:presLayoutVars>
      </dgm:prSet>
      <dgm:spPr/>
      <dgm:t>
        <a:bodyPr/>
        <a:lstStyle/>
        <a:p>
          <a:endParaRPr lang="en-IN"/>
        </a:p>
      </dgm:t>
    </dgm:pt>
  </dgm:ptLst>
  <dgm:cxnLst>
    <dgm:cxn modelId="{6AF99646-ACCD-4916-9FA9-A5FB3C8C6721}" type="presOf" srcId="{2747D4A9-0C8B-463A-9614-530899950AE0}" destId="{B51672F9-E2DC-43AC-95DA-68DB682BA379}" srcOrd="0" destOrd="0" presId="urn:microsoft.com/office/officeart/2005/8/layout/default"/>
    <dgm:cxn modelId="{BFB4966C-47D8-4335-B3BB-E114C4544A9B}" srcId="{9F754768-1BEB-47A2-A2A7-DB7C8F11A323}" destId="{2747D4A9-0C8B-463A-9614-530899950AE0}" srcOrd="2" destOrd="0" parTransId="{4F95F927-7212-424F-8047-7BABB8981748}" sibTransId="{9B13AF4F-E3DE-49E7-97C9-E1633AF9F4BB}"/>
    <dgm:cxn modelId="{B26BF22B-37EB-473F-B694-1811C8460B98}" srcId="{9F754768-1BEB-47A2-A2A7-DB7C8F11A323}" destId="{81AFEBF0-0EE1-44EA-A6A7-E8D358385866}" srcOrd="4" destOrd="0" parTransId="{EDE13315-C7B7-4FF8-A65C-D060C768C8C0}" sibTransId="{F2834501-8D2E-4613-A946-BA70EE9732AD}"/>
    <dgm:cxn modelId="{2B1C8599-9F80-4308-A64C-5831C2E3F5DF}" type="presOf" srcId="{5E729150-3428-47E5-85B8-694145AD05DA}" destId="{2B2EF997-1778-4FD0-8018-0095768532D1}" srcOrd="0" destOrd="0" presId="urn:microsoft.com/office/officeart/2005/8/layout/default"/>
    <dgm:cxn modelId="{4622BECF-B43B-4C34-8BBA-CE2D52739055}" srcId="{9F754768-1BEB-47A2-A2A7-DB7C8F11A323}" destId="{F8C25248-ACFA-4075-95FF-0B8DD4F67448}" srcOrd="1" destOrd="0" parTransId="{B3F055DF-DC12-434F-9D43-0DC115A7A5BD}" sibTransId="{45E42075-E138-4321-BBB1-A7D351BEA4B7}"/>
    <dgm:cxn modelId="{568F89AD-5B75-45AF-B7B0-3A0463705A94}" srcId="{9F754768-1BEB-47A2-A2A7-DB7C8F11A323}" destId="{4FAE501E-BC21-4643-A374-57BB48A21C20}" srcOrd="0" destOrd="0" parTransId="{CD6BB8C8-16D4-4BD5-9548-858BA40E33AC}" sibTransId="{41C45549-619B-4C0E-981B-CF2BA59B9B80}"/>
    <dgm:cxn modelId="{A85C6123-EC18-4A27-BC2D-613F62E49269}" srcId="{9F754768-1BEB-47A2-A2A7-DB7C8F11A323}" destId="{A300C831-BAF7-462E-8A21-5444BF4BA476}" srcOrd="7" destOrd="0" parTransId="{C7F83143-C988-42A3-B509-BBD4140071C6}" sibTransId="{20071467-83F9-489F-BCF5-154F34B4F2FF}"/>
    <dgm:cxn modelId="{2361C14D-B5F1-4A6B-806D-5F223AF0F839}" srcId="{9F754768-1BEB-47A2-A2A7-DB7C8F11A323}" destId="{65E4F3FE-137B-4CEF-B4A5-C8B278F57776}" srcOrd="6" destOrd="0" parTransId="{971E30E8-C80A-4C21-89A2-F1330D791372}" sibTransId="{3F668689-C550-4915-9583-619F45908617}"/>
    <dgm:cxn modelId="{7D4AE038-FCAA-4309-B5BF-D0D5486464E6}" type="presOf" srcId="{A300C831-BAF7-462E-8A21-5444BF4BA476}" destId="{2E6DF94F-BBF4-43CD-96DE-B9D7EAAD294F}" srcOrd="0" destOrd="0" presId="urn:microsoft.com/office/officeart/2005/8/layout/default"/>
    <dgm:cxn modelId="{233F7DE2-4B07-4844-9EDF-1AD9C3C3C0B3}" type="presOf" srcId="{25A351E0-8206-48D9-8F06-D22B42C2775C}" destId="{82F29FFC-138B-47E5-9254-C38CAC6271DB}" srcOrd="0" destOrd="0" presId="urn:microsoft.com/office/officeart/2005/8/layout/default"/>
    <dgm:cxn modelId="{011D7DFF-7140-4E1C-9BF1-62C4B9E2CC47}" srcId="{9F754768-1BEB-47A2-A2A7-DB7C8F11A323}" destId="{08793818-8371-4B86-AA97-6B2A1CE4D5FE}" srcOrd="3" destOrd="0" parTransId="{1CC4F157-E80C-4CF5-8E92-28AB2D40B96C}" sibTransId="{512149BD-DF15-4ABE-87C3-B769102E9D36}"/>
    <dgm:cxn modelId="{CA9C28E9-2D0F-4FA5-B85F-50612073827E}" type="presOf" srcId="{4FAE501E-BC21-4643-A374-57BB48A21C20}" destId="{6DC69A22-FA6E-4BCC-AFF6-79E5C6D05942}" srcOrd="0" destOrd="0" presId="urn:microsoft.com/office/officeart/2005/8/layout/default"/>
    <dgm:cxn modelId="{49A02A6D-72BC-4BF5-A3EE-CBA8886CA937}" srcId="{9F754768-1BEB-47A2-A2A7-DB7C8F11A323}" destId="{5E729150-3428-47E5-85B8-694145AD05DA}" srcOrd="5" destOrd="0" parTransId="{0B2E6B5A-7F8B-456E-970C-E1683F30E094}" sibTransId="{9DA8429D-D982-4D0F-B40B-398DBAC325D4}"/>
    <dgm:cxn modelId="{50634ED9-9DD1-466B-BF40-449617B04ACF}" type="presOf" srcId="{08793818-8371-4B86-AA97-6B2A1CE4D5FE}" destId="{E3372781-2AB5-4110-BAFE-B4137A935C94}" srcOrd="0" destOrd="0" presId="urn:microsoft.com/office/officeart/2005/8/layout/default"/>
    <dgm:cxn modelId="{82EE4A26-DFAB-4503-8C07-EE60B19A16D8}" type="presOf" srcId="{81AFEBF0-0EE1-44EA-A6A7-E8D358385866}" destId="{221A992E-4E8D-4E1E-A6CF-33E29F13E4C0}" srcOrd="0" destOrd="0" presId="urn:microsoft.com/office/officeart/2005/8/layout/default"/>
    <dgm:cxn modelId="{917A9739-3EB9-4C0C-B844-DF0AB4AC12FB}" srcId="{9F754768-1BEB-47A2-A2A7-DB7C8F11A323}" destId="{25A351E0-8206-48D9-8F06-D22B42C2775C}" srcOrd="8" destOrd="0" parTransId="{C7627B73-C046-463A-A0CD-09C9FBB010C8}" sibTransId="{51DDDB7B-8DD5-459B-A060-2F6CE01FE76E}"/>
    <dgm:cxn modelId="{95BCE4B8-64D4-46F3-BAC8-43FB071B35E0}" type="presOf" srcId="{65E4F3FE-137B-4CEF-B4A5-C8B278F57776}" destId="{A287B382-ECE9-41A5-8F35-757A6786B4DC}" srcOrd="0" destOrd="0" presId="urn:microsoft.com/office/officeart/2005/8/layout/default"/>
    <dgm:cxn modelId="{A86742A8-2204-456A-AF8C-754322F529FC}" type="presOf" srcId="{9F754768-1BEB-47A2-A2A7-DB7C8F11A323}" destId="{02852FC8-B7F7-4EA8-A28F-73D1AA6D21A8}" srcOrd="0" destOrd="0" presId="urn:microsoft.com/office/officeart/2005/8/layout/default"/>
    <dgm:cxn modelId="{CDF94ED2-C1F9-480C-BF19-DA64D75B459E}" type="presOf" srcId="{F8C25248-ACFA-4075-95FF-0B8DD4F67448}" destId="{00C7FEFF-6349-4B7B-A677-61F7E940ABF1}" srcOrd="0" destOrd="0" presId="urn:microsoft.com/office/officeart/2005/8/layout/default"/>
    <dgm:cxn modelId="{2F3B15DF-7961-4292-AFD0-93AA1F321A8A}" type="presParOf" srcId="{02852FC8-B7F7-4EA8-A28F-73D1AA6D21A8}" destId="{6DC69A22-FA6E-4BCC-AFF6-79E5C6D05942}" srcOrd="0" destOrd="0" presId="urn:microsoft.com/office/officeart/2005/8/layout/default"/>
    <dgm:cxn modelId="{7ABA1150-3A07-4150-BFF8-6B40D72494A8}" type="presParOf" srcId="{02852FC8-B7F7-4EA8-A28F-73D1AA6D21A8}" destId="{E3207996-114D-45FF-A3CE-BC1DCABB5B5A}" srcOrd="1" destOrd="0" presId="urn:microsoft.com/office/officeart/2005/8/layout/default"/>
    <dgm:cxn modelId="{EF824BC9-5B92-4473-B19F-CC492D571BA9}" type="presParOf" srcId="{02852FC8-B7F7-4EA8-A28F-73D1AA6D21A8}" destId="{00C7FEFF-6349-4B7B-A677-61F7E940ABF1}" srcOrd="2" destOrd="0" presId="urn:microsoft.com/office/officeart/2005/8/layout/default"/>
    <dgm:cxn modelId="{EBF6DBBF-9954-4EE5-9B4B-0953A3FFE7B4}" type="presParOf" srcId="{02852FC8-B7F7-4EA8-A28F-73D1AA6D21A8}" destId="{F4583DA2-E3D3-4780-A1B3-C4A10BED838E}" srcOrd="3" destOrd="0" presId="urn:microsoft.com/office/officeart/2005/8/layout/default"/>
    <dgm:cxn modelId="{E5E1BDFF-E85E-4BF9-9101-8901D2290B00}" type="presParOf" srcId="{02852FC8-B7F7-4EA8-A28F-73D1AA6D21A8}" destId="{B51672F9-E2DC-43AC-95DA-68DB682BA379}" srcOrd="4" destOrd="0" presId="urn:microsoft.com/office/officeart/2005/8/layout/default"/>
    <dgm:cxn modelId="{DCA4074E-8997-4AA8-AD33-D0F9A69D3AFB}" type="presParOf" srcId="{02852FC8-B7F7-4EA8-A28F-73D1AA6D21A8}" destId="{A7823A15-02C6-4DC9-A419-5FF9AA5D7B06}" srcOrd="5" destOrd="0" presId="urn:microsoft.com/office/officeart/2005/8/layout/default"/>
    <dgm:cxn modelId="{629AB06D-7924-447D-BF20-888C6CD4FAE8}" type="presParOf" srcId="{02852FC8-B7F7-4EA8-A28F-73D1AA6D21A8}" destId="{E3372781-2AB5-4110-BAFE-B4137A935C94}" srcOrd="6" destOrd="0" presId="urn:microsoft.com/office/officeart/2005/8/layout/default"/>
    <dgm:cxn modelId="{6F65227C-A1FC-4A6B-8ED1-4C13DBA7D259}" type="presParOf" srcId="{02852FC8-B7F7-4EA8-A28F-73D1AA6D21A8}" destId="{1C330DBC-58F6-4549-96A3-3FC44BA7B25F}" srcOrd="7" destOrd="0" presId="urn:microsoft.com/office/officeart/2005/8/layout/default"/>
    <dgm:cxn modelId="{FD6AAE62-98C9-4E79-AB95-FC7DBD0B99EC}" type="presParOf" srcId="{02852FC8-B7F7-4EA8-A28F-73D1AA6D21A8}" destId="{221A992E-4E8D-4E1E-A6CF-33E29F13E4C0}" srcOrd="8" destOrd="0" presId="urn:microsoft.com/office/officeart/2005/8/layout/default"/>
    <dgm:cxn modelId="{D6A82AC4-43BB-4BC6-902D-476EBF2D46B6}" type="presParOf" srcId="{02852FC8-B7F7-4EA8-A28F-73D1AA6D21A8}" destId="{BA88C0A0-E803-43B2-BF2B-51D9D2E911D3}" srcOrd="9" destOrd="0" presId="urn:microsoft.com/office/officeart/2005/8/layout/default"/>
    <dgm:cxn modelId="{0B89DD88-31C3-4209-BE0A-56ECDFAB6DB0}" type="presParOf" srcId="{02852FC8-B7F7-4EA8-A28F-73D1AA6D21A8}" destId="{2B2EF997-1778-4FD0-8018-0095768532D1}" srcOrd="10" destOrd="0" presId="urn:microsoft.com/office/officeart/2005/8/layout/default"/>
    <dgm:cxn modelId="{4FFC808D-3210-4879-B654-CF0A87465086}" type="presParOf" srcId="{02852FC8-B7F7-4EA8-A28F-73D1AA6D21A8}" destId="{B760C1AF-9A19-45CB-94A5-A3B47EF8F7ED}" srcOrd="11" destOrd="0" presId="urn:microsoft.com/office/officeart/2005/8/layout/default"/>
    <dgm:cxn modelId="{E14126BD-AA6A-4922-BD0E-4E489BFD1BDB}" type="presParOf" srcId="{02852FC8-B7F7-4EA8-A28F-73D1AA6D21A8}" destId="{A287B382-ECE9-41A5-8F35-757A6786B4DC}" srcOrd="12" destOrd="0" presId="urn:microsoft.com/office/officeart/2005/8/layout/default"/>
    <dgm:cxn modelId="{B07B0F98-26B7-449E-9F97-7FBDBAD420D4}" type="presParOf" srcId="{02852FC8-B7F7-4EA8-A28F-73D1AA6D21A8}" destId="{EEF72A12-ED96-4F5B-9140-1B2987B34A62}" srcOrd="13" destOrd="0" presId="urn:microsoft.com/office/officeart/2005/8/layout/default"/>
    <dgm:cxn modelId="{4C512DBD-303B-4AD2-A8A4-3D7D9C0D3FBC}" type="presParOf" srcId="{02852FC8-B7F7-4EA8-A28F-73D1AA6D21A8}" destId="{2E6DF94F-BBF4-43CD-96DE-B9D7EAAD294F}" srcOrd="14" destOrd="0" presId="urn:microsoft.com/office/officeart/2005/8/layout/default"/>
    <dgm:cxn modelId="{BFE70853-9B75-4CF5-8FEE-B0B4DB856331}" type="presParOf" srcId="{02852FC8-B7F7-4EA8-A28F-73D1AA6D21A8}" destId="{ECEA8ED7-758E-428A-B56A-B6C3E66E3BA8}" srcOrd="15" destOrd="0" presId="urn:microsoft.com/office/officeart/2005/8/layout/default"/>
    <dgm:cxn modelId="{D8164B77-694C-40F2-8881-0C9F46760982}" type="presParOf" srcId="{02852FC8-B7F7-4EA8-A28F-73D1AA6D21A8}" destId="{82F29FFC-138B-47E5-9254-C38CAC6271DB}" srcOrd="1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D5B98-3FAE-444A-8D62-83E41C88CFBB}">
      <dsp:nvSpPr>
        <dsp:cNvPr id="0" name=""/>
        <dsp:cNvSpPr/>
      </dsp:nvSpPr>
      <dsp:spPr>
        <a:xfrm>
          <a:off x="0" y="0"/>
          <a:ext cx="6454140" cy="10287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IN" sz="2700" kern="1200" dirty="0" smtClean="0"/>
            <a:t>Defining Organisation Goals</a:t>
          </a:r>
          <a:endParaRPr lang="en-IN" sz="2700" kern="1200" dirty="0"/>
        </a:p>
      </dsp:txBody>
      <dsp:txXfrm>
        <a:off x="30130" y="30130"/>
        <a:ext cx="5223733" cy="968440"/>
      </dsp:txXfrm>
    </dsp:sp>
    <dsp:sp modelId="{D0EF4BB8-F5FE-4E32-BF7B-18D2EAB52488}">
      <dsp:nvSpPr>
        <dsp:cNvPr id="0" name=""/>
        <dsp:cNvSpPr/>
      </dsp:nvSpPr>
      <dsp:spPr>
        <a:xfrm>
          <a:off x="481965" y="1171575"/>
          <a:ext cx="6454140" cy="10287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IN" sz="2700" kern="1200" dirty="0" smtClean="0"/>
            <a:t>Identifying Activities</a:t>
          </a:r>
          <a:endParaRPr lang="en-IN" sz="2700" kern="1200" dirty="0"/>
        </a:p>
      </dsp:txBody>
      <dsp:txXfrm>
        <a:off x="512095" y="1201705"/>
        <a:ext cx="5243260" cy="968440"/>
      </dsp:txXfrm>
    </dsp:sp>
    <dsp:sp modelId="{0CABE446-FB7B-4908-BA88-E39EA3A5CB35}">
      <dsp:nvSpPr>
        <dsp:cNvPr id="0" name=""/>
        <dsp:cNvSpPr/>
      </dsp:nvSpPr>
      <dsp:spPr>
        <a:xfrm>
          <a:off x="963930" y="2343150"/>
          <a:ext cx="6454140" cy="10287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IN" sz="2700" kern="1200" dirty="0" smtClean="0"/>
            <a:t>Grouping of Activities</a:t>
          </a:r>
          <a:endParaRPr lang="en-IN" sz="2700" kern="1200" dirty="0"/>
        </a:p>
      </dsp:txBody>
      <dsp:txXfrm>
        <a:off x="994060" y="2373280"/>
        <a:ext cx="5243260" cy="968439"/>
      </dsp:txXfrm>
    </dsp:sp>
    <dsp:sp modelId="{376A3670-ACFB-4766-97B7-393E24762471}">
      <dsp:nvSpPr>
        <dsp:cNvPr id="0" name=""/>
        <dsp:cNvSpPr/>
      </dsp:nvSpPr>
      <dsp:spPr>
        <a:xfrm>
          <a:off x="1445895" y="3514725"/>
          <a:ext cx="6454140" cy="10287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IN" sz="2700" kern="1200" dirty="0" smtClean="0"/>
            <a:t>Defining Authority</a:t>
          </a:r>
          <a:endParaRPr lang="en-IN" sz="2700" kern="1200" dirty="0"/>
        </a:p>
      </dsp:txBody>
      <dsp:txXfrm>
        <a:off x="1476025" y="3544855"/>
        <a:ext cx="5243260" cy="968439"/>
      </dsp:txXfrm>
    </dsp:sp>
    <dsp:sp modelId="{2E95CC76-302B-43BD-9978-34C84FD97D45}">
      <dsp:nvSpPr>
        <dsp:cNvPr id="0" name=""/>
        <dsp:cNvSpPr/>
      </dsp:nvSpPr>
      <dsp:spPr>
        <a:xfrm>
          <a:off x="1927860" y="4686300"/>
          <a:ext cx="6454140" cy="10287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IN" sz="2700" kern="1200" dirty="0" smtClean="0"/>
            <a:t>Delegating Authority &amp; Establishing Relationships</a:t>
          </a:r>
          <a:endParaRPr lang="en-IN" sz="2700" kern="1200" dirty="0"/>
        </a:p>
      </dsp:txBody>
      <dsp:txXfrm>
        <a:off x="1957990" y="4716430"/>
        <a:ext cx="5243260" cy="968439"/>
      </dsp:txXfrm>
    </dsp:sp>
    <dsp:sp modelId="{40126AA5-CECD-489B-B258-6397E9850B96}">
      <dsp:nvSpPr>
        <dsp:cNvPr id="0" name=""/>
        <dsp:cNvSpPr/>
      </dsp:nvSpPr>
      <dsp:spPr>
        <a:xfrm>
          <a:off x="5785485" y="751522"/>
          <a:ext cx="668655" cy="668655"/>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endParaRPr lang="en-IN" sz="3000" kern="1200"/>
        </a:p>
      </dsp:txBody>
      <dsp:txXfrm>
        <a:off x="5935932" y="751522"/>
        <a:ext cx="367761" cy="503163"/>
      </dsp:txXfrm>
    </dsp:sp>
    <dsp:sp modelId="{F1E46377-2684-4E5E-9EA4-9312F50CF0F5}">
      <dsp:nvSpPr>
        <dsp:cNvPr id="0" name=""/>
        <dsp:cNvSpPr/>
      </dsp:nvSpPr>
      <dsp:spPr>
        <a:xfrm>
          <a:off x="6267450" y="1923097"/>
          <a:ext cx="668655" cy="668655"/>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endParaRPr lang="en-IN" sz="3000" kern="1200"/>
        </a:p>
      </dsp:txBody>
      <dsp:txXfrm>
        <a:off x="6417897" y="1923097"/>
        <a:ext cx="367761" cy="503163"/>
      </dsp:txXfrm>
    </dsp:sp>
    <dsp:sp modelId="{A5DB4980-03F4-4EA8-8E7E-64EA2007835A}">
      <dsp:nvSpPr>
        <dsp:cNvPr id="0" name=""/>
        <dsp:cNvSpPr/>
      </dsp:nvSpPr>
      <dsp:spPr>
        <a:xfrm>
          <a:off x="6749415" y="3077527"/>
          <a:ext cx="668655" cy="668655"/>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endParaRPr lang="en-IN" sz="3000" kern="1200"/>
        </a:p>
      </dsp:txBody>
      <dsp:txXfrm>
        <a:off x="6899862" y="3077527"/>
        <a:ext cx="367761" cy="503163"/>
      </dsp:txXfrm>
    </dsp:sp>
    <dsp:sp modelId="{81A585DA-0EED-4897-B797-337EB5858768}">
      <dsp:nvSpPr>
        <dsp:cNvPr id="0" name=""/>
        <dsp:cNvSpPr/>
      </dsp:nvSpPr>
      <dsp:spPr>
        <a:xfrm>
          <a:off x="7231380" y="4260532"/>
          <a:ext cx="668655" cy="668655"/>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endParaRPr lang="en-IN" sz="3000" kern="1200"/>
        </a:p>
      </dsp:txBody>
      <dsp:txXfrm>
        <a:off x="7381827" y="4260532"/>
        <a:ext cx="367761" cy="50316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4CD9C1-9A60-40D1-8645-831477307497}">
      <dsp:nvSpPr>
        <dsp:cNvPr id="0" name=""/>
        <dsp:cNvSpPr/>
      </dsp:nvSpPr>
      <dsp:spPr>
        <a:xfrm>
          <a:off x="2171700" y="1657367"/>
          <a:ext cx="1536493" cy="266664"/>
        </a:xfrm>
        <a:custGeom>
          <a:avLst/>
          <a:gdLst/>
          <a:ahLst/>
          <a:cxnLst/>
          <a:rect l="0" t="0" r="0" b="0"/>
          <a:pathLst>
            <a:path>
              <a:moveTo>
                <a:pt x="0" y="0"/>
              </a:moveTo>
              <a:lnTo>
                <a:pt x="0" y="133332"/>
              </a:lnTo>
              <a:lnTo>
                <a:pt x="1536493" y="133332"/>
              </a:lnTo>
              <a:lnTo>
                <a:pt x="1536493" y="26666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CE87ABD-6D67-4F73-B24A-B2EC5DC6CCDB}">
      <dsp:nvSpPr>
        <dsp:cNvPr id="0" name=""/>
        <dsp:cNvSpPr/>
      </dsp:nvSpPr>
      <dsp:spPr>
        <a:xfrm>
          <a:off x="2125980" y="1657367"/>
          <a:ext cx="91440" cy="266664"/>
        </a:xfrm>
        <a:custGeom>
          <a:avLst/>
          <a:gdLst/>
          <a:ahLst/>
          <a:cxnLst/>
          <a:rect l="0" t="0" r="0" b="0"/>
          <a:pathLst>
            <a:path>
              <a:moveTo>
                <a:pt x="45720" y="0"/>
              </a:moveTo>
              <a:lnTo>
                <a:pt x="45720" y="26666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21FEE5F-E285-44EF-8484-7D52989AD81E}">
      <dsp:nvSpPr>
        <dsp:cNvPr id="0" name=""/>
        <dsp:cNvSpPr/>
      </dsp:nvSpPr>
      <dsp:spPr>
        <a:xfrm>
          <a:off x="635206" y="1657367"/>
          <a:ext cx="1536493" cy="266664"/>
        </a:xfrm>
        <a:custGeom>
          <a:avLst/>
          <a:gdLst/>
          <a:ahLst/>
          <a:cxnLst/>
          <a:rect l="0" t="0" r="0" b="0"/>
          <a:pathLst>
            <a:path>
              <a:moveTo>
                <a:pt x="1536493" y="0"/>
              </a:moveTo>
              <a:lnTo>
                <a:pt x="1536493" y="133332"/>
              </a:lnTo>
              <a:lnTo>
                <a:pt x="0" y="133332"/>
              </a:lnTo>
              <a:lnTo>
                <a:pt x="0" y="26666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30C2F74-E2C1-4A0D-85DC-18D7264BD883}">
      <dsp:nvSpPr>
        <dsp:cNvPr id="0" name=""/>
        <dsp:cNvSpPr/>
      </dsp:nvSpPr>
      <dsp:spPr>
        <a:xfrm>
          <a:off x="1536785" y="1022453"/>
          <a:ext cx="1269829" cy="63491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IN" sz="2000" kern="1200" dirty="0" smtClean="0"/>
            <a:t>Campaign A</a:t>
          </a:r>
          <a:endParaRPr lang="en-IN" sz="2000" kern="1200" dirty="0"/>
        </a:p>
      </dsp:txBody>
      <dsp:txXfrm>
        <a:off x="1536785" y="1022453"/>
        <a:ext cx="1269829" cy="634914"/>
      </dsp:txXfrm>
    </dsp:sp>
    <dsp:sp modelId="{A5FED6F8-D24A-4F4D-ABE8-4DE1211A00F9}">
      <dsp:nvSpPr>
        <dsp:cNvPr id="0" name=""/>
        <dsp:cNvSpPr/>
      </dsp:nvSpPr>
      <dsp:spPr>
        <a:xfrm>
          <a:off x="291" y="1924032"/>
          <a:ext cx="1269829" cy="63491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IN" sz="2000" kern="1200" dirty="0" smtClean="0"/>
            <a:t>Artists</a:t>
          </a:r>
          <a:endParaRPr lang="en-IN" sz="2000" kern="1200" dirty="0"/>
        </a:p>
      </dsp:txBody>
      <dsp:txXfrm>
        <a:off x="291" y="1924032"/>
        <a:ext cx="1269829" cy="634914"/>
      </dsp:txXfrm>
    </dsp:sp>
    <dsp:sp modelId="{31F0E8E7-EC1E-4670-9C70-196F956B40C9}">
      <dsp:nvSpPr>
        <dsp:cNvPr id="0" name=""/>
        <dsp:cNvSpPr/>
      </dsp:nvSpPr>
      <dsp:spPr>
        <a:xfrm>
          <a:off x="1536785" y="1924032"/>
          <a:ext cx="1269829" cy="63491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IN" sz="2000" kern="1200" dirty="0" smtClean="0"/>
            <a:t>Copywriters</a:t>
          </a:r>
          <a:endParaRPr lang="en-IN" sz="2000" kern="1200" dirty="0"/>
        </a:p>
      </dsp:txBody>
      <dsp:txXfrm>
        <a:off x="1536785" y="1924032"/>
        <a:ext cx="1269829" cy="634914"/>
      </dsp:txXfrm>
    </dsp:sp>
    <dsp:sp modelId="{11E64C8A-BC9A-4A93-B092-1C00C3E46188}">
      <dsp:nvSpPr>
        <dsp:cNvPr id="0" name=""/>
        <dsp:cNvSpPr/>
      </dsp:nvSpPr>
      <dsp:spPr>
        <a:xfrm>
          <a:off x="3073278" y="1924032"/>
          <a:ext cx="1269829" cy="63491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IN" sz="2000" kern="1200" dirty="0" smtClean="0"/>
            <a:t>Media planner</a:t>
          </a:r>
          <a:endParaRPr lang="en-IN" sz="2000" kern="1200" dirty="0"/>
        </a:p>
      </dsp:txBody>
      <dsp:txXfrm>
        <a:off x="3073278" y="1924032"/>
        <a:ext cx="1269829" cy="63491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4CD9C1-9A60-40D1-8645-831477307497}">
      <dsp:nvSpPr>
        <dsp:cNvPr id="0" name=""/>
        <dsp:cNvSpPr/>
      </dsp:nvSpPr>
      <dsp:spPr>
        <a:xfrm>
          <a:off x="2246586" y="1576570"/>
          <a:ext cx="1589476" cy="275859"/>
        </a:xfrm>
        <a:custGeom>
          <a:avLst/>
          <a:gdLst/>
          <a:ahLst/>
          <a:cxnLst/>
          <a:rect l="0" t="0" r="0" b="0"/>
          <a:pathLst>
            <a:path>
              <a:moveTo>
                <a:pt x="0" y="0"/>
              </a:moveTo>
              <a:lnTo>
                <a:pt x="0" y="137929"/>
              </a:lnTo>
              <a:lnTo>
                <a:pt x="1589476" y="137929"/>
              </a:lnTo>
              <a:lnTo>
                <a:pt x="1589476" y="2758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CE87ABD-6D67-4F73-B24A-B2EC5DC6CCDB}">
      <dsp:nvSpPr>
        <dsp:cNvPr id="0" name=""/>
        <dsp:cNvSpPr/>
      </dsp:nvSpPr>
      <dsp:spPr>
        <a:xfrm>
          <a:off x="2200866" y="1576570"/>
          <a:ext cx="91440" cy="275859"/>
        </a:xfrm>
        <a:custGeom>
          <a:avLst/>
          <a:gdLst/>
          <a:ahLst/>
          <a:cxnLst/>
          <a:rect l="0" t="0" r="0" b="0"/>
          <a:pathLst>
            <a:path>
              <a:moveTo>
                <a:pt x="45720" y="0"/>
              </a:moveTo>
              <a:lnTo>
                <a:pt x="45720" y="2758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21FEE5F-E285-44EF-8484-7D52989AD81E}">
      <dsp:nvSpPr>
        <dsp:cNvPr id="0" name=""/>
        <dsp:cNvSpPr/>
      </dsp:nvSpPr>
      <dsp:spPr>
        <a:xfrm>
          <a:off x="657109" y="1576570"/>
          <a:ext cx="1589476" cy="275859"/>
        </a:xfrm>
        <a:custGeom>
          <a:avLst/>
          <a:gdLst/>
          <a:ahLst/>
          <a:cxnLst/>
          <a:rect l="0" t="0" r="0" b="0"/>
          <a:pathLst>
            <a:path>
              <a:moveTo>
                <a:pt x="1589476" y="0"/>
              </a:moveTo>
              <a:lnTo>
                <a:pt x="1589476" y="137929"/>
              </a:lnTo>
              <a:lnTo>
                <a:pt x="0" y="137929"/>
              </a:lnTo>
              <a:lnTo>
                <a:pt x="0" y="2758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30C2F74-E2C1-4A0D-85DC-18D7264BD883}">
      <dsp:nvSpPr>
        <dsp:cNvPr id="0" name=""/>
        <dsp:cNvSpPr/>
      </dsp:nvSpPr>
      <dsp:spPr>
        <a:xfrm>
          <a:off x="1589777" y="919761"/>
          <a:ext cx="1313616" cy="65680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IN" sz="2000" kern="1200" dirty="0" smtClean="0"/>
            <a:t>Campaign B</a:t>
          </a:r>
          <a:endParaRPr lang="en-IN" sz="2000" kern="1200" dirty="0"/>
        </a:p>
      </dsp:txBody>
      <dsp:txXfrm>
        <a:off x="1589777" y="919761"/>
        <a:ext cx="1313616" cy="656808"/>
      </dsp:txXfrm>
    </dsp:sp>
    <dsp:sp modelId="{A5FED6F8-D24A-4F4D-ABE8-4DE1211A00F9}">
      <dsp:nvSpPr>
        <dsp:cNvPr id="0" name=""/>
        <dsp:cNvSpPr/>
      </dsp:nvSpPr>
      <dsp:spPr>
        <a:xfrm>
          <a:off x="301" y="1852429"/>
          <a:ext cx="1313616" cy="65680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IN" sz="2000" kern="1200" dirty="0" smtClean="0"/>
            <a:t>Artists</a:t>
          </a:r>
          <a:endParaRPr lang="en-IN" sz="2000" kern="1200" dirty="0"/>
        </a:p>
      </dsp:txBody>
      <dsp:txXfrm>
        <a:off x="301" y="1852429"/>
        <a:ext cx="1313616" cy="656808"/>
      </dsp:txXfrm>
    </dsp:sp>
    <dsp:sp modelId="{31F0E8E7-EC1E-4670-9C70-196F956B40C9}">
      <dsp:nvSpPr>
        <dsp:cNvPr id="0" name=""/>
        <dsp:cNvSpPr/>
      </dsp:nvSpPr>
      <dsp:spPr>
        <a:xfrm>
          <a:off x="1589777" y="1852429"/>
          <a:ext cx="1313616" cy="65680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IN" sz="2000" kern="1200" dirty="0" smtClean="0"/>
            <a:t>Copywriters</a:t>
          </a:r>
          <a:endParaRPr lang="en-IN" sz="2000" kern="1200" dirty="0"/>
        </a:p>
      </dsp:txBody>
      <dsp:txXfrm>
        <a:off x="1589777" y="1852429"/>
        <a:ext cx="1313616" cy="656808"/>
      </dsp:txXfrm>
    </dsp:sp>
    <dsp:sp modelId="{11E64C8A-BC9A-4A93-B092-1C00C3E46188}">
      <dsp:nvSpPr>
        <dsp:cNvPr id="0" name=""/>
        <dsp:cNvSpPr/>
      </dsp:nvSpPr>
      <dsp:spPr>
        <a:xfrm>
          <a:off x="3179253" y="1852429"/>
          <a:ext cx="1313616" cy="65680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IN" sz="2000" kern="1200" dirty="0" smtClean="0"/>
            <a:t>Media planner</a:t>
          </a:r>
          <a:endParaRPr lang="en-IN" sz="2000" kern="1200" dirty="0"/>
        </a:p>
      </dsp:txBody>
      <dsp:txXfrm>
        <a:off x="3179253" y="1852429"/>
        <a:ext cx="1313616" cy="65680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C69A22-FA6E-4BCC-AFF6-79E5C6D05942}">
      <dsp:nvSpPr>
        <dsp:cNvPr id="0" name=""/>
        <dsp:cNvSpPr/>
      </dsp:nvSpPr>
      <dsp:spPr>
        <a:xfrm>
          <a:off x="0" y="438150"/>
          <a:ext cx="2762250" cy="1657349"/>
        </a:xfrm>
        <a:prstGeom prst="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IN" sz="3000" kern="1200" dirty="0" smtClean="0"/>
            <a:t>Nature of Work</a:t>
          </a:r>
          <a:endParaRPr lang="en-IN" sz="3000" kern="1200" dirty="0"/>
        </a:p>
      </dsp:txBody>
      <dsp:txXfrm>
        <a:off x="0" y="438150"/>
        <a:ext cx="2762250" cy="1657349"/>
      </dsp:txXfrm>
    </dsp:sp>
    <dsp:sp modelId="{00C7FEFF-6349-4B7B-A677-61F7E940ABF1}">
      <dsp:nvSpPr>
        <dsp:cNvPr id="0" name=""/>
        <dsp:cNvSpPr/>
      </dsp:nvSpPr>
      <dsp:spPr>
        <a:xfrm>
          <a:off x="3038474" y="438150"/>
          <a:ext cx="2762250" cy="1657349"/>
        </a:xfrm>
        <a:prstGeom prst="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IN" sz="3000" kern="1200" dirty="0" smtClean="0"/>
            <a:t>Experience </a:t>
          </a:r>
          <a:r>
            <a:rPr lang="en-IN" sz="3000" kern="1200" dirty="0" smtClean="0"/>
            <a:t>&amp; Capacity of </a:t>
          </a:r>
          <a:r>
            <a:rPr lang="en-IN" sz="3000" kern="1200" dirty="0" smtClean="0"/>
            <a:t>Superior</a:t>
          </a:r>
          <a:endParaRPr lang="en-IN" sz="3000" kern="1200" dirty="0"/>
        </a:p>
      </dsp:txBody>
      <dsp:txXfrm>
        <a:off x="3038474" y="438150"/>
        <a:ext cx="2762250" cy="1657349"/>
      </dsp:txXfrm>
    </dsp:sp>
    <dsp:sp modelId="{B51672F9-E2DC-43AC-95DA-68DB682BA379}">
      <dsp:nvSpPr>
        <dsp:cNvPr id="0" name=""/>
        <dsp:cNvSpPr/>
      </dsp:nvSpPr>
      <dsp:spPr>
        <a:xfrm>
          <a:off x="6076950" y="438150"/>
          <a:ext cx="2762250" cy="1657349"/>
        </a:xfrm>
        <a:prstGeom prst="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IN" sz="3000" kern="1200" dirty="0" smtClean="0"/>
            <a:t>Subordinates Abilities</a:t>
          </a:r>
          <a:endParaRPr lang="en-IN" sz="3000" kern="1200" dirty="0"/>
        </a:p>
      </dsp:txBody>
      <dsp:txXfrm>
        <a:off x="6076950" y="438150"/>
        <a:ext cx="2762250" cy="1657349"/>
      </dsp:txXfrm>
    </dsp:sp>
    <dsp:sp modelId="{E3372781-2AB5-4110-BAFE-B4137A935C94}">
      <dsp:nvSpPr>
        <dsp:cNvPr id="0" name=""/>
        <dsp:cNvSpPr/>
      </dsp:nvSpPr>
      <dsp:spPr>
        <a:xfrm>
          <a:off x="0" y="2371725"/>
          <a:ext cx="2762250" cy="1657349"/>
        </a:xfrm>
        <a:prstGeom prst="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IN" sz="3000" kern="1200" dirty="0" smtClean="0"/>
            <a:t>Faith &amp; Trust in Subordinate </a:t>
          </a:r>
          <a:endParaRPr lang="en-IN" sz="3000" kern="1200" dirty="0"/>
        </a:p>
      </dsp:txBody>
      <dsp:txXfrm>
        <a:off x="0" y="2371725"/>
        <a:ext cx="2762250" cy="1657349"/>
      </dsp:txXfrm>
    </dsp:sp>
    <dsp:sp modelId="{221A992E-4E8D-4E1E-A6CF-33E29F13E4C0}">
      <dsp:nvSpPr>
        <dsp:cNvPr id="0" name=""/>
        <dsp:cNvSpPr/>
      </dsp:nvSpPr>
      <dsp:spPr>
        <a:xfrm>
          <a:off x="3038474" y="2371725"/>
          <a:ext cx="2762250" cy="1657349"/>
        </a:xfrm>
        <a:prstGeom prst="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IN" sz="3000" kern="1200" dirty="0" smtClean="0"/>
            <a:t>Incentives offered</a:t>
          </a:r>
          <a:endParaRPr lang="en-IN" sz="3000" kern="1200" dirty="0"/>
        </a:p>
      </dsp:txBody>
      <dsp:txXfrm>
        <a:off x="3038474" y="2371725"/>
        <a:ext cx="2762250" cy="1657349"/>
      </dsp:txXfrm>
    </dsp:sp>
    <dsp:sp modelId="{2B2EF997-1778-4FD0-8018-0095768532D1}">
      <dsp:nvSpPr>
        <dsp:cNvPr id="0" name=""/>
        <dsp:cNvSpPr/>
      </dsp:nvSpPr>
      <dsp:spPr>
        <a:xfrm>
          <a:off x="6076950" y="2371725"/>
          <a:ext cx="2762250" cy="1657349"/>
        </a:xfrm>
        <a:prstGeom prst="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IN" sz="3000" kern="1200" dirty="0" smtClean="0"/>
            <a:t>Clarity of plans &amp; definiteness of responsibility</a:t>
          </a:r>
          <a:endParaRPr lang="en-IN" sz="3000" kern="1200" dirty="0"/>
        </a:p>
      </dsp:txBody>
      <dsp:txXfrm>
        <a:off x="6076950" y="2371725"/>
        <a:ext cx="2762250" cy="1657349"/>
      </dsp:txXfrm>
    </dsp:sp>
    <dsp:sp modelId="{A287B382-ECE9-41A5-8F35-757A6786B4DC}">
      <dsp:nvSpPr>
        <dsp:cNvPr id="0" name=""/>
        <dsp:cNvSpPr/>
      </dsp:nvSpPr>
      <dsp:spPr>
        <a:xfrm>
          <a:off x="0" y="4305299"/>
          <a:ext cx="2762250" cy="1657349"/>
        </a:xfrm>
        <a:prstGeom prst="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IN" sz="3000" kern="1200" dirty="0" smtClean="0"/>
            <a:t>Extent of Delegation</a:t>
          </a:r>
          <a:endParaRPr lang="en-IN" sz="3000" kern="1200" dirty="0"/>
        </a:p>
      </dsp:txBody>
      <dsp:txXfrm>
        <a:off x="0" y="4305299"/>
        <a:ext cx="2762250" cy="1657349"/>
      </dsp:txXfrm>
    </dsp:sp>
    <dsp:sp modelId="{2E6DF94F-BBF4-43CD-96DE-B9D7EAAD294F}">
      <dsp:nvSpPr>
        <dsp:cNvPr id="0" name=""/>
        <dsp:cNvSpPr/>
      </dsp:nvSpPr>
      <dsp:spPr>
        <a:xfrm>
          <a:off x="3038474" y="4305299"/>
          <a:ext cx="2762250" cy="1657349"/>
        </a:xfrm>
        <a:prstGeom prst="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IN" sz="3000" kern="1200" dirty="0" smtClean="0"/>
            <a:t>Degree of Decentralisation</a:t>
          </a:r>
          <a:endParaRPr lang="en-IN" sz="3000" kern="1200" dirty="0"/>
        </a:p>
      </dsp:txBody>
      <dsp:txXfrm>
        <a:off x="3038474" y="4305299"/>
        <a:ext cx="2762250" cy="1657349"/>
      </dsp:txXfrm>
    </dsp:sp>
    <dsp:sp modelId="{82F29FFC-138B-47E5-9254-C38CAC6271DB}">
      <dsp:nvSpPr>
        <dsp:cNvPr id="0" name=""/>
        <dsp:cNvSpPr/>
      </dsp:nvSpPr>
      <dsp:spPr>
        <a:xfrm>
          <a:off x="6076950" y="4305299"/>
          <a:ext cx="2762250" cy="1657349"/>
        </a:xfrm>
        <a:prstGeom prst="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IN" sz="3000" kern="1200" dirty="0" smtClean="0"/>
            <a:t>Use of Communication</a:t>
          </a:r>
          <a:endParaRPr lang="en-IN" sz="3000" kern="1200" dirty="0"/>
        </a:p>
      </dsp:txBody>
      <dsp:txXfrm>
        <a:off x="6076950" y="4305299"/>
        <a:ext cx="2762250" cy="1657349"/>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1B3C9DCD-FE80-467F-A648-5063DAF8281B}" type="datetimeFigureOut">
              <a:rPr lang="en-IN" smtClean="0"/>
              <a:t>06-12-2020</a:t>
            </a:fld>
            <a:endParaRPr lang="en-IN"/>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6513513"/>
            <a:ext cx="3962400" cy="3429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5180013" y="6513513"/>
            <a:ext cx="3962400" cy="342900"/>
          </a:xfrm>
          <a:prstGeom prst="rect">
            <a:avLst/>
          </a:prstGeom>
        </p:spPr>
        <p:txBody>
          <a:bodyPr vert="horz" lIns="91440" tIns="45720" rIns="91440" bIns="45720" rtlCol="0" anchor="b"/>
          <a:lstStyle>
            <a:lvl1pPr algn="r">
              <a:defRPr sz="1200"/>
            </a:lvl1pPr>
          </a:lstStyle>
          <a:p>
            <a:fld id="{7CD83BB1-0D88-40C2-AF9D-512C5ACFA581}" type="slidenum">
              <a:rPr lang="en-IN" smtClean="0"/>
              <a:t>‹#›</a:t>
            </a:fld>
            <a:endParaRPr lang="en-IN"/>
          </a:p>
        </p:txBody>
      </p:sp>
    </p:spTree>
    <p:extLst>
      <p:ext uri="{BB962C8B-B14F-4D97-AF65-F5344CB8AC3E}">
        <p14:creationId xmlns:p14="http://schemas.microsoft.com/office/powerpoint/2010/main" val="9257291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defRPr sz="800" b="0" i="0">
                <a:solidFill>
                  <a:srgbClr val="313131"/>
                </a:solidFill>
                <a:latin typeface="Times New Roman"/>
                <a:cs typeface="Times New Roman"/>
              </a:defRPr>
            </a:lvl1pPr>
          </a:lstStyle>
          <a:p>
            <a:pPr marL="12700">
              <a:lnSpc>
                <a:spcPct val="100000"/>
              </a:lnSpc>
              <a:spcBef>
                <a:spcPts val="15"/>
              </a:spcBef>
            </a:pPr>
            <a:r>
              <a:rPr lang="en-IN" smtClean="0"/>
              <a:t>Dr.Rupal Shroff - TCSC, POM - Unit III</a:t>
            </a:r>
            <a:endParaRPr spc="-5"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DAC3B6B9-753C-47BC-8ED1-047630E47B27}" type="datetime1">
              <a:rPr lang="en-US" smtClean="0"/>
              <a:t>12/6/2020</a:t>
            </a:fld>
            <a:endParaRPr lang="en-US"/>
          </a:p>
        </p:txBody>
      </p:sp>
      <p:sp>
        <p:nvSpPr>
          <p:cNvPr id="6" name="Holder 6"/>
          <p:cNvSpPr>
            <a:spLocks noGrp="1"/>
          </p:cNvSpPr>
          <p:nvPr>
            <p:ph type="sldNum" sz="quarter" idx="7"/>
          </p:nvPr>
        </p:nvSpPr>
        <p:spPr/>
        <p:txBody>
          <a:bodyPr lIns="0" tIns="0" rIns="0" bIns="0"/>
          <a:lstStyle>
            <a:lvl1pPr>
              <a:defRPr sz="800" b="0" i="0">
                <a:solidFill>
                  <a:srgbClr val="313131"/>
                </a:solidFill>
                <a:latin typeface="Times New Roman"/>
                <a:cs typeface="Times New Roman"/>
              </a:defRPr>
            </a:lvl1pPr>
          </a:lstStyle>
          <a:p>
            <a:pPr marL="38100">
              <a:lnSpc>
                <a:spcPct val="100000"/>
              </a:lnSpc>
              <a:spcBef>
                <a:spcPts val="15"/>
              </a:spcBef>
            </a:pPr>
            <a:fld id="{81D60167-4931-47E6-BA6A-407CBD079E47}" type="slidenum">
              <a:rPr dirty="0"/>
              <a:t>‹#›</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200" b="0" i="0">
                <a:solidFill>
                  <a:srgbClr val="852267"/>
                </a:solidFill>
                <a:latin typeface="Times New Roman"/>
                <a:cs typeface="Times New Roman"/>
              </a:defRPr>
            </a:lvl1pPr>
          </a:lstStyle>
          <a:p>
            <a:endParaRPr/>
          </a:p>
        </p:txBody>
      </p:sp>
      <p:sp>
        <p:nvSpPr>
          <p:cNvPr id="3" name="Holder 3"/>
          <p:cNvSpPr>
            <a:spLocks noGrp="1"/>
          </p:cNvSpPr>
          <p:nvPr>
            <p:ph type="body" idx="1"/>
          </p:nvPr>
        </p:nvSpPr>
        <p:spPr/>
        <p:txBody>
          <a:bodyPr lIns="0" tIns="0" rIns="0" bIns="0"/>
          <a:lstStyle>
            <a:lvl1pPr>
              <a:defRPr sz="3700" b="0" i="0">
                <a:solidFill>
                  <a:srgbClr val="313131"/>
                </a:solidFill>
                <a:latin typeface="Times New Roman"/>
                <a:cs typeface="Times New Roman"/>
              </a:defRPr>
            </a:lvl1pPr>
          </a:lstStyle>
          <a:p>
            <a:endParaRPr/>
          </a:p>
        </p:txBody>
      </p:sp>
      <p:sp>
        <p:nvSpPr>
          <p:cNvPr id="4" name="Holder 4"/>
          <p:cNvSpPr>
            <a:spLocks noGrp="1"/>
          </p:cNvSpPr>
          <p:nvPr>
            <p:ph type="ftr" sz="quarter" idx="5"/>
          </p:nvPr>
        </p:nvSpPr>
        <p:spPr/>
        <p:txBody>
          <a:bodyPr lIns="0" tIns="0" rIns="0" bIns="0"/>
          <a:lstStyle>
            <a:lvl1pPr>
              <a:defRPr sz="800" b="0" i="0">
                <a:solidFill>
                  <a:srgbClr val="313131"/>
                </a:solidFill>
                <a:latin typeface="Times New Roman"/>
                <a:cs typeface="Times New Roman"/>
              </a:defRPr>
            </a:lvl1pPr>
          </a:lstStyle>
          <a:p>
            <a:pPr marL="12700">
              <a:lnSpc>
                <a:spcPct val="100000"/>
              </a:lnSpc>
              <a:spcBef>
                <a:spcPts val="15"/>
              </a:spcBef>
            </a:pPr>
            <a:r>
              <a:rPr lang="en-IN" smtClean="0"/>
              <a:t>Dr.Rupal Shroff - TCSC, POM - Unit III</a:t>
            </a:r>
            <a:endParaRPr spc="-5"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C7CCD1E5-FD7D-4535-AFA1-CE282C17BA3E}" type="datetime1">
              <a:rPr lang="en-US" smtClean="0"/>
              <a:t>12/6/2020</a:t>
            </a:fld>
            <a:endParaRPr lang="en-US"/>
          </a:p>
        </p:txBody>
      </p:sp>
      <p:sp>
        <p:nvSpPr>
          <p:cNvPr id="6" name="Holder 6"/>
          <p:cNvSpPr>
            <a:spLocks noGrp="1"/>
          </p:cNvSpPr>
          <p:nvPr>
            <p:ph type="sldNum" sz="quarter" idx="7"/>
          </p:nvPr>
        </p:nvSpPr>
        <p:spPr>
          <a:xfrm>
            <a:off x="7940292" y="6448290"/>
            <a:ext cx="365507" cy="181110"/>
          </a:xfrm>
        </p:spPr>
        <p:txBody>
          <a:bodyPr lIns="0" tIns="0" rIns="0" bIns="0"/>
          <a:lstStyle>
            <a:lvl1pPr>
              <a:defRPr sz="800" b="0" i="0">
                <a:solidFill>
                  <a:srgbClr val="313131"/>
                </a:solidFill>
                <a:latin typeface="Times New Roman"/>
                <a:cs typeface="Times New Roman"/>
              </a:defRPr>
            </a:lvl1pPr>
          </a:lstStyle>
          <a:p>
            <a:pPr marL="38100">
              <a:lnSpc>
                <a:spcPct val="100000"/>
              </a:lnSpc>
              <a:spcBef>
                <a:spcPts val="15"/>
              </a:spcBef>
            </a:pPr>
            <a:fld id="{81D60167-4931-47E6-BA6A-407CBD079E47}" type="slidenum">
              <a:rPr dirty="0"/>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200" b="0" i="0">
                <a:solidFill>
                  <a:srgbClr val="852267"/>
                </a:solidFill>
                <a:latin typeface="Times New Roman"/>
                <a:cs typeface="Times New Roman"/>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800" b="0" i="0">
                <a:solidFill>
                  <a:srgbClr val="313131"/>
                </a:solidFill>
                <a:latin typeface="Times New Roman"/>
                <a:cs typeface="Times New Roman"/>
              </a:defRPr>
            </a:lvl1pPr>
          </a:lstStyle>
          <a:p>
            <a:pPr marL="12700">
              <a:lnSpc>
                <a:spcPct val="100000"/>
              </a:lnSpc>
              <a:spcBef>
                <a:spcPts val="15"/>
              </a:spcBef>
            </a:pPr>
            <a:r>
              <a:rPr lang="en-IN" smtClean="0"/>
              <a:t>Dr.Rupal Shroff - TCSC, POM - Unit III</a:t>
            </a:r>
            <a:endParaRPr spc="-5"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3B598431-BEBA-439A-91EB-DDE269F01CE9}" type="datetime1">
              <a:rPr lang="en-US" smtClean="0"/>
              <a:t>12/6/2020</a:t>
            </a:fld>
            <a:endParaRPr lang="en-US"/>
          </a:p>
        </p:txBody>
      </p:sp>
      <p:sp>
        <p:nvSpPr>
          <p:cNvPr id="7" name="Holder 7"/>
          <p:cNvSpPr>
            <a:spLocks noGrp="1"/>
          </p:cNvSpPr>
          <p:nvPr>
            <p:ph type="sldNum" sz="quarter" idx="7"/>
          </p:nvPr>
        </p:nvSpPr>
        <p:spPr/>
        <p:txBody>
          <a:bodyPr lIns="0" tIns="0" rIns="0" bIns="0"/>
          <a:lstStyle>
            <a:lvl1pPr>
              <a:defRPr sz="800" b="0" i="0">
                <a:solidFill>
                  <a:srgbClr val="313131"/>
                </a:solidFill>
                <a:latin typeface="Times New Roman"/>
                <a:cs typeface="Times New Roman"/>
              </a:defRPr>
            </a:lvl1pPr>
          </a:lstStyle>
          <a:p>
            <a:pPr marL="38100">
              <a:lnSpc>
                <a:spcPct val="100000"/>
              </a:lnSpc>
              <a:spcBef>
                <a:spcPts val="15"/>
              </a:spcBef>
            </a:pPr>
            <a:fld id="{81D60167-4931-47E6-BA6A-407CBD079E47}" type="slidenum">
              <a:rPr dirty="0"/>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200" b="0" i="0">
                <a:solidFill>
                  <a:srgbClr val="852267"/>
                </a:solidFill>
                <a:latin typeface="Times New Roman"/>
                <a:cs typeface="Times New Roman"/>
              </a:defRPr>
            </a:lvl1pPr>
          </a:lstStyle>
          <a:p>
            <a:endParaRPr/>
          </a:p>
        </p:txBody>
      </p:sp>
      <p:sp>
        <p:nvSpPr>
          <p:cNvPr id="3" name="Holder 3"/>
          <p:cNvSpPr>
            <a:spLocks noGrp="1"/>
          </p:cNvSpPr>
          <p:nvPr>
            <p:ph type="ftr" sz="quarter" idx="5"/>
          </p:nvPr>
        </p:nvSpPr>
        <p:spPr/>
        <p:txBody>
          <a:bodyPr lIns="0" tIns="0" rIns="0" bIns="0"/>
          <a:lstStyle>
            <a:lvl1pPr>
              <a:defRPr sz="800" b="0" i="0">
                <a:solidFill>
                  <a:srgbClr val="313131"/>
                </a:solidFill>
                <a:latin typeface="Times New Roman"/>
                <a:cs typeface="Times New Roman"/>
              </a:defRPr>
            </a:lvl1pPr>
          </a:lstStyle>
          <a:p>
            <a:pPr marL="12700">
              <a:lnSpc>
                <a:spcPct val="100000"/>
              </a:lnSpc>
              <a:spcBef>
                <a:spcPts val="15"/>
              </a:spcBef>
            </a:pPr>
            <a:r>
              <a:rPr lang="en-IN" smtClean="0"/>
              <a:t>Dr.Rupal Shroff - TCSC, POM - Unit III</a:t>
            </a:r>
            <a:endParaRPr spc="-5"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914B1B9D-2318-400C-97B5-6832F7A45098}" type="datetime1">
              <a:rPr lang="en-US" smtClean="0"/>
              <a:t>12/6/2020</a:t>
            </a:fld>
            <a:endParaRPr lang="en-US"/>
          </a:p>
        </p:txBody>
      </p:sp>
      <p:sp>
        <p:nvSpPr>
          <p:cNvPr id="5" name="Holder 5"/>
          <p:cNvSpPr>
            <a:spLocks noGrp="1"/>
          </p:cNvSpPr>
          <p:nvPr>
            <p:ph type="sldNum" sz="quarter" idx="7"/>
          </p:nvPr>
        </p:nvSpPr>
        <p:spPr/>
        <p:txBody>
          <a:bodyPr lIns="0" tIns="0" rIns="0" bIns="0"/>
          <a:lstStyle>
            <a:lvl1pPr>
              <a:defRPr sz="800" b="0" i="0">
                <a:solidFill>
                  <a:srgbClr val="313131"/>
                </a:solidFill>
                <a:latin typeface="Times New Roman"/>
                <a:cs typeface="Times New Roman"/>
              </a:defRPr>
            </a:lvl1pPr>
          </a:lstStyle>
          <a:p>
            <a:pPr marL="38100">
              <a:lnSpc>
                <a:spcPct val="100000"/>
              </a:lnSpc>
              <a:spcBef>
                <a:spcPts val="15"/>
              </a:spcBef>
            </a:pPr>
            <a:fld id="{81D60167-4931-47E6-BA6A-407CBD079E47}" type="slidenum">
              <a:rPr dirty="0"/>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defRPr sz="800" b="0" i="0">
                <a:solidFill>
                  <a:srgbClr val="313131"/>
                </a:solidFill>
                <a:latin typeface="Times New Roman"/>
                <a:cs typeface="Times New Roman"/>
              </a:defRPr>
            </a:lvl1pPr>
          </a:lstStyle>
          <a:p>
            <a:pPr marL="12700">
              <a:lnSpc>
                <a:spcPct val="100000"/>
              </a:lnSpc>
              <a:spcBef>
                <a:spcPts val="15"/>
              </a:spcBef>
            </a:pPr>
            <a:r>
              <a:rPr lang="en-IN" smtClean="0"/>
              <a:t>Dr.Rupal Shroff - TCSC, POM - Unit III</a:t>
            </a:r>
            <a:endParaRPr spc="-5"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368010EC-F5C0-4472-A157-21096D6E7888}" type="datetime1">
              <a:rPr lang="en-US" smtClean="0"/>
              <a:t>12/6/2020</a:t>
            </a:fld>
            <a:endParaRPr lang="en-US"/>
          </a:p>
        </p:txBody>
      </p:sp>
      <p:sp>
        <p:nvSpPr>
          <p:cNvPr id="4" name="Holder 4"/>
          <p:cNvSpPr>
            <a:spLocks noGrp="1"/>
          </p:cNvSpPr>
          <p:nvPr>
            <p:ph type="sldNum" sz="quarter" idx="7"/>
          </p:nvPr>
        </p:nvSpPr>
        <p:spPr/>
        <p:txBody>
          <a:bodyPr lIns="0" tIns="0" rIns="0" bIns="0"/>
          <a:lstStyle>
            <a:lvl1pPr>
              <a:defRPr sz="800" b="0" i="0">
                <a:solidFill>
                  <a:srgbClr val="313131"/>
                </a:solidFill>
                <a:latin typeface="Times New Roman"/>
                <a:cs typeface="Times New Roman"/>
              </a:defRPr>
            </a:lvl1pPr>
          </a:lstStyle>
          <a:p>
            <a:pPr marL="38100">
              <a:lnSpc>
                <a:spcPct val="100000"/>
              </a:lnSpc>
              <a:spcBef>
                <a:spcPts val="15"/>
              </a:spcBef>
            </a:pPr>
            <a:fld id="{81D60167-4931-47E6-BA6A-407CBD079E47}" type="slidenum">
              <a:rPr dirty="0"/>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7" cstate="print"/>
          <a:stretch>
            <a:fillRect/>
          </a:stretch>
        </p:blipFill>
        <p:spPr>
          <a:xfrm>
            <a:off x="0" y="0"/>
            <a:ext cx="9144000" cy="6857998"/>
          </a:xfrm>
          <a:prstGeom prst="rect">
            <a:avLst/>
          </a:prstGeom>
        </p:spPr>
      </p:pic>
      <p:sp>
        <p:nvSpPr>
          <p:cNvPr id="2" name="Holder 2"/>
          <p:cNvSpPr>
            <a:spLocks noGrp="1"/>
          </p:cNvSpPr>
          <p:nvPr>
            <p:ph type="title"/>
          </p:nvPr>
        </p:nvSpPr>
        <p:spPr>
          <a:xfrm>
            <a:off x="1050442" y="331978"/>
            <a:ext cx="7043115" cy="1068070"/>
          </a:xfrm>
          <a:prstGeom prst="rect">
            <a:avLst/>
          </a:prstGeom>
        </p:spPr>
        <p:txBody>
          <a:bodyPr wrap="square" lIns="0" tIns="0" rIns="0" bIns="0">
            <a:spAutoFit/>
          </a:bodyPr>
          <a:lstStyle>
            <a:lvl1pPr>
              <a:defRPr sz="3200" b="0" i="0">
                <a:solidFill>
                  <a:srgbClr val="852267"/>
                </a:solidFill>
                <a:latin typeface="Times New Roman"/>
                <a:cs typeface="Times New Roman"/>
              </a:defRPr>
            </a:lvl1pPr>
          </a:lstStyle>
          <a:p>
            <a:endParaRPr/>
          </a:p>
        </p:txBody>
      </p:sp>
      <p:sp>
        <p:nvSpPr>
          <p:cNvPr id="3" name="Holder 3"/>
          <p:cNvSpPr>
            <a:spLocks noGrp="1"/>
          </p:cNvSpPr>
          <p:nvPr>
            <p:ph type="body" idx="1"/>
          </p:nvPr>
        </p:nvSpPr>
        <p:spPr>
          <a:xfrm>
            <a:off x="993444" y="1391337"/>
            <a:ext cx="7040880" cy="4425950"/>
          </a:xfrm>
          <a:prstGeom prst="rect">
            <a:avLst/>
          </a:prstGeom>
        </p:spPr>
        <p:txBody>
          <a:bodyPr wrap="square" lIns="0" tIns="0" rIns="0" bIns="0">
            <a:spAutoFit/>
          </a:bodyPr>
          <a:lstStyle>
            <a:lvl1pPr>
              <a:defRPr sz="3700" b="0" i="0">
                <a:solidFill>
                  <a:srgbClr val="313131"/>
                </a:solidFill>
                <a:latin typeface="Times New Roman"/>
                <a:cs typeface="Times New Roman"/>
              </a:defRPr>
            </a:lvl1pPr>
          </a:lstStyle>
          <a:p>
            <a:endParaRPr/>
          </a:p>
        </p:txBody>
      </p:sp>
      <p:sp>
        <p:nvSpPr>
          <p:cNvPr id="4" name="Holder 4"/>
          <p:cNvSpPr>
            <a:spLocks noGrp="1"/>
          </p:cNvSpPr>
          <p:nvPr>
            <p:ph type="ftr" sz="quarter" idx="5"/>
          </p:nvPr>
        </p:nvSpPr>
        <p:spPr>
          <a:xfrm>
            <a:off x="1050442" y="6448290"/>
            <a:ext cx="1124585" cy="139065"/>
          </a:xfrm>
          <a:prstGeom prst="rect">
            <a:avLst/>
          </a:prstGeom>
        </p:spPr>
        <p:txBody>
          <a:bodyPr wrap="square" lIns="0" tIns="0" rIns="0" bIns="0">
            <a:spAutoFit/>
          </a:bodyPr>
          <a:lstStyle>
            <a:lvl1pPr>
              <a:defRPr sz="800" b="0" i="0">
                <a:solidFill>
                  <a:srgbClr val="313131"/>
                </a:solidFill>
                <a:latin typeface="Times New Roman"/>
                <a:cs typeface="Times New Roman"/>
              </a:defRPr>
            </a:lvl1pPr>
          </a:lstStyle>
          <a:p>
            <a:pPr marL="12700">
              <a:lnSpc>
                <a:spcPct val="100000"/>
              </a:lnSpc>
              <a:spcBef>
                <a:spcPts val="15"/>
              </a:spcBef>
            </a:pPr>
            <a:r>
              <a:rPr lang="en-IN" smtClean="0"/>
              <a:t>Dr.Rupal Shroff - TCSC, POM - Unit III</a:t>
            </a:r>
            <a:endParaRPr spc="-5" dirty="0"/>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D45D7E08-9353-475A-8093-02383A402326}" type="datetime1">
              <a:rPr lang="en-US" smtClean="0"/>
              <a:t>12/6/2020</a:t>
            </a:fld>
            <a:endParaRPr lang="en-US"/>
          </a:p>
        </p:txBody>
      </p:sp>
      <p:sp>
        <p:nvSpPr>
          <p:cNvPr id="6" name="Holder 6"/>
          <p:cNvSpPr>
            <a:spLocks noGrp="1"/>
          </p:cNvSpPr>
          <p:nvPr>
            <p:ph type="sldNum" sz="quarter" idx="7"/>
          </p:nvPr>
        </p:nvSpPr>
        <p:spPr>
          <a:xfrm>
            <a:off x="7940293" y="6448290"/>
            <a:ext cx="180340" cy="139065"/>
          </a:xfrm>
          <a:prstGeom prst="rect">
            <a:avLst/>
          </a:prstGeom>
        </p:spPr>
        <p:txBody>
          <a:bodyPr wrap="square" lIns="0" tIns="0" rIns="0" bIns="0">
            <a:spAutoFit/>
          </a:bodyPr>
          <a:lstStyle>
            <a:lvl1pPr>
              <a:defRPr sz="800" b="0" i="0">
                <a:solidFill>
                  <a:srgbClr val="313131"/>
                </a:solidFill>
                <a:latin typeface="Times New Roman"/>
                <a:cs typeface="Times New Roman"/>
              </a:defRPr>
            </a:lvl1pPr>
          </a:lstStyle>
          <a:p>
            <a:pPr marL="38100">
              <a:lnSpc>
                <a:spcPct val="100000"/>
              </a:lnSpc>
              <a:spcBef>
                <a:spcPts val="15"/>
              </a:spcBef>
            </a:pPr>
            <a:fld id="{81D60167-4931-47E6-BA6A-407CBD079E47}" type="slidenum">
              <a:rPr dirty="0"/>
              <a:t>‹#›</a:t>
            </a:fld>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hdr="0" dt="0"/>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190.png"/><Relationship Id="rId1" Type="http://schemas.openxmlformats.org/officeDocument/2006/relationships/slideLayout" Target="../slideLayouts/slideLayout5.xml"/></Relationships>
</file>

<file path=ppt/slides/_rels/slide102.xml.rels><?xml version="1.0" encoding="UTF-8" standalone="yes"?>
<Relationships xmlns="http://schemas.openxmlformats.org/package/2006/relationships"><Relationship Id="rId3" Type="http://schemas.openxmlformats.org/officeDocument/2006/relationships/image" Target="../media/image192.png"/><Relationship Id="rId2" Type="http://schemas.openxmlformats.org/officeDocument/2006/relationships/image" Target="../media/image191.png"/><Relationship Id="rId1" Type="http://schemas.openxmlformats.org/officeDocument/2006/relationships/slideLayout" Target="../slideLayouts/slideLayout4.xml"/></Relationships>
</file>

<file path=ppt/slides/_rels/slide103.xml.rels><?xml version="1.0" encoding="UTF-8" standalone="yes"?>
<Relationships xmlns="http://schemas.openxmlformats.org/package/2006/relationships"><Relationship Id="rId3" Type="http://schemas.openxmlformats.org/officeDocument/2006/relationships/image" Target="../media/image194.png"/><Relationship Id="rId2" Type="http://schemas.openxmlformats.org/officeDocument/2006/relationships/image" Target="../media/image193.png"/><Relationship Id="rId1" Type="http://schemas.openxmlformats.org/officeDocument/2006/relationships/slideLayout" Target="../slideLayouts/slideLayout5.xml"/></Relationships>
</file>

<file path=ppt/slides/_rels/slide104.xml.rels><?xml version="1.0" encoding="UTF-8" standalone="yes"?>
<Relationships xmlns="http://schemas.openxmlformats.org/package/2006/relationships"><Relationship Id="rId3" Type="http://schemas.openxmlformats.org/officeDocument/2006/relationships/image" Target="../media/image196.png"/><Relationship Id="rId2" Type="http://schemas.openxmlformats.org/officeDocument/2006/relationships/image" Target="../media/image195.png"/><Relationship Id="rId1" Type="http://schemas.openxmlformats.org/officeDocument/2006/relationships/slideLayout" Target="../slideLayouts/slideLayout5.xml"/></Relationships>
</file>

<file path=ppt/slides/_rels/slide105.xml.rels><?xml version="1.0" encoding="UTF-8" standalone="yes"?>
<Relationships xmlns="http://schemas.openxmlformats.org/package/2006/relationships"><Relationship Id="rId2" Type="http://schemas.openxmlformats.org/officeDocument/2006/relationships/image" Target="../media/image197.png"/><Relationship Id="rId1" Type="http://schemas.openxmlformats.org/officeDocument/2006/relationships/slideLayout" Target="../slideLayouts/slideLayout5.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2" Type="http://schemas.openxmlformats.org/officeDocument/2006/relationships/image" Target="../media/image198.png"/><Relationship Id="rId1" Type="http://schemas.openxmlformats.org/officeDocument/2006/relationships/slideLayout" Target="../slideLayouts/slideLayout5.xml"/></Relationships>
</file>

<file path=ppt/slides/_rels/slide109.xml.rels><?xml version="1.0" encoding="UTF-8" standalone="yes"?>
<Relationships xmlns="http://schemas.openxmlformats.org/package/2006/relationships"><Relationship Id="rId3" Type="http://schemas.openxmlformats.org/officeDocument/2006/relationships/hyperlink" Target="https://www.toppr.com/guides/business-studies/nature-and-significance-of-management/levels-and-functions-of-management/" TargetMode="External"/><Relationship Id="rId2" Type="http://schemas.openxmlformats.org/officeDocument/2006/relationships/hyperlink" Target="https://www.toppr.com/guides/business-management-entrepreneurship/organizing/structure-of-organization/" TargetMode="External"/><Relationship Id="rId1" Type="http://schemas.openxmlformats.org/officeDocument/2006/relationships/slideLayout" Target="../slideLayouts/slideLayout2.xml"/><Relationship Id="rId4" Type="http://schemas.openxmlformats.org/officeDocument/2006/relationships/hyperlink" Target="https://www.toppr.com/guides/quantitative-aptitude/work-and-time/efficiency-and-ratios/" TargetMode="External"/></Relationships>
</file>

<file path=ppt/slides/_rels/slide11.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jp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 Id="rId14" Type="http://schemas.openxmlformats.org/officeDocument/2006/relationships/image" Target="../media/image21.png"/></Relationships>
</file>

<file path=ppt/slides/_rels/slide110.xml.rels><?xml version="1.0" encoding="UTF-8" standalone="yes"?>
<Relationships xmlns="http://schemas.openxmlformats.org/package/2006/relationships"><Relationship Id="rId2" Type="http://schemas.openxmlformats.org/officeDocument/2006/relationships/image" Target="../media/image199.pn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3" Type="http://schemas.openxmlformats.org/officeDocument/2006/relationships/hyperlink" Target="http://kalyan-city.blogspot.com/2011/04/what-is-management-definitions-meaning.html" TargetMode="External"/><Relationship Id="rId2" Type="http://schemas.openxmlformats.org/officeDocument/2006/relationships/hyperlink" Target="http://kalyan-city.blogspot.com/2011/05/levels-of-management-top-middle-and.html" TargetMode="External"/><Relationship Id="rId1" Type="http://schemas.openxmlformats.org/officeDocument/2006/relationships/slideLayout" Target="../slideLayouts/slideLayout5.xml"/></Relationships>
</file>

<file path=ppt/slides/_rels/slide112.xml.rels><?xml version="1.0" encoding="UTF-8" standalone="yes"?>
<Relationships xmlns="http://schemas.openxmlformats.org/package/2006/relationships"><Relationship Id="rId3" Type="http://schemas.openxmlformats.org/officeDocument/2006/relationships/hyperlink" Target="http://kalyan-city.blogspot.com/2011/05/essential-requirements-of-good-control.html" TargetMode="External"/><Relationship Id="rId2" Type="http://schemas.openxmlformats.org/officeDocument/2006/relationships/hyperlink" Target="http://kalyan-city.blogspot.com/2011/03/what-is-business-meaning-definitions.html" TargetMode="External"/><Relationship Id="rId1" Type="http://schemas.openxmlformats.org/officeDocument/2006/relationships/slideLayout" Target="../slideLayouts/slideLayout5.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5.xml"/><Relationship Id="rId4" Type="http://schemas.openxmlformats.org/officeDocument/2006/relationships/image" Target="../media/image26.jpg"/></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hyperlink" Target="https://www.youtube.com/watch?v=3yVsOSbbPhc" TargetMode="External"/><Relationship Id="rId3" Type="http://schemas.openxmlformats.org/officeDocument/2006/relationships/image" Target="../media/image30.png"/><Relationship Id="rId7" Type="http://schemas.openxmlformats.org/officeDocument/2006/relationships/image" Target="../media/image34.png"/><Relationship Id="rId12" Type="http://schemas.openxmlformats.org/officeDocument/2006/relationships/hyperlink" Target="https://www.youtube.com/watch?v=M1AHBHmDRbk" TargetMode="External"/><Relationship Id="rId2" Type="http://schemas.openxmlformats.org/officeDocument/2006/relationships/image" Target="../media/image29.png"/><Relationship Id="rId1" Type="http://schemas.openxmlformats.org/officeDocument/2006/relationships/slideLayout" Target="../slideLayouts/slideLayout5.xml"/><Relationship Id="rId6" Type="http://schemas.openxmlformats.org/officeDocument/2006/relationships/image" Target="../media/image33.png"/><Relationship Id="rId11" Type="http://schemas.openxmlformats.org/officeDocument/2006/relationships/hyperlink" Target="https://www.youtube.com/watch?v=wO_-MtWejRM" TargetMode="External"/><Relationship Id="rId5" Type="http://schemas.openxmlformats.org/officeDocument/2006/relationships/image" Target="../media/image32.png"/><Relationship Id="rId10" Type="http://schemas.openxmlformats.org/officeDocument/2006/relationships/image" Target="../media/image37.png"/><Relationship Id="rId4" Type="http://schemas.openxmlformats.org/officeDocument/2006/relationships/image" Target="../media/image31.png"/><Relationship Id="rId9" Type="http://schemas.openxmlformats.org/officeDocument/2006/relationships/image" Target="../media/image36.png"/></Relationships>
</file>

<file path=ppt/slides/_rels/slide16.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image" Target="../media/image38.png"/><Relationship Id="rId1" Type="http://schemas.openxmlformats.org/officeDocument/2006/relationships/slideLayout" Target="../slideLayouts/slideLayout5.xml"/><Relationship Id="rId4" Type="http://schemas.openxmlformats.org/officeDocument/2006/relationships/image" Target="../media/image40.png"/></Relationships>
</file>

<file path=ppt/slides/_rels/slide1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1.png"/><Relationship Id="rId1" Type="http://schemas.openxmlformats.org/officeDocument/2006/relationships/slideLayout" Target="../slideLayouts/slideLayout5.xml"/><Relationship Id="rId4" Type="http://schemas.openxmlformats.org/officeDocument/2006/relationships/image" Target="../media/image44.png"/></Relationships>
</file>

<file path=ppt/slides/_rels/slide24.xml.rels><?xml version="1.0" encoding="UTF-8" standalone="yes"?>
<Relationships xmlns="http://schemas.openxmlformats.org/package/2006/relationships"><Relationship Id="rId8" Type="http://schemas.openxmlformats.org/officeDocument/2006/relationships/image" Target="../media/image51.png"/><Relationship Id="rId13" Type="http://schemas.openxmlformats.org/officeDocument/2006/relationships/image" Target="../media/image56.png"/><Relationship Id="rId3" Type="http://schemas.openxmlformats.org/officeDocument/2006/relationships/image" Target="../media/image46.png"/><Relationship Id="rId7" Type="http://schemas.openxmlformats.org/officeDocument/2006/relationships/image" Target="../media/image50.png"/><Relationship Id="rId12" Type="http://schemas.openxmlformats.org/officeDocument/2006/relationships/image" Target="../media/image55.png"/><Relationship Id="rId2" Type="http://schemas.openxmlformats.org/officeDocument/2006/relationships/image" Target="../media/image45.png"/><Relationship Id="rId1" Type="http://schemas.openxmlformats.org/officeDocument/2006/relationships/slideLayout" Target="../slideLayouts/slideLayout5.xml"/><Relationship Id="rId6" Type="http://schemas.openxmlformats.org/officeDocument/2006/relationships/image" Target="../media/image49.png"/><Relationship Id="rId11" Type="http://schemas.openxmlformats.org/officeDocument/2006/relationships/image" Target="../media/image54.png"/><Relationship Id="rId5" Type="http://schemas.openxmlformats.org/officeDocument/2006/relationships/image" Target="../media/image48.png"/><Relationship Id="rId10" Type="http://schemas.openxmlformats.org/officeDocument/2006/relationships/image" Target="../media/image53.png"/><Relationship Id="rId4" Type="http://schemas.openxmlformats.org/officeDocument/2006/relationships/image" Target="../media/image47.png"/><Relationship Id="rId9" Type="http://schemas.openxmlformats.org/officeDocument/2006/relationships/image" Target="../media/image52.png"/></Relationships>
</file>

<file path=ppt/slides/_rels/slide25.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8" Type="http://schemas.openxmlformats.org/officeDocument/2006/relationships/image" Target="../media/image51.png"/><Relationship Id="rId13" Type="http://schemas.openxmlformats.org/officeDocument/2006/relationships/image" Target="../media/image56.png"/><Relationship Id="rId3" Type="http://schemas.openxmlformats.org/officeDocument/2006/relationships/image" Target="../media/image58.png"/><Relationship Id="rId7" Type="http://schemas.openxmlformats.org/officeDocument/2006/relationships/image" Target="../media/image50.png"/><Relationship Id="rId12" Type="http://schemas.openxmlformats.org/officeDocument/2006/relationships/image" Target="../media/image55.png"/><Relationship Id="rId2" Type="http://schemas.openxmlformats.org/officeDocument/2006/relationships/image" Target="../media/image45.png"/><Relationship Id="rId1" Type="http://schemas.openxmlformats.org/officeDocument/2006/relationships/slideLayout" Target="../slideLayouts/slideLayout5.xml"/><Relationship Id="rId6" Type="http://schemas.openxmlformats.org/officeDocument/2006/relationships/image" Target="../media/image49.png"/><Relationship Id="rId11" Type="http://schemas.openxmlformats.org/officeDocument/2006/relationships/image" Target="../media/image54.png"/><Relationship Id="rId5" Type="http://schemas.openxmlformats.org/officeDocument/2006/relationships/image" Target="../media/image48.png"/><Relationship Id="rId10" Type="http://schemas.openxmlformats.org/officeDocument/2006/relationships/image" Target="../media/image53.png"/><Relationship Id="rId4" Type="http://schemas.openxmlformats.org/officeDocument/2006/relationships/image" Target="../media/image47.png"/><Relationship Id="rId9" Type="http://schemas.openxmlformats.org/officeDocument/2006/relationships/image" Target="../media/image52.png"/><Relationship Id="rId14" Type="http://schemas.openxmlformats.org/officeDocument/2006/relationships/image" Target="../media/image59.png"/></Relationships>
</file>

<file path=ppt/slides/_rels/slide27.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8" Type="http://schemas.openxmlformats.org/officeDocument/2006/relationships/image" Target="../media/image71.png"/><Relationship Id="rId13" Type="http://schemas.openxmlformats.org/officeDocument/2006/relationships/image" Target="../media/image76.png"/><Relationship Id="rId3" Type="http://schemas.openxmlformats.org/officeDocument/2006/relationships/image" Target="../media/image66.png"/><Relationship Id="rId7" Type="http://schemas.openxmlformats.org/officeDocument/2006/relationships/image" Target="../media/image70.jpg"/><Relationship Id="rId12" Type="http://schemas.openxmlformats.org/officeDocument/2006/relationships/image" Target="../media/image75.png"/><Relationship Id="rId2" Type="http://schemas.openxmlformats.org/officeDocument/2006/relationships/image" Target="../media/image65.png"/><Relationship Id="rId1" Type="http://schemas.openxmlformats.org/officeDocument/2006/relationships/slideLayout" Target="../slideLayouts/slideLayout4.xml"/><Relationship Id="rId6" Type="http://schemas.openxmlformats.org/officeDocument/2006/relationships/image" Target="../media/image69.png"/><Relationship Id="rId11" Type="http://schemas.openxmlformats.org/officeDocument/2006/relationships/image" Target="../media/image74.png"/><Relationship Id="rId5" Type="http://schemas.openxmlformats.org/officeDocument/2006/relationships/image" Target="../media/image68.jpg"/><Relationship Id="rId10" Type="http://schemas.openxmlformats.org/officeDocument/2006/relationships/image" Target="../media/image73.png"/><Relationship Id="rId4" Type="http://schemas.openxmlformats.org/officeDocument/2006/relationships/image" Target="../media/image67.png"/><Relationship Id="rId9" Type="http://schemas.openxmlformats.org/officeDocument/2006/relationships/image" Target="../media/image72.jpg"/><Relationship Id="rId14" Type="http://schemas.openxmlformats.org/officeDocument/2006/relationships/image" Target="../media/image77.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78.png"/><Relationship Id="rId1" Type="http://schemas.openxmlformats.org/officeDocument/2006/relationships/slideLayout" Target="../slideLayouts/slideLayout5.xml"/><Relationship Id="rId4" Type="http://schemas.openxmlformats.org/officeDocument/2006/relationships/image" Target="../media/image4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www.youtube.com/watch?v=OQ-v57D_PPk" TargetMode="External"/><Relationship Id="rId2" Type="http://schemas.openxmlformats.org/officeDocument/2006/relationships/hyperlink" Target="https://www.youtube.com/watch?v=rVSeQKGQO-M" TargetMode="External"/><Relationship Id="rId1" Type="http://schemas.openxmlformats.org/officeDocument/2006/relationships/slideLayout" Target="../slideLayouts/slideLayout5.xml"/><Relationship Id="rId6" Type="http://schemas.openxmlformats.org/officeDocument/2006/relationships/hyperlink" Target="https://www.youtube.com/watch?v=J53U1Q__QaQ" TargetMode="External"/><Relationship Id="rId5" Type="http://schemas.openxmlformats.org/officeDocument/2006/relationships/hyperlink" Target="https://www.youtube.com/watch?v=dXHPqYGWIkg" TargetMode="External"/><Relationship Id="rId4" Type="http://schemas.openxmlformats.org/officeDocument/2006/relationships/hyperlink" Target="https://www.youtube.com/watch?v=LEO1nVff96M"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81.jpg"/><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8" Type="http://schemas.openxmlformats.org/officeDocument/2006/relationships/image" Target="../media/image88.png"/><Relationship Id="rId13" Type="http://schemas.openxmlformats.org/officeDocument/2006/relationships/image" Target="../media/image93.png"/><Relationship Id="rId3" Type="http://schemas.openxmlformats.org/officeDocument/2006/relationships/image" Target="../media/image83.png"/><Relationship Id="rId7" Type="http://schemas.openxmlformats.org/officeDocument/2006/relationships/image" Target="../media/image87.png"/><Relationship Id="rId12" Type="http://schemas.openxmlformats.org/officeDocument/2006/relationships/image" Target="../media/image92.png"/><Relationship Id="rId2" Type="http://schemas.openxmlformats.org/officeDocument/2006/relationships/image" Target="../media/image82.png"/><Relationship Id="rId1" Type="http://schemas.openxmlformats.org/officeDocument/2006/relationships/slideLayout" Target="../slideLayouts/slideLayout2.xml"/><Relationship Id="rId6" Type="http://schemas.openxmlformats.org/officeDocument/2006/relationships/image" Target="../media/image86.png"/><Relationship Id="rId11" Type="http://schemas.openxmlformats.org/officeDocument/2006/relationships/image" Target="../media/image91.png"/><Relationship Id="rId5" Type="http://schemas.openxmlformats.org/officeDocument/2006/relationships/image" Target="../media/image85.png"/><Relationship Id="rId15" Type="http://schemas.openxmlformats.org/officeDocument/2006/relationships/image" Target="../media/image95.png"/><Relationship Id="rId10" Type="http://schemas.openxmlformats.org/officeDocument/2006/relationships/image" Target="../media/image90.png"/><Relationship Id="rId4" Type="http://schemas.openxmlformats.org/officeDocument/2006/relationships/image" Target="../media/image84.png"/><Relationship Id="rId9" Type="http://schemas.openxmlformats.org/officeDocument/2006/relationships/image" Target="../media/image89.png"/><Relationship Id="rId14" Type="http://schemas.openxmlformats.org/officeDocument/2006/relationships/image" Target="../media/image94.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96.jpg"/><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8" Type="http://schemas.openxmlformats.org/officeDocument/2006/relationships/image" Target="../media/image103.png"/><Relationship Id="rId13" Type="http://schemas.openxmlformats.org/officeDocument/2006/relationships/image" Target="../media/image108.png"/><Relationship Id="rId18" Type="http://schemas.openxmlformats.org/officeDocument/2006/relationships/image" Target="../media/image113.png"/><Relationship Id="rId3" Type="http://schemas.openxmlformats.org/officeDocument/2006/relationships/image" Target="../media/image98.png"/><Relationship Id="rId7" Type="http://schemas.openxmlformats.org/officeDocument/2006/relationships/image" Target="../media/image102.png"/><Relationship Id="rId12" Type="http://schemas.openxmlformats.org/officeDocument/2006/relationships/image" Target="../media/image107.png"/><Relationship Id="rId17" Type="http://schemas.openxmlformats.org/officeDocument/2006/relationships/image" Target="../media/image112.png"/><Relationship Id="rId2" Type="http://schemas.openxmlformats.org/officeDocument/2006/relationships/image" Target="../media/image97.png"/><Relationship Id="rId16" Type="http://schemas.openxmlformats.org/officeDocument/2006/relationships/image" Target="../media/image111.png"/><Relationship Id="rId1" Type="http://schemas.openxmlformats.org/officeDocument/2006/relationships/slideLayout" Target="../slideLayouts/slideLayout2.xml"/><Relationship Id="rId6" Type="http://schemas.openxmlformats.org/officeDocument/2006/relationships/image" Target="../media/image101.png"/><Relationship Id="rId11" Type="http://schemas.openxmlformats.org/officeDocument/2006/relationships/image" Target="../media/image106.png"/><Relationship Id="rId5" Type="http://schemas.openxmlformats.org/officeDocument/2006/relationships/image" Target="../media/image100.png"/><Relationship Id="rId15" Type="http://schemas.openxmlformats.org/officeDocument/2006/relationships/image" Target="../media/image110.png"/><Relationship Id="rId10" Type="http://schemas.openxmlformats.org/officeDocument/2006/relationships/image" Target="../media/image105.png"/><Relationship Id="rId19" Type="http://schemas.openxmlformats.org/officeDocument/2006/relationships/image" Target="../media/image114.png"/><Relationship Id="rId4" Type="http://schemas.openxmlformats.org/officeDocument/2006/relationships/image" Target="../media/image99.png"/><Relationship Id="rId9" Type="http://schemas.openxmlformats.org/officeDocument/2006/relationships/image" Target="../media/image104.png"/><Relationship Id="rId14" Type="http://schemas.openxmlformats.org/officeDocument/2006/relationships/image" Target="../media/image109.png"/></Relationships>
</file>

<file path=ppt/slides/_rels/slide52.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8" Type="http://schemas.openxmlformats.org/officeDocument/2006/relationships/image" Target="../media/image122.png"/><Relationship Id="rId3" Type="http://schemas.openxmlformats.org/officeDocument/2006/relationships/image" Target="../media/image117.png"/><Relationship Id="rId7" Type="http://schemas.openxmlformats.org/officeDocument/2006/relationships/image" Target="../media/image121.png"/><Relationship Id="rId2" Type="http://schemas.openxmlformats.org/officeDocument/2006/relationships/image" Target="../media/image116.png"/><Relationship Id="rId1" Type="http://schemas.openxmlformats.org/officeDocument/2006/relationships/slideLayout" Target="../slideLayouts/slideLayout2.xml"/><Relationship Id="rId6" Type="http://schemas.openxmlformats.org/officeDocument/2006/relationships/image" Target="../media/image120.png"/><Relationship Id="rId5" Type="http://schemas.openxmlformats.org/officeDocument/2006/relationships/image" Target="../media/image119.png"/><Relationship Id="rId10" Type="http://schemas.openxmlformats.org/officeDocument/2006/relationships/image" Target="../media/image124.png"/><Relationship Id="rId4" Type="http://schemas.openxmlformats.org/officeDocument/2006/relationships/image" Target="../media/image118.png"/><Relationship Id="rId9" Type="http://schemas.openxmlformats.org/officeDocument/2006/relationships/image" Target="../media/image123.png"/></Relationships>
</file>

<file path=ppt/slides/_rels/slide57.xml.rels><?xml version="1.0" encoding="UTF-8" standalone="yes"?>
<Relationships xmlns="http://schemas.openxmlformats.org/package/2006/relationships"><Relationship Id="rId2" Type="http://schemas.openxmlformats.org/officeDocument/2006/relationships/image" Target="../media/image125.jp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8" Type="http://schemas.openxmlformats.org/officeDocument/2006/relationships/image" Target="../media/image132.png"/><Relationship Id="rId13" Type="http://schemas.openxmlformats.org/officeDocument/2006/relationships/image" Target="../media/image137.png"/><Relationship Id="rId3" Type="http://schemas.openxmlformats.org/officeDocument/2006/relationships/image" Target="../media/image127.png"/><Relationship Id="rId7" Type="http://schemas.openxmlformats.org/officeDocument/2006/relationships/image" Target="../media/image131.png"/><Relationship Id="rId12" Type="http://schemas.openxmlformats.org/officeDocument/2006/relationships/image" Target="../media/image136.png"/><Relationship Id="rId2" Type="http://schemas.openxmlformats.org/officeDocument/2006/relationships/image" Target="../media/image126.png"/><Relationship Id="rId1" Type="http://schemas.openxmlformats.org/officeDocument/2006/relationships/slideLayout" Target="../slideLayouts/slideLayout2.xml"/><Relationship Id="rId6" Type="http://schemas.openxmlformats.org/officeDocument/2006/relationships/image" Target="../media/image130.png"/><Relationship Id="rId11" Type="http://schemas.openxmlformats.org/officeDocument/2006/relationships/image" Target="../media/image135.png"/><Relationship Id="rId5" Type="http://schemas.openxmlformats.org/officeDocument/2006/relationships/image" Target="../media/image129.png"/><Relationship Id="rId10" Type="http://schemas.openxmlformats.org/officeDocument/2006/relationships/image" Target="../media/image134.png"/><Relationship Id="rId4" Type="http://schemas.openxmlformats.org/officeDocument/2006/relationships/image" Target="../media/image128.png"/><Relationship Id="rId9" Type="http://schemas.openxmlformats.org/officeDocument/2006/relationships/image" Target="../media/image133.png"/><Relationship Id="rId14" Type="http://schemas.openxmlformats.org/officeDocument/2006/relationships/image" Target="../media/image138.png"/></Relationships>
</file>

<file path=ppt/slides/_rels/slide62.xml.rels><?xml version="1.0" encoding="UTF-8" standalone="yes"?>
<Relationships xmlns="http://schemas.openxmlformats.org/package/2006/relationships"><Relationship Id="rId2" Type="http://schemas.openxmlformats.org/officeDocument/2006/relationships/image" Target="../media/image139.png"/><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8" Type="http://schemas.openxmlformats.org/officeDocument/2006/relationships/image" Target="../media/image146.png"/><Relationship Id="rId13" Type="http://schemas.openxmlformats.org/officeDocument/2006/relationships/image" Target="../media/image151.png"/><Relationship Id="rId3" Type="http://schemas.openxmlformats.org/officeDocument/2006/relationships/image" Target="../media/image141.png"/><Relationship Id="rId7" Type="http://schemas.openxmlformats.org/officeDocument/2006/relationships/image" Target="../media/image145.png"/><Relationship Id="rId12" Type="http://schemas.openxmlformats.org/officeDocument/2006/relationships/image" Target="../media/image150.png"/><Relationship Id="rId2" Type="http://schemas.openxmlformats.org/officeDocument/2006/relationships/image" Target="../media/image140.png"/><Relationship Id="rId1" Type="http://schemas.openxmlformats.org/officeDocument/2006/relationships/slideLayout" Target="../slideLayouts/slideLayout2.xml"/><Relationship Id="rId6" Type="http://schemas.openxmlformats.org/officeDocument/2006/relationships/image" Target="../media/image144.png"/><Relationship Id="rId11" Type="http://schemas.openxmlformats.org/officeDocument/2006/relationships/image" Target="../media/image149.png"/><Relationship Id="rId5" Type="http://schemas.openxmlformats.org/officeDocument/2006/relationships/image" Target="../media/image143.png"/><Relationship Id="rId10" Type="http://schemas.openxmlformats.org/officeDocument/2006/relationships/image" Target="../media/image148.png"/><Relationship Id="rId4" Type="http://schemas.openxmlformats.org/officeDocument/2006/relationships/image" Target="../media/image142.png"/><Relationship Id="rId9" Type="http://schemas.openxmlformats.org/officeDocument/2006/relationships/image" Target="../media/image147.png"/><Relationship Id="rId14" Type="http://schemas.openxmlformats.org/officeDocument/2006/relationships/image" Target="../media/image152.png"/></Relationships>
</file>

<file path=ppt/slides/_rels/slide67.xml.rels><?xml version="1.0" encoding="UTF-8" standalone="yes"?>
<Relationships xmlns="http://schemas.openxmlformats.org/package/2006/relationships"><Relationship Id="rId2" Type="http://schemas.openxmlformats.org/officeDocument/2006/relationships/image" Target="../media/image153.png"/><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154.png"/><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73.xml.rels><?xml version="1.0" encoding="UTF-8" standalone="yes"?>
<Relationships xmlns="http://schemas.openxmlformats.org/package/2006/relationships"><Relationship Id="rId2" Type="http://schemas.openxmlformats.org/officeDocument/2006/relationships/image" Target="../media/image155.png"/><Relationship Id="rId1" Type="http://schemas.openxmlformats.org/officeDocument/2006/relationships/slideLayout" Target="../slideLayouts/slideLayout5.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156.png"/><Relationship Id="rId1" Type="http://schemas.openxmlformats.org/officeDocument/2006/relationships/slideLayout" Target="../slideLayouts/slideLayout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157.png"/><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2" Type="http://schemas.openxmlformats.org/officeDocument/2006/relationships/image" Target="../media/image158.png"/><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2" Type="http://schemas.openxmlformats.org/officeDocument/2006/relationships/image" Target="../media/image15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80.xml.rels><?xml version="1.0" encoding="UTF-8" standalone="yes"?>
<Relationships xmlns="http://schemas.openxmlformats.org/package/2006/relationships"><Relationship Id="rId2" Type="http://schemas.openxmlformats.org/officeDocument/2006/relationships/image" Target="../media/image160.jpg"/><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2" Type="http://schemas.openxmlformats.org/officeDocument/2006/relationships/image" Target="../media/image161.jp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8" Type="http://schemas.openxmlformats.org/officeDocument/2006/relationships/image" Target="../media/image168.png"/><Relationship Id="rId13" Type="http://schemas.openxmlformats.org/officeDocument/2006/relationships/image" Target="../media/image173.png"/><Relationship Id="rId3" Type="http://schemas.openxmlformats.org/officeDocument/2006/relationships/image" Target="../media/image163.png"/><Relationship Id="rId7" Type="http://schemas.openxmlformats.org/officeDocument/2006/relationships/image" Target="../media/image167.png"/><Relationship Id="rId12" Type="http://schemas.openxmlformats.org/officeDocument/2006/relationships/image" Target="../media/image172.png"/><Relationship Id="rId2" Type="http://schemas.openxmlformats.org/officeDocument/2006/relationships/image" Target="../media/image162.png"/><Relationship Id="rId16" Type="http://schemas.openxmlformats.org/officeDocument/2006/relationships/image" Target="../media/image176.png"/><Relationship Id="rId1" Type="http://schemas.openxmlformats.org/officeDocument/2006/relationships/slideLayout" Target="../slideLayouts/slideLayout2.xml"/><Relationship Id="rId6" Type="http://schemas.openxmlformats.org/officeDocument/2006/relationships/image" Target="../media/image166.png"/><Relationship Id="rId11" Type="http://schemas.openxmlformats.org/officeDocument/2006/relationships/image" Target="../media/image171.png"/><Relationship Id="rId5" Type="http://schemas.openxmlformats.org/officeDocument/2006/relationships/image" Target="../media/image165.png"/><Relationship Id="rId15" Type="http://schemas.openxmlformats.org/officeDocument/2006/relationships/image" Target="../media/image175.png"/><Relationship Id="rId10" Type="http://schemas.openxmlformats.org/officeDocument/2006/relationships/image" Target="../media/image170.png"/><Relationship Id="rId4" Type="http://schemas.openxmlformats.org/officeDocument/2006/relationships/image" Target="../media/image164.png"/><Relationship Id="rId9" Type="http://schemas.openxmlformats.org/officeDocument/2006/relationships/image" Target="../media/image169.png"/><Relationship Id="rId14" Type="http://schemas.openxmlformats.org/officeDocument/2006/relationships/image" Target="../media/image174.png"/></Relationships>
</file>

<file path=ppt/slides/_rels/slide84.xml.rels><?xml version="1.0" encoding="UTF-8" standalone="yes"?>
<Relationships xmlns="http://schemas.openxmlformats.org/package/2006/relationships"><Relationship Id="rId2" Type="http://schemas.openxmlformats.org/officeDocument/2006/relationships/image" Target="../media/image177.jp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178.jp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179.jp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180.jpg"/><Relationship Id="rId2" Type="http://schemas.openxmlformats.org/officeDocument/2006/relationships/hyperlink" Target="http://kalyan-city.blogspot.com/2011/05/what-is-coordination-meaning-and.html" TargetMode="Externa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181.jp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5.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90.xml.rels><?xml version="1.0" encoding="UTF-8" standalone="yes"?>
<Relationships xmlns="http://schemas.openxmlformats.org/package/2006/relationships"><Relationship Id="rId2" Type="http://schemas.openxmlformats.org/officeDocument/2006/relationships/image" Target="../media/image182.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2.xml.rels><?xml version="1.0" encoding="UTF-8" standalone="yes"?>
<Relationships xmlns="http://schemas.openxmlformats.org/package/2006/relationships"><Relationship Id="rId2" Type="http://schemas.openxmlformats.org/officeDocument/2006/relationships/image" Target="../media/image183.png"/><Relationship Id="rId1" Type="http://schemas.openxmlformats.org/officeDocument/2006/relationships/slideLayout" Target="../slideLayouts/slideLayout5.xml"/></Relationships>
</file>

<file path=ppt/slides/_rels/slide93.xml.rels><?xml version="1.0" encoding="UTF-8" standalone="yes"?>
<Relationships xmlns="http://schemas.openxmlformats.org/package/2006/relationships"><Relationship Id="rId2" Type="http://schemas.openxmlformats.org/officeDocument/2006/relationships/image" Target="../media/image184.png"/><Relationship Id="rId1" Type="http://schemas.openxmlformats.org/officeDocument/2006/relationships/slideLayout" Target="../slideLayouts/slideLayout5.xml"/></Relationships>
</file>

<file path=ppt/slides/_rels/slide94.xml.rels><?xml version="1.0" encoding="UTF-8" standalone="yes"?>
<Relationships xmlns="http://schemas.openxmlformats.org/package/2006/relationships"><Relationship Id="rId2" Type="http://schemas.openxmlformats.org/officeDocument/2006/relationships/image" Target="../media/image185.png"/><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2" Type="http://schemas.openxmlformats.org/officeDocument/2006/relationships/image" Target="../media/image186.png"/><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2" Type="http://schemas.openxmlformats.org/officeDocument/2006/relationships/image" Target="../media/image187.png"/><Relationship Id="rId1" Type="http://schemas.openxmlformats.org/officeDocument/2006/relationships/slideLayout" Target="../slideLayouts/slideLayout5.xml"/></Relationships>
</file>

<file path=ppt/slides/_rels/slide97.xml.rels><?xml version="1.0" encoding="UTF-8" standalone="yes"?>
<Relationships xmlns="http://schemas.openxmlformats.org/package/2006/relationships"><Relationship Id="rId2" Type="http://schemas.openxmlformats.org/officeDocument/2006/relationships/image" Target="../media/image188.png"/><Relationship Id="rId1" Type="http://schemas.openxmlformats.org/officeDocument/2006/relationships/slideLayout" Target="../slideLayouts/slideLayout5.xml"/></Relationships>
</file>

<file path=ppt/slides/_rels/slide98.xml.rels><?xml version="1.0" encoding="UTF-8" standalone="yes"?>
<Relationships xmlns="http://schemas.openxmlformats.org/package/2006/relationships"><Relationship Id="rId2" Type="http://schemas.openxmlformats.org/officeDocument/2006/relationships/image" Target="../media/image189.png"/><Relationship Id="rId1" Type="http://schemas.openxmlformats.org/officeDocument/2006/relationships/slideLayout" Target="../slideLayouts/slideLayout5.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0"/>
            <a:ext cx="9144000" cy="6857998"/>
          </a:xfrm>
          <a:prstGeom prst="rect">
            <a:avLst/>
          </a:prstGeom>
        </p:spPr>
      </p:pic>
      <p:sp>
        <p:nvSpPr>
          <p:cNvPr id="7" name="object 7"/>
          <p:cNvSpPr txBox="1">
            <a:spLocks noGrp="1"/>
          </p:cNvSpPr>
          <p:nvPr>
            <p:ph type="title"/>
          </p:nvPr>
        </p:nvSpPr>
        <p:spPr>
          <a:xfrm>
            <a:off x="1611312" y="1066800"/>
            <a:ext cx="5768975" cy="2605200"/>
          </a:xfrm>
          <a:prstGeom prst="rect">
            <a:avLst/>
          </a:prstGeom>
        </p:spPr>
        <p:txBody>
          <a:bodyPr vert="horz" wrap="square" lIns="0" tIns="116205" rIns="0" bIns="0" rtlCol="0">
            <a:spAutoFit/>
          </a:bodyPr>
          <a:lstStyle/>
          <a:p>
            <a:pPr marL="893444" marR="889000" indent="2540" algn="ctr">
              <a:lnSpc>
                <a:spcPts val="6480"/>
              </a:lnSpc>
              <a:spcBef>
                <a:spcPts val="915"/>
              </a:spcBef>
              <a:tabLst>
                <a:tab pos="4135754" algn="l"/>
              </a:tabLst>
            </a:pPr>
            <a:r>
              <a:rPr lang="en-IN" sz="6000" dirty="0" smtClean="0">
                <a:solidFill>
                  <a:srgbClr val="FFFFFF"/>
                </a:solidFill>
              </a:rPr>
              <a:t>Commerce III</a:t>
            </a:r>
            <a:endParaRPr sz="6000" dirty="0"/>
          </a:p>
          <a:p>
            <a:pPr algn="ctr">
              <a:lnSpc>
                <a:spcPts val="6385"/>
              </a:lnSpc>
            </a:pPr>
            <a:r>
              <a:rPr sz="6000" dirty="0">
                <a:solidFill>
                  <a:srgbClr val="FFFFFF"/>
                </a:solidFill>
              </a:rPr>
              <a:t>Unit 3:</a:t>
            </a:r>
            <a:r>
              <a:rPr sz="6000" spc="-105" dirty="0">
                <a:solidFill>
                  <a:srgbClr val="FFFFFF"/>
                </a:solidFill>
              </a:rPr>
              <a:t> </a:t>
            </a:r>
            <a:r>
              <a:rPr sz="6000" spc="-10" dirty="0">
                <a:solidFill>
                  <a:srgbClr val="FFFFFF"/>
                </a:solidFill>
              </a:rPr>
              <a:t>Organizing</a:t>
            </a:r>
            <a:endParaRPr sz="6000" dirty="0"/>
          </a:p>
        </p:txBody>
      </p:sp>
      <p:sp>
        <p:nvSpPr>
          <p:cNvPr id="8" name="object 8"/>
          <p:cNvSpPr txBox="1"/>
          <p:nvPr/>
        </p:nvSpPr>
        <p:spPr>
          <a:xfrm>
            <a:off x="5065903" y="4673193"/>
            <a:ext cx="2757170" cy="839782"/>
          </a:xfrm>
          <a:prstGeom prst="rect">
            <a:avLst/>
          </a:prstGeom>
        </p:spPr>
        <p:txBody>
          <a:bodyPr vert="horz" wrap="square" lIns="0" tIns="12700" rIns="0" bIns="0" rtlCol="0">
            <a:spAutoFit/>
          </a:bodyPr>
          <a:lstStyle/>
          <a:p>
            <a:pPr marL="312420" marR="5080" indent="-300355">
              <a:lnSpc>
                <a:spcPct val="140100"/>
              </a:lnSpc>
              <a:spcBef>
                <a:spcPts val="100"/>
              </a:spcBef>
            </a:pPr>
            <a:r>
              <a:rPr lang="en-IN" sz="2000" dirty="0" err="1" smtClean="0">
                <a:solidFill>
                  <a:srgbClr val="FFFFFF"/>
                </a:solidFill>
                <a:latin typeface="Times New Roman"/>
                <a:cs typeface="Times New Roman"/>
              </a:rPr>
              <a:t>Dr.Rupal</a:t>
            </a:r>
            <a:r>
              <a:rPr lang="en-IN" sz="2000" dirty="0" smtClean="0">
                <a:solidFill>
                  <a:srgbClr val="FFFFFF"/>
                </a:solidFill>
                <a:latin typeface="Times New Roman"/>
                <a:cs typeface="Times New Roman"/>
              </a:rPr>
              <a:t> </a:t>
            </a:r>
            <a:r>
              <a:rPr lang="en-IN" sz="2000" dirty="0" err="1" smtClean="0">
                <a:solidFill>
                  <a:srgbClr val="FFFFFF"/>
                </a:solidFill>
                <a:latin typeface="Times New Roman"/>
                <a:cs typeface="Times New Roman"/>
              </a:rPr>
              <a:t>Shroff</a:t>
            </a:r>
            <a:endParaRPr lang="en-IN" sz="2000" dirty="0" smtClean="0">
              <a:solidFill>
                <a:srgbClr val="FFFFFF"/>
              </a:solidFill>
              <a:latin typeface="Times New Roman"/>
              <a:cs typeface="Times New Roman"/>
            </a:endParaRPr>
          </a:p>
          <a:p>
            <a:pPr marL="312420" marR="5080" indent="-300355">
              <a:lnSpc>
                <a:spcPct val="140100"/>
              </a:lnSpc>
              <a:spcBef>
                <a:spcPts val="100"/>
              </a:spcBef>
            </a:pPr>
            <a:r>
              <a:rPr lang="en-IN" sz="2000" dirty="0" smtClean="0">
                <a:solidFill>
                  <a:srgbClr val="FFFFFF"/>
                </a:solidFill>
                <a:latin typeface="Times New Roman"/>
                <a:cs typeface="Times New Roman"/>
              </a:rPr>
              <a:t>TCSC</a:t>
            </a:r>
            <a:endParaRPr sz="2000" dirty="0">
              <a:latin typeface="Times New Roman"/>
              <a:cs typeface="Times New Roman"/>
            </a:endParaRPr>
          </a:p>
        </p:txBody>
      </p:sp>
      <p:grpSp>
        <p:nvGrpSpPr>
          <p:cNvPr id="9" name="object 9"/>
          <p:cNvGrpSpPr/>
          <p:nvPr/>
        </p:nvGrpSpPr>
        <p:grpSpPr>
          <a:xfrm>
            <a:off x="899160" y="4114800"/>
            <a:ext cx="3611879" cy="2743200"/>
            <a:chOff x="899160" y="4114800"/>
            <a:chExt cx="3611879" cy="2743200"/>
          </a:xfrm>
        </p:grpSpPr>
        <p:pic>
          <p:nvPicPr>
            <p:cNvPr id="10" name="object 10"/>
            <p:cNvPicPr/>
            <p:nvPr/>
          </p:nvPicPr>
          <p:blipFill>
            <a:blip r:embed="rId3" cstate="print"/>
            <a:stretch>
              <a:fillRect/>
            </a:stretch>
          </p:blipFill>
          <p:spPr>
            <a:xfrm>
              <a:off x="899160" y="6252970"/>
              <a:ext cx="3611879" cy="605028"/>
            </a:xfrm>
            <a:prstGeom prst="rect">
              <a:avLst/>
            </a:prstGeom>
          </p:spPr>
        </p:pic>
        <p:pic>
          <p:nvPicPr>
            <p:cNvPr id="11" name="object 11"/>
            <p:cNvPicPr/>
            <p:nvPr/>
          </p:nvPicPr>
          <p:blipFill>
            <a:blip r:embed="rId4" cstate="print"/>
            <a:stretch>
              <a:fillRect/>
            </a:stretch>
          </p:blipFill>
          <p:spPr>
            <a:xfrm>
              <a:off x="914400" y="4114800"/>
              <a:ext cx="3581400" cy="2148840"/>
            </a:xfrm>
            <a:prstGeom prst="rect">
              <a:avLst/>
            </a:prstGeom>
          </p:spPr>
        </p:pic>
      </p:grpSp>
      <p:sp>
        <p:nvSpPr>
          <p:cNvPr id="12" name="Footer Placeholder 11"/>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13" name="Slide Number Placeholder 12"/>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1</a:t>
            </a:fld>
            <a:endParaRPr lang="en-IN"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3" name="Slide Number Placeholder 2"/>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10</a:t>
            </a:fld>
            <a:endParaRPr lang="en-IN"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580" y="381000"/>
            <a:ext cx="9098420" cy="601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48986525"/>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0442" y="331978"/>
            <a:ext cx="7043115" cy="492443"/>
          </a:xfrm>
        </p:spPr>
        <p:txBody>
          <a:bodyPr/>
          <a:lstStyle/>
          <a:p>
            <a:r>
              <a:rPr lang="en-IN" dirty="0" smtClean="0"/>
              <a:t>Centralisation of Authority</a:t>
            </a:r>
            <a:endParaRPr lang="en-IN" dirty="0"/>
          </a:p>
        </p:txBody>
      </p:sp>
      <p:sp>
        <p:nvSpPr>
          <p:cNvPr id="3" name="Text Placeholder 2"/>
          <p:cNvSpPr>
            <a:spLocks noGrp="1"/>
          </p:cNvSpPr>
          <p:nvPr>
            <p:ph type="body" idx="1"/>
          </p:nvPr>
        </p:nvSpPr>
        <p:spPr>
          <a:xfrm>
            <a:off x="993444" y="1391337"/>
            <a:ext cx="7040880" cy="1708160"/>
          </a:xfrm>
        </p:spPr>
        <p:txBody>
          <a:bodyPr/>
          <a:lstStyle/>
          <a:p>
            <a:r>
              <a:rPr lang="en-IN" dirty="0" smtClean="0"/>
              <a:t>Concentration of Authority and decision making in the hands of </a:t>
            </a:r>
            <a:r>
              <a:rPr lang="en-IN" smtClean="0"/>
              <a:t>top management</a:t>
            </a:r>
            <a:endParaRPr lang="en-IN"/>
          </a:p>
        </p:txBody>
      </p:sp>
      <p:sp>
        <p:nvSpPr>
          <p:cNvPr id="4" name="Footer Placeholder 3"/>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5" name="Slide Number Placeholder 4"/>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100</a:t>
            </a:fld>
            <a:endParaRPr lang="en-IN" dirty="0"/>
          </a:p>
        </p:txBody>
      </p:sp>
    </p:spTree>
    <p:extLst>
      <p:ext uri="{BB962C8B-B14F-4D97-AF65-F5344CB8AC3E}">
        <p14:creationId xmlns:p14="http://schemas.microsoft.com/office/powerpoint/2010/main" val="3511377058"/>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3" name="Slide Number Placeholder 2"/>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101</a:t>
            </a:fld>
            <a:endParaRPr lang="en-IN"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467" y="282467"/>
            <a:ext cx="8656733" cy="6499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78296228"/>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0442" y="331978"/>
            <a:ext cx="7043115" cy="492443"/>
          </a:xfrm>
        </p:spPr>
        <p:txBody>
          <a:bodyPr/>
          <a:lstStyle/>
          <a:p>
            <a:pPr algn="ctr"/>
            <a:r>
              <a:rPr lang="en-IN" b="1" dirty="0" smtClean="0"/>
              <a:t>Barriers to Delegation</a:t>
            </a:r>
            <a:endParaRPr lang="en-IN" b="1" dirty="0"/>
          </a:p>
        </p:txBody>
      </p:sp>
      <p:sp>
        <p:nvSpPr>
          <p:cNvPr id="3" name="Footer Placeholder 2"/>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4" name="Slide Number Placeholder 3"/>
          <p:cNvSpPr>
            <a:spLocks noGrp="1"/>
          </p:cNvSpPr>
          <p:nvPr>
            <p:ph type="sldNum" sz="quarter" idx="7"/>
          </p:nvPr>
        </p:nvSpPr>
        <p:spPr>
          <a:xfrm>
            <a:off x="7940292" y="6448290"/>
            <a:ext cx="289307" cy="181110"/>
          </a:xfrm>
        </p:spPr>
        <p:txBody>
          <a:bodyPr/>
          <a:lstStyle/>
          <a:p>
            <a:pPr marL="38100">
              <a:lnSpc>
                <a:spcPct val="100000"/>
              </a:lnSpc>
              <a:spcBef>
                <a:spcPts val="15"/>
              </a:spcBef>
            </a:pPr>
            <a:fld id="{81D60167-4931-47E6-BA6A-407CBD079E47}" type="slidenum">
              <a:rPr lang="en-IN" smtClean="0"/>
              <a:t>102</a:t>
            </a:fld>
            <a:endParaRPr lang="en-IN"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6151" r="47755"/>
          <a:stretch/>
        </p:blipFill>
        <p:spPr bwMode="auto">
          <a:xfrm>
            <a:off x="207760" y="1208313"/>
            <a:ext cx="4549297" cy="54816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4711" t="26141" r="12920" b="6099"/>
          <a:stretch/>
        </p:blipFill>
        <p:spPr bwMode="auto">
          <a:xfrm>
            <a:off x="4985657" y="1181908"/>
            <a:ext cx="4125686" cy="2900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96385620"/>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3" name="Slide Number Placeholder 2"/>
          <p:cNvSpPr>
            <a:spLocks noGrp="1"/>
          </p:cNvSpPr>
          <p:nvPr>
            <p:ph type="sldNum" sz="quarter" idx="7"/>
          </p:nvPr>
        </p:nvSpPr>
        <p:spPr>
          <a:xfrm>
            <a:off x="7940292" y="6448290"/>
            <a:ext cx="441707" cy="181110"/>
          </a:xfrm>
        </p:spPr>
        <p:txBody>
          <a:bodyPr/>
          <a:lstStyle/>
          <a:p>
            <a:pPr marL="38100">
              <a:lnSpc>
                <a:spcPct val="100000"/>
              </a:lnSpc>
              <a:spcBef>
                <a:spcPts val="15"/>
              </a:spcBef>
            </a:pPr>
            <a:fld id="{81D60167-4931-47E6-BA6A-407CBD079E47}" type="slidenum">
              <a:rPr lang="en-IN" smtClean="0"/>
              <a:t>103</a:t>
            </a:fld>
            <a:endParaRPr lang="en-IN" dirty="0"/>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6122" r="50000"/>
          <a:stretch/>
        </p:blipFill>
        <p:spPr bwMode="auto">
          <a:xfrm>
            <a:off x="304800" y="152400"/>
            <a:ext cx="5562600" cy="5323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65764" t="30913" r="2888" b="2997"/>
          <a:stretch/>
        </p:blipFill>
        <p:spPr bwMode="auto">
          <a:xfrm>
            <a:off x="6629400" y="1828800"/>
            <a:ext cx="1905000" cy="30153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52218861"/>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3" name="Slide Number Placeholder 2"/>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104</a:t>
            </a:fld>
            <a:endParaRPr lang="en-IN" dirty="0"/>
          </a:p>
        </p:txBody>
      </p:sp>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38549" b="9416"/>
          <a:stretch/>
        </p:blipFill>
        <p:spPr bwMode="auto">
          <a:xfrm>
            <a:off x="10886" y="102734"/>
            <a:ext cx="6076950" cy="23741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2638783"/>
            <a:ext cx="5619750" cy="4219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95638961"/>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3" name="Slide Number Placeholder 2"/>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105</a:t>
            </a:fld>
            <a:endParaRPr lang="en-IN"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457200"/>
            <a:ext cx="8610600" cy="616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90001948"/>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152400"/>
            <a:ext cx="7043115" cy="553998"/>
          </a:xfrm>
        </p:spPr>
        <p:txBody>
          <a:bodyPr/>
          <a:lstStyle/>
          <a:p>
            <a:pPr algn="ctr"/>
            <a:r>
              <a:rPr lang="en-IN" sz="3600" b="1" dirty="0" smtClean="0"/>
              <a:t>Principles of Delegation</a:t>
            </a:r>
            <a:endParaRPr lang="en-IN" sz="3600" b="1" dirty="0"/>
          </a:p>
        </p:txBody>
      </p:sp>
      <p:sp>
        <p:nvSpPr>
          <p:cNvPr id="3" name="Content Placeholder 2"/>
          <p:cNvSpPr>
            <a:spLocks noGrp="1"/>
          </p:cNvSpPr>
          <p:nvPr>
            <p:ph sz="half" idx="2"/>
          </p:nvPr>
        </p:nvSpPr>
        <p:spPr>
          <a:xfrm>
            <a:off x="152400" y="685800"/>
            <a:ext cx="4419600" cy="5170646"/>
          </a:xfrm>
        </p:spPr>
        <p:txBody>
          <a:bodyPr/>
          <a:lstStyle/>
          <a:p>
            <a:pPr marL="571500" indent="-571500">
              <a:lnSpc>
                <a:spcPct val="150000"/>
              </a:lnSpc>
              <a:buFont typeface="Arial" pitchFamily="34" charset="0"/>
              <a:buChar char="•"/>
            </a:pPr>
            <a:r>
              <a:rPr lang="en-IN" sz="2800" dirty="0" smtClean="0"/>
              <a:t>Principle of Functional Clarity</a:t>
            </a:r>
          </a:p>
          <a:p>
            <a:pPr marL="571500" indent="-571500">
              <a:lnSpc>
                <a:spcPct val="150000"/>
              </a:lnSpc>
              <a:buFont typeface="Arial" pitchFamily="34" charset="0"/>
              <a:buChar char="•"/>
            </a:pPr>
            <a:r>
              <a:rPr lang="en-IN" sz="2800" dirty="0" smtClean="0"/>
              <a:t>Principle of Authority &amp; Responsibility</a:t>
            </a:r>
          </a:p>
          <a:p>
            <a:pPr marL="571500" indent="-571500">
              <a:lnSpc>
                <a:spcPct val="150000"/>
              </a:lnSpc>
              <a:buFont typeface="Arial" pitchFamily="34" charset="0"/>
              <a:buChar char="•"/>
            </a:pPr>
            <a:r>
              <a:rPr lang="en-IN" sz="2800" dirty="0" smtClean="0"/>
              <a:t>Principle of </a:t>
            </a:r>
            <a:r>
              <a:rPr lang="en-IN" sz="2800" dirty="0" err="1" smtClean="0"/>
              <a:t>Excepion</a:t>
            </a:r>
            <a:endParaRPr lang="en-IN" sz="2800" dirty="0" smtClean="0"/>
          </a:p>
          <a:p>
            <a:pPr marL="571500" indent="-571500">
              <a:lnSpc>
                <a:spcPct val="150000"/>
              </a:lnSpc>
              <a:buFont typeface="Arial" pitchFamily="34" charset="0"/>
              <a:buChar char="•"/>
            </a:pPr>
            <a:r>
              <a:rPr lang="en-IN" sz="2800" dirty="0" smtClean="0"/>
              <a:t>Principle of Unity of Command</a:t>
            </a:r>
          </a:p>
          <a:p>
            <a:pPr marL="571500" indent="-571500">
              <a:lnSpc>
                <a:spcPct val="150000"/>
              </a:lnSpc>
              <a:buFont typeface="Arial" pitchFamily="34" charset="0"/>
              <a:buChar char="•"/>
            </a:pPr>
            <a:r>
              <a:rPr lang="en-IN" sz="2800" dirty="0" smtClean="0"/>
              <a:t>Principle of Scalar Chain</a:t>
            </a:r>
            <a:endParaRPr lang="en-IN" sz="2800" dirty="0"/>
          </a:p>
        </p:txBody>
      </p:sp>
      <p:sp>
        <p:nvSpPr>
          <p:cNvPr id="4" name="Content Placeholder 3"/>
          <p:cNvSpPr>
            <a:spLocks noGrp="1"/>
          </p:cNvSpPr>
          <p:nvPr>
            <p:ph sz="half" idx="3"/>
          </p:nvPr>
        </p:nvSpPr>
        <p:spPr>
          <a:xfrm>
            <a:off x="4724400" y="762000"/>
            <a:ext cx="4343400" cy="5093189"/>
          </a:xfrm>
        </p:spPr>
        <p:txBody>
          <a:bodyPr/>
          <a:lstStyle/>
          <a:p>
            <a:pPr marL="571500" indent="-571500">
              <a:lnSpc>
                <a:spcPct val="150000"/>
              </a:lnSpc>
              <a:buFont typeface="Arial" pitchFamily="34" charset="0"/>
              <a:buChar char="•"/>
            </a:pPr>
            <a:r>
              <a:rPr lang="en-IN" sz="2800" dirty="0" smtClean="0"/>
              <a:t>Principle of Absoluteness of Responsibility</a:t>
            </a:r>
          </a:p>
          <a:p>
            <a:pPr marL="571500" indent="-571500">
              <a:lnSpc>
                <a:spcPct val="150000"/>
              </a:lnSpc>
              <a:buFont typeface="Arial" pitchFamily="34" charset="0"/>
              <a:buChar char="•"/>
            </a:pPr>
            <a:r>
              <a:rPr lang="en-IN" sz="2800" dirty="0" smtClean="0"/>
              <a:t>Selection of Right Subordinates</a:t>
            </a:r>
          </a:p>
          <a:p>
            <a:pPr marL="571500" indent="-571500">
              <a:lnSpc>
                <a:spcPct val="150000"/>
              </a:lnSpc>
              <a:buFont typeface="Arial" pitchFamily="34" charset="0"/>
              <a:buChar char="•"/>
            </a:pPr>
            <a:r>
              <a:rPr lang="en-IN" sz="2800" dirty="0" smtClean="0"/>
              <a:t>Provision of Incentives</a:t>
            </a:r>
          </a:p>
          <a:p>
            <a:pPr marL="571500" indent="-571500">
              <a:lnSpc>
                <a:spcPct val="150000"/>
              </a:lnSpc>
              <a:buFont typeface="Arial" pitchFamily="34" charset="0"/>
              <a:buChar char="•"/>
            </a:pPr>
            <a:r>
              <a:rPr lang="en-IN" sz="2800" dirty="0" smtClean="0"/>
              <a:t>Provision of Training</a:t>
            </a:r>
          </a:p>
          <a:p>
            <a:pPr marL="571500" indent="-571500">
              <a:lnSpc>
                <a:spcPct val="150000"/>
              </a:lnSpc>
              <a:buFont typeface="Arial" pitchFamily="34" charset="0"/>
              <a:buChar char="•"/>
            </a:pPr>
            <a:r>
              <a:rPr lang="en-IN" sz="2800" dirty="0" smtClean="0"/>
              <a:t>Establishment of necessary controls</a:t>
            </a:r>
            <a:endParaRPr lang="en-IN" sz="2800" dirty="0"/>
          </a:p>
        </p:txBody>
      </p:sp>
      <p:sp>
        <p:nvSpPr>
          <p:cNvPr id="5" name="Footer Placeholder 4"/>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6" name="Slide Number Placeholder 5"/>
          <p:cNvSpPr>
            <a:spLocks noGrp="1"/>
          </p:cNvSpPr>
          <p:nvPr>
            <p:ph type="sldNum" sz="quarter" idx="7"/>
          </p:nvPr>
        </p:nvSpPr>
        <p:spPr>
          <a:xfrm>
            <a:off x="7940292" y="6448290"/>
            <a:ext cx="365507" cy="181110"/>
          </a:xfrm>
        </p:spPr>
        <p:txBody>
          <a:bodyPr/>
          <a:lstStyle/>
          <a:p>
            <a:pPr marL="38100">
              <a:lnSpc>
                <a:spcPct val="100000"/>
              </a:lnSpc>
              <a:spcBef>
                <a:spcPts val="15"/>
              </a:spcBef>
            </a:pPr>
            <a:fld id="{81D60167-4931-47E6-BA6A-407CBD079E47}" type="slidenum">
              <a:rPr lang="en-IN" smtClean="0"/>
              <a:t>106</a:t>
            </a:fld>
            <a:endParaRPr lang="en-IN" dirty="0"/>
          </a:p>
        </p:txBody>
      </p:sp>
    </p:spTree>
    <p:extLst>
      <p:ext uri="{BB962C8B-B14F-4D97-AF65-F5344CB8AC3E}">
        <p14:creationId xmlns:p14="http://schemas.microsoft.com/office/powerpoint/2010/main" val="732883451"/>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125980"/>
            <a:ext cx="8534400" cy="1846659"/>
          </a:xfrm>
        </p:spPr>
        <p:txBody>
          <a:bodyPr/>
          <a:lstStyle/>
          <a:p>
            <a:pPr algn="ctr"/>
            <a:r>
              <a:rPr lang="en-IN" sz="6000" b="1" dirty="0" smtClean="0"/>
              <a:t>DECENTRALISATION</a:t>
            </a:r>
            <a:endParaRPr lang="en-IN" sz="6000" b="1" dirty="0"/>
          </a:p>
        </p:txBody>
      </p:sp>
      <p:sp>
        <p:nvSpPr>
          <p:cNvPr id="4" name="Footer Placeholder 3"/>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5" name="Slide Number Placeholder 4"/>
          <p:cNvSpPr>
            <a:spLocks noGrp="1"/>
          </p:cNvSpPr>
          <p:nvPr>
            <p:ph type="sldNum" sz="quarter" idx="7"/>
          </p:nvPr>
        </p:nvSpPr>
        <p:spPr>
          <a:xfrm>
            <a:off x="7940292" y="6448290"/>
            <a:ext cx="365507" cy="181110"/>
          </a:xfrm>
        </p:spPr>
        <p:txBody>
          <a:bodyPr/>
          <a:lstStyle/>
          <a:p>
            <a:pPr marL="38100">
              <a:lnSpc>
                <a:spcPct val="100000"/>
              </a:lnSpc>
              <a:spcBef>
                <a:spcPts val="15"/>
              </a:spcBef>
            </a:pPr>
            <a:fld id="{81D60167-4931-47E6-BA6A-407CBD079E47}" type="slidenum">
              <a:rPr lang="en-IN" smtClean="0"/>
              <a:t>107</a:t>
            </a:fld>
            <a:endParaRPr lang="en-IN" dirty="0"/>
          </a:p>
        </p:txBody>
      </p:sp>
    </p:spTree>
    <p:extLst>
      <p:ext uri="{BB962C8B-B14F-4D97-AF65-F5344CB8AC3E}">
        <p14:creationId xmlns:p14="http://schemas.microsoft.com/office/powerpoint/2010/main" val="509726345"/>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3" name="Slide Number Placeholder 2"/>
          <p:cNvSpPr>
            <a:spLocks noGrp="1"/>
          </p:cNvSpPr>
          <p:nvPr>
            <p:ph type="sldNum" sz="quarter" idx="7"/>
          </p:nvPr>
        </p:nvSpPr>
        <p:spPr>
          <a:xfrm>
            <a:off x="7940292" y="6448290"/>
            <a:ext cx="365507" cy="181110"/>
          </a:xfrm>
        </p:spPr>
        <p:txBody>
          <a:bodyPr/>
          <a:lstStyle/>
          <a:p>
            <a:pPr marL="38100">
              <a:lnSpc>
                <a:spcPct val="100000"/>
              </a:lnSpc>
              <a:spcBef>
                <a:spcPts val="15"/>
              </a:spcBef>
            </a:pPr>
            <a:fld id="{81D60167-4931-47E6-BA6A-407CBD079E47}" type="slidenum">
              <a:rPr lang="en-IN" smtClean="0"/>
              <a:t>108</a:t>
            </a:fld>
            <a:endParaRPr lang="en-IN" dirty="0"/>
          </a:p>
        </p:txBody>
      </p:sp>
      <p:pic>
        <p:nvPicPr>
          <p:cNvPr id="6146" name="Picture 2"/>
          <p:cNvPicPr>
            <a:picLocks noChangeAspect="1" noChangeArrowheads="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66800" y="800100"/>
            <a:ext cx="7391400" cy="554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28370811"/>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0442" y="331978"/>
            <a:ext cx="7043115" cy="492443"/>
          </a:xfrm>
        </p:spPr>
        <p:txBody>
          <a:bodyPr/>
          <a:lstStyle/>
          <a:p>
            <a:r>
              <a:rPr lang="en-IN" dirty="0" smtClean="0"/>
              <a:t>What is Decentralisation</a:t>
            </a:r>
            <a:endParaRPr lang="en-IN" dirty="0"/>
          </a:p>
        </p:txBody>
      </p:sp>
      <p:sp>
        <p:nvSpPr>
          <p:cNvPr id="3" name="Text Placeholder 2"/>
          <p:cNvSpPr>
            <a:spLocks noGrp="1"/>
          </p:cNvSpPr>
          <p:nvPr>
            <p:ph type="body" idx="1"/>
          </p:nvPr>
        </p:nvSpPr>
        <p:spPr>
          <a:xfrm>
            <a:off x="228600" y="1066800"/>
            <a:ext cx="8915400" cy="4365619"/>
          </a:xfrm>
        </p:spPr>
        <p:txBody>
          <a:bodyPr/>
          <a:lstStyle/>
          <a:p>
            <a:pPr marL="342900" indent="-342900">
              <a:lnSpc>
                <a:spcPct val="150000"/>
              </a:lnSpc>
              <a:buFont typeface="Arial" pitchFamily="34" charset="0"/>
              <a:buChar char="•"/>
            </a:pPr>
            <a:r>
              <a:rPr lang="en-IN" sz="2400" dirty="0" smtClean="0"/>
              <a:t>Decentralisation refers </a:t>
            </a:r>
            <a:r>
              <a:rPr lang="en-IN" sz="2400" dirty="0"/>
              <a:t>to a specific form of </a:t>
            </a:r>
            <a:r>
              <a:rPr lang="en-IN" sz="2400" dirty="0">
                <a:hlinkClick r:id="rId2"/>
              </a:rPr>
              <a:t>organizational structure</a:t>
            </a:r>
            <a:r>
              <a:rPr lang="en-IN" sz="2400" dirty="0"/>
              <a:t> where the top </a:t>
            </a:r>
            <a:r>
              <a:rPr lang="en-IN" sz="2400" dirty="0">
                <a:hlinkClick r:id="rId3"/>
              </a:rPr>
              <a:t>management</a:t>
            </a:r>
            <a:r>
              <a:rPr lang="en-IN" sz="2400" dirty="0"/>
              <a:t> delegates decision-making responsibilities and daily operations to middle and lower subordinates. </a:t>
            </a:r>
            <a:endParaRPr lang="en-IN" sz="2400" dirty="0" smtClean="0"/>
          </a:p>
          <a:p>
            <a:pPr marL="342900" indent="-342900">
              <a:lnSpc>
                <a:spcPct val="150000"/>
              </a:lnSpc>
              <a:buFont typeface="Arial" pitchFamily="34" charset="0"/>
              <a:buChar char="•"/>
            </a:pPr>
            <a:r>
              <a:rPr lang="en-IN" sz="2400" dirty="0" smtClean="0"/>
              <a:t>The </a:t>
            </a:r>
            <a:r>
              <a:rPr lang="en-IN" sz="2400" dirty="0"/>
              <a:t>top management can thus concentrate on taking major decisions with greater time abundance. </a:t>
            </a:r>
            <a:endParaRPr lang="en-IN" sz="2400" dirty="0" smtClean="0"/>
          </a:p>
          <a:p>
            <a:pPr marL="342900" indent="-342900">
              <a:lnSpc>
                <a:spcPct val="150000"/>
              </a:lnSpc>
              <a:buFont typeface="Arial" pitchFamily="34" charset="0"/>
              <a:buChar char="•"/>
            </a:pPr>
            <a:r>
              <a:rPr lang="en-IN" sz="2400" dirty="0" smtClean="0"/>
              <a:t>Business </a:t>
            </a:r>
            <a:r>
              <a:rPr lang="en-IN" sz="2400" dirty="0"/>
              <a:t>houses often feel the requirement of decentralization to continue </a:t>
            </a:r>
            <a:r>
              <a:rPr lang="en-IN" sz="2400" dirty="0">
                <a:hlinkClick r:id="rId4"/>
              </a:rPr>
              <a:t>efficiency</a:t>
            </a:r>
            <a:r>
              <a:rPr lang="en-IN" sz="2400" dirty="0"/>
              <a:t> in their operation. </a:t>
            </a:r>
          </a:p>
        </p:txBody>
      </p:sp>
      <p:sp>
        <p:nvSpPr>
          <p:cNvPr id="4" name="Footer Placeholder 3"/>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5" name="Slide Number Placeholder 4"/>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109</a:t>
            </a:fld>
            <a:endParaRPr lang="en-IN" dirty="0"/>
          </a:p>
        </p:txBody>
      </p:sp>
    </p:spTree>
    <p:extLst>
      <p:ext uri="{BB962C8B-B14F-4D97-AF65-F5344CB8AC3E}">
        <p14:creationId xmlns:p14="http://schemas.microsoft.com/office/powerpoint/2010/main" val="30403337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624840" y="946403"/>
            <a:ext cx="202691" cy="213360"/>
          </a:xfrm>
          <a:prstGeom prst="rect">
            <a:avLst/>
          </a:prstGeom>
          <a:blipFill>
            <a:blip r:embed="rId2" cstate="print"/>
            <a:stretch>
              <a:fillRect/>
            </a:stretch>
          </a:blipFill>
        </p:spPr>
        <p:txBody>
          <a:bodyPr wrap="square" lIns="0" tIns="0" rIns="0" bIns="0" rtlCol="0"/>
          <a:lstStyle/>
          <a:p>
            <a:endParaRPr/>
          </a:p>
        </p:txBody>
      </p:sp>
      <p:sp>
        <p:nvSpPr>
          <p:cNvPr id="3" name="object 3"/>
          <p:cNvSpPr txBox="1"/>
          <p:nvPr/>
        </p:nvSpPr>
        <p:spPr>
          <a:xfrm>
            <a:off x="926388" y="839470"/>
            <a:ext cx="7531100" cy="391160"/>
          </a:xfrm>
          <a:prstGeom prst="rect">
            <a:avLst/>
          </a:prstGeom>
        </p:spPr>
        <p:txBody>
          <a:bodyPr vert="horz" wrap="square" lIns="0" tIns="12700" rIns="0" bIns="0" rtlCol="0">
            <a:spAutoFit/>
          </a:bodyPr>
          <a:lstStyle/>
          <a:p>
            <a:pPr marL="12700">
              <a:lnSpc>
                <a:spcPct val="100000"/>
              </a:lnSpc>
              <a:spcBef>
                <a:spcPts val="100"/>
              </a:spcBef>
            </a:pPr>
            <a:r>
              <a:rPr sz="2400" b="1" spc="-5" dirty="0">
                <a:latin typeface="Calibri"/>
                <a:cs typeface="Calibri"/>
              </a:rPr>
              <a:t>“</a:t>
            </a:r>
            <a:r>
              <a:rPr sz="2400" b="1" spc="-5" dirty="0">
                <a:latin typeface="Arial"/>
                <a:cs typeface="Arial"/>
              </a:rPr>
              <a:t>Organisation </a:t>
            </a:r>
            <a:r>
              <a:rPr sz="2400" b="1" dirty="0">
                <a:latin typeface="Arial"/>
                <a:cs typeface="Arial"/>
              </a:rPr>
              <a:t>is </a:t>
            </a:r>
            <a:r>
              <a:rPr sz="2400" b="1" spc="-5" dirty="0">
                <a:latin typeface="Arial"/>
                <a:cs typeface="Arial"/>
              </a:rPr>
              <a:t>refers </a:t>
            </a:r>
            <a:r>
              <a:rPr sz="2400" b="1" dirty="0">
                <a:latin typeface="Arial"/>
                <a:cs typeface="Arial"/>
              </a:rPr>
              <a:t>to </a:t>
            </a:r>
            <a:r>
              <a:rPr sz="2400" b="1" spc="-5" dirty="0">
                <a:latin typeface="Arial"/>
                <a:cs typeface="Arial"/>
              </a:rPr>
              <a:t>a social</a:t>
            </a:r>
            <a:r>
              <a:rPr sz="2400" b="1" spc="245" dirty="0">
                <a:latin typeface="Arial"/>
                <a:cs typeface="Arial"/>
              </a:rPr>
              <a:t> </a:t>
            </a:r>
            <a:r>
              <a:rPr sz="2400" b="1" spc="-5" dirty="0">
                <a:latin typeface="Arial"/>
                <a:cs typeface="Arial"/>
              </a:rPr>
              <a:t>groups designed</a:t>
            </a:r>
            <a:endParaRPr sz="2400">
              <a:latin typeface="Arial"/>
              <a:cs typeface="Arial"/>
            </a:endParaRPr>
          </a:p>
        </p:txBody>
      </p:sp>
      <p:sp>
        <p:nvSpPr>
          <p:cNvPr id="4" name="object 4"/>
          <p:cNvSpPr txBox="1">
            <a:spLocks noGrp="1"/>
          </p:cNvSpPr>
          <p:nvPr>
            <p:ph type="title"/>
          </p:nvPr>
        </p:nvSpPr>
        <p:spPr>
          <a:xfrm>
            <a:off x="612140" y="1214373"/>
            <a:ext cx="7844155" cy="1967333"/>
          </a:xfrm>
          <a:prstGeom prst="rect">
            <a:avLst/>
          </a:prstGeom>
        </p:spPr>
        <p:txBody>
          <a:bodyPr vert="horz" wrap="square" lIns="0" tIns="17145" rIns="0" bIns="0" rtlCol="0">
            <a:spAutoFit/>
          </a:bodyPr>
          <a:lstStyle/>
          <a:p>
            <a:pPr marL="12700" marR="5080" algn="just">
              <a:lnSpc>
                <a:spcPct val="98800"/>
              </a:lnSpc>
              <a:spcBef>
                <a:spcPts val="135"/>
              </a:spcBef>
            </a:pPr>
            <a:r>
              <a:rPr u="none" dirty="0">
                <a:latin typeface="Arial"/>
                <a:cs typeface="Arial"/>
              </a:rPr>
              <a:t>to </a:t>
            </a:r>
            <a:r>
              <a:rPr u="none" spc="-5" dirty="0">
                <a:latin typeface="Arial"/>
                <a:cs typeface="Arial"/>
              </a:rPr>
              <a:t>achieve certain goals. Organisation involves  </a:t>
            </a:r>
            <a:r>
              <a:rPr u="none" dirty="0">
                <a:latin typeface="Arial"/>
                <a:cs typeface="Arial"/>
              </a:rPr>
              <a:t>creating a structure </a:t>
            </a:r>
            <a:r>
              <a:rPr u="none" spc="-5" dirty="0">
                <a:latin typeface="Arial"/>
                <a:cs typeface="Arial"/>
              </a:rPr>
              <a:t>of relationship among people  </a:t>
            </a:r>
            <a:r>
              <a:rPr u="none" dirty="0">
                <a:latin typeface="Arial"/>
                <a:cs typeface="Arial"/>
              </a:rPr>
              <a:t>working </a:t>
            </a:r>
            <a:r>
              <a:rPr u="none" spc="-5" dirty="0">
                <a:latin typeface="Arial"/>
                <a:cs typeface="Arial"/>
              </a:rPr>
              <a:t>for the desired</a:t>
            </a:r>
            <a:r>
              <a:rPr u="none" spc="-50" dirty="0">
                <a:latin typeface="Arial"/>
                <a:cs typeface="Arial"/>
              </a:rPr>
              <a:t> </a:t>
            </a:r>
            <a:r>
              <a:rPr u="none" spc="-25" dirty="0">
                <a:latin typeface="Arial"/>
                <a:cs typeface="Arial"/>
              </a:rPr>
              <a:t>results</a:t>
            </a:r>
            <a:r>
              <a:rPr u="none" spc="-25" dirty="0" smtClean="0"/>
              <a:t>”.</a:t>
            </a:r>
            <a:endParaRPr u="none" spc="-25" dirty="0"/>
          </a:p>
        </p:txBody>
      </p:sp>
      <p:sp>
        <p:nvSpPr>
          <p:cNvPr id="7" name="object 7"/>
          <p:cNvSpPr txBox="1"/>
          <p:nvPr/>
        </p:nvSpPr>
        <p:spPr>
          <a:xfrm>
            <a:off x="917764" y="3496309"/>
            <a:ext cx="7298690" cy="757555"/>
          </a:xfrm>
          <a:prstGeom prst="rect">
            <a:avLst/>
          </a:prstGeom>
        </p:spPr>
        <p:txBody>
          <a:bodyPr vert="horz" wrap="square" lIns="0" tIns="12700" rIns="0" bIns="0" rtlCol="0">
            <a:spAutoFit/>
          </a:bodyPr>
          <a:lstStyle/>
          <a:p>
            <a:pPr marL="12700">
              <a:lnSpc>
                <a:spcPct val="100000"/>
              </a:lnSpc>
              <a:spcBef>
                <a:spcPts val="100"/>
              </a:spcBef>
            </a:pPr>
            <a:r>
              <a:rPr sz="2400" b="1" dirty="0">
                <a:latin typeface="Arial"/>
                <a:cs typeface="Arial"/>
              </a:rPr>
              <a:t>Organisation </a:t>
            </a:r>
            <a:r>
              <a:rPr sz="2400" b="1" spc="-5" dirty="0">
                <a:latin typeface="Arial"/>
                <a:cs typeface="Arial"/>
              </a:rPr>
              <a:t>refers </a:t>
            </a:r>
            <a:r>
              <a:rPr sz="2400" b="1" dirty="0">
                <a:latin typeface="Arial"/>
                <a:cs typeface="Arial"/>
              </a:rPr>
              <a:t>to </a:t>
            </a:r>
            <a:r>
              <a:rPr sz="2400" b="1" spc="-5" dirty="0">
                <a:latin typeface="Arial"/>
                <a:cs typeface="Arial"/>
              </a:rPr>
              <a:t>the</a:t>
            </a:r>
            <a:r>
              <a:rPr sz="2400" b="1" spc="-35" dirty="0">
                <a:latin typeface="Arial"/>
                <a:cs typeface="Arial"/>
              </a:rPr>
              <a:t> </a:t>
            </a:r>
            <a:r>
              <a:rPr sz="2400" b="1" dirty="0">
                <a:latin typeface="Arial"/>
                <a:cs typeface="Arial"/>
              </a:rPr>
              <a:t>institution</a:t>
            </a:r>
            <a:endParaRPr sz="2400" dirty="0">
              <a:latin typeface="Arial"/>
              <a:cs typeface="Arial"/>
            </a:endParaRPr>
          </a:p>
          <a:p>
            <a:pPr marL="12700">
              <a:lnSpc>
                <a:spcPct val="100000"/>
              </a:lnSpc>
            </a:pPr>
            <a:r>
              <a:rPr sz="2400" b="1" dirty="0">
                <a:latin typeface="Arial"/>
                <a:cs typeface="Arial"/>
              </a:rPr>
              <a:t>Organising is </a:t>
            </a:r>
            <a:r>
              <a:rPr sz="2400" b="1" spc="-5" dirty="0">
                <a:latin typeface="Arial"/>
                <a:cs typeface="Arial"/>
              </a:rPr>
              <a:t>one of </a:t>
            </a:r>
            <a:r>
              <a:rPr sz="2400" b="1" dirty="0">
                <a:latin typeface="Arial"/>
                <a:cs typeface="Arial"/>
              </a:rPr>
              <a:t>the </a:t>
            </a:r>
            <a:r>
              <a:rPr sz="2400" b="1" spc="-5" dirty="0">
                <a:latin typeface="Arial"/>
                <a:cs typeface="Arial"/>
              </a:rPr>
              <a:t>functions of</a:t>
            </a:r>
            <a:r>
              <a:rPr sz="2400" b="1" spc="-75" dirty="0">
                <a:latin typeface="Arial"/>
                <a:cs typeface="Arial"/>
              </a:rPr>
              <a:t> </a:t>
            </a:r>
            <a:r>
              <a:rPr sz="2400" b="1" spc="-5" dirty="0">
                <a:latin typeface="Arial"/>
                <a:cs typeface="Arial"/>
              </a:rPr>
              <a:t>management</a:t>
            </a:r>
            <a:endParaRPr sz="2400" dirty="0">
              <a:latin typeface="Arial"/>
              <a:cs typeface="Arial"/>
            </a:endParaRPr>
          </a:p>
        </p:txBody>
      </p:sp>
      <p:sp>
        <p:nvSpPr>
          <p:cNvPr id="8" name="object 8"/>
          <p:cNvSpPr/>
          <p:nvPr/>
        </p:nvSpPr>
        <p:spPr>
          <a:xfrm>
            <a:off x="2104644" y="184404"/>
            <a:ext cx="1687068" cy="416051"/>
          </a:xfrm>
          <a:prstGeom prst="rect">
            <a:avLst/>
          </a:prstGeom>
          <a:blipFill>
            <a:blip r:embed="rId3" cstate="print"/>
            <a:stretch>
              <a:fillRect/>
            </a:stretch>
          </a:blipFill>
        </p:spPr>
        <p:txBody>
          <a:bodyPr wrap="square" lIns="0" tIns="0" rIns="0" bIns="0" rtlCol="0"/>
          <a:lstStyle/>
          <a:p>
            <a:endParaRPr/>
          </a:p>
        </p:txBody>
      </p:sp>
      <p:sp>
        <p:nvSpPr>
          <p:cNvPr id="9" name="object 9"/>
          <p:cNvSpPr/>
          <p:nvPr/>
        </p:nvSpPr>
        <p:spPr>
          <a:xfrm>
            <a:off x="2147951" y="225933"/>
            <a:ext cx="1602232" cy="332613"/>
          </a:xfrm>
          <a:prstGeom prst="rect">
            <a:avLst/>
          </a:prstGeom>
          <a:blipFill>
            <a:blip r:embed="rId4" cstate="print"/>
            <a:stretch>
              <a:fillRect/>
            </a:stretch>
          </a:blipFill>
        </p:spPr>
        <p:txBody>
          <a:bodyPr wrap="square" lIns="0" tIns="0" rIns="0" bIns="0" rtlCol="0"/>
          <a:lstStyle/>
          <a:p>
            <a:endParaRPr/>
          </a:p>
        </p:txBody>
      </p:sp>
      <p:sp>
        <p:nvSpPr>
          <p:cNvPr id="10" name="object 10"/>
          <p:cNvSpPr/>
          <p:nvPr/>
        </p:nvSpPr>
        <p:spPr>
          <a:xfrm>
            <a:off x="2926460" y="430276"/>
            <a:ext cx="102869" cy="93218"/>
          </a:xfrm>
          <a:prstGeom prst="rect">
            <a:avLst/>
          </a:prstGeom>
          <a:blipFill>
            <a:blip r:embed="rId5" cstate="print"/>
            <a:stretch>
              <a:fillRect/>
            </a:stretch>
          </a:blipFill>
        </p:spPr>
        <p:txBody>
          <a:bodyPr wrap="square" lIns="0" tIns="0" rIns="0" bIns="0" rtlCol="0"/>
          <a:lstStyle/>
          <a:p>
            <a:endParaRPr/>
          </a:p>
        </p:txBody>
      </p:sp>
      <p:sp>
        <p:nvSpPr>
          <p:cNvPr id="11" name="object 11"/>
          <p:cNvSpPr/>
          <p:nvPr/>
        </p:nvSpPr>
        <p:spPr>
          <a:xfrm>
            <a:off x="3424301" y="316102"/>
            <a:ext cx="62865" cy="237490"/>
          </a:xfrm>
          <a:custGeom>
            <a:avLst/>
            <a:gdLst/>
            <a:ahLst/>
            <a:cxnLst/>
            <a:rect l="l" t="t" r="r" b="b"/>
            <a:pathLst>
              <a:path w="62864" h="237490">
                <a:moveTo>
                  <a:pt x="0" y="0"/>
                </a:moveTo>
                <a:lnTo>
                  <a:pt x="62737" y="0"/>
                </a:lnTo>
                <a:lnTo>
                  <a:pt x="62737" y="237109"/>
                </a:lnTo>
                <a:lnTo>
                  <a:pt x="0" y="237109"/>
                </a:lnTo>
                <a:lnTo>
                  <a:pt x="0" y="0"/>
                </a:lnTo>
                <a:close/>
              </a:path>
            </a:pathLst>
          </a:custGeom>
          <a:ln w="18288">
            <a:solidFill>
              <a:srgbClr val="FFFFFF"/>
            </a:solidFill>
          </a:ln>
        </p:spPr>
        <p:txBody>
          <a:bodyPr wrap="square" lIns="0" tIns="0" rIns="0" bIns="0" rtlCol="0"/>
          <a:lstStyle/>
          <a:p>
            <a:endParaRPr/>
          </a:p>
        </p:txBody>
      </p:sp>
      <p:sp>
        <p:nvSpPr>
          <p:cNvPr id="12" name="object 12"/>
          <p:cNvSpPr/>
          <p:nvPr/>
        </p:nvSpPr>
        <p:spPr>
          <a:xfrm>
            <a:off x="3528695" y="310768"/>
            <a:ext cx="221615" cy="248285"/>
          </a:xfrm>
          <a:custGeom>
            <a:avLst/>
            <a:gdLst/>
            <a:ahLst/>
            <a:cxnLst/>
            <a:rect l="l" t="t" r="r" b="b"/>
            <a:pathLst>
              <a:path w="221614" h="248284">
                <a:moveTo>
                  <a:pt x="108584" y="0"/>
                </a:moveTo>
                <a:lnTo>
                  <a:pt x="150955" y="3984"/>
                </a:lnTo>
                <a:lnTo>
                  <a:pt x="191752" y="24733"/>
                </a:lnTo>
                <a:lnTo>
                  <a:pt x="213487" y="62737"/>
                </a:lnTo>
                <a:lnTo>
                  <a:pt x="154304" y="73659"/>
                </a:lnTo>
                <a:lnTo>
                  <a:pt x="151973" y="67131"/>
                </a:lnTo>
                <a:lnTo>
                  <a:pt x="148796" y="61436"/>
                </a:lnTo>
                <a:lnTo>
                  <a:pt x="109600" y="45084"/>
                </a:lnTo>
                <a:lnTo>
                  <a:pt x="98099" y="45515"/>
                </a:lnTo>
                <a:lnTo>
                  <a:pt x="67055" y="59562"/>
                </a:lnTo>
                <a:lnTo>
                  <a:pt x="67055" y="64769"/>
                </a:lnTo>
                <a:lnTo>
                  <a:pt x="67055" y="69214"/>
                </a:lnTo>
                <a:lnTo>
                  <a:pt x="109372" y="88395"/>
                </a:lnTo>
                <a:lnTo>
                  <a:pt x="131825" y="93725"/>
                </a:lnTo>
                <a:lnTo>
                  <a:pt x="154993" y="99752"/>
                </a:lnTo>
                <a:lnTo>
                  <a:pt x="201802" y="121665"/>
                </a:lnTo>
                <a:lnTo>
                  <a:pt x="221487" y="168275"/>
                </a:lnTo>
                <a:lnTo>
                  <a:pt x="219795" y="184011"/>
                </a:lnTo>
                <a:lnTo>
                  <a:pt x="194309" y="224408"/>
                </a:lnTo>
                <a:lnTo>
                  <a:pt x="138713" y="246322"/>
                </a:lnTo>
                <a:lnTo>
                  <a:pt x="113664" y="247776"/>
                </a:lnTo>
                <a:lnTo>
                  <a:pt x="90731" y="246558"/>
                </a:lnTo>
                <a:lnTo>
                  <a:pt x="52389" y="236739"/>
                </a:lnTo>
                <a:lnTo>
                  <a:pt x="13620" y="204946"/>
                </a:lnTo>
                <a:lnTo>
                  <a:pt x="0" y="174751"/>
                </a:lnTo>
                <a:lnTo>
                  <a:pt x="62991" y="165226"/>
                </a:lnTo>
                <a:lnTo>
                  <a:pt x="65514" y="173823"/>
                </a:lnTo>
                <a:lnTo>
                  <a:pt x="69072" y="181324"/>
                </a:lnTo>
                <a:lnTo>
                  <a:pt x="103233" y="201844"/>
                </a:lnTo>
                <a:lnTo>
                  <a:pt x="113664" y="202437"/>
                </a:lnTo>
                <a:lnTo>
                  <a:pt x="125094" y="201888"/>
                </a:lnTo>
                <a:lnTo>
                  <a:pt x="158495" y="183768"/>
                </a:lnTo>
                <a:lnTo>
                  <a:pt x="158495" y="176783"/>
                </a:lnTo>
                <a:lnTo>
                  <a:pt x="158495" y="172084"/>
                </a:lnTo>
                <a:lnTo>
                  <a:pt x="133095" y="156717"/>
                </a:lnTo>
                <a:lnTo>
                  <a:pt x="98641" y="148524"/>
                </a:lnTo>
                <a:lnTo>
                  <a:pt x="50496" y="133232"/>
                </a:lnTo>
                <a:lnTo>
                  <a:pt x="15795" y="103155"/>
                </a:lnTo>
                <a:lnTo>
                  <a:pt x="8762" y="72770"/>
                </a:lnTo>
                <a:lnTo>
                  <a:pt x="10287" y="57959"/>
                </a:lnTo>
                <a:lnTo>
                  <a:pt x="33146" y="20954"/>
                </a:lnTo>
                <a:lnTo>
                  <a:pt x="84653" y="1309"/>
                </a:lnTo>
                <a:lnTo>
                  <a:pt x="108584" y="0"/>
                </a:lnTo>
                <a:close/>
              </a:path>
            </a:pathLst>
          </a:custGeom>
          <a:ln w="18288">
            <a:solidFill>
              <a:srgbClr val="FFFFFF"/>
            </a:solidFill>
          </a:ln>
        </p:spPr>
        <p:txBody>
          <a:bodyPr wrap="square" lIns="0" tIns="0" rIns="0" bIns="0" rtlCol="0"/>
          <a:lstStyle/>
          <a:p>
            <a:endParaRPr/>
          </a:p>
        </p:txBody>
      </p:sp>
      <p:sp>
        <p:nvSpPr>
          <p:cNvPr id="13" name="object 13"/>
          <p:cNvSpPr/>
          <p:nvPr/>
        </p:nvSpPr>
        <p:spPr>
          <a:xfrm>
            <a:off x="2872867" y="310768"/>
            <a:ext cx="222885" cy="248285"/>
          </a:xfrm>
          <a:custGeom>
            <a:avLst/>
            <a:gdLst/>
            <a:ahLst/>
            <a:cxnLst/>
            <a:rect l="l" t="t" r="r" b="b"/>
            <a:pathLst>
              <a:path w="222885" h="248284">
                <a:moveTo>
                  <a:pt x="109219" y="0"/>
                </a:moveTo>
                <a:lnTo>
                  <a:pt x="160083" y="5572"/>
                </a:lnTo>
                <a:lnTo>
                  <a:pt x="195706" y="27872"/>
                </a:lnTo>
                <a:lnTo>
                  <a:pt x="208518" y="72505"/>
                </a:lnTo>
                <a:lnTo>
                  <a:pt x="209041" y="91312"/>
                </a:lnTo>
                <a:lnTo>
                  <a:pt x="208280" y="164591"/>
                </a:lnTo>
                <a:lnTo>
                  <a:pt x="208470" y="179189"/>
                </a:lnTo>
                <a:lnTo>
                  <a:pt x="213165" y="218189"/>
                </a:lnTo>
                <a:lnTo>
                  <a:pt x="222631" y="242442"/>
                </a:lnTo>
                <a:lnTo>
                  <a:pt x="160527" y="242442"/>
                </a:lnTo>
                <a:lnTo>
                  <a:pt x="158876" y="238251"/>
                </a:lnTo>
                <a:lnTo>
                  <a:pt x="156844" y="232155"/>
                </a:lnTo>
                <a:lnTo>
                  <a:pt x="154558" y="223900"/>
                </a:lnTo>
                <a:lnTo>
                  <a:pt x="153543" y="220217"/>
                </a:lnTo>
                <a:lnTo>
                  <a:pt x="152781" y="217677"/>
                </a:lnTo>
                <a:lnTo>
                  <a:pt x="152272" y="216534"/>
                </a:lnTo>
                <a:lnTo>
                  <a:pt x="144127" y="223867"/>
                </a:lnTo>
                <a:lnTo>
                  <a:pt x="135683" y="230235"/>
                </a:lnTo>
                <a:lnTo>
                  <a:pt x="98980" y="245856"/>
                </a:lnTo>
                <a:lnTo>
                  <a:pt x="78866" y="247776"/>
                </a:lnTo>
                <a:lnTo>
                  <a:pt x="61533" y="246538"/>
                </a:lnTo>
                <a:lnTo>
                  <a:pt x="21081" y="227964"/>
                </a:lnTo>
                <a:lnTo>
                  <a:pt x="1329" y="192228"/>
                </a:lnTo>
                <a:lnTo>
                  <a:pt x="0" y="177672"/>
                </a:lnTo>
                <a:lnTo>
                  <a:pt x="615" y="167933"/>
                </a:lnTo>
                <a:lnTo>
                  <a:pt x="21161" y="127936"/>
                </a:lnTo>
                <a:lnTo>
                  <a:pt x="57673" y="109902"/>
                </a:lnTo>
                <a:lnTo>
                  <a:pt x="106725" y="99079"/>
                </a:lnTo>
                <a:lnTo>
                  <a:pt x="123618" y="95154"/>
                </a:lnTo>
                <a:lnTo>
                  <a:pt x="137154" y="91372"/>
                </a:lnTo>
                <a:lnTo>
                  <a:pt x="147319" y="87756"/>
                </a:lnTo>
                <a:lnTo>
                  <a:pt x="147319" y="81533"/>
                </a:lnTo>
                <a:lnTo>
                  <a:pt x="125555" y="49926"/>
                </a:lnTo>
                <a:lnTo>
                  <a:pt x="104775" y="48005"/>
                </a:lnTo>
                <a:lnTo>
                  <a:pt x="96847" y="48412"/>
                </a:lnTo>
                <a:lnTo>
                  <a:pt x="63500" y="77723"/>
                </a:lnTo>
                <a:lnTo>
                  <a:pt x="6476" y="67436"/>
                </a:lnTo>
                <a:lnTo>
                  <a:pt x="28658" y="25896"/>
                </a:lnTo>
                <a:lnTo>
                  <a:pt x="68643" y="4111"/>
                </a:lnTo>
                <a:lnTo>
                  <a:pt x="87502" y="1025"/>
                </a:lnTo>
                <a:lnTo>
                  <a:pt x="109219" y="0"/>
                </a:lnTo>
                <a:close/>
              </a:path>
            </a:pathLst>
          </a:custGeom>
          <a:ln w="18288">
            <a:solidFill>
              <a:srgbClr val="FFFFFF"/>
            </a:solidFill>
          </a:ln>
        </p:spPr>
        <p:txBody>
          <a:bodyPr wrap="square" lIns="0" tIns="0" rIns="0" bIns="0" rtlCol="0"/>
          <a:lstStyle/>
          <a:p>
            <a:endParaRPr/>
          </a:p>
        </p:txBody>
      </p:sp>
      <p:sp>
        <p:nvSpPr>
          <p:cNvPr id="14" name="object 14"/>
          <p:cNvSpPr/>
          <p:nvPr/>
        </p:nvSpPr>
        <p:spPr>
          <a:xfrm>
            <a:off x="3117976" y="232409"/>
            <a:ext cx="140335" cy="326390"/>
          </a:xfrm>
          <a:custGeom>
            <a:avLst/>
            <a:gdLst/>
            <a:ahLst/>
            <a:cxnLst/>
            <a:rect l="l" t="t" r="r" b="b"/>
            <a:pathLst>
              <a:path w="140335" h="326390">
                <a:moveTo>
                  <a:pt x="91821" y="0"/>
                </a:moveTo>
                <a:lnTo>
                  <a:pt x="91821" y="83693"/>
                </a:lnTo>
                <a:lnTo>
                  <a:pt x="134620" y="83693"/>
                </a:lnTo>
                <a:lnTo>
                  <a:pt x="134620" y="133731"/>
                </a:lnTo>
                <a:lnTo>
                  <a:pt x="91821" y="133731"/>
                </a:lnTo>
                <a:lnTo>
                  <a:pt x="91821" y="229235"/>
                </a:lnTo>
                <a:lnTo>
                  <a:pt x="95758" y="268986"/>
                </a:lnTo>
                <a:lnTo>
                  <a:pt x="98679" y="271018"/>
                </a:lnTo>
                <a:lnTo>
                  <a:pt x="101473" y="273050"/>
                </a:lnTo>
                <a:lnTo>
                  <a:pt x="105029" y="274193"/>
                </a:lnTo>
                <a:lnTo>
                  <a:pt x="109220" y="274193"/>
                </a:lnTo>
                <a:lnTo>
                  <a:pt x="114079" y="273812"/>
                </a:lnTo>
                <a:lnTo>
                  <a:pt x="119903" y="272669"/>
                </a:lnTo>
                <a:lnTo>
                  <a:pt x="126704" y="270764"/>
                </a:lnTo>
                <a:lnTo>
                  <a:pt x="134493" y="268097"/>
                </a:lnTo>
                <a:lnTo>
                  <a:pt x="139826" y="316738"/>
                </a:lnTo>
                <a:lnTo>
                  <a:pt x="128516" y="320885"/>
                </a:lnTo>
                <a:lnTo>
                  <a:pt x="116490" y="323818"/>
                </a:lnTo>
                <a:lnTo>
                  <a:pt x="103751" y="325560"/>
                </a:lnTo>
                <a:lnTo>
                  <a:pt x="90297" y="326136"/>
                </a:lnTo>
                <a:lnTo>
                  <a:pt x="82014" y="325778"/>
                </a:lnTo>
                <a:lnTo>
                  <a:pt x="43942" y="311785"/>
                </a:lnTo>
                <a:lnTo>
                  <a:pt x="30007" y="274399"/>
                </a:lnTo>
                <a:lnTo>
                  <a:pt x="28829" y="237109"/>
                </a:lnTo>
                <a:lnTo>
                  <a:pt x="28829" y="133731"/>
                </a:lnTo>
                <a:lnTo>
                  <a:pt x="0" y="133731"/>
                </a:lnTo>
                <a:lnTo>
                  <a:pt x="0" y="83693"/>
                </a:lnTo>
                <a:lnTo>
                  <a:pt x="28829" y="83693"/>
                </a:lnTo>
                <a:lnTo>
                  <a:pt x="28829" y="36575"/>
                </a:lnTo>
                <a:lnTo>
                  <a:pt x="91821" y="0"/>
                </a:lnTo>
                <a:close/>
              </a:path>
            </a:pathLst>
          </a:custGeom>
          <a:ln w="18288">
            <a:solidFill>
              <a:srgbClr val="FFFFFF"/>
            </a:solidFill>
          </a:ln>
        </p:spPr>
        <p:txBody>
          <a:bodyPr wrap="square" lIns="0" tIns="0" rIns="0" bIns="0" rtlCol="0"/>
          <a:lstStyle/>
          <a:p>
            <a:endParaRPr/>
          </a:p>
        </p:txBody>
      </p:sp>
      <p:sp>
        <p:nvSpPr>
          <p:cNvPr id="15" name="object 15"/>
          <p:cNvSpPr/>
          <p:nvPr/>
        </p:nvSpPr>
        <p:spPr>
          <a:xfrm>
            <a:off x="3424301" y="225933"/>
            <a:ext cx="62865" cy="58419"/>
          </a:xfrm>
          <a:custGeom>
            <a:avLst/>
            <a:gdLst/>
            <a:ahLst/>
            <a:cxnLst/>
            <a:rect l="l" t="t" r="r" b="b"/>
            <a:pathLst>
              <a:path w="62864" h="58420">
                <a:moveTo>
                  <a:pt x="0" y="0"/>
                </a:moveTo>
                <a:lnTo>
                  <a:pt x="62737" y="0"/>
                </a:lnTo>
                <a:lnTo>
                  <a:pt x="62737" y="58039"/>
                </a:lnTo>
                <a:lnTo>
                  <a:pt x="0" y="58039"/>
                </a:lnTo>
                <a:lnTo>
                  <a:pt x="0" y="0"/>
                </a:lnTo>
                <a:close/>
              </a:path>
            </a:pathLst>
          </a:custGeom>
          <a:ln w="18288">
            <a:solidFill>
              <a:srgbClr val="FFFFFF"/>
            </a:solidFill>
          </a:ln>
        </p:spPr>
        <p:txBody>
          <a:bodyPr wrap="square" lIns="0" tIns="0" rIns="0" bIns="0" rtlCol="0"/>
          <a:lstStyle/>
          <a:p>
            <a:endParaRPr/>
          </a:p>
        </p:txBody>
      </p:sp>
      <p:sp>
        <p:nvSpPr>
          <p:cNvPr id="16" name="object 16"/>
          <p:cNvSpPr/>
          <p:nvPr/>
        </p:nvSpPr>
        <p:spPr>
          <a:xfrm>
            <a:off x="2610357" y="225933"/>
            <a:ext cx="215900" cy="327660"/>
          </a:xfrm>
          <a:custGeom>
            <a:avLst/>
            <a:gdLst/>
            <a:ahLst/>
            <a:cxnLst/>
            <a:rect l="l" t="t" r="r" b="b"/>
            <a:pathLst>
              <a:path w="215900" h="327659">
                <a:moveTo>
                  <a:pt x="0" y="0"/>
                </a:moveTo>
                <a:lnTo>
                  <a:pt x="62737" y="0"/>
                </a:lnTo>
                <a:lnTo>
                  <a:pt x="62737" y="120396"/>
                </a:lnTo>
                <a:lnTo>
                  <a:pt x="78622" y="104820"/>
                </a:lnTo>
                <a:lnTo>
                  <a:pt x="95996" y="93710"/>
                </a:lnTo>
                <a:lnTo>
                  <a:pt x="114869" y="87052"/>
                </a:lnTo>
                <a:lnTo>
                  <a:pt x="135255" y="84836"/>
                </a:lnTo>
                <a:lnTo>
                  <a:pt x="145829" y="85336"/>
                </a:lnTo>
                <a:lnTo>
                  <a:pt x="182459" y="97123"/>
                </a:lnTo>
                <a:lnTo>
                  <a:pt x="207946" y="126587"/>
                </a:lnTo>
                <a:lnTo>
                  <a:pt x="215580" y="173279"/>
                </a:lnTo>
                <a:lnTo>
                  <a:pt x="215773" y="188214"/>
                </a:lnTo>
                <a:lnTo>
                  <a:pt x="215773" y="327279"/>
                </a:lnTo>
                <a:lnTo>
                  <a:pt x="153162" y="327279"/>
                </a:lnTo>
                <a:lnTo>
                  <a:pt x="153162" y="202057"/>
                </a:lnTo>
                <a:lnTo>
                  <a:pt x="152925" y="185100"/>
                </a:lnTo>
                <a:lnTo>
                  <a:pt x="143002" y="142748"/>
                </a:lnTo>
                <a:lnTo>
                  <a:pt x="136906" y="138811"/>
                </a:lnTo>
                <a:lnTo>
                  <a:pt x="130937" y="134747"/>
                </a:lnTo>
                <a:lnTo>
                  <a:pt x="123317" y="132842"/>
                </a:lnTo>
                <a:lnTo>
                  <a:pt x="114300" y="132842"/>
                </a:lnTo>
                <a:lnTo>
                  <a:pt x="75676" y="149987"/>
                </a:lnTo>
                <a:lnTo>
                  <a:pt x="63093" y="194486"/>
                </a:lnTo>
                <a:lnTo>
                  <a:pt x="62737" y="208534"/>
                </a:lnTo>
                <a:lnTo>
                  <a:pt x="62737" y="327279"/>
                </a:lnTo>
                <a:lnTo>
                  <a:pt x="0" y="327279"/>
                </a:lnTo>
                <a:lnTo>
                  <a:pt x="0" y="0"/>
                </a:lnTo>
                <a:close/>
              </a:path>
            </a:pathLst>
          </a:custGeom>
          <a:ln w="18288">
            <a:solidFill>
              <a:srgbClr val="FFFFFF"/>
            </a:solidFill>
          </a:ln>
        </p:spPr>
        <p:txBody>
          <a:bodyPr wrap="square" lIns="0" tIns="0" rIns="0" bIns="0" rtlCol="0"/>
          <a:lstStyle/>
          <a:p>
            <a:endParaRPr/>
          </a:p>
        </p:txBody>
      </p:sp>
      <p:sp>
        <p:nvSpPr>
          <p:cNvPr id="17" name="object 17"/>
          <p:cNvSpPr/>
          <p:nvPr/>
        </p:nvSpPr>
        <p:spPr>
          <a:xfrm>
            <a:off x="2147951" y="225933"/>
            <a:ext cx="429895" cy="327660"/>
          </a:xfrm>
          <a:custGeom>
            <a:avLst/>
            <a:gdLst/>
            <a:ahLst/>
            <a:cxnLst/>
            <a:rect l="l" t="t" r="r" b="b"/>
            <a:pathLst>
              <a:path w="429894" h="327659">
                <a:moveTo>
                  <a:pt x="0" y="0"/>
                </a:moveTo>
                <a:lnTo>
                  <a:pt x="67691" y="0"/>
                </a:lnTo>
                <a:lnTo>
                  <a:pt x="116967" y="224790"/>
                </a:lnTo>
                <a:lnTo>
                  <a:pt x="176784" y="0"/>
                </a:lnTo>
                <a:lnTo>
                  <a:pt x="255397" y="0"/>
                </a:lnTo>
                <a:lnTo>
                  <a:pt x="312800" y="228600"/>
                </a:lnTo>
                <a:lnTo>
                  <a:pt x="363093" y="0"/>
                </a:lnTo>
                <a:lnTo>
                  <a:pt x="429513" y="0"/>
                </a:lnTo>
                <a:lnTo>
                  <a:pt x="350138" y="327279"/>
                </a:lnTo>
                <a:lnTo>
                  <a:pt x="280035" y="327279"/>
                </a:lnTo>
                <a:lnTo>
                  <a:pt x="214756" y="82550"/>
                </a:lnTo>
                <a:lnTo>
                  <a:pt x="149860" y="327279"/>
                </a:lnTo>
                <a:lnTo>
                  <a:pt x="78231" y="327279"/>
                </a:lnTo>
                <a:lnTo>
                  <a:pt x="0" y="0"/>
                </a:lnTo>
                <a:close/>
              </a:path>
            </a:pathLst>
          </a:custGeom>
          <a:ln w="18288">
            <a:solidFill>
              <a:srgbClr val="FFFFFF"/>
            </a:solidFill>
          </a:ln>
        </p:spPr>
        <p:txBody>
          <a:bodyPr wrap="square" lIns="0" tIns="0" rIns="0" bIns="0" rtlCol="0"/>
          <a:lstStyle/>
          <a:p>
            <a:endParaRPr/>
          </a:p>
        </p:txBody>
      </p:sp>
      <p:sp>
        <p:nvSpPr>
          <p:cNvPr id="18" name="object 18"/>
          <p:cNvSpPr/>
          <p:nvPr/>
        </p:nvSpPr>
        <p:spPr>
          <a:xfrm>
            <a:off x="2104644" y="560831"/>
            <a:ext cx="4931663" cy="129539"/>
          </a:xfrm>
          <a:prstGeom prst="rect">
            <a:avLst/>
          </a:prstGeom>
          <a:blipFill>
            <a:blip r:embed="rId6" cstate="print"/>
            <a:stretch>
              <a:fillRect/>
            </a:stretch>
          </a:blipFill>
        </p:spPr>
        <p:txBody>
          <a:bodyPr wrap="square" lIns="0" tIns="0" rIns="0" bIns="0" rtlCol="0"/>
          <a:lstStyle/>
          <a:p>
            <a:endParaRPr/>
          </a:p>
        </p:txBody>
      </p:sp>
      <p:sp>
        <p:nvSpPr>
          <p:cNvPr id="19" name="object 19"/>
          <p:cNvSpPr/>
          <p:nvPr/>
        </p:nvSpPr>
        <p:spPr>
          <a:xfrm>
            <a:off x="2146426" y="601980"/>
            <a:ext cx="4849368" cy="47244"/>
          </a:xfrm>
          <a:prstGeom prst="rect">
            <a:avLst/>
          </a:prstGeom>
          <a:blipFill>
            <a:blip r:embed="rId7" cstate="print"/>
            <a:stretch>
              <a:fillRect/>
            </a:stretch>
          </a:blipFill>
        </p:spPr>
        <p:txBody>
          <a:bodyPr wrap="square" lIns="0" tIns="0" rIns="0" bIns="0" rtlCol="0"/>
          <a:lstStyle/>
          <a:p>
            <a:endParaRPr/>
          </a:p>
        </p:txBody>
      </p:sp>
      <p:sp>
        <p:nvSpPr>
          <p:cNvPr id="20" name="object 20"/>
          <p:cNvSpPr/>
          <p:nvPr/>
        </p:nvSpPr>
        <p:spPr>
          <a:xfrm>
            <a:off x="2146426" y="601980"/>
            <a:ext cx="4849495" cy="47625"/>
          </a:xfrm>
          <a:custGeom>
            <a:avLst/>
            <a:gdLst/>
            <a:ahLst/>
            <a:cxnLst/>
            <a:rect l="l" t="t" r="r" b="b"/>
            <a:pathLst>
              <a:path w="4849495" h="47625">
                <a:moveTo>
                  <a:pt x="0" y="0"/>
                </a:moveTo>
                <a:lnTo>
                  <a:pt x="1616456" y="0"/>
                </a:lnTo>
                <a:lnTo>
                  <a:pt x="3232912" y="0"/>
                </a:lnTo>
                <a:lnTo>
                  <a:pt x="4849368" y="0"/>
                </a:lnTo>
                <a:lnTo>
                  <a:pt x="4849368" y="47244"/>
                </a:lnTo>
                <a:lnTo>
                  <a:pt x="3232912" y="47244"/>
                </a:lnTo>
                <a:lnTo>
                  <a:pt x="1616456" y="47244"/>
                </a:lnTo>
                <a:lnTo>
                  <a:pt x="0" y="47244"/>
                </a:lnTo>
                <a:lnTo>
                  <a:pt x="0" y="0"/>
                </a:lnTo>
                <a:close/>
              </a:path>
            </a:pathLst>
          </a:custGeom>
          <a:ln w="18287">
            <a:solidFill>
              <a:srgbClr val="FFFFFF"/>
            </a:solidFill>
          </a:ln>
        </p:spPr>
        <p:txBody>
          <a:bodyPr wrap="square" lIns="0" tIns="0" rIns="0" bIns="0" rtlCol="0"/>
          <a:lstStyle/>
          <a:p>
            <a:endParaRPr/>
          </a:p>
        </p:txBody>
      </p:sp>
      <p:sp>
        <p:nvSpPr>
          <p:cNvPr id="21" name="object 21"/>
          <p:cNvSpPr/>
          <p:nvPr/>
        </p:nvSpPr>
        <p:spPr>
          <a:xfrm>
            <a:off x="3877055" y="179831"/>
            <a:ext cx="3139440" cy="510540"/>
          </a:xfrm>
          <a:prstGeom prst="rect">
            <a:avLst/>
          </a:prstGeom>
          <a:blipFill>
            <a:blip r:embed="rId8" cstate="print"/>
            <a:stretch>
              <a:fillRect/>
            </a:stretch>
          </a:blipFill>
        </p:spPr>
        <p:txBody>
          <a:bodyPr wrap="square" lIns="0" tIns="0" rIns="0" bIns="0" rtlCol="0"/>
          <a:lstStyle/>
          <a:p>
            <a:endParaRPr/>
          </a:p>
        </p:txBody>
      </p:sp>
      <p:sp>
        <p:nvSpPr>
          <p:cNvPr id="22" name="object 22"/>
          <p:cNvSpPr/>
          <p:nvPr/>
        </p:nvSpPr>
        <p:spPr>
          <a:xfrm>
            <a:off x="3918839" y="220345"/>
            <a:ext cx="3056636" cy="429132"/>
          </a:xfrm>
          <a:prstGeom prst="rect">
            <a:avLst/>
          </a:prstGeom>
          <a:blipFill>
            <a:blip r:embed="rId9" cstate="print"/>
            <a:stretch>
              <a:fillRect/>
            </a:stretch>
          </a:blipFill>
        </p:spPr>
        <p:txBody>
          <a:bodyPr wrap="square" lIns="0" tIns="0" rIns="0" bIns="0" rtlCol="0"/>
          <a:lstStyle/>
          <a:p>
            <a:endParaRPr/>
          </a:p>
        </p:txBody>
      </p:sp>
      <p:sp>
        <p:nvSpPr>
          <p:cNvPr id="23" name="object 23"/>
          <p:cNvSpPr/>
          <p:nvPr/>
        </p:nvSpPr>
        <p:spPr>
          <a:xfrm>
            <a:off x="6827646" y="490473"/>
            <a:ext cx="62865" cy="62865"/>
          </a:xfrm>
          <a:custGeom>
            <a:avLst/>
            <a:gdLst/>
            <a:ahLst/>
            <a:cxnLst/>
            <a:rect l="l" t="t" r="r" b="b"/>
            <a:pathLst>
              <a:path w="62865" h="62865">
                <a:moveTo>
                  <a:pt x="0" y="0"/>
                </a:moveTo>
                <a:lnTo>
                  <a:pt x="62737" y="0"/>
                </a:lnTo>
                <a:lnTo>
                  <a:pt x="62737" y="62737"/>
                </a:lnTo>
                <a:lnTo>
                  <a:pt x="0" y="62737"/>
                </a:lnTo>
                <a:lnTo>
                  <a:pt x="0" y="0"/>
                </a:lnTo>
                <a:close/>
              </a:path>
            </a:pathLst>
          </a:custGeom>
          <a:ln w="18288">
            <a:solidFill>
              <a:srgbClr val="FFFFFF"/>
            </a:solidFill>
          </a:ln>
        </p:spPr>
        <p:txBody>
          <a:bodyPr wrap="square" lIns="0" tIns="0" rIns="0" bIns="0" rtlCol="0"/>
          <a:lstStyle/>
          <a:p>
            <a:endParaRPr/>
          </a:p>
        </p:txBody>
      </p:sp>
      <p:sp>
        <p:nvSpPr>
          <p:cNvPr id="24" name="object 24"/>
          <p:cNvSpPr/>
          <p:nvPr/>
        </p:nvSpPr>
        <p:spPr>
          <a:xfrm>
            <a:off x="5695569" y="430276"/>
            <a:ext cx="102870" cy="93218"/>
          </a:xfrm>
          <a:prstGeom prst="rect">
            <a:avLst/>
          </a:prstGeom>
          <a:blipFill>
            <a:blip r:embed="rId5" cstate="print"/>
            <a:stretch>
              <a:fillRect/>
            </a:stretch>
          </a:blipFill>
        </p:spPr>
        <p:txBody>
          <a:bodyPr wrap="square" lIns="0" tIns="0" rIns="0" bIns="0" rtlCol="0"/>
          <a:lstStyle/>
          <a:p>
            <a:endParaRPr/>
          </a:p>
        </p:txBody>
      </p:sp>
      <p:sp>
        <p:nvSpPr>
          <p:cNvPr id="25" name="object 25"/>
          <p:cNvSpPr/>
          <p:nvPr/>
        </p:nvSpPr>
        <p:spPr>
          <a:xfrm>
            <a:off x="4781169" y="430276"/>
            <a:ext cx="102870" cy="93218"/>
          </a:xfrm>
          <a:prstGeom prst="rect">
            <a:avLst/>
          </a:prstGeom>
          <a:blipFill>
            <a:blip r:embed="rId5" cstate="print"/>
            <a:stretch>
              <a:fillRect/>
            </a:stretch>
          </a:blipFill>
        </p:spPr>
        <p:txBody>
          <a:bodyPr wrap="square" lIns="0" tIns="0" rIns="0" bIns="0" rtlCol="0"/>
          <a:lstStyle/>
          <a:p>
            <a:endParaRPr/>
          </a:p>
        </p:txBody>
      </p:sp>
      <p:sp>
        <p:nvSpPr>
          <p:cNvPr id="26" name="object 26"/>
          <p:cNvSpPr/>
          <p:nvPr/>
        </p:nvSpPr>
        <p:spPr>
          <a:xfrm>
            <a:off x="6232525" y="352806"/>
            <a:ext cx="134239" cy="163830"/>
          </a:xfrm>
          <a:prstGeom prst="rect">
            <a:avLst/>
          </a:prstGeom>
          <a:blipFill>
            <a:blip r:embed="rId10" cstate="print"/>
            <a:stretch>
              <a:fillRect/>
            </a:stretch>
          </a:blipFill>
        </p:spPr>
        <p:txBody>
          <a:bodyPr wrap="square" lIns="0" tIns="0" rIns="0" bIns="0" rtlCol="0"/>
          <a:lstStyle/>
          <a:p>
            <a:endParaRPr/>
          </a:p>
        </p:txBody>
      </p:sp>
      <p:sp>
        <p:nvSpPr>
          <p:cNvPr id="27" name="object 27"/>
          <p:cNvSpPr/>
          <p:nvPr/>
        </p:nvSpPr>
        <p:spPr>
          <a:xfrm>
            <a:off x="4506340" y="349631"/>
            <a:ext cx="123698" cy="162052"/>
          </a:xfrm>
          <a:prstGeom prst="rect">
            <a:avLst/>
          </a:prstGeom>
          <a:blipFill>
            <a:blip r:embed="rId11" cstate="print"/>
            <a:stretch>
              <a:fillRect/>
            </a:stretch>
          </a:blipFill>
        </p:spPr>
        <p:txBody>
          <a:bodyPr wrap="square" lIns="0" tIns="0" rIns="0" bIns="0" rtlCol="0"/>
          <a:lstStyle/>
          <a:p>
            <a:endParaRPr/>
          </a:p>
        </p:txBody>
      </p:sp>
      <p:sp>
        <p:nvSpPr>
          <p:cNvPr id="28" name="object 28"/>
          <p:cNvSpPr/>
          <p:nvPr/>
        </p:nvSpPr>
        <p:spPr>
          <a:xfrm>
            <a:off x="6065392" y="316102"/>
            <a:ext cx="62865" cy="237490"/>
          </a:xfrm>
          <a:custGeom>
            <a:avLst/>
            <a:gdLst/>
            <a:ahLst/>
            <a:cxnLst/>
            <a:rect l="l" t="t" r="r" b="b"/>
            <a:pathLst>
              <a:path w="62864" h="237490">
                <a:moveTo>
                  <a:pt x="0" y="0"/>
                </a:moveTo>
                <a:lnTo>
                  <a:pt x="62737" y="0"/>
                </a:lnTo>
                <a:lnTo>
                  <a:pt x="62737" y="237109"/>
                </a:lnTo>
                <a:lnTo>
                  <a:pt x="0" y="237109"/>
                </a:lnTo>
                <a:lnTo>
                  <a:pt x="0" y="0"/>
                </a:lnTo>
                <a:close/>
              </a:path>
            </a:pathLst>
          </a:custGeom>
          <a:ln w="18288">
            <a:solidFill>
              <a:srgbClr val="FFFFFF"/>
            </a:solidFill>
          </a:ln>
        </p:spPr>
        <p:txBody>
          <a:bodyPr wrap="square" lIns="0" tIns="0" rIns="0" bIns="0" rtlCol="0"/>
          <a:lstStyle/>
          <a:p>
            <a:endParaRPr/>
          </a:p>
        </p:txBody>
      </p:sp>
      <p:sp>
        <p:nvSpPr>
          <p:cNvPr id="29" name="object 29"/>
          <p:cNvSpPr/>
          <p:nvPr/>
        </p:nvSpPr>
        <p:spPr>
          <a:xfrm>
            <a:off x="5277484" y="316102"/>
            <a:ext cx="62865" cy="237490"/>
          </a:xfrm>
          <a:custGeom>
            <a:avLst/>
            <a:gdLst/>
            <a:ahLst/>
            <a:cxnLst/>
            <a:rect l="l" t="t" r="r" b="b"/>
            <a:pathLst>
              <a:path w="62864" h="237490">
                <a:moveTo>
                  <a:pt x="0" y="0"/>
                </a:moveTo>
                <a:lnTo>
                  <a:pt x="62737" y="0"/>
                </a:lnTo>
                <a:lnTo>
                  <a:pt x="62737" y="237109"/>
                </a:lnTo>
                <a:lnTo>
                  <a:pt x="0" y="237109"/>
                </a:lnTo>
                <a:lnTo>
                  <a:pt x="0" y="0"/>
                </a:lnTo>
                <a:close/>
              </a:path>
            </a:pathLst>
          </a:custGeom>
          <a:ln w="18288">
            <a:solidFill>
              <a:srgbClr val="FFFFFF"/>
            </a:solidFill>
          </a:ln>
        </p:spPr>
        <p:txBody>
          <a:bodyPr wrap="square" lIns="0" tIns="0" rIns="0" bIns="0" rtlCol="0"/>
          <a:lstStyle/>
          <a:p>
            <a:endParaRPr/>
          </a:p>
        </p:txBody>
      </p:sp>
      <p:sp>
        <p:nvSpPr>
          <p:cNvPr id="30" name="object 30"/>
          <p:cNvSpPr/>
          <p:nvPr/>
        </p:nvSpPr>
        <p:spPr>
          <a:xfrm>
            <a:off x="6470396" y="310768"/>
            <a:ext cx="216535" cy="242570"/>
          </a:xfrm>
          <a:custGeom>
            <a:avLst/>
            <a:gdLst/>
            <a:ahLst/>
            <a:cxnLst/>
            <a:rect l="l" t="t" r="r" b="b"/>
            <a:pathLst>
              <a:path w="216534" h="242570">
                <a:moveTo>
                  <a:pt x="136398" y="0"/>
                </a:moveTo>
                <a:lnTo>
                  <a:pt x="174371" y="7492"/>
                </a:lnTo>
                <a:lnTo>
                  <a:pt x="204454" y="32545"/>
                </a:lnTo>
                <a:lnTo>
                  <a:pt x="215169" y="70850"/>
                </a:lnTo>
                <a:lnTo>
                  <a:pt x="216026" y="95122"/>
                </a:lnTo>
                <a:lnTo>
                  <a:pt x="216026" y="242442"/>
                </a:lnTo>
                <a:lnTo>
                  <a:pt x="153288" y="242442"/>
                </a:lnTo>
                <a:lnTo>
                  <a:pt x="153288" y="121411"/>
                </a:lnTo>
                <a:lnTo>
                  <a:pt x="153048" y="103937"/>
                </a:lnTo>
                <a:lnTo>
                  <a:pt x="146684" y="64261"/>
                </a:lnTo>
                <a:lnTo>
                  <a:pt x="122935" y="48005"/>
                </a:lnTo>
                <a:lnTo>
                  <a:pt x="114553" y="48005"/>
                </a:lnTo>
                <a:lnTo>
                  <a:pt x="74342" y="67294"/>
                </a:lnTo>
                <a:lnTo>
                  <a:pt x="63027" y="116738"/>
                </a:lnTo>
                <a:lnTo>
                  <a:pt x="62737" y="135000"/>
                </a:lnTo>
                <a:lnTo>
                  <a:pt x="62737" y="242442"/>
                </a:lnTo>
                <a:lnTo>
                  <a:pt x="0" y="242442"/>
                </a:lnTo>
                <a:lnTo>
                  <a:pt x="0" y="5333"/>
                </a:lnTo>
                <a:lnTo>
                  <a:pt x="58293" y="5333"/>
                </a:lnTo>
                <a:lnTo>
                  <a:pt x="58293" y="40131"/>
                </a:lnTo>
                <a:lnTo>
                  <a:pt x="74818" y="22556"/>
                </a:lnTo>
                <a:lnTo>
                  <a:pt x="93345" y="10017"/>
                </a:lnTo>
                <a:lnTo>
                  <a:pt x="113871" y="2502"/>
                </a:lnTo>
                <a:lnTo>
                  <a:pt x="136398" y="0"/>
                </a:lnTo>
                <a:close/>
              </a:path>
            </a:pathLst>
          </a:custGeom>
          <a:ln w="18288">
            <a:solidFill>
              <a:srgbClr val="FFFFFF"/>
            </a:solidFill>
          </a:ln>
        </p:spPr>
        <p:txBody>
          <a:bodyPr wrap="square" lIns="0" tIns="0" rIns="0" bIns="0" rtlCol="0"/>
          <a:lstStyle/>
          <a:p>
            <a:endParaRPr/>
          </a:p>
        </p:txBody>
      </p:sp>
      <p:sp>
        <p:nvSpPr>
          <p:cNvPr id="31" name="object 31"/>
          <p:cNvSpPr/>
          <p:nvPr/>
        </p:nvSpPr>
        <p:spPr>
          <a:xfrm>
            <a:off x="6177407" y="310768"/>
            <a:ext cx="245110" cy="248285"/>
          </a:xfrm>
          <a:custGeom>
            <a:avLst/>
            <a:gdLst/>
            <a:ahLst/>
            <a:cxnLst/>
            <a:rect l="l" t="t" r="r" b="b"/>
            <a:pathLst>
              <a:path w="245110" h="248284">
                <a:moveTo>
                  <a:pt x="122173" y="0"/>
                </a:moveTo>
                <a:lnTo>
                  <a:pt x="171100" y="8747"/>
                </a:lnTo>
                <a:lnTo>
                  <a:pt x="210312" y="34925"/>
                </a:lnTo>
                <a:lnTo>
                  <a:pt x="236092" y="74485"/>
                </a:lnTo>
                <a:lnTo>
                  <a:pt x="244728" y="123189"/>
                </a:lnTo>
                <a:lnTo>
                  <a:pt x="242560" y="148980"/>
                </a:lnTo>
                <a:lnTo>
                  <a:pt x="225172" y="193609"/>
                </a:lnTo>
                <a:lnTo>
                  <a:pt x="191474" y="227899"/>
                </a:lnTo>
                <a:lnTo>
                  <a:pt x="147798" y="245564"/>
                </a:lnTo>
                <a:lnTo>
                  <a:pt x="122554" y="247776"/>
                </a:lnTo>
                <a:lnTo>
                  <a:pt x="106457" y="246868"/>
                </a:lnTo>
                <a:lnTo>
                  <a:pt x="60451" y="233044"/>
                </a:lnTo>
                <a:lnTo>
                  <a:pt x="23965" y="203219"/>
                </a:lnTo>
                <a:lnTo>
                  <a:pt x="3873" y="158337"/>
                </a:lnTo>
                <a:lnTo>
                  <a:pt x="0" y="120522"/>
                </a:lnTo>
                <a:lnTo>
                  <a:pt x="972" y="105023"/>
                </a:lnTo>
                <a:lnTo>
                  <a:pt x="15366" y="60070"/>
                </a:lnTo>
                <a:lnTo>
                  <a:pt x="45745" y="23941"/>
                </a:lnTo>
                <a:lnTo>
                  <a:pt x="88947" y="3825"/>
                </a:lnTo>
                <a:lnTo>
                  <a:pt x="122173" y="0"/>
                </a:lnTo>
                <a:close/>
              </a:path>
            </a:pathLst>
          </a:custGeom>
          <a:ln w="18288">
            <a:solidFill>
              <a:srgbClr val="FFFFFF"/>
            </a:solidFill>
          </a:ln>
        </p:spPr>
        <p:txBody>
          <a:bodyPr wrap="square" lIns="0" tIns="0" rIns="0" bIns="0" rtlCol="0"/>
          <a:lstStyle/>
          <a:p>
            <a:endParaRPr/>
          </a:p>
        </p:txBody>
      </p:sp>
      <p:sp>
        <p:nvSpPr>
          <p:cNvPr id="32" name="object 32"/>
          <p:cNvSpPr/>
          <p:nvPr/>
        </p:nvSpPr>
        <p:spPr>
          <a:xfrm>
            <a:off x="5641975" y="310768"/>
            <a:ext cx="222885" cy="248285"/>
          </a:xfrm>
          <a:custGeom>
            <a:avLst/>
            <a:gdLst/>
            <a:ahLst/>
            <a:cxnLst/>
            <a:rect l="l" t="t" r="r" b="b"/>
            <a:pathLst>
              <a:path w="222885" h="248284">
                <a:moveTo>
                  <a:pt x="109220" y="0"/>
                </a:moveTo>
                <a:lnTo>
                  <a:pt x="160083" y="5572"/>
                </a:lnTo>
                <a:lnTo>
                  <a:pt x="195706" y="27872"/>
                </a:lnTo>
                <a:lnTo>
                  <a:pt x="208518" y="72505"/>
                </a:lnTo>
                <a:lnTo>
                  <a:pt x="209041" y="91312"/>
                </a:lnTo>
                <a:lnTo>
                  <a:pt x="208279" y="164591"/>
                </a:lnTo>
                <a:lnTo>
                  <a:pt x="208470" y="179189"/>
                </a:lnTo>
                <a:lnTo>
                  <a:pt x="213165" y="218189"/>
                </a:lnTo>
                <a:lnTo>
                  <a:pt x="222630" y="242442"/>
                </a:lnTo>
                <a:lnTo>
                  <a:pt x="160527" y="242442"/>
                </a:lnTo>
                <a:lnTo>
                  <a:pt x="158876" y="238251"/>
                </a:lnTo>
                <a:lnTo>
                  <a:pt x="156845" y="232155"/>
                </a:lnTo>
                <a:lnTo>
                  <a:pt x="154559" y="223900"/>
                </a:lnTo>
                <a:lnTo>
                  <a:pt x="153542" y="220217"/>
                </a:lnTo>
                <a:lnTo>
                  <a:pt x="152780" y="217677"/>
                </a:lnTo>
                <a:lnTo>
                  <a:pt x="152273" y="216534"/>
                </a:lnTo>
                <a:lnTo>
                  <a:pt x="144127" y="223867"/>
                </a:lnTo>
                <a:lnTo>
                  <a:pt x="135683" y="230235"/>
                </a:lnTo>
                <a:lnTo>
                  <a:pt x="98980" y="245856"/>
                </a:lnTo>
                <a:lnTo>
                  <a:pt x="78866" y="247776"/>
                </a:lnTo>
                <a:lnTo>
                  <a:pt x="61533" y="246538"/>
                </a:lnTo>
                <a:lnTo>
                  <a:pt x="21082" y="227964"/>
                </a:lnTo>
                <a:lnTo>
                  <a:pt x="1329" y="192228"/>
                </a:lnTo>
                <a:lnTo>
                  <a:pt x="0" y="177672"/>
                </a:lnTo>
                <a:lnTo>
                  <a:pt x="615" y="167933"/>
                </a:lnTo>
                <a:lnTo>
                  <a:pt x="21161" y="127936"/>
                </a:lnTo>
                <a:lnTo>
                  <a:pt x="57673" y="109902"/>
                </a:lnTo>
                <a:lnTo>
                  <a:pt x="106725" y="99079"/>
                </a:lnTo>
                <a:lnTo>
                  <a:pt x="123618" y="95154"/>
                </a:lnTo>
                <a:lnTo>
                  <a:pt x="137154" y="91372"/>
                </a:lnTo>
                <a:lnTo>
                  <a:pt x="147320" y="87756"/>
                </a:lnTo>
                <a:lnTo>
                  <a:pt x="147320" y="81533"/>
                </a:lnTo>
                <a:lnTo>
                  <a:pt x="125555" y="49926"/>
                </a:lnTo>
                <a:lnTo>
                  <a:pt x="104775" y="48005"/>
                </a:lnTo>
                <a:lnTo>
                  <a:pt x="96847" y="48412"/>
                </a:lnTo>
                <a:lnTo>
                  <a:pt x="63500" y="77723"/>
                </a:lnTo>
                <a:lnTo>
                  <a:pt x="6476" y="67436"/>
                </a:lnTo>
                <a:lnTo>
                  <a:pt x="28658" y="25896"/>
                </a:lnTo>
                <a:lnTo>
                  <a:pt x="68643" y="4111"/>
                </a:lnTo>
                <a:lnTo>
                  <a:pt x="87502" y="1025"/>
                </a:lnTo>
                <a:lnTo>
                  <a:pt x="109220" y="0"/>
                </a:lnTo>
                <a:close/>
              </a:path>
            </a:pathLst>
          </a:custGeom>
          <a:ln w="18288">
            <a:solidFill>
              <a:srgbClr val="FFFFFF"/>
            </a:solidFill>
          </a:ln>
        </p:spPr>
        <p:txBody>
          <a:bodyPr wrap="square" lIns="0" tIns="0" rIns="0" bIns="0" rtlCol="0"/>
          <a:lstStyle/>
          <a:p>
            <a:endParaRPr/>
          </a:p>
        </p:txBody>
      </p:sp>
      <p:sp>
        <p:nvSpPr>
          <p:cNvPr id="33" name="object 33"/>
          <p:cNvSpPr/>
          <p:nvPr/>
        </p:nvSpPr>
        <p:spPr>
          <a:xfrm>
            <a:off x="5381878" y="310768"/>
            <a:ext cx="221615" cy="248285"/>
          </a:xfrm>
          <a:custGeom>
            <a:avLst/>
            <a:gdLst/>
            <a:ahLst/>
            <a:cxnLst/>
            <a:rect l="l" t="t" r="r" b="b"/>
            <a:pathLst>
              <a:path w="221614" h="248284">
                <a:moveTo>
                  <a:pt x="108585" y="0"/>
                </a:moveTo>
                <a:lnTo>
                  <a:pt x="150955" y="3984"/>
                </a:lnTo>
                <a:lnTo>
                  <a:pt x="191752" y="24733"/>
                </a:lnTo>
                <a:lnTo>
                  <a:pt x="213487" y="62737"/>
                </a:lnTo>
                <a:lnTo>
                  <a:pt x="154305" y="73659"/>
                </a:lnTo>
                <a:lnTo>
                  <a:pt x="151973" y="67131"/>
                </a:lnTo>
                <a:lnTo>
                  <a:pt x="148796" y="61436"/>
                </a:lnTo>
                <a:lnTo>
                  <a:pt x="109600" y="45084"/>
                </a:lnTo>
                <a:lnTo>
                  <a:pt x="98099" y="45515"/>
                </a:lnTo>
                <a:lnTo>
                  <a:pt x="67056" y="59562"/>
                </a:lnTo>
                <a:lnTo>
                  <a:pt x="67056" y="64769"/>
                </a:lnTo>
                <a:lnTo>
                  <a:pt x="67056" y="69214"/>
                </a:lnTo>
                <a:lnTo>
                  <a:pt x="109372" y="88395"/>
                </a:lnTo>
                <a:lnTo>
                  <a:pt x="131825" y="93725"/>
                </a:lnTo>
                <a:lnTo>
                  <a:pt x="154993" y="99752"/>
                </a:lnTo>
                <a:lnTo>
                  <a:pt x="201803" y="121665"/>
                </a:lnTo>
                <a:lnTo>
                  <a:pt x="221487" y="168275"/>
                </a:lnTo>
                <a:lnTo>
                  <a:pt x="219795" y="184011"/>
                </a:lnTo>
                <a:lnTo>
                  <a:pt x="194310" y="224408"/>
                </a:lnTo>
                <a:lnTo>
                  <a:pt x="138713" y="246322"/>
                </a:lnTo>
                <a:lnTo>
                  <a:pt x="113665" y="247776"/>
                </a:lnTo>
                <a:lnTo>
                  <a:pt x="90731" y="246558"/>
                </a:lnTo>
                <a:lnTo>
                  <a:pt x="52389" y="236739"/>
                </a:lnTo>
                <a:lnTo>
                  <a:pt x="13620" y="204946"/>
                </a:lnTo>
                <a:lnTo>
                  <a:pt x="0" y="174751"/>
                </a:lnTo>
                <a:lnTo>
                  <a:pt x="62992" y="165226"/>
                </a:lnTo>
                <a:lnTo>
                  <a:pt x="65514" y="173823"/>
                </a:lnTo>
                <a:lnTo>
                  <a:pt x="69072" y="181324"/>
                </a:lnTo>
                <a:lnTo>
                  <a:pt x="103233" y="201844"/>
                </a:lnTo>
                <a:lnTo>
                  <a:pt x="113665" y="202437"/>
                </a:lnTo>
                <a:lnTo>
                  <a:pt x="125095" y="201888"/>
                </a:lnTo>
                <a:lnTo>
                  <a:pt x="158496" y="183768"/>
                </a:lnTo>
                <a:lnTo>
                  <a:pt x="158496" y="176783"/>
                </a:lnTo>
                <a:lnTo>
                  <a:pt x="158496" y="172084"/>
                </a:lnTo>
                <a:lnTo>
                  <a:pt x="133096" y="156717"/>
                </a:lnTo>
                <a:lnTo>
                  <a:pt x="98641" y="148524"/>
                </a:lnTo>
                <a:lnTo>
                  <a:pt x="50496" y="133232"/>
                </a:lnTo>
                <a:lnTo>
                  <a:pt x="15795" y="103155"/>
                </a:lnTo>
                <a:lnTo>
                  <a:pt x="8762" y="72770"/>
                </a:lnTo>
                <a:lnTo>
                  <a:pt x="10287" y="57959"/>
                </a:lnTo>
                <a:lnTo>
                  <a:pt x="33147" y="20954"/>
                </a:lnTo>
                <a:lnTo>
                  <a:pt x="84653" y="1309"/>
                </a:lnTo>
                <a:lnTo>
                  <a:pt x="108585" y="0"/>
                </a:lnTo>
                <a:close/>
              </a:path>
            </a:pathLst>
          </a:custGeom>
          <a:ln w="18288">
            <a:solidFill>
              <a:srgbClr val="FFFFFF"/>
            </a:solidFill>
          </a:ln>
        </p:spPr>
        <p:txBody>
          <a:bodyPr wrap="square" lIns="0" tIns="0" rIns="0" bIns="0" rtlCol="0"/>
          <a:lstStyle/>
          <a:p>
            <a:endParaRPr/>
          </a:p>
        </p:txBody>
      </p:sp>
      <p:sp>
        <p:nvSpPr>
          <p:cNvPr id="34" name="object 34"/>
          <p:cNvSpPr/>
          <p:nvPr/>
        </p:nvSpPr>
        <p:spPr>
          <a:xfrm>
            <a:off x="4998211" y="310768"/>
            <a:ext cx="216535" cy="242570"/>
          </a:xfrm>
          <a:custGeom>
            <a:avLst/>
            <a:gdLst/>
            <a:ahLst/>
            <a:cxnLst/>
            <a:rect l="l" t="t" r="r" b="b"/>
            <a:pathLst>
              <a:path w="216535" h="242570">
                <a:moveTo>
                  <a:pt x="136398" y="0"/>
                </a:moveTo>
                <a:lnTo>
                  <a:pt x="174371" y="7492"/>
                </a:lnTo>
                <a:lnTo>
                  <a:pt x="204454" y="32545"/>
                </a:lnTo>
                <a:lnTo>
                  <a:pt x="215169" y="70850"/>
                </a:lnTo>
                <a:lnTo>
                  <a:pt x="216026" y="95122"/>
                </a:lnTo>
                <a:lnTo>
                  <a:pt x="216026" y="242442"/>
                </a:lnTo>
                <a:lnTo>
                  <a:pt x="153288" y="242442"/>
                </a:lnTo>
                <a:lnTo>
                  <a:pt x="153288" y="121411"/>
                </a:lnTo>
                <a:lnTo>
                  <a:pt x="153048" y="103937"/>
                </a:lnTo>
                <a:lnTo>
                  <a:pt x="146685" y="64261"/>
                </a:lnTo>
                <a:lnTo>
                  <a:pt x="122936" y="48005"/>
                </a:lnTo>
                <a:lnTo>
                  <a:pt x="114553" y="48005"/>
                </a:lnTo>
                <a:lnTo>
                  <a:pt x="74342" y="67294"/>
                </a:lnTo>
                <a:lnTo>
                  <a:pt x="63027" y="116738"/>
                </a:lnTo>
                <a:lnTo>
                  <a:pt x="62737" y="135000"/>
                </a:lnTo>
                <a:lnTo>
                  <a:pt x="62737" y="242442"/>
                </a:lnTo>
                <a:lnTo>
                  <a:pt x="0" y="242442"/>
                </a:lnTo>
                <a:lnTo>
                  <a:pt x="0" y="5333"/>
                </a:lnTo>
                <a:lnTo>
                  <a:pt x="58292" y="5333"/>
                </a:lnTo>
                <a:lnTo>
                  <a:pt x="58292" y="40131"/>
                </a:lnTo>
                <a:lnTo>
                  <a:pt x="74818" y="22556"/>
                </a:lnTo>
                <a:lnTo>
                  <a:pt x="93344" y="10017"/>
                </a:lnTo>
                <a:lnTo>
                  <a:pt x="113871" y="2502"/>
                </a:lnTo>
                <a:lnTo>
                  <a:pt x="136398" y="0"/>
                </a:lnTo>
                <a:close/>
              </a:path>
            </a:pathLst>
          </a:custGeom>
          <a:ln w="18288">
            <a:solidFill>
              <a:srgbClr val="FFFFFF"/>
            </a:solidFill>
          </a:ln>
        </p:spPr>
        <p:txBody>
          <a:bodyPr wrap="square" lIns="0" tIns="0" rIns="0" bIns="0" rtlCol="0"/>
          <a:lstStyle/>
          <a:p>
            <a:endParaRPr/>
          </a:p>
        </p:txBody>
      </p:sp>
      <p:sp>
        <p:nvSpPr>
          <p:cNvPr id="35" name="object 35"/>
          <p:cNvSpPr/>
          <p:nvPr/>
        </p:nvSpPr>
        <p:spPr>
          <a:xfrm>
            <a:off x="4727575" y="310768"/>
            <a:ext cx="222885" cy="248285"/>
          </a:xfrm>
          <a:custGeom>
            <a:avLst/>
            <a:gdLst/>
            <a:ahLst/>
            <a:cxnLst/>
            <a:rect l="l" t="t" r="r" b="b"/>
            <a:pathLst>
              <a:path w="222885" h="248284">
                <a:moveTo>
                  <a:pt x="109220" y="0"/>
                </a:moveTo>
                <a:lnTo>
                  <a:pt x="160083" y="5572"/>
                </a:lnTo>
                <a:lnTo>
                  <a:pt x="195706" y="27872"/>
                </a:lnTo>
                <a:lnTo>
                  <a:pt x="208518" y="72505"/>
                </a:lnTo>
                <a:lnTo>
                  <a:pt x="209041" y="91312"/>
                </a:lnTo>
                <a:lnTo>
                  <a:pt x="208279" y="164591"/>
                </a:lnTo>
                <a:lnTo>
                  <a:pt x="208470" y="179189"/>
                </a:lnTo>
                <a:lnTo>
                  <a:pt x="213165" y="218189"/>
                </a:lnTo>
                <a:lnTo>
                  <a:pt x="222630" y="242442"/>
                </a:lnTo>
                <a:lnTo>
                  <a:pt x="160527" y="242442"/>
                </a:lnTo>
                <a:lnTo>
                  <a:pt x="158876" y="238251"/>
                </a:lnTo>
                <a:lnTo>
                  <a:pt x="156845" y="232155"/>
                </a:lnTo>
                <a:lnTo>
                  <a:pt x="154559" y="223900"/>
                </a:lnTo>
                <a:lnTo>
                  <a:pt x="153542" y="220217"/>
                </a:lnTo>
                <a:lnTo>
                  <a:pt x="152780" y="217677"/>
                </a:lnTo>
                <a:lnTo>
                  <a:pt x="152273" y="216534"/>
                </a:lnTo>
                <a:lnTo>
                  <a:pt x="144127" y="223867"/>
                </a:lnTo>
                <a:lnTo>
                  <a:pt x="135683" y="230235"/>
                </a:lnTo>
                <a:lnTo>
                  <a:pt x="98980" y="245856"/>
                </a:lnTo>
                <a:lnTo>
                  <a:pt x="78866" y="247776"/>
                </a:lnTo>
                <a:lnTo>
                  <a:pt x="61533" y="246538"/>
                </a:lnTo>
                <a:lnTo>
                  <a:pt x="21082" y="227964"/>
                </a:lnTo>
                <a:lnTo>
                  <a:pt x="1329" y="192228"/>
                </a:lnTo>
                <a:lnTo>
                  <a:pt x="0" y="177672"/>
                </a:lnTo>
                <a:lnTo>
                  <a:pt x="615" y="167933"/>
                </a:lnTo>
                <a:lnTo>
                  <a:pt x="21161" y="127936"/>
                </a:lnTo>
                <a:lnTo>
                  <a:pt x="57673" y="109902"/>
                </a:lnTo>
                <a:lnTo>
                  <a:pt x="106725" y="99079"/>
                </a:lnTo>
                <a:lnTo>
                  <a:pt x="123618" y="95154"/>
                </a:lnTo>
                <a:lnTo>
                  <a:pt x="137154" y="91372"/>
                </a:lnTo>
                <a:lnTo>
                  <a:pt x="147320" y="87756"/>
                </a:lnTo>
                <a:lnTo>
                  <a:pt x="147320" y="81533"/>
                </a:lnTo>
                <a:lnTo>
                  <a:pt x="125555" y="49926"/>
                </a:lnTo>
                <a:lnTo>
                  <a:pt x="104775" y="48005"/>
                </a:lnTo>
                <a:lnTo>
                  <a:pt x="96847" y="48412"/>
                </a:lnTo>
                <a:lnTo>
                  <a:pt x="63500" y="77723"/>
                </a:lnTo>
                <a:lnTo>
                  <a:pt x="6476" y="67436"/>
                </a:lnTo>
                <a:lnTo>
                  <a:pt x="28658" y="25896"/>
                </a:lnTo>
                <a:lnTo>
                  <a:pt x="68643" y="4111"/>
                </a:lnTo>
                <a:lnTo>
                  <a:pt x="87502" y="1025"/>
                </a:lnTo>
                <a:lnTo>
                  <a:pt x="109220" y="0"/>
                </a:lnTo>
                <a:close/>
              </a:path>
            </a:pathLst>
          </a:custGeom>
          <a:ln w="18288">
            <a:solidFill>
              <a:srgbClr val="FFFFFF"/>
            </a:solidFill>
          </a:ln>
        </p:spPr>
        <p:txBody>
          <a:bodyPr wrap="square" lIns="0" tIns="0" rIns="0" bIns="0" rtlCol="0"/>
          <a:lstStyle/>
          <a:p>
            <a:endParaRPr/>
          </a:p>
        </p:txBody>
      </p:sp>
      <p:sp>
        <p:nvSpPr>
          <p:cNvPr id="36" name="object 36"/>
          <p:cNvSpPr/>
          <p:nvPr/>
        </p:nvSpPr>
        <p:spPr>
          <a:xfrm>
            <a:off x="4451222" y="310768"/>
            <a:ext cx="231775" cy="339090"/>
          </a:xfrm>
          <a:custGeom>
            <a:avLst/>
            <a:gdLst/>
            <a:ahLst/>
            <a:cxnLst/>
            <a:rect l="l" t="t" r="r" b="b"/>
            <a:pathLst>
              <a:path w="231775" h="339090">
                <a:moveTo>
                  <a:pt x="99949" y="0"/>
                </a:moveTo>
                <a:lnTo>
                  <a:pt x="120977" y="2407"/>
                </a:lnTo>
                <a:lnTo>
                  <a:pt x="140065" y="9636"/>
                </a:lnTo>
                <a:lnTo>
                  <a:pt x="157224" y="21699"/>
                </a:lnTo>
                <a:lnTo>
                  <a:pt x="172465" y="38607"/>
                </a:lnTo>
                <a:lnTo>
                  <a:pt x="172465" y="5333"/>
                </a:lnTo>
                <a:lnTo>
                  <a:pt x="231266" y="5333"/>
                </a:lnTo>
                <a:lnTo>
                  <a:pt x="231266" y="218058"/>
                </a:lnTo>
                <a:lnTo>
                  <a:pt x="227355" y="269101"/>
                </a:lnTo>
                <a:lnTo>
                  <a:pt x="210780" y="306960"/>
                </a:lnTo>
                <a:lnTo>
                  <a:pt x="171576" y="331977"/>
                </a:lnTo>
                <a:lnTo>
                  <a:pt x="133983" y="338282"/>
                </a:lnTo>
                <a:lnTo>
                  <a:pt x="118744" y="338708"/>
                </a:lnTo>
                <a:lnTo>
                  <a:pt x="90763" y="337403"/>
                </a:lnTo>
                <a:lnTo>
                  <a:pt x="48039" y="327028"/>
                </a:lnTo>
                <a:lnTo>
                  <a:pt x="14303" y="294608"/>
                </a:lnTo>
                <a:lnTo>
                  <a:pt x="8000" y="265683"/>
                </a:lnTo>
                <a:lnTo>
                  <a:pt x="8000" y="263525"/>
                </a:lnTo>
                <a:lnTo>
                  <a:pt x="8127" y="260984"/>
                </a:lnTo>
                <a:lnTo>
                  <a:pt x="8254" y="258063"/>
                </a:lnTo>
                <a:lnTo>
                  <a:pt x="79882" y="266826"/>
                </a:lnTo>
                <a:lnTo>
                  <a:pt x="81025" y="275081"/>
                </a:lnTo>
                <a:lnTo>
                  <a:pt x="83819" y="280796"/>
                </a:lnTo>
                <a:lnTo>
                  <a:pt x="116204" y="290702"/>
                </a:lnTo>
                <a:lnTo>
                  <a:pt x="127730" y="290230"/>
                </a:lnTo>
                <a:lnTo>
                  <a:pt x="162813" y="274700"/>
                </a:lnTo>
                <a:lnTo>
                  <a:pt x="168528" y="238632"/>
                </a:lnTo>
                <a:lnTo>
                  <a:pt x="168528" y="204088"/>
                </a:lnTo>
                <a:lnTo>
                  <a:pt x="153525" y="220851"/>
                </a:lnTo>
                <a:lnTo>
                  <a:pt x="136699" y="232838"/>
                </a:lnTo>
                <a:lnTo>
                  <a:pt x="118040" y="240039"/>
                </a:lnTo>
                <a:lnTo>
                  <a:pt x="97536" y="242442"/>
                </a:lnTo>
                <a:lnTo>
                  <a:pt x="74868" y="239918"/>
                </a:lnTo>
                <a:lnTo>
                  <a:pt x="37010" y="219725"/>
                </a:lnTo>
                <a:lnTo>
                  <a:pt x="12269" y="185098"/>
                </a:lnTo>
                <a:lnTo>
                  <a:pt x="1359" y="145371"/>
                </a:lnTo>
                <a:lnTo>
                  <a:pt x="0" y="122554"/>
                </a:lnTo>
                <a:lnTo>
                  <a:pt x="1787" y="94503"/>
                </a:lnTo>
                <a:lnTo>
                  <a:pt x="16127" y="48974"/>
                </a:lnTo>
                <a:lnTo>
                  <a:pt x="43870" y="17734"/>
                </a:lnTo>
                <a:lnTo>
                  <a:pt x="79494" y="1974"/>
                </a:lnTo>
                <a:lnTo>
                  <a:pt x="99949" y="0"/>
                </a:lnTo>
                <a:close/>
              </a:path>
            </a:pathLst>
          </a:custGeom>
          <a:ln w="18288">
            <a:solidFill>
              <a:srgbClr val="FFFFFF"/>
            </a:solidFill>
          </a:ln>
        </p:spPr>
        <p:txBody>
          <a:bodyPr wrap="square" lIns="0" tIns="0" rIns="0" bIns="0" rtlCol="0"/>
          <a:lstStyle/>
          <a:p>
            <a:endParaRPr/>
          </a:p>
        </p:txBody>
      </p:sp>
      <p:sp>
        <p:nvSpPr>
          <p:cNvPr id="37" name="object 37"/>
          <p:cNvSpPr/>
          <p:nvPr/>
        </p:nvSpPr>
        <p:spPr>
          <a:xfrm>
            <a:off x="4284217" y="310768"/>
            <a:ext cx="153670" cy="242570"/>
          </a:xfrm>
          <a:custGeom>
            <a:avLst/>
            <a:gdLst/>
            <a:ahLst/>
            <a:cxnLst/>
            <a:rect l="l" t="t" r="r" b="b"/>
            <a:pathLst>
              <a:path w="153670" h="242570">
                <a:moveTo>
                  <a:pt x="112268" y="0"/>
                </a:moveTo>
                <a:lnTo>
                  <a:pt x="122916" y="738"/>
                </a:lnTo>
                <a:lnTo>
                  <a:pt x="133350" y="2952"/>
                </a:lnTo>
                <a:lnTo>
                  <a:pt x="143593" y="6643"/>
                </a:lnTo>
                <a:lnTo>
                  <a:pt x="153670" y="11810"/>
                </a:lnTo>
                <a:lnTo>
                  <a:pt x="134239" y="66547"/>
                </a:lnTo>
                <a:lnTo>
                  <a:pt x="126456" y="62047"/>
                </a:lnTo>
                <a:lnTo>
                  <a:pt x="118935" y="58832"/>
                </a:lnTo>
                <a:lnTo>
                  <a:pt x="111700" y="56903"/>
                </a:lnTo>
                <a:lnTo>
                  <a:pt x="104775" y="56260"/>
                </a:lnTo>
                <a:lnTo>
                  <a:pt x="96012" y="56260"/>
                </a:lnTo>
                <a:lnTo>
                  <a:pt x="68072" y="89788"/>
                </a:lnTo>
                <a:lnTo>
                  <a:pt x="63071" y="141545"/>
                </a:lnTo>
                <a:lnTo>
                  <a:pt x="62737" y="169163"/>
                </a:lnTo>
                <a:lnTo>
                  <a:pt x="62737" y="242442"/>
                </a:lnTo>
                <a:lnTo>
                  <a:pt x="0" y="242442"/>
                </a:lnTo>
                <a:lnTo>
                  <a:pt x="0" y="5333"/>
                </a:lnTo>
                <a:lnTo>
                  <a:pt x="58293" y="5333"/>
                </a:lnTo>
                <a:lnTo>
                  <a:pt x="58293" y="39115"/>
                </a:lnTo>
                <a:lnTo>
                  <a:pt x="65607" y="28158"/>
                </a:lnTo>
                <a:lnTo>
                  <a:pt x="97980" y="1904"/>
                </a:lnTo>
                <a:lnTo>
                  <a:pt x="104933" y="476"/>
                </a:lnTo>
                <a:lnTo>
                  <a:pt x="112268" y="0"/>
                </a:lnTo>
                <a:close/>
              </a:path>
            </a:pathLst>
          </a:custGeom>
          <a:ln w="18288">
            <a:solidFill>
              <a:srgbClr val="FFFFFF"/>
            </a:solidFill>
          </a:ln>
        </p:spPr>
        <p:txBody>
          <a:bodyPr wrap="square" lIns="0" tIns="0" rIns="0" bIns="0" rtlCol="0"/>
          <a:lstStyle/>
          <a:p>
            <a:endParaRPr/>
          </a:p>
        </p:txBody>
      </p:sp>
      <p:sp>
        <p:nvSpPr>
          <p:cNvPr id="38" name="object 38"/>
          <p:cNvSpPr/>
          <p:nvPr/>
        </p:nvSpPr>
        <p:spPr>
          <a:xfrm>
            <a:off x="3977894" y="267715"/>
            <a:ext cx="199263" cy="243713"/>
          </a:xfrm>
          <a:prstGeom prst="rect">
            <a:avLst/>
          </a:prstGeom>
          <a:blipFill>
            <a:blip r:embed="rId12" cstate="print"/>
            <a:stretch>
              <a:fillRect/>
            </a:stretch>
          </a:blipFill>
        </p:spPr>
        <p:txBody>
          <a:bodyPr wrap="square" lIns="0" tIns="0" rIns="0" bIns="0" rtlCol="0"/>
          <a:lstStyle/>
          <a:p>
            <a:endParaRPr/>
          </a:p>
        </p:txBody>
      </p:sp>
      <p:sp>
        <p:nvSpPr>
          <p:cNvPr id="39" name="object 39"/>
          <p:cNvSpPr/>
          <p:nvPr/>
        </p:nvSpPr>
        <p:spPr>
          <a:xfrm>
            <a:off x="5887084" y="232409"/>
            <a:ext cx="140335" cy="326390"/>
          </a:xfrm>
          <a:custGeom>
            <a:avLst/>
            <a:gdLst/>
            <a:ahLst/>
            <a:cxnLst/>
            <a:rect l="l" t="t" r="r" b="b"/>
            <a:pathLst>
              <a:path w="140335" h="326390">
                <a:moveTo>
                  <a:pt x="91820" y="0"/>
                </a:moveTo>
                <a:lnTo>
                  <a:pt x="91820" y="83693"/>
                </a:lnTo>
                <a:lnTo>
                  <a:pt x="134619" y="83693"/>
                </a:lnTo>
                <a:lnTo>
                  <a:pt x="134619" y="133731"/>
                </a:lnTo>
                <a:lnTo>
                  <a:pt x="91820" y="133731"/>
                </a:lnTo>
                <a:lnTo>
                  <a:pt x="91820" y="229235"/>
                </a:lnTo>
                <a:lnTo>
                  <a:pt x="95757" y="268986"/>
                </a:lnTo>
                <a:lnTo>
                  <a:pt x="98678" y="271018"/>
                </a:lnTo>
                <a:lnTo>
                  <a:pt x="101473" y="273050"/>
                </a:lnTo>
                <a:lnTo>
                  <a:pt x="105028" y="274193"/>
                </a:lnTo>
                <a:lnTo>
                  <a:pt x="109219" y="274193"/>
                </a:lnTo>
                <a:lnTo>
                  <a:pt x="114079" y="273812"/>
                </a:lnTo>
                <a:lnTo>
                  <a:pt x="119903" y="272669"/>
                </a:lnTo>
                <a:lnTo>
                  <a:pt x="126704" y="270764"/>
                </a:lnTo>
                <a:lnTo>
                  <a:pt x="134492" y="268097"/>
                </a:lnTo>
                <a:lnTo>
                  <a:pt x="139826" y="316738"/>
                </a:lnTo>
                <a:lnTo>
                  <a:pt x="128516" y="320885"/>
                </a:lnTo>
                <a:lnTo>
                  <a:pt x="116490" y="323818"/>
                </a:lnTo>
                <a:lnTo>
                  <a:pt x="103751" y="325560"/>
                </a:lnTo>
                <a:lnTo>
                  <a:pt x="90297" y="326136"/>
                </a:lnTo>
                <a:lnTo>
                  <a:pt x="82014" y="325778"/>
                </a:lnTo>
                <a:lnTo>
                  <a:pt x="43941" y="311785"/>
                </a:lnTo>
                <a:lnTo>
                  <a:pt x="30007" y="274399"/>
                </a:lnTo>
                <a:lnTo>
                  <a:pt x="28828" y="237109"/>
                </a:lnTo>
                <a:lnTo>
                  <a:pt x="28828" y="133731"/>
                </a:lnTo>
                <a:lnTo>
                  <a:pt x="0" y="133731"/>
                </a:lnTo>
                <a:lnTo>
                  <a:pt x="0" y="83693"/>
                </a:lnTo>
                <a:lnTo>
                  <a:pt x="28828" y="83693"/>
                </a:lnTo>
                <a:lnTo>
                  <a:pt x="28828" y="36575"/>
                </a:lnTo>
                <a:lnTo>
                  <a:pt x="91820" y="0"/>
                </a:lnTo>
                <a:close/>
              </a:path>
            </a:pathLst>
          </a:custGeom>
          <a:ln w="18288">
            <a:solidFill>
              <a:srgbClr val="FFFFFF"/>
            </a:solidFill>
          </a:ln>
        </p:spPr>
        <p:txBody>
          <a:bodyPr wrap="square" lIns="0" tIns="0" rIns="0" bIns="0" rtlCol="0"/>
          <a:lstStyle/>
          <a:p>
            <a:endParaRPr/>
          </a:p>
        </p:txBody>
      </p:sp>
      <p:sp>
        <p:nvSpPr>
          <p:cNvPr id="40" name="object 40"/>
          <p:cNvSpPr/>
          <p:nvPr/>
        </p:nvSpPr>
        <p:spPr>
          <a:xfrm>
            <a:off x="6065392" y="225933"/>
            <a:ext cx="62865" cy="58419"/>
          </a:xfrm>
          <a:custGeom>
            <a:avLst/>
            <a:gdLst/>
            <a:ahLst/>
            <a:cxnLst/>
            <a:rect l="l" t="t" r="r" b="b"/>
            <a:pathLst>
              <a:path w="62864" h="58420">
                <a:moveTo>
                  <a:pt x="0" y="0"/>
                </a:moveTo>
                <a:lnTo>
                  <a:pt x="62737" y="0"/>
                </a:lnTo>
                <a:lnTo>
                  <a:pt x="62737" y="58039"/>
                </a:lnTo>
                <a:lnTo>
                  <a:pt x="0" y="58039"/>
                </a:lnTo>
                <a:lnTo>
                  <a:pt x="0" y="0"/>
                </a:lnTo>
                <a:close/>
              </a:path>
            </a:pathLst>
          </a:custGeom>
          <a:ln w="18288">
            <a:solidFill>
              <a:srgbClr val="FFFFFF"/>
            </a:solidFill>
          </a:ln>
        </p:spPr>
        <p:txBody>
          <a:bodyPr wrap="square" lIns="0" tIns="0" rIns="0" bIns="0" rtlCol="0"/>
          <a:lstStyle/>
          <a:p>
            <a:endParaRPr/>
          </a:p>
        </p:txBody>
      </p:sp>
      <p:sp>
        <p:nvSpPr>
          <p:cNvPr id="41" name="object 41"/>
          <p:cNvSpPr/>
          <p:nvPr/>
        </p:nvSpPr>
        <p:spPr>
          <a:xfrm>
            <a:off x="5277484" y="225933"/>
            <a:ext cx="62865" cy="58419"/>
          </a:xfrm>
          <a:custGeom>
            <a:avLst/>
            <a:gdLst/>
            <a:ahLst/>
            <a:cxnLst/>
            <a:rect l="l" t="t" r="r" b="b"/>
            <a:pathLst>
              <a:path w="62864" h="58420">
                <a:moveTo>
                  <a:pt x="0" y="0"/>
                </a:moveTo>
                <a:lnTo>
                  <a:pt x="62737" y="0"/>
                </a:lnTo>
                <a:lnTo>
                  <a:pt x="62737" y="58039"/>
                </a:lnTo>
                <a:lnTo>
                  <a:pt x="0" y="58039"/>
                </a:lnTo>
                <a:lnTo>
                  <a:pt x="0" y="0"/>
                </a:lnTo>
                <a:close/>
              </a:path>
            </a:pathLst>
          </a:custGeom>
          <a:ln w="18288">
            <a:solidFill>
              <a:srgbClr val="FFFFFF"/>
            </a:solidFill>
          </a:ln>
        </p:spPr>
        <p:txBody>
          <a:bodyPr wrap="square" lIns="0" tIns="0" rIns="0" bIns="0" rtlCol="0"/>
          <a:lstStyle/>
          <a:p>
            <a:endParaRPr/>
          </a:p>
        </p:txBody>
      </p:sp>
      <p:sp>
        <p:nvSpPr>
          <p:cNvPr id="42" name="object 42"/>
          <p:cNvSpPr/>
          <p:nvPr/>
        </p:nvSpPr>
        <p:spPr>
          <a:xfrm>
            <a:off x="6740525" y="222631"/>
            <a:ext cx="234950" cy="246379"/>
          </a:xfrm>
          <a:custGeom>
            <a:avLst/>
            <a:gdLst/>
            <a:ahLst/>
            <a:cxnLst/>
            <a:rect l="l" t="t" r="r" b="b"/>
            <a:pathLst>
              <a:path w="234950" h="246379">
                <a:moveTo>
                  <a:pt x="116967" y="0"/>
                </a:moveTo>
                <a:lnTo>
                  <a:pt x="165528" y="7048"/>
                </a:lnTo>
                <a:lnTo>
                  <a:pt x="202946" y="28194"/>
                </a:lnTo>
                <a:lnTo>
                  <a:pt x="226949" y="58753"/>
                </a:lnTo>
                <a:lnTo>
                  <a:pt x="234950" y="93979"/>
                </a:lnTo>
                <a:lnTo>
                  <a:pt x="234211" y="104219"/>
                </a:lnTo>
                <a:lnTo>
                  <a:pt x="215642" y="143315"/>
                </a:lnTo>
                <a:lnTo>
                  <a:pt x="173100" y="183642"/>
                </a:lnTo>
                <a:lnTo>
                  <a:pt x="164070" y="191523"/>
                </a:lnTo>
                <a:lnTo>
                  <a:pt x="144139" y="234279"/>
                </a:lnTo>
                <a:lnTo>
                  <a:pt x="144018" y="246253"/>
                </a:lnTo>
                <a:lnTo>
                  <a:pt x="87122" y="246253"/>
                </a:lnTo>
                <a:lnTo>
                  <a:pt x="86995" y="237998"/>
                </a:lnTo>
                <a:lnTo>
                  <a:pt x="86868" y="233045"/>
                </a:lnTo>
                <a:lnTo>
                  <a:pt x="86868" y="231267"/>
                </a:lnTo>
                <a:lnTo>
                  <a:pt x="96011" y="185674"/>
                </a:lnTo>
                <a:lnTo>
                  <a:pt x="132588" y="145542"/>
                </a:lnTo>
                <a:lnTo>
                  <a:pt x="144996" y="135350"/>
                </a:lnTo>
                <a:lnTo>
                  <a:pt x="154606" y="127063"/>
                </a:lnTo>
                <a:lnTo>
                  <a:pt x="161430" y="120681"/>
                </a:lnTo>
                <a:lnTo>
                  <a:pt x="165480" y="116204"/>
                </a:lnTo>
                <a:lnTo>
                  <a:pt x="170942" y="108966"/>
                </a:lnTo>
                <a:lnTo>
                  <a:pt x="173735" y="100965"/>
                </a:lnTo>
                <a:lnTo>
                  <a:pt x="173735" y="92201"/>
                </a:lnTo>
                <a:lnTo>
                  <a:pt x="151175" y="55092"/>
                </a:lnTo>
                <a:lnTo>
                  <a:pt x="119760" y="47751"/>
                </a:lnTo>
                <a:lnTo>
                  <a:pt x="108259" y="48607"/>
                </a:lnTo>
                <a:lnTo>
                  <a:pt x="72302" y="69080"/>
                </a:lnTo>
                <a:lnTo>
                  <a:pt x="57657" y="102870"/>
                </a:lnTo>
                <a:lnTo>
                  <a:pt x="0" y="95758"/>
                </a:lnTo>
                <a:lnTo>
                  <a:pt x="9778" y="58785"/>
                </a:lnTo>
                <a:lnTo>
                  <a:pt x="34035" y="27813"/>
                </a:lnTo>
                <a:lnTo>
                  <a:pt x="70596" y="6953"/>
                </a:lnTo>
                <a:lnTo>
                  <a:pt x="92561" y="1738"/>
                </a:lnTo>
                <a:lnTo>
                  <a:pt x="116967" y="0"/>
                </a:lnTo>
                <a:close/>
              </a:path>
            </a:pathLst>
          </a:custGeom>
          <a:ln w="18288">
            <a:solidFill>
              <a:srgbClr val="FFFFFF"/>
            </a:solidFill>
          </a:ln>
        </p:spPr>
        <p:txBody>
          <a:bodyPr wrap="square" lIns="0" tIns="0" rIns="0" bIns="0" rtlCol="0"/>
          <a:lstStyle/>
          <a:p>
            <a:endParaRPr/>
          </a:p>
        </p:txBody>
      </p:sp>
      <p:sp>
        <p:nvSpPr>
          <p:cNvPr id="43" name="object 43"/>
          <p:cNvSpPr/>
          <p:nvPr/>
        </p:nvSpPr>
        <p:spPr>
          <a:xfrm>
            <a:off x="3918839" y="220345"/>
            <a:ext cx="317500" cy="338455"/>
          </a:xfrm>
          <a:custGeom>
            <a:avLst/>
            <a:gdLst/>
            <a:ahLst/>
            <a:cxnLst/>
            <a:rect l="l" t="t" r="r" b="b"/>
            <a:pathLst>
              <a:path w="317500" h="338455">
                <a:moveTo>
                  <a:pt x="158369" y="0"/>
                </a:moveTo>
                <a:lnTo>
                  <a:pt x="223408" y="11223"/>
                </a:lnTo>
                <a:lnTo>
                  <a:pt x="274065" y="44830"/>
                </a:lnTo>
                <a:lnTo>
                  <a:pt x="306641" y="98536"/>
                </a:lnTo>
                <a:lnTo>
                  <a:pt x="317500" y="169671"/>
                </a:lnTo>
                <a:lnTo>
                  <a:pt x="314809" y="207150"/>
                </a:lnTo>
                <a:lnTo>
                  <a:pt x="293282" y="269202"/>
                </a:lnTo>
                <a:lnTo>
                  <a:pt x="251090" y="313273"/>
                </a:lnTo>
                <a:lnTo>
                  <a:pt x="193472" y="335649"/>
                </a:lnTo>
                <a:lnTo>
                  <a:pt x="159258" y="338454"/>
                </a:lnTo>
                <a:lnTo>
                  <a:pt x="124636" y="335668"/>
                </a:lnTo>
                <a:lnTo>
                  <a:pt x="66585" y="313380"/>
                </a:lnTo>
                <a:lnTo>
                  <a:pt x="24324" y="269493"/>
                </a:lnTo>
                <a:lnTo>
                  <a:pt x="2710" y="208152"/>
                </a:lnTo>
                <a:lnTo>
                  <a:pt x="0" y="171195"/>
                </a:lnTo>
                <a:lnTo>
                  <a:pt x="948" y="147238"/>
                </a:lnTo>
                <a:lnTo>
                  <a:pt x="8465" y="105277"/>
                </a:lnTo>
                <a:lnTo>
                  <a:pt x="28225" y="63547"/>
                </a:lnTo>
                <a:lnTo>
                  <a:pt x="55395" y="33135"/>
                </a:lnTo>
                <a:lnTo>
                  <a:pt x="87757" y="12953"/>
                </a:lnTo>
                <a:lnTo>
                  <a:pt x="138959" y="809"/>
                </a:lnTo>
                <a:lnTo>
                  <a:pt x="158369" y="0"/>
                </a:lnTo>
                <a:close/>
              </a:path>
            </a:pathLst>
          </a:custGeom>
          <a:ln w="18287">
            <a:solidFill>
              <a:srgbClr val="FFFFFF"/>
            </a:solidFill>
          </a:ln>
        </p:spPr>
        <p:txBody>
          <a:bodyPr wrap="square" lIns="0" tIns="0" rIns="0" bIns="0" rtlCol="0"/>
          <a:lstStyle/>
          <a:p>
            <a:endParaRPr/>
          </a:p>
        </p:txBody>
      </p:sp>
      <p:sp>
        <p:nvSpPr>
          <p:cNvPr id="44" name="object 44"/>
          <p:cNvSpPr/>
          <p:nvPr/>
        </p:nvSpPr>
        <p:spPr>
          <a:xfrm>
            <a:off x="1066800" y="4191000"/>
            <a:ext cx="2857500" cy="2286000"/>
          </a:xfrm>
          <a:prstGeom prst="rect">
            <a:avLst/>
          </a:prstGeom>
          <a:blipFill>
            <a:blip r:embed="rId13" cstate="print"/>
            <a:stretch>
              <a:fillRect/>
            </a:stretch>
          </a:blipFill>
        </p:spPr>
        <p:txBody>
          <a:bodyPr wrap="square" lIns="0" tIns="0" rIns="0" bIns="0" rtlCol="0"/>
          <a:lstStyle/>
          <a:p>
            <a:endParaRPr/>
          </a:p>
        </p:txBody>
      </p:sp>
      <p:sp>
        <p:nvSpPr>
          <p:cNvPr id="45" name="object 45"/>
          <p:cNvSpPr/>
          <p:nvPr/>
        </p:nvSpPr>
        <p:spPr>
          <a:xfrm>
            <a:off x="5029200" y="4191000"/>
            <a:ext cx="2996183" cy="2301240"/>
          </a:xfrm>
          <a:prstGeom prst="rect">
            <a:avLst/>
          </a:prstGeom>
          <a:blipFill>
            <a:blip r:embed="rId14" cstate="print"/>
            <a:stretch>
              <a:fillRect/>
            </a:stretch>
          </a:blipFill>
        </p:spPr>
        <p:txBody>
          <a:bodyPr wrap="square" lIns="0" tIns="0" rIns="0" bIns="0" rtlCol="0"/>
          <a:lstStyle/>
          <a:p>
            <a:endParaRPr/>
          </a:p>
        </p:txBody>
      </p:sp>
      <p:sp>
        <p:nvSpPr>
          <p:cNvPr id="5" name="Footer Placeholder 4"/>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6" name="Slide Number Placeholder 5"/>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11</a:t>
            </a:fld>
            <a:endParaRPr lang="en-IN" dirty="0"/>
          </a:p>
        </p:txBody>
      </p:sp>
    </p:spTree>
    <p:extLst>
      <p:ext uri="{BB962C8B-B14F-4D97-AF65-F5344CB8AC3E}">
        <p14:creationId xmlns:p14="http://schemas.microsoft.com/office/powerpoint/2010/main" val="2179066991"/>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5" name="Slide Number Placeholder 4"/>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110</a:t>
            </a:fld>
            <a:endParaRPr lang="en-IN" dirty="0"/>
          </a:p>
        </p:txBody>
      </p:sp>
      <p:pic>
        <p:nvPicPr>
          <p:cNvPr id="7170" name="Picture 2"/>
          <p:cNvPicPr>
            <a:picLocks noChangeAspect="1" noChangeArrowheads="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62000" y="-10885"/>
            <a:ext cx="7532914" cy="686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43181367"/>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3" name="Slide Number Placeholder 2"/>
          <p:cNvSpPr>
            <a:spLocks noGrp="1"/>
          </p:cNvSpPr>
          <p:nvPr>
            <p:ph type="sldNum" sz="quarter" idx="7"/>
          </p:nvPr>
        </p:nvSpPr>
        <p:spPr>
          <a:xfrm>
            <a:off x="7940292" y="6448290"/>
            <a:ext cx="365507" cy="181110"/>
          </a:xfrm>
        </p:spPr>
        <p:txBody>
          <a:bodyPr/>
          <a:lstStyle/>
          <a:p>
            <a:pPr marL="38100">
              <a:lnSpc>
                <a:spcPct val="100000"/>
              </a:lnSpc>
              <a:spcBef>
                <a:spcPts val="15"/>
              </a:spcBef>
            </a:pPr>
            <a:fld id="{81D60167-4931-47E6-BA6A-407CBD079E47}" type="slidenum">
              <a:rPr lang="en-IN" smtClean="0"/>
              <a:t>111</a:t>
            </a:fld>
            <a:endParaRPr lang="en-IN" dirty="0"/>
          </a:p>
        </p:txBody>
      </p:sp>
      <p:sp>
        <p:nvSpPr>
          <p:cNvPr id="4" name="Rectangle 3"/>
          <p:cNvSpPr/>
          <p:nvPr/>
        </p:nvSpPr>
        <p:spPr>
          <a:xfrm>
            <a:off x="152400" y="1219200"/>
            <a:ext cx="8915400" cy="4801314"/>
          </a:xfrm>
          <a:prstGeom prst="rect">
            <a:avLst/>
          </a:prstGeom>
        </p:spPr>
        <p:txBody>
          <a:bodyPr wrap="square">
            <a:spAutoFit/>
          </a:bodyPr>
          <a:lstStyle/>
          <a:p>
            <a:pPr marL="342900" indent="-342900">
              <a:buAutoNum type="arabicPeriod"/>
            </a:pPr>
            <a:r>
              <a:rPr lang="en-IN" b="1" dirty="0" smtClean="0"/>
              <a:t>Size </a:t>
            </a:r>
            <a:r>
              <a:rPr lang="en-IN" b="1" dirty="0"/>
              <a:t>of the </a:t>
            </a:r>
            <a:r>
              <a:rPr lang="en-IN" b="1" dirty="0" smtClean="0"/>
              <a:t>organisation</a:t>
            </a:r>
            <a:r>
              <a:rPr lang="en-IN" dirty="0"/>
              <a:t/>
            </a:r>
            <a:br>
              <a:rPr lang="en-IN" dirty="0"/>
            </a:br>
            <a:r>
              <a:rPr lang="en-IN" dirty="0"/>
              <a:t>Large organisation makes a lot of </a:t>
            </a:r>
            <a:r>
              <a:rPr lang="en-IN" dirty="0" smtClean="0"/>
              <a:t>decisions, at </a:t>
            </a:r>
            <a:r>
              <a:rPr lang="en-IN" dirty="0"/>
              <a:t>different levels. So large organisations are more decentralised. </a:t>
            </a:r>
            <a:endParaRPr lang="en-IN" dirty="0" smtClean="0"/>
          </a:p>
          <a:p>
            <a:r>
              <a:rPr lang="en-IN" dirty="0" smtClean="0"/>
              <a:t>      Small </a:t>
            </a:r>
            <a:r>
              <a:rPr lang="en-IN" dirty="0"/>
              <a:t>organisation makes few </a:t>
            </a:r>
            <a:r>
              <a:rPr lang="en-IN" dirty="0" smtClean="0"/>
              <a:t>decisions, mostly at </a:t>
            </a:r>
            <a:r>
              <a:rPr lang="en-IN" dirty="0"/>
              <a:t>the top level. So small organisations </a:t>
            </a:r>
            <a:r>
              <a:rPr lang="en-IN" dirty="0" smtClean="0"/>
              <a:t>are</a:t>
            </a:r>
          </a:p>
          <a:p>
            <a:r>
              <a:rPr lang="en-IN" dirty="0" smtClean="0"/>
              <a:t>      less </a:t>
            </a:r>
            <a:r>
              <a:rPr lang="en-IN" dirty="0"/>
              <a:t>decentralised. Thus, we can say, the bigger the organisation, the more the </a:t>
            </a:r>
            <a:endParaRPr lang="en-IN" dirty="0" smtClean="0"/>
          </a:p>
          <a:p>
            <a:r>
              <a:rPr lang="en-IN" dirty="0"/>
              <a:t> </a:t>
            </a:r>
            <a:r>
              <a:rPr lang="en-IN" dirty="0" smtClean="0"/>
              <a:t>     decentralisation </a:t>
            </a:r>
            <a:r>
              <a:rPr lang="en-IN" dirty="0"/>
              <a:t>and vice-versa.</a:t>
            </a:r>
          </a:p>
          <a:p>
            <a:r>
              <a:rPr lang="en-IN" dirty="0"/>
              <a:t/>
            </a:r>
            <a:br>
              <a:rPr lang="en-IN" dirty="0"/>
            </a:br>
            <a:r>
              <a:rPr lang="en-IN" b="1" dirty="0"/>
              <a:t>2. Cost and Importance of decisions</a:t>
            </a:r>
          </a:p>
          <a:p>
            <a:r>
              <a:rPr lang="en-IN" dirty="0"/>
              <a:t/>
            </a:r>
            <a:br>
              <a:rPr lang="en-IN" dirty="0"/>
            </a:br>
            <a:r>
              <a:rPr lang="en-IN" dirty="0"/>
              <a:t>The most costly and important decisions are made by the </a:t>
            </a:r>
            <a:r>
              <a:rPr lang="en-IN" dirty="0">
                <a:hlinkClick r:id="rId2"/>
              </a:rPr>
              <a:t>top level of management</a:t>
            </a:r>
            <a:r>
              <a:rPr lang="en-IN" dirty="0"/>
              <a:t>. So, there is less decentralisation of costly and important decisions. Thus, we can say, the higher the cost and importance of the decision the lesser the decentralisation and vice-versa.</a:t>
            </a:r>
          </a:p>
          <a:p>
            <a:r>
              <a:rPr lang="en-IN" dirty="0"/>
              <a:t/>
            </a:r>
            <a:br>
              <a:rPr lang="en-IN" dirty="0"/>
            </a:br>
            <a:r>
              <a:rPr lang="en-IN" b="1" dirty="0"/>
              <a:t>3. Uniformity</a:t>
            </a:r>
          </a:p>
          <a:p>
            <a:r>
              <a:rPr lang="en-IN" dirty="0"/>
              <a:t/>
            </a:r>
            <a:br>
              <a:rPr lang="en-IN" dirty="0"/>
            </a:br>
            <a:r>
              <a:rPr lang="en-IN" dirty="0"/>
              <a:t>If the </a:t>
            </a:r>
            <a:r>
              <a:rPr lang="en-IN" dirty="0">
                <a:hlinkClick r:id="rId3"/>
              </a:rPr>
              <a:t>management</a:t>
            </a:r>
            <a:r>
              <a:rPr lang="en-IN" dirty="0"/>
              <a:t> wants more uniformity, then there will be more centralisation and less decentralisation</a:t>
            </a:r>
            <a:r>
              <a:rPr lang="en-IN" dirty="0" smtClean="0"/>
              <a:t>.</a:t>
            </a:r>
            <a:endParaRPr lang="en-IN" dirty="0"/>
          </a:p>
        </p:txBody>
      </p:sp>
      <p:sp>
        <p:nvSpPr>
          <p:cNvPr id="6" name="TextBox 5"/>
          <p:cNvSpPr txBox="1"/>
          <p:nvPr/>
        </p:nvSpPr>
        <p:spPr>
          <a:xfrm>
            <a:off x="762000" y="196296"/>
            <a:ext cx="7315200" cy="584775"/>
          </a:xfrm>
          <a:prstGeom prst="rect">
            <a:avLst/>
          </a:prstGeom>
          <a:noFill/>
        </p:spPr>
        <p:txBody>
          <a:bodyPr wrap="square" rtlCol="0">
            <a:spAutoFit/>
          </a:bodyPr>
          <a:lstStyle/>
          <a:p>
            <a:r>
              <a:rPr lang="en-IN" sz="3200" b="1" dirty="0" smtClean="0"/>
              <a:t>Factors affecting Decentralisation</a:t>
            </a:r>
            <a:endParaRPr lang="en-IN" sz="3200" b="1" dirty="0"/>
          </a:p>
        </p:txBody>
      </p:sp>
    </p:spTree>
    <p:extLst>
      <p:ext uri="{BB962C8B-B14F-4D97-AF65-F5344CB8AC3E}">
        <p14:creationId xmlns:p14="http://schemas.microsoft.com/office/powerpoint/2010/main" val="132879914"/>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3" name="Slide Number Placeholder 2"/>
          <p:cNvSpPr>
            <a:spLocks noGrp="1"/>
          </p:cNvSpPr>
          <p:nvPr>
            <p:ph type="sldNum" sz="quarter" idx="7"/>
          </p:nvPr>
        </p:nvSpPr>
        <p:spPr>
          <a:xfrm>
            <a:off x="7940292" y="6448290"/>
            <a:ext cx="289307" cy="154092"/>
          </a:xfrm>
        </p:spPr>
        <p:txBody>
          <a:bodyPr/>
          <a:lstStyle/>
          <a:p>
            <a:pPr marL="38100">
              <a:lnSpc>
                <a:spcPct val="100000"/>
              </a:lnSpc>
              <a:spcBef>
                <a:spcPts val="15"/>
              </a:spcBef>
            </a:pPr>
            <a:fld id="{81D60167-4931-47E6-BA6A-407CBD079E47}" type="slidenum">
              <a:rPr lang="en-IN" smtClean="0"/>
              <a:t>112</a:t>
            </a:fld>
            <a:endParaRPr lang="en-IN" dirty="0"/>
          </a:p>
        </p:txBody>
      </p:sp>
      <p:sp>
        <p:nvSpPr>
          <p:cNvPr id="4" name="Rectangle 3"/>
          <p:cNvSpPr/>
          <p:nvPr/>
        </p:nvSpPr>
        <p:spPr>
          <a:xfrm>
            <a:off x="141514" y="416073"/>
            <a:ext cx="8991600" cy="6186309"/>
          </a:xfrm>
          <a:prstGeom prst="rect">
            <a:avLst/>
          </a:prstGeom>
        </p:spPr>
        <p:txBody>
          <a:bodyPr wrap="square">
            <a:spAutoFit/>
          </a:bodyPr>
          <a:lstStyle/>
          <a:p>
            <a:r>
              <a:rPr lang="en-IN" b="1" dirty="0"/>
              <a:t>4. History of organisation</a:t>
            </a:r>
          </a:p>
          <a:p>
            <a:r>
              <a:rPr lang="en-IN" dirty="0"/>
              <a:t/>
            </a:r>
            <a:br>
              <a:rPr lang="en-IN" dirty="0"/>
            </a:br>
            <a:r>
              <a:rPr lang="en-IN" dirty="0"/>
              <a:t>An organisation which expands from within has more centralisation. For e.g. </a:t>
            </a:r>
            <a:r>
              <a:rPr lang="en-IN" b="1" dirty="0"/>
              <a:t>Henry Ford</a:t>
            </a:r>
            <a:r>
              <a:rPr lang="en-IN" dirty="0"/>
              <a:t> made most of the decisions for Ford Motors. However, an organisation which expands with the help of </a:t>
            </a:r>
            <a:r>
              <a:rPr lang="en-IN" dirty="0">
                <a:hlinkClick r:id="rId2"/>
              </a:rPr>
              <a:t>business</a:t>
            </a:r>
            <a:r>
              <a:rPr lang="en-IN" dirty="0"/>
              <a:t> combinations has more decentralisation.</a:t>
            </a:r>
          </a:p>
          <a:p>
            <a:endParaRPr lang="en-IN" b="1" dirty="0" smtClean="0"/>
          </a:p>
          <a:p>
            <a:r>
              <a:rPr lang="en-IN" b="1" dirty="0" smtClean="0"/>
              <a:t>5</a:t>
            </a:r>
            <a:r>
              <a:rPr lang="en-IN" b="1" dirty="0"/>
              <a:t>. Management Philosophy</a:t>
            </a:r>
          </a:p>
          <a:p>
            <a:r>
              <a:rPr lang="en-IN" dirty="0"/>
              <a:t/>
            </a:r>
            <a:br>
              <a:rPr lang="en-IN" dirty="0"/>
            </a:br>
            <a:r>
              <a:rPr lang="en-IN" dirty="0"/>
              <a:t>The management philosophy also influences decentralisation. If the management wants to make all the decisions themselves, then the organisation will be more centralised and vice-versa.</a:t>
            </a:r>
          </a:p>
          <a:p>
            <a:r>
              <a:rPr lang="en-IN" dirty="0"/>
              <a:t/>
            </a:r>
            <a:br>
              <a:rPr lang="en-IN" dirty="0"/>
            </a:br>
            <a:r>
              <a:rPr lang="en-IN" b="1" dirty="0"/>
              <a:t>6. Availability of efficient managers</a:t>
            </a:r>
          </a:p>
          <a:p>
            <a:r>
              <a:rPr lang="en-IN" dirty="0"/>
              <a:t/>
            </a:r>
            <a:br>
              <a:rPr lang="en-IN" dirty="0"/>
            </a:br>
            <a:r>
              <a:rPr lang="en-IN" dirty="0"/>
              <a:t>If more efficient managers are available, then there will be more decentralisation. However, if there is a shortage of efficient managers then there will be more centralisation.</a:t>
            </a:r>
          </a:p>
          <a:p>
            <a:r>
              <a:rPr lang="en-IN" dirty="0"/>
              <a:t/>
            </a:r>
            <a:br>
              <a:rPr lang="en-IN" dirty="0"/>
            </a:br>
            <a:r>
              <a:rPr lang="en-IN" b="1" dirty="0"/>
              <a:t>7. Control Systems</a:t>
            </a:r>
          </a:p>
          <a:p>
            <a:r>
              <a:rPr lang="en-IN" dirty="0"/>
              <a:t/>
            </a:r>
            <a:br>
              <a:rPr lang="en-IN" dirty="0"/>
            </a:br>
            <a:r>
              <a:rPr lang="en-IN" dirty="0"/>
              <a:t>If there is a </a:t>
            </a:r>
            <a:r>
              <a:rPr lang="en-IN" dirty="0">
                <a:hlinkClick r:id="rId3"/>
              </a:rPr>
              <a:t>good control system</a:t>
            </a:r>
            <a:r>
              <a:rPr lang="en-IN" dirty="0"/>
              <a:t> in the organisation, then there will be more decentralisation. This is because authority cannot be decentralised and delegated without proper control techniques</a:t>
            </a:r>
            <a:r>
              <a:rPr lang="en-IN" dirty="0" smtClean="0"/>
              <a:t>.</a:t>
            </a:r>
            <a:endParaRPr lang="en-IN" dirty="0"/>
          </a:p>
        </p:txBody>
      </p:sp>
    </p:spTree>
    <p:extLst>
      <p:ext uri="{BB962C8B-B14F-4D97-AF65-F5344CB8AC3E}">
        <p14:creationId xmlns:p14="http://schemas.microsoft.com/office/powerpoint/2010/main" val="2888713199"/>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3" name="Slide Number Placeholder 2"/>
          <p:cNvSpPr>
            <a:spLocks noGrp="1"/>
          </p:cNvSpPr>
          <p:nvPr>
            <p:ph type="sldNum" sz="quarter" idx="7"/>
          </p:nvPr>
        </p:nvSpPr>
        <p:spPr>
          <a:xfrm>
            <a:off x="7940292" y="6448290"/>
            <a:ext cx="365507" cy="181110"/>
          </a:xfrm>
        </p:spPr>
        <p:txBody>
          <a:bodyPr/>
          <a:lstStyle/>
          <a:p>
            <a:pPr marL="38100">
              <a:lnSpc>
                <a:spcPct val="100000"/>
              </a:lnSpc>
              <a:spcBef>
                <a:spcPts val="15"/>
              </a:spcBef>
            </a:pPr>
            <a:fld id="{81D60167-4931-47E6-BA6A-407CBD079E47}" type="slidenum">
              <a:rPr lang="en-IN" smtClean="0"/>
              <a:t>113</a:t>
            </a:fld>
            <a:endParaRPr lang="en-IN" dirty="0"/>
          </a:p>
        </p:txBody>
      </p:sp>
      <p:sp>
        <p:nvSpPr>
          <p:cNvPr id="4" name="Rectangle 3"/>
          <p:cNvSpPr/>
          <p:nvPr/>
        </p:nvSpPr>
        <p:spPr>
          <a:xfrm>
            <a:off x="185057" y="1752600"/>
            <a:ext cx="8763000" cy="4247317"/>
          </a:xfrm>
          <a:prstGeom prst="rect">
            <a:avLst/>
          </a:prstGeom>
        </p:spPr>
        <p:txBody>
          <a:bodyPr wrap="square">
            <a:spAutoFit/>
          </a:bodyPr>
          <a:lstStyle/>
          <a:p>
            <a:r>
              <a:rPr lang="en-IN" b="1" dirty="0"/>
              <a:t>8. Types of Business</a:t>
            </a:r>
          </a:p>
          <a:p>
            <a:r>
              <a:rPr lang="en-IN" dirty="0"/>
              <a:t/>
            </a:r>
            <a:br>
              <a:rPr lang="en-IN" dirty="0"/>
            </a:br>
            <a:r>
              <a:rPr lang="en-IN" dirty="0"/>
              <a:t>If a business is old and slow moving, then it will have more centralisation. However, if the business is new and fast moving, then it will have more decentralisation.</a:t>
            </a:r>
          </a:p>
          <a:p>
            <a:endParaRPr lang="en-IN" b="1" dirty="0" smtClean="0"/>
          </a:p>
          <a:p>
            <a:r>
              <a:rPr lang="en-IN" b="1" dirty="0" smtClean="0"/>
              <a:t>9</a:t>
            </a:r>
            <a:r>
              <a:rPr lang="en-IN" b="1" dirty="0"/>
              <a:t>. Branches of organisation</a:t>
            </a:r>
          </a:p>
          <a:p>
            <a:r>
              <a:rPr lang="en-IN" dirty="0"/>
              <a:t/>
            </a:r>
            <a:br>
              <a:rPr lang="en-IN" dirty="0"/>
            </a:br>
            <a:r>
              <a:rPr lang="en-IN" dirty="0"/>
              <a:t>If an organisation has many branches at different places, then it will have more decentralisation. However, if the organisation does not have any branches, it may have more centralisation.</a:t>
            </a:r>
          </a:p>
          <a:p>
            <a:r>
              <a:rPr lang="en-IN" dirty="0"/>
              <a:t/>
            </a:r>
            <a:br>
              <a:rPr lang="en-IN" dirty="0"/>
            </a:br>
            <a:r>
              <a:rPr lang="en-IN" b="1" dirty="0"/>
              <a:t>10. Type of organisation</a:t>
            </a:r>
          </a:p>
          <a:p>
            <a:r>
              <a:rPr lang="en-IN" dirty="0"/>
              <a:t/>
            </a:r>
            <a:br>
              <a:rPr lang="en-IN" dirty="0"/>
            </a:br>
            <a:r>
              <a:rPr lang="en-IN" dirty="0"/>
              <a:t>Joint-stock companies are generally more decentralised compared to sole trading concerns and partnership firms.</a:t>
            </a:r>
          </a:p>
        </p:txBody>
      </p:sp>
    </p:spTree>
    <p:extLst>
      <p:ext uri="{BB962C8B-B14F-4D97-AF65-F5344CB8AC3E}">
        <p14:creationId xmlns:p14="http://schemas.microsoft.com/office/powerpoint/2010/main" val="2786269872"/>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0442" y="331978"/>
            <a:ext cx="7043115" cy="492443"/>
          </a:xfrm>
        </p:spPr>
        <p:txBody>
          <a:bodyPr/>
          <a:lstStyle/>
          <a:p>
            <a:pPr algn="ctr"/>
            <a:r>
              <a:rPr lang="en-IN" b="1" dirty="0" smtClean="0"/>
              <a:t>Centralisation V/s Decentralisation</a:t>
            </a:r>
            <a:endParaRPr lang="en-IN" b="1" dirty="0"/>
          </a:p>
        </p:txBody>
      </p:sp>
      <p:sp>
        <p:nvSpPr>
          <p:cNvPr id="5" name="Footer Placeholder 4"/>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6" name="Slide Number Placeholder 5"/>
          <p:cNvSpPr>
            <a:spLocks noGrp="1"/>
          </p:cNvSpPr>
          <p:nvPr>
            <p:ph type="sldNum" sz="quarter" idx="7"/>
          </p:nvPr>
        </p:nvSpPr>
        <p:spPr>
          <a:xfrm>
            <a:off x="7940292" y="6448290"/>
            <a:ext cx="441707" cy="181110"/>
          </a:xfrm>
        </p:spPr>
        <p:txBody>
          <a:bodyPr/>
          <a:lstStyle/>
          <a:p>
            <a:pPr marL="38100">
              <a:lnSpc>
                <a:spcPct val="100000"/>
              </a:lnSpc>
              <a:spcBef>
                <a:spcPts val="15"/>
              </a:spcBef>
            </a:pPr>
            <a:fld id="{81D60167-4931-47E6-BA6A-407CBD079E47}" type="slidenum">
              <a:rPr lang="en-IN" smtClean="0"/>
              <a:t>114</a:t>
            </a:fld>
            <a:endParaRPr lang="en-IN" dirty="0"/>
          </a:p>
        </p:txBody>
      </p:sp>
      <p:sp>
        <p:nvSpPr>
          <p:cNvPr id="7" name="TextBox 6"/>
          <p:cNvSpPr txBox="1"/>
          <p:nvPr/>
        </p:nvSpPr>
        <p:spPr>
          <a:xfrm>
            <a:off x="609600" y="1219200"/>
            <a:ext cx="7620000" cy="3693319"/>
          </a:xfrm>
          <a:prstGeom prst="rect">
            <a:avLst/>
          </a:prstGeom>
          <a:noFill/>
        </p:spPr>
        <p:txBody>
          <a:bodyPr wrap="square" rtlCol="0">
            <a:spAutoFit/>
          </a:bodyPr>
          <a:lstStyle/>
          <a:p>
            <a:pPr marL="342900" indent="-342900">
              <a:buAutoNum type="arabicPeriod"/>
            </a:pPr>
            <a:r>
              <a:rPr lang="en-IN" dirty="0" smtClean="0"/>
              <a:t>Meaning</a:t>
            </a:r>
          </a:p>
          <a:p>
            <a:pPr marL="342900" indent="-342900">
              <a:buAutoNum type="arabicPeriod"/>
            </a:pPr>
            <a:r>
              <a:rPr lang="en-IN" dirty="0" smtClean="0"/>
              <a:t>Size of Organisation</a:t>
            </a:r>
          </a:p>
          <a:p>
            <a:pPr marL="342900" indent="-342900">
              <a:buAutoNum type="arabicPeriod"/>
            </a:pPr>
            <a:r>
              <a:rPr lang="en-IN" dirty="0" smtClean="0"/>
              <a:t>Cost Factor</a:t>
            </a:r>
          </a:p>
          <a:p>
            <a:pPr marL="342900" indent="-342900">
              <a:buAutoNum type="arabicPeriod"/>
            </a:pPr>
            <a:r>
              <a:rPr lang="en-IN" dirty="0" smtClean="0"/>
              <a:t>Time Factor</a:t>
            </a:r>
          </a:p>
          <a:p>
            <a:pPr marL="342900" indent="-342900">
              <a:buAutoNum type="arabicPeriod"/>
            </a:pPr>
            <a:r>
              <a:rPr lang="en-IN" dirty="0" smtClean="0"/>
              <a:t>Burden on Top executives</a:t>
            </a:r>
          </a:p>
          <a:p>
            <a:pPr marL="342900" indent="-342900">
              <a:buAutoNum type="arabicPeriod"/>
            </a:pPr>
            <a:r>
              <a:rPr lang="en-IN" dirty="0" smtClean="0"/>
              <a:t>Amount of Paperwork</a:t>
            </a:r>
          </a:p>
          <a:p>
            <a:pPr marL="342900" indent="-342900">
              <a:buAutoNum type="arabicPeriod"/>
            </a:pPr>
            <a:r>
              <a:rPr lang="en-IN" dirty="0" smtClean="0"/>
              <a:t>Uniformity in procedures &amp; work process</a:t>
            </a:r>
          </a:p>
          <a:p>
            <a:pPr marL="342900" indent="-342900">
              <a:buAutoNum type="arabicPeriod"/>
            </a:pPr>
            <a:r>
              <a:rPr lang="en-IN" dirty="0" smtClean="0"/>
              <a:t>Speed &amp; Quality of Decision Making</a:t>
            </a:r>
          </a:p>
          <a:p>
            <a:pPr marL="342900" indent="-342900">
              <a:buAutoNum type="arabicPeriod"/>
            </a:pPr>
            <a:r>
              <a:rPr lang="en-IN" dirty="0" smtClean="0"/>
              <a:t>Focus on Business Expansion</a:t>
            </a:r>
          </a:p>
          <a:p>
            <a:pPr marL="342900" indent="-342900">
              <a:buAutoNum type="arabicPeriod"/>
            </a:pPr>
            <a:r>
              <a:rPr lang="en-IN" dirty="0" smtClean="0"/>
              <a:t>Team work spirit</a:t>
            </a:r>
          </a:p>
          <a:p>
            <a:pPr marL="342900" indent="-342900">
              <a:buAutoNum type="arabicPeriod"/>
            </a:pPr>
            <a:r>
              <a:rPr lang="en-IN" dirty="0" smtClean="0"/>
              <a:t>Adaptation of Management Philosophy</a:t>
            </a:r>
          </a:p>
          <a:p>
            <a:pPr marL="342900" indent="-342900">
              <a:buAutoNum type="arabicPeriod"/>
            </a:pPr>
            <a:r>
              <a:rPr lang="en-IN" dirty="0" smtClean="0"/>
              <a:t>Modern Thought Process</a:t>
            </a:r>
          </a:p>
          <a:p>
            <a:pPr marL="342900" indent="-342900">
              <a:buAutoNum type="arabicPeriod"/>
            </a:pPr>
            <a:endParaRPr lang="en-IN" dirty="0"/>
          </a:p>
        </p:txBody>
      </p:sp>
    </p:spTree>
    <p:extLst>
      <p:ext uri="{BB962C8B-B14F-4D97-AF65-F5344CB8AC3E}">
        <p14:creationId xmlns:p14="http://schemas.microsoft.com/office/powerpoint/2010/main" val="38017430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701040" y="1030224"/>
            <a:ext cx="228600" cy="21336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701040" y="1700783"/>
            <a:ext cx="228600" cy="213360"/>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701040" y="2371344"/>
            <a:ext cx="228600" cy="213360"/>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701040" y="3041904"/>
            <a:ext cx="228600" cy="213360"/>
          </a:xfrm>
          <a:prstGeom prst="rect">
            <a:avLst/>
          </a:prstGeom>
          <a:blipFill>
            <a:blip r:embed="rId2" cstate="print"/>
            <a:stretch>
              <a:fillRect/>
            </a:stretch>
          </a:blipFill>
        </p:spPr>
        <p:txBody>
          <a:bodyPr wrap="square" lIns="0" tIns="0" rIns="0" bIns="0" rtlCol="0"/>
          <a:lstStyle/>
          <a:p>
            <a:endParaRPr/>
          </a:p>
        </p:txBody>
      </p:sp>
      <p:sp>
        <p:nvSpPr>
          <p:cNvPr id="6" name="object 6"/>
          <p:cNvSpPr txBox="1"/>
          <p:nvPr/>
        </p:nvSpPr>
        <p:spPr>
          <a:xfrm>
            <a:off x="688340" y="924814"/>
            <a:ext cx="7844790" cy="3134995"/>
          </a:xfrm>
          <a:prstGeom prst="rect">
            <a:avLst/>
          </a:prstGeom>
        </p:spPr>
        <p:txBody>
          <a:bodyPr vert="horz" wrap="square" lIns="0" tIns="12700" rIns="0" bIns="0" rtlCol="0">
            <a:spAutoFit/>
          </a:bodyPr>
          <a:lstStyle/>
          <a:p>
            <a:pPr marL="259715">
              <a:lnSpc>
                <a:spcPct val="100000"/>
              </a:lnSpc>
              <a:spcBef>
                <a:spcPts val="100"/>
              </a:spcBef>
            </a:pPr>
            <a:r>
              <a:rPr sz="2400" b="1" spc="-5" dirty="0">
                <a:latin typeface="Arial"/>
                <a:cs typeface="Arial"/>
              </a:rPr>
              <a:t>Determining, grouping </a:t>
            </a:r>
            <a:r>
              <a:rPr sz="2400" b="1" dirty="0">
                <a:latin typeface="Arial"/>
                <a:cs typeface="Arial"/>
              </a:rPr>
              <a:t>and </a:t>
            </a:r>
            <a:r>
              <a:rPr sz="2400" b="1" spc="-5" dirty="0">
                <a:latin typeface="Arial"/>
                <a:cs typeface="Arial"/>
              </a:rPr>
              <a:t>structuring the</a:t>
            </a:r>
            <a:r>
              <a:rPr sz="2400" b="1" spc="-15" dirty="0">
                <a:latin typeface="Arial"/>
                <a:cs typeface="Arial"/>
              </a:rPr>
              <a:t> </a:t>
            </a:r>
            <a:r>
              <a:rPr sz="2400" b="1" dirty="0">
                <a:latin typeface="Arial"/>
                <a:cs typeface="Arial"/>
              </a:rPr>
              <a:t>activities</a:t>
            </a:r>
            <a:endParaRPr sz="2400">
              <a:latin typeface="Arial"/>
              <a:cs typeface="Arial"/>
            </a:endParaRPr>
          </a:p>
          <a:p>
            <a:pPr marL="259715">
              <a:lnSpc>
                <a:spcPct val="100000"/>
              </a:lnSpc>
              <a:spcBef>
                <a:spcPts val="2400"/>
              </a:spcBef>
            </a:pPr>
            <a:r>
              <a:rPr sz="2400" b="1" spc="-5" dirty="0">
                <a:latin typeface="Arial"/>
                <a:cs typeface="Arial"/>
              </a:rPr>
              <a:t>Creating </a:t>
            </a:r>
            <a:r>
              <a:rPr sz="2400" b="1" dirty="0">
                <a:latin typeface="Arial"/>
                <a:cs typeface="Arial"/>
              </a:rPr>
              <a:t>rules for </a:t>
            </a:r>
            <a:r>
              <a:rPr sz="2400" b="1" spc="-5" dirty="0">
                <a:latin typeface="Arial"/>
                <a:cs typeface="Arial"/>
              </a:rPr>
              <a:t>effective </a:t>
            </a:r>
            <a:r>
              <a:rPr sz="2400" b="1" dirty="0">
                <a:latin typeface="Arial"/>
                <a:cs typeface="Arial"/>
              </a:rPr>
              <a:t>performance at</a:t>
            </a:r>
            <a:r>
              <a:rPr sz="2400" b="1" spc="-30" dirty="0">
                <a:latin typeface="Arial"/>
                <a:cs typeface="Arial"/>
              </a:rPr>
              <a:t> </a:t>
            </a:r>
            <a:r>
              <a:rPr sz="2400" b="1" spc="5" dirty="0">
                <a:latin typeface="Arial"/>
                <a:cs typeface="Arial"/>
              </a:rPr>
              <a:t>work.</a:t>
            </a:r>
            <a:endParaRPr sz="2400">
              <a:latin typeface="Arial"/>
              <a:cs typeface="Arial"/>
            </a:endParaRPr>
          </a:p>
          <a:p>
            <a:pPr marL="259715">
              <a:lnSpc>
                <a:spcPct val="100000"/>
              </a:lnSpc>
              <a:spcBef>
                <a:spcPts val="2400"/>
              </a:spcBef>
            </a:pPr>
            <a:r>
              <a:rPr sz="2400" b="1" spc="-5" dirty="0">
                <a:latin typeface="Arial"/>
                <a:cs typeface="Arial"/>
              </a:rPr>
              <a:t>Allocation necessary </a:t>
            </a:r>
            <a:r>
              <a:rPr sz="2400" b="1" dirty="0">
                <a:latin typeface="Arial"/>
                <a:cs typeface="Arial"/>
              </a:rPr>
              <a:t>authority and</a:t>
            </a:r>
            <a:r>
              <a:rPr sz="2400" b="1" spc="-35" dirty="0">
                <a:latin typeface="Arial"/>
                <a:cs typeface="Arial"/>
              </a:rPr>
              <a:t> </a:t>
            </a:r>
            <a:r>
              <a:rPr sz="2400" b="1" spc="-15" dirty="0">
                <a:latin typeface="Arial"/>
                <a:cs typeface="Arial"/>
              </a:rPr>
              <a:t>responsibility.</a:t>
            </a:r>
            <a:endParaRPr sz="2400">
              <a:latin typeface="Arial"/>
              <a:cs typeface="Arial"/>
            </a:endParaRPr>
          </a:p>
          <a:p>
            <a:pPr marL="12700" marR="5080" indent="247015" algn="just">
              <a:lnSpc>
                <a:spcPct val="100000"/>
              </a:lnSpc>
              <a:spcBef>
                <a:spcPts val="2400"/>
              </a:spcBef>
            </a:pPr>
            <a:r>
              <a:rPr sz="2400" b="1" spc="-5" dirty="0">
                <a:latin typeface="Arial"/>
                <a:cs typeface="Arial"/>
              </a:rPr>
              <a:t>Determining detailed </a:t>
            </a:r>
            <a:r>
              <a:rPr sz="2400" b="1" dirty="0">
                <a:latin typeface="Arial"/>
                <a:cs typeface="Arial"/>
              </a:rPr>
              <a:t>procedures </a:t>
            </a:r>
            <a:r>
              <a:rPr sz="2400" b="1" spc="-5" dirty="0">
                <a:latin typeface="Arial"/>
                <a:cs typeface="Arial"/>
              </a:rPr>
              <a:t>and </a:t>
            </a:r>
            <a:r>
              <a:rPr sz="2400" b="1" dirty="0">
                <a:latin typeface="Arial"/>
                <a:cs typeface="Arial"/>
              </a:rPr>
              <a:t>systems </a:t>
            </a:r>
            <a:r>
              <a:rPr sz="2400" b="1" spc="-5" dirty="0">
                <a:latin typeface="Arial"/>
                <a:cs typeface="Arial"/>
              </a:rPr>
              <a:t>for  different problems areas </a:t>
            </a:r>
            <a:r>
              <a:rPr sz="2400" b="1" dirty="0">
                <a:latin typeface="Arial"/>
                <a:cs typeface="Arial"/>
              </a:rPr>
              <a:t>such </a:t>
            </a:r>
            <a:r>
              <a:rPr sz="2400" b="1" spc="-5" dirty="0">
                <a:latin typeface="Arial"/>
                <a:cs typeface="Arial"/>
              </a:rPr>
              <a:t>as coordination,  </a:t>
            </a:r>
            <a:r>
              <a:rPr sz="2400" b="1" dirty="0">
                <a:latin typeface="Arial"/>
                <a:cs typeface="Arial"/>
              </a:rPr>
              <a:t>communication motivation</a:t>
            </a:r>
            <a:r>
              <a:rPr sz="2400" b="1" spc="-50" dirty="0">
                <a:latin typeface="Arial"/>
                <a:cs typeface="Arial"/>
              </a:rPr>
              <a:t> </a:t>
            </a:r>
            <a:r>
              <a:rPr sz="2400" b="1" spc="-5" dirty="0">
                <a:latin typeface="Arial"/>
                <a:cs typeface="Arial"/>
              </a:rPr>
              <a:t>etc.</a:t>
            </a:r>
            <a:endParaRPr sz="2400">
              <a:latin typeface="Arial"/>
              <a:cs typeface="Arial"/>
            </a:endParaRPr>
          </a:p>
        </p:txBody>
      </p:sp>
      <p:sp>
        <p:nvSpPr>
          <p:cNvPr id="7" name="object 7"/>
          <p:cNvSpPr/>
          <p:nvPr/>
        </p:nvSpPr>
        <p:spPr>
          <a:xfrm>
            <a:off x="2389632" y="228600"/>
            <a:ext cx="4187952" cy="557784"/>
          </a:xfrm>
          <a:prstGeom prst="rect">
            <a:avLst/>
          </a:prstGeom>
          <a:blipFill>
            <a:blip r:embed="rId3" cstate="print"/>
            <a:stretch>
              <a:fillRect/>
            </a:stretch>
          </a:blipFill>
        </p:spPr>
        <p:txBody>
          <a:bodyPr wrap="square" lIns="0" tIns="0" rIns="0" bIns="0" rtlCol="0"/>
          <a:lstStyle/>
          <a:p>
            <a:endParaRPr/>
          </a:p>
        </p:txBody>
      </p:sp>
      <p:sp>
        <p:nvSpPr>
          <p:cNvPr id="8" name="Footer Placeholder 7"/>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9" name="Slide Number Placeholder 8"/>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12</a:t>
            </a:fld>
            <a:endParaRPr lang="en-IN" dirty="0"/>
          </a:p>
        </p:txBody>
      </p:sp>
    </p:spTree>
    <p:extLst>
      <p:ext uri="{BB962C8B-B14F-4D97-AF65-F5344CB8AC3E}">
        <p14:creationId xmlns:p14="http://schemas.microsoft.com/office/powerpoint/2010/main" val="10090579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305300" y="3122676"/>
            <a:ext cx="4381500" cy="3278124"/>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623316" y="324611"/>
            <a:ext cx="7897368" cy="60960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152400" y="762000"/>
            <a:ext cx="5061204" cy="2915412"/>
          </a:xfrm>
          <a:prstGeom prst="rect">
            <a:avLst/>
          </a:prstGeom>
          <a:blipFill>
            <a:blip r:embed="rId4" cstate="print"/>
            <a:stretch>
              <a:fillRect/>
            </a:stretch>
          </a:blipFill>
        </p:spPr>
        <p:txBody>
          <a:bodyPr wrap="square" lIns="0" tIns="0" rIns="0" bIns="0" rtlCol="0"/>
          <a:lstStyle/>
          <a:p>
            <a:endParaRPr/>
          </a:p>
        </p:txBody>
      </p:sp>
      <p:sp>
        <p:nvSpPr>
          <p:cNvPr id="5" name="Footer Placeholder 4"/>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6" name="Slide Number Placeholder 5"/>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13</a:t>
            </a:fld>
            <a:endParaRPr lang="en-IN" dirty="0"/>
          </a:p>
        </p:txBody>
      </p:sp>
    </p:spTree>
    <p:extLst>
      <p:ext uri="{BB962C8B-B14F-4D97-AF65-F5344CB8AC3E}">
        <p14:creationId xmlns:p14="http://schemas.microsoft.com/office/powerpoint/2010/main" val="30463927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632204" y="284988"/>
            <a:ext cx="5878068" cy="688847"/>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548640" y="1217930"/>
            <a:ext cx="202692" cy="21336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548640" y="1583689"/>
            <a:ext cx="202692" cy="213360"/>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548640" y="1949450"/>
            <a:ext cx="202692" cy="213360"/>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548640" y="2315210"/>
            <a:ext cx="202692" cy="213360"/>
          </a:xfrm>
          <a:prstGeom prst="rect">
            <a:avLst/>
          </a:prstGeom>
          <a:blipFill>
            <a:blip r:embed="rId3" cstate="print"/>
            <a:stretch>
              <a:fillRect/>
            </a:stretch>
          </a:blipFill>
        </p:spPr>
        <p:txBody>
          <a:bodyPr wrap="square" lIns="0" tIns="0" rIns="0" bIns="0" rtlCol="0"/>
          <a:lstStyle/>
          <a:p>
            <a:endParaRPr/>
          </a:p>
        </p:txBody>
      </p:sp>
      <p:sp>
        <p:nvSpPr>
          <p:cNvPr id="7" name="object 7"/>
          <p:cNvSpPr/>
          <p:nvPr/>
        </p:nvSpPr>
        <p:spPr>
          <a:xfrm>
            <a:off x="548640" y="2680970"/>
            <a:ext cx="202692" cy="213360"/>
          </a:xfrm>
          <a:prstGeom prst="rect">
            <a:avLst/>
          </a:prstGeom>
          <a:blipFill>
            <a:blip r:embed="rId3" cstate="print"/>
            <a:stretch>
              <a:fillRect/>
            </a:stretch>
          </a:blipFill>
        </p:spPr>
        <p:txBody>
          <a:bodyPr wrap="square" lIns="0" tIns="0" rIns="0" bIns="0" rtlCol="0"/>
          <a:lstStyle/>
          <a:p>
            <a:endParaRPr/>
          </a:p>
        </p:txBody>
      </p:sp>
      <p:sp>
        <p:nvSpPr>
          <p:cNvPr id="8" name="object 8"/>
          <p:cNvSpPr/>
          <p:nvPr/>
        </p:nvSpPr>
        <p:spPr>
          <a:xfrm>
            <a:off x="548640" y="3046729"/>
            <a:ext cx="202692" cy="213360"/>
          </a:xfrm>
          <a:prstGeom prst="rect">
            <a:avLst/>
          </a:prstGeom>
          <a:blipFill>
            <a:blip r:embed="rId3" cstate="print"/>
            <a:stretch>
              <a:fillRect/>
            </a:stretch>
          </a:blipFill>
        </p:spPr>
        <p:txBody>
          <a:bodyPr wrap="square" lIns="0" tIns="0" rIns="0" bIns="0" rtlCol="0"/>
          <a:lstStyle/>
          <a:p>
            <a:endParaRPr/>
          </a:p>
        </p:txBody>
      </p:sp>
      <p:sp>
        <p:nvSpPr>
          <p:cNvPr id="9" name="object 9"/>
          <p:cNvSpPr/>
          <p:nvPr/>
        </p:nvSpPr>
        <p:spPr>
          <a:xfrm>
            <a:off x="548640" y="3412490"/>
            <a:ext cx="202692" cy="213360"/>
          </a:xfrm>
          <a:prstGeom prst="rect">
            <a:avLst/>
          </a:prstGeom>
          <a:blipFill>
            <a:blip r:embed="rId3" cstate="print"/>
            <a:stretch>
              <a:fillRect/>
            </a:stretch>
          </a:blipFill>
        </p:spPr>
        <p:txBody>
          <a:bodyPr wrap="square" lIns="0" tIns="0" rIns="0" bIns="0" rtlCol="0"/>
          <a:lstStyle/>
          <a:p>
            <a:endParaRPr/>
          </a:p>
        </p:txBody>
      </p:sp>
      <p:sp>
        <p:nvSpPr>
          <p:cNvPr id="10" name="object 10"/>
          <p:cNvSpPr/>
          <p:nvPr/>
        </p:nvSpPr>
        <p:spPr>
          <a:xfrm>
            <a:off x="548640" y="3778250"/>
            <a:ext cx="202692" cy="213360"/>
          </a:xfrm>
          <a:prstGeom prst="rect">
            <a:avLst/>
          </a:prstGeom>
          <a:blipFill>
            <a:blip r:embed="rId3" cstate="print"/>
            <a:stretch>
              <a:fillRect/>
            </a:stretch>
          </a:blipFill>
        </p:spPr>
        <p:txBody>
          <a:bodyPr wrap="square" lIns="0" tIns="0" rIns="0" bIns="0" rtlCol="0"/>
          <a:lstStyle/>
          <a:p>
            <a:endParaRPr/>
          </a:p>
        </p:txBody>
      </p:sp>
      <p:sp>
        <p:nvSpPr>
          <p:cNvPr id="11" name="object 11"/>
          <p:cNvSpPr/>
          <p:nvPr/>
        </p:nvSpPr>
        <p:spPr>
          <a:xfrm>
            <a:off x="548640" y="4144009"/>
            <a:ext cx="202692" cy="213360"/>
          </a:xfrm>
          <a:prstGeom prst="rect">
            <a:avLst/>
          </a:prstGeom>
          <a:blipFill>
            <a:blip r:embed="rId3" cstate="print"/>
            <a:stretch>
              <a:fillRect/>
            </a:stretch>
          </a:blipFill>
        </p:spPr>
        <p:txBody>
          <a:bodyPr wrap="square" lIns="0" tIns="0" rIns="0" bIns="0" rtlCol="0"/>
          <a:lstStyle/>
          <a:p>
            <a:endParaRPr/>
          </a:p>
        </p:txBody>
      </p:sp>
      <p:sp>
        <p:nvSpPr>
          <p:cNvPr id="12" name="object 12"/>
          <p:cNvSpPr/>
          <p:nvPr/>
        </p:nvSpPr>
        <p:spPr>
          <a:xfrm>
            <a:off x="548640" y="4509770"/>
            <a:ext cx="202692" cy="213360"/>
          </a:xfrm>
          <a:prstGeom prst="rect">
            <a:avLst/>
          </a:prstGeom>
          <a:blipFill>
            <a:blip r:embed="rId3" cstate="print"/>
            <a:stretch>
              <a:fillRect/>
            </a:stretch>
          </a:blipFill>
        </p:spPr>
        <p:txBody>
          <a:bodyPr wrap="square" lIns="0" tIns="0" rIns="0" bIns="0" rtlCol="0"/>
          <a:lstStyle/>
          <a:p>
            <a:endParaRPr/>
          </a:p>
        </p:txBody>
      </p:sp>
      <p:sp>
        <p:nvSpPr>
          <p:cNvPr id="13" name="object 13"/>
          <p:cNvSpPr txBox="1"/>
          <p:nvPr/>
        </p:nvSpPr>
        <p:spPr>
          <a:xfrm>
            <a:off x="749300" y="1112646"/>
            <a:ext cx="5904230" cy="4050029"/>
          </a:xfrm>
          <a:prstGeom prst="rect">
            <a:avLst/>
          </a:prstGeom>
        </p:spPr>
        <p:txBody>
          <a:bodyPr vert="horz" wrap="square" lIns="0" tIns="12700" rIns="0" bIns="0" rtlCol="0">
            <a:spAutoFit/>
          </a:bodyPr>
          <a:lstStyle/>
          <a:p>
            <a:pPr marL="12700" marR="5080">
              <a:lnSpc>
                <a:spcPct val="100000"/>
              </a:lnSpc>
              <a:spcBef>
                <a:spcPts val="100"/>
              </a:spcBef>
            </a:pPr>
            <a:r>
              <a:rPr sz="2400" b="1" dirty="0">
                <a:latin typeface="Arial"/>
                <a:cs typeface="Arial"/>
              </a:rPr>
              <a:t>Consideration of Objectives  Combination of Line and Staff</a:t>
            </a:r>
            <a:r>
              <a:rPr sz="2400" b="1" spc="-100" dirty="0">
                <a:latin typeface="Arial"/>
                <a:cs typeface="Arial"/>
              </a:rPr>
              <a:t> </a:t>
            </a:r>
            <a:r>
              <a:rPr sz="2400" b="1" dirty="0">
                <a:latin typeface="Arial"/>
                <a:cs typeface="Arial"/>
              </a:rPr>
              <a:t>Functions  Division of </a:t>
            </a:r>
            <a:r>
              <a:rPr sz="2400" b="1" spc="-5" dirty="0">
                <a:latin typeface="Arial"/>
                <a:cs typeface="Arial"/>
              </a:rPr>
              <a:t>Labour </a:t>
            </a:r>
            <a:r>
              <a:rPr sz="2400" b="1" dirty="0">
                <a:latin typeface="Arial"/>
                <a:cs typeface="Arial"/>
              </a:rPr>
              <a:t>or Specialisation  Departmentation</a:t>
            </a:r>
            <a:endParaRPr sz="2400">
              <a:latin typeface="Arial"/>
              <a:cs typeface="Arial"/>
            </a:endParaRPr>
          </a:p>
          <a:p>
            <a:pPr marL="12700" marR="2290445">
              <a:lnSpc>
                <a:spcPct val="100000"/>
              </a:lnSpc>
            </a:pPr>
            <a:r>
              <a:rPr sz="2400" b="1" dirty="0">
                <a:latin typeface="Arial"/>
                <a:cs typeface="Arial"/>
              </a:rPr>
              <a:t>Decentralisation  Principle of </a:t>
            </a:r>
            <a:r>
              <a:rPr sz="2400" b="1" spc="-5" dirty="0">
                <a:latin typeface="Arial"/>
                <a:cs typeface="Arial"/>
              </a:rPr>
              <a:t>Scalar</a:t>
            </a:r>
            <a:r>
              <a:rPr sz="2400" b="1" spc="-45" dirty="0">
                <a:latin typeface="Arial"/>
                <a:cs typeface="Arial"/>
              </a:rPr>
              <a:t> </a:t>
            </a:r>
            <a:r>
              <a:rPr sz="2400" b="1" spc="-5" dirty="0">
                <a:latin typeface="Arial"/>
                <a:cs typeface="Arial"/>
              </a:rPr>
              <a:t>Chain</a:t>
            </a:r>
            <a:endParaRPr sz="2400">
              <a:latin typeface="Arial"/>
              <a:cs typeface="Arial"/>
            </a:endParaRPr>
          </a:p>
          <a:p>
            <a:pPr marL="12700" marR="1428115">
              <a:lnSpc>
                <a:spcPct val="100000"/>
              </a:lnSpc>
            </a:pPr>
            <a:r>
              <a:rPr sz="2400" b="1" dirty="0">
                <a:latin typeface="Arial"/>
                <a:cs typeface="Arial"/>
              </a:rPr>
              <a:t>Principle of </a:t>
            </a:r>
            <a:r>
              <a:rPr sz="2400" b="1" spc="-5" dirty="0">
                <a:latin typeface="Arial"/>
                <a:cs typeface="Arial"/>
              </a:rPr>
              <a:t>Span of </a:t>
            </a:r>
            <a:r>
              <a:rPr sz="2400" b="1" dirty="0">
                <a:latin typeface="Arial"/>
                <a:cs typeface="Arial"/>
              </a:rPr>
              <a:t>control  Principle of </a:t>
            </a:r>
            <a:r>
              <a:rPr sz="2400" b="1" spc="-5" dirty="0">
                <a:latin typeface="Arial"/>
                <a:cs typeface="Arial"/>
              </a:rPr>
              <a:t>Unity </a:t>
            </a:r>
            <a:r>
              <a:rPr sz="2400" b="1" dirty="0">
                <a:latin typeface="Arial"/>
                <a:cs typeface="Arial"/>
              </a:rPr>
              <a:t>of</a:t>
            </a:r>
            <a:r>
              <a:rPr sz="2400" b="1" spc="-50" dirty="0">
                <a:latin typeface="Arial"/>
                <a:cs typeface="Arial"/>
              </a:rPr>
              <a:t> </a:t>
            </a:r>
            <a:r>
              <a:rPr sz="2400" b="1" spc="-5" dirty="0">
                <a:latin typeface="Arial"/>
                <a:cs typeface="Arial"/>
              </a:rPr>
              <a:t>Command  </a:t>
            </a:r>
            <a:r>
              <a:rPr sz="2400" b="1" dirty="0">
                <a:latin typeface="Arial"/>
                <a:cs typeface="Arial"/>
              </a:rPr>
              <a:t>Principle </a:t>
            </a:r>
            <a:r>
              <a:rPr sz="2400" b="1" spc="-5" dirty="0">
                <a:latin typeface="Arial"/>
                <a:cs typeface="Arial"/>
              </a:rPr>
              <a:t>of</a:t>
            </a:r>
            <a:r>
              <a:rPr sz="2400" b="1" spc="-20" dirty="0">
                <a:latin typeface="Arial"/>
                <a:cs typeface="Arial"/>
              </a:rPr>
              <a:t> </a:t>
            </a:r>
            <a:r>
              <a:rPr sz="2400" b="1" spc="-5" dirty="0">
                <a:latin typeface="Arial"/>
                <a:cs typeface="Arial"/>
              </a:rPr>
              <a:t>Balance</a:t>
            </a:r>
            <a:endParaRPr sz="2400">
              <a:latin typeface="Arial"/>
              <a:cs typeface="Arial"/>
            </a:endParaRPr>
          </a:p>
          <a:p>
            <a:pPr marL="12700" marR="1730375">
              <a:lnSpc>
                <a:spcPct val="100000"/>
              </a:lnSpc>
              <a:spcBef>
                <a:spcPts val="5"/>
              </a:spcBef>
            </a:pPr>
            <a:r>
              <a:rPr sz="2400" b="1" dirty="0">
                <a:latin typeface="Arial"/>
                <a:cs typeface="Arial"/>
              </a:rPr>
              <a:t>Principle of Flexibility  Authority and</a:t>
            </a:r>
            <a:r>
              <a:rPr sz="2400" b="1" spc="-90" dirty="0">
                <a:latin typeface="Arial"/>
                <a:cs typeface="Arial"/>
              </a:rPr>
              <a:t> </a:t>
            </a:r>
            <a:r>
              <a:rPr sz="2400" b="1" dirty="0">
                <a:latin typeface="Arial"/>
                <a:cs typeface="Arial"/>
              </a:rPr>
              <a:t>Responsibility</a:t>
            </a:r>
            <a:endParaRPr sz="2400">
              <a:latin typeface="Arial"/>
              <a:cs typeface="Arial"/>
            </a:endParaRPr>
          </a:p>
        </p:txBody>
      </p:sp>
      <p:sp>
        <p:nvSpPr>
          <p:cNvPr id="14" name="object 14"/>
          <p:cNvSpPr/>
          <p:nvPr/>
        </p:nvSpPr>
        <p:spPr>
          <a:xfrm>
            <a:off x="548640" y="4875529"/>
            <a:ext cx="202692" cy="213360"/>
          </a:xfrm>
          <a:prstGeom prst="rect">
            <a:avLst/>
          </a:prstGeom>
          <a:blipFill>
            <a:blip r:embed="rId3" cstate="print"/>
            <a:stretch>
              <a:fillRect/>
            </a:stretch>
          </a:blipFill>
        </p:spPr>
        <p:txBody>
          <a:bodyPr wrap="square" lIns="0" tIns="0" rIns="0" bIns="0" rtlCol="0"/>
          <a:lstStyle/>
          <a:p>
            <a:endParaRPr/>
          </a:p>
        </p:txBody>
      </p:sp>
      <p:sp>
        <p:nvSpPr>
          <p:cNvPr id="15" name="Footer Placeholder 14"/>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16" name="Slide Number Placeholder 15"/>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14</a:t>
            </a:fld>
            <a:endParaRPr lang="en-IN" dirty="0"/>
          </a:p>
        </p:txBody>
      </p:sp>
    </p:spTree>
    <p:extLst>
      <p:ext uri="{BB962C8B-B14F-4D97-AF65-F5344CB8AC3E}">
        <p14:creationId xmlns:p14="http://schemas.microsoft.com/office/powerpoint/2010/main" val="25834494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548640" y="1221486"/>
            <a:ext cx="202692" cy="21336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548640" y="1587246"/>
            <a:ext cx="202692" cy="213360"/>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548640" y="1953005"/>
            <a:ext cx="202692" cy="213360"/>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548640" y="2318766"/>
            <a:ext cx="202692" cy="213360"/>
          </a:xfrm>
          <a:prstGeom prst="rect">
            <a:avLst/>
          </a:prstGeom>
          <a:blipFill>
            <a:blip r:embed="rId2" cstate="print"/>
            <a:stretch>
              <a:fillRect/>
            </a:stretch>
          </a:blipFill>
        </p:spPr>
        <p:txBody>
          <a:bodyPr wrap="square" lIns="0" tIns="0" rIns="0" bIns="0" rtlCol="0"/>
          <a:lstStyle/>
          <a:p>
            <a:endParaRPr/>
          </a:p>
        </p:txBody>
      </p:sp>
      <p:sp>
        <p:nvSpPr>
          <p:cNvPr id="6" name="object 6"/>
          <p:cNvSpPr/>
          <p:nvPr/>
        </p:nvSpPr>
        <p:spPr>
          <a:xfrm>
            <a:off x="548640" y="2684526"/>
            <a:ext cx="202692" cy="213360"/>
          </a:xfrm>
          <a:prstGeom prst="rect">
            <a:avLst/>
          </a:prstGeom>
          <a:blipFill>
            <a:blip r:embed="rId2" cstate="print"/>
            <a:stretch>
              <a:fillRect/>
            </a:stretch>
          </a:blipFill>
        </p:spPr>
        <p:txBody>
          <a:bodyPr wrap="square" lIns="0" tIns="0" rIns="0" bIns="0" rtlCol="0"/>
          <a:lstStyle/>
          <a:p>
            <a:endParaRPr/>
          </a:p>
        </p:txBody>
      </p:sp>
      <p:sp>
        <p:nvSpPr>
          <p:cNvPr id="7" name="object 7"/>
          <p:cNvSpPr/>
          <p:nvPr/>
        </p:nvSpPr>
        <p:spPr>
          <a:xfrm>
            <a:off x="548640" y="3050285"/>
            <a:ext cx="202692" cy="213360"/>
          </a:xfrm>
          <a:prstGeom prst="rect">
            <a:avLst/>
          </a:prstGeom>
          <a:blipFill>
            <a:blip r:embed="rId2" cstate="print"/>
            <a:stretch>
              <a:fillRect/>
            </a:stretch>
          </a:blipFill>
        </p:spPr>
        <p:txBody>
          <a:bodyPr wrap="square" lIns="0" tIns="0" rIns="0" bIns="0" rtlCol="0"/>
          <a:lstStyle/>
          <a:p>
            <a:endParaRPr/>
          </a:p>
        </p:txBody>
      </p:sp>
      <p:sp>
        <p:nvSpPr>
          <p:cNvPr id="8" name="object 8"/>
          <p:cNvSpPr/>
          <p:nvPr/>
        </p:nvSpPr>
        <p:spPr>
          <a:xfrm>
            <a:off x="548640" y="3416046"/>
            <a:ext cx="202692" cy="213359"/>
          </a:xfrm>
          <a:prstGeom prst="rect">
            <a:avLst/>
          </a:prstGeom>
          <a:blipFill>
            <a:blip r:embed="rId2" cstate="print"/>
            <a:stretch>
              <a:fillRect/>
            </a:stretch>
          </a:blipFill>
        </p:spPr>
        <p:txBody>
          <a:bodyPr wrap="square" lIns="0" tIns="0" rIns="0" bIns="0" rtlCol="0"/>
          <a:lstStyle/>
          <a:p>
            <a:endParaRPr/>
          </a:p>
        </p:txBody>
      </p:sp>
      <p:sp>
        <p:nvSpPr>
          <p:cNvPr id="9" name="object 9"/>
          <p:cNvSpPr/>
          <p:nvPr/>
        </p:nvSpPr>
        <p:spPr>
          <a:xfrm>
            <a:off x="548640" y="3781805"/>
            <a:ext cx="202692" cy="213360"/>
          </a:xfrm>
          <a:prstGeom prst="rect">
            <a:avLst/>
          </a:prstGeom>
          <a:blipFill>
            <a:blip r:embed="rId2" cstate="print"/>
            <a:stretch>
              <a:fillRect/>
            </a:stretch>
          </a:blipFill>
        </p:spPr>
        <p:txBody>
          <a:bodyPr wrap="square" lIns="0" tIns="0" rIns="0" bIns="0" rtlCol="0"/>
          <a:lstStyle/>
          <a:p>
            <a:endParaRPr/>
          </a:p>
        </p:txBody>
      </p:sp>
      <p:sp>
        <p:nvSpPr>
          <p:cNvPr id="10" name="object 10"/>
          <p:cNvSpPr/>
          <p:nvPr/>
        </p:nvSpPr>
        <p:spPr>
          <a:xfrm>
            <a:off x="548640" y="4147565"/>
            <a:ext cx="202692" cy="213360"/>
          </a:xfrm>
          <a:prstGeom prst="rect">
            <a:avLst/>
          </a:prstGeom>
          <a:blipFill>
            <a:blip r:embed="rId2" cstate="print"/>
            <a:stretch>
              <a:fillRect/>
            </a:stretch>
          </a:blipFill>
        </p:spPr>
        <p:txBody>
          <a:bodyPr wrap="square" lIns="0" tIns="0" rIns="0" bIns="0" rtlCol="0"/>
          <a:lstStyle/>
          <a:p>
            <a:endParaRPr/>
          </a:p>
        </p:txBody>
      </p:sp>
      <p:sp>
        <p:nvSpPr>
          <p:cNvPr id="11" name="object 11"/>
          <p:cNvSpPr/>
          <p:nvPr/>
        </p:nvSpPr>
        <p:spPr>
          <a:xfrm>
            <a:off x="548640" y="4513326"/>
            <a:ext cx="202692" cy="213360"/>
          </a:xfrm>
          <a:prstGeom prst="rect">
            <a:avLst/>
          </a:prstGeom>
          <a:blipFill>
            <a:blip r:embed="rId2" cstate="print"/>
            <a:stretch>
              <a:fillRect/>
            </a:stretch>
          </a:blipFill>
        </p:spPr>
        <p:txBody>
          <a:bodyPr wrap="square" lIns="0" tIns="0" rIns="0" bIns="0" rtlCol="0"/>
          <a:lstStyle/>
          <a:p>
            <a:endParaRPr/>
          </a:p>
        </p:txBody>
      </p:sp>
      <p:sp>
        <p:nvSpPr>
          <p:cNvPr id="12" name="object 12"/>
          <p:cNvSpPr txBox="1"/>
          <p:nvPr/>
        </p:nvSpPr>
        <p:spPr>
          <a:xfrm>
            <a:off x="749300" y="1116329"/>
            <a:ext cx="5807075" cy="4049395"/>
          </a:xfrm>
          <a:prstGeom prst="rect">
            <a:avLst/>
          </a:prstGeom>
        </p:spPr>
        <p:txBody>
          <a:bodyPr vert="horz" wrap="square" lIns="0" tIns="12700" rIns="0" bIns="0" rtlCol="0">
            <a:spAutoFit/>
          </a:bodyPr>
          <a:lstStyle/>
          <a:p>
            <a:pPr marL="12700" marR="397510">
              <a:lnSpc>
                <a:spcPct val="100000"/>
              </a:lnSpc>
              <a:spcBef>
                <a:spcPts val="100"/>
              </a:spcBef>
            </a:pPr>
            <a:r>
              <a:rPr sz="2400" b="1" dirty="0">
                <a:latin typeface="Arial"/>
                <a:cs typeface="Arial"/>
              </a:rPr>
              <a:t>Line organisation structure  Functional organisation structure  Line and Staff Organisation</a:t>
            </a:r>
            <a:r>
              <a:rPr sz="2400" b="1" spc="-100" dirty="0">
                <a:latin typeface="Arial"/>
                <a:cs typeface="Arial"/>
              </a:rPr>
              <a:t> </a:t>
            </a:r>
            <a:r>
              <a:rPr sz="2400" b="1" dirty="0">
                <a:latin typeface="Arial"/>
                <a:cs typeface="Arial"/>
              </a:rPr>
              <a:t>structure  Committee Organisation structure  Matrix organisation</a:t>
            </a:r>
            <a:r>
              <a:rPr sz="2400" b="1" spc="-25" dirty="0">
                <a:latin typeface="Arial"/>
                <a:cs typeface="Arial"/>
              </a:rPr>
              <a:t> </a:t>
            </a:r>
            <a:r>
              <a:rPr sz="2400" b="1" dirty="0">
                <a:latin typeface="Arial"/>
                <a:cs typeface="Arial"/>
              </a:rPr>
              <a:t>Structure</a:t>
            </a:r>
            <a:endParaRPr sz="2400">
              <a:latin typeface="Arial"/>
              <a:cs typeface="Arial"/>
            </a:endParaRPr>
          </a:p>
          <a:p>
            <a:pPr marL="12700" marR="1344930">
              <a:lnSpc>
                <a:spcPct val="100000"/>
              </a:lnSpc>
            </a:pPr>
            <a:r>
              <a:rPr sz="2400" b="1" spc="-10" dirty="0">
                <a:latin typeface="Arial"/>
                <a:cs typeface="Arial"/>
              </a:rPr>
              <a:t>Virtual </a:t>
            </a:r>
            <a:r>
              <a:rPr sz="2400" b="1" dirty="0">
                <a:latin typeface="Arial"/>
                <a:cs typeface="Arial"/>
              </a:rPr>
              <a:t>organisation structure  Cellular organsiation</a:t>
            </a:r>
            <a:r>
              <a:rPr sz="2400" b="1" spc="-90" dirty="0">
                <a:latin typeface="Arial"/>
                <a:cs typeface="Arial"/>
              </a:rPr>
              <a:t> </a:t>
            </a:r>
            <a:r>
              <a:rPr sz="2400" b="1" dirty="0">
                <a:latin typeface="Arial"/>
                <a:cs typeface="Arial"/>
              </a:rPr>
              <a:t>structure  </a:t>
            </a:r>
            <a:r>
              <a:rPr sz="2400" b="1" spc="-45" dirty="0">
                <a:latin typeface="Arial"/>
                <a:cs typeface="Arial"/>
              </a:rPr>
              <a:t>Team </a:t>
            </a:r>
            <a:r>
              <a:rPr sz="2400" b="1" dirty="0">
                <a:latin typeface="Arial"/>
                <a:cs typeface="Arial"/>
              </a:rPr>
              <a:t>organsiation structure</a:t>
            </a:r>
            <a:endParaRPr sz="2400">
              <a:latin typeface="Arial"/>
              <a:cs typeface="Arial"/>
            </a:endParaRPr>
          </a:p>
          <a:p>
            <a:pPr marL="12700" marR="5080">
              <a:lnSpc>
                <a:spcPct val="100000"/>
              </a:lnSpc>
              <a:spcBef>
                <a:spcPts val="5"/>
              </a:spcBef>
            </a:pPr>
            <a:r>
              <a:rPr sz="2400" b="1" spc="-5" dirty="0">
                <a:latin typeface="Arial"/>
                <a:cs typeface="Arial"/>
              </a:rPr>
              <a:t>Boundary </a:t>
            </a:r>
            <a:r>
              <a:rPr sz="2400" b="1" dirty="0">
                <a:latin typeface="Arial"/>
                <a:cs typeface="Arial"/>
              </a:rPr>
              <a:t>less organsiation structure  Inverted </a:t>
            </a:r>
            <a:r>
              <a:rPr sz="2400" b="1" spc="-5" dirty="0">
                <a:latin typeface="Arial"/>
                <a:cs typeface="Arial"/>
              </a:rPr>
              <a:t>pyramid </a:t>
            </a:r>
            <a:r>
              <a:rPr sz="2400" b="1" dirty="0">
                <a:latin typeface="Arial"/>
                <a:cs typeface="Arial"/>
              </a:rPr>
              <a:t>organsiation</a:t>
            </a:r>
            <a:r>
              <a:rPr sz="2400" b="1" spc="-40" dirty="0">
                <a:latin typeface="Arial"/>
                <a:cs typeface="Arial"/>
              </a:rPr>
              <a:t> </a:t>
            </a:r>
            <a:r>
              <a:rPr sz="2400" b="1" dirty="0">
                <a:latin typeface="Arial"/>
                <a:cs typeface="Arial"/>
              </a:rPr>
              <a:t>structure  </a:t>
            </a:r>
            <a:r>
              <a:rPr sz="2400" b="1" spc="-5" dirty="0">
                <a:latin typeface="Arial"/>
                <a:cs typeface="Arial"/>
              </a:rPr>
              <a:t>Lean &amp; </a:t>
            </a:r>
            <a:r>
              <a:rPr sz="2400" b="1" dirty="0">
                <a:latin typeface="Arial"/>
                <a:cs typeface="Arial"/>
              </a:rPr>
              <a:t>Flat organsiation</a:t>
            </a:r>
            <a:r>
              <a:rPr sz="2400" b="1" spc="-30" dirty="0">
                <a:latin typeface="Arial"/>
                <a:cs typeface="Arial"/>
              </a:rPr>
              <a:t> </a:t>
            </a:r>
            <a:r>
              <a:rPr sz="2400" b="1" dirty="0">
                <a:latin typeface="Arial"/>
                <a:cs typeface="Arial"/>
              </a:rPr>
              <a:t>structure</a:t>
            </a:r>
            <a:endParaRPr sz="2400">
              <a:latin typeface="Arial"/>
              <a:cs typeface="Arial"/>
            </a:endParaRPr>
          </a:p>
        </p:txBody>
      </p:sp>
      <p:sp>
        <p:nvSpPr>
          <p:cNvPr id="13" name="object 13"/>
          <p:cNvSpPr/>
          <p:nvPr/>
        </p:nvSpPr>
        <p:spPr>
          <a:xfrm>
            <a:off x="548640" y="4879085"/>
            <a:ext cx="202692" cy="213360"/>
          </a:xfrm>
          <a:prstGeom prst="rect">
            <a:avLst/>
          </a:prstGeom>
          <a:blipFill>
            <a:blip r:embed="rId2" cstate="print"/>
            <a:stretch>
              <a:fillRect/>
            </a:stretch>
          </a:blipFill>
        </p:spPr>
        <p:txBody>
          <a:bodyPr wrap="square" lIns="0" tIns="0" rIns="0" bIns="0" rtlCol="0"/>
          <a:lstStyle/>
          <a:p>
            <a:endParaRPr/>
          </a:p>
        </p:txBody>
      </p:sp>
      <p:sp>
        <p:nvSpPr>
          <p:cNvPr id="14" name="object 14"/>
          <p:cNvSpPr/>
          <p:nvPr/>
        </p:nvSpPr>
        <p:spPr>
          <a:xfrm>
            <a:off x="909827" y="647700"/>
            <a:ext cx="6941820" cy="280415"/>
          </a:xfrm>
          <a:prstGeom prst="rect">
            <a:avLst/>
          </a:prstGeom>
          <a:blipFill>
            <a:blip r:embed="rId3" cstate="print"/>
            <a:stretch>
              <a:fillRect/>
            </a:stretch>
          </a:blipFill>
        </p:spPr>
        <p:txBody>
          <a:bodyPr wrap="square" lIns="0" tIns="0" rIns="0" bIns="0" rtlCol="0"/>
          <a:lstStyle/>
          <a:p>
            <a:endParaRPr/>
          </a:p>
        </p:txBody>
      </p:sp>
      <p:sp>
        <p:nvSpPr>
          <p:cNvPr id="15" name="object 15"/>
          <p:cNvSpPr/>
          <p:nvPr/>
        </p:nvSpPr>
        <p:spPr>
          <a:xfrm>
            <a:off x="921588" y="393700"/>
            <a:ext cx="6917613" cy="266191"/>
          </a:xfrm>
          <a:prstGeom prst="rect">
            <a:avLst/>
          </a:prstGeom>
          <a:blipFill>
            <a:blip r:embed="rId4" cstate="print"/>
            <a:stretch>
              <a:fillRect/>
            </a:stretch>
          </a:blipFill>
        </p:spPr>
        <p:txBody>
          <a:bodyPr wrap="square" lIns="0" tIns="0" rIns="0" bIns="0" rtlCol="0"/>
          <a:lstStyle/>
          <a:p>
            <a:endParaRPr/>
          </a:p>
        </p:txBody>
      </p:sp>
      <p:sp>
        <p:nvSpPr>
          <p:cNvPr id="16" name="object 16"/>
          <p:cNvSpPr/>
          <p:nvPr/>
        </p:nvSpPr>
        <p:spPr>
          <a:xfrm>
            <a:off x="4793869" y="447294"/>
            <a:ext cx="73025" cy="109220"/>
          </a:xfrm>
          <a:custGeom>
            <a:avLst/>
            <a:gdLst/>
            <a:ahLst/>
            <a:cxnLst/>
            <a:rect l="l" t="t" r="r" b="b"/>
            <a:pathLst>
              <a:path w="73025" h="109220">
                <a:moveTo>
                  <a:pt x="36321" y="0"/>
                </a:moveTo>
                <a:lnTo>
                  <a:pt x="0" y="109219"/>
                </a:lnTo>
                <a:lnTo>
                  <a:pt x="72897" y="109219"/>
                </a:lnTo>
                <a:lnTo>
                  <a:pt x="36575" y="0"/>
                </a:lnTo>
                <a:lnTo>
                  <a:pt x="36321" y="0"/>
                </a:lnTo>
                <a:close/>
              </a:path>
            </a:pathLst>
          </a:custGeom>
          <a:ln w="9144">
            <a:solidFill>
              <a:srgbClr val="5C4379"/>
            </a:solidFill>
          </a:ln>
        </p:spPr>
        <p:txBody>
          <a:bodyPr wrap="square" lIns="0" tIns="0" rIns="0" bIns="0" rtlCol="0"/>
          <a:lstStyle/>
          <a:p>
            <a:endParaRPr/>
          </a:p>
        </p:txBody>
      </p:sp>
      <p:sp>
        <p:nvSpPr>
          <p:cNvPr id="17" name="object 17"/>
          <p:cNvSpPr/>
          <p:nvPr/>
        </p:nvSpPr>
        <p:spPr>
          <a:xfrm>
            <a:off x="5300217" y="432054"/>
            <a:ext cx="142875" cy="189230"/>
          </a:xfrm>
          <a:prstGeom prst="rect">
            <a:avLst/>
          </a:prstGeom>
          <a:blipFill>
            <a:blip r:embed="rId5" cstate="print"/>
            <a:stretch>
              <a:fillRect/>
            </a:stretch>
          </a:blipFill>
        </p:spPr>
        <p:txBody>
          <a:bodyPr wrap="square" lIns="0" tIns="0" rIns="0" bIns="0" rtlCol="0"/>
          <a:lstStyle/>
          <a:p>
            <a:endParaRPr/>
          </a:p>
        </p:txBody>
      </p:sp>
      <p:sp>
        <p:nvSpPr>
          <p:cNvPr id="18" name="object 18"/>
          <p:cNvSpPr/>
          <p:nvPr/>
        </p:nvSpPr>
        <p:spPr>
          <a:xfrm>
            <a:off x="3204717" y="432054"/>
            <a:ext cx="142875" cy="189230"/>
          </a:xfrm>
          <a:prstGeom prst="rect">
            <a:avLst/>
          </a:prstGeom>
          <a:blipFill>
            <a:blip r:embed="rId5" cstate="print"/>
            <a:stretch>
              <a:fillRect/>
            </a:stretch>
          </a:blipFill>
        </p:spPr>
        <p:txBody>
          <a:bodyPr wrap="square" lIns="0" tIns="0" rIns="0" bIns="0" rtlCol="0"/>
          <a:lstStyle/>
          <a:p>
            <a:endParaRPr/>
          </a:p>
        </p:txBody>
      </p:sp>
      <p:sp>
        <p:nvSpPr>
          <p:cNvPr id="19" name="object 19"/>
          <p:cNvSpPr/>
          <p:nvPr/>
        </p:nvSpPr>
        <p:spPr>
          <a:xfrm>
            <a:off x="2649982" y="432054"/>
            <a:ext cx="142875" cy="189230"/>
          </a:xfrm>
          <a:prstGeom prst="rect">
            <a:avLst/>
          </a:prstGeom>
          <a:blipFill>
            <a:blip r:embed="rId5" cstate="print"/>
            <a:stretch>
              <a:fillRect/>
            </a:stretch>
          </a:blipFill>
        </p:spPr>
        <p:txBody>
          <a:bodyPr wrap="square" lIns="0" tIns="0" rIns="0" bIns="0" rtlCol="0"/>
          <a:lstStyle/>
          <a:p>
            <a:endParaRPr/>
          </a:p>
        </p:txBody>
      </p:sp>
      <p:sp>
        <p:nvSpPr>
          <p:cNvPr id="20" name="object 20"/>
          <p:cNvSpPr/>
          <p:nvPr/>
        </p:nvSpPr>
        <p:spPr>
          <a:xfrm>
            <a:off x="1183881" y="432054"/>
            <a:ext cx="142887" cy="189230"/>
          </a:xfrm>
          <a:prstGeom prst="rect">
            <a:avLst/>
          </a:prstGeom>
          <a:blipFill>
            <a:blip r:embed="rId6" cstate="print"/>
            <a:stretch>
              <a:fillRect/>
            </a:stretch>
          </a:blipFill>
        </p:spPr>
        <p:txBody>
          <a:bodyPr wrap="square" lIns="0" tIns="0" rIns="0" bIns="0" rtlCol="0"/>
          <a:lstStyle/>
          <a:p>
            <a:endParaRPr/>
          </a:p>
        </p:txBody>
      </p:sp>
      <p:sp>
        <p:nvSpPr>
          <p:cNvPr id="21" name="object 21"/>
          <p:cNvSpPr/>
          <p:nvPr/>
        </p:nvSpPr>
        <p:spPr>
          <a:xfrm>
            <a:off x="6054852" y="398272"/>
            <a:ext cx="196850" cy="258445"/>
          </a:xfrm>
          <a:custGeom>
            <a:avLst/>
            <a:gdLst/>
            <a:ahLst/>
            <a:cxnLst/>
            <a:rect l="l" t="t" r="r" b="b"/>
            <a:pathLst>
              <a:path w="196850" h="258445">
                <a:moveTo>
                  <a:pt x="7747" y="0"/>
                </a:moveTo>
                <a:lnTo>
                  <a:pt x="188975" y="0"/>
                </a:lnTo>
                <a:lnTo>
                  <a:pt x="190119" y="0"/>
                </a:lnTo>
                <a:lnTo>
                  <a:pt x="191262" y="253"/>
                </a:lnTo>
                <a:lnTo>
                  <a:pt x="192150" y="1015"/>
                </a:lnTo>
                <a:lnTo>
                  <a:pt x="193167" y="1777"/>
                </a:lnTo>
                <a:lnTo>
                  <a:pt x="194056" y="2920"/>
                </a:lnTo>
                <a:lnTo>
                  <a:pt x="194690" y="4572"/>
                </a:lnTo>
                <a:lnTo>
                  <a:pt x="195325" y="6223"/>
                </a:lnTo>
                <a:lnTo>
                  <a:pt x="195834" y="8508"/>
                </a:lnTo>
                <a:lnTo>
                  <a:pt x="196214" y="11302"/>
                </a:lnTo>
                <a:lnTo>
                  <a:pt x="196469" y="14097"/>
                </a:lnTo>
                <a:lnTo>
                  <a:pt x="196723" y="17399"/>
                </a:lnTo>
                <a:lnTo>
                  <a:pt x="196723" y="21462"/>
                </a:lnTo>
                <a:lnTo>
                  <a:pt x="196723" y="25273"/>
                </a:lnTo>
                <a:lnTo>
                  <a:pt x="194690" y="37845"/>
                </a:lnTo>
                <a:lnTo>
                  <a:pt x="194056" y="39497"/>
                </a:lnTo>
                <a:lnTo>
                  <a:pt x="193167" y="40639"/>
                </a:lnTo>
                <a:lnTo>
                  <a:pt x="192150" y="41528"/>
                </a:lnTo>
                <a:lnTo>
                  <a:pt x="191262" y="42290"/>
                </a:lnTo>
                <a:lnTo>
                  <a:pt x="190119" y="42672"/>
                </a:lnTo>
                <a:lnTo>
                  <a:pt x="188975" y="42672"/>
                </a:lnTo>
                <a:lnTo>
                  <a:pt x="124587" y="42672"/>
                </a:lnTo>
                <a:lnTo>
                  <a:pt x="124587" y="249936"/>
                </a:lnTo>
                <a:lnTo>
                  <a:pt x="124587" y="251205"/>
                </a:lnTo>
                <a:lnTo>
                  <a:pt x="124078" y="252349"/>
                </a:lnTo>
                <a:lnTo>
                  <a:pt x="123317" y="253491"/>
                </a:lnTo>
                <a:lnTo>
                  <a:pt x="122427" y="254507"/>
                </a:lnTo>
                <a:lnTo>
                  <a:pt x="121031" y="255397"/>
                </a:lnTo>
                <a:lnTo>
                  <a:pt x="118999" y="256031"/>
                </a:lnTo>
                <a:lnTo>
                  <a:pt x="116967" y="256666"/>
                </a:lnTo>
                <a:lnTo>
                  <a:pt x="114300" y="257301"/>
                </a:lnTo>
                <a:lnTo>
                  <a:pt x="110998" y="257682"/>
                </a:lnTo>
                <a:lnTo>
                  <a:pt x="107569" y="258063"/>
                </a:lnTo>
                <a:lnTo>
                  <a:pt x="103377" y="258190"/>
                </a:lnTo>
                <a:lnTo>
                  <a:pt x="98298" y="258190"/>
                </a:lnTo>
                <a:lnTo>
                  <a:pt x="93345" y="258190"/>
                </a:lnTo>
                <a:lnTo>
                  <a:pt x="89026" y="258063"/>
                </a:lnTo>
                <a:lnTo>
                  <a:pt x="85725" y="257682"/>
                </a:lnTo>
                <a:lnTo>
                  <a:pt x="82296" y="257301"/>
                </a:lnTo>
                <a:lnTo>
                  <a:pt x="72136" y="251205"/>
                </a:lnTo>
                <a:lnTo>
                  <a:pt x="72136" y="249936"/>
                </a:lnTo>
                <a:lnTo>
                  <a:pt x="72136" y="42672"/>
                </a:lnTo>
                <a:lnTo>
                  <a:pt x="7747" y="42672"/>
                </a:lnTo>
                <a:lnTo>
                  <a:pt x="6350" y="42672"/>
                </a:lnTo>
                <a:lnTo>
                  <a:pt x="5207" y="42290"/>
                </a:lnTo>
                <a:lnTo>
                  <a:pt x="508" y="31241"/>
                </a:lnTo>
                <a:lnTo>
                  <a:pt x="126" y="28575"/>
                </a:lnTo>
                <a:lnTo>
                  <a:pt x="0" y="25273"/>
                </a:lnTo>
                <a:lnTo>
                  <a:pt x="0" y="21462"/>
                </a:lnTo>
                <a:lnTo>
                  <a:pt x="0" y="17399"/>
                </a:lnTo>
                <a:lnTo>
                  <a:pt x="126" y="14097"/>
                </a:lnTo>
                <a:lnTo>
                  <a:pt x="508" y="11302"/>
                </a:lnTo>
                <a:lnTo>
                  <a:pt x="762" y="8508"/>
                </a:lnTo>
                <a:lnTo>
                  <a:pt x="4318" y="1015"/>
                </a:lnTo>
                <a:lnTo>
                  <a:pt x="5207" y="253"/>
                </a:lnTo>
                <a:lnTo>
                  <a:pt x="6350" y="0"/>
                </a:lnTo>
                <a:lnTo>
                  <a:pt x="7747" y="0"/>
                </a:lnTo>
                <a:close/>
              </a:path>
            </a:pathLst>
          </a:custGeom>
          <a:ln w="9143">
            <a:solidFill>
              <a:srgbClr val="5C4379"/>
            </a:solidFill>
          </a:ln>
        </p:spPr>
        <p:txBody>
          <a:bodyPr wrap="square" lIns="0" tIns="0" rIns="0" bIns="0" rtlCol="0"/>
          <a:lstStyle/>
          <a:p>
            <a:endParaRPr/>
          </a:p>
        </p:txBody>
      </p:sp>
      <p:sp>
        <p:nvSpPr>
          <p:cNvPr id="22" name="object 22"/>
          <p:cNvSpPr/>
          <p:nvPr/>
        </p:nvSpPr>
        <p:spPr>
          <a:xfrm>
            <a:off x="4927091" y="398272"/>
            <a:ext cx="196850" cy="258445"/>
          </a:xfrm>
          <a:custGeom>
            <a:avLst/>
            <a:gdLst/>
            <a:ahLst/>
            <a:cxnLst/>
            <a:rect l="l" t="t" r="r" b="b"/>
            <a:pathLst>
              <a:path w="196850" h="258445">
                <a:moveTo>
                  <a:pt x="7747" y="0"/>
                </a:moveTo>
                <a:lnTo>
                  <a:pt x="188975" y="0"/>
                </a:lnTo>
                <a:lnTo>
                  <a:pt x="190119" y="0"/>
                </a:lnTo>
                <a:lnTo>
                  <a:pt x="191262" y="253"/>
                </a:lnTo>
                <a:lnTo>
                  <a:pt x="192150" y="1015"/>
                </a:lnTo>
                <a:lnTo>
                  <a:pt x="193167" y="1777"/>
                </a:lnTo>
                <a:lnTo>
                  <a:pt x="194056" y="2920"/>
                </a:lnTo>
                <a:lnTo>
                  <a:pt x="196723" y="17399"/>
                </a:lnTo>
                <a:lnTo>
                  <a:pt x="196723" y="21462"/>
                </a:lnTo>
                <a:lnTo>
                  <a:pt x="196723" y="25273"/>
                </a:lnTo>
                <a:lnTo>
                  <a:pt x="190119" y="42672"/>
                </a:lnTo>
                <a:lnTo>
                  <a:pt x="188975" y="42672"/>
                </a:lnTo>
                <a:lnTo>
                  <a:pt x="124587" y="42672"/>
                </a:lnTo>
                <a:lnTo>
                  <a:pt x="124587" y="249936"/>
                </a:lnTo>
                <a:lnTo>
                  <a:pt x="124587" y="251205"/>
                </a:lnTo>
                <a:lnTo>
                  <a:pt x="124079" y="252349"/>
                </a:lnTo>
                <a:lnTo>
                  <a:pt x="123317" y="253491"/>
                </a:lnTo>
                <a:lnTo>
                  <a:pt x="122428" y="254507"/>
                </a:lnTo>
                <a:lnTo>
                  <a:pt x="121031" y="255397"/>
                </a:lnTo>
                <a:lnTo>
                  <a:pt x="118999" y="256031"/>
                </a:lnTo>
                <a:lnTo>
                  <a:pt x="116967" y="256666"/>
                </a:lnTo>
                <a:lnTo>
                  <a:pt x="114300" y="257301"/>
                </a:lnTo>
                <a:lnTo>
                  <a:pt x="110998" y="257682"/>
                </a:lnTo>
                <a:lnTo>
                  <a:pt x="107569" y="258063"/>
                </a:lnTo>
                <a:lnTo>
                  <a:pt x="103378" y="258190"/>
                </a:lnTo>
                <a:lnTo>
                  <a:pt x="98298" y="258190"/>
                </a:lnTo>
                <a:lnTo>
                  <a:pt x="93345" y="258190"/>
                </a:lnTo>
                <a:lnTo>
                  <a:pt x="89027" y="258063"/>
                </a:lnTo>
                <a:lnTo>
                  <a:pt x="85725" y="257682"/>
                </a:lnTo>
                <a:lnTo>
                  <a:pt x="82296" y="257301"/>
                </a:lnTo>
                <a:lnTo>
                  <a:pt x="72136" y="251205"/>
                </a:lnTo>
                <a:lnTo>
                  <a:pt x="72136" y="249936"/>
                </a:lnTo>
                <a:lnTo>
                  <a:pt x="72136" y="42672"/>
                </a:lnTo>
                <a:lnTo>
                  <a:pt x="7747" y="42672"/>
                </a:lnTo>
                <a:lnTo>
                  <a:pt x="6350" y="42672"/>
                </a:lnTo>
                <a:lnTo>
                  <a:pt x="5207" y="42290"/>
                </a:lnTo>
                <a:lnTo>
                  <a:pt x="508" y="31241"/>
                </a:lnTo>
                <a:lnTo>
                  <a:pt x="127" y="28575"/>
                </a:lnTo>
                <a:lnTo>
                  <a:pt x="0" y="25273"/>
                </a:lnTo>
                <a:lnTo>
                  <a:pt x="0" y="21462"/>
                </a:lnTo>
                <a:lnTo>
                  <a:pt x="0" y="17399"/>
                </a:lnTo>
                <a:lnTo>
                  <a:pt x="127" y="14097"/>
                </a:lnTo>
                <a:lnTo>
                  <a:pt x="508" y="11302"/>
                </a:lnTo>
                <a:lnTo>
                  <a:pt x="762" y="8508"/>
                </a:lnTo>
                <a:lnTo>
                  <a:pt x="4318" y="1015"/>
                </a:lnTo>
                <a:lnTo>
                  <a:pt x="5207" y="253"/>
                </a:lnTo>
                <a:lnTo>
                  <a:pt x="6350" y="0"/>
                </a:lnTo>
                <a:lnTo>
                  <a:pt x="7747" y="0"/>
                </a:lnTo>
                <a:close/>
              </a:path>
            </a:pathLst>
          </a:custGeom>
          <a:ln w="9143">
            <a:solidFill>
              <a:srgbClr val="5C4379"/>
            </a:solidFill>
          </a:ln>
        </p:spPr>
        <p:txBody>
          <a:bodyPr wrap="square" lIns="0" tIns="0" rIns="0" bIns="0" rtlCol="0"/>
          <a:lstStyle/>
          <a:p>
            <a:endParaRPr/>
          </a:p>
        </p:txBody>
      </p:sp>
      <p:sp>
        <p:nvSpPr>
          <p:cNvPr id="23" name="object 23"/>
          <p:cNvSpPr/>
          <p:nvPr/>
        </p:nvSpPr>
        <p:spPr>
          <a:xfrm>
            <a:off x="2887726" y="398272"/>
            <a:ext cx="144145" cy="258445"/>
          </a:xfrm>
          <a:custGeom>
            <a:avLst/>
            <a:gdLst/>
            <a:ahLst/>
            <a:cxnLst/>
            <a:rect l="l" t="t" r="r" b="b"/>
            <a:pathLst>
              <a:path w="144144" h="258445">
                <a:moveTo>
                  <a:pt x="15493" y="0"/>
                </a:moveTo>
                <a:lnTo>
                  <a:pt x="136398" y="0"/>
                </a:lnTo>
                <a:lnTo>
                  <a:pt x="137668" y="0"/>
                </a:lnTo>
                <a:lnTo>
                  <a:pt x="138684" y="253"/>
                </a:lnTo>
                <a:lnTo>
                  <a:pt x="139573" y="1015"/>
                </a:lnTo>
                <a:lnTo>
                  <a:pt x="140588" y="1777"/>
                </a:lnTo>
                <a:lnTo>
                  <a:pt x="141350" y="2920"/>
                </a:lnTo>
                <a:lnTo>
                  <a:pt x="142112" y="4572"/>
                </a:lnTo>
                <a:lnTo>
                  <a:pt x="142875" y="6223"/>
                </a:lnTo>
                <a:lnTo>
                  <a:pt x="143382" y="8508"/>
                </a:lnTo>
                <a:lnTo>
                  <a:pt x="143637" y="11302"/>
                </a:lnTo>
                <a:lnTo>
                  <a:pt x="144018" y="14097"/>
                </a:lnTo>
                <a:lnTo>
                  <a:pt x="144144" y="17399"/>
                </a:lnTo>
                <a:lnTo>
                  <a:pt x="144144" y="21462"/>
                </a:lnTo>
                <a:lnTo>
                  <a:pt x="144144" y="25400"/>
                </a:lnTo>
                <a:lnTo>
                  <a:pt x="144018" y="28701"/>
                </a:lnTo>
                <a:lnTo>
                  <a:pt x="143637" y="31495"/>
                </a:lnTo>
                <a:lnTo>
                  <a:pt x="143382" y="34162"/>
                </a:lnTo>
                <a:lnTo>
                  <a:pt x="142875" y="36322"/>
                </a:lnTo>
                <a:lnTo>
                  <a:pt x="142112" y="37845"/>
                </a:lnTo>
                <a:lnTo>
                  <a:pt x="141350" y="39497"/>
                </a:lnTo>
                <a:lnTo>
                  <a:pt x="140588" y="40639"/>
                </a:lnTo>
                <a:lnTo>
                  <a:pt x="139573" y="41528"/>
                </a:lnTo>
                <a:lnTo>
                  <a:pt x="138684" y="42290"/>
                </a:lnTo>
                <a:lnTo>
                  <a:pt x="137668" y="42672"/>
                </a:lnTo>
                <a:lnTo>
                  <a:pt x="136398" y="42672"/>
                </a:lnTo>
                <a:lnTo>
                  <a:pt x="52450" y="42672"/>
                </a:lnTo>
                <a:lnTo>
                  <a:pt x="52450" y="111760"/>
                </a:lnTo>
                <a:lnTo>
                  <a:pt x="131318" y="111760"/>
                </a:lnTo>
                <a:lnTo>
                  <a:pt x="132461" y="111760"/>
                </a:lnTo>
                <a:lnTo>
                  <a:pt x="136906" y="116204"/>
                </a:lnTo>
                <a:lnTo>
                  <a:pt x="137668" y="117728"/>
                </a:lnTo>
                <a:lnTo>
                  <a:pt x="138175" y="119887"/>
                </a:lnTo>
                <a:lnTo>
                  <a:pt x="138556" y="122554"/>
                </a:lnTo>
                <a:lnTo>
                  <a:pt x="138811" y="125222"/>
                </a:lnTo>
                <a:lnTo>
                  <a:pt x="139065" y="128524"/>
                </a:lnTo>
                <a:lnTo>
                  <a:pt x="139065" y="132461"/>
                </a:lnTo>
                <a:lnTo>
                  <a:pt x="139065" y="136398"/>
                </a:lnTo>
                <a:lnTo>
                  <a:pt x="136906" y="148970"/>
                </a:lnTo>
                <a:lnTo>
                  <a:pt x="136271" y="150622"/>
                </a:lnTo>
                <a:lnTo>
                  <a:pt x="135381" y="151891"/>
                </a:lnTo>
                <a:lnTo>
                  <a:pt x="134493" y="152653"/>
                </a:lnTo>
                <a:lnTo>
                  <a:pt x="133476" y="153415"/>
                </a:lnTo>
                <a:lnTo>
                  <a:pt x="132461" y="153669"/>
                </a:lnTo>
                <a:lnTo>
                  <a:pt x="131318" y="153669"/>
                </a:lnTo>
                <a:lnTo>
                  <a:pt x="52450" y="153669"/>
                </a:lnTo>
                <a:lnTo>
                  <a:pt x="52450" y="249554"/>
                </a:lnTo>
                <a:lnTo>
                  <a:pt x="52450" y="250951"/>
                </a:lnTo>
                <a:lnTo>
                  <a:pt x="51943" y="252222"/>
                </a:lnTo>
                <a:lnTo>
                  <a:pt x="51181" y="253237"/>
                </a:lnTo>
                <a:lnTo>
                  <a:pt x="50418" y="254380"/>
                </a:lnTo>
                <a:lnTo>
                  <a:pt x="49022" y="255269"/>
                </a:lnTo>
                <a:lnTo>
                  <a:pt x="46990" y="255904"/>
                </a:lnTo>
                <a:lnTo>
                  <a:pt x="44831" y="256666"/>
                </a:lnTo>
                <a:lnTo>
                  <a:pt x="42163" y="257301"/>
                </a:lnTo>
                <a:lnTo>
                  <a:pt x="38862" y="257682"/>
                </a:lnTo>
                <a:lnTo>
                  <a:pt x="35560" y="258063"/>
                </a:lnTo>
                <a:lnTo>
                  <a:pt x="31368" y="258190"/>
                </a:lnTo>
                <a:lnTo>
                  <a:pt x="26162" y="258190"/>
                </a:lnTo>
                <a:lnTo>
                  <a:pt x="21081" y="258190"/>
                </a:lnTo>
                <a:lnTo>
                  <a:pt x="16891" y="258063"/>
                </a:lnTo>
                <a:lnTo>
                  <a:pt x="13588" y="257682"/>
                </a:lnTo>
                <a:lnTo>
                  <a:pt x="10160" y="257301"/>
                </a:lnTo>
                <a:lnTo>
                  <a:pt x="7493" y="256666"/>
                </a:lnTo>
                <a:lnTo>
                  <a:pt x="5461" y="255904"/>
                </a:lnTo>
                <a:lnTo>
                  <a:pt x="3556" y="255269"/>
                </a:lnTo>
                <a:lnTo>
                  <a:pt x="2159" y="254380"/>
                </a:lnTo>
                <a:lnTo>
                  <a:pt x="1269" y="253237"/>
                </a:lnTo>
                <a:lnTo>
                  <a:pt x="381" y="252222"/>
                </a:lnTo>
                <a:lnTo>
                  <a:pt x="0" y="250951"/>
                </a:lnTo>
                <a:lnTo>
                  <a:pt x="0" y="249554"/>
                </a:lnTo>
                <a:lnTo>
                  <a:pt x="0" y="16382"/>
                </a:lnTo>
                <a:lnTo>
                  <a:pt x="0" y="10667"/>
                </a:lnTo>
                <a:lnTo>
                  <a:pt x="1397" y="6350"/>
                </a:lnTo>
                <a:lnTo>
                  <a:pt x="4444" y="3810"/>
                </a:lnTo>
                <a:lnTo>
                  <a:pt x="7366" y="1269"/>
                </a:lnTo>
                <a:lnTo>
                  <a:pt x="11049" y="0"/>
                </a:lnTo>
                <a:lnTo>
                  <a:pt x="15493" y="0"/>
                </a:lnTo>
                <a:close/>
              </a:path>
            </a:pathLst>
          </a:custGeom>
          <a:ln w="9143">
            <a:solidFill>
              <a:srgbClr val="5C4379"/>
            </a:solidFill>
          </a:ln>
        </p:spPr>
        <p:txBody>
          <a:bodyPr wrap="square" lIns="0" tIns="0" rIns="0" bIns="0" rtlCol="0"/>
          <a:lstStyle/>
          <a:p>
            <a:endParaRPr/>
          </a:p>
        </p:txBody>
      </p:sp>
      <p:sp>
        <p:nvSpPr>
          <p:cNvPr id="24" name="object 24"/>
          <p:cNvSpPr/>
          <p:nvPr/>
        </p:nvSpPr>
        <p:spPr>
          <a:xfrm>
            <a:off x="6277102" y="389509"/>
            <a:ext cx="1566672" cy="274955"/>
          </a:xfrm>
          <a:prstGeom prst="rect">
            <a:avLst/>
          </a:prstGeom>
          <a:blipFill>
            <a:blip r:embed="rId7" cstate="print"/>
            <a:stretch>
              <a:fillRect/>
            </a:stretch>
          </a:blipFill>
        </p:spPr>
        <p:txBody>
          <a:bodyPr wrap="square" lIns="0" tIns="0" rIns="0" bIns="0" rtlCol="0"/>
          <a:lstStyle/>
          <a:p>
            <a:endParaRPr/>
          </a:p>
        </p:txBody>
      </p:sp>
      <p:sp>
        <p:nvSpPr>
          <p:cNvPr id="25" name="object 25"/>
          <p:cNvSpPr/>
          <p:nvPr/>
        </p:nvSpPr>
        <p:spPr>
          <a:xfrm>
            <a:off x="5537961" y="397383"/>
            <a:ext cx="212090" cy="259079"/>
          </a:xfrm>
          <a:custGeom>
            <a:avLst/>
            <a:gdLst/>
            <a:ahLst/>
            <a:cxnLst/>
            <a:rect l="l" t="t" r="r" b="b"/>
            <a:pathLst>
              <a:path w="212089" h="259079">
                <a:moveTo>
                  <a:pt x="189102" y="0"/>
                </a:moveTo>
                <a:lnTo>
                  <a:pt x="193548" y="0"/>
                </a:lnTo>
                <a:lnTo>
                  <a:pt x="197358" y="253"/>
                </a:lnTo>
                <a:lnTo>
                  <a:pt x="200405" y="507"/>
                </a:lnTo>
                <a:lnTo>
                  <a:pt x="203453" y="888"/>
                </a:lnTo>
                <a:lnTo>
                  <a:pt x="205866" y="1396"/>
                </a:lnTo>
                <a:lnTo>
                  <a:pt x="207517" y="2286"/>
                </a:lnTo>
                <a:lnTo>
                  <a:pt x="209168" y="3047"/>
                </a:lnTo>
                <a:lnTo>
                  <a:pt x="210312" y="3937"/>
                </a:lnTo>
                <a:lnTo>
                  <a:pt x="210947" y="4952"/>
                </a:lnTo>
                <a:lnTo>
                  <a:pt x="211582" y="6095"/>
                </a:lnTo>
                <a:lnTo>
                  <a:pt x="211962" y="7238"/>
                </a:lnTo>
                <a:lnTo>
                  <a:pt x="211962" y="8636"/>
                </a:lnTo>
                <a:lnTo>
                  <a:pt x="211962" y="239649"/>
                </a:lnTo>
                <a:lnTo>
                  <a:pt x="211962" y="242696"/>
                </a:lnTo>
                <a:lnTo>
                  <a:pt x="211454" y="245363"/>
                </a:lnTo>
                <a:lnTo>
                  <a:pt x="210312" y="247776"/>
                </a:lnTo>
                <a:lnTo>
                  <a:pt x="209296" y="250189"/>
                </a:lnTo>
                <a:lnTo>
                  <a:pt x="207899" y="252221"/>
                </a:lnTo>
                <a:lnTo>
                  <a:pt x="206121" y="253745"/>
                </a:lnTo>
                <a:lnTo>
                  <a:pt x="204342" y="255396"/>
                </a:lnTo>
                <a:lnTo>
                  <a:pt x="202184" y="256539"/>
                </a:lnTo>
                <a:lnTo>
                  <a:pt x="199771" y="257301"/>
                </a:lnTo>
                <a:lnTo>
                  <a:pt x="197230" y="257937"/>
                </a:lnTo>
                <a:lnTo>
                  <a:pt x="194817" y="258317"/>
                </a:lnTo>
                <a:lnTo>
                  <a:pt x="192277" y="258317"/>
                </a:lnTo>
                <a:lnTo>
                  <a:pt x="170052" y="258317"/>
                </a:lnTo>
                <a:lnTo>
                  <a:pt x="165353" y="258317"/>
                </a:lnTo>
                <a:lnTo>
                  <a:pt x="161416" y="257809"/>
                </a:lnTo>
                <a:lnTo>
                  <a:pt x="157987" y="256920"/>
                </a:lnTo>
                <a:lnTo>
                  <a:pt x="154686" y="256031"/>
                </a:lnTo>
                <a:lnTo>
                  <a:pt x="151511" y="254380"/>
                </a:lnTo>
                <a:lnTo>
                  <a:pt x="148716" y="251840"/>
                </a:lnTo>
                <a:lnTo>
                  <a:pt x="145796" y="249427"/>
                </a:lnTo>
                <a:lnTo>
                  <a:pt x="143128" y="246125"/>
                </a:lnTo>
                <a:lnTo>
                  <a:pt x="140462" y="241934"/>
                </a:lnTo>
                <a:lnTo>
                  <a:pt x="137795" y="237743"/>
                </a:lnTo>
                <a:lnTo>
                  <a:pt x="134747" y="232409"/>
                </a:lnTo>
                <a:lnTo>
                  <a:pt x="131445" y="225805"/>
                </a:lnTo>
                <a:lnTo>
                  <a:pt x="67437" y="105537"/>
                </a:lnTo>
                <a:lnTo>
                  <a:pt x="50704" y="70167"/>
                </a:lnTo>
                <a:lnTo>
                  <a:pt x="45847" y="58292"/>
                </a:lnTo>
                <a:lnTo>
                  <a:pt x="45465" y="58292"/>
                </a:lnTo>
                <a:lnTo>
                  <a:pt x="46894" y="101219"/>
                </a:lnTo>
                <a:lnTo>
                  <a:pt x="46989" y="116077"/>
                </a:lnTo>
                <a:lnTo>
                  <a:pt x="46989" y="250570"/>
                </a:lnTo>
                <a:lnTo>
                  <a:pt x="46989" y="251967"/>
                </a:lnTo>
                <a:lnTo>
                  <a:pt x="42163" y="256793"/>
                </a:lnTo>
                <a:lnTo>
                  <a:pt x="40386" y="257555"/>
                </a:lnTo>
                <a:lnTo>
                  <a:pt x="37973" y="258190"/>
                </a:lnTo>
                <a:lnTo>
                  <a:pt x="34925" y="258571"/>
                </a:lnTo>
                <a:lnTo>
                  <a:pt x="31876" y="258952"/>
                </a:lnTo>
                <a:lnTo>
                  <a:pt x="27939" y="259079"/>
                </a:lnTo>
                <a:lnTo>
                  <a:pt x="23240" y="259079"/>
                </a:lnTo>
                <a:lnTo>
                  <a:pt x="18541" y="259079"/>
                </a:lnTo>
                <a:lnTo>
                  <a:pt x="14732" y="258952"/>
                </a:lnTo>
                <a:lnTo>
                  <a:pt x="11684" y="258571"/>
                </a:lnTo>
                <a:lnTo>
                  <a:pt x="8636" y="258190"/>
                </a:lnTo>
                <a:lnTo>
                  <a:pt x="6223" y="257555"/>
                </a:lnTo>
                <a:lnTo>
                  <a:pt x="4572" y="256793"/>
                </a:lnTo>
                <a:lnTo>
                  <a:pt x="2793" y="256158"/>
                </a:lnTo>
                <a:lnTo>
                  <a:pt x="1650" y="255269"/>
                </a:lnTo>
                <a:lnTo>
                  <a:pt x="888" y="254126"/>
                </a:lnTo>
                <a:lnTo>
                  <a:pt x="253" y="253111"/>
                </a:lnTo>
                <a:lnTo>
                  <a:pt x="0" y="251967"/>
                </a:lnTo>
                <a:lnTo>
                  <a:pt x="0" y="250570"/>
                </a:lnTo>
                <a:lnTo>
                  <a:pt x="0" y="19557"/>
                </a:lnTo>
                <a:lnTo>
                  <a:pt x="0" y="13334"/>
                </a:lnTo>
                <a:lnTo>
                  <a:pt x="1777" y="8636"/>
                </a:lnTo>
                <a:lnTo>
                  <a:pt x="5461" y="5461"/>
                </a:lnTo>
                <a:lnTo>
                  <a:pt x="9016" y="2412"/>
                </a:lnTo>
                <a:lnTo>
                  <a:pt x="13462" y="888"/>
                </a:lnTo>
                <a:lnTo>
                  <a:pt x="18796" y="888"/>
                </a:lnTo>
                <a:lnTo>
                  <a:pt x="46862" y="888"/>
                </a:lnTo>
                <a:lnTo>
                  <a:pt x="51815" y="888"/>
                </a:lnTo>
                <a:lnTo>
                  <a:pt x="56134" y="1269"/>
                </a:lnTo>
                <a:lnTo>
                  <a:pt x="59562" y="2158"/>
                </a:lnTo>
                <a:lnTo>
                  <a:pt x="62991" y="3047"/>
                </a:lnTo>
                <a:lnTo>
                  <a:pt x="83820" y="27686"/>
                </a:lnTo>
                <a:lnTo>
                  <a:pt x="133858" y="121665"/>
                </a:lnTo>
                <a:lnTo>
                  <a:pt x="136778" y="127380"/>
                </a:lnTo>
                <a:lnTo>
                  <a:pt x="139700" y="132968"/>
                </a:lnTo>
                <a:lnTo>
                  <a:pt x="142493" y="138429"/>
                </a:lnTo>
                <a:lnTo>
                  <a:pt x="145414" y="143890"/>
                </a:lnTo>
                <a:lnTo>
                  <a:pt x="148082" y="149478"/>
                </a:lnTo>
                <a:lnTo>
                  <a:pt x="150749" y="154939"/>
                </a:lnTo>
                <a:lnTo>
                  <a:pt x="153415" y="160400"/>
                </a:lnTo>
                <a:lnTo>
                  <a:pt x="155955" y="165862"/>
                </a:lnTo>
                <a:lnTo>
                  <a:pt x="158496" y="171068"/>
                </a:lnTo>
                <a:lnTo>
                  <a:pt x="161036" y="176402"/>
                </a:lnTo>
                <a:lnTo>
                  <a:pt x="163449" y="181737"/>
                </a:lnTo>
                <a:lnTo>
                  <a:pt x="165862" y="186943"/>
                </a:lnTo>
                <a:lnTo>
                  <a:pt x="165725" y="179919"/>
                </a:lnTo>
                <a:lnTo>
                  <a:pt x="165496" y="172751"/>
                </a:lnTo>
                <a:lnTo>
                  <a:pt x="164846" y="129158"/>
                </a:lnTo>
                <a:lnTo>
                  <a:pt x="164846" y="8636"/>
                </a:lnTo>
                <a:lnTo>
                  <a:pt x="164846" y="7238"/>
                </a:lnTo>
                <a:lnTo>
                  <a:pt x="170052" y="2286"/>
                </a:lnTo>
                <a:lnTo>
                  <a:pt x="171830" y="1396"/>
                </a:lnTo>
                <a:lnTo>
                  <a:pt x="174371" y="888"/>
                </a:lnTo>
                <a:lnTo>
                  <a:pt x="177418" y="507"/>
                </a:lnTo>
                <a:lnTo>
                  <a:pt x="180466" y="253"/>
                </a:lnTo>
                <a:lnTo>
                  <a:pt x="184276" y="0"/>
                </a:lnTo>
                <a:lnTo>
                  <a:pt x="189102" y="0"/>
                </a:lnTo>
                <a:close/>
              </a:path>
            </a:pathLst>
          </a:custGeom>
          <a:ln w="9144">
            <a:solidFill>
              <a:srgbClr val="5C4379"/>
            </a:solidFill>
          </a:ln>
        </p:spPr>
        <p:txBody>
          <a:bodyPr wrap="square" lIns="0" tIns="0" rIns="0" bIns="0" rtlCol="0"/>
          <a:lstStyle/>
          <a:p>
            <a:endParaRPr/>
          </a:p>
        </p:txBody>
      </p:sp>
      <p:sp>
        <p:nvSpPr>
          <p:cNvPr id="26" name="object 26"/>
          <p:cNvSpPr/>
          <p:nvPr/>
        </p:nvSpPr>
        <p:spPr>
          <a:xfrm>
            <a:off x="1417066" y="389509"/>
            <a:ext cx="1076325" cy="274574"/>
          </a:xfrm>
          <a:prstGeom prst="rect">
            <a:avLst/>
          </a:prstGeom>
          <a:blipFill>
            <a:blip r:embed="rId8" cstate="print"/>
            <a:stretch>
              <a:fillRect/>
            </a:stretch>
          </a:blipFill>
        </p:spPr>
        <p:txBody>
          <a:bodyPr wrap="square" lIns="0" tIns="0" rIns="0" bIns="0" rtlCol="0"/>
          <a:lstStyle/>
          <a:p>
            <a:endParaRPr/>
          </a:p>
        </p:txBody>
      </p:sp>
      <p:sp>
        <p:nvSpPr>
          <p:cNvPr id="27" name="object 27"/>
          <p:cNvSpPr/>
          <p:nvPr/>
        </p:nvSpPr>
        <p:spPr>
          <a:xfrm>
            <a:off x="3437890" y="389254"/>
            <a:ext cx="952627" cy="274955"/>
          </a:xfrm>
          <a:prstGeom prst="rect">
            <a:avLst/>
          </a:prstGeom>
          <a:blipFill>
            <a:blip r:embed="rId9" cstate="print"/>
            <a:stretch>
              <a:fillRect/>
            </a:stretch>
          </a:blipFill>
        </p:spPr>
        <p:txBody>
          <a:bodyPr wrap="square" lIns="0" tIns="0" rIns="0" bIns="0" rtlCol="0"/>
          <a:lstStyle/>
          <a:p>
            <a:endParaRPr/>
          </a:p>
        </p:txBody>
      </p:sp>
      <p:sp>
        <p:nvSpPr>
          <p:cNvPr id="28" name="object 28"/>
          <p:cNvSpPr/>
          <p:nvPr/>
        </p:nvSpPr>
        <p:spPr>
          <a:xfrm>
            <a:off x="5153914" y="397002"/>
            <a:ext cx="52705" cy="259715"/>
          </a:xfrm>
          <a:custGeom>
            <a:avLst/>
            <a:gdLst/>
            <a:ahLst/>
            <a:cxnLst/>
            <a:rect l="l" t="t" r="r" b="b"/>
            <a:pathLst>
              <a:path w="52704" h="259715">
                <a:moveTo>
                  <a:pt x="26162" y="0"/>
                </a:moveTo>
                <a:lnTo>
                  <a:pt x="31369" y="0"/>
                </a:lnTo>
                <a:lnTo>
                  <a:pt x="35560" y="253"/>
                </a:lnTo>
                <a:lnTo>
                  <a:pt x="38862" y="635"/>
                </a:lnTo>
                <a:lnTo>
                  <a:pt x="42163" y="1015"/>
                </a:lnTo>
                <a:lnTo>
                  <a:pt x="51053" y="4825"/>
                </a:lnTo>
                <a:lnTo>
                  <a:pt x="51943" y="5842"/>
                </a:lnTo>
                <a:lnTo>
                  <a:pt x="52450" y="6985"/>
                </a:lnTo>
                <a:lnTo>
                  <a:pt x="52450" y="8382"/>
                </a:lnTo>
                <a:lnTo>
                  <a:pt x="52450" y="251206"/>
                </a:lnTo>
                <a:lnTo>
                  <a:pt x="52450" y="252475"/>
                </a:lnTo>
                <a:lnTo>
                  <a:pt x="51943" y="253619"/>
                </a:lnTo>
                <a:lnTo>
                  <a:pt x="51053" y="254762"/>
                </a:lnTo>
                <a:lnTo>
                  <a:pt x="50291" y="255777"/>
                </a:lnTo>
                <a:lnTo>
                  <a:pt x="38862" y="258952"/>
                </a:lnTo>
                <a:lnTo>
                  <a:pt x="35560" y="259334"/>
                </a:lnTo>
                <a:lnTo>
                  <a:pt x="31369" y="259461"/>
                </a:lnTo>
                <a:lnTo>
                  <a:pt x="26162" y="259461"/>
                </a:lnTo>
                <a:lnTo>
                  <a:pt x="21082" y="259461"/>
                </a:lnTo>
                <a:lnTo>
                  <a:pt x="16890" y="259334"/>
                </a:lnTo>
                <a:lnTo>
                  <a:pt x="13588" y="258952"/>
                </a:lnTo>
                <a:lnTo>
                  <a:pt x="10160" y="258572"/>
                </a:lnTo>
                <a:lnTo>
                  <a:pt x="0" y="252475"/>
                </a:lnTo>
                <a:lnTo>
                  <a:pt x="0" y="251206"/>
                </a:lnTo>
                <a:lnTo>
                  <a:pt x="0" y="8382"/>
                </a:lnTo>
                <a:lnTo>
                  <a:pt x="0" y="6985"/>
                </a:lnTo>
                <a:lnTo>
                  <a:pt x="381" y="5842"/>
                </a:lnTo>
                <a:lnTo>
                  <a:pt x="1270" y="4825"/>
                </a:lnTo>
                <a:lnTo>
                  <a:pt x="2159" y="3683"/>
                </a:lnTo>
                <a:lnTo>
                  <a:pt x="13715" y="635"/>
                </a:lnTo>
                <a:lnTo>
                  <a:pt x="17018" y="253"/>
                </a:lnTo>
                <a:lnTo>
                  <a:pt x="21082" y="0"/>
                </a:lnTo>
                <a:lnTo>
                  <a:pt x="26162" y="0"/>
                </a:lnTo>
                <a:close/>
              </a:path>
            </a:pathLst>
          </a:custGeom>
          <a:ln w="9143">
            <a:solidFill>
              <a:srgbClr val="5C4379"/>
            </a:solidFill>
          </a:ln>
        </p:spPr>
        <p:txBody>
          <a:bodyPr wrap="square" lIns="0" tIns="0" rIns="0" bIns="0" rtlCol="0"/>
          <a:lstStyle/>
          <a:p>
            <a:endParaRPr/>
          </a:p>
        </p:txBody>
      </p:sp>
      <p:sp>
        <p:nvSpPr>
          <p:cNvPr id="29" name="object 29"/>
          <p:cNvSpPr/>
          <p:nvPr/>
        </p:nvSpPr>
        <p:spPr>
          <a:xfrm>
            <a:off x="4714621" y="397002"/>
            <a:ext cx="237490" cy="259715"/>
          </a:xfrm>
          <a:custGeom>
            <a:avLst/>
            <a:gdLst/>
            <a:ahLst/>
            <a:cxnLst/>
            <a:rect l="l" t="t" r="r" b="b"/>
            <a:pathLst>
              <a:path w="237489" h="259715">
                <a:moveTo>
                  <a:pt x="116331" y="0"/>
                </a:moveTo>
                <a:lnTo>
                  <a:pt x="124205" y="0"/>
                </a:lnTo>
                <a:lnTo>
                  <a:pt x="130428" y="126"/>
                </a:lnTo>
                <a:lnTo>
                  <a:pt x="135000" y="381"/>
                </a:lnTo>
                <a:lnTo>
                  <a:pt x="139700" y="508"/>
                </a:lnTo>
                <a:lnTo>
                  <a:pt x="143255" y="1015"/>
                </a:lnTo>
                <a:lnTo>
                  <a:pt x="145923" y="1777"/>
                </a:lnTo>
                <a:lnTo>
                  <a:pt x="148462" y="2412"/>
                </a:lnTo>
                <a:lnTo>
                  <a:pt x="150367" y="3556"/>
                </a:lnTo>
                <a:lnTo>
                  <a:pt x="151383" y="4952"/>
                </a:lnTo>
                <a:lnTo>
                  <a:pt x="152526" y="6476"/>
                </a:lnTo>
                <a:lnTo>
                  <a:pt x="153542" y="8382"/>
                </a:lnTo>
                <a:lnTo>
                  <a:pt x="154304" y="10922"/>
                </a:lnTo>
                <a:lnTo>
                  <a:pt x="233806" y="238887"/>
                </a:lnTo>
                <a:lnTo>
                  <a:pt x="235330" y="243586"/>
                </a:lnTo>
                <a:lnTo>
                  <a:pt x="236346" y="247396"/>
                </a:lnTo>
                <a:lnTo>
                  <a:pt x="236727" y="250189"/>
                </a:lnTo>
                <a:lnTo>
                  <a:pt x="237236" y="252984"/>
                </a:lnTo>
                <a:lnTo>
                  <a:pt x="227456" y="258952"/>
                </a:lnTo>
                <a:lnTo>
                  <a:pt x="223774" y="259334"/>
                </a:lnTo>
                <a:lnTo>
                  <a:pt x="218566" y="259461"/>
                </a:lnTo>
                <a:lnTo>
                  <a:pt x="212089" y="259461"/>
                </a:lnTo>
                <a:lnTo>
                  <a:pt x="205358" y="259461"/>
                </a:lnTo>
                <a:lnTo>
                  <a:pt x="200151" y="259461"/>
                </a:lnTo>
                <a:lnTo>
                  <a:pt x="196341" y="259207"/>
                </a:lnTo>
                <a:lnTo>
                  <a:pt x="183514" y="255524"/>
                </a:lnTo>
                <a:lnTo>
                  <a:pt x="182752" y="254508"/>
                </a:lnTo>
                <a:lnTo>
                  <a:pt x="182117" y="253111"/>
                </a:lnTo>
                <a:lnTo>
                  <a:pt x="181482" y="251333"/>
                </a:lnTo>
                <a:lnTo>
                  <a:pt x="164211" y="199644"/>
                </a:lnTo>
                <a:lnTo>
                  <a:pt x="67690" y="199644"/>
                </a:lnTo>
                <a:lnTo>
                  <a:pt x="51434" y="249936"/>
                </a:lnTo>
                <a:lnTo>
                  <a:pt x="50926" y="251840"/>
                </a:lnTo>
                <a:lnTo>
                  <a:pt x="50164" y="253364"/>
                </a:lnTo>
                <a:lnTo>
                  <a:pt x="49275" y="254635"/>
                </a:lnTo>
                <a:lnTo>
                  <a:pt x="48513" y="255905"/>
                </a:lnTo>
                <a:lnTo>
                  <a:pt x="47116" y="256921"/>
                </a:lnTo>
                <a:lnTo>
                  <a:pt x="45084" y="257683"/>
                </a:lnTo>
                <a:lnTo>
                  <a:pt x="43179" y="258318"/>
                </a:lnTo>
                <a:lnTo>
                  <a:pt x="40512" y="258825"/>
                </a:lnTo>
                <a:lnTo>
                  <a:pt x="36956" y="259080"/>
                </a:lnTo>
                <a:lnTo>
                  <a:pt x="33527" y="259334"/>
                </a:lnTo>
                <a:lnTo>
                  <a:pt x="28828" y="259461"/>
                </a:lnTo>
                <a:lnTo>
                  <a:pt x="23240" y="259461"/>
                </a:lnTo>
                <a:lnTo>
                  <a:pt x="17144" y="259461"/>
                </a:lnTo>
                <a:lnTo>
                  <a:pt x="12318" y="259334"/>
                </a:lnTo>
                <a:lnTo>
                  <a:pt x="8889" y="258952"/>
                </a:lnTo>
                <a:lnTo>
                  <a:pt x="5461" y="258572"/>
                </a:lnTo>
                <a:lnTo>
                  <a:pt x="3048" y="257556"/>
                </a:lnTo>
                <a:lnTo>
                  <a:pt x="1777" y="256032"/>
                </a:lnTo>
                <a:lnTo>
                  <a:pt x="380" y="254508"/>
                </a:lnTo>
                <a:lnTo>
                  <a:pt x="0" y="252349"/>
                </a:lnTo>
                <a:lnTo>
                  <a:pt x="380" y="249555"/>
                </a:lnTo>
                <a:lnTo>
                  <a:pt x="762" y="246761"/>
                </a:lnTo>
                <a:lnTo>
                  <a:pt x="82550" y="10413"/>
                </a:lnTo>
                <a:lnTo>
                  <a:pt x="90424" y="1777"/>
                </a:lnTo>
                <a:lnTo>
                  <a:pt x="92709" y="1015"/>
                </a:lnTo>
                <a:lnTo>
                  <a:pt x="96012" y="508"/>
                </a:lnTo>
                <a:lnTo>
                  <a:pt x="100075" y="381"/>
                </a:lnTo>
                <a:lnTo>
                  <a:pt x="104139" y="126"/>
                </a:lnTo>
                <a:lnTo>
                  <a:pt x="109600" y="0"/>
                </a:lnTo>
                <a:lnTo>
                  <a:pt x="116331" y="0"/>
                </a:lnTo>
                <a:close/>
              </a:path>
            </a:pathLst>
          </a:custGeom>
          <a:ln w="9144">
            <a:solidFill>
              <a:srgbClr val="5C4379"/>
            </a:solidFill>
          </a:ln>
        </p:spPr>
        <p:txBody>
          <a:bodyPr wrap="square" lIns="0" tIns="0" rIns="0" bIns="0" rtlCol="0"/>
          <a:lstStyle/>
          <a:p>
            <a:endParaRPr/>
          </a:p>
        </p:txBody>
      </p:sp>
      <p:sp>
        <p:nvSpPr>
          <p:cNvPr id="30" name="object 30"/>
          <p:cNvSpPr/>
          <p:nvPr/>
        </p:nvSpPr>
        <p:spPr>
          <a:xfrm>
            <a:off x="4442205" y="397002"/>
            <a:ext cx="52705" cy="259715"/>
          </a:xfrm>
          <a:custGeom>
            <a:avLst/>
            <a:gdLst/>
            <a:ahLst/>
            <a:cxnLst/>
            <a:rect l="l" t="t" r="r" b="b"/>
            <a:pathLst>
              <a:path w="52704" h="259715">
                <a:moveTo>
                  <a:pt x="26162" y="0"/>
                </a:moveTo>
                <a:lnTo>
                  <a:pt x="31369" y="0"/>
                </a:lnTo>
                <a:lnTo>
                  <a:pt x="35560" y="253"/>
                </a:lnTo>
                <a:lnTo>
                  <a:pt x="38862" y="635"/>
                </a:lnTo>
                <a:lnTo>
                  <a:pt x="42164" y="1015"/>
                </a:lnTo>
                <a:lnTo>
                  <a:pt x="51054" y="4825"/>
                </a:lnTo>
                <a:lnTo>
                  <a:pt x="51943" y="5842"/>
                </a:lnTo>
                <a:lnTo>
                  <a:pt x="52451" y="6985"/>
                </a:lnTo>
                <a:lnTo>
                  <a:pt x="52451" y="8382"/>
                </a:lnTo>
                <a:lnTo>
                  <a:pt x="52451" y="251206"/>
                </a:lnTo>
                <a:lnTo>
                  <a:pt x="52451" y="252475"/>
                </a:lnTo>
                <a:lnTo>
                  <a:pt x="51943" y="253619"/>
                </a:lnTo>
                <a:lnTo>
                  <a:pt x="51054" y="254762"/>
                </a:lnTo>
                <a:lnTo>
                  <a:pt x="50292" y="255777"/>
                </a:lnTo>
                <a:lnTo>
                  <a:pt x="38862" y="258952"/>
                </a:lnTo>
                <a:lnTo>
                  <a:pt x="35560" y="259334"/>
                </a:lnTo>
                <a:lnTo>
                  <a:pt x="31369" y="259461"/>
                </a:lnTo>
                <a:lnTo>
                  <a:pt x="26162" y="259461"/>
                </a:lnTo>
                <a:lnTo>
                  <a:pt x="21082" y="259461"/>
                </a:lnTo>
                <a:lnTo>
                  <a:pt x="16891" y="259334"/>
                </a:lnTo>
                <a:lnTo>
                  <a:pt x="13589" y="258952"/>
                </a:lnTo>
                <a:lnTo>
                  <a:pt x="10160" y="258572"/>
                </a:lnTo>
                <a:lnTo>
                  <a:pt x="0" y="252475"/>
                </a:lnTo>
                <a:lnTo>
                  <a:pt x="0" y="251206"/>
                </a:lnTo>
                <a:lnTo>
                  <a:pt x="0" y="8382"/>
                </a:lnTo>
                <a:lnTo>
                  <a:pt x="0" y="6985"/>
                </a:lnTo>
                <a:lnTo>
                  <a:pt x="381" y="5842"/>
                </a:lnTo>
                <a:lnTo>
                  <a:pt x="1270" y="4825"/>
                </a:lnTo>
                <a:lnTo>
                  <a:pt x="2159" y="3683"/>
                </a:lnTo>
                <a:lnTo>
                  <a:pt x="13716" y="635"/>
                </a:lnTo>
                <a:lnTo>
                  <a:pt x="17018" y="253"/>
                </a:lnTo>
                <a:lnTo>
                  <a:pt x="21082" y="0"/>
                </a:lnTo>
                <a:lnTo>
                  <a:pt x="26162" y="0"/>
                </a:lnTo>
                <a:close/>
              </a:path>
            </a:pathLst>
          </a:custGeom>
          <a:ln w="9144">
            <a:solidFill>
              <a:srgbClr val="5C4379"/>
            </a:solidFill>
          </a:ln>
        </p:spPr>
        <p:txBody>
          <a:bodyPr wrap="square" lIns="0" tIns="0" rIns="0" bIns="0" rtlCol="0"/>
          <a:lstStyle/>
          <a:p>
            <a:endParaRPr/>
          </a:p>
        </p:txBody>
      </p:sp>
      <p:sp>
        <p:nvSpPr>
          <p:cNvPr id="31" name="object 31"/>
          <p:cNvSpPr/>
          <p:nvPr/>
        </p:nvSpPr>
        <p:spPr>
          <a:xfrm>
            <a:off x="921588" y="394081"/>
            <a:ext cx="190500" cy="265430"/>
          </a:xfrm>
          <a:custGeom>
            <a:avLst/>
            <a:gdLst/>
            <a:ahLst/>
            <a:cxnLst/>
            <a:rect l="l" t="t" r="r" b="b"/>
            <a:pathLst>
              <a:path w="190500" h="265430">
                <a:moveTo>
                  <a:pt x="119214" y="0"/>
                </a:moveTo>
                <a:lnTo>
                  <a:pt x="126365" y="0"/>
                </a:lnTo>
                <a:lnTo>
                  <a:pt x="133248" y="508"/>
                </a:lnTo>
                <a:lnTo>
                  <a:pt x="139877" y="1778"/>
                </a:lnTo>
                <a:lnTo>
                  <a:pt x="146494" y="2921"/>
                </a:lnTo>
                <a:lnTo>
                  <a:pt x="152628" y="4445"/>
                </a:lnTo>
                <a:lnTo>
                  <a:pt x="158254" y="6477"/>
                </a:lnTo>
                <a:lnTo>
                  <a:pt x="163880" y="8382"/>
                </a:lnTo>
                <a:lnTo>
                  <a:pt x="182892" y="19558"/>
                </a:lnTo>
                <a:lnTo>
                  <a:pt x="184683" y="21336"/>
                </a:lnTo>
                <a:lnTo>
                  <a:pt x="185902" y="22860"/>
                </a:lnTo>
                <a:lnTo>
                  <a:pt x="186562" y="24003"/>
                </a:lnTo>
                <a:lnTo>
                  <a:pt x="187223" y="25146"/>
                </a:lnTo>
                <a:lnTo>
                  <a:pt x="187756" y="26670"/>
                </a:lnTo>
                <a:lnTo>
                  <a:pt x="188150" y="28575"/>
                </a:lnTo>
                <a:lnTo>
                  <a:pt x="188556" y="30480"/>
                </a:lnTo>
                <a:lnTo>
                  <a:pt x="188849" y="32639"/>
                </a:lnTo>
                <a:lnTo>
                  <a:pt x="189052" y="35179"/>
                </a:lnTo>
                <a:lnTo>
                  <a:pt x="189242" y="37592"/>
                </a:lnTo>
                <a:lnTo>
                  <a:pt x="189344" y="40767"/>
                </a:lnTo>
                <a:lnTo>
                  <a:pt x="189344" y="44450"/>
                </a:lnTo>
                <a:lnTo>
                  <a:pt x="189344" y="48387"/>
                </a:lnTo>
                <a:lnTo>
                  <a:pt x="189217" y="51816"/>
                </a:lnTo>
                <a:lnTo>
                  <a:pt x="188950" y="54610"/>
                </a:lnTo>
                <a:lnTo>
                  <a:pt x="188683" y="57404"/>
                </a:lnTo>
                <a:lnTo>
                  <a:pt x="188226" y="59690"/>
                </a:lnTo>
                <a:lnTo>
                  <a:pt x="187553" y="61341"/>
                </a:lnTo>
                <a:lnTo>
                  <a:pt x="186893" y="63119"/>
                </a:lnTo>
                <a:lnTo>
                  <a:pt x="186105" y="64389"/>
                </a:lnTo>
                <a:lnTo>
                  <a:pt x="185178" y="65151"/>
                </a:lnTo>
                <a:lnTo>
                  <a:pt x="184251" y="65913"/>
                </a:lnTo>
                <a:lnTo>
                  <a:pt x="183184" y="66294"/>
                </a:lnTo>
                <a:lnTo>
                  <a:pt x="181990" y="66294"/>
                </a:lnTo>
                <a:lnTo>
                  <a:pt x="180009" y="66294"/>
                </a:lnTo>
                <a:lnTo>
                  <a:pt x="177495" y="65151"/>
                </a:lnTo>
                <a:lnTo>
                  <a:pt x="174447" y="62865"/>
                </a:lnTo>
                <a:lnTo>
                  <a:pt x="171399" y="60579"/>
                </a:lnTo>
                <a:lnTo>
                  <a:pt x="167462" y="57912"/>
                </a:lnTo>
                <a:lnTo>
                  <a:pt x="162623" y="55118"/>
                </a:lnTo>
                <a:lnTo>
                  <a:pt x="157784" y="52197"/>
                </a:lnTo>
                <a:lnTo>
                  <a:pt x="152031" y="49657"/>
                </a:lnTo>
                <a:lnTo>
                  <a:pt x="145338" y="47371"/>
                </a:lnTo>
                <a:lnTo>
                  <a:pt x="138645" y="45085"/>
                </a:lnTo>
                <a:lnTo>
                  <a:pt x="130670" y="43815"/>
                </a:lnTo>
                <a:lnTo>
                  <a:pt x="121399" y="43815"/>
                </a:lnTo>
                <a:lnTo>
                  <a:pt x="82950" y="57785"/>
                </a:lnTo>
                <a:lnTo>
                  <a:pt x="60794" y="96139"/>
                </a:lnTo>
                <a:lnTo>
                  <a:pt x="56426" y="133223"/>
                </a:lnTo>
                <a:lnTo>
                  <a:pt x="56718" y="144176"/>
                </a:lnTo>
                <a:lnTo>
                  <a:pt x="66759" y="187658"/>
                </a:lnTo>
                <a:lnTo>
                  <a:pt x="95262" y="215900"/>
                </a:lnTo>
                <a:lnTo>
                  <a:pt x="122783" y="221107"/>
                </a:lnTo>
                <a:lnTo>
                  <a:pt x="132054" y="221107"/>
                </a:lnTo>
                <a:lnTo>
                  <a:pt x="140068" y="219964"/>
                </a:lnTo>
                <a:lnTo>
                  <a:pt x="146824" y="217805"/>
                </a:lnTo>
                <a:lnTo>
                  <a:pt x="153581" y="215646"/>
                </a:lnTo>
                <a:lnTo>
                  <a:pt x="179247" y="201295"/>
                </a:lnTo>
                <a:lnTo>
                  <a:pt x="181660" y="200279"/>
                </a:lnTo>
                <a:lnTo>
                  <a:pt x="183387" y="200279"/>
                </a:lnTo>
                <a:lnTo>
                  <a:pt x="184708" y="200279"/>
                </a:lnTo>
                <a:lnTo>
                  <a:pt x="185775" y="200533"/>
                </a:lnTo>
                <a:lnTo>
                  <a:pt x="186562" y="201041"/>
                </a:lnTo>
                <a:lnTo>
                  <a:pt x="187363" y="201549"/>
                </a:lnTo>
                <a:lnTo>
                  <a:pt x="188023" y="202565"/>
                </a:lnTo>
                <a:lnTo>
                  <a:pt x="188556" y="204216"/>
                </a:lnTo>
                <a:lnTo>
                  <a:pt x="189077" y="205867"/>
                </a:lnTo>
                <a:lnTo>
                  <a:pt x="189484" y="208026"/>
                </a:lnTo>
                <a:lnTo>
                  <a:pt x="189737" y="210820"/>
                </a:lnTo>
                <a:lnTo>
                  <a:pt x="190004" y="213741"/>
                </a:lnTo>
                <a:lnTo>
                  <a:pt x="190144" y="217551"/>
                </a:lnTo>
                <a:lnTo>
                  <a:pt x="190144" y="222250"/>
                </a:lnTo>
                <a:lnTo>
                  <a:pt x="190144" y="225552"/>
                </a:lnTo>
                <a:lnTo>
                  <a:pt x="190042" y="228473"/>
                </a:lnTo>
                <a:lnTo>
                  <a:pt x="189839" y="230759"/>
                </a:lnTo>
                <a:lnTo>
                  <a:pt x="189649" y="233045"/>
                </a:lnTo>
                <a:lnTo>
                  <a:pt x="187363" y="240919"/>
                </a:lnTo>
                <a:lnTo>
                  <a:pt x="186702" y="242189"/>
                </a:lnTo>
                <a:lnTo>
                  <a:pt x="185635" y="243586"/>
                </a:lnTo>
                <a:lnTo>
                  <a:pt x="184175" y="244983"/>
                </a:lnTo>
                <a:lnTo>
                  <a:pt x="182727" y="246507"/>
                </a:lnTo>
                <a:lnTo>
                  <a:pt x="147523" y="261747"/>
                </a:lnTo>
                <a:lnTo>
                  <a:pt x="123647" y="265430"/>
                </a:lnTo>
                <a:lnTo>
                  <a:pt x="114642" y="265430"/>
                </a:lnTo>
                <a:lnTo>
                  <a:pt x="66954" y="257302"/>
                </a:lnTo>
                <a:lnTo>
                  <a:pt x="30797" y="232918"/>
                </a:lnTo>
                <a:lnTo>
                  <a:pt x="7950" y="192532"/>
                </a:lnTo>
                <a:lnTo>
                  <a:pt x="497" y="151616"/>
                </a:lnTo>
                <a:lnTo>
                  <a:pt x="0" y="136017"/>
                </a:lnTo>
                <a:lnTo>
                  <a:pt x="545" y="120106"/>
                </a:lnTo>
                <a:lnTo>
                  <a:pt x="8737" y="77851"/>
                </a:lnTo>
                <a:lnTo>
                  <a:pt x="33185" y="35179"/>
                </a:lnTo>
                <a:lnTo>
                  <a:pt x="70827" y="8890"/>
                </a:lnTo>
                <a:lnTo>
                  <a:pt x="106276" y="549"/>
                </a:lnTo>
                <a:lnTo>
                  <a:pt x="119214" y="0"/>
                </a:lnTo>
                <a:close/>
              </a:path>
            </a:pathLst>
          </a:custGeom>
          <a:ln w="9144">
            <a:solidFill>
              <a:srgbClr val="5C4379"/>
            </a:solidFill>
          </a:ln>
        </p:spPr>
        <p:txBody>
          <a:bodyPr wrap="square" lIns="0" tIns="0" rIns="0" bIns="0" rtlCol="0"/>
          <a:lstStyle/>
          <a:p>
            <a:endParaRPr/>
          </a:p>
        </p:txBody>
      </p:sp>
      <p:sp>
        <p:nvSpPr>
          <p:cNvPr id="32" name="object 32"/>
          <p:cNvSpPr/>
          <p:nvPr/>
        </p:nvSpPr>
        <p:spPr>
          <a:xfrm>
            <a:off x="5877559" y="393700"/>
            <a:ext cx="168275" cy="266700"/>
          </a:xfrm>
          <a:custGeom>
            <a:avLst/>
            <a:gdLst/>
            <a:ahLst/>
            <a:cxnLst/>
            <a:rect l="l" t="t" r="r" b="b"/>
            <a:pathLst>
              <a:path w="168275" h="266700">
                <a:moveTo>
                  <a:pt x="90550" y="0"/>
                </a:moveTo>
                <a:lnTo>
                  <a:pt x="96647" y="0"/>
                </a:lnTo>
                <a:lnTo>
                  <a:pt x="102742" y="380"/>
                </a:lnTo>
                <a:lnTo>
                  <a:pt x="108838" y="1397"/>
                </a:lnTo>
                <a:lnTo>
                  <a:pt x="114935" y="2286"/>
                </a:lnTo>
                <a:lnTo>
                  <a:pt x="139953" y="10540"/>
                </a:lnTo>
                <a:lnTo>
                  <a:pt x="144144" y="12446"/>
                </a:lnTo>
                <a:lnTo>
                  <a:pt x="146812" y="14097"/>
                </a:lnTo>
                <a:lnTo>
                  <a:pt x="148209" y="15494"/>
                </a:lnTo>
                <a:lnTo>
                  <a:pt x="149478" y="16763"/>
                </a:lnTo>
                <a:lnTo>
                  <a:pt x="150367" y="17907"/>
                </a:lnTo>
                <a:lnTo>
                  <a:pt x="150875" y="18796"/>
                </a:lnTo>
                <a:lnTo>
                  <a:pt x="151256" y="19812"/>
                </a:lnTo>
                <a:lnTo>
                  <a:pt x="151764" y="20954"/>
                </a:lnTo>
                <a:lnTo>
                  <a:pt x="152018" y="22478"/>
                </a:lnTo>
                <a:lnTo>
                  <a:pt x="152400" y="24002"/>
                </a:lnTo>
                <a:lnTo>
                  <a:pt x="152653" y="25908"/>
                </a:lnTo>
                <a:lnTo>
                  <a:pt x="152780" y="28321"/>
                </a:lnTo>
                <a:lnTo>
                  <a:pt x="152907" y="30607"/>
                </a:lnTo>
                <a:lnTo>
                  <a:pt x="152907" y="33400"/>
                </a:lnTo>
                <a:lnTo>
                  <a:pt x="152907" y="36957"/>
                </a:lnTo>
                <a:lnTo>
                  <a:pt x="152907" y="40766"/>
                </a:lnTo>
                <a:lnTo>
                  <a:pt x="152780" y="43941"/>
                </a:lnTo>
                <a:lnTo>
                  <a:pt x="149605" y="57023"/>
                </a:lnTo>
                <a:lnTo>
                  <a:pt x="148843" y="57785"/>
                </a:lnTo>
                <a:lnTo>
                  <a:pt x="147574" y="58165"/>
                </a:lnTo>
                <a:lnTo>
                  <a:pt x="146176" y="58165"/>
                </a:lnTo>
                <a:lnTo>
                  <a:pt x="144779" y="58165"/>
                </a:lnTo>
                <a:lnTo>
                  <a:pt x="142366" y="57276"/>
                </a:lnTo>
                <a:lnTo>
                  <a:pt x="139191" y="55372"/>
                </a:lnTo>
                <a:lnTo>
                  <a:pt x="136016" y="53466"/>
                </a:lnTo>
                <a:lnTo>
                  <a:pt x="132079" y="51562"/>
                </a:lnTo>
                <a:lnTo>
                  <a:pt x="98678" y="40639"/>
                </a:lnTo>
                <a:lnTo>
                  <a:pt x="91312" y="40639"/>
                </a:lnTo>
                <a:lnTo>
                  <a:pt x="85598" y="40639"/>
                </a:lnTo>
                <a:lnTo>
                  <a:pt x="80644" y="41401"/>
                </a:lnTo>
                <a:lnTo>
                  <a:pt x="76453" y="42799"/>
                </a:lnTo>
                <a:lnTo>
                  <a:pt x="72136" y="44196"/>
                </a:lnTo>
                <a:lnTo>
                  <a:pt x="59436" y="57403"/>
                </a:lnTo>
                <a:lnTo>
                  <a:pt x="58038" y="60833"/>
                </a:lnTo>
                <a:lnTo>
                  <a:pt x="57403" y="64515"/>
                </a:lnTo>
                <a:lnTo>
                  <a:pt x="57403" y="68325"/>
                </a:lnTo>
                <a:lnTo>
                  <a:pt x="57403" y="74040"/>
                </a:lnTo>
                <a:lnTo>
                  <a:pt x="74549" y="94234"/>
                </a:lnTo>
                <a:lnTo>
                  <a:pt x="79755" y="97536"/>
                </a:lnTo>
                <a:lnTo>
                  <a:pt x="85725" y="100457"/>
                </a:lnTo>
                <a:lnTo>
                  <a:pt x="92328" y="103377"/>
                </a:lnTo>
                <a:lnTo>
                  <a:pt x="98932" y="106172"/>
                </a:lnTo>
                <a:lnTo>
                  <a:pt x="105663" y="109220"/>
                </a:lnTo>
                <a:lnTo>
                  <a:pt x="139445" y="127253"/>
                </a:lnTo>
                <a:lnTo>
                  <a:pt x="150494" y="137795"/>
                </a:lnTo>
                <a:lnTo>
                  <a:pt x="155701" y="143383"/>
                </a:lnTo>
                <a:lnTo>
                  <a:pt x="167893" y="184530"/>
                </a:lnTo>
                <a:lnTo>
                  <a:pt x="167417" y="194337"/>
                </a:lnTo>
                <a:lnTo>
                  <a:pt x="151383" y="234092"/>
                </a:lnTo>
                <a:lnTo>
                  <a:pt x="117984" y="258101"/>
                </a:lnTo>
                <a:lnTo>
                  <a:pt x="72643" y="266191"/>
                </a:lnTo>
                <a:lnTo>
                  <a:pt x="63753" y="266191"/>
                </a:lnTo>
                <a:lnTo>
                  <a:pt x="27812" y="258699"/>
                </a:lnTo>
                <a:lnTo>
                  <a:pt x="21970" y="256666"/>
                </a:lnTo>
                <a:lnTo>
                  <a:pt x="17017" y="254508"/>
                </a:lnTo>
                <a:lnTo>
                  <a:pt x="13207" y="252222"/>
                </a:lnTo>
                <a:lnTo>
                  <a:pt x="9270" y="250062"/>
                </a:lnTo>
                <a:lnTo>
                  <a:pt x="0" y="231012"/>
                </a:lnTo>
                <a:lnTo>
                  <a:pt x="0" y="224916"/>
                </a:lnTo>
                <a:lnTo>
                  <a:pt x="0" y="220725"/>
                </a:lnTo>
                <a:lnTo>
                  <a:pt x="1650" y="207772"/>
                </a:lnTo>
                <a:lnTo>
                  <a:pt x="2286" y="205994"/>
                </a:lnTo>
                <a:lnTo>
                  <a:pt x="3048" y="204850"/>
                </a:lnTo>
                <a:lnTo>
                  <a:pt x="4063" y="204088"/>
                </a:lnTo>
                <a:lnTo>
                  <a:pt x="4952" y="203326"/>
                </a:lnTo>
                <a:lnTo>
                  <a:pt x="6223" y="202946"/>
                </a:lnTo>
                <a:lnTo>
                  <a:pt x="7492" y="202946"/>
                </a:lnTo>
                <a:lnTo>
                  <a:pt x="9398" y="202946"/>
                </a:lnTo>
                <a:lnTo>
                  <a:pt x="11937" y="204088"/>
                </a:lnTo>
                <a:lnTo>
                  <a:pt x="15366" y="206248"/>
                </a:lnTo>
                <a:lnTo>
                  <a:pt x="18668" y="208534"/>
                </a:lnTo>
                <a:lnTo>
                  <a:pt x="23113" y="210947"/>
                </a:lnTo>
                <a:lnTo>
                  <a:pt x="28320" y="213487"/>
                </a:lnTo>
                <a:lnTo>
                  <a:pt x="33654" y="216153"/>
                </a:lnTo>
                <a:lnTo>
                  <a:pt x="40004" y="218566"/>
                </a:lnTo>
                <a:lnTo>
                  <a:pt x="72898" y="224027"/>
                </a:lnTo>
                <a:lnTo>
                  <a:pt x="79248" y="224027"/>
                </a:lnTo>
                <a:lnTo>
                  <a:pt x="84962" y="223265"/>
                </a:lnTo>
                <a:lnTo>
                  <a:pt x="89915" y="221741"/>
                </a:lnTo>
                <a:lnTo>
                  <a:pt x="94995" y="220217"/>
                </a:lnTo>
                <a:lnTo>
                  <a:pt x="99313" y="218059"/>
                </a:lnTo>
                <a:lnTo>
                  <a:pt x="102742" y="215264"/>
                </a:lnTo>
                <a:lnTo>
                  <a:pt x="106299" y="212598"/>
                </a:lnTo>
                <a:lnTo>
                  <a:pt x="108965" y="209041"/>
                </a:lnTo>
                <a:lnTo>
                  <a:pt x="110870" y="204977"/>
                </a:lnTo>
                <a:lnTo>
                  <a:pt x="112649" y="200913"/>
                </a:lnTo>
                <a:lnTo>
                  <a:pt x="113537" y="196341"/>
                </a:lnTo>
                <a:lnTo>
                  <a:pt x="113537" y="191262"/>
                </a:lnTo>
                <a:lnTo>
                  <a:pt x="113537" y="185420"/>
                </a:lnTo>
                <a:lnTo>
                  <a:pt x="112013" y="180466"/>
                </a:lnTo>
                <a:lnTo>
                  <a:pt x="108838" y="176275"/>
                </a:lnTo>
                <a:lnTo>
                  <a:pt x="105663" y="172085"/>
                </a:lnTo>
                <a:lnTo>
                  <a:pt x="72516" y="153162"/>
                </a:lnTo>
                <a:lnTo>
                  <a:pt x="65786" y="150113"/>
                </a:lnTo>
                <a:lnTo>
                  <a:pt x="58927" y="146938"/>
                </a:lnTo>
                <a:lnTo>
                  <a:pt x="52069" y="143763"/>
                </a:lnTo>
                <a:lnTo>
                  <a:pt x="45338" y="140208"/>
                </a:lnTo>
                <a:lnTo>
                  <a:pt x="38862" y="136144"/>
                </a:lnTo>
                <a:lnTo>
                  <a:pt x="32385" y="132079"/>
                </a:lnTo>
                <a:lnTo>
                  <a:pt x="26542" y="127253"/>
                </a:lnTo>
                <a:lnTo>
                  <a:pt x="21462" y="121665"/>
                </a:lnTo>
                <a:lnTo>
                  <a:pt x="16382" y="116077"/>
                </a:lnTo>
                <a:lnTo>
                  <a:pt x="4317" y="74040"/>
                </a:lnTo>
                <a:lnTo>
                  <a:pt x="4746" y="65085"/>
                </a:lnTo>
                <a:lnTo>
                  <a:pt x="19192" y="28765"/>
                </a:lnTo>
                <a:lnTo>
                  <a:pt x="57023" y="4572"/>
                </a:lnTo>
                <a:lnTo>
                  <a:pt x="81811" y="285"/>
                </a:lnTo>
                <a:lnTo>
                  <a:pt x="90550" y="0"/>
                </a:lnTo>
                <a:close/>
              </a:path>
            </a:pathLst>
          </a:custGeom>
          <a:ln w="9144">
            <a:solidFill>
              <a:srgbClr val="5C4379"/>
            </a:solidFill>
          </a:ln>
        </p:spPr>
        <p:txBody>
          <a:bodyPr wrap="square" lIns="0" tIns="0" rIns="0" bIns="0" rtlCol="0"/>
          <a:lstStyle/>
          <a:p>
            <a:endParaRPr/>
          </a:p>
        </p:txBody>
      </p:sp>
      <p:sp>
        <p:nvSpPr>
          <p:cNvPr id="33" name="object 33"/>
          <p:cNvSpPr/>
          <p:nvPr/>
        </p:nvSpPr>
        <p:spPr>
          <a:xfrm>
            <a:off x="5249926" y="393700"/>
            <a:ext cx="243840" cy="266700"/>
          </a:xfrm>
          <a:custGeom>
            <a:avLst/>
            <a:gdLst/>
            <a:ahLst/>
            <a:cxnLst/>
            <a:rect l="l" t="t" r="r" b="b"/>
            <a:pathLst>
              <a:path w="243839" h="266700">
                <a:moveTo>
                  <a:pt x="124206" y="0"/>
                </a:moveTo>
                <a:lnTo>
                  <a:pt x="164175" y="4339"/>
                </a:lnTo>
                <a:lnTo>
                  <a:pt x="205128" y="23999"/>
                </a:lnTo>
                <a:lnTo>
                  <a:pt x="231447" y="60392"/>
                </a:lnTo>
                <a:lnTo>
                  <a:pt x="241538" y="98901"/>
                </a:lnTo>
                <a:lnTo>
                  <a:pt x="243459" y="130048"/>
                </a:lnTo>
                <a:lnTo>
                  <a:pt x="242958" y="145623"/>
                </a:lnTo>
                <a:lnTo>
                  <a:pt x="235458" y="187325"/>
                </a:lnTo>
                <a:lnTo>
                  <a:pt x="211836" y="230124"/>
                </a:lnTo>
                <a:lnTo>
                  <a:pt x="172974" y="256921"/>
                </a:lnTo>
                <a:lnTo>
                  <a:pt x="134165" y="265618"/>
                </a:lnTo>
                <a:lnTo>
                  <a:pt x="119379" y="266191"/>
                </a:lnTo>
                <a:lnTo>
                  <a:pt x="104882" y="265693"/>
                </a:lnTo>
                <a:lnTo>
                  <a:pt x="67056" y="258317"/>
                </a:lnTo>
                <a:lnTo>
                  <a:pt x="29845" y="234441"/>
                </a:lnTo>
                <a:lnTo>
                  <a:pt x="7493" y="193421"/>
                </a:lnTo>
                <a:lnTo>
                  <a:pt x="474" y="151076"/>
                </a:lnTo>
                <a:lnTo>
                  <a:pt x="0" y="134620"/>
                </a:lnTo>
                <a:lnTo>
                  <a:pt x="500" y="119455"/>
                </a:lnTo>
                <a:lnTo>
                  <a:pt x="8000" y="78486"/>
                </a:lnTo>
                <a:lnTo>
                  <a:pt x="31623" y="36067"/>
                </a:lnTo>
                <a:lnTo>
                  <a:pt x="70485" y="9271"/>
                </a:lnTo>
                <a:lnTo>
                  <a:pt x="109347" y="573"/>
                </a:lnTo>
                <a:lnTo>
                  <a:pt x="124206" y="0"/>
                </a:lnTo>
                <a:close/>
              </a:path>
            </a:pathLst>
          </a:custGeom>
          <a:ln w="9144">
            <a:solidFill>
              <a:srgbClr val="5C4379"/>
            </a:solidFill>
          </a:ln>
        </p:spPr>
        <p:txBody>
          <a:bodyPr wrap="square" lIns="0" tIns="0" rIns="0" bIns="0" rtlCol="0"/>
          <a:lstStyle/>
          <a:p>
            <a:endParaRPr/>
          </a:p>
        </p:txBody>
      </p:sp>
      <p:sp>
        <p:nvSpPr>
          <p:cNvPr id="34" name="object 34"/>
          <p:cNvSpPr/>
          <p:nvPr/>
        </p:nvSpPr>
        <p:spPr>
          <a:xfrm>
            <a:off x="4534915" y="393700"/>
            <a:ext cx="168275" cy="266700"/>
          </a:xfrm>
          <a:custGeom>
            <a:avLst/>
            <a:gdLst/>
            <a:ahLst/>
            <a:cxnLst/>
            <a:rect l="l" t="t" r="r" b="b"/>
            <a:pathLst>
              <a:path w="168275" h="266700">
                <a:moveTo>
                  <a:pt x="90550" y="0"/>
                </a:moveTo>
                <a:lnTo>
                  <a:pt x="96647" y="0"/>
                </a:lnTo>
                <a:lnTo>
                  <a:pt x="102743" y="380"/>
                </a:lnTo>
                <a:lnTo>
                  <a:pt x="108838" y="1397"/>
                </a:lnTo>
                <a:lnTo>
                  <a:pt x="114935" y="2286"/>
                </a:lnTo>
                <a:lnTo>
                  <a:pt x="139954" y="10540"/>
                </a:lnTo>
                <a:lnTo>
                  <a:pt x="144145" y="12446"/>
                </a:lnTo>
                <a:lnTo>
                  <a:pt x="146812" y="14097"/>
                </a:lnTo>
                <a:lnTo>
                  <a:pt x="148209" y="15494"/>
                </a:lnTo>
                <a:lnTo>
                  <a:pt x="149479" y="16763"/>
                </a:lnTo>
                <a:lnTo>
                  <a:pt x="150368" y="17907"/>
                </a:lnTo>
                <a:lnTo>
                  <a:pt x="150875" y="18796"/>
                </a:lnTo>
                <a:lnTo>
                  <a:pt x="151257" y="19812"/>
                </a:lnTo>
                <a:lnTo>
                  <a:pt x="151764" y="20954"/>
                </a:lnTo>
                <a:lnTo>
                  <a:pt x="152019" y="22478"/>
                </a:lnTo>
                <a:lnTo>
                  <a:pt x="152400" y="24002"/>
                </a:lnTo>
                <a:lnTo>
                  <a:pt x="152654" y="25908"/>
                </a:lnTo>
                <a:lnTo>
                  <a:pt x="152781" y="28321"/>
                </a:lnTo>
                <a:lnTo>
                  <a:pt x="152908" y="30607"/>
                </a:lnTo>
                <a:lnTo>
                  <a:pt x="152908" y="33400"/>
                </a:lnTo>
                <a:lnTo>
                  <a:pt x="152908" y="36957"/>
                </a:lnTo>
                <a:lnTo>
                  <a:pt x="152908" y="40766"/>
                </a:lnTo>
                <a:lnTo>
                  <a:pt x="152781" y="43941"/>
                </a:lnTo>
                <a:lnTo>
                  <a:pt x="149606" y="57023"/>
                </a:lnTo>
                <a:lnTo>
                  <a:pt x="148844" y="57785"/>
                </a:lnTo>
                <a:lnTo>
                  <a:pt x="147574" y="58165"/>
                </a:lnTo>
                <a:lnTo>
                  <a:pt x="146176" y="58165"/>
                </a:lnTo>
                <a:lnTo>
                  <a:pt x="144780" y="58165"/>
                </a:lnTo>
                <a:lnTo>
                  <a:pt x="142367" y="57276"/>
                </a:lnTo>
                <a:lnTo>
                  <a:pt x="139192" y="55372"/>
                </a:lnTo>
                <a:lnTo>
                  <a:pt x="136017" y="53466"/>
                </a:lnTo>
                <a:lnTo>
                  <a:pt x="132080" y="51562"/>
                </a:lnTo>
                <a:lnTo>
                  <a:pt x="98679" y="40639"/>
                </a:lnTo>
                <a:lnTo>
                  <a:pt x="91312" y="40639"/>
                </a:lnTo>
                <a:lnTo>
                  <a:pt x="85598" y="40639"/>
                </a:lnTo>
                <a:lnTo>
                  <a:pt x="80645" y="41401"/>
                </a:lnTo>
                <a:lnTo>
                  <a:pt x="76454" y="42799"/>
                </a:lnTo>
                <a:lnTo>
                  <a:pt x="72136" y="44196"/>
                </a:lnTo>
                <a:lnTo>
                  <a:pt x="57404" y="64515"/>
                </a:lnTo>
                <a:lnTo>
                  <a:pt x="57404" y="68325"/>
                </a:lnTo>
                <a:lnTo>
                  <a:pt x="57404" y="74040"/>
                </a:lnTo>
                <a:lnTo>
                  <a:pt x="85725" y="100457"/>
                </a:lnTo>
                <a:lnTo>
                  <a:pt x="98933" y="106172"/>
                </a:lnTo>
                <a:lnTo>
                  <a:pt x="105663" y="109220"/>
                </a:lnTo>
                <a:lnTo>
                  <a:pt x="139446" y="127253"/>
                </a:lnTo>
                <a:lnTo>
                  <a:pt x="150495" y="137795"/>
                </a:lnTo>
                <a:lnTo>
                  <a:pt x="155701" y="143383"/>
                </a:lnTo>
                <a:lnTo>
                  <a:pt x="167894" y="184530"/>
                </a:lnTo>
                <a:lnTo>
                  <a:pt x="167417" y="194337"/>
                </a:lnTo>
                <a:lnTo>
                  <a:pt x="151384" y="234092"/>
                </a:lnTo>
                <a:lnTo>
                  <a:pt x="117984" y="258101"/>
                </a:lnTo>
                <a:lnTo>
                  <a:pt x="72644" y="266191"/>
                </a:lnTo>
                <a:lnTo>
                  <a:pt x="63754" y="266191"/>
                </a:lnTo>
                <a:lnTo>
                  <a:pt x="27812" y="258699"/>
                </a:lnTo>
                <a:lnTo>
                  <a:pt x="21971" y="256666"/>
                </a:lnTo>
                <a:lnTo>
                  <a:pt x="17018" y="254508"/>
                </a:lnTo>
                <a:lnTo>
                  <a:pt x="13208" y="252222"/>
                </a:lnTo>
                <a:lnTo>
                  <a:pt x="9271" y="250062"/>
                </a:lnTo>
                <a:lnTo>
                  <a:pt x="0" y="231012"/>
                </a:lnTo>
                <a:lnTo>
                  <a:pt x="0" y="224916"/>
                </a:lnTo>
                <a:lnTo>
                  <a:pt x="0" y="220725"/>
                </a:lnTo>
                <a:lnTo>
                  <a:pt x="126" y="217297"/>
                </a:lnTo>
                <a:lnTo>
                  <a:pt x="381" y="214502"/>
                </a:lnTo>
                <a:lnTo>
                  <a:pt x="635" y="211709"/>
                </a:lnTo>
                <a:lnTo>
                  <a:pt x="4063" y="204088"/>
                </a:lnTo>
                <a:lnTo>
                  <a:pt x="4953" y="203326"/>
                </a:lnTo>
                <a:lnTo>
                  <a:pt x="6223" y="202946"/>
                </a:lnTo>
                <a:lnTo>
                  <a:pt x="7493" y="202946"/>
                </a:lnTo>
                <a:lnTo>
                  <a:pt x="9398" y="202946"/>
                </a:lnTo>
                <a:lnTo>
                  <a:pt x="11937" y="204088"/>
                </a:lnTo>
                <a:lnTo>
                  <a:pt x="15367" y="206248"/>
                </a:lnTo>
                <a:lnTo>
                  <a:pt x="18669" y="208534"/>
                </a:lnTo>
                <a:lnTo>
                  <a:pt x="23113" y="210947"/>
                </a:lnTo>
                <a:lnTo>
                  <a:pt x="28321" y="213487"/>
                </a:lnTo>
                <a:lnTo>
                  <a:pt x="33655" y="216153"/>
                </a:lnTo>
                <a:lnTo>
                  <a:pt x="40005" y="218566"/>
                </a:lnTo>
                <a:lnTo>
                  <a:pt x="72898" y="224027"/>
                </a:lnTo>
                <a:lnTo>
                  <a:pt x="79248" y="224027"/>
                </a:lnTo>
                <a:lnTo>
                  <a:pt x="84962" y="223265"/>
                </a:lnTo>
                <a:lnTo>
                  <a:pt x="89916" y="221741"/>
                </a:lnTo>
                <a:lnTo>
                  <a:pt x="94996" y="220217"/>
                </a:lnTo>
                <a:lnTo>
                  <a:pt x="99313" y="218059"/>
                </a:lnTo>
                <a:lnTo>
                  <a:pt x="102743" y="215264"/>
                </a:lnTo>
                <a:lnTo>
                  <a:pt x="106299" y="212598"/>
                </a:lnTo>
                <a:lnTo>
                  <a:pt x="108966" y="209041"/>
                </a:lnTo>
                <a:lnTo>
                  <a:pt x="110871" y="204977"/>
                </a:lnTo>
                <a:lnTo>
                  <a:pt x="112649" y="200913"/>
                </a:lnTo>
                <a:lnTo>
                  <a:pt x="113537" y="196341"/>
                </a:lnTo>
                <a:lnTo>
                  <a:pt x="113537" y="191262"/>
                </a:lnTo>
                <a:lnTo>
                  <a:pt x="113537" y="185420"/>
                </a:lnTo>
                <a:lnTo>
                  <a:pt x="112013" y="180466"/>
                </a:lnTo>
                <a:lnTo>
                  <a:pt x="108838" y="176275"/>
                </a:lnTo>
                <a:lnTo>
                  <a:pt x="105663" y="172085"/>
                </a:lnTo>
                <a:lnTo>
                  <a:pt x="72517" y="153162"/>
                </a:lnTo>
                <a:lnTo>
                  <a:pt x="65786" y="150113"/>
                </a:lnTo>
                <a:lnTo>
                  <a:pt x="58928" y="146938"/>
                </a:lnTo>
                <a:lnTo>
                  <a:pt x="52070" y="143763"/>
                </a:lnTo>
                <a:lnTo>
                  <a:pt x="45338" y="140208"/>
                </a:lnTo>
                <a:lnTo>
                  <a:pt x="12319" y="109347"/>
                </a:lnTo>
                <a:lnTo>
                  <a:pt x="4318" y="74040"/>
                </a:lnTo>
                <a:lnTo>
                  <a:pt x="4746" y="65085"/>
                </a:lnTo>
                <a:lnTo>
                  <a:pt x="19192" y="28765"/>
                </a:lnTo>
                <a:lnTo>
                  <a:pt x="57023" y="4572"/>
                </a:lnTo>
                <a:lnTo>
                  <a:pt x="81811" y="285"/>
                </a:lnTo>
                <a:lnTo>
                  <a:pt x="90550" y="0"/>
                </a:lnTo>
                <a:close/>
              </a:path>
            </a:pathLst>
          </a:custGeom>
          <a:ln w="9144">
            <a:solidFill>
              <a:srgbClr val="5C4379"/>
            </a:solidFill>
          </a:ln>
        </p:spPr>
        <p:txBody>
          <a:bodyPr wrap="square" lIns="0" tIns="0" rIns="0" bIns="0" rtlCol="0"/>
          <a:lstStyle/>
          <a:p>
            <a:endParaRPr/>
          </a:p>
        </p:txBody>
      </p:sp>
      <p:sp>
        <p:nvSpPr>
          <p:cNvPr id="35" name="object 35"/>
          <p:cNvSpPr/>
          <p:nvPr/>
        </p:nvSpPr>
        <p:spPr>
          <a:xfrm>
            <a:off x="3154426" y="393700"/>
            <a:ext cx="243840" cy="266700"/>
          </a:xfrm>
          <a:custGeom>
            <a:avLst/>
            <a:gdLst/>
            <a:ahLst/>
            <a:cxnLst/>
            <a:rect l="l" t="t" r="r" b="b"/>
            <a:pathLst>
              <a:path w="243839" h="266700">
                <a:moveTo>
                  <a:pt x="124206" y="0"/>
                </a:moveTo>
                <a:lnTo>
                  <a:pt x="164175" y="4339"/>
                </a:lnTo>
                <a:lnTo>
                  <a:pt x="205128" y="23999"/>
                </a:lnTo>
                <a:lnTo>
                  <a:pt x="231447" y="60392"/>
                </a:lnTo>
                <a:lnTo>
                  <a:pt x="241538" y="98901"/>
                </a:lnTo>
                <a:lnTo>
                  <a:pt x="243459" y="130048"/>
                </a:lnTo>
                <a:lnTo>
                  <a:pt x="242958" y="145623"/>
                </a:lnTo>
                <a:lnTo>
                  <a:pt x="235458" y="187325"/>
                </a:lnTo>
                <a:lnTo>
                  <a:pt x="211836" y="230124"/>
                </a:lnTo>
                <a:lnTo>
                  <a:pt x="172974" y="256921"/>
                </a:lnTo>
                <a:lnTo>
                  <a:pt x="134165" y="265618"/>
                </a:lnTo>
                <a:lnTo>
                  <a:pt x="119379" y="266191"/>
                </a:lnTo>
                <a:lnTo>
                  <a:pt x="104882" y="265693"/>
                </a:lnTo>
                <a:lnTo>
                  <a:pt x="67056" y="258317"/>
                </a:lnTo>
                <a:lnTo>
                  <a:pt x="29844" y="234441"/>
                </a:lnTo>
                <a:lnTo>
                  <a:pt x="7493" y="193421"/>
                </a:lnTo>
                <a:lnTo>
                  <a:pt x="474" y="151076"/>
                </a:lnTo>
                <a:lnTo>
                  <a:pt x="0" y="134620"/>
                </a:lnTo>
                <a:lnTo>
                  <a:pt x="500" y="119455"/>
                </a:lnTo>
                <a:lnTo>
                  <a:pt x="8000" y="78486"/>
                </a:lnTo>
                <a:lnTo>
                  <a:pt x="31623" y="36067"/>
                </a:lnTo>
                <a:lnTo>
                  <a:pt x="70485" y="9271"/>
                </a:lnTo>
                <a:lnTo>
                  <a:pt x="109347" y="573"/>
                </a:lnTo>
                <a:lnTo>
                  <a:pt x="124206" y="0"/>
                </a:lnTo>
                <a:close/>
              </a:path>
            </a:pathLst>
          </a:custGeom>
          <a:ln w="9144">
            <a:solidFill>
              <a:srgbClr val="5C4379"/>
            </a:solidFill>
          </a:ln>
        </p:spPr>
        <p:txBody>
          <a:bodyPr wrap="square" lIns="0" tIns="0" rIns="0" bIns="0" rtlCol="0"/>
          <a:lstStyle/>
          <a:p>
            <a:endParaRPr/>
          </a:p>
        </p:txBody>
      </p:sp>
      <p:sp>
        <p:nvSpPr>
          <p:cNvPr id="36" name="object 36"/>
          <p:cNvSpPr/>
          <p:nvPr/>
        </p:nvSpPr>
        <p:spPr>
          <a:xfrm>
            <a:off x="2599689" y="393700"/>
            <a:ext cx="243840" cy="266700"/>
          </a:xfrm>
          <a:custGeom>
            <a:avLst/>
            <a:gdLst/>
            <a:ahLst/>
            <a:cxnLst/>
            <a:rect l="l" t="t" r="r" b="b"/>
            <a:pathLst>
              <a:path w="243839" h="266700">
                <a:moveTo>
                  <a:pt x="124206" y="0"/>
                </a:moveTo>
                <a:lnTo>
                  <a:pt x="164175" y="4339"/>
                </a:lnTo>
                <a:lnTo>
                  <a:pt x="205128" y="23999"/>
                </a:lnTo>
                <a:lnTo>
                  <a:pt x="231447" y="60392"/>
                </a:lnTo>
                <a:lnTo>
                  <a:pt x="241538" y="98901"/>
                </a:lnTo>
                <a:lnTo>
                  <a:pt x="243459" y="130048"/>
                </a:lnTo>
                <a:lnTo>
                  <a:pt x="242958" y="145623"/>
                </a:lnTo>
                <a:lnTo>
                  <a:pt x="235458" y="187325"/>
                </a:lnTo>
                <a:lnTo>
                  <a:pt x="211836" y="230124"/>
                </a:lnTo>
                <a:lnTo>
                  <a:pt x="172974" y="256921"/>
                </a:lnTo>
                <a:lnTo>
                  <a:pt x="134165" y="265618"/>
                </a:lnTo>
                <a:lnTo>
                  <a:pt x="119380" y="266191"/>
                </a:lnTo>
                <a:lnTo>
                  <a:pt x="104882" y="265693"/>
                </a:lnTo>
                <a:lnTo>
                  <a:pt x="67056" y="258317"/>
                </a:lnTo>
                <a:lnTo>
                  <a:pt x="29845" y="234441"/>
                </a:lnTo>
                <a:lnTo>
                  <a:pt x="7493" y="193421"/>
                </a:lnTo>
                <a:lnTo>
                  <a:pt x="474" y="151076"/>
                </a:lnTo>
                <a:lnTo>
                  <a:pt x="0" y="134620"/>
                </a:lnTo>
                <a:lnTo>
                  <a:pt x="500" y="119455"/>
                </a:lnTo>
                <a:lnTo>
                  <a:pt x="8001" y="78486"/>
                </a:lnTo>
                <a:lnTo>
                  <a:pt x="31623" y="36067"/>
                </a:lnTo>
                <a:lnTo>
                  <a:pt x="70485" y="9271"/>
                </a:lnTo>
                <a:lnTo>
                  <a:pt x="109347" y="573"/>
                </a:lnTo>
                <a:lnTo>
                  <a:pt x="124206" y="0"/>
                </a:lnTo>
                <a:close/>
              </a:path>
            </a:pathLst>
          </a:custGeom>
          <a:ln w="9144">
            <a:solidFill>
              <a:srgbClr val="5C4379"/>
            </a:solidFill>
          </a:ln>
        </p:spPr>
        <p:txBody>
          <a:bodyPr wrap="square" lIns="0" tIns="0" rIns="0" bIns="0" rtlCol="0"/>
          <a:lstStyle/>
          <a:p>
            <a:endParaRPr/>
          </a:p>
        </p:txBody>
      </p:sp>
      <p:sp>
        <p:nvSpPr>
          <p:cNvPr id="37" name="object 37"/>
          <p:cNvSpPr/>
          <p:nvPr/>
        </p:nvSpPr>
        <p:spPr>
          <a:xfrm>
            <a:off x="1133627" y="393700"/>
            <a:ext cx="243840" cy="266700"/>
          </a:xfrm>
          <a:custGeom>
            <a:avLst/>
            <a:gdLst/>
            <a:ahLst/>
            <a:cxnLst/>
            <a:rect l="l" t="t" r="r" b="b"/>
            <a:pathLst>
              <a:path w="243840" h="266700">
                <a:moveTo>
                  <a:pt x="124167" y="0"/>
                </a:moveTo>
                <a:lnTo>
                  <a:pt x="164149" y="4339"/>
                </a:lnTo>
                <a:lnTo>
                  <a:pt x="205103" y="23999"/>
                </a:lnTo>
                <a:lnTo>
                  <a:pt x="231422" y="60392"/>
                </a:lnTo>
                <a:lnTo>
                  <a:pt x="241512" y="98901"/>
                </a:lnTo>
                <a:lnTo>
                  <a:pt x="243433" y="130048"/>
                </a:lnTo>
                <a:lnTo>
                  <a:pt x="242933" y="145623"/>
                </a:lnTo>
                <a:lnTo>
                  <a:pt x="235432" y="187325"/>
                </a:lnTo>
                <a:lnTo>
                  <a:pt x="211810" y="230124"/>
                </a:lnTo>
                <a:lnTo>
                  <a:pt x="172948" y="256921"/>
                </a:lnTo>
                <a:lnTo>
                  <a:pt x="134161" y="265618"/>
                </a:lnTo>
                <a:lnTo>
                  <a:pt x="119405" y="266191"/>
                </a:lnTo>
                <a:lnTo>
                  <a:pt x="104882" y="265693"/>
                </a:lnTo>
                <a:lnTo>
                  <a:pt x="67056" y="258317"/>
                </a:lnTo>
                <a:lnTo>
                  <a:pt x="29794" y="234441"/>
                </a:lnTo>
                <a:lnTo>
                  <a:pt x="7442" y="193421"/>
                </a:lnTo>
                <a:lnTo>
                  <a:pt x="464" y="151076"/>
                </a:lnTo>
                <a:lnTo>
                  <a:pt x="0" y="134620"/>
                </a:lnTo>
                <a:lnTo>
                  <a:pt x="495" y="119455"/>
                </a:lnTo>
                <a:lnTo>
                  <a:pt x="7937" y="78486"/>
                </a:lnTo>
                <a:lnTo>
                  <a:pt x="31584" y="36067"/>
                </a:lnTo>
                <a:lnTo>
                  <a:pt x="70434" y="9271"/>
                </a:lnTo>
                <a:lnTo>
                  <a:pt x="109337" y="573"/>
                </a:lnTo>
                <a:lnTo>
                  <a:pt x="124167" y="0"/>
                </a:lnTo>
                <a:close/>
              </a:path>
            </a:pathLst>
          </a:custGeom>
          <a:ln w="9143">
            <a:solidFill>
              <a:srgbClr val="5C4379"/>
            </a:solidFill>
          </a:ln>
        </p:spPr>
        <p:txBody>
          <a:bodyPr wrap="square" lIns="0" tIns="0" rIns="0" bIns="0" rtlCol="0"/>
          <a:lstStyle/>
          <a:p>
            <a:endParaRPr/>
          </a:p>
        </p:txBody>
      </p:sp>
      <p:sp>
        <p:nvSpPr>
          <p:cNvPr id="38" name="object 38"/>
          <p:cNvSpPr/>
          <p:nvPr/>
        </p:nvSpPr>
        <p:spPr>
          <a:xfrm>
            <a:off x="905891" y="701040"/>
            <a:ext cx="6950963" cy="25908"/>
          </a:xfrm>
          <a:prstGeom prst="rect">
            <a:avLst/>
          </a:prstGeom>
          <a:blipFill>
            <a:blip r:embed="rId10" cstate="print"/>
            <a:stretch>
              <a:fillRect/>
            </a:stretch>
          </a:blipFill>
        </p:spPr>
        <p:txBody>
          <a:bodyPr wrap="square" lIns="0" tIns="0" rIns="0" bIns="0" rtlCol="0"/>
          <a:lstStyle/>
          <a:p>
            <a:endParaRPr/>
          </a:p>
        </p:txBody>
      </p:sp>
      <p:sp>
        <p:nvSpPr>
          <p:cNvPr id="39" name="object 39"/>
          <p:cNvSpPr/>
          <p:nvPr/>
        </p:nvSpPr>
        <p:spPr>
          <a:xfrm>
            <a:off x="905891" y="701040"/>
            <a:ext cx="6951345" cy="26034"/>
          </a:xfrm>
          <a:custGeom>
            <a:avLst/>
            <a:gdLst/>
            <a:ahLst/>
            <a:cxnLst/>
            <a:rect l="l" t="t" r="r" b="b"/>
            <a:pathLst>
              <a:path w="6951345" h="26034">
                <a:moveTo>
                  <a:pt x="0" y="0"/>
                </a:moveTo>
                <a:lnTo>
                  <a:pt x="1737740" y="0"/>
                </a:lnTo>
                <a:lnTo>
                  <a:pt x="3475482" y="0"/>
                </a:lnTo>
                <a:lnTo>
                  <a:pt x="5213223" y="0"/>
                </a:lnTo>
                <a:lnTo>
                  <a:pt x="6950963" y="0"/>
                </a:lnTo>
                <a:lnTo>
                  <a:pt x="6950963" y="25908"/>
                </a:lnTo>
                <a:lnTo>
                  <a:pt x="5213223" y="25908"/>
                </a:lnTo>
                <a:lnTo>
                  <a:pt x="3475482" y="25908"/>
                </a:lnTo>
                <a:lnTo>
                  <a:pt x="1737740" y="25908"/>
                </a:lnTo>
                <a:lnTo>
                  <a:pt x="0" y="25908"/>
                </a:lnTo>
                <a:lnTo>
                  <a:pt x="0" y="0"/>
                </a:lnTo>
                <a:close/>
              </a:path>
            </a:pathLst>
          </a:custGeom>
          <a:ln w="9144">
            <a:solidFill>
              <a:srgbClr val="5C4379"/>
            </a:solidFill>
          </a:ln>
        </p:spPr>
        <p:txBody>
          <a:bodyPr wrap="square" lIns="0" tIns="0" rIns="0" bIns="0" rtlCol="0"/>
          <a:lstStyle/>
          <a:p>
            <a:endParaRPr/>
          </a:p>
        </p:txBody>
      </p:sp>
      <p:sp>
        <p:nvSpPr>
          <p:cNvPr id="40" name="Rectangle 39"/>
          <p:cNvSpPr/>
          <p:nvPr/>
        </p:nvSpPr>
        <p:spPr>
          <a:xfrm>
            <a:off x="258381" y="5943600"/>
            <a:ext cx="4572000" cy="646331"/>
          </a:xfrm>
          <a:prstGeom prst="rect">
            <a:avLst/>
          </a:prstGeom>
        </p:spPr>
        <p:txBody>
          <a:bodyPr>
            <a:spAutoFit/>
          </a:bodyPr>
          <a:lstStyle/>
          <a:p>
            <a:r>
              <a:rPr lang="en-IN" dirty="0">
                <a:hlinkClick r:id="rId11"/>
              </a:rPr>
              <a:t>https://www.youtube.com/watch?v=wO_-</a:t>
            </a:r>
            <a:r>
              <a:rPr lang="en-IN" dirty="0" smtClean="0">
                <a:hlinkClick r:id="rId11"/>
              </a:rPr>
              <a:t>MtWejRM</a:t>
            </a:r>
            <a:r>
              <a:rPr lang="en-IN" dirty="0" smtClean="0"/>
              <a:t> – org structure</a:t>
            </a:r>
            <a:endParaRPr lang="en-IN" dirty="0"/>
          </a:p>
        </p:txBody>
      </p:sp>
      <p:sp>
        <p:nvSpPr>
          <p:cNvPr id="41" name="Rectangle 40"/>
          <p:cNvSpPr/>
          <p:nvPr/>
        </p:nvSpPr>
        <p:spPr>
          <a:xfrm>
            <a:off x="131190" y="5175208"/>
            <a:ext cx="4572000" cy="646331"/>
          </a:xfrm>
          <a:prstGeom prst="rect">
            <a:avLst/>
          </a:prstGeom>
        </p:spPr>
        <p:txBody>
          <a:bodyPr>
            <a:spAutoFit/>
          </a:bodyPr>
          <a:lstStyle/>
          <a:p>
            <a:r>
              <a:rPr lang="en-IN" dirty="0">
                <a:hlinkClick r:id="rId12"/>
              </a:rPr>
              <a:t>https://</a:t>
            </a:r>
            <a:r>
              <a:rPr lang="en-IN" dirty="0" smtClean="0">
                <a:hlinkClick r:id="rId12"/>
              </a:rPr>
              <a:t>www.youtube.com/watch?v=M1AHBHmDRbk</a:t>
            </a:r>
            <a:r>
              <a:rPr lang="en-IN" dirty="0" smtClean="0"/>
              <a:t> - organising</a:t>
            </a:r>
            <a:endParaRPr lang="en-IN" dirty="0"/>
          </a:p>
        </p:txBody>
      </p:sp>
      <p:sp>
        <p:nvSpPr>
          <p:cNvPr id="42" name="Rectangle 41"/>
          <p:cNvSpPr/>
          <p:nvPr/>
        </p:nvSpPr>
        <p:spPr>
          <a:xfrm>
            <a:off x="4534915" y="5927907"/>
            <a:ext cx="4572000" cy="646331"/>
          </a:xfrm>
          <a:prstGeom prst="rect">
            <a:avLst/>
          </a:prstGeom>
        </p:spPr>
        <p:txBody>
          <a:bodyPr>
            <a:spAutoFit/>
          </a:bodyPr>
          <a:lstStyle/>
          <a:p>
            <a:r>
              <a:rPr lang="en-IN" dirty="0">
                <a:hlinkClick r:id="rId13"/>
              </a:rPr>
              <a:t>https://</a:t>
            </a:r>
            <a:r>
              <a:rPr lang="en-IN" dirty="0" smtClean="0">
                <a:hlinkClick r:id="rId13"/>
              </a:rPr>
              <a:t>www.youtube.com/watch?v=3yVsOSbbPhc</a:t>
            </a:r>
            <a:r>
              <a:rPr lang="en-IN" dirty="0" smtClean="0"/>
              <a:t> – imp of organising</a:t>
            </a:r>
            <a:endParaRPr lang="en-IN" dirty="0"/>
          </a:p>
        </p:txBody>
      </p:sp>
      <p:sp>
        <p:nvSpPr>
          <p:cNvPr id="43" name="Footer Placeholder 42"/>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44" name="Slide Number Placeholder 43"/>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15</a:t>
            </a:fld>
            <a:endParaRPr lang="en-IN" dirty="0"/>
          </a:p>
        </p:txBody>
      </p:sp>
    </p:spTree>
    <p:extLst>
      <p:ext uri="{BB962C8B-B14F-4D97-AF65-F5344CB8AC3E}">
        <p14:creationId xmlns:p14="http://schemas.microsoft.com/office/powerpoint/2010/main" val="17387081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196339" y="275843"/>
            <a:ext cx="6825996" cy="609600"/>
          </a:xfrm>
          <a:prstGeom prst="rect">
            <a:avLst/>
          </a:prstGeom>
          <a:blipFill>
            <a:blip r:embed="rId2" cstate="print"/>
            <a:stretch>
              <a:fillRect/>
            </a:stretch>
          </a:blipFill>
        </p:spPr>
        <p:txBody>
          <a:bodyPr wrap="square" lIns="0" tIns="0" rIns="0" bIns="0" rtlCol="0"/>
          <a:lstStyle/>
          <a:p>
            <a:endParaRPr/>
          </a:p>
        </p:txBody>
      </p:sp>
      <p:sp>
        <p:nvSpPr>
          <p:cNvPr id="3" name="object 3"/>
          <p:cNvSpPr txBox="1"/>
          <p:nvPr/>
        </p:nvSpPr>
        <p:spPr>
          <a:xfrm>
            <a:off x="612140" y="1004061"/>
            <a:ext cx="7601584" cy="1489075"/>
          </a:xfrm>
          <a:prstGeom prst="rect">
            <a:avLst/>
          </a:prstGeom>
        </p:spPr>
        <p:txBody>
          <a:bodyPr vert="horz" wrap="square" lIns="0" tIns="12700" rIns="0" bIns="0" rtlCol="0">
            <a:spAutoFit/>
          </a:bodyPr>
          <a:lstStyle/>
          <a:p>
            <a:pPr marL="12700" marR="5080">
              <a:lnSpc>
                <a:spcPct val="100000"/>
              </a:lnSpc>
              <a:spcBef>
                <a:spcPts val="100"/>
              </a:spcBef>
            </a:pPr>
            <a:r>
              <a:rPr sz="2400" dirty="0">
                <a:latin typeface="Calibri"/>
                <a:cs typeface="Calibri"/>
              </a:rPr>
              <a:t>It is also </a:t>
            </a:r>
            <a:r>
              <a:rPr sz="2400" spc="-5" dirty="0">
                <a:latin typeface="Calibri"/>
                <a:cs typeface="Calibri"/>
              </a:rPr>
              <a:t>known </a:t>
            </a:r>
            <a:r>
              <a:rPr sz="2400" dirty="0">
                <a:latin typeface="Calibri"/>
                <a:cs typeface="Calibri"/>
              </a:rPr>
              <a:t>as </a:t>
            </a:r>
            <a:r>
              <a:rPr sz="2400" spc="-35" dirty="0">
                <a:latin typeface="Calibri"/>
                <a:cs typeface="Calibri"/>
              </a:rPr>
              <a:t>scalar, </a:t>
            </a:r>
            <a:r>
              <a:rPr sz="2400" spc="-20" dirty="0">
                <a:latin typeface="Calibri"/>
                <a:cs typeface="Calibri"/>
              </a:rPr>
              <a:t>military, </a:t>
            </a:r>
            <a:r>
              <a:rPr sz="2400" spc="-5" dirty="0">
                <a:latin typeface="Calibri"/>
                <a:cs typeface="Calibri"/>
              </a:rPr>
              <a:t>or </a:t>
            </a:r>
            <a:r>
              <a:rPr sz="2400" spc="-10" dirty="0">
                <a:latin typeface="Calibri"/>
                <a:cs typeface="Calibri"/>
              </a:rPr>
              <a:t>vertical organisation</a:t>
            </a:r>
            <a:r>
              <a:rPr sz="2400" spc="-95" dirty="0">
                <a:latin typeface="Calibri"/>
                <a:cs typeface="Calibri"/>
              </a:rPr>
              <a:t> </a:t>
            </a:r>
            <a:r>
              <a:rPr sz="2400" dirty="0">
                <a:latin typeface="Calibri"/>
                <a:cs typeface="Calibri"/>
              </a:rPr>
              <a:t>and  </a:t>
            </a:r>
            <a:r>
              <a:rPr sz="2400" spc="-5" dirty="0">
                <a:latin typeface="Calibri"/>
                <a:cs typeface="Calibri"/>
              </a:rPr>
              <a:t>perhaps </a:t>
            </a:r>
            <a:r>
              <a:rPr sz="2400" dirty="0">
                <a:latin typeface="Calibri"/>
                <a:cs typeface="Calibri"/>
              </a:rPr>
              <a:t>is the </a:t>
            </a:r>
            <a:r>
              <a:rPr sz="2400" spc="-10" dirty="0">
                <a:latin typeface="Calibri"/>
                <a:cs typeface="Calibri"/>
              </a:rPr>
              <a:t>oldest</a:t>
            </a:r>
            <a:r>
              <a:rPr sz="2400" spc="-30" dirty="0">
                <a:latin typeface="Calibri"/>
                <a:cs typeface="Calibri"/>
              </a:rPr>
              <a:t> </a:t>
            </a:r>
            <a:r>
              <a:rPr sz="2400" spc="-20" dirty="0">
                <a:latin typeface="Calibri"/>
                <a:cs typeface="Calibri"/>
              </a:rPr>
              <a:t>form</a:t>
            </a:r>
            <a:endParaRPr sz="2400">
              <a:latin typeface="Calibri"/>
              <a:cs typeface="Calibri"/>
            </a:endParaRPr>
          </a:p>
          <a:p>
            <a:pPr marL="469900" indent="-457834">
              <a:lnSpc>
                <a:spcPct val="100000"/>
              </a:lnSpc>
              <a:buAutoNum type="arabicPeriod"/>
              <a:tabLst>
                <a:tab pos="469900" algn="l"/>
                <a:tab pos="470534" algn="l"/>
              </a:tabLst>
            </a:pPr>
            <a:r>
              <a:rPr sz="2400" b="1" spc="-5" dirty="0">
                <a:latin typeface="Calibri"/>
                <a:cs typeface="Calibri"/>
              </a:rPr>
              <a:t>PURE </a:t>
            </a:r>
            <a:r>
              <a:rPr sz="2400" b="1" dirty="0">
                <a:latin typeface="Calibri"/>
                <a:cs typeface="Calibri"/>
              </a:rPr>
              <a:t>LINE</a:t>
            </a:r>
            <a:r>
              <a:rPr sz="2400" b="1" spc="-40" dirty="0">
                <a:latin typeface="Calibri"/>
                <a:cs typeface="Calibri"/>
              </a:rPr>
              <a:t> </a:t>
            </a:r>
            <a:r>
              <a:rPr sz="2400" b="1" spc="-25" dirty="0">
                <a:latin typeface="Calibri"/>
                <a:cs typeface="Calibri"/>
              </a:rPr>
              <a:t>ORGANISATION</a:t>
            </a:r>
            <a:endParaRPr sz="2400">
              <a:latin typeface="Calibri"/>
              <a:cs typeface="Calibri"/>
            </a:endParaRPr>
          </a:p>
          <a:p>
            <a:pPr marL="469900" indent="-457834">
              <a:lnSpc>
                <a:spcPct val="100000"/>
              </a:lnSpc>
              <a:buAutoNum type="arabicPeriod"/>
              <a:tabLst>
                <a:tab pos="469900" algn="l"/>
                <a:tab pos="470534" algn="l"/>
              </a:tabLst>
            </a:pPr>
            <a:r>
              <a:rPr sz="2400" b="1" spc="-35" dirty="0">
                <a:latin typeface="Calibri"/>
                <a:cs typeface="Calibri"/>
              </a:rPr>
              <a:t>DEPARTMENTAL </a:t>
            </a:r>
            <a:r>
              <a:rPr sz="2400" b="1" dirty="0">
                <a:latin typeface="Calibri"/>
                <a:cs typeface="Calibri"/>
              </a:rPr>
              <a:t>LINE</a:t>
            </a:r>
            <a:r>
              <a:rPr sz="2400" b="1" spc="-5" dirty="0">
                <a:latin typeface="Calibri"/>
                <a:cs typeface="Calibri"/>
              </a:rPr>
              <a:t> </a:t>
            </a:r>
            <a:r>
              <a:rPr sz="2400" b="1" spc="-25" dirty="0">
                <a:latin typeface="Calibri"/>
                <a:cs typeface="Calibri"/>
              </a:rPr>
              <a:t>ORGANISATION</a:t>
            </a:r>
            <a:endParaRPr sz="2400">
              <a:latin typeface="Calibri"/>
              <a:cs typeface="Calibri"/>
            </a:endParaRPr>
          </a:p>
        </p:txBody>
      </p:sp>
      <p:sp>
        <p:nvSpPr>
          <p:cNvPr id="4" name="object 4"/>
          <p:cNvSpPr/>
          <p:nvPr/>
        </p:nvSpPr>
        <p:spPr>
          <a:xfrm>
            <a:off x="152400" y="3276600"/>
            <a:ext cx="4523232" cy="2461260"/>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4759452" y="3048000"/>
            <a:ext cx="4384547" cy="2667000"/>
          </a:xfrm>
          <a:prstGeom prst="rect">
            <a:avLst/>
          </a:prstGeom>
          <a:blipFill>
            <a:blip r:embed="rId4" cstate="print"/>
            <a:stretch>
              <a:fillRect/>
            </a:stretch>
          </a:blipFill>
        </p:spPr>
        <p:txBody>
          <a:bodyPr wrap="square" lIns="0" tIns="0" rIns="0" bIns="0" rtlCol="0"/>
          <a:lstStyle/>
          <a:p>
            <a:endParaRPr/>
          </a:p>
        </p:txBody>
      </p:sp>
      <p:sp>
        <p:nvSpPr>
          <p:cNvPr id="6" name="Footer Placeholder 5"/>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7" name="Slide Number Placeholder 6"/>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16</a:t>
            </a:fld>
            <a:endParaRPr lang="en-IN" dirty="0"/>
          </a:p>
        </p:txBody>
      </p:sp>
    </p:spTree>
    <p:extLst>
      <p:ext uri="{BB962C8B-B14F-4D97-AF65-F5344CB8AC3E}">
        <p14:creationId xmlns:p14="http://schemas.microsoft.com/office/powerpoint/2010/main" val="13916478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196339" y="275843"/>
            <a:ext cx="6825996" cy="609600"/>
          </a:xfrm>
          <a:prstGeom prst="rect">
            <a:avLst/>
          </a:prstGeom>
          <a:blipFill>
            <a:blip r:embed="rId2" cstate="print"/>
            <a:stretch>
              <a:fillRect/>
            </a:stretch>
          </a:blipFill>
        </p:spPr>
        <p:txBody>
          <a:bodyPr wrap="square" lIns="0" tIns="0" rIns="0" bIns="0" rtlCol="0"/>
          <a:lstStyle/>
          <a:p>
            <a:endParaRPr/>
          </a:p>
        </p:txBody>
      </p:sp>
      <p:sp>
        <p:nvSpPr>
          <p:cNvPr id="4" name="object 4"/>
          <p:cNvSpPr txBox="1">
            <a:spLocks noGrp="1"/>
          </p:cNvSpPr>
          <p:nvPr>
            <p:ph type="title"/>
          </p:nvPr>
        </p:nvSpPr>
        <p:spPr>
          <a:xfrm>
            <a:off x="76200" y="885443"/>
            <a:ext cx="8839200" cy="4765407"/>
          </a:xfrm>
          <a:prstGeom prst="rect">
            <a:avLst/>
          </a:prstGeom>
        </p:spPr>
        <p:txBody>
          <a:bodyPr vert="horz" wrap="square" lIns="0" tIns="12700" rIns="0" bIns="0" rtlCol="0">
            <a:spAutoFit/>
          </a:bodyPr>
          <a:lstStyle/>
          <a:p>
            <a:pPr marL="12700">
              <a:lnSpc>
                <a:spcPct val="100000"/>
              </a:lnSpc>
              <a:spcBef>
                <a:spcPts val="100"/>
              </a:spcBef>
            </a:pPr>
            <a:r>
              <a:rPr sz="2800" spc="-10" dirty="0"/>
              <a:t>Characteristics:</a:t>
            </a:r>
          </a:p>
          <a:p>
            <a:pPr marL="716279" indent="-457200">
              <a:lnSpc>
                <a:spcPct val="100000"/>
              </a:lnSpc>
              <a:spcBef>
                <a:spcPts val="100"/>
              </a:spcBef>
              <a:buFont typeface="Arial" pitchFamily="34" charset="0"/>
              <a:buChar char="•"/>
            </a:pPr>
            <a:r>
              <a:rPr sz="2800" b="0" u="none" spc="-5" dirty="0">
                <a:latin typeface="Calibri"/>
                <a:cs typeface="Calibri"/>
              </a:rPr>
              <a:t>Line </a:t>
            </a:r>
            <a:r>
              <a:rPr sz="2800" b="0" u="none" dirty="0">
                <a:latin typeface="Calibri"/>
                <a:cs typeface="Calibri"/>
              </a:rPr>
              <a:t>authority and </a:t>
            </a:r>
            <a:r>
              <a:rPr sz="2800" b="0" u="none" spc="-5" dirty="0">
                <a:latin typeface="Calibri"/>
                <a:cs typeface="Calibri"/>
              </a:rPr>
              <a:t>instructions </a:t>
            </a:r>
            <a:r>
              <a:rPr sz="2800" b="0" u="none" spc="-10" dirty="0">
                <a:latin typeface="Calibri"/>
                <a:cs typeface="Calibri"/>
              </a:rPr>
              <a:t>are </a:t>
            </a:r>
            <a:r>
              <a:rPr sz="2800" b="0" u="none" spc="-5" dirty="0">
                <a:latin typeface="Calibri"/>
                <a:cs typeface="Calibri"/>
              </a:rPr>
              <a:t>vertical, that </a:t>
            </a:r>
            <a:r>
              <a:rPr sz="2800" b="0" u="none" dirty="0">
                <a:latin typeface="Calibri"/>
                <a:cs typeface="Calibri"/>
              </a:rPr>
              <a:t>is, they </a:t>
            </a:r>
            <a:r>
              <a:rPr sz="2800" b="0" u="none" spc="-5" dirty="0">
                <a:latin typeface="Calibri"/>
                <a:cs typeface="Calibri"/>
              </a:rPr>
              <a:t>flow  </a:t>
            </a:r>
            <a:r>
              <a:rPr sz="2800" b="0" u="none" spc="-15" dirty="0">
                <a:latin typeface="Calibri"/>
                <a:cs typeface="Calibri"/>
              </a:rPr>
              <a:t>from </a:t>
            </a:r>
            <a:r>
              <a:rPr sz="2800" b="0" u="none" dirty="0">
                <a:latin typeface="Calibri"/>
                <a:cs typeface="Calibri"/>
              </a:rPr>
              <a:t>the </a:t>
            </a:r>
            <a:r>
              <a:rPr sz="2800" b="0" u="none" spc="-10" dirty="0">
                <a:latin typeface="Calibri"/>
                <a:cs typeface="Calibri"/>
              </a:rPr>
              <a:t>top </a:t>
            </a:r>
            <a:r>
              <a:rPr sz="2800" b="0" u="none" spc="-15" dirty="0">
                <a:latin typeface="Calibri"/>
                <a:cs typeface="Calibri"/>
              </a:rPr>
              <a:t>to </a:t>
            </a:r>
            <a:r>
              <a:rPr sz="2800" b="0" u="none" dirty="0">
                <a:latin typeface="Calibri"/>
                <a:cs typeface="Calibri"/>
              </a:rPr>
              <a:t>the</a:t>
            </a:r>
            <a:r>
              <a:rPr sz="2800" b="0" u="none" spc="-20" dirty="0">
                <a:latin typeface="Calibri"/>
                <a:cs typeface="Calibri"/>
              </a:rPr>
              <a:t> </a:t>
            </a:r>
            <a:r>
              <a:rPr sz="2800" b="0" u="none" spc="-15" dirty="0" smtClean="0">
                <a:latin typeface="Calibri"/>
                <a:cs typeface="Calibri"/>
              </a:rPr>
              <a:t>bottom.</a:t>
            </a:r>
            <a:r>
              <a:rPr lang="en-IN" sz="2800" spc="-15" dirty="0">
                <a:latin typeface="Calibri"/>
                <a:cs typeface="Calibri"/>
              </a:rPr>
              <a:t/>
            </a:r>
            <a:br>
              <a:rPr lang="en-IN" sz="2800" spc="-15" dirty="0">
                <a:latin typeface="Calibri"/>
                <a:cs typeface="Calibri"/>
              </a:rPr>
            </a:br>
            <a:r>
              <a:rPr lang="en-IN" sz="2800" spc="-15" dirty="0" smtClean="0">
                <a:latin typeface="Calibri"/>
                <a:cs typeface="Calibri"/>
              </a:rPr>
              <a:t/>
            </a:r>
            <a:br>
              <a:rPr lang="en-IN" sz="2800" spc="-15" dirty="0" smtClean="0">
                <a:latin typeface="Calibri"/>
                <a:cs typeface="Calibri"/>
              </a:rPr>
            </a:br>
            <a:r>
              <a:rPr lang="en-IN" sz="2800" spc="-5" dirty="0" smtClean="0"/>
              <a:t>The </a:t>
            </a:r>
            <a:r>
              <a:rPr lang="en-IN" sz="2800" spc="-5" dirty="0"/>
              <a:t>unity of command </a:t>
            </a:r>
            <a:r>
              <a:rPr lang="en-IN" sz="2800" dirty="0"/>
              <a:t>is </a:t>
            </a:r>
            <a:r>
              <a:rPr lang="en-IN" sz="2800" spc="-5" dirty="0"/>
              <a:t>maintained </a:t>
            </a:r>
            <a:r>
              <a:rPr lang="en-IN" sz="2800" dirty="0"/>
              <a:t>in a </a:t>
            </a:r>
            <a:r>
              <a:rPr lang="en-IN" sz="2800" spc="-15" dirty="0"/>
              <a:t>straight</a:t>
            </a:r>
            <a:r>
              <a:rPr lang="en-IN" sz="2800" spc="-25" dirty="0"/>
              <a:t> </a:t>
            </a:r>
            <a:r>
              <a:rPr lang="en-IN" sz="2800" dirty="0"/>
              <a:t>line.</a:t>
            </a:r>
            <a:br>
              <a:rPr lang="en-IN" sz="2800" dirty="0"/>
            </a:br>
            <a:r>
              <a:rPr lang="en-IN" sz="2800" dirty="0" smtClean="0"/>
              <a:t/>
            </a:r>
            <a:br>
              <a:rPr lang="en-IN" sz="2800" dirty="0" smtClean="0"/>
            </a:br>
            <a:r>
              <a:rPr lang="en-IN" sz="2800" dirty="0" smtClean="0"/>
              <a:t>All </a:t>
            </a:r>
            <a:r>
              <a:rPr lang="en-IN" sz="2800" spc="-10" dirty="0"/>
              <a:t>persons at </a:t>
            </a:r>
            <a:r>
              <a:rPr lang="en-IN" sz="2800" dirty="0"/>
              <a:t>the </a:t>
            </a:r>
            <a:r>
              <a:rPr lang="en-IN" sz="2800" spc="-5" dirty="0"/>
              <a:t>same </a:t>
            </a:r>
            <a:r>
              <a:rPr lang="en-IN" sz="2800" spc="-10" dirty="0"/>
              <a:t>level </a:t>
            </a:r>
            <a:r>
              <a:rPr lang="en-IN" sz="2800" spc="-5" dirty="0"/>
              <a:t>of </a:t>
            </a:r>
            <a:r>
              <a:rPr lang="en-IN" sz="2800" spc="-10" dirty="0"/>
              <a:t>organisation are </a:t>
            </a:r>
            <a:r>
              <a:rPr lang="en-IN" sz="2800" spc="-5" dirty="0"/>
              <a:t>independent of  </a:t>
            </a:r>
            <a:r>
              <a:rPr lang="en-IN" sz="2800" dirty="0"/>
              <a:t>each</a:t>
            </a:r>
            <a:r>
              <a:rPr lang="en-IN" sz="2800" spc="-15" dirty="0"/>
              <a:t> </a:t>
            </a:r>
            <a:r>
              <a:rPr lang="en-IN" sz="2800" spc="-45" dirty="0"/>
              <a:t>other.</a:t>
            </a:r>
            <a:br>
              <a:rPr lang="en-IN" sz="2800" spc="-45" dirty="0"/>
            </a:br>
            <a:r>
              <a:rPr lang="en-IN" sz="2800" spc="-45" dirty="0" smtClean="0"/>
              <a:t/>
            </a:r>
            <a:br>
              <a:rPr lang="en-IN" sz="2800" spc="-45" dirty="0" smtClean="0"/>
            </a:br>
            <a:r>
              <a:rPr lang="en-IN" sz="2800" spc="-5" dirty="0" smtClean="0"/>
              <a:t>This </a:t>
            </a:r>
            <a:r>
              <a:rPr lang="en-IN" sz="2800" spc="-10" dirty="0"/>
              <a:t>structure </a:t>
            </a:r>
            <a:r>
              <a:rPr lang="en-IN" sz="2800" dirty="0"/>
              <a:t>specifies </a:t>
            </a:r>
            <a:r>
              <a:rPr lang="en-IN" sz="2800" spc="-5" dirty="0"/>
              <a:t>responsibility </a:t>
            </a:r>
            <a:r>
              <a:rPr lang="en-IN" sz="2800" dirty="0"/>
              <a:t>and </a:t>
            </a:r>
            <a:r>
              <a:rPr lang="en-IN" sz="2800" spc="-5" dirty="0"/>
              <a:t>authority </a:t>
            </a:r>
            <a:r>
              <a:rPr lang="en-IN" sz="2800" spc="-20" dirty="0"/>
              <a:t>for </a:t>
            </a:r>
            <a:r>
              <a:rPr lang="en-IN" sz="2800" dirty="0"/>
              <a:t>all the  </a:t>
            </a:r>
            <a:r>
              <a:rPr lang="en-IN" sz="2800" spc="-10" dirty="0"/>
              <a:t>positions </a:t>
            </a:r>
            <a:r>
              <a:rPr lang="en-IN" sz="2800" dirty="0"/>
              <a:t>limiting the </a:t>
            </a:r>
            <a:r>
              <a:rPr lang="en-IN" sz="2800" spc="-10" dirty="0"/>
              <a:t>area </a:t>
            </a:r>
            <a:r>
              <a:rPr lang="en-IN" sz="2800" spc="-5" dirty="0"/>
              <a:t>of</a:t>
            </a:r>
            <a:r>
              <a:rPr lang="en-IN" sz="2800" spc="-40" dirty="0"/>
              <a:t> </a:t>
            </a:r>
            <a:r>
              <a:rPr lang="en-IN" sz="2800" dirty="0"/>
              <a:t>action</a:t>
            </a:r>
            <a:endParaRPr sz="2800" b="0" u="none" spc="-15" dirty="0">
              <a:latin typeface="Calibri"/>
              <a:cs typeface="Calibri"/>
            </a:endParaRPr>
          </a:p>
        </p:txBody>
      </p:sp>
      <p:sp>
        <p:nvSpPr>
          <p:cNvPr id="20" name="object 20"/>
          <p:cNvSpPr txBox="1"/>
          <p:nvPr/>
        </p:nvSpPr>
        <p:spPr>
          <a:xfrm>
            <a:off x="307340" y="6307023"/>
            <a:ext cx="868934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Calibri"/>
                <a:cs typeface="Calibri"/>
              </a:rPr>
              <a:t>It is </a:t>
            </a:r>
            <a:r>
              <a:rPr sz="1800" b="1" spc="-5" dirty="0">
                <a:latin typeface="Calibri"/>
                <a:cs typeface="Calibri"/>
              </a:rPr>
              <a:t>suitable </a:t>
            </a:r>
            <a:r>
              <a:rPr sz="1800" b="1" spc="-10" dirty="0">
                <a:latin typeface="Calibri"/>
                <a:cs typeface="Calibri"/>
              </a:rPr>
              <a:t>to </a:t>
            </a:r>
            <a:r>
              <a:rPr sz="1800" b="1" dirty="0">
                <a:latin typeface="Calibri"/>
                <a:cs typeface="Calibri"/>
              </a:rPr>
              <a:t>small – scale </a:t>
            </a:r>
            <a:r>
              <a:rPr sz="1800" b="1" spc="-10" dirty="0">
                <a:latin typeface="Calibri"/>
                <a:cs typeface="Calibri"/>
              </a:rPr>
              <a:t>organizations </a:t>
            </a:r>
            <a:r>
              <a:rPr sz="1800" b="1" spc="-5" dirty="0">
                <a:latin typeface="Calibri"/>
                <a:cs typeface="Calibri"/>
              </a:rPr>
              <a:t>where </a:t>
            </a:r>
            <a:r>
              <a:rPr sz="1800" b="1" dirty="0">
                <a:latin typeface="Calibri"/>
                <a:cs typeface="Calibri"/>
              </a:rPr>
              <a:t>the number of </a:t>
            </a:r>
            <a:r>
              <a:rPr sz="1800" b="1" spc="-10" dirty="0">
                <a:latin typeface="Calibri"/>
                <a:cs typeface="Calibri"/>
              </a:rPr>
              <a:t>subordinates </a:t>
            </a:r>
            <a:r>
              <a:rPr sz="1800" b="1" dirty="0">
                <a:latin typeface="Calibri"/>
                <a:cs typeface="Calibri"/>
              </a:rPr>
              <a:t>is </a:t>
            </a:r>
            <a:r>
              <a:rPr sz="1800" b="1" spc="-5" dirty="0">
                <a:latin typeface="Calibri"/>
                <a:cs typeface="Calibri"/>
              </a:rPr>
              <a:t>quite</a:t>
            </a:r>
            <a:r>
              <a:rPr sz="1800" b="1" spc="-150" dirty="0">
                <a:latin typeface="Calibri"/>
                <a:cs typeface="Calibri"/>
              </a:rPr>
              <a:t> </a:t>
            </a:r>
            <a:r>
              <a:rPr sz="1800" b="1" dirty="0">
                <a:latin typeface="Calibri"/>
                <a:cs typeface="Calibri"/>
              </a:rPr>
              <a:t>small.</a:t>
            </a:r>
            <a:endParaRPr sz="1800">
              <a:latin typeface="Calibri"/>
              <a:cs typeface="Calibri"/>
            </a:endParaRPr>
          </a:p>
        </p:txBody>
      </p:sp>
      <p:sp>
        <p:nvSpPr>
          <p:cNvPr id="3" name="Footer Placeholder 2"/>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5" name="Slide Number Placeholder 4"/>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17</a:t>
            </a:fld>
            <a:endParaRPr lang="en-IN" dirty="0"/>
          </a:p>
        </p:txBody>
      </p:sp>
    </p:spTree>
    <p:extLst>
      <p:ext uri="{BB962C8B-B14F-4D97-AF65-F5344CB8AC3E}">
        <p14:creationId xmlns:p14="http://schemas.microsoft.com/office/powerpoint/2010/main" val="42041348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0442" y="331978"/>
            <a:ext cx="7043115" cy="492443"/>
          </a:xfrm>
        </p:spPr>
        <p:txBody>
          <a:bodyPr/>
          <a:lstStyle/>
          <a:p>
            <a:r>
              <a:rPr lang="en-IN" dirty="0" smtClean="0"/>
              <a:t>Line Organisation</a:t>
            </a:r>
            <a:endParaRPr lang="en-IN" dirty="0"/>
          </a:p>
        </p:txBody>
      </p:sp>
      <p:sp>
        <p:nvSpPr>
          <p:cNvPr id="4" name="Footer Placeholder 3"/>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5" name="Slide Number Placeholder 4"/>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18</a:t>
            </a:fld>
            <a:endParaRPr lang="en-IN" dirty="0"/>
          </a:p>
        </p:txBody>
      </p:sp>
      <p:sp>
        <p:nvSpPr>
          <p:cNvPr id="6" name="object 19"/>
          <p:cNvSpPr txBox="1"/>
          <p:nvPr/>
        </p:nvSpPr>
        <p:spPr>
          <a:xfrm>
            <a:off x="152400" y="1752600"/>
            <a:ext cx="4213225" cy="3833550"/>
          </a:xfrm>
          <a:prstGeom prst="rect">
            <a:avLst/>
          </a:prstGeom>
        </p:spPr>
        <p:txBody>
          <a:bodyPr vert="horz" wrap="square" lIns="0" tIns="12700" rIns="0" bIns="0" rtlCol="0">
            <a:spAutoFit/>
          </a:bodyPr>
          <a:lstStyle/>
          <a:p>
            <a:pPr marL="302260" marR="2669540" indent="-213360">
              <a:lnSpc>
                <a:spcPct val="150000"/>
              </a:lnSpc>
              <a:spcBef>
                <a:spcPts val="100"/>
              </a:spcBef>
            </a:pPr>
            <a:r>
              <a:rPr sz="2400" b="1" u="heavy" spc="-5" dirty="0">
                <a:uFill>
                  <a:solidFill>
                    <a:srgbClr val="000000"/>
                  </a:solidFill>
                </a:uFill>
                <a:latin typeface="Calibri"/>
                <a:cs typeface="Calibri"/>
              </a:rPr>
              <a:t>Merits: </a:t>
            </a:r>
            <a:r>
              <a:rPr sz="2400" b="1" spc="-5" dirty="0">
                <a:latin typeface="Calibri"/>
                <a:cs typeface="Calibri"/>
              </a:rPr>
              <a:t> </a:t>
            </a:r>
            <a:r>
              <a:rPr sz="2400" b="1" dirty="0">
                <a:latin typeface="Calibri"/>
                <a:cs typeface="Calibri"/>
              </a:rPr>
              <a:t>Si</a:t>
            </a:r>
            <a:r>
              <a:rPr sz="2400" b="1" spc="5" dirty="0">
                <a:latin typeface="Calibri"/>
                <a:cs typeface="Calibri"/>
              </a:rPr>
              <a:t>m</a:t>
            </a:r>
            <a:r>
              <a:rPr sz="2400" b="1" dirty="0">
                <a:latin typeface="Calibri"/>
                <a:cs typeface="Calibri"/>
              </a:rPr>
              <a:t>pl</a:t>
            </a:r>
            <a:r>
              <a:rPr sz="2400" b="1" spc="-10" dirty="0">
                <a:latin typeface="Calibri"/>
                <a:cs typeface="Calibri"/>
              </a:rPr>
              <a:t>i</a:t>
            </a:r>
            <a:r>
              <a:rPr sz="2400" b="1" spc="-5" dirty="0">
                <a:latin typeface="Calibri"/>
                <a:cs typeface="Calibri"/>
              </a:rPr>
              <a:t>city  Discipline</a:t>
            </a:r>
            <a:endParaRPr sz="2400" dirty="0">
              <a:latin typeface="Calibri"/>
              <a:cs typeface="Calibri"/>
            </a:endParaRPr>
          </a:p>
          <a:p>
            <a:pPr marL="302260" marR="871855">
              <a:lnSpc>
                <a:spcPct val="150000"/>
              </a:lnSpc>
            </a:pPr>
            <a:r>
              <a:rPr sz="2400" b="1" spc="-10" dirty="0">
                <a:latin typeface="Calibri"/>
                <a:cs typeface="Calibri"/>
              </a:rPr>
              <a:t>Prompt </a:t>
            </a:r>
            <a:r>
              <a:rPr sz="2400" b="1" spc="-5" dirty="0">
                <a:latin typeface="Calibri"/>
                <a:cs typeface="Calibri"/>
              </a:rPr>
              <a:t>Decisions  Orderly</a:t>
            </a:r>
            <a:r>
              <a:rPr sz="2400" b="1" spc="-90" dirty="0">
                <a:latin typeface="Calibri"/>
                <a:cs typeface="Calibri"/>
              </a:rPr>
              <a:t> </a:t>
            </a:r>
            <a:r>
              <a:rPr sz="2400" b="1" spc="-5" dirty="0">
                <a:latin typeface="Calibri"/>
                <a:cs typeface="Calibri"/>
              </a:rPr>
              <a:t>Communication</a:t>
            </a:r>
            <a:endParaRPr sz="2400" dirty="0">
              <a:latin typeface="Calibri"/>
              <a:cs typeface="Calibri"/>
            </a:endParaRPr>
          </a:p>
          <a:p>
            <a:pPr marL="302260">
              <a:lnSpc>
                <a:spcPct val="150000"/>
              </a:lnSpc>
            </a:pPr>
            <a:r>
              <a:rPr sz="2400" b="1" spc="-20" dirty="0">
                <a:latin typeface="Calibri"/>
                <a:cs typeface="Calibri"/>
              </a:rPr>
              <a:t>Easy </a:t>
            </a:r>
            <a:r>
              <a:rPr sz="2400" b="1" dirty="0">
                <a:latin typeface="Calibri"/>
                <a:cs typeface="Calibri"/>
              </a:rPr>
              <a:t>Supervision &amp;</a:t>
            </a:r>
            <a:r>
              <a:rPr sz="2400" b="1" spc="-65" dirty="0">
                <a:latin typeface="Calibri"/>
                <a:cs typeface="Calibri"/>
              </a:rPr>
              <a:t> </a:t>
            </a:r>
            <a:r>
              <a:rPr sz="2400" b="1" spc="-5" dirty="0" smtClean="0">
                <a:latin typeface="Calibri"/>
                <a:cs typeface="Calibri"/>
              </a:rPr>
              <a:t>Economical</a:t>
            </a:r>
            <a:endParaRPr lang="en-IN" sz="2000" dirty="0">
              <a:latin typeface="Calibri"/>
              <a:cs typeface="Calibri"/>
            </a:endParaRPr>
          </a:p>
          <a:p>
            <a:pPr marL="302260">
              <a:lnSpc>
                <a:spcPct val="150000"/>
              </a:lnSpc>
            </a:pPr>
            <a:endParaRPr sz="2400" dirty="0">
              <a:latin typeface="Calibri"/>
              <a:cs typeface="Calibri"/>
            </a:endParaRPr>
          </a:p>
        </p:txBody>
      </p:sp>
      <p:sp>
        <p:nvSpPr>
          <p:cNvPr id="7" name="object 17"/>
          <p:cNvSpPr txBox="1"/>
          <p:nvPr/>
        </p:nvSpPr>
        <p:spPr>
          <a:xfrm>
            <a:off x="4648200" y="1788467"/>
            <a:ext cx="4278630" cy="2725554"/>
          </a:xfrm>
          <a:prstGeom prst="rect">
            <a:avLst/>
          </a:prstGeom>
        </p:spPr>
        <p:txBody>
          <a:bodyPr vert="horz" wrap="square" lIns="0" tIns="12700" rIns="0" bIns="0" rtlCol="0">
            <a:spAutoFit/>
          </a:bodyPr>
          <a:lstStyle/>
          <a:p>
            <a:pPr marL="12700">
              <a:lnSpc>
                <a:spcPct val="150000"/>
              </a:lnSpc>
              <a:spcBef>
                <a:spcPts val="100"/>
              </a:spcBef>
            </a:pPr>
            <a:r>
              <a:rPr sz="2400" b="1" u="heavy" spc="-5" dirty="0">
                <a:uFill>
                  <a:solidFill>
                    <a:srgbClr val="000000"/>
                  </a:solidFill>
                </a:uFill>
                <a:latin typeface="Calibri"/>
                <a:cs typeface="Calibri"/>
              </a:rPr>
              <a:t>Demerits:</a:t>
            </a:r>
            <a:endParaRPr sz="2400" dirty="0">
              <a:latin typeface="Calibri"/>
              <a:cs typeface="Calibri"/>
            </a:endParaRPr>
          </a:p>
          <a:p>
            <a:pPr marL="226060">
              <a:lnSpc>
                <a:spcPct val="150000"/>
              </a:lnSpc>
            </a:pPr>
            <a:r>
              <a:rPr sz="2400" b="1" dirty="0">
                <a:latin typeface="Calibri"/>
                <a:cs typeface="Calibri"/>
              </a:rPr>
              <a:t>Lack of</a:t>
            </a:r>
            <a:r>
              <a:rPr sz="2400" b="1" spc="-35" dirty="0">
                <a:latin typeface="Calibri"/>
                <a:cs typeface="Calibri"/>
              </a:rPr>
              <a:t> </a:t>
            </a:r>
            <a:r>
              <a:rPr sz="2400" b="1" spc="-5" dirty="0">
                <a:latin typeface="Calibri"/>
                <a:cs typeface="Calibri"/>
              </a:rPr>
              <a:t>Specialisation</a:t>
            </a:r>
            <a:endParaRPr sz="2400" dirty="0">
              <a:latin typeface="Calibri"/>
              <a:cs typeface="Calibri"/>
            </a:endParaRPr>
          </a:p>
          <a:p>
            <a:pPr marL="226060">
              <a:lnSpc>
                <a:spcPct val="150000"/>
              </a:lnSpc>
            </a:pPr>
            <a:r>
              <a:rPr sz="2400" b="1" spc="-5" dirty="0">
                <a:latin typeface="Calibri"/>
                <a:cs typeface="Calibri"/>
              </a:rPr>
              <a:t>Absence </a:t>
            </a:r>
            <a:r>
              <a:rPr sz="2400" b="1" dirty="0">
                <a:latin typeface="Calibri"/>
                <a:cs typeface="Calibri"/>
              </a:rPr>
              <a:t>of </a:t>
            </a:r>
            <a:r>
              <a:rPr sz="2400" b="1" spc="-5" dirty="0">
                <a:latin typeface="Calibri"/>
                <a:cs typeface="Calibri"/>
              </a:rPr>
              <a:t>Conceptual</a:t>
            </a:r>
            <a:r>
              <a:rPr sz="2400" b="1" spc="-55" dirty="0">
                <a:latin typeface="Calibri"/>
                <a:cs typeface="Calibri"/>
              </a:rPr>
              <a:t> </a:t>
            </a:r>
            <a:r>
              <a:rPr sz="2400" b="1" spc="-5" dirty="0">
                <a:latin typeface="Calibri"/>
                <a:cs typeface="Calibri"/>
              </a:rPr>
              <a:t>Thinking</a:t>
            </a:r>
            <a:endParaRPr sz="2400" dirty="0">
              <a:latin typeface="Calibri"/>
              <a:cs typeface="Calibri"/>
            </a:endParaRPr>
          </a:p>
          <a:p>
            <a:pPr marL="226060" marR="838835">
              <a:lnSpc>
                <a:spcPct val="150000"/>
              </a:lnSpc>
            </a:pPr>
            <a:r>
              <a:rPr sz="2400" b="1" spc="-15" dirty="0">
                <a:latin typeface="Calibri"/>
                <a:cs typeface="Calibri"/>
              </a:rPr>
              <a:t>Autocratic </a:t>
            </a:r>
            <a:r>
              <a:rPr sz="2400" b="1" spc="-10" dirty="0">
                <a:latin typeface="Calibri"/>
                <a:cs typeface="Calibri"/>
              </a:rPr>
              <a:t>Approach  </a:t>
            </a:r>
            <a:r>
              <a:rPr sz="2400" b="1" spc="-5" dirty="0">
                <a:latin typeface="Calibri"/>
                <a:cs typeface="Calibri"/>
              </a:rPr>
              <a:t>Problems </a:t>
            </a:r>
            <a:r>
              <a:rPr sz="2400" b="1" dirty="0">
                <a:latin typeface="Calibri"/>
                <a:cs typeface="Calibri"/>
              </a:rPr>
              <a:t>of</a:t>
            </a:r>
            <a:r>
              <a:rPr sz="2400" b="1" spc="-80" dirty="0">
                <a:latin typeface="Calibri"/>
                <a:cs typeface="Calibri"/>
              </a:rPr>
              <a:t> </a:t>
            </a:r>
            <a:r>
              <a:rPr sz="2400" b="1" spc="-10" dirty="0">
                <a:latin typeface="Calibri"/>
                <a:cs typeface="Calibri"/>
              </a:rPr>
              <a:t>coordination</a:t>
            </a:r>
            <a:endParaRPr sz="2400" dirty="0">
              <a:latin typeface="Calibri"/>
              <a:cs typeface="Calibri"/>
            </a:endParaRPr>
          </a:p>
        </p:txBody>
      </p:sp>
    </p:spTree>
    <p:extLst>
      <p:ext uri="{BB962C8B-B14F-4D97-AF65-F5344CB8AC3E}">
        <p14:creationId xmlns:p14="http://schemas.microsoft.com/office/powerpoint/2010/main" val="35972829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3" name="Slide Number Placeholder 2"/>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19</a:t>
            </a:fld>
            <a:endParaRPr lang="en-IN" dirty="0"/>
          </a:p>
        </p:txBody>
      </p:sp>
    </p:spTree>
    <p:extLst>
      <p:ext uri="{BB962C8B-B14F-4D97-AF65-F5344CB8AC3E}">
        <p14:creationId xmlns:p14="http://schemas.microsoft.com/office/powerpoint/2010/main" val="29958880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200" y="838200"/>
            <a:ext cx="8557999" cy="516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3" name="Slide Number Placeholder 2"/>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2</a:t>
            </a:fld>
            <a:endParaRPr lang="en-IN" dirty="0"/>
          </a:p>
        </p:txBody>
      </p:sp>
    </p:spTree>
    <p:extLst>
      <p:ext uri="{BB962C8B-B14F-4D97-AF65-F5344CB8AC3E}">
        <p14:creationId xmlns:p14="http://schemas.microsoft.com/office/powerpoint/2010/main" val="218654962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877824" y="265175"/>
            <a:ext cx="7464552" cy="534924"/>
          </a:xfrm>
          <a:prstGeom prst="rect">
            <a:avLst/>
          </a:prstGeom>
          <a:blipFill>
            <a:blip r:embed="rId2" cstate="print"/>
            <a:stretch>
              <a:fillRect/>
            </a:stretch>
          </a:blipFill>
        </p:spPr>
        <p:txBody>
          <a:bodyPr wrap="square" lIns="0" tIns="0" rIns="0" bIns="0" rtlCol="0"/>
          <a:lstStyle/>
          <a:p>
            <a:endParaRPr/>
          </a:p>
        </p:txBody>
      </p:sp>
      <p:sp>
        <p:nvSpPr>
          <p:cNvPr id="5" name="object 5"/>
          <p:cNvSpPr txBox="1">
            <a:spLocks noGrp="1"/>
          </p:cNvSpPr>
          <p:nvPr>
            <p:ph type="title"/>
          </p:nvPr>
        </p:nvSpPr>
        <p:spPr>
          <a:xfrm>
            <a:off x="305434" y="1143000"/>
            <a:ext cx="8686165" cy="4356321"/>
          </a:xfrm>
          <a:prstGeom prst="rect">
            <a:avLst/>
          </a:prstGeom>
        </p:spPr>
        <p:txBody>
          <a:bodyPr vert="horz" wrap="square" lIns="0" tIns="12700" rIns="0" bIns="0" rtlCol="0">
            <a:spAutoFit/>
          </a:bodyPr>
          <a:lstStyle/>
          <a:p>
            <a:pPr marL="12700" marR="297815" indent="213360">
              <a:lnSpc>
                <a:spcPct val="150000"/>
              </a:lnSpc>
              <a:spcBef>
                <a:spcPts val="100"/>
              </a:spcBef>
            </a:pPr>
            <a:r>
              <a:rPr u="none" dirty="0"/>
              <a:t>Functional </a:t>
            </a:r>
            <a:r>
              <a:rPr u="none" spc="-10" dirty="0"/>
              <a:t>structure </a:t>
            </a:r>
            <a:r>
              <a:rPr u="none" dirty="0"/>
              <a:t>is </a:t>
            </a:r>
            <a:r>
              <a:rPr u="none" spc="-15" dirty="0"/>
              <a:t>created </a:t>
            </a:r>
            <a:r>
              <a:rPr u="none" spc="-10" dirty="0"/>
              <a:t>by </a:t>
            </a:r>
            <a:r>
              <a:rPr u="none" spc="-5" dirty="0"/>
              <a:t>grouping </a:t>
            </a:r>
            <a:r>
              <a:rPr u="none" dirty="0"/>
              <a:t>the activities on the  basis of </a:t>
            </a:r>
            <a:r>
              <a:rPr u="none" spc="-5" dirty="0"/>
              <a:t>functional </a:t>
            </a:r>
            <a:r>
              <a:rPr u="none" spc="-15" dirty="0"/>
              <a:t>required for </a:t>
            </a:r>
            <a:r>
              <a:rPr u="none" spc="-5" dirty="0"/>
              <a:t>the </a:t>
            </a:r>
            <a:r>
              <a:rPr u="none" spc="-10" dirty="0"/>
              <a:t>achievement </a:t>
            </a:r>
            <a:r>
              <a:rPr u="none" dirty="0"/>
              <a:t>of </a:t>
            </a:r>
            <a:r>
              <a:rPr u="none" spc="-10" dirty="0"/>
              <a:t>organisational  </a:t>
            </a:r>
            <a:r>
              <a:rPr u="none" spc="-5" dirty="0"/>
              <a:t>objectives</a:t>
            </a:r>
          </a:p>
          <a:p>
            <a:pPr marL="12700" marR="5080" indent="213360">
              <a:lnSpc>
                <a:spcPct val="150000"/>
              </a:lnSpc>
            </a:pPr>
            <a:r>
              <a:rPr u="none" spc="-10" dirty="0"/>
              <a:t>For </a:t>
            </a:r>
            <a:r>
              <a:rPr u="none" spc="-5" dirty="0"/>
              <a:t>this purpose </a:t>
            </a:r>
            <a:r>
              <a:rPr u="none" dirty="0"/>
              <a:t>all the </a:t>
            </a:r>
            <a:r>
              <a:rPr u="none" spc="-5" dirty="0"/>
              <a:t>functions </a:t>
            </a:r>
            <a:r>
              <a:rPr u="none" spc="-15" dirty="0"/>
              <a:t>required </a:t>
            </a:r>
            <a:r>
              <a:rPr u="none" spc="-10" dirty="0"/>
              <a:t>are </a:t>
            </a:r>
            <a:r>
              <a:rPr u="none" spc="-5" dirty="0"/>
              <a:t>classified </a:t>
            </a:r>
            <a:r>
              <a:rPr u="none" spc="-20" dirty="0"/>
              <a:t>into </a:t>
            </a:r>
            <a:r>
              <a:rPr u="none" dirty="0"/>
              <a:t>basic,  secondary and </a:t>
            </a:r>
            <a:r>
              <a:rPr u="none" spc="-5" dirty="0"/>
              <a:t>supporting</a:t>
            </a:r>
            <a:r>
              <a:rPr u="none" spc="-25" dirty="0"/>
              <a:t> </a:t>
            </a:r>
            <a:r>
              <a:rPr u="none" spc="-5" dirty="0"/>
              <a:t>functions</a:t>
            </a:r>
          </a:p>
        </p:txBody>
      </p:sp>
      <p:sp>
        <p:nvSpPr>
          <p:cNvPr id="3" name="Footer Placeholder 2"/>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4" name="Slide Number Placeholder 3"/>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20</a:t>
            </a:fld>
            <a:endParaRPr lang="en-IN" dirty="0"/>
          </a:p>
        </p:txBody>
      </p:sp>
    </p:spTree>
    <p:extLst>
      <p:ext uri="{BB962C8B-B14F-4D97-AF65-F5344CB8AC3E}">
        <p14:creationId xmlns:p14="http://schemas.microsoft.com/office/powerpoint/2010/main" val="37218713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3" name="Slide Number Placeholder 2"/>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21</a:t>
            </a:fld>
            <a:endParaRPr lang="en-IN" dirty="0"/>
          </a:p>
        </p:txBody>
      </p:sp>
      <p:sp>
        <p:nvSpPr>
          <p:cNvPr id="4" name="object 10"/>
          <p:cNvSpPr txBox="1"/>
          <p:nvPr/>
        </p:nvSpPr>
        <p:spPr>
          <a:xfrm>
            <a:off x="383540" y="685800"/>
            <a:ext cx="8202930" cy="3464859"/>
          </a:xfrm>
          <a:prstGeom prst="rect">
            <a:avLst/>
          </a:prstGeom>
        </p:spPr>
        <p:txBody>
          <a:bodyPr vert="horz" wrap="square" lIns="0" tIns="13335" rIns="0" bIns="0" rtlCol="0">
            <a:spAutoFit/>
          </a:bodyPr>
          <a:lstStyle/>
          <a:p>
            <a:pPr marL="297180">
              <a:lnSpc>
                <a:spcPct val="150000"/>
              </a:lnSpc>
              <a:spcBef>
                <a:spcPts val="105"/>
              </a:spcBef>
            </a:pPr>
            <a:r>
              <a:rPr sz="3200" b="1" u="heavy" spc="-15" dirty="0">
                <a:uFill>
                  <a:solidFill>
                    <a:srgbClr val="000000"/>
                  </a:solidFill>
                </a:uFill>
                <a:latin typeface="Calibri"/>
                <a:cs typeface="Calibri"/>
              </a:rPr>
              <a:t>Features:</a:t>
            </a:r>
            <a:endParaRPr sz="3200" dirty="0">
              <a:latin typeface="Calibri"/>
              <a:cs typeface="Calibri"/>
            </a:endParaRPr>
          </a:p>
          <a:p>
            <a:pPr marL="12700" marR="5080" indent="246379">
              <a:lnSpc>
                <a:spcPct val="150000"/>
              </a:lnSpc>
              <a:spcBef>
                <a:spcPts val="40"/>
              </a:spcBef>
            </a:pPr>
            <a:r>
              <a:rPr sz="2400" b="1" spc="-5" dirty="0">
                <a:latin typeface="Calibri"/>
                <a:cs typeface="Calibri"/>
              </a:rPr>
              <a:t>The whole </a:t>
            </a:r>
            <a:r>
              <a:rPr sz="2400" b="1" dirty="0">
                <a:latin typeface="Calibri"/>
                <a:cs typeface="Calibri"/>
              </a:rPr>
              <a:t>activities of an </a:t>
            </a:r>
            <a:r>
              <a:rPr sz="2400" b="1" spc="-10" dirty="0">
                <a:latin typeface="Calibri"/>
                <a:cs typeface="Calibri"/>
              </a:rPr>
              <a:t>organisation are </a:t>
            </a:r>
            <a:r>
              <a:rPr sz="2400" b="1" dirty="0">
                <a:latin typeface="Calibri"/>
                <a:cs typeface="Calibri"/>
              </a:rPr>
              <a:t>divided </a:t>
            </a:r>
            <a:r>
              <a:rPr sz="2400" b="1" spc="-20" dirty="0">
                <a:latin typeface="Calibri"/>
                <a:cs typeface="Calibri"/>
              </a:rPr>
              <a:t>into </a:t>
            </a:r>
            <a:r>
              <a:rPr sz="2400" b="1" spc="-5" dirty="0">
                <a:latin typeface="Calibri"/>
                <a:cs typeface="Calibri"/>
              </a:rPr>
              <a:t>various  functions</a:t>
            </a:r>
            <a:endParaRPr sz="2400" dirty="0">
              <a:latin typeface="Calibri"/>
              <a:cs typeface="Calibri"/>
            </a:endParaRPr>
          </a:p>
          <a:p>
            <a:pPr marL="259079" marR="229235">
              <a:lnSpc>
                <a:spcPct val="150000"/>
              </a:lnSpc>
            </a:pPr>
            <a:r>
              <a:rPr sz="2400" b="1" spc="-10" dirty="0">
                <a:latin typeface="Calibri"/>
                <a:cs typeface="Calibri"/>
              </a:rPr>
              <a:t>Each </a:t>
            </a:r>
            <a:r>
              <a:rPr sz="2400" b="1" spc="-5" dirty="0">
                <a:latin typeface="Calibri"/>
                <a:cs typeface="Calibri"/>
              </a:rPr>
              <a:t>functional </a:t>
            </a:r>
            <a:r>
              <a:rPr sz="2400" b="1" spc="-10" dirty="0">
                <a:latin typeface="Calibri"/>
                <a:cs typeface="Calibri"/>
              </a:rPr>
              <a:t>area </a:t>
            </a:r>
            <a:r>
              <a:rPr sz="2400" b="1" dirty="0">
                <a:latin typeface="Calibri"/>
                <a:cs typeface="Calibri"/>
              </a:rPr>
              <a:t>is put </a:t>
            </a:r>
            <a:r>
              <a:rPr sz="2400" b="1" spc="-5" dirty="0">
                <a:latin typeface="Calibri"/>
                <a:cs typeface="Calibri"/>
              </a:rPr>
              <a:t>under </a:t>
            </a:r>
            <a:r>
              <a:rPr sz="2400" b="1" dirty="0">
                <a:latin typeface="Calibri"/>
                <a:cs typeface="Calibri"/>
              </a:rPr>
              <a:t>the </a:t>
            </a:r>
            <a:r>
              <a:rPr sz="2400" b="1" spc="-15" dirty="0">
                <a:latin typeface="Calibri"/>
                <a:cs typeface="Calibri"/>
              </a:rPr>
              <a:t>charge </a:t>
            </a:r>
            <a:r>
              <a:rPr sz="2400" b="1" dirty="0">
                <a:latin typeface="Calibri"/>
                <a:cs typeface="Calibri"/>
              </a:rPr>
              <a:t>of one </a:t>
            </a:r>
            <a:r>
              <a:rPr sz="2400" b="1" spc="-15" dirty="0">
                <a:latin typeface="Calibri"/>
                <a:cs typeface="Calibri"/>
              </a:rPr>
              <a:t>executive  </a:t>
            </a:r>
            <a:r>
              <a:rPr sz="2400" b="1" spc="-10" dirty="0">
                <a:latin typeface="Calibri"/>
                <a:cs typeface="Calibri"/>
              </a:rPr>
              <a:t>For </a:t>
            </a:r>
            <a:r>
              <a:rPr sz="2400" b="1" spc="-20" dirty="0">
                <a:latin typeface="Calibri"/>
                <a:cs typeface="Calibri"/>
              </a:rPr>
              <a:t>any </a:t>
            </a:r>
            <a:r>
              <a:rPr sz="2400" b="1" dirty="0">
                <a:latin typeface="Calibri"/>
                <a:cs typeface="Calibri"/>
              </a:rPr>
              <a:t>decision, one has </a:t>
            </a:r>
            <a:r>
              <a:rPr sz="2400" b="1" spc="-15" dirty="0">
                <a:latin typeface="Calibri"/>
                <a:cs typeface="Calibri"/>
              </a:rPr>
              <a:t>to </a:t>
            </a:r>
            <a:r>
              <a:rPr sz="2400" b="1" spc="-5" dirty="0">
                <a:latin typeface="Calibri"/>
                <a:cs typeface="Calibri"/>
              </a:rPr>
              <a:t>consult the functional specialist  Limited </a:t>
            </a:r>
            <a:r>
              <a:rPr sz="2400" b="1" dirty="0">
                <a:latin typeface="Calibri"/>
                <a:cs typeface="Calibri"/>
              </a:rPr>
              <a:t>span of </a:t>
            </a:r>
            <a:r>
              <a:rPr sz="2400" b="1" spc="-10" dirty="0">
                <a:latin typeface="Calibri"/>
                <a:cs typeface="Calibri"/>
              </a:rPr>
              <a:t>control </a:t>
            </a:r>
            <a:r>
              <a:rPr sz="2400" b="1" dirty="0">
                <a:latin typeface="Calibri"/>
                <a:cs typeface="Calibri"/>
              </a:rPr>
              <a:t>is</a:t>
            </a:r>
            <a:r>
              <a:rPr sz="2400" b="1" spc="-45" dirty="0">
                <a:latin typeface="Calibri"/>
                <a:cs typeface="Calibri"/>
              </a:rPr>
              <a:t> </a:t>
            </a:r>
            <a:r>
              <a:rPr sz="2400" b="1" spc="-10" dirty="0">
                <a:latin typeface="Calibri"/>
                <a:cs typeface="Calibri"/>
              </a:rPr>
              <a:t>there.</a:t>
            </a:r>
            <a:endParaRPr sz="2400" dirty="0">
              <a:latin typeface="Calibri"/>
              <a:cs typeface="Calibri"/>
            </a:endParaRPr>
          </a:p>
        </p:txBody>
      </p:sp>
    </p:spTree>
    <p:extLst>
      <p:ext uri="{BB962C8B-B14F-4D97-AF65-F5344CB8AC3E}">
        <p14:creationId xmlns:p14="http://schemas.microsoft.com/office/powerpoint/2010/main" val="11868231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877824" y="265175"/>
            <a:ext cx="7464552" cy="534924"/>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152400" y="914400"/>
            <a:ext cx="8795004" cy="4495800"/>
          </a:xfrm>
          <a:prstGeom prst="rect">
            <a:avLst/>
          </a:prstGeom>
          <a:blipFill>
            <a:blip r:embed="rId3" cstate="print"/>
            <a:stretch>
              <a:fillRect/>
            </a:stretch>
          </a:blipFill>
        </p:spPr>
        <p:txBody>
          <a:bodyPr wrap="square" lIns="0" tIns="0" rIns="0" bIns="0" rtlCol="0"/>
          <a:lstStyle/>
          <a:p>
            <a:endParaRPr/>
          </a:p>
        </p:txBody>
      </p:sp>
      <p:sp>
        <p:nvSpPr>
          <p:cNvPr id="4" name="Footer Placeholder 3"/>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5" name="Slide Number Placeholder 4"/>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22</a:t>
            </a:fld>
            <a:endParaRPr lang="en-IN" dirty="0"/>
          </a:p>
        </p:txBody>
      </p:sp>
    </p:spTree>
    <p:extLst>
      <p:ext uri="{BB962C8B-B14F-4D97-AF65-F5344CB8AC3E}">
        <p14:creationId xmlns:p14="http://schemas.microsoft.com/office/powerpoint/2010/main" val="1423630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877824" y="265175"/>
            <a:ext cx="7464552" cy="534924"/>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548640" y="1257300"/>
            <a:ext cx="202692" cy="21336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548640" y="1623060"/>
            <a:ext cx="202692" cy="213360"/>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548640" y="1988820"/>
            <a:ext cx="202692" cy="213360"/>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548640" y="2354579"/>
            <a:ext cx="202692" cy="213360"/>
          </a:xfrm>
          <a:prstGeom prst="rect">
            <a:avLst/>
          </a:prstGeom>
          <a:blipFill>
            <a:blip r:embed="rId3" cstate="print"/>
            <a:stretch>
              <a:fillRect/>
            </a:stretch>
          </a:blipFill>
        </p:spPr>
        <p:txBody>
          <a:bodyPr wrap="square" lIns="0" tIns="0" rIns="0" bIns="0" rtlCol="0"/>
          <a:lstStyle/>
          <a:p>
            <a:endParaRPr/>
          </a:p>
        </p:txBody>
      </p:sp>
      <p:sp>
        <p:nvSpPr>
          <p:cNvPr id="7" name="object 7"/>
          <p:cNvSpPr txBox="1"/>
          <p:nvPr/>
        </p:nvSpPr>
        <p:spPr>
          <a:xfrm>
            <a:off x="535940" y="770890"/>
            <a:ext cx="3286125" cy="2220595"/>
          </a:xfrm>
          <a:prstGeom prst="rect">
            <a:avLst/>
          </a:prstGeom>
        </p:spPr>
        <p:txBody>
          <a:bodyPr vert="horz" wrap="square" lIns="0" tIns="12700" rIns="0" bIns="0" rtlCol="0">
            <a:spAutoFit/>
          </a:bodyPr>
          <a:lstStyle/>
          <a:p>
            <a:pPr marL="12700">
              <a:lnSpc>
                <a:spcPct val="100000"/>
              </a:lnSpc>
              <a:spcBef>
                <a:spcPts val="100"/>
              </a:spcBef>
            </a:pPr>
            <a:r>
              <a:rPr sz="2400" b="1" u="heavy" dirty="0">
                <a:uFill>
                  <a:solidFill>
                    <a:srgbClr val="000000"/>
                  </a:solidFill>
                </a:uFill>
                <a:latin typeface="Garamond"/>
                <a:cs typeface="Garamond"/>
              </a:rPr>
              <a:t>Merits:</a:t>
            </a:r>
            <a:endParaRPr sz="2400">
              <a:latin typeface="Garamond"/>
              <a:cs typeface="Garamond"/>
            </a:endParaRPr>
          </a:p>
          <a:p>
            <a:pPr marL="225425" marR="285115">
              <a:lnSpc>
                <a:spcPct val="100000"/>
              </a:lnSpc>
            </a:pPr>
            <a:r>
              <a:rPr sz="2400" b="1" dirty="0">
                <a:latin typeface="Garamond"/>
                <a:cs typeface="Garamond"/>
              </a:rPr>
              <a:t>High </a:t>
            </a:r>
            <a:r>
              <a:rPr sz="2400" b="1" spc="-5" dirty="0">
                <a:latin typeface="Garamond"/>
                <a:cs typeface="Garamond"/>
              </a:rPr>
              <a:t>Specialisation  Clarity in functioning  </a:t>
            </a:r>
            <a:r>
              <a:rPr sz="2400" b="1" dirty="0">
                <a:latin typeface="Garamond"/>
                <a:cs typeface="Garamond"/>
              </a:rPr>
              <a:t>No </a:t>
            </a:r>
            <a:r>
              <a:rPr sz="2400" b="1" spc="-5" dirty="0">
                <a:latin typeface="Garamond"/>
                <a:cs typeface="Garamond"/>
              </a:rPr>
              <a:t>duplication  Satisfactions</a:t>
            </a:r>
            <a:endParaRPr sz="2400">
              <a:latin typeface="Garamond"/>
              <a:cs typeface="Garamond"/>
            </a:endParaRPr>
          </a:p>
          <a:p>
            <a:pPr marL="225425">
              <a:lnSpc>
                <a:spcPct val="100000"/>
              </a:lnSpc>
            </a:pPr>
            <a:r>
              <a:rPr sz="2400" b="1" dirty="0">
                <a:latin typeface="Garamond"/>
                <a:cs typeface="Garamond"/>
              </a:rPr>
              <a:t>Control and</a:t>
            </a:r>
            <a:r>
              <a:rPr sz="2400" b="1" spc="-65" dirty="0">
                <a:latin typeface="Garamond"/>
                <a:cs typeface="Garamond"/>
              </a:rPr>
              <a:t> </a:t>
            </a:r>
            <a:r>
              <a:rPr sz="2400" b="1" spc="-5" dirty="0">
                <a:latin typeface="Garamond"/>
                <a:cs typeface="Garamond"/>
              </a:rPr>
              <a:t>Coordinate</a:t>
            </a:r>
            <a:endParaRPr sz="2400">
              <a:latin typeface="Garamond"/>
              <a:cs typeface="Garamond"/>
            </a:endParaRPr>
          </a:p>
        </p:txBody>
      </p:sp>
      <p:sp>
        <p:nvSpPr>
          <p:cNvPr id="8" name="object 8"/>
          <p:cNvSpPr/>
          <p:nvPr/>
        </p:nvSpPr>
        <p:spPr>
          <a:xfrm>
            <a:off x="548640" y="2720339"/>
            <a:ext cx="202692" cy="213360"/>
          </a:xfrm>
          <a:prstGeom prst="rect">
            <a:avLst/>
          </a:prstGeom>
          <a:blipFill>
            <a:blip r:embed="rId3" cstate="print"/>
            <a:stretch>
              <a:fillRect/>
            </a:stretch>
          </a:blipFill>
        </p:spPr>
        <p:txBody>
          <a:bodyPr wrap="square" lIns="0" tIns="0" rIns="0" bIns="0" rtlCol="0"/>
          <a:lstStyle/>
          <a:p>
            <a:endParaRPr/>
          </a:p>
        </p:txBody>
      </p:sp>
      <p:sp>
        <p:nvSpPr>
          <p:cNvPr id="9" name="object 9"/>
          <p:cNvSpPr/>
          <p:nvPr/>
        </p:nvSpPr>
        <p:spPr>
          <a:xfrm>
            <a:off x="4358640" y="1333500"/>
            <a:ext cx="202691" cy="213360"/>
          </a:xfrm>
          <a:prstGeom prst="rect">
            <a:avLst/>
          </a:prstGeom>
          <a:blipFill>
            <a:blip r:embed="rId4" cstate="print"/>
            <a:stretch>
              <a:fillRect/>
            </a:stretch>
          </a:blipFill>
        </p:spPr>
        <p:txBody>
          <a:bodyPr wrap="square" lIns="0" tIns="0" rIns="0" bIns="0" rtlCol="0"/>
          <a:lstStyle/>
          <a:p>
            <a:endParaRPr/>
          </a:p>
        </p:txBody>
      </p:sp>
      <p:sp>
        <p:nvSpPr>
          <p:cNvPr id="10" name="object 10"/>
          <p:cNvSpPr/>
          <p:nvPr/>
        </p:nvSpPr>
        <p:spPr>
          <a:xfrm>
            <a:off x="4358640" y="1699260"/>
            <a:ext cx="202691" cy="213360"/>
          </a:xfrm>
          <a:prstGeom prst="rect">
            <a:avLst/>
          </a:prstGeom>
          <a:blipFill>
            <a:blip r:embed="rId4" cstate="print"/>
            <a:stretch>
              <a:fillRect/>
            </a:stretch>
          </a:blipFill>
        </p:spPr>
        <p:txBody>
          <a:bodyPr wrap="square" lIns="0" tIns="0" rIns="0" bIns="0" rtlCol="0"/>
          <a:lstStyle/>
          <a:p>
            <a:endParaRPr/>
          </a:p>
        </p:txBody>
      </p:sp>
      <p:sp>
        <p:nvSpPr>
          <p:cNvPr id="11" name="object 11"/>
          <p:cNvSpPr txBox="1"/>
          <p:nvPr/>
        </p:nvSpPr>
        <p:spPr>
          <a:xfrm>
            <a:off x="4346828" y="851661"/>
            <a:ext cx="3769995" cy="1484630"/>
          </a:xfrm>
          <a:prstGeom prst="rect">
            <a:avLst/>
          </a:prstGeom>
        </p:spPr>
        <p:txBody>
          <a:bodyPr vert="horz" wrap="square" lIns="0" tIns="12700" rIns="0" bIns="0" rtlCol="0">
            <a:spAutoFit/>
          </a:bodyPr>
          <a:lstStyle/>
          <a:p>
            <a:pPr marL="12700">
              <a:lnSpc>
                <a:spcPts val="2860"/>
              </a:lnSpc>
              <a:spcBef>
                <a:spcPts val="100"/>
              </a:spcBef>
            </a:pPr>
            <a:r>
              <a:rPr sz="2400" b="1" u="heavy" spc="-5" dirty="0">
                <a:uFill>
                  <a:solidFill>
                    <a:srgbClr val="000000"/>
                  </a:solidFill>
                </a:uFill>
                <a:latin typeface="Calibri"/>
                <a:cs typeface="Calibri"/>
              </a:rPr>
              <a:t>Demerits:</a:t>
            </a:r>
            <a:endParaRPr sz="2400">
              <a:latin typeface="Calibri"/>
              <a:cs typeface="Calibri"/>
            </a:endParaRPr>
          </a:p>
          <a:p>
            <a:pPr marL="226060" marR="5080">
              <a:lnSpc>
                <a:spcPts val="2880"/>
              </a:lnSpc>
              <a:spcBef>
                <a:spcPts val="75"/>
              </a:spcBef>
            </a:pPr>
            <a:r>
              <a:rPr sz="2400" b="1" spc="-5" dirty="0">
                <a:latin typeface="Garamond"/>
                <a:cs typeface="Garamond"/>
              </a:rPr>
              <a:t>Calls </a:t>
            </a:r>
            <a:r>
              <a:rPr sz="2400" b="1" spc="5" dirty="0">
                <a:latin typeface="Garamond"/>
                <a:cs typeface="Garamond"/>
              </a:rPr>
              <a:t>for more</a:t>
            </a:r>
            <a:r>
              <a:rPr sz="2400" b="1" spc="-85" dirty="0">
                <a:latin typeface="Garamond"/>
                <a:cs typeface="Garamond"/>
              </a:rPr>
              <a:t> </a:t>
            </a:r>
            <a:r>
              <a:rPr sz="2400" b="1" spc="-5" dirty="0">
                <a:latin typeface="Garamond"/>
                <a:cs typeface="Garamond"/>
              </a:rPr>
              <a:t>coordination  Clear line of</a:t>
            </a:r>
            <a:r>
              <a:rPr sz="2400" b="1" spc="355" dirty="0">
                <a:latin typeface="Garamond"/>
                <a:cs typeface="Garamond"/>
              </a:rPr>
              <a:t> </a:t>
            </a:r>
            <a:r>
              <a:rPr sz="2400" b="1" spc="-5" dirty="0">
                <a:latin typeface="Garamond"/>
                <a:cs typeface="Garamond"/>
              </a:rPr>
              <a:t>authority</a:t>
            </a:r>
            <a:endParaRPr sz="2400">
              <a:latin typeface="Garamond"/>
              <a:cs typeface="Garamond"/>
            </a:endParaRPr>
          </a:p>
          <a:p>
            <a:pPr marL="226060">
              <a:lnSpc>
                <a:spcPts val="2785"/>
              </a:lnSpc>
            </a:pPr>
            <a:r>
              <a:rPr sz="2400" b="1" spc="-10" dirty="0">
                <a:latin typeface="Garamond"/>
                <a:cs typeface="Garamond"/>
              </a:rPr>
              <a:t>Slow </a:t>
            </a:r>
            <a:r>
              <a:rPr sz="2400" b="1" spc="-5" dirty="0">
                <a:latin typeface="Garamond"/>
                <a:cs typeface="Garamond"/>
              </a:rPr>
              <a:t>decision</a:t>
            </a:r>
            <a:r>
              <a:rPr sz="2400" b="1" spc="-15" dirty="0">
                <a:latin typeface="Garamond"/>
                <a:cs typeface="Garamond"/>
              </a:rPr>
              <a:t> </a:t>
            </a:r>
            <a:r>
              <a:rPr sz="2400" b="1" dirty="0">
                <a:latin typeface="Garamond"/>
                <a:cs typeface="Garamond"/>
              </a:rPr>
              <a:t>making</a:t>
            </a:r>
            <a:endParaRPr sz="2400">
              <a:latin typeface="Garamond"/>
              <a:cs typeface="Garamond"/>
            </a:endParaRPr>
          </a:p>
        </p:txBody>
      </p:sp>
      <p:sp>
        <p:nvSpPr>
          <p:cNvPr id="12" name="object 12"/>
          <p:cNvSpPr/>
          <p:nvPr/>
        </p:nvSpPr>
        <p:spPr>
          <a:xfrm>
            <a:off x="4358640" y="2065020"/>
            <a:ext cx="202691" cy="213360"/>
          </a:xfrm>
          <a:prstGeom prst="rect">
            <a:avLst/>
          </a:prstGeom>
          <a:blipFill>
            <a:blip r:embed="rId4" cstate="print"/>
            <a:stretch>
              <a:fillRect/>
            </a:stretch>
          </a:blipFill>
        </p:spPr>
        <p:txBody>
          <a:bodyPr wrap="square" lIns="0" tIns="0" rIns="0" bIns="0" rtlCol="0"/>
          <a:lstStyle/>
          <a:p>
            <a:endParaRPr/>
          </a:p>
        </p:txBody>
      </p:sp>
      <p:sp>
        <p:nvSpPr>
          <p:cNvPr id="13" name="object 13"/>
          <p:cNvSpPr txBox="1"/>
          <p:nvPr/>
        </p:nvSpPr>
        <p:spPr>
          <a:xfrm>
            <a:off x="383540" y="3446145"/>
            <a:ext cx="8453755" cy="1488440"/>
          </a:xfrm>
          <a:prstGeom prst="rect">
            <a:avLst/>
          </a:prstGeom>
        </p:spPr>
        <p:txBody>
          <a:bodyPr vert="horz" wrap="square" lIns="0" tIns="12700" rIns="0" bIns="0" rtlCol="0">
            <a:spAutoFit/>
          </a:bodyPr>
          <a:lstStyle/>
          <a:p>
            <a:pPr marL="12700">
              <a:lnSpc>
                <a:spcPct val="100000"/>
              </a:lnSpc>
              <a:spcBef>
                <a:spcPts val="100"/>
              </a:spcBef>
            </a:pPr>
            <a:r>
              <a:rPr sz="2400" b="1" u="heavy" spc="-10" dirty="0">
                <a:uFill>
                  <a:solidFill>
                    <a:srgbClr val="000000"/>
                  </a:solidFill>
                </a:uFill>
                <a:latin typeface="Garamond"/>
                <a:cs typeface="Garamond"/>
              </a:rPr>
              <a:t>Suitability:</a:t>
            </a:r>
            <a:endParaRPr sz="2400">
              <a:latin typeface="Garamond"/>
              <a:cs typeface="Garamond"/>
            </a:endParaRPr>
          </a:p>
          <a:p>
            <a:pPr marL="12700" marR="5080">
              <a:lnSpc>
                <a:spcPct val="100000"/>
              </a:lnSpc>
              <a:tabLst>
                <a:tab pos="1412875" algn="l"/>
                <a:tab pos="1829435" algn="l"/>
                <a:tab pos="2118995" algn="l"/>
                <a:tab pos="2951480" algn="l"/>
                <a:tab pos="4705350" algn="l"/>
                <a:tab pos="5624830" algn="l"/>
                <a:tab pos="6252845" algn="l"/>
                <a:tab pos="7510145" algn="l"/>
              </a:tabLst>
            </a:pPr>
            <a:r>
              <a:rPr sz="2400" b="1" spc="5" dirty="0">
                <a:latin typeface="Garamond"/>
                <a:cs typeface="Garamond"/>
              </a:rPr>
              <a:t>The </a:t>
            </a:r>
            <a:r>
              <a:rPr sz="2400" b="1" spc="-10" dirty="0">
                <a:latin typeface="Garamond"/>
                <a:cs typeface="Garamond"/>
              </a:rPr>
              <a:t>establishment </a:t>
            </a:r>
            <a:r>
              <a:rPr sz="2400" b="1" spc="-5" dirty="0">
                <a:latin typeface="Garamond"/>
                <a:cs typeface="Garamond"/>
              </a:rPr>
              <a:t>of </a:t>
            </a:r>
            <a:r>
              <a:rPr sz="2400" b="1" spc="-10" dirty="0">
                <a:latin typeface="Garamond"/>
                <a:cs typeface="Garamond"/>
              </a:rPr>
              <a:t>functional </a:t>
            </a:r>
            <a:r>
              <a:rPr sz="2400" b="1" spc="-5" dirty="0">
                <a:latin typeface="Garamond"/>
                <a:cs typeface="Garamond"/>
              </a:rPr>
              <a:t>organisation </a:t>
            </a:r>
            <a:r>
              <a:rPr sz="2400" b="1" spc="5" dirty="0">
                <a:latin typeface="Garamond"/>
                <a:cs typeface="Garamond"/>
              </a:rPr>
              <a:t>structure </a:t>
            </a:r>
            <a:r>
              <a:rPr sz="2400" b="1" spc="-5" dirty="0">
                <a:latin typeface="Garamond"/>
                <a:cs typeface="Garamond"/>
              </a:rPr>
              <a:t>becomes  neces</a:t>
            </a:r>
            <a:r>
              <a:rPr sz="2400" b="1" spc="-10" dirty="0">
                <a:latin typeface="Garamond"/>
                <a:cs typeface="Garamond"/>
              </a:rPr>
              <a:t>s</a:t>
            </a:r>
            <a:r>
              <a:rPr sz="2400" b="1" dirty="0">
                <a:latin typeface="Garamond"/>
                <a:cs typeface="Garamond"/>
              </a:rPr>
              <a:t>a</a:t>
            </a:r>
            <a:r>
              <a:rPr sz="2400" b="1" spc="95" dirty="0">
                <a:latin typeface="Garamond"/>
                <a:cs typeface="Garamond"/>
              </a:rPr>
              <a:t>r</a:t>
            </a:r>
            <a:r>
              <a:rPr sz="2400" b="1" dirty="0">
                <a:latin typeface="Garamond"/>
                <a:cs typeface="Garamond"/>
              </a:rPr>
              <a:t>y	as	a	sm</a:t>
            </a:r>
            <a:r>
              <a:rPr sz="2400" b="1" spc="5" dirty="0">
                <a:latin typeface="Garamond"/>
                <a:cs typeface="Garamond"/>
              </a:rPr>
              <a:t>a</a:t>
            </a:r>
            <a:r>
              <a:rPr sz="2400" b="1" spc="-5" dirty="0">
                <a:latin typeface="Garamond"/>
                <a:cs typeface="Garamond"/>
              </a:rPr>
              <a:t>l</a:t>
            </a:r>
            <a:r>
              <a:rPr sz="2400" b="1" dirty="0">
                <a:latin typeface="Garamond"/>
                <a:cs typeface="Garamond"/>
              </a:rPr>
              <a:t>l	</a:t>
            </a:r>
            <a:r>
              <a:rPr sz="2400" b="1" spc="5" dirty="0">
                <a:latin typeface="Garamond"/>
                <a:cs typeface="Garamond"/>
              </a:rPr>
              <a:t>o</a:t>
            </a:r>
            <a:r>
              <a:rPr sz="2400" b="1" dirty="0">
                <a:latin typeface="Garamond"/>
                <a:cs typeface="Garamond"/>
              </a:rPr>
              <a:t>rgan</a:t>
            </a:r>
            <a:r>
              <a:rPr sz="2400" b="1" spc="-10" dirty="0">
                <a:latin typeface="Garamond"/>
                <a:cs typeface="Garamond"/>
              </a:rPr>
              <a:t>i</a:t>
            </a:r>
            <a:r>
              <a:rPr sz="2400" b="1" dirty="0">
                <a:latin typeface="Garamond"/>
                <a:cs typeface="Garamond"/>
              </a:rPr>
              <a:t>sation	</a:t>
            </a:r>
            <a:r>
              <a:rPr sz="2400" b="1" spc="30" dirty="0">
                <a:latin typeface="Garamond"/>
                <a:cs typeface="Garamond"/>
              </a:rPr>
              <a:t>g</a:t>
            </a:r>
            <a:r>
              <a:rPr sz="2400" b="1" spc="20" dirty="0">
                <a:latin typeface="Garamond"/>
                <a:cs typeface="Garamond"/>
              </a:rPr>
              <a:t>r</a:t>
            </a:r>
            <a:r>
              <a:rPr sz="2400" b="1" spc="-30" dirty="0">
                <a:latin typeface="Garamond"/>
                <a:cs typeface="Garamond"/>
              </a:rPr>
              <a:t>o</a:t>
            </a:r>
            <a:r>
              <a:rPr sz="2400" b="1" spc="-5" dirty="0">
                <a:latin typeface="Garamond"/>
                <a:cs typeface="Garamond"/>
              </a:rPr>
              <a:t>w</a:t>
            </a:r>
            <a:r>
              <a:rPr sz="2400" b="1" dirty="0">
                <a:latin typeface="Garamond"/>
                <a:cs typeface="Garamond"/>
              </a:rPr>
              <a:t>s	a</a:t>
            </a:r>
            <a:r>
              <a:rPr sz="2400" b="1" spc="5" dirty="0">
                <a:latin typeface="Garamond"/>
                <a:cs typeface="Garamond"/>
              </a:rPr>
              <a:t>n</a:t>
            </a:r>
            <a:r>
              <a:rPr sz="2400" b="1" dirty="0">
                <a:latin typeface="Garamond"/>
                <a:cs typeface="Garamond"/>
              </a:rPr>
              <a:t>d	</a:t>
            </a:r>
            <a:r>
              <a:rPr sz="2400" b="1" spc="-5" dirty="0">
                <a:latin typeface="Garamond"/>
                <a:cs typeface="Garamond"/>
              </a:rPr>
              <a:t>b</a:t>
            </a:r>
            <a:r>
              <a:rPr sz="2400" b="1" spc="-15" dirty="0">
                <a:latin typeface="Garamond"/>
                <a:cs typeface="Garamond"/>
              </a:rPr>
              <a:t>u</a:t>
            </a:r>
            <a:r>
              <a:rPr sz="2400" b="1" dirty="0">
                <a:latin typeface="Garamond"/>
                <a:cs typeface="Garamond"/>
              </a:rPr>
              <a:t>sine</a:t>
            </a:r>
            <a:r>
              <a:rPr sz="2400" b="1" spc="5" dirty="0">
                <a:latin typeface="Garamond"/>
                <a:cs typeface="Garamond"/>
              </a:rPr>
              <a:t>s</a:t>
            </a:r>
            <a:r>
              <a:rPr sz="2400" b="1" dirty="0">
                <a:latin typeface="Garamond"/>
                <a:cs typeface="Garamond"/>
              </a:rPr>
              <a:t>s	</a:t>
            </a:r>
            <a:r>
              <a:rPr sz="2400" b="1" spc="10" dirty="0">
                <a:latin typeface="Garamond"/>
                <a:cs typeface="Garamond"/>
              </a:rPr>
              <a:t>a</a:t>
            </a:r>
            <a:r>
              <a:rPr sz="2400" b="1" dirty="0">
                <a:latin typeface="Garamond"/>
                <a:cs typeface="Garamond"/>
              </a:rPr>
              <a:t>ct</a:t>
            </a:r>
            <a:r>
              <a:rPr sz="2400" b="1" spc="-35" dirty="0">
                <a:latin typeface="Garamond"/>
                <a:cs typeface="Garamond"/>
              </a:rPr>
              <a:t>i</a:t>
            </a:r>
            <a:r>
              <a:rPr sz="2400" b="1" spc="-5" dirty="0">
                <a:latin typeface="Garamond"/>
                <a:cs typeface="Garamond"/>
              </a:rPr>
              <a:t>v</a:t>
            </a:r>
            <a:r>
              <a:rPr sz="2400" b="1" spc="-15" dirty="0">
                <a:latin typeface="Garamond"/>
                <a:cs typeface="Garamond"/>
              </a:rPr>
              <a:t>i</a:t>
            </a:r>
            <a:r>
              <a:rPr sz="2400" b="1" dirty="0">
                <a:latin typeface="Garamond"/>
                <a:cs typeface="Garamond"/>
              </a:rPr>
              <a:t>ty  </a:t>
            </a:r>
            <a:r>
              <a:rPr sz="2400" b="1" spc="-5" dirty="0">
                <a:latin typeface="Garamond"/>
                <a:cs typeface="Garamond"/>
              </a:rPr>
              <a:t>becomes </a:t>
            </a:r>
            <a:r>
              <a:rPr sz="2400" b="1" spc="5" dirty="0">
                <a:latin typeface="Garamond"/>
                <a:cs typeface="Garamond"/>
              </a:rPr>
              <a:t>more </a:t>
            </a:r>
            <a:r>
              <a:rPr sz="2400" b="1" dirty="0">
                <a:latin typeface="Garamond"/>
                <a:cs typeface="Garamond"/>
              </a:rPr>
              <a:t>and </a:t>
            </a:r>
            <a:r>
              <a:rPr sz="2400" b="1" spc="5" dirty="0">
                <a:latin typeface="Garamond"/>
                <a:cs typeface="Garamond"/>
              </a:rPr>
              <a:t>more</a:t>
            </a:r>
            <a:r>
              <a:rPr sz="2400" b="1" spc="-20" dirty="0">
                <a:latin typeface="Garamond"/>
                <a:cs typeface="Garamond"/>
              </a:rPr>
              <a:t> </a:t>
            </a:r>
            <a:r>
              <a:rPr sz="2400" b="1" dirty="0">
                <a:latin typeface="Garamond"/>
                <a:cs typeface="Garamond"/>
              </a:rPr>
              <a:t>complete</a:t>
            </a:r>
            <a:endParaRPr sz="2400">
              <a:latin typeface="Garamond"/>
              <a:cs typeface="Garamond"/>
            </a:endParaRPr>
          </a:p>
        </p:txBody>
      </p:sp>
      <p:sp>
        <p:nvSpPr>
          <p:cNvPr id="14" name="Footer Placeholder 13"/>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15" name="Slide Number Placeholder 14"/>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23</a:t>
            </a:fld>
            <a:endParaRPr lang="en-IN" dirty="0"/>
          </a:p>
        </p:txBody>
      </p:sp>
    </p:spTree>
    <p:extLst>
      <p:ext uri="{BB962C8B-B14F-4D97-AF65-F5344CB8AC3E}">
        <p14:creationId xmlns:p14="http://schemas.microsoft.com/office/powerpoint/2010/main" val="3729300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9"/>
          <p:cNvSpPr/>
          <p:nvPr/>
        </p:nvSpPr>
        <p:spPr>
          <a:xfrm>
            <a:off x="303275" y="571500"/>
            <a:ext cx="1318260" cy="312420"/>
          </a:xfrm>
          <a:prstGeom prst="rect">
            <a:avLst/>
          </a:prstGeom>
          <a:blipFill>
            <a:blip r:embed="rId2" cstate="print"/>
            <a:stretch>
              <a:fillRect/>
            </a:stretch>
          </a:blipFill>
        </p:spPr>
        <p:txBody>
          <a:bodyPr wrap="square" lIns="0" tIns="0" rIns="0" bIns="0" rtlCol="0"/>
          <a:lstStyle/>
          <a:p>
            <a:endParaRPr/>
          </a:p>
        </p:txBody>
      </p:sp>
      <p:sp>
        <p:nvSpPr>
          <p:cNvPr id="10" name="object 10"/>
          <p:cNvSpPr/>
          <p:nvPr/>
        </p:nvSpPr>
        <p:spPr>
          <a:xfrm>
            <a:off x="315429" y="285877"/>
            <a:ext cx="1293914" cy="303784"/>
          </a:xfrm>
          <a:prstGeom prst="rect">
            <a:avLst/>
          </a:prstGeom>
          <a:blipFill>
            <a:blip r:embed="rId3" cstate="print"/>
            <a:stretch>
              <a:fillRect/>
            </a:stretch>
          </a:blipFill>
        </p:spPr>
        <p:txBody>
          <a:bodyPr wrap="square" lIns="0" tIns="0" rIns="0" bIns="0" rtlCol="0"/>
          <a:lstStyle/>
          <a:p>
            <a:endParaRPr/>
          </a:p>
        </p:txBody>
      </p:sp>
      <p:sp>
        <p:nvSpPr>
          <p:cNvPr id="11" name="object 11"/>
          <p:cNvSpPr/>
          <p:nvPr/>
        </p:nvSpPr>
        <p:spPr>
          <a:xfrm>
            <a:off x="1392555" y="444245"/>
            <a:ext cx="104393" cy="101600"/>
          </a:xfrm>
          <a:prstGeom prst="rect">
            <a:avLst/>
          </a:prstGeom>
          <a:blipFill>
            <a:blip r:embed="rId4" cstate="print"/>
            <a:stretch>
              <a:fillRect/>
            </a:stretch>
          </a:blipFill>
        </p:spPr>
        <p:txBody>
          <a:bodyPr wrap="square" lIns="0" tIns="0" rIns="0" bIns="0" rtlCol="0"/>
          <a:lstStyle/>
          <a:p>
            <a:endParaRPr/>
          </a:p>
        </p:txBody>
      </p:sp>
      <p:sp>
        <p:nvSpPr>
          <p:cNvPr id="12" name="object 12"/>
          <p:cNvSpPr/>
          <p:nvPr/>
        </p:nvSpPr>
        <p:spPr>
          <a:xfrm>
            <a:off x="1426336" y="320675"/>
            <a:ext cx="67437" cy="72136"/>
          </a:xfrm>
          <a:prstGeom prst="rect">
            <a:avLst/>
          </a:prstGeom>
          <a:blipFill>
            <a:blip r:embed="rId5" cstate="print"/>
            <a:stretch>
              <a:fillRect/>
            </a:stretch>
          </a:blipFill>
        </p:spPr>
        <p:txBody>
          <a:bodyPr wrap="square" lIns="0" tIns="0" rIns="0" bIns="0" rtlCol="0"/>
          <a:lstStyle/>
          <a:p>
            <a:endParaRPr/>
          </a:p>
        </p:txBody>
      </p:sp>
      <p:sp>
        <p:nvSpPr>
          <p:cNvPr id="13" name="object 13"/>
          <p:cNvSpPr/>
          <p:nvPr/>
        </p:nvSpPr>
        <p:spPr>
          <a:xfrm>
            <a:off x="315429" y="293243"/>
            <a:ext cx="205104" cy="288925"/>
          </a:xfrm>
          <a:custGeom>
            <a:avLst/>
            <a:gdLst/>
            <a:ahLst/>
            <a:cxnLst/>
            <a:rect l="l" t="t" r="r" b="b"/>
            <a:pathLst>
              <a:path w="205104" h="288925">
                <a:moveTo>
                  <a:pt x="0" y="0"/>
                </a:moveTo>
                <a:lnTo>
                  <a:pt x="58813" y="0"/>
                </a:lnTo>
                <a:lnTo>
                  <a:pt x="58813" y="239902"/>
                </a:lnTo>
                <a:lnTo>
                  <a:pt x="205041" y="239902"/>
                </a:lnTo>
                <a:lnTo>
                  <a:pt x="205041" y="288924"/>
                </a:lnTo>
                <a:lnTo>
                  <a:pt x="0" y="288924"/>
                </a:lnTo>
                <a:lnTo>
                  <a:pt x="0" y="0"/>
                </a:lnTo>
                <a:close/>
              </a:path>
            </a:pathLst>
          </a:custGeom>
          <a:ln w="9144">
            <a:solidFill>
              <a:srgbClr val="5C4379"/>
            </a:solidFill>
          </a:ln>
        </p:spPr>
        <p:txBody>
          <a:bodyPr wrap="square" lIns="0" tIns="0" rIns="0" bIns="0" rtlCol="0"/>
          <a:lstStyle/>
          <a:p>
            <a:endParaRPr/>
          </a:p>
        </p:txBody>
      </p:sp>
      <p:sp>
        <p:nvSpPr>
          <p:cNvPr id="14" name="object 14"/>
          <p:cNvSpPr/>
          <p:nvPr/>
        </p:nvSpPr>
        <p:spPr>
          <a:xfrm>
            <a:off x="969162" y="290956"/>
            <a:ext cx="221615" cy="291465"/>
          </a:xfrm>
          <a:custGeom>
            <a:avLst/>
            <a:gdLst/>
            <a:ahLst/>
            <a:cxnLst/>
            <a:rect l="l" t="t" r="r" b="b"/>
            <a:pathLst>
              <a:path w="221615" h="291465">
                <a:moveTo>
                  <a:pt x="0" y="0"/>
                </a:moveTo>
                <a:lnTo>
                  <a:pt x="215976" y="0"/>
                </a:lnTo>
                <a:lnTo>
                  <a:pt x="215976" y="49149"/>
                </a:lnTo>
                <a:lnTo>
                  <a:pt x="58813" y="49149"/>
                </a:lnTo>
                <a:lnTo>
                  <a:pt x="58813" y="113792"/>
                </a:lnTo>
                <a:lnTo>
                  <a:pt x="205041" y="113792"/>
                </a:lnTo>
                <a:lnTo>
                  <a:pt x="205041" y="162814"/>
                </a:lnTo>
                <a:lnTo>
                  <a:pt x="58813" y="162814"/>
                </a:lnTo>
                <a:lnTo>
                  <a:pt x="58813" y="242189"/>
                </a:lnTo>
                <a:lnTo>
                  <a:pt x="221538" y="242189"/>
                </a:lnTo>
                <a:lnTo>
                  <a:pt x="221538" y="291211"/>
                </a:lnTo>
                <a:lnTo>
                  <a:pt x="0" y="291211"/>
                </a:lnTo>
                <a:lnTo>
                  <a:pt x="0" y="0"/>
                </a:lnTo>
                <a:close/>
              </a:path>
            </a:pathLst>
          </a:custGeom>
          <a:ln w="9144">
            <a:solidFill>
              <a:srgbClr val="5C4379"/>
            </a:solidFill>
          </a:ln>
        </p:spPr>
        <p:txBody>
          <a:bodyPr wrap="square" lIns="0" tIns="0" rIns="0" bIns="0" rtlCol="0"/>
          <a:lstStyle/>
          <a:p>
            <a:endParaRPr/>
          </a:p>
        </p:txBody>
      </p:sp>
      <p:sp>
        <p:nvSpPr>
          <p:cNvPr id="15" name="object 15"/>
          <p:cNvSpPr/>
          <p:nvPr/>
        </p:nvSpPr>
        <p:spPr>
          <a:xfrm>
            <a:off x="675627" y="290956"/>
            <a:ext cx="231140" cy="291465"/>
          </a:xfrm>
          <a:custGeom>
            <a:avLst/>
            <a:gdLst/>
            <a:ahLst/>
            <a:cxnLst/>
            <a:rect l="l" t="t" r="r" b="b"/>
            <a:pathLst>
              <a:path w="231140" h="291465">
                <a:moveTo>
                  <a:pt x="0" y="0"/>
                </a:moveTo>
                <a:lnTo>
                  <a:pt x="57226" y="0"/>
                </a:lnTo>
                <a:lnTo>
                  <a:pt x="176428" y="194437"/>
                </a:lnTo>
                <a:lnTo>
                  <a:pt x="176428" y="0"/>
                </a:lnTo>
                <a:lnTo>
                  <a:pt x="231076" y="0"/>
                </a:lnTo>
                <a:lnTo>
                  <a:pt x="231076" y="291211"/>
                </a:lnTo>
                <a:lnTo>
                  <a:pt x="172059" y="291211"/>
                </a:lnTo>
                <a:lnTo>
                  <a:pt x="54635" y="101219"/>
                </a:lnTo>
                <a:lnTo>
                  <a:pt x="54635" y="291211"/>
                </a:lnTo>
                <a:lnTo>
                  <a:pt x="0" y="291211"/>
                </a:lnTo>
                <a:lnTo>
                  <a:pt x="0" y="0"/>
                </a:lnTo>
                <a:close/>
              </a:path>
            </a:pathLst>
          </a:custGeom>
          <a:ln w="9144">
            <a:solidFill>
              <a:srgbClr val="5C4379"/>
            </a:solidFill>
          </a:ln>
        </p:spPr>
        <p:txBody>
          <a:bodyPr wrap="square" lIns="0" tIns="0" rIns="0" bIns="0" rtlCol="0"/>
          <a:lstStyle/>
          <a:p>
            <a:endParaRPr/>
          </a:p>
        </p:txBody>
      </p:sp>
      <p:sp>
        <p:nvSpPr>
          <p:cNvPr id="16" name="object 16"/>
          <p:cNvSpPr/>
          <p:nvPr/>
        </p:nvSpPr>
        <p:spPr>
          <a:xfrm>
            <a:off x="560463" y="290956"/>
            <a:ext cx="59055" cy="291465"/>
          </a:xfrm>
          <a:custGeom>
            <a:avLst/>
            <a:gdLst/>
            <a:ahLst/>
            <a:cxnLst/>
            <a:rect l="l" t="t" r="r" b="b"/>
            <a:pathLst>
              <a:path w="59054" h="291465">
                <a:moveTo>
                  <a:pt x="0" y="0"/>
                </a:moveTo>
                <a:lnTo>
                  <a:pt x="58813" y="0"/>
                </a:lnTo>
                <a:lnTo>
                  <a:pt x="58813" y="291211"/>
                </a:lnTo>
                <a:lnTo>
                  <a:pt x="0" y="291211"/>
                </a:lnTo>
                <a:lnTo>
                  <a:pt x="0" y="0"/>
                </a:lnTo>
                <a:close/>
              </a:path>
            </a:pathLst>
          </a:custGeom>
          <a:ln w="9144">
            <a:solidFill>
              <a:srgbClr val="5C4379"/>
            </a:solidFill>
          </a:ln>
        </p:spPr>
        <p:txBody>
          <a:bodyPr wrap="square" lIns="0" tIns="0" rIns="0" bIns="0" rtlCol="0"/>
          <a:lstStyle/>
          <a:p>
            <a:endParaRPr/>
          </a:p>
        </p:txBody>
      </p:sp>
      <p:sp>
        <p:nvSpPr>
          <p:cNvPr id="17" name="object 17"/>
          <p:cNvSpPr/>
          <p:nvPr/>
        </p:nvSpPr>
        <p:spPr>
          <a:xfrm>
            <a:off x="1339977" y="285877"/>
            <a:ext cx="269875" cy="304165"/>
          </a:xfrm>
          <a:custGeom>
            <a:avLst/>
            <a:gdLst/>
            <a:ahLst/>
            <a:cxnLst/>
            <a:rect l="l" t="t" r="r" b="b"/>
            <a:pathLst>
              <a:path w="269875" h="304165">
                <a:moveTo>
                  <a:pt x="117982" y="0"/>
                </a:moveTo>
                <a:lnTo>
                  <a:pt x="165346" y="10876"/>
                </a:lnTo>
                <a:lnTo>
                  <a:pt x="192928" y="40719"/>
                </a:lnTo>
                <a:lnTo>
                  <a:pt x="198247" y="66421"/>
                </a:lnTo>
                <a:lnTo>
                  <a:pt x="197600" y="75160"/>
                </a:lnTo>
                <a:lnTo>
                  <a:pt x="171831" y="116919"/>
                </a:lnTo>
                <a:lnTo>
                  <a:pt x="145287" y="135889"/>
                </a:lnTo>
                <a:lnTo>
                  <a:pt x="185800" y="189357"/>
                </a:lnTo>
                <a:lnTo>
                  <a:pt x="189226" y="182552"/>
                </a:lnTo>
                <a:lnTo>
                  <a:pt x="192436" y="174736"/>
                </a:lnTo>
                <a:lnTo>
                  <a:pt x="195409" y="165943"/>
                </a:lnTo>
                <a:lnTo>
                  <a:pt x="198119" y="156210"/>
                </a:lnTo>
                <a:lnTo>
                  <a:pt x="248538" y="167767"/>
                </a:lnTo>
                <a:lnTo>
                  <a:pt x="235457" y="207010"/>
                </a:lnTo>
                <a:lnTo>
                  <a:pt x="223519" y="227711"/>
                </a:lnTo>
                <a:lnTo>
                  <a:pt x="228522" y="232189"/>
                </a:lnTo>
                <a:lnTo>
                  <a:pt x="260508" y="255571"/>
                </a:lnTo>
                <a:lnTo>
                  <a:pt x="269366" y="260731"/>
                </a:lnTo>
                <a:lnTo>
                  <a:pt x="235584" y="303784"/>
                </a:lnTo>
                <a:lnTo>
                  <a:pt x="223321" y="297191"/>
                </a:lnTo>
                <a:lnTo>
                  <a:pt x="211296" y="289433"/>
                </a:lnTo>
                <a:lnTo>
                  <a:pt x="199509" y="280531"/>
                </a:lnTo>
                <a:lnTo>
                  <a:pt x="187959" y="270510"/>
                </a:lnTo>
                <a:lnTo>
                  <a:pt x="178960" y="277911"/>
                </a:lnTo>
                <a:lnTo>
                  <a:pt x="139985" y="297211"/>
                </a:lnTo>
                <a:lnTo>
                  <a:pt x="103123" y="301498"/>
                </a:lnTo>
                <a:lnTo>
                  <a:pt x="77573" y="299573"/>
                </a:lnTo>
                <a:lnTo>
                  <a:pt x="36615" y="284245"/>
                </a:lnTo>
                <a:lnTo>
                  <a:pt x="5318" y="245459"/>
                </a:lnTo>
                <a:lnTo>
                  <a:pt x="0" y="216408"/>
                </a:lnTo>
                <a:lnTo>
                  <a:pt x="1045" y="202763"/>
                </a:lnTo>
                <a:lnTo>
                  <a:pt x="16636" y="166115"/>
                </a:lnTo>
                <a:lnTo>
                  <a:pt x="50998" y="135826"/>
                </a:lnTo>
                <a:lnTo>
                  <a:pt x="66547" y="127253"/>
                </a:lnTo>
                <a:lnTo>
                  <a:pt x="59570" y="118492"/>
                </a:lnTo>
                <a:lnTo>
                  <a:pt x="38465" y="77978"/>
                </a:lnTo>
                <a:lnTo>
                  <a:pt x="36575" y="63246"/>
                </a:lnTo>
                <a:lnTo>
                  <a:pt x="37887" y="50526"/>
                </a:lnTo>
                <a:lnTo>
                  <a:pt x="69369" y="10394"/>
                </a:lnTo>
                <a:lnTo>
                  <a:pt x="99556" y="1162"/>
                </a:lnTo>
                <a:lnTo>
                  <a:pt x="117982" y="0"/>
                </a:lnTo>
                <a:close/>
              </a:path>
            </a:pathLst>
          </a:custGeom>
          <a:ln w="9144">
            <a:solidFill>
              <a:srgbClr val="5C4379"/>
            </a:solidFill>
          </a:ln>
        </p:spPr>
        <p:txBody>
          <a:bodyPr wrap="square" lIns="0" tIns="0" rIns="0" bIns="0" rtlCol="0"/>
          <a:lstStyle/>
          <a:p>
            <a:endParaRPr/>
          </a:p>
        </p:txBody>
      </p:sp>
      <p:sp>
        <p:nvSpPr>
          <p:cNvPr id="18" name="object 18"/>
          <p:cNvSpPr/>
          <p:nvPr/>
        </p:nvSpPr>
        <p:spPr>
          <a:xfrm>
            <a:off x="284238" y="624840"/>
            <a:ext cx="8589251" cy="42672"/>
          </a:xfrm>
          <a:prstGeom prst="rect">
            <a:avLst/>
          </a:prstGeom>
          <a:blipFill>
            <a:blip r:embed="rId6" cstate="print"/>
            <a:stretch>
              <a:fillRect/>
            </a:stretch>
          </a:blipFill>
        </p:spPr>
        <p:txBody>
          <a:bodyPr wrap="square" lIns="0" tIns="0" rIns="0" bIns="0" rtlCol="0"/>
          <a:lstStyle/>
          <a:p>
            <a:endParaRPr/>
          </a:p>
        </p:txBody>
      </p:sp>
      <p:sp>
        <p:nvSpPr>
          <p:cNvPr id="19" name="object 19"/>
          <p:cNvSpPr/>
          <p:nvPr/>
        </p:nvSpPr>
        <p:spPr>
          <a:xfrm>
            <a:off x="284238" y="624840"/>
            <a:ext cx="8589645" cy="43180"/>
          </a:xfrm>
          <a:custGeom>
            <a:avLst/>
            <a:gdLst/>
            <a:ahLst/>
            <a:cxnLst/>
            <a:rect l="l" t="t" r="r" b="b"/>
            <a:pathLst>
              <a:path w="8589645" h="43179">
                <a:moveTo>
                  <a:pt x="0" y="0"/>
                </a:moveTo>
                <a:lnTo>
                  <a:pt x="2147303" y="0"/>
                </a:lnTo>
                <a:lnTo>
                  <a:pt x="4294619" y="0"/>
                </a:lnTo>
                <a:lnTo>
                  <a:pt x="6441935" y="0"/>
                </a:lnTo>
                <a:lnTo>
                  <a:pt x="8589251" y="0"/>
                </a:lnTo>
                <a:lnTo>
                  <a:pt x="8589251" y="42672"/>
                </a:lnTo>
                <a:lnTo>
                  <a:pt x="6441935" y="42672"/>
                </a:lnTo>
                <a:lnTo>
                  <a:pt x="4294619" y="42672"/>
                </a:lnTo>
                <a:lnTo>
                  <a:pt x="2147303" y="42672"/>
                </a:lnTo>
                <a:lnTo>
                  <a:pt x="0" y="42672"/>
                </a:lnTo>
                <a:lnTo>
                  <a:pt x="0" y="0"/>
                </a:lnTo>
                <a:close/>
              </a:path>
            </a:pathLst>
          </a:custGeom>
          <a:ln w="9144">
            <a:solidFill>
              <a:srgbClr val="5C4379"/>
            </a:solidFill>
          </a:ln>
        </p:spPr>
        <p:txBody>
          <a:bodyPr wrap="square" lIns="0" tIns="0" rIns="0" bIns="0" rtlCol="0"/>
          <a:lstStyle/>
          <a:p>
            <a:endParaRPr/>
          </a:p>
        </p:txBody>
      </p:sp>
      <p:sp>
        <p:nvSpPr>
          <p:cNvPr id="20" name="object 20"/>
          <p:cNvSpPr/>
          <p:nvPr/>
        </p:nvSpPr>
        <p:spPr>
          <a:xfrm>
            <a:off x="1731264" y="571500"/>
            <a:ext cx="5155692" cy="312420"/>
          </a:xfrm>
          <a:prstGeom prst="rect">
            <a:avLst/>
          </a:prstGeom>
          <a:blipFill>
            <a:blip r:embed="rId7" cstate="print"/>
            <a:stretch>
              <a:fillRect/>
            </a:stretch>
          </a:blipFill>
        </p:spPr>
        <p:txBody>
          <a:bodyPr wrap="square" lIns="0" tIns="0" rIns="0" bIns="0" rtlCol="0"/>
          <a:lstStyle/>
          <a:p>
            <a:endParaRPr/>
          </a:p>
        </p:txBody>
      </p:sp>
      <p:sp>
        <p:nvSpPr>
          <p:cNvPr id="21" name="object 21"/>
          <p:cNvSpPr/>
          <p:nvPr/>
        </p:nvSpPr>
        <p:spPr>
          <a:xfrm>
            <a:off x="1743710" y="285877"/>
            <a:ext cx="5131308" cy="301498"/>
          </a:xfrm>
          <a:prstGeom prst="rect">
            <a:avLst/>
          </a:prstGeom>
          <a:blipFill>
            <a:blip r:embed="rId8" cstate="print"/>
            <a:stretch>
              <a:fillRect/>
            </a:stretch>
          </a:blipFill>
        </p:spPr>
        <p:txBody>
          <a:bodyPr wrap="square" lIns="0" tIns="0" rIns="0" bIns="0" rtlCol="0"/>
          <a:lstStyle/>
          <a:p>
            <a:endParaRPr/>
          </a:p>
        </p:txBody>
      </p:sp>
      <p:sp>
        <p:nvSpPr>
          <p:cNvPr id="22" name="object 22"/>
          <p:cNvSpPr/>
          <p:nvPr/>
        </p:nvSpPr>
        <p:spPr>
          <a:xfrm>
            <a:off x="5123815" y="358902"/>
            <a:ext cx="80010" cy="108585"/>
          </a:xfrm>
          <a:custGeom>
            <a:avLst/>
            <a:gdLst/>
            <a:ahLst/>
            <a:cxnLst/>
            <a:rect l="l" t="t" r="r" b="b"/>
            <a:pathLst>
              <a:path w="80010" h="108584">
                <a:moveTo>
                  <a:pt x="39370" y="0"/>
                </a:moveTo>
                <a:lnTo>
                  <a:pt x="0" y="108076"/>
                </a:lnTo>
                <a:lnTo>
                  <a:pt x="79501" y="108076"/>
                </a:lnTo>
                <a:lnTo>
                  <a:pt x="39370" y="0"/>
                </a:lnTo>
                <a:close/>
              </a:path>
            </a:pathLst>
          </a:custGeom>
          <a:ln w="9144">
            <a:solidFill>
              <a:srgbClr val="5C4379"/>
            </a:solidFill>
          </a:ln>
        </p:spPr>
        <p:txBody>
          <a:bodyPr wrap="square" lIns="0" tIns="0" rIns="0" bIns="0" rtlCol="0"/>
          <a:lstStyle/>
          <a:p>
            <a:endParaRPr/>
          </a:p>
        </p:txBody>
      </p:sp>
      <p:sp>
        <p:nvSpPr>
          <p:cNvPr id="23" name="object 23"/>
          <p:cNvSpPr/>
          <p:nvPr/>
        </p:nvSpPr>
        <p:spPr>
          <a:xfrm>
            <a:off x="4151503" y="358902"/>
            <a:ext cx="80010" cy="108585"/>
          </a:xfrm>
          <a:custGeom>
            <a:avLst/>
            <a:gdLst/>
            <a:ahLst/>
            <a:cxnLst/>
            <a:rect l="l" t="t" r="r" b="b"/>
            <a:pathLst>
              <a:path w="80010" h="108584">
                <a:moveTo>
                  <a:pt x="39370" y="0"/>
                </a:moveTo>
                <a:lnTo>
                  <a:pt x="0" y="108076"/>
                </a:lnTo>
                <a:lnTo>
                  <a:pt x="79501" y="108076"/>
                </a:lnTo>
                <a:lnTo>
                  <a:pt x="39370" y="0"/>
                </a:lnTo>
                <a:close/>
              </a:path>
            </a:pathLst>
          </a:custGeom>
          <a:ln w="9144">
            <a:solidFill>
              <a:srgbClr val="5C4379"/>
            </a:solidFill>
          </a:ln>
        </p:spPr>
        <p:txBody>
          <a:bodyPr wrap="square" lIns="0" tIns="0" rIns="0" bIns="0" rtlCol="0"/>
          <a:lstStyle/>
          <a:p>
            <a:endParaRPr/>
          </a:p>
        </p:txBody>
      </p:sp>
      <p:sp>
        <p:nvSpPr>
          <p:cNvPr id="24" name="object 24"/>
          <p:cNvSpPr/>
          <p:nvPr/>
        </p:nvSpPr>
        <p:spPr>
          <a:xfrm>
            <a:off x="2322702" y="358902"/>
            <a:ext cx="80010" cy="108585"/>
          </a:xfrm>
          <a:custGeom>
            <a:avLst/>
            <a:gdLst/>
            <a:ahLst/>
            <a:cxnLst/>
            <a:rect l="l" t="t" r="r" b="b"/>
            <a:pathLst>
              <a:path w="80010" h="108584">
                <a:moveTo>
                  <a:pt x="39370" y="0"/>
                </a:moveTo>
                <a:lnTo>
                  <a:pt x="0" y="108076"/>
                </a:lnTo>
                <a:lnTo>
                  <a:pt x="79502" y="108076"/>
                </a:lnTo>
                <a:lnTo>
                  <a:pt x="39370" y="0"/>
                </a:lnTo>
                <a:close/>
              </a:path>
            </a:pathLst>
          </a:custGeom>
          <a:ln w="9144">
            <a:solidFill>
              <a:srgbClr val="5C4379"/>
            </a:solidFill>
          </a:ln>
        </p:spPr>
        <p:txBody>
          <a:bodyPr wrap="square" lIns="0" tIns="0" rIns="0" bIns="0" rtlCol="0"/>
          <a:lstStyle/>
          <a:p>
            <a:endParaRPr/>
          </a:p>
        </p:txBody>
      </p:sp>
      <p:sp>
        <p:nvSpPr>
          <p:cNvPr id="25" name="object 25"/>
          <p:cNvSpPr/>
          <p:nvPr/>
        </p:nvSpPr>
        <p:spPr>
          <a:xfrm>
            <a:off x="3519932" y="335534"/>
            <a:ext cx="127889" cy="83058"/>
          </a:xfrm>
          <a:prstGeom prst="rect">
            <a:avLst/>
          </a:prstGeom>
          <a:blipFill>
            <a:blip r:embed="rId9" cstate="print"/>
            <a:stretch>
              <a:fillRect/>
            </a:stretch>
          </a:blipFill>
        </p:spPr>
        <p:txBody>
          <a:bodyPr wrap="square" lIns="0" tIns="0" rIns="0" bIns="0" rtlCol="0"/>
          <a:lstStyle/>
          <a:p>
            <a:endParaRPr/>
          </a:p>
        </p:txBody>
      </p:sp>
      <p:sp>
        <p:nvSpPr>
          <p:cNvPr id="26" name="object 26"/>
          <p:cNvSpPr/>
          <p:nvPr/>
        </p:nvSpPr>
        <p:spPr>
          <a:xfrm>
            <a:off x="5717794" y="331597"/>
            <a:ext cx="170307" cy="209803"/>
          </a:xfrm>
          <a:prstGeom prst="rect">
            <a:avLst/>
          </a:prstGeom>
          <a:blipFill>
            <a:blip r:embed="rId10" cstate="print"/>
            <a:stretch>
              <a:fillRect/>
            </a:stretch>
          </a:blipFill>
        </p:spPr>
        <p:txBody>
          <a:bodyPr wrap="square" lIns="0" tIns="0" rIns="0" bIns="0" rtlCol="0"/>
          <a:lstStyle/>
          <a:p>
            <a:endParaRPr/>
          </a:p>
        </p:txBody>
      </p:sp>
      <p:sp>
        <p:nvSpPr>
          <p:cNvPr id="27" name="object 27"/>
          <p:cNvSpPr/>
          <p:nvPr/>
        </p:nvSpPr>
        <p:spPr>
          <a:xfrm>
            <a:off x="3192652" y="331597"/>
            <a:ext cx="170180" cy="209803"/>
          </a:xfrm>
          <a:prstGeom prst="rect">
            <a:avLst/>
          </a:prstGeom>
          <a:blipFill>
            <a:blip r:embed="rId11" cstate="print"/>
            <a:stretch>
              <a:fillRect/>
            </a:stretch>
          </a:blipFill>
        </p:spPr>
        <p:txBody>
          <a:bodyPr wrap="square" lIns="0" tIns="0" rIns="0" bIns="0" rtlCol="0"/>
          <a:lstStyle/>
          <a:p>
            <a:endParaRPr/>
          </a:p>
        </p:txBody>
      </p:sp>
      <p:sp>
        <p:nvSpPr>
          <p:cNvPr id="28" name="object 28"/>
          <p:cNvSpPr/>
          <p:nvPr/>
        </p:nvSpPr>
        <p:spPr>
          <a:xfrm>
            <a:off x="6643496" y="290956"/>
            <a:ext cx="231775" cy="291465"/>
          </a:xfrm>
          <a:custGeom>
            <a:avLst/>
            <a:gdLst/>
            <a:ahLst/>
            <a:cxnLst/>
            <a:rect l="l" t="t" r="r" b="b"/>
            <a:pathLst>
              <a:path w="231775" h="291465">
                <a:moveTo>
                  <a:pt x="0" y="0"/>
                </a:moveTo>
                <a:lnTo>
                  <a:pt x="231521" y="0"/>
                </a:lnTo>
                <a:lnTo>
                  <a:pt x="231521" y="49149"/>
                </a:lnTo>
                <a:lnTo>
                  <a:pt x="145287" y="49149"/>
                </a:lnTo>
                <a:lnTo>
                  <a:pt x="145287" y="291211"/>
                </a:lnTo>
                <a:lnTo>
                  <a:pt x="86359" y="291211"/>
                </a:lnTo>
                <a:lnTo>
                  <a:pt x="86359" y="49149"/>
                </a:lnTo>
                <a:lnTo>
                  <a:pt x="0" y="49149"/>
                </a:lnTo>
                <a:lnTo>
                  <a:pt x="0" y="0"/>
                </a:lnTo>
                <a:close/>
              </a:path>
            </a:pathLst>
          </a:custGeom>
          <a:ln w="9144">
            <a:solidFill>
              <a:srgbClr val="5C4379"/>
            </a:solidFill>
          </a:ln>
        </p:spPr>
        <p:txBody>
          <a:bodyPr wrap="square" lIns="0" tIns="0" rIns="0" bIns="0" rtlCol="0"/>
          <a:lstStyle/>
          <a:p>
            <a:endParaRPr/>
          </a:p>
        </p:txBody>
      </p:sp>
      <p:sp>
        <p:nvSpPr>
          <p:cNvPr id="29" name="object 29"/>
          <p:cNvSpPr/>
          <p:nvPr/>
        </p:nvSpPr>
        <p:spPr>
          <a:xfrm>
            <a:off x="5991352" y="290956"/>
            <a:ext cx="231140" cy="291465"/>
          </a:xfrm>
          <a:custGeom>
            <a:avLst/>
            <a:gdLst/>
            <a:ahLst/>
            <a:cxnLst/>
            <a:rect l="l" t="t" r="r" b="b"/>
            <a:pathLst>
              <a:path w="231139" h="291465">
                <a:moveTo>
                  <a:pt x="0" y="0"/>
                </a:moveTo>
                <a:lnTo>
                  <a:pt x="57150" y="0"/>
                </a:lnTo>
                <a:lnTo>
                  <a:pt x="176402" y="194437"/>
                </a:lnTo>
                <a:lnTo>
                  <a:pt x="176402" y="0"/>
                </a:lnTo>
                <a:lnTo>
                  <a:pt x="231012" y="0"/>
                </a:lnTo>
                <a:lnTo>
                  <a:pt x="231012" y="291211"/>
                </a:lnTo>
                <a:lnTo>
                  <a:pt x="172085" y="291211"/>
                </a:lnTo>
                <a:lnTo>
                  <a:pt x="54610" y="101219"/>
                </a:lnTo>
                <a:lnTo>
                  <a:pt x="54610" y="291211"/>
                </a:lnTo>
                <a:lnTo>
                  <a:pt x="0" y="291211"/>
                </a:lnTo>
                <a:lnTo>
                  <a:pt x="0" y="0"/>
                </a:lnTo>
                <a:close/>
              </a:path>
            </a:pathLst>
          </a:custGeom>
          <a:ln w="9144">
            <a:solidFill>
              <a:srgbClr val="5C4379"/>
            </a:solidFill>
          </a:ln>
        </p:spPr>
        <p:txBody>
          <a:bodyPr wrap="square" lIns="0" tIns="0" rIns="0" bIns="0" rtlCol="0"/>
          <a:lstStyle/>
          <a:p>
            <a:endParaRPr/>
          </a:p>
        </p:txBody>
      </p:sp>
      <p:sp>
        <p:nvSpPr>
          <p:cNvPr id="30" name="object 30"/>
          <p:cNvSpPr/>
          <p:nvPr/>
        </p:nvSpPr>
        <p:spPr>
          <a:xfrm>
            <a:off x="5559171" y="290956"/>
            <a:ext cx="59055" cy="291465"/>
          </a:xfrm>
          <a:custGeom>
            <a:avLst/>
            <a:gdLst/>
            <a:ahLst/>
            <a:cxnLst/>
            <a:rect l="l" t="t" r="r" b="b"/>
            <a:pathLst>
              <a:path w="59054" h="291465">
                <a:moveTo>
                  <a:pt x="0" y="0"/>
                </a:moveTo>
                <a:lnTo>
                  <a:pt x="58800" y="0"/>
                </a:lnTo>
                <a:lnTo>
                  <a:pt x="58800" y="291211"/>
                </a:lnTo>
                <a:lnTo>
                  <a:pt x="0" y="291211"/>
                </a:lnTo>
                <a:lnTo>
                  <a:pt x="0" y="0"/>
                </a:lnTo>
                <a:close/>
              </a:path>
            </a:pathLst>
          </a:custGeom>
          <a:ln w="9144">
            <a:solidFill>
              <a:srgbClr val="5C4379"/>
            </a:solidFill>
          </a:ln>
        </p:spPr>
        <p:txBody>
          <a:bodyPr wrap="square" lIns="0" tIns="0" rIns="0" bIns="0" rtlCol="0"/>
          <a:lstStyle/>
          <a:p>
            <a:endParaRPr/>
          </a:p>
        </p:txBody>
      </p:sp>
      <p:sp>
        <p:nvSpPr>
          <p:cNvPr id="31" name="object 31"/>
          <p:cNvSpPr/>
          <p:nvPr/>
        </p:nvSpPr>
        <p:spPr>
          <a:xfrm>
            <a:off x="5291709" y="290956"/>
            <a:ext cx="231775" cy="291465"/>
          </a:xfrm>
          <a:custGeom>
            <a:avLst/>
            <a:gdLst/>
            <a:ahLst/>
            <a:cxnLst/>
            <a:rect l="l" t="t" r="r" b="b"/>
            <a:pathLst>
              <a:path w="231775" h="291465">
                <a:moveTo>
                  <a:pt x="0" y="0"/>
                </a:moveTo>
                <a:lnTo>
                  <a:pt x="231520" y="0"/>
                </a:lnTo>
                <a:lnTo>
                  <a:pt x="231520" y="49149"/>
                </a:lnTo>
                <a:lnTo>
                  <a:pt x="145287" y="49149"/>
                </a:lnTo>
                <a:lnTo>
                  <a:pt x="145287" y="291211"/>
                </a:lnTo>
                <a:lnTo>
                  <a:pt x="86360" y="291211"/>
                </a:lnTo>
                <a:lnTo>
                  <a:pt x="86360" y="49149"/>
                </a:lnTo>
                <a:lnTo>
                  <a:pt x="0" y="49149"/>
                </a:lnTo>
                <a:lnTo>
                  <a:pt x="0" y="0"/>
                </a:lnTo>
                <a:close/>
              </a:path>
            </a:pathLst>
          </a:custGeom>
          <a:ln w="9144">
            <a:solidFill>
              <a:srgbClr val="5C4379"/>
            </a:solidFill>
          </a:ln>
        </p:spPr>
        <p:txBody>
          <a:bodyPr wrap="square" lIns="0" tIns="0" rIns="0" bIns="0" rtlCol="0"/>
          <a:lstStyle/>
          <a:p>
            <a:endParaRPr/>
          </a:p>
        </p:txBody>
      </p:sp>
      <p:sp>
        <p:nvSpPr>
          <p:cNvPr id="32" name="object 32"/>
          <p:cNvSpPr/>
          <p:nvPr/>
        </p:nvSpPr>
        <p:spPr>
          <a:xfrm>
            <a:off x="5019294" y="290956"/>
            <a:ext cx="292735" cy="291465"/>
          </a:xfrm>
          <a:custGeom>
            <a:avLst/>
            <a:gdLst/>
            <a:ahLst/>
            <a:cxnLst/>
            <a:rect l="l" t="t" r="r" b="b"/>
            <a:pathLst>
              <a:path w="292735" h="291465">
                <a:moveTo>
                  <a:pt x="113410" y="0"/>
                </a:moveTo>
                <a:lnTo>
                  <a:pt x="175640" y="0"/>
                </a:lnTo>
                <a:lnTo>
                  <a:pt x="292226" y="291211"/>
                </a:lnTo>
                <a:lnTo>
                  <a:pt x="228345" y="291211"/>
                </a:lnTo>
                <a:lnTo>
                  <a:pt x="202818" y="225044"/>
                </a:lnTo>
                <a:lnTo>
                  <a:pt x="86486" y="225044"/>
                </a:lnTo>
                <a:lnTo>
                  <a:pt x="62356" y="291211"/>
                </a:lnTo>
                <a:lnTo>
                  <a:pt x="0" y="291211"/>
                </a:lnTo>
                <a:lnTo>
                  <a:pt x="113410" y="0"/>
                </a:lnTo>
                <a:close/>
              </a:path>
            </a:pathLst>
          </a:custGeom>
          <a:ln w="9144">
            <a:solidFill>
              <a:srgbClr val="5C4379"/>
            </a:solidFill>
          </a:ln>
        </p:spPr>
        <p:txBody>
          <a:bodyPr wrap="square" lIns="0" tIns="0" rIns="0" bIns="0" rtlCol="0"/>
          <a:lstStyle/>
          <a:p>
            <a:endParaRPr/>
          </a:p>
        </p:txBody>
      </p:sp>
      <p:sp>
        <p:nvSpPr>
          <p:cNvPr id="33" name="object 33"/>
          <p:cNvSpPr/>
          <p:nvPr/>
        </p:nvSpPr>
        <p:spPr>
          <a:xfrm>
            <a:off x="4663059" y="290956"/>
            <a:ext cx="59055" cy="291465"/>
          </a:xfrm>
          <a:custGeom>
            <a:avLst/>
            <a:gdLst/>
            <a:ahLst/>
            <a:cxnLst/>
            <a:rect l="l" t="t" r="r" b="b"/>
            <a:pathLst>
              <a:path w="59054" h="291465">
                <a:moveTo>
                  <a:pt x="0" y="0"/>
                </a:moveTo>
                <a:lnTo>
                  <a:pt x="58800" y="0"/>
                </a:lnTo>
                <a:lnTo>
                  <a:pt x="58800" y="291211"/>
                </a:lnTo>
                <a:lnTo>
                  <a:pt x="0" y="291211"/>
                </a:lnTo>
                <a:lnTo>
                  <a:pt x="0" y="0"/>
                </a:lnTo>
                <a:close/>
              </a:path>
            </a:pathLst>
          </a:custGeom>
          <a:ln w="9144">
            <a:solidFill>
              <a:srgbClr val="5C4379"/>
            </a:solidFill>
          </a:ln>
        </p:spPr>
        <p:txBody>
          <a:bodyPr wrap="square" lIns="0" tIns="0" rIns="0" bIns="0" rtlCol="0"/>
          <a:lstStyle/>
          <a:p>
            <a:endParaRPr/>
          </a:p>
        </p:txBody>
      </p:sp>
      <p:sp>
        <p:nvSpPr>
          <p:cNvPr id="34" name="object 34"/>
          <p:cNvSpPr/>
          <p:nvPr/>
        </p:nvSpPr>
        <p:spPr>
          <a:xfrm>
            <a:off x="4371340" y="290956"/>
            <a:ext cx="231140" cy="291465"/>
          </a:xfrm>
          <a:custGeom>
            <a:avLst/>
            <a:gdLst/>
            <a:ahLst/>
            <a:cxnLst/>
            <a:rect l="l" t="t" r="r" b="b"/>
            <a:pathLst>
              <a:path w="231139" h="291465">
                <a:moveTo>
                  <a:pt x="0" y="0"/>
                </a:moveTo>
                <a:lnTo>
                  <a:pt x="57150" y="0"/>
                </a:lnTo>
                <a:lnTo>
                  <a:pt x="176402" y="194437"/>
                </a:lnTo>
                <a:lnTo>
                  <a:pt x="176402" y="0"/>
                </a:lnTo>
                <a:lnTo>
                  <a:pt x="231012" y="0"/>
                </a:lnTo>
                <a:lnTo>
                  <a:pt x="231012" y="291211"/>
                </a:lnTo>
                <a:lnTo>
                  <a:pt x="172085" y="291211"/>
                </a:lnTo>
                <a:lnTo>
                  <a:pt x="54610" y="101219"/>
                </a:lnTo>
                <a:lnTo>
                  <a:pt x="54610" y="291211"/>
                </a:lnTo>
                <a:lnTo>
                  <a:pt x="0" y="291211"/>
                </a:lnTo>
                <a:lnTo>
                  <a:pt x="0" y="0"/>
                </a:lnTo>
                <a:close/>
              </a:path>
            </a:pathLst>
          </a:custGeom>
          <a:ln w="9144">
            <a:solidFill>
              <a:srgbClr val="5C4379"/>
            </a:solidFill>
          </a:ln>
        </p:spPr>
        <p:txBody>
          <a:bodyPr wrap="square" lIns="0" tIns="0" rIns="0" bIns="0" rtlCol="0"/>
          <a:lstStyle/>
          <a:p>
            <a:endParaRPr/>
          </a:p>
        </p:txBody>
      </p:sp>
      <p:sp>
        <p:nvSpPr>
          <p:cNvPr id="35" name="object 35"/>
          <p:cNvSpPr/>
          <p:nvPr/>
        </p:nvSpPr>
        <p:spPr>
          <a:xfrm>
            <a:off x="4046982" y="290956"/>
            <a:ext cx="292735" cy="291465"/>
          </a:xfrm>
          <a:custGeom>
            <a:avLst/>
            <a:gdLst/>
            <a:ahLst/>
            <a:cxnLst/>
            <a:rect l="l" t="t" r="r" b="b"/>
            <a:pathLst>
              <a:path w="292735" h="291465">
                <a:moveTo>
                  <a:pt x="113410" y="0"/>
                </a:moveTo>
                <a:lnTo>
                  <a:pt x="175640" y="0"/>
                </a:lnTo>
                <a:lnTo>
                  <a:pt x="292226" y="291211"/>
                </a:lnTo>
                <a:lnTo>
                  <a:pt x="228345" y="291211"/>
                </a:lnTo>
                <a:lnTo>
                  <a:pt x="202818" y="225044"/>
                </a:lnTo>
                <a:lnTo>
                  <a:pt x="86487" y="225044"/>
                </a:lnTo>
                <a:lnTo>
                  <a:pt x="62356" y="291211"/>
                </a:lnTo>
                <a:lnTo>
                  <a:pt x="0" y="291211"/>
                </a:lnTo>
                <a:lnTo>
                  <a:pt x="113410" y="0"/>
                </a:lnTo>
                <a:close/>
              </a:path>
            </a:pathLst>
          </a:custGeom>
          <a:ln w="9144">
            <a:solidFill>
              <a:srgbClr val="5C4379"/>
            </a:solidFill>
          </a:ln>
        </p:spPr>
        <p:txBody>
          <a:bodyPr wrap="square" lIns="0" tIns="0" rIns="0" bIns="0" rtlCol="0"/>
          <a:lstStyle/>
          <a:p>
            <a:endParaRPr/>
          </a:p>
        </p:txBody>
      </p:sp>
      <p:sp>
        <p:nvSpPr>
          <p:cNvPr id="36" name="object 36"/>
          <p:cNvSpPr/>
          <p:nvPr/>
        </p:nvSpPr>
        <p:spPr>
          <a:xfrm>
            <a:off x="3465703" y="290956"/>
            <a:ext cx="262255" cy="291465"/>
          </a:xfrm>
          <a:custGeom>
            <a:avLst/>
            <a:gdLst/>
            <a:ahLst/>
            <a:cxnLst/>
            <a:rect l="l" t="t" r="r" b="b"/>
            <a:pathLst>
              <a:path w="262254" h="291465">
                <a:moveTo>
                  <a:pt x="0" y="0"/>
                </a:moveTo>
                <a:lnTo>
                  <a:pt x="123698" y="0"/>
                </a:lnTo>
                <a:lnTo>
                  <a:pt x="145512" y="478"/>
                </a:lnTo>
                <a:lnTo>
                  <a:pt x="191643" y="7747"/>
                </a:lnTo>
                <a:lnTo>
                  <a:pt x="225425" y="35687"/>
                </a:lnTo>
                <a:lnTo>
                  <a:pt x="238251" y="81661"/>
                </a:lnTo>
                <a:lnTo>
                  <a:pt x="237039" y="97329"/>
                </a:lnTo>
                <a:lnTo>
                  <a:pt x="218948" y="135763"/>
                </a:lnTo>
                <a:lnTo>
                  <a:pt x="179264" y="158926"/>
                </a:lnTo>
                <a:lnTo>
                  <a:pt x="161289" y="162687"/>
                </a:lnTo>
                <a:lnTo>
                  <a:pt x="170408" y="168354"/>
                </a:lnTo>
                <a:lnTo>
                  <a:pt x="199524" y="195026"/>
                </a:lnTo>
                <a:lnTo>
                  <a:pt x="226313" y="234442"/>
                </a:lnTo>
                <a:lnTo>
                  <a:pt x="261874" y="291211"/>
                </a:lnTo>
                <a:lnTo>
                  <a:pt x="191516" y="291211"/>
                </a:lnTo>
                <a:lnTo>
                  <a:pt x="148971" y="227838"/>
                </a:lnTo>
                <a:lnTo>
                  <a:pt x="138539" y="212435"/>
                </a:lnTo>
                <a:lnTo>
                  <a:pt x="112395" y="179070"/>
                </a:lnTo>
                <a:lnTo>
                  <a:pt x="70738" y="169672"/>
                </a:lnTo>
                <a:lnTo>
                  <a:pt x="58800" y="169672"/>
                </a:lnTo>
                <a:lnTo>
                  <a:pt x="58800" y="291211"/>
                </a:lnTo>
                <a:lnTo>
                  <a:pt x="0" y="291211"/>
                </a:lnTo>
                <a:lnTo>
                  <a:pt x="0" y="0"/>
                </a:lnTo>
                <a:close/>
              </a:path>
            </a:pathLst>
          </a:custGeom>
          <a:ln w="9144">
            <a:solidFill>
              <a:srgbClr val="5C4379"/>
            </a:solidFill>
          </a:ln>
        </p:spPr>
        <p:txBody>
          <a:bodyPr wrap="square" lIns="0" tIns="0" rIns="0" bIns="0" rtlCol="0"/>
          <a:lstStyle/>
          <a:p>
            <a:endParaRPr/>
          </a:p>
        </p:txBody>
      </p:sp>
      <p:sp>
        <p:nvSpPr>
          <p:cNvPr id="37" name="object 37"/>
          <p:cNvSpPr/>
          <p:nvPr/>
        </p:nvSpPr>
        <p:spPr>
          <a:xfrm>
            <a:off x="2790698" y="290956"/>
            <a:ext cx="200025" cy="291465"/>
          </a:xfrm>
          <a:custGeom>
            <a:avLst/>
            <a:gdLst/>
            <a:ahLst/>
            <a:cxnLst/>
            <a:rect l="l" t="t" r="r" b="b"/>
            <a:pathLst>
              <a:path w="200025" h="291465">
                <a:moveTo>
                  <a:pt x="0" y="0"/>
                </a:moveTo>
                <a:lnTo>
                  <a:pt x="199770" y="0"/>
                </a:lnTo>
                <a:lnTo>
                  <a:pt x="199770" y="49149"/>
                </a:lnTo>
                <a:lnTo>
                  <a:pt x="58800" y="49149"/>
                </a:lnTo>
                <a:lnTo>
                  <a:pt x="58800" y="118110"/>
                </a:lnTo>
                <a:lnTo>
                  <a:pt x="180466" y="118110"/>
                </a:lnTo>
                <a:lnTo>
                  <a:pt x="180466" y="167386"/>
                </a:lnTo>
                <a:lnTo>
                  <a:pt x="58800" y="167386"/>
                </a:lnTo>
                <a:lnTo>
                  <a:pt x="58800" y="291211"/>
                </a:lnTo>
                <a:lnTo>
                  <a:pt x="0" y="291211"/>
                </a:lnTo>
                <a:lnTo>
                  <a:pt x="0" y="0"/>
                </a:lnTo>
                <a:close/>
              </a:path>
            </a:pathLst>
          </a:custGeom>
          <a:ln w="9144">
            <a:solidFill>
              <a:srgbClr val="5C4379"/>
            </a:solidFill>
          </a:ln>
        </p:spPr>
        <p:txBody>
          <a:bodyPr wrap="square" lIns="0" tIns="0" rIns="0" bIns="0" rtlCol="0"/>
          <a:lstStyle/>
          <a:p>
            <a:endParaRPr/>
          </a:p>
        </p:txBody>
      </p:sp>
      <p:sp>
        <p:nvSpPr>
          <p:cNvPr id="38" name="object 38"/>
          <p:cNvSpPr/>
          <p:nvPr/>
        </p:nvSpPr>
        <p:spPr>
          <a:xfrm>
            <a:off x="2542285" y="290956"/>
            <a:ext cx="200025" cy="291465"/>
          </a:xfrm>
          <a:custGeom>
            <a:avLst/>
            <a:gdLst/>
            <a:ahLst/>
            <a:cxnLst/>
            <a:rect l="l" t="t" r="r" b="b"/>
            <a:pathLst>
              <a:path w="200025" h="291465">
                <a:moveTo>
                  <a:pt x="0" y="0"/>
                </a:moveTo>
                <a:lnTo>
                  <a:pt x="199770" y="0"/>
                </a:lnTo>
                <a:lnTo>
                  <a:pt x="199770" y="49149"/>
                </a:lnTo>
                <a:lnTo>
                  <a:pt x="58800" y="49149"/>
                </a:lnTo>
                <a:lnTo>
                  <a:pt x="58800" y="118110"/>
                </a:lnTo>
                <a:lnTo>
                  <a:pt x="180466" y="118110"/>
                </a:lnTo>
                <a:lnTo>
                  <a:pt x="180466" y="167386"/>
                </a:lnTo>
                <a:lnTo>
                  <a:pt x="58800" y="167386"/>
                </a:lnTo>
                <a:lnTo>
                  <a:pt x="58800" y="291211"/>
                </a:lnTo>
                <a:lnTo>
                  <a:pt x="0" y="291211"/>
                </a:lnTo>
                <a:lnTo>
                  <a:pt x="0" y="0"/>
                </a:lnTo>
                <a:close/>
              </a:path>
            </a:pathLst>
          </a:custGeom>
          <a:ln w="9144">
            <a:solidFill>
              <a:srgbClr val="5C4379"/>
            </a:solidFill>
          </a:ln>
        </p:spPr>
        <p:txBody>
          <a:bodyPr wrap="square" lIns="0" tIns="0" rIns="0" bIns="0" rtlCol="0"/>
          <a:lstStyle/>
          <a:p>
            <a:endParaRPr/>
          </a:p>
        </p:txBody>
      </p:sp>
      <p:sp>
        <p:nvSpPr>
          <p:cNvPr id="39" name="object 39"/>
          <p:cNvSpPr/>
          <p:nvPr/>
        </p:nvSpPr>
        <p:spPr>
          <a:xfrm>
            <a:off x="2218182" y="290956"/>
            <a:ext cx="292735" cy="291465"/>
          </a:xfrm>
          <a:custGeom>
            <a:avLst/>
            <a:gdLst/>
            <a:ahLst/>
            <a:cxnLst/>
            <a:rect l="l" t="t" r="r" b="b"/>
            <a:pathLst>
              <a:path w="292735" h="291465">
                <a:moveTo>
                  <a:pt x="113411" y="0"/>
                </a:moveTo>
                <a:lnTo>
                  <a:pt x="175641" y="0"/>
                </a:lnTo>
                <a:lnTo>
                  <a:pt x="292226" y="291211"/>
                </a:lnTo>
                <a:lnTo>
                  <a:pt x="228345" y="291211"/>
                </a:lnTo>
                <a:lnTo>
                  <a:pt x="202819" y="225044"/>
                </a:lnTo>
                <a:lnTo>
                  <a:pt x="86487" y="225044"/>
                </a:lnTo>
                <a:lnTo>
                  <a:pt x="62356" y="291211"/>
                </a:lnTo>
                <a:lnTo>
                  <a:pt x="0" y="291211"/>
                </a:lnTo>
                <a:lnTo>
                  <a:pt x="113411" y="0"/>
                </a:lnTo>
                <a:close/>
              </a:path>
            </a:pathLst>
          </a:custGeom>
          <a:ln w="9144">
            <a:solidFill>
              <a:srgbClr val="5C4379"/>
            </a:solidFill>
          </a:ln>
        </p:spPr>
        <p:txBody>
          <a:bodyPr wrap="square" lIns="0" tIns="0" rIns="0" bIns="0" rtlCol="0"/>
          <a:lstStyle/>
          <a:p>
            <a:endParaRPr/>
          </a:p>
        </p:txBody>
      </p:sp>
      <p:sp>
        <p:nvSpPr>
          <p:cNvPr id="40" name="object 40"/>
          <p:cNvSpPr/>
          <p:nvPr/>
        </p:nvSpPr>
        <p:spPr>
          <a:xfrm>
            <a:off x="2009013" y="290956"/>
            <a:ext cx="231775" cy="291465"/>
          </a:xfrm>
          <a:custGeom>
            <a:avLst/>
            <a:gdLst/>
            <a:ahLst/>
            <a:cxnLst/>
            <a:rect l="l" t="t" r="r" b="b"/>
            <a:pathLst>
              <a:path w="231775" h="291465">
                <a:moveTo>
                  <a:pt x="0" y="0"/>
                </a:moveTo>
                <a:lnTo>
                  <a:pt x="231520" y="0"/>
                </a:lnTo>
                <a:lnTo>
                  <a:pt x="231520" y="49149"/>
                </a:lnTo>
                <a:lnTo>
                  <a:pt x="145287" y="49149"/>
                </a:lnTo>
                <a:lnTo>
                  <a:pt x="145287" y="291211"/>
                </a:lnTo>
                <a:lnTo>
                  <a:pt x="86360" y="291211"/>
                </a:lnTo>
                <a:lnTo>
                  <a:pt x="86360" y="49149"/>
                </a:lnTo>
                <a:lnTo>
                  <a:pt x="0" y="49149"/>
                </a:lnTo>
                <a:lnTo>
                  <a:pt x="0" y="0"/>
                </a:lnTo>
                <a:close/>
              </a:path>
            </a:pathLst>
          </a:custGeom>
          <a:ln w="9144">
            <a:solidFill>
              <a:srgbClr val="5C4379"/>
            </a:solidFill>
          </a:ln>
        </p:spPr>
        <p:txBody>
          <a:bodyPr wrap="square" lIns="0" tIns="0" rIns="0" bIns="0" rtlCol="0"/>
          <a:lstStyle/>
          <a:p>
            <a:endParaRPr/>
          </a:p>
        </p:txBody>
      </p:sp>
      <p:sp>
        <p:nvSpPr>
          <p:cNvPr id="41" name="object 41"/>
          <p:cNvSpPr/>
          <p:nvPr/>
        </p:nvSpPr>
        <p:spPr>
          <a:xfrm>
            <a:off x="6378194" y="285877"/>
            <a:ext cx="236854" cy="301625"/>
          </a:xfrm>
          <a:custGeom>
            <a:avLst/>
            <a:gdLst/>
            <a:ahLst/>
            <a:cxnLst/>
            <a:rect l="l" t="t" r="r" b="b"/>
            <a:pathLst>
              <a:path w="236854" h="301625">
                <a:moveTo>
                  <a:pt x="116839" y="0"/>
                </a:moveTo>
                <a:lnTo>
                  <a:pt x="164877" y="6064"/>
                </a:lnTo>
                <a:lnTo>
                  <a:pt x="199389" y="24129"/>
                </a:lnTo>
                <a:lnTo>
                  <a:pt x="226143" y="69189"/>
                </a:lnTo>
                <a:lnTo>
                  <a:pt x="228473" y="88264"/>
                </a:lnTo>
                <a:lnTo>
                  <a:pt x="169672" y="90805"/>
                </a:lnTo>
                <a:lnTo>
                  <a:pt x="167239" y="80371"/>
                </a:lnTo>
                <a:lnTo>
                  <a:pt x="163734" y="71532"/>
                </a:lnTo>
                <a:lnTo>
                  <a:pt x="127823" y="49385"/>
                </a:lnTo>
                <a:lnTo>
                  <a:pt x="116204" y="48768"/>
                </a:lnTo>
                <a:lnTo>
                  <a:pt x="104112" y="49414"/>
                </a:lnTo>
                <a:lnTo>
                  <a:pt x="66801" y="69850"/>
                </a:lnTo>
                <a:lnTo>
                  <a:pt x="66801" y="77343"/>
                </a:lnTo>
                <a:lnTo>
                  <a:pt x="66801" y="84200"/>
                </a:lnTo>
                <a:lnTo>
                  <a:pt x="110085" y="109479"/>
                </a:lnTo>
                <a:lnTo>
                  <a:pt x="149588" y="119649"/>
                </a:lnTo>
                <a:lnTo>
                  <a:pt x="166862" y="124840"/>
                </a:lnTo>
                <a:lnTo>
                  <a:pt x="202757" y="141364"/>
                </a:lnTo>
                <a:lnTo>
                  <a:pt x="230264" y="175004"/>
                </a:lnTo>
                <a:lnTo>
                  <a:pt x="236854" y="211455"/>
                </a:lnTo>
                <a:lnTo>
                  <a:pt x="235975" y="223742"/>
                </a:lnTo>
                <a:lnTo>
                  <a:pt x="215215" y="268559"/>
                </a:lnTo>
                <a:lnTo>
                  <a:pt x="183514" y="290830"/>
                </a:lnTo>
                <a:lnTo>
                  <a:pt x="138384" y="300831"/>
                </a:lnTo>
                <a:lnTo>
                  <a:pt x="120141" y="301498"/>
                </a:lnTo>
                <a:lnTo>
                  <a:pt x="94134" y="299902"/>
                </a:lnTo>
                <a:lnTo>
                  <a:pt x="51740" y="287139"/>
                </a:lnTo>
                <a:lnTo>
                  <a:pt x="22020" y="261735"/>
                </a:lnTo>
                <a:lnTo>
                  <a:pt x="4355" y="224500"/>
                </a:lnTo>
                <a:lnTo>
                  <a:pt x="0" y="201549"/>
                </a:lnTo>
                <a:lnTo>
                  <a:pt x="57150" y="195961"/>
                </a:lnTo>
                <a:lnTo>
                  <a:pt x="60459" y="209391"/>
                </a:lnTo>
                <a:lnTo>
                  <a:pt x="65055" y="220916"/>
                </a:lnTo>
                <a:lnTo>
                  <a:pt x="96678" y="248427"/>
                </a:lnTo>
                <a:lnTo>
                  <a:pt x="120776" y="251840"/>
                </a:lnTo>
                <a:lnTo>
                  <a:pt x="134108" y="251080"/>
                </a:lnTo>
                <a:lnTo>
                  <a:pt x="169910" y="233515"/>
                </a:lnTo>
                <a:lnTo>
                  <a:pt x="178053" y="211709"/>
                </a:lnTo>
                <a:lnTo>
                  <a:pt x="178053" y="204724"/>
                </a:lnTo>
                <a:lnTo>
                  <a:pt x="176022" y="198882"/>
                </a:lnTo>
                <a:lnTo>
                  <a:pt x="171957" y="194056"/>
                </a:lnTo>
                <a:lnTo>
                  <a:pt x="167894" y="189230"/>
                </a:lnTo>
                <a:lnTo>
                  <a:pt x="120423" y="172999"/>
                </a:lnTo>
                <a:lnTo>
                  <a:pt x="103758" y="168783"/>
                </a:lnTo>
                <a:lnTo>
                  <a:pt x="81825" y="162546"/>
                </a:lnTo>
                <a:lnTo>
                  <a:pt x="37337" y="139953"/>
                </a:lnTo>
                <a:lnTo>
                  <a:pt x="12209" y="97948"/>
                </a:lnTo>
                <a:lnTo>
                  <a:pt x="10540" y="81280"/>
                </a:lnTo>
                <a:lnTo>
                  <a:pt x="11326" y="70326"/>
                </a:lnTo>
                <a:lnTo>
                  <a:pt x="30110" y="30608"/>
                </a:lnTo>
                <a:lnTo>
                  <a:pt x="71959" y="5732"/>
                </a:lnTo>
                <a:lnTo>
                  <a:pt x="100673" y="640"/>
                </a:lnTo>
                <a:lnTo>
                  <a:pt x="116839" y="0"/>
                </a:lnTo>
                <a:close/>
              </a:path>
            </a:pathLst>
          </a:custGeom>
          <a:ln w="9144">
            <a:solidFill>
              <a:srgbClr val="5C4379"/>
            </a:solidFill>
          </a:ln>
        </p:spPr>
        <p:txBody>
          <a:bodyPr wrap="square" lIns="0" tIns="0" rIns="0" bIns="0" rtlCol="0"/>
          <a:lstStyle/>
          <a:p>
            <a:endParaRPr/>
          </a:p>
        </p:txBody>
      </p:sp>
      <p:sp>
        <p:nvSpPr>
          <p:cNvPr id="42" name="object 42"/>
          <p:cNvSpPr/>
          <p:nvPr/>
        </p:nvSpPr>
        <p:spPr>
          <a:xfrm>
            <a:off x="5661786" y="285877"/>
            <a:ext cx="282575" cy="301625"/>
          </a:xfrm>
          <a:custGeom>
            <a:avLst/>
            <a:gdLst/>
            <a:ahLst/>
            <a:cxnLst/>
            <a:rect l="l" t="t" r="r" b="b"/>
            <a:pathLst>
              <a:path w="282575" h="301625">
                <a:moveTo>
                  <a:pt x="140970" y="0"/>
                </a:moveTo>
                <a:lnTo>
                  <a:pt x="198850" y="10001"/>
                </a:lnTo>
                <a:lnTo>
                  <a:pt x="243966" y="40004"/>
                </a:lnTo>
                <a:lnTo>
                  <a:pt x="272938" y="87693"/>
                </a:lnTo>
                <a:lnTo>
                  <a:pt x="282575" y="151002"/>
                </a:lnTo>
                <a:lnTo>
                  <a:pt x="280171" y="184392"/>
                </a:lnTo>
                <a:lnTo>
                  <a:pt x="260983" y="239549"/>
                </a:lnTo>
                <a:lnTo>
                  <a:pt x="223456" y="278848"/>
                </a:lnTo>
                <a:lnTo>
                  <a:pt x="172212" y="298763"/>
                </a:lnTo>
                <a:lnTo>
                  <a:pt x="141732" y="301244"/>
                </a:lnTo>
                <a:lnTo>
                  <a:pt x="110916" y="298767"/>
                </a:lnTo>
                <a:lnTo>
                  <a:pt x="59239" y="278955"/>
                </a:lnTo>
                <a:lnTo>
                  <a:pt x="21591" y="239928"/>
                </a:lnTo>
                <a:lnTo>
                  <a:pt x="2403" y="185306"/>
                </a:lnTo>
                <a:lnTo>
                  <a:pt x="0" y="152400"/>
                </a:lnTo>
                <a:lnTo>
                  <a:pt x="833" y="131087"/>
                </a:lnTo>
                <a:lnTo>
                  <a:pt x="13335" y="77724"/>
                </a:lnTo>
                <a:lnTo>
                  <a:pt x="40512" y="37846"/>
                </a:lnTo>
                <a:lnTo>
                  <a:pt x="78104" y="11556"/>
                </a:lnTo>
                <a:lnTo>
                  <a:pt x="123682" y="734"/>
                </a:lnTo>
                <a:lnTo>
                  <a:pt x="140970" y="0"/>
                </a:lnTo>
                <a:close/>
              </a:path>
            </a:pathLst>
          </a:custGeom>
          <a:ln w="9144">
            <a:solidFill>
              <a:srgbClr val="5C4379"/>
            </a:solidFill>
          </a:ln>
        </p:spPr>
        <p:txBody>
          <a:bodyPr wrap="square" lIns="0" tIns="0" rIns="0" bIns="0" rtlCol="0"/>
          <a:lstStyle/>
          <a:p>
            <a:endParaRPr/>
          </a:p>
        </p:txBody>
      </p:sp>
      <p:sp>
        <p:nvSpPr>
          <p:cNvPr id="43" name="object 43"/>
          <p:cNvSpPr/>
          <p:nvPr/>
        </p:nvSpPr>
        <p:spPr>
          <a:xfrm>
            <a:off x="4762753" y="285877"/>
            <a:ext cx="236854" cy="301625"/>
          </a:xfrm>
          <a:custGeom>
            <a:avLst/>
            <a:gdLst/>
            <a:ahLst/>
            <a:cxnLst/>
            <a:rect l="l" t="t" r="r" b="b"/>
            <a:pathLst>
              <a:path w="236854" h="301625">
                <a:moveTo>
                  <a:pt x="116840" y="0"/>
                </a:moveTo>
                <a:lnTo>
                  <a:pt x="164877" y="6064"/>
                </a:lnTo>
                <a:lnTo>
                  <a:pt x="199390" y="24129"/>
                </a:lnTo>
                <a:lnTo>
                  <a:pt x="226143" y="69189"/>
                </a:lnTo>
                <a:lnTo>
                  <a:pt x="228473" y="88264"/>
                </a:lnTo>
                <a:lnTo>
                  <a:pt x="169672" y="90805"/>
                </a:lnTo>
                <a:lnTo>
                  <a:pt x="167239" y="80371"/>
                </a:lnTo>
                <a:lnTo>
                  <a:pt x="163734" y="71532"/>
                </a:lnTo>
                <a:lnTo>
                  <a:pt x="127823" y="49385"/>
                </a:lnTo>
                <a:lnTo>
                  <a:pt x="116205" y="48768"/>
                </a:lnTo>
                <a:lnTo>
                  <a:pt x="104112" y="49414"/>
                </a:lnTo>
                <a:lnTo>
                  <a:pt x="66801" y="69850"/>
                </a:lnTo>
                <a:lnTo>
                  <a:pt x="66801" y="77343"/>
                </a:lnTo>
                <a:lnTo>
                  <a:pt x="66801" y="84200"/>
                </a:lnTo>
                <a:lnTo>
                  <a:pt x="110085" y="109479"/>
                </a:lnTo>
                <a:lnTo>
                  <a:pt x="149588" y="119649"/>
                </a:lnTo>
                <a:lnTo>
                  <a:pt x="166862" y="124840"/>
                </a:lnTo>
                <a:lnTo>
                  <a:pt x="202757" y="141364"/>
                </a:lnTo>
                <a:lnTo>
                  <a:pt x="230264" y="175004"/>
                </a:lnTo>
                <a:lnTo>
                  <a:pt x="236855" y="211455"/>
                </a:lnTo>
                <a:lnTo>
                  <a:pt x="235975" y="223742"/>
                </a:lnTo>
                <a:lnTo>
                  <a:pt x="215215" y="268559"/>
                </a:lnTo>
                <a:lnTo>
                  <a:pt x="183515" y="290830"/>
                </a:lnTo>
                <a:lnTo>
                  <a:pt x="138384" y="300831"/>
                </a:lnTo>
                <a:lnTo>
                  <a:pt x="120142" y="301498"/>
                </a:lnTo>
                <a:lnTo>
                  <a:pt x="94134" y="299902"/>
                </a:lnTo>
                <a:lnTo>
                  <a:pt x="51740" y="287139"/>
                </a:lnTo>
                <a:lnTo>
                  <a:pt x="22020" y="261735"/>
                </a:lnTo>
                <a:lnTo>
                  <a:pt x="4355" y="224500"/>
                </a:lnTo>
                <a:lnTo>
                  <a:pt x="0" y="201549"/>
                </a:lnTo>
                <a:lnTo>
                  <a:pt x="57150" y="195961"/>
                </a:lnTo>
                <a:lnTo>
                  <a:pt x="60459" y="209391"/>
                </a:lnTo>
                <a:lnTo>
                  <a:pt x="65055" y="220916"/>
                </a:lnTo>
                <a:lnTo>
                  <a:pt x="96678" y="248427"/>
                </a:lnTo>
                <a:lnTo>
                  <a:pt x="120776" y="251840"/>
                </a:lnTo>
                <a:lnTo>
                  <a:pt x="134108" y="251080"/>
                </a:lnTo>
                <a:lnTo>
                  <a:pt x="169910" y="233515"/>
                </a:lnTo>
                <a:lnTo>
                  <a:pt x="178054" y="211709"/>
                </a:lnTo>
                <a:lnTo>
                  <a:pt x="178054" y="204724"/>
                </a:lnTo>
                <a:lnTo>
                  <a:pt x="176022" y="198882"/>
                </a:lnTo>
                <a:lnTo>
                  <a:pt x="171958" y="194056"/>
                </a:lnTo>
                <a:lnTo>
                  <a:pt x="167894" y="189230"/>
                </a:lnTo>
                <a:lnTo>
                  <a:pt x="120423" y="172999"/>
                </a:lnTo>
                <a:lnTo>
                  <a:pt x="103759" y="168783"/>
                </a:lnTo>
                <a:lnTo>
                  <a:pt x="81825" y="162546"/>
                </a:lnTo>
                <a:lnTo>
                  <a:pt x="37337" y="139953"/>
                </a:lnTo>
                <a:lnTo>
                  <a:pt x="12209" y="97948"/>
                </a:lnTo>
                <a:lnTo>
                  <a:pt x="10541" y="81280"/>
                </a:lnTo>
                <a:lnTo>
                  <a:pt x="11326" y="70326"/>
                </a:lnTo>
                <a:lnTo>
                  <a:pt x="30110" y="30608"/>
                </a:lnTo>
                <a:lnTo>
                  <a:pt x="71959" y="5732"/>
                </a:lnTo>
                <a:lnTo>
                  <a:pt x="100673" y="640"/>
                </a:lnTo>
                <a:lnTo>
                  <a:pt x="116840" y="0"/>
                </a:lnTo>
                <a:close/>
              </a:path>
            </a:pathLst>
          </a:custGeom>
          <a:ln w="9144">
            <a:solidFill>
              <a:srgbClr val="5C4379"/>
            </a:solidFill>
          </a:ln>
        </p:spPr>
        <p:txBody>
          <a:bodyPr wrap="square" lIns="0" tIns="0" rIns="0" bIns="0" rtlCol="0"/>
          <a:lstStyle/>
          <a:p>
            <a:endParaRPr/>
          </a:p>
        </p:txBody>
      </p:sp>
      <p:sp>
        <p:nvSpPr>
          <p:cNvPr id="44" name="object 44"/>
          <p:cNvSpPr/>
          <p:nvPr/>
        </p:nvSpPr>
        <p:spPr>
          <a:xfrm>
            <a:off x="3749421" y="285877"/>
            <a:ext cx="272415" cy="301625"/>
          </a:xfrm>
          <a:custGeom>
            <a:avLst/>
            <a:gdLst/>
            <a:ahLst/>
            <a:cxnLst/>
            <a:rect l="l" t="t" r="r" b="b"/>
            <a:pathLst>
              <a:path w="272414" h="301625">
                <a:moveTo>
                  <a:pt x="144652" y="0"/>
                </a:moveTo>
                <a:lnTo>
                  <a:pt x="192976" y="5714"/>
                </a:lnTo>
                <a:lnTo>
                  <a:pt x="229488" y="22859"/>
                </a:lnTo>
                <a:lnTo>
                  <a:pt x="262993" y="66722"/>
                </a:lnTo>
                <a:lnTo>
                  <a:pt x="268731" y="85725"/>
                </a:lnTo>
                <a:lnTo>
                  <a:pt x="210312" y="96647"/>
                </a:lnTo>
                <a:lnTo>
                  <a:pt x="206519" y="86455"/>
                </a:lnTo>
                <a:lnTo>
                  <a:pt x="201406" y="77406"/>
                </a:lnTo>
                <a:lnTo>
                  <a:pt x="168005" y="53419"/>
                </a:lnTo>
                <a:lnTo>
                  <a:pt x="144652" y="50292"/>
                </a:lnTo>
                <a:lnTo>
                  <a:pt x="126390" y="51817"/>
                </a:lnTo>
                <a:lnTo>
                  <a:pt x="83438" y="74802"/>
                </a:lnTo>
                <a:lnTo>
                  <a:pt x="62114" y="124719"/>
                </a:lnTo>
                <a:lnTo>
                  <a:pt x="60705" y="147320"/>
                </a:lnTo>
                <a:lnTo>
                  <a:pt x="62136" y="171608"/>
                </a:lnTo>
                <a:lnTo>
                  <a:pt x="73618" y="210470"/>
                </a:lnTo>
                <a:lnTo>
                  <a:pt x="110347" y="244475"/>
                </a:lnTo>
                <a:lnTo>
                  <a:pt x="144144" y="250951"/>
                </a:lnTo>
                <a:lnTo>
                  <a:pt x="153384" y="250499"/>
                </a:lnTo>
                <a:lnTo>
                  <a:pt x="190103" y="239902"/>
                </a:lnTo>
                <a:lnTo>
                  <a:pt x="213105" y="226187"/>
                </a:lnTo>
                <a:lnTo>
                  <a:pt x="213105" y="189230"/>
                </a:lnTo>
                <a:lnTo>
                  <a:pt x="145668" y="189230"/>
                </a:lnTo>
                <a:lnTo>
                  <a:pt x="145668" y="140081"/>
                </a:lnTo>
                <a:lnTo>
                  <a:pt x="272414" y="140081"/>
                </a:lnTo>
                <a:lnTo>
                  <a:pt x="272414" y="256159"/>
                </a:lnTo>
                <a:lnTo>
                  <a:pt x="235428" y="280608"/>
                </a:lnTo>
                <a:lnTo>
                  <a:pt x="183626" y="297830"/>
                </a:lnTo>
                <a:lnTo>
                  <a:pt x="147827" y="301244"/>
                </a:lnTo>
                <a:lnTo>
                  <a:pt x="125706" y="300051"/>
                </a:lnTo>
                <a:lnTo>
                  <a:pt x="85891" y="290474"/>
                </a:lnTo>
                <a:lnTo>
                  <a:pt x="52292" y="271440"/>
                </a:lnTo>
                <a:lnTo>
                  <a:pt x="17144" y="227202"/>
                </a:lnTo>
                <a:lnTo>
                  <a:pt x="4286" y="189976"/>
                </a:lnTo>
                <a:lnTo>
                  <a:pt x="0" y="149606"/>
                </a:lnTo>
                <a:lnTo>
                  <a:pt x="1192" y="127537"/>
                </a:lnTo>
                <a:lnTo>
                  <a:pt x="10769" y="87116"/>
                </a:lnTo>
                <a:lnTo>
                  <a:pt x="29799" y="52163"/>
                </a:lnTo>
                <a:lnTo>
                  <a:pt x="57663" y="25060"/>
                </a:lnTo>
                <a:lnTo>
                  <a:pt x="106362" y="3635"/>
                </a:lnTo>
                <a:lnTo>
                  <a:pt x="124650" y="906"/>
                </a:lnTo>
                <a:lnTo>
                  <a:pt x="144652" y="0"/>
                </a:lnTo>
                <a:close/>
              </a:path>
            </a:pathLst>
          </a:custGeom>
          <a:ln w="9144">
            <a:solidFill>
              <a:srgbClr val="5C4379"/>
            </a:solidFill>
          </a:ln>
        </p:spPr>
        <p:txBody>
          <a:bodyPr wrap="square" lIns="0" tIns="0" rIns="0" bIns="0" rtlCol="0"/>
          <a:lstStyle/>
          <a:p>
            <a:endParaRPr/>
          </a:p>
        </p:txBody>
      </p:sp>
      <p:sp>
        <p:nvSpPr>
          <p:cNvPr id="45" name="object 45"/>
          <p:cNvSpPr/>
          <p:nvPr/>
        </p:nvSpPr>
        <p:spPr>
          <a:xfrm>
            <a:off x="3136519" y="285877"/>
            <a:ext cx="282575" cy="301625"/>
          </a:xfrm>
          <a:custGeom>
            <a:avLst/>
            <a:gdLst/>
            <a:ahLst/>
            <a:cxnLst/>
            <a:rect l="l" t="t" r="r" b="b"/>
            <a:pathLst>
              <a:path w="282575" h="301625">
                <a:moveTo>
                  <a:pt x="140969" y="0"/>
                </a:moveTo>
                <a:lnTo>
                  <a:pt x="198850" y="10001"/>
                </a:lnTo>
                <a:lnTo>
                  <a:pt x="243967" y="40004"/>
                </a:lnTo>
                <a:lnTo>
                  <a:pt x="272938" y="87693"/>
                </a:lnTo>
                <a:lnTo>
                  <a:pt x="282575" y="151002"/>
                </a:lnTo>
                <a:lnTo>
                  <a:pt x="280171" y="184392"/>
                </a:lnTo>
                <a:lnTo>
                  <a:pt x="260983" y="239549"/>
                </a:lnTo>
                <a:lnTo>
                  <a:pt x="223456" y="278848"/>
                </a:lnTo>
                <a:lnTo>
                  <a:pt x="172212" y="298763"/>
                </a:lnTo>
                <a:lnTo>
                  <a:pt x="141731" y="301244"/>
                </a:lnTo>
                <a:lnTo>
                  <a:pt x="110916" y="298767"/>
                </a:lnTo>
                <a:lnTo>
                  <a:pt x="59239" y="278955"/>
                </a:lnTo>
                <a:lnTo>
                  <a:pt x="21591" y="239928"/>
                </a:lnTo>
                <a:lnTo>
                  <a:pt x="2403" y="185306"/>
                </a:lnTo>
                <a:lnTo>
                  <a:pt x="0" y="152400"/>
                </a:lnTo>
                <a:lnTo>
                  <a:pt x="833" y="131087"/>
                </a:lnTo>
                <a:lnTo>
                  <a:pt x="13335" y="77724"/>
                </a:lnTo>
                <a:lnTo>
                  <a:pt x="40512" y="37846"/>
                </a:lnTo>
                <a:lnTo>
                  <a:pt x="78105" y="11556"/>
                </a:lnTo>
                <a:lnTo>
                  <a:pt x="123682" y="734"/>
                </a:lnTo>
                <a:lnTo>
                  <a:pt x="140969" y="0"/>
                </a:lnTo>
                <a:close/>
              </a:path>
            </a:pathLst>
          </a:custGeom>
          <a:ln w="9144">
            <a:solidFill>
              <a:srgbClr val="5C4379"/>
            </a:solidFill>
          </a:ln>
        </p:spPr>
        <p:txBody>
          <a:bodyPr wrap="square" lIns="0" tIns="0" rIns="0" bIns="0" rtlCol="0"/>
          <a:lstStyle/>
          <a:p>
            <a:endParaRPr/>
          </a:p>
        </p:txBody>
      </p:sp>
      <p:sp>
        <p:nvSpPr>
          <p:cNvPr id="46" name="object 46"/>
          <p:cNvSpPr/>
          <p:nvPr/>
        </p:nvSpPr>
        <p:spPr>
          <a:xfrm>
            <a:off x="1743710" y="285877"/>
            <a:ext cx="236854" cy="301625"/>
          </a:xfrm>
          <a:custGeom>
            <a:avLst/>
            <a:gdLst/>
            <a:ahLst/>
            <a:cxnLst/>
            <a:rect l="l" t="t" r="r" b="b"/>
            <a:pathLst>
              <a:path w="236855" h="301625">
                <a:moveTo>
                  <a:pt x="116839" y="0"/>
                </a:moveTo>
                <a:lnTo>
                  <a:pt x="164877" y="6064"/>
                </a:lnTo>
                <a:lnTo>
                  <a:pt x="199389" y="24129"/>
                </a:lnTo>
                <a:lnTo>
                  <a:pt x="226143" y="69189"/>
                </a:lnTo>
                <a:lnTo>
                  <a:pt x="228472" y="88264"/>
                </a:lnTo>
                <a:lnTo>
                  <a:pt x="169671" y="90805"/>
                </a:lnTo>
                <a:lnTo>
                  <a:pt x="167239" y="80371"/>
                </a:lnTo>
                <a:lnTo>
                  <a:pt x="163734" y="71532"/>
                </a:lnTo>
                <a:lnTo>
                  <a:pt x="127823" y="49385"/>
                </a:lnTo>
                <a:lnTo>
                  <a:pt x="116204" y="48768"/>
                </a:lnTo>
                <a:lnTo>
                  <a:pt x="104112" y="49414"/>
                </a:lnTo>
                <a:lnTo>
                  <a:pt x="66801" y="69850"/>
                </a:lnTo>
                <a:lnTo>
                  <a:pt x="66801" y="77343"/>
                </a:lnTo>
                <a:lnTo>
                  <a:pt x="66801" y="84200"/>
                </a:lnTo>
                <a:lnTo>
                  <a:pt x="110085" y="109479"/>
                </a:lnTo>
                <a:lnTo>
                  <a:pt x="149588" y="119649"/>
                </a:lnTo>
                <a:lnTo>
                  <a:pt x="166862" y="124840"/>
                </a:lnTo>
                <a:lnTo>
                  <a:pt x="202757" y="141364"/>
                </a:lnTo>
                <a:lnTo>
                  <a:pt x="230264" y="175004"/>
                </a:lnTo>
                <a:lnTo>
                  <a:pt x="236854" y="211455"/>
                </a:lnTo>
                <a:lnTo>
                  <a:pt x="235975" y="223742"/>
                </a:lnTo>
                <a:lnTo>
                  <a:pt x="215215" y="268559"/>
                </a:lnTo>
                <a:lnTo>
                  <a:pt x="183514" y="290830"/>
                </a:lnTo>
                <a:lnTo>
                  <a:pt x="138384" y="300831"/>
                </a:lnTo>
                <a:lnTo>
                  <a:pt x="120141" y="301498"/>
                </a:lnTo>
                <a:lnTo>
                  <a:pt x="94134" y="299902"/>
                </a:lnTo>
                <a:lnTo>
                  <a:pt x="51740" y="287139"/>
                </a:lnTo>
                <a:lnTo>
                  <a:pt x="22020" y="261735"/>
                </a:lnTo>
                <a:lnTo>
                  <a:pt x="4355" y="224500"/>
                </a:lnTo>
                <a:lnTo>
                  <a:pt x="0" y="201549"/>
                </a:lnTo>
                <a:lnTo>
                  <a:pt x="57150" y="195961"/>
                </a:lnTo>
                <a:lnTo>
                  <a:pt x="60459" y="209391"/>
                </a:lnTo>
                <a:lnTo>
                  <a:pt x="65055" y="220916"/>
                </a:lnTo>
                <a:lnTo>
                  <a:pt x="96678" y="248427"/>
                </a:lnTo>
                <a:lnTo>
                  <a:pt x="120776" y="251840"/>
                </a:lnTo>
                <a:lnTo>
                  <a:pt x="134108" y="251080"/>
                </a:lnTo>
                <a:lnTo>
                  <a:pt x="169910" y="233515"/>
                </a:lnTo>
                <a:lnTo>
                  <a:pt x="178053" y="211709"/>
                </a:lnTo>
                <a:lnTo>
                  <a:pt x="178053" y="204724"/>
                </a:lnTo>
                <a:lnTo>
                  <a:pt x="176021" y="198882"/>
                </a:lnTo>
                <a:lnTo>
                  <a:pt x="171957" y="194056"/>
                </a:lnTo>
                <a:lnTo>
                  <a:pt x="167894" y="189230"/>
                </a:lnTo>
                <a:lnTo>
                  <a:pt x="120423" y="172999"/>
                </a:lnTo>
                <a:lnTo>
                  <a:pt x="103758" y="168783"/>
                </a:lnTo>
                <a:lnTo>
                  <a:pt x="81825" y="162546"/>
                </a:lnTo>
                <a:lnTo>
                  <a:pt x="37337" y="139953"/>
                </a:lnTo>
                <a:lnTo>
                  <a:pt x="12209" y="97948"/>
                </a:lnTo>
                <a:lnTo>
                  <a:pt x="10540" y="81280"/>
                </a:lnTo>
                <a:lnTo>
                  <a:pt x="11326" y="70326"/>
                </a:lnTo>
                <a:lnTo>
                  <a:pt x="30110" y="30608"/>
                </a:lnTo>
                <a:lnTo>
                  <a:pt x="71959" y="5732"/>
                </a:lnTo>
                <a:lnTo>
                  <a:pt x="100673" y="640"/>
                </a:lnTo>
                <a:lnTo>
                  <a:pt x="116839" y="0"/>
                </a:lnTo>
                <a:close/>
              </a:path>
            </a:pathLst>
          </a:custGeom>
          <a:ln w="9144">
            <a:solidFill>
              <a:srgbClr val="5C4379"/>
            </a:solidFill>
          </a:ln>
        </p:spPr>
        <p:txBody>
          <a:bodyPr wrap="square" lIns="0" tIns="0" rIns="0" bIns="0" rtlCol="0"/>
          <a:lstStyle/>
          <a:p>
            <a:endParaRPr/>
          </a:p>
        </p:txBody>
      </p:sp>
      <p:sp>
        <p:nvSpPr>
          <p:cNvPr id="47" name="object 47"/>
          <p:cNvSpPr/>
          <p:nvPr/>
        </p:nvSpPr>
        <p:spPr>
          <a:xfrm>
            <a:off x="6900671" y="571500"/>
            <a:ext cx="1964435" cy="312420"/>
          </a:xfrm>
          <a:prstGeom prst="rect">
            <a:avLst/>
          </a:prstGeom>
          <a:blipFill>
            <a:blip r:embed="rId12" cstate="print"/>
            <a:stretch>
              <a:fillRect/>
            </a:stretch>
          </a:blipFill>
        </p:spPr>
        <p:txBody>
          <a:bodyPr wrap="square" lIns="0" tIns="0" rIns="0" bIns="0" rtlCol="0"/>
          <a:lstStyle/>
          <a:p>
            <a:endParaRPr/>
          </a:p>
        </p:txBody>
      </p:sp>
      <p:sp>
        <p:nvSpPr>
          <p:cNvPr id="48" name="object 48"/>
          <p:cNvSpPr/>
          <p:nvPr/>
        </p:nvSpPr>
        <p:spPr>
          <a:xfrm>
            <a:off x="6912991" y="285877"/>
            <a:ext cx="1940432" cy="301244"/>
          </a:xfrm>
          <a:prstGeom prst="rect">
            <a:avLst/>
          </a:prstGeom>
          <a:blipFill>
            <a:blip r:embed="rId13" cstate="print"/>
            <a:stretch>
              <a:fillRect/>
            </a:stretch>
          </a:blipFill>
        </p:spPr>
        <p:txBody>
          <a:bodyPr wrap="square" lIns="0" tIns="0" rIns="0" bIns="0" rtlCol="0"/>
          <a:lstStyle/>
          <a:p>
            <a:endParaRPr/>
          </a:p>
        </p:txBody>
      </p:sp>
      <p:sp>
        <p:nvSpPr>
          <p:cNvPr id="49" name="object 49"/>
          <p:cNvSpPr/>
          <p:nvPr/>
        </p:nvSpPr>
        <p:spPr>
          <a:xfrm>
            <a:off x="8392159" y="335534"/>
            <a:ext cx="127889" cy="83058"/>
          </a:xfrm>
          <a:prstGeom prst="rect">
            <a:avLst/>
          </a:prstGeom>
          <a:blipFill>
            <a:blip r:embed="rId9" cstate="print"/>
            <a:stretch>
              <a:fillRect/>
            </a:stretch>
          </a:blipFill>
        </p:spPr>
        <p:txBody>
          <a:bodyPr wrap="square" lIns="0" tIns="0" rIns="0" bIns="0" rtlCol="0"/>
          <a:lstStyle/>
          <a:p>
            <a:endParaRPr/>
          </a:p>
        </p:txBody>
      </p:sp>
      <p:sp>
        <p:nvSpPr>
          <p:cNvPr id="50" name="object 50"/>
          <p:cNvSpPr/>
          <p:nvPr/>
        </p:nvSpPr>
        <p:spPr>
          <a:xfrm>
            <a:off x="6967219" y="335534"/>
            <a:ext cx="127888" cy="83058"/>
          </a:xfrm>
          <a:prstGeom prst="rect">
            <a:avLst/>
          </a:prstGeom>
          <a:blipFill>
            <a:blip r:embed="rId9" cstate="print"/>
            <a:stretch>
              <a:fillRect/>
            </a:stretch>
          </a:blipFill>
        </p:spPr>
        <p:txBody>
          <a:bodyPr wrap="square" lIns="0" tIns="0" rIns="0" bIns="0" rtlCol="0"/>
          <a:lstStyle/>
          <a:p>
            <a:endParaRPr/>
          </a:p>
        </p:txBody>
      </p:sp>
      <p:sp>
        <p:nvSpPr>
          <p:cNvPr id="51" name="object 51"/>
          <p:cNvSpPr/>
          <p:nvPr/>
        </p:nvSpPr>
        <p:spPr>
          <a:xfrm>
            <a:off x="8631808" y="290956"/>
            <a:ext cx="221615" cy="291465"/>
          </a:xfrm>
          <a:custGeom>
            <a:avLst/>
            <a:gdLst/>
            <a:ahLst/>
            <a:cxnLst/>
            <a:rect l="l" t="t" r="r" b="b"/>
            <a:pathLst>
              <a:path w="221615" h="291465">
                <a:moveTo>
                  <a:pt x="0" y="0"/>
                </a:moveTo>
                <a:lnTo>
                  <a:pt x="216026" y="0"/>
                </a:lnTo>
                <a:lnTo>
                  <a:pt x="216026" y="49149"/>
                </a:lnTo>
                <a:lnTo>
                  <a:pt x="58800" y="49149"/>
                </a:lnTo>
                <a:lnTo>
                  <a:pt x="58800" y="113792"/>
                </a:lnTo>
                <a:lnTo>
                  <a:pt x="205105" y="113792"/>
                </a:lnTo>
                <a:lnTo>
                  <a:pt x="205105" y="162814"/>
                </a:lnTo>
                <a:lnTo>
                  <a:pt x="58800" y="162814"/>
                </a:lnTo>
                <a:lnTo>
                  <a:pt x="58800" y="242189"/>
                </a:lnTo>
                <a:lnTo>
                  <a:pt x="221615" y="242189"/>
                </a:lnTo>
                <a:lnTo>
                  <a:pt x="221615" y="291211"/>
                </a:lnTo>
                <a:lnTo>
                  <a:pt x="0" y="291211"/>
                </a:lnTo>
                <a:lnTo>
                  <a:pt x="0" y="0"/>
                </a:lnTo>
                <a:close/>
              </a:path>
            </a:pathLst>
          </a:custGeom>
          <a:ln w="9143">
            <a:solidFill>
              <a:srgbClr val="5C4379"/>
            </a:solidFill>
          </a:ln>
        </p:spPr>
        <p:txBody>
          <a:bodyPr wrap="square" lIns="0" tIns="0" rIns="0" bIns="0" rtlCol="0"/>
          <a:lstStyle/>
          <a:p>
            <a:endParaRPr/>
          </a:p>
        </p:txBody>
      </p:sp>
      <p:sp>
        <p:nvSpPr>
          <p:cNvPr id="52" name="object 52"/>
          <p:cNvSpPr/>
          <p:nvPr/>
        </p:nvSpPr>
        <p:spPr>
          <a:xfrm>
            <a:off x="8337931" y="290956"/>
            <a:ext cx="262255" cy="291465"/>
          </a:xfrm>
          <a:custGeom>
            <a:avLst/>
            <a:gdLst/>
            <a:ahLst/>
            <a:cxnLst/>
            <a:rect l="l" t="t" r="r" b="b"/>
            <a:pathLst>
              <a:path w="262254" h="291465">
                <a:moveTo>
                  <a:pt x="0" y="0"/>
                </a:moveTo>
                <a:lnTo>
                  <a:pt x="123698" y="0"/>
                </a:lnTo>
                <a:lnTo>
                  <a:pt x="145512" y="478"/>
                </a:lnTo>
                <a:lnTo>
                  <a:pt x="191643" y="7747"/>
                </a:lnTo>
                <a:lnTo>
                  <a:pt x="225425" y="35687"/>
                </a:lnTo>
                <a:lnTo>
                  <a:pt x="238251" y="81661"/>
                </a:lnTo>
                <a:lnTo>
                  <a:pt x="237039" y="97329"/>
                </a:lnTo>
                <a:lnTo>
                  <a:pt x="218948" y="135763"/>
                </a:lnTo>
                <a:lnTo>
                  <a:pt x="179264" y="158926"/>
                </a:lnTo>
                <a:lnTo>
                  <a:pt x="161290" y="162687"/>
                </a:lnTo>
                <a:lnTo>
                  <a:pt x="170408" y="168354"/>
                </a:lnTo>
                <a:lnTo>
                  <a:pt x="199524" y="195026"/>
                </a:lnTo>
                <a:lnTo>
                  <a:pt x="226314" y="234442"/>
                </a:lnTo>
                <a:lnTo>
                  <a:pt x="261874" y="291211"/>
                </a:lnTo>
                <a:lnTo>
                  <a:pt x="191516" y="291211"/>
                </a:lnTo>
                <a:lnTo>
                  <a:pt x="148971" y="227838"/>
                </a:lnTo>
                <a:lnTo>
                  <a:pt x="138539" y="212435"/>
                </a:lnTo>
                <a:lnTo>
                  <a:pt x="112395" y="179070"/>
                </a:lnTo>
                <a:lnTo>
                  <a:pt x="70739" y="169672"/>
                </a:lnTo>
                <a:lnTo>
                  <a:pt x="58800" y="169672"/>
                </a:lnTo>
                <a:lnTo>
                  <a:pt x="58800" y="291211"/>
                </a:lnTo>
                <a:lnTo>
                  <a:pt x="0" y="291211"/>
                </a:lnTo>
                <a:lnTo>
                  <a:pt x="0" y="0"/>
                </a:lnTo>
                <a:close/>
              </a:path>
            </a:pathLst>
          </a:custGeom>
          <a:ln w="9144">
            <a:solidFill>
              <a:srgbClr val="5C4379"/>
            </a:solidFill>
          </a:ln>
        </p:spPr>
        <p:txBody>
          <a:bodyPr wrap="square" lIns="0" tIns="0" rIns="0" bIns="0" rtlCol="0"/>
          <a:lstStyle/>
          <a:p>
            <a:endParaRPr/>
          </a:p>
        </p:txBody>
      </p:sp>
      <p:sp>
        <p:nvSpPr>
          <p:cNvPr id="53" name="object 53"/>
          <p:cNvSpPr/>
          <p:nvPr/>
        </p:nvSpPr>
        <p:spPr>
          <a:xfrm>
            <a:off x="8043164" y="290956"/>
            <a:ext cx="232410" cy="296545"/>
          </a:xfrm>
          <a:custGeom>
            <a:avLst/>
            <a:gdLst/>
            <a:ahLst/>
            <a:cxnLst/>
            <a:rect l="l" t="t" r="r" b="b"/>
            <a:pathLst>
              <a:path w="232409" h="296545">
                <a:moveTo>
                  <a:pt x="0" y="0"/>
                </a:moveTo>
                <a:lnTo>
                  <a:pt x="58800" y="0"/>
                </a:lnTo>
                <a:lnTo>
                  <a:pt x="58800" y="157734"/>
                </a:lnTo>
                <a:lnTo>
                  <a:pt x="58941" y="174853"/>
                </a:lnTo>
                <a:lnTo>
                  <a:pt x="63509" y="214878"/>
                </a:lnTo>
                <a:lnTo>
                  <a:pt x="95805" y="243189"/>
                </a:lnTo>
                <a:lnTo>
                  <a:pt x="117855" y="245872"/>
                </a:lnTo>
                <a:lnTo>
                  <a:pt x="129571" y="245231"/>
                </a:lnTo>
                <a:lnTo>
                  <a:pt x="165782" y="224282"/>
                </a:lnTo>
                <a:lnTo>
                  <a:pt x="173317" y="177133"/>
                </a:lnTo>
                <a:lnTo>
                  <a:pt x="173481" y="161036"/>
                </a:lnTo>
                <a:lnTo>
                  <a:pt x="173481" y="0"/>
                </a:lnTo>
                <a:lnTo>
                  <a:pt x="232282" y="0"/>
                </a:lnTo>
                <a:lnTo>
                  <a:pt x="232282" y="152908"/>
                </a:lnTo>
                <a:lnTo>
                  <a:pt x="231975" y="177194"/>
                </a:lnTo>
                <a:lnTo>
                  <a:pt x="227456" y="227076"/>
                </a:lnTo>
                <a:lnTo>
                  <a:pt x="209930" y="263652"/>
                </a:lnTo>
                <a:lnTo>
                  <a:pt x="175640" y="287274"/>
                </a:lnTo>
                <a:lnTo>
                  <a:pt x="136064" y="295614"/>
                </a:lnTo>
                <a:lnTo>
                  <a:pt x="119633" y="296164"/>
                </a:lnTo>
                <a:lnTo>
                  <a:pt x="100036" y="295566"/>
                </a:lnTo>
                <a:lnTo>
                  <a:pt x="56387" y="286512"/>
                </a:lnTo>
                <a:lnTo>
                  <a:pt x="22225" y="261493"/>
                </a:lnTo>
                <a:lnTo>
                  <a:pt x="3214" y="215185"/>
                </a:lnTo>
                <a:lnTo>
                  <a:pt x="0" y="155321"/>
                </a:lnTo>
                <a:lnTo>
                  <a:pt x="0" y="0"/>
                </a:lnTo>
                <a:close/>
              </a:path>
            </a:pathLst>
          </a:custGeom>
          <a:ln w="9144">
            <a:solidFill>
              <a:srgbClr val="5C4379"/>
            </a:solidFill>
          </a:ln>
        </p:spPr>
        <p:txBody>
          <a:bodyPr wrap="square" lIns="0" tIns="0" rIns="0" bIns="0" rtlCol="0"/>
          <a:lstStyle/>
          <a:p>
            <a:endParaRPr/>
          </a:p>
        </p:txBody>
      </p:sp>
      <p:sp>
        <p:nvSpPr>
          <p:cNvPr id="54" name="object 54"/>
          <p:cNvSpPr/>
          <p:nvPr/>
        </p:nvSpPr>
        <p:spPr>
          <a:xfrm>
            <a:off x="7774305" y="290956"/>
            <a:ext cx="231775" cy="291465"/>
          </a:xfrm>
          <a:custGeom>
            <a:avLst/>
            <a:gdLst/>
            <a:ahLst/>
            <a:cxnLst/>
            <a:rect l="l" t="t" r="r" b="b"/>
            <a:pathLst>
              <a:path w="231775" h="291465">
                <a:moveTo>
                  <a:pt x="0" y="0"/>
                </a:moveTo>
                <a:lnTo>
                  <a:pt x="231521" y="0"/>
                </a:lnTo>
                <a:lnTo>
                  <a:pt x="231521" y="49149"/>
                </a:lnTo>
                <a:lnTo>
                  <a:pt x="145288" y="49149"/>
                </a:lnTo>
                <a:lnTo>
                  <a:pt x="145288" y="291211"/>
                </a:lnTo>
                <a:lnTo>
                  <a:pt x="86360" y="291211"/>
                </a:lnTo>
                <a:lnTo>
                  <a:pt x="86360" y="49149"/>
                </a:lnTo>
                <a:lnTo>
                  <a:pt x="0" y="49149"/>
                </a:lnTo>
                <a:lnTo>
                  <a:pt x="0" y="0"/>
                </a:lnTo>
                <a:close/>
              </a:path>
            </a:pathLst>
          </a:custGeom>
          <a:ln w="9144">
            <a:solidFill>
              <a:srgbClr val="5C4379"/>
            </a:solidFill>
          </a:ln>
        </p:spPr>
        <p:txBody>
          <a:bodyPr wrap="square" lIns="0" tIns="0" rIns="0" bIns="0" rtlCol="0"/>
          <a:lstStyle/>
          <a:p>
            <a:endParaRPr/>
          </a:p>
        </p:txBody>
      </p:sp>
      <p:sp>
        <p:nvSpPr>
          <p:cNvPr id="55" name="object 55"/>
          <p:cNvSpPr/>
          <p:nvPr/>
        </p:nvSpPr>
        <p:spPr>
          <a:xfrm>
            <a:off x="7206488" y="290956"/>
            <a:ext cx="232410" cy="296545"/>
          </a:xfrm>
          <a:custGeom>
            <a:avLst/>
            <a:gdLst/>
            <a:ahLst/>
            <a:cxnLst/>
            <a:rect l="l" t="t" r="r" b="b"/>
            <a:pathLst>
              <a:path w="232409" h="296545">
                <a:moveTo>
                  <a:pt x="0" y="0"/>
                </a:moveTo>
                <a:lnTo>
                  <a:pt x="58800" y="0"/>
                </a:lnTo>
                <a:lnTo>
                  <a:pt x="58800" y="157734"/>
                </a:lnTo>
                <a:lnTo>
                  <a:pt x="58941" y="174853"/>
                </a:lnTo>
                <a:lnTo>
                  <a:pt x="63509" y="214878"/>
                </a:lnTo>
                <a:lnTo>
                  <a:pt x="95805" y="243189"/>
                </a:lnTo>
                <a:lnTo>
                  <a:pt x="117855" y="245872"/>
                </a:lnTo>
                <a:lnTo>
                  <a:pt x="129571" y="245231"/>
                </a:lnTo>
                <a:lnTo>
                  <a:pt x="165782" y="224282"/>
                </a:lnTo>
                <a:lnTo>
                  <a:pt x="173317" y="177133"/>
                </a:lnTo>
                <a:lnTo>
                  <a:pt x="173481" y="161036"/>
                </a:lnTo>
                <a:lnTo>
                  <a:pt x="173481" y="0"/>
                </a:lnTo>
                <a:lnTo>
                  <a:pt x="232282" y="0"/>
                </a:lnTo>
                <a:lnTo>
                  <a:pt x="232282" y="152908"/>
                </a:lnTo>
                <a:lnTo>
                  <a:pt x="231975" y="177194"/>
                </a:lnTo>
                <a:lnTo>
                  <a:pt x="227456" y="227076"/>
                </a:lnTo>
                <a:lnTo>
                  <a:pt x="209930" y="263652"/>
                </a:lnTo>
                <a:lnTo>
                  <a:pt x="175640" y="287274"/>
                </a:lnTo>
                <a:lnTo>
                  <a:pt x="136064" y="295614"/>
                </a:lnTo>
                <a:lnTo>
                  <a:pt x="119633" y="296164"/>
                </a:lnTo>
                <a:lnTo>
                  <a:pt x="100036" y="295566"/>
                </a:lnTo>
                <a:lnTo>
                  <a:pt x="56387" y="286512"/>
                </a:lnTo>
                <a:lnTo>
                  <a:pt x="22225" y="261493"/>
                </a:lnTo>
                <a:lnTo>
                  <a:pt x="3214" y="215185"/>
                </a:lnTo>
                <a:lnTo>
                  <a:pt x="0" y="155321"/>
                </a:lnTo>
                <a:lnTo>
                  <a:pt x="0" y="0"/>
                </a:lnTo>
                <a:close/>
              </a:path>
            </a:pathLst>
          </a:custGeom>
          <a:ln w="9144">
            <a:solidFill>
              <a:srgbClr val="5C4379"/>
            </a:solidFill>
          </a:ln>
        </p:spPr>
        <p:txBody>
          <a:bodyPr wrap="square" lIns="0" tIns="0" rIns="0" bIns="0" rtlCol="0"/>
          <a:lstStyle/>
          <a:p>
            <a:endParaRPr/>
          </a:p>
        </p:txBody>
      </p:sp>
      <p:sp>
        <p:nvSpPr>
          <p:cNvPr id="56" name="object 56"/>
          <p:cNvSpPr/>
          <p:nvPr/>
        </p:nvSpPr>
        <p:spPr>
          <a:xfrm>
            <a:off x="6912991" y="290956"/>
            <a:ext cx="262255" cy="291465"/>
          </a:xfrm>
          <a:custGeom>
            <a:avLst/>
            <a:gdLst/>
            <a:ahLst/>
            <a:cxnLst/>
            <a:rect l="l" t="t" r="r" b="b"/>
            <a:pathLst>
              <a:path w="262254" h="291465">
                <a:moveTo>
                  <a:pt x="0" y="0"/>
                </a:moveTo>
                <a:lnTo>
                  <a:pt x="123698" y="0"/>
                </a:lnTo>
                <a:lnTo>
                  <a:pt x="145512" y="478"/>
                </a:lnTo>
                <a:lnTo>
                  <a:pt x="191642" y="7747"/>
                </a:lnTo>
                <a:lnTo>
                  <a:pt x="225425" y="35687"/>
                </a:lnTo>
                <a:lnTo>
                  <a:pt x="238251" y="81661"/>
                </a:lnTo>
                <a:lnTo>
                  <a:pt x="237039" y="97329"/>
                </a:lnTo>
                <a:lnTo>
                  <a:pt x="218948" y="135763"/>
                </a:lnTo>
                <a:lnTo>
                  <a:pt x="179264" y="158926"/>
                </a:lnTo>
                <a:lnTo>
                  <a:pt x="161289" y="162687"/>
                </a:lnTo>
                <a:lnTo>
                  <a:pt x="170408" y="168354"/>
                </a:lnTo>
                <a:lnTo>
                  <a:pt x="199524" y="195026"/>
                </a:lnTo>
                <a:lnTo>
                  <a:pt x="226313" y="234442"/>
                </a:lnTo>
                <a:lnTo>
                  <a:pt x="261874" y="291211"/>
                </a:lnTo>
                <a:lnTo>
                  <a:pt x="191515" y="291211"/>
                </a:lnTo>
                <a:lnTo>
                  <a:pt x="148970" y="227838"/>
                </a:lnTo>
                <a:lnTo>
                  <a:pt x="138539" y="212435"/>
                </a:lnTo>
                <a:lnTo>
                  <a:pt x="112394" y="179070"/>
                </a:lnTo>
                <a:lnTo>
                  <a:pt x="70738" y="169672"/>
                </a:lnTo>
                <a:lnTo>
                  <a:pt x="58800" y="169672"/>
                </a:lnTo>
                <a:lnTo>
                  <a:pt x="58800" y="291211"/>
                </a:lnTo>
                <a:lnTo>
                  <a:pt x="0" y="291211"/>
                </a:lnTo>
                <a:lnTo>
                  <a:pt x="0" y="0"/>
                </a:lnTo>
                <a:close/>
              </a:path>
            </a:pathLst>
          </a:custGeom>
          <a:ln w="9144">
            <a:solidFill>
              <a:srgbClr val="5C4379"/>
            </a:solidFill>
          </a:ln>
        </p:spPr>
        <p:txBody>
          <a:bodyPr wrap="square" lIns="0" tIns="0" rIns="0" bIns="0" rtlCol="0"/>
          <a:lstStyle/>
          <a:p>
            <a:endParaRPr/>
          </a:p>
        </p:txBody>
      </p:sp>
      <p:sp>
        <p:nvSpPr>
          <p:cNvPr id="57" name="object 57"/>
          <p:cNvSpPr/>
          <p:nvPr/>
        </p:nvSpPr>
        <p:spPr>
          <a:xfrm>
            <a:off x="7490714" y="285877"/>
            <a:ext cx="254000" cy="301625"/>
          </a:xfrm>
          <a:custGeom>
            <a:avLst/>
            <a:gdLst/>
            <a:ahLst/>
            <a:cxnLst/>
            <a:rect l="l" t="t" r="r" b="b"/>
            <a:pathLst>
              <a:path w="254000" h="301625">
                <a:moveTo>
                  <a:pt x="136270" y="0"/>
                </a:moveTo>
                <a:lnTo>
                  <a:pt x="184753" y="7905"/>
                </a:lnTo>
                <a:lnTo>
                  <a:pt x="223138" y="31623"/>
                </a:lnTo>
                <a:lnTo>
                  <a:pt x="247284" y="68841"/>
                </a:lnTo>
                <a:lnTo>
                  <a:pt x="252856" y="85344"/>
                </a:lnTo>
                <a:lnTo>
                  <a:pt x="194690" y="99187"/>
                </a:lnTo>
                <a:lnTo>
                  <a:pt x="191406" y="88447"/>
                </a:lnTo>
                <a:lnTo>
                  <a:pt x="186705" y="78898"/>
                </a:lnTo>
                <a:lnTo>
                  <a:pt x="154987" y="53594"/>
                </a:lnTo>
                <a:lnTo>
                  <a:pt x="133350" y="50292"/>
                </a:lnTo>
                <a:lnTo>
                  <a:pt x="117919" y="51744"/>
                </a:lnTo>
                <a:lnTo>
                  <a:pt x="80771" y="73533"/>
                </a:lnTo>
                <a:lnTo>
                  <a:pt x="61841" y="124628"/>
                </a:lnTo>
                <a:lnTo>
                  <a:pt x="60578" y="148844"/>
                </a:lnTo>
                <a:lnTo>
                  <a:pt x="61817" y="174488"/>
                </a:lnTo>
                <a:lnTo>
                  <a:pt x="71723" y="213869"/>
                </a:lnTo>
                <a:lnTo>
                  <a:pt x="103282" y="245125"/>
                </a:lnTo>
                <a:lnTo>
                  <a:pt x="132079" y="250951"/>
                </a:lnTo>
                <a:lnTo>
                  <a:pt x="143390" y="250023"/>
                </a:lnTo>
                <a:lnTo>
                  <a:pt x="180274" y="227591"/>
                </a:lnTo>
                <a:lnTo>
                  <a:pt x="196722" y="189230"/>
                </a:lnTo>
                <a:lnTo>
                  <a:pt x="253745" y="207263"/>
                </a:lnTo>
                <a:lnTo>
                  <a:pt x="236235" y="248792"/>
                </a:lnTo>
                <a:lnTo>
                  <a:pt x="210057" y="278130"/>
                </a:lnTo>
                <a:lnTo>
                  <a:pt x="175482" y="295449"/>
                </a:lnTo>
                <a:lnTo>
                  <a:pt x="132714" y="301244"/>
                </a:lnTo>
                <a:lnTo>
                  <a:pt x="104971" y="298767"/>
                </a:lnTo>
                <a:lnTo>
                  <a:pt x="57294" y="278955"/>
                </a:lnTo>
                <a:lnTo>
                  <a:pt x="21002" y="239978"/>
                </a:lnTo>
                <a:lnTo>
                  <a:pt x="2333" y="185789"/>
                </a:lnTo>
                <a:lnTo>
                  <a:pt x="0" y="153288"/>
                </a:lnTo>
                <a:lnTo>
                  <a:pt x="2337" y="118929"/>
                </a:lnTo>
                <a:lnTo>
                  <a:pt x="21109" y="62402"/>
                </a:lnTo>
                <a:lnTo>
                  <a:pt x="57832" y="22663"/>
                </a:lnTo>
                <a:lnTo>
                  <a:pt x="107172" y="2522"/>
                </a:lnTo>
                <a:lnTo>
                  <a:pt x="136270" y="0"/>
                </a:lnTo>
                <a:close/>
              </a:path>
            </a:pathLst>
          </a:custGeom>
          <a:ln w="9144">
            <a:solidFill>
              <a:srgbClr val="5C4379"/>
            </a:solidFill>
          </a:ln>
        </p:spPr>
        <p:txBody>
          <a:bodyPr wrap="square" lIns="0" tIns="0" rIns="0" bIns="0" rtlCol="0"/>
          <a:lstStyle/>
          <a:p>
            <a:endParaRPr/>
          </a:p>
        </p:txBody>
      </p:sp>
      <p:sp>
        <p:nvSpPr>
          <p:cNvPr id="58" name="Footer Placeholder 57"/>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59" name="Slide Number Placeholder 58"/>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24</a:t>
            </a:fld>
            <a:endParaRPr lang="en-IN" dirty="0"/>
          </a:p>
        </p:txBody>
      </p:sp>
      <p:sp>
        <p:nvSpPr>
          <p:cNvPr id="62" name="TextBox 61"/>
          <p:cNvSpPr txBox="1"/>
          <p:nvPr/>
        </p:nvSpPr>
        <p:spPr>
          <a:xfrm>
            <a:off x="0" y="1143000"/>
            <a:ext cx="8991600" cy="5334000"/>
          </a:xfrm>
          <a:prstGeom prst="rect">
            <a:avLst/>
          </a:prstGeom>
          <a:noFill/>
        </p:spPr>
        <p:txBody>
          <a:bodyPr wrap="square" rtlCol="0">
            <a:spAutoFit/>
          </a:bodyPr>
          <a:lstStyle/>
          <a:p>
            <a:pPr marL="342900" indent="-342900">
              <a:lnSpc>
                <a:spcPct val="150000"/>
              </a:lnSpc>
              <a:buFont typeface="Arial" pitchFamily="34" charset="0"/>
              <a:buChar char="•"/>
            </a:pPr>
            <a:r>
              <a:rPr lang="en-IN" sz="2000" dirty="0">
                <a:latin typeface="Times New Roman" pitchFamily="18" charset="0"/>
                <a:cs typeface="Times New Roman" pitchFamily="18" charset="0"/>
              </a:rPr>
              <a:t>Line and staff organization is a modification of line organization and it is more complex than line organization</a:t>
            </a:r>
            <a:r>
              <a:rPr lang="en-IN" sz="2000" dirty="0" smtClean="0">
                <a:latin typeface="Times New Roman" pitchFamily="18" charset="0"/>
                <a:cs typeface="Times New Roman" pitchFamily="18" charset="0"/>
              </a:rPr>
              <a:t>.</a:t>
            </a:r>
          </a:p>
          <a:p>
            <a:pPr marL="342900" indent="-342900">
              <a:lnSpc>
                <a:spcPct val="150000"/>
              </a:lnSpc>
              <a:buFont typeface="Arial" pitchFamily="34" charset="0"/>
              <a:buChar char="•"/>
            </a:pPr>
            <a:r>
              <a:rPr lang="en-IN" sz="2000" i="1" dirty="0">
                <a:latin typeface="Times New Roman" pitchFamily="18" charset="0"/>
                <a:cs typeface="Times New Roman" pitchFamily="18" charset="0"/>
              </a:rPr>
              <a:t>In a line and staff organisation, </a:t>
            </a:r>
            <a:r>
              <a:rPr lang="en-IN" sz="2000" i="1" dirty="0" smtClean="0">
                <a:latin typeface="Times New Roman" pitchFamily="18" charset="0"/>
                <a:cs typeface="Times New Roman" pitchFamily="18" charset="0"/>
              </a:rPr>
              <a:t>the line executives (Doers) and the staff specialists( Tinkers) are combined together in an organisation. </a:t>
            </a:r>
          </a:p>
          <a:p>
            <a:pPr marL="342900" indent="-342900">
              <a:lnSpc>
                <a:spcPct val="150000"/>
              </a:lnSpc>
              <a:buFont typeface="Arial" pitchFamily="34" charset="0"/>
              <a:buChar char="•"/>
            </a:pPr>
            <a:r>
              <a:rPr lang="en-IN" sz="2000" i="1" dirty="0" smtClean="0">
                <a:latin typeface="Times New Roman" pitchFamily="18" charset="0"/>
                <a:cs typeface="Times New Roman" pitchFamily="18" charset="0"/>
              </a:rPr>
              <a:t>The </a:t>
            </a:r>
            <a:r>
              <a:rPr lang="en-IN" sz="2000" i="1" dirty="0">
                <a:latin typeface="Times New Roman" pitchFamily="18" charset="0"/>
                <a:cs typeface="Times New Roman" pitchFamily="18" charset="0"/>
              </a:rPr>
              <a:t>work of administration of business units is divided into two broad divisions, viz., the staff which is responsible for planning and the </a:t>
            </a:r>
            <a:r>
              <a:rPr lang="en-IN" sz="2000" i="1" dirty="0" smtClean="0">
                <a:latin typeface="Times New Roman" pitchFamily="18" charset="0"/>
                <a:cs typeface="Times New Roman" pitchFamily="18" charset="0"/>
              </a:rPr>
              <a:t>Line  Executives </a:t>
            </a:r>
            <a:r>
              <a:rPr lang="en-IN" sz="2000" i="1" dirty="0">
                <a:latin typeface="Times New Roman" pitchFamily="18" charset="0"/>
                <a:cs typeface="Times New Roman" pitchFamily="18" charset="0"/>
              </a:rPr>
              <a:t>for the actual execution of the work</a:t>
            </a:r>
            <a:r>
              <a:rPr lang="en-IN" sz="2000" i="1" dirty="0" smtClean="0">
                <a:latin typeface="Times New Roman" pitchFamily="18" charset="0"/>
                <a:cs typeface="Times New Roman" pitchFamily="18" charset="0"/>
              </a:rPr>
              <a:t>.</a:t>
            </a:r>
          </a:p>
          <a:p>
            <a:pPr marL="342900" indent="-342900">
              <a:lnSpc>
                <a:spcPct val="150000"/>
              </a:lnSpc>
              <a:buFont typeface="Arial" pitchFamily="34" charset="0"/>
              <a:buChar char="•"/>
            </a:pPr>
            <a:r>
              <a:rPr lang="en-IN" sz="2000" i="1" dirty="0" smtClean="0">
                <a:latin typeface="Times New Roman" pitchFamily="18" charset="0"/>
                <a:cs typeface="Times New Roman" pitchFamily="18" charset="0"/>
              </a:rPr>
              <a:t>Line – position have responsibility &amp; authority &amp; accountability for accomplishment of primary objectives</a:t>
            </a:r>
          </a:p>
          <a:p>
            <a:pPr marL="342900" indent="-342900">
              <a:lnSpc>
                <a:spcPct val="150000"/>
              </a:lnSpc>
              <a:buFont typeface="Arial" pitchFamily="34" charset="0"/>
              <a:buChar char="•"/>
            </a:pPr>
            <a:r>
              <a:rPr lang="en-IN" sz="2000" i="1" dirty="0" smtClean="0">
                <a:latin typeface="Times New Roman" pitchFamily="18" charset="0"/>
                <a:cs typeface="Times New Roman" pitchFamily="18" charset="0"/>
              </a:rPr>
              <a:t>Staff --- position have responsibility and authority for providing advice &amp; service </a:t>
            </a:r>
            <a:r>
              <a:rPr lang="en-IN" sz="2000" i="1" dirty="0" err="1" smtClean="0">
                <a:latin typeface="Times New Roman" pitchFamily="18" charset="0"/>
                <a:cs typeface="Times New Roman" pitchFamily="18" charset="0"/>
              </a:rPr>
              <a:t>tp</a:t>
            </a:r>
            <a:r>
              <a:rPr lang="en-IN" sz="2000" i="1" dirty="0" smtClean="0">
                <a:latin typeface="Times New Roman" pitchFamily="18" charset="0"/>
                <a:cs typeface="Times New Roman" pitchFamily="18" charset="0"/>
              </a:rPr>
              <a:t> line for achieving objectives</a:t>
            </a:r>
            <a:endParaRPr lang="en-IN" sz="2000" dirty="0">
              <a:latin typeface="Times New Roman" pitchFamily="18" charset="0"/>
              <a:cs typeface="Times New Roman" pitchFamily="18" charset="0"/>
            </a:endParaRPr>
          </a:p>
        </p:txBody>
      </p:sp>
    </p:spTree>
    <p:extLst>
      <p:ext uri="{BB962C8B-B14F-4D97-AF65-F5344CB8AC3E}">
        <p14:creationId xmlns:p14="http://schemas.microsoft.com/office/powerpoint/2010/main" val="42762987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3" name="Slide Number Placeholder 2"/>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25</a:t>
            </a:fld>
            <a:endParaRPr lang="en-IN"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609600"/>
            <a:ext cx="8443913" cy="5404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90478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03275" y="571500"/>
            <a:ext cx="1318260" cy="31242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315429" y="285877"/>
            <a:ext cx="1293914" cy="303784"/>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1392555" y="444245"/>
            <a:ext cx="104393" cy="101600"/>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1426336" y="320675"/>
            <a:ext cx="67437" cy="72136"/>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315429" y="293243"/>
            <a:ext cx="205104" cy="288925"/>
          </a:xfrm>
          <a:custGeom>
            <a:avLst/>
            <a:gdLst/>
            <a:ahLst/>
            <a:cxnLst/>
            <a:rect l="l" t="t" r="r" b="b"/>
            <a:pathLst>
              <a:path w="205104" h="288925">
                <a:moveTo>
                  <a:pt x="0" y="0"/>
                </a:moveTo>
                <a:lnTo>
                  <a:pt x="58813" y="0"/>
                </a:lnTo>
                <a:lnTo>
                  <a:pt x="58813" y="239902"/>
                </a:lnTo>
                <a:lnTo>
                  <a:pt x="205041" y="239902"/>
                </a:lnTo>
                <a:lnTo>
                  <a:pt x="205041" y="288924"/>
                </a:lnTo>
                <a:lnTo>
                  <a:pt x="0" y="288924"/>
                </a:lnTo>
                <a:lnTo>
                  <a:pt x="0" y="0"/>
                </a:lnTo>
                <a:close/>
              </a:path>
            </a:pathLst>
          </a:custGeom>
          <a:ln w="9144">
            <a:solidFill>
              <a:srgbClr val="5C4379"/>
            </a:solidFill>
          </a:ln>
        </p:spPr>
        <p:txBody>
          <a:bodyPr wrap="square" lIns="0" tIns="0" rIns="0" bIns="0" rtlCol="0"/>
          <a:lstStyle/>
          <a:p>
            <a:endParaRPr/>
          </a:p>
        </p:txBody>
      </p:sp>
      <p:sp>
        <p:nvSpPr>
          <p:cNvPr id="7" name="object 7"/>
          <p:cNvSpPr/>
          <p:nvPr/>
        </p:nvSpPr>
        <p:spPr>
          <a:xfrm>
            <a:off x="969162" y="290956"/>
            <a:ext cx="221615" cy="291465"/>
          </a:xfrm>
          <a:custGeom>
            <a:avLst/>
            <a:gdLst/>
            <a:ahLst/>
            <a:cxnLst/>
            <a:rect l="l" t="t" r="r" b="b"/>
            <a:pathLst>
              <a:path w="221615" h="291465">
                <a:moveTo>
                  <a:pt x="0" y="0"/>
                </a:moveTo>
                <a:lnTo>
                  <a:pt x="215976" y="0"/>
                </a:lnTo>
                <a:lnTo>
                  <a:pt x="215976" y="49149"/>
                </a:lnTo>
                <a:lnTo>
                  <a:pt x="58813" y="49149"/>
                </a:lnTo>
                <a:lnTo>
                  <a:pt x="58813" y="113792"/>
                </a:lnTo>
                <a:lnTo>
                  <a:pt x="205041" y="113792"/>
                </a:lnTo>
                <a:lnTo>
                  <a:pt x="205041" y="162814"/>
                </a:lnTo>
                <a:lnTo>
                  <a:pt x="58813" y="162814"/>
                </a:lnTo>
                <a:lnTo>
                  <a:pt x="58813" y="242189"/>
                </a:lnTo>
                <a:lnTo>
                  <a:pt x="221538" y="242189"/>
                </a:lnTo>
                <a:lnTo>
                  <a:pt x="221538" y="291211"/>
                </a:lnTo>
                <a:lnTo>
                  <a:pt x="0" y="291211"/>
                </a:lnTo>
                <a:lnTo>
                  <a:pt x="0" y="0"/>
                </a:lnTo>
                <a:close/>
              </a:path>
            </a:pathLst>
          </a:custGeom>
          <a:ln w="9144">
            <a:solidFill>
              <a:srgbClr val="5C4379"/>
            </a:solidFill>
          </a:ln>
        </p:spPr>
        <p:txBody>
          <a:bodyPr wrap="square" lIns="0" tIns="0" rIns="0" bIns="0" rtlCol="0"/>
          <a:lstStyle/>
          <a:p>
            <a:endParaRPr/>
          </a:p>
        </p:txBody>
      </p:sp>
      <p:sp>
        <p:nvSpPr>
          <p:cNvPr id="8" name="object 8"/>
          <p:cNvSpPr/>
          <p:nvPr/>
        </p:nvSpPr>
        <p:spPr>
          <a:xfrm>
            <a:off x="675627" y="290956"/>
            <a:ext cx="231140" cy="291465"/>
          </a:xfrm>
          <a:custGeom>
            <a:avLst/>
            <a:gdLst/>
            <a:ahLst/>
            <a:cxnLst/>
            <a:rect l="l" t="t" r="r" b="b"/>
            <a:pathLst>
              <a:path w="231140" h="291465">
                <a:moveTo>
                  <a:pt x="0" y="0"/>
                </a:moveTo>
                <a:lnTo>
                  <a:pt x="57226" y="0"/>
                </a:lnTo>
                <a:lnTo>
                  <a:pt x="176428" y="194437"/>
                </a:lnTo>
                <a:lnTo>
                  <a:pt x="176428" y="0"/>
                </a:lnTo>
                <a:lnTo>
                  <a:pt x="231076" y="0"/>
                </a:lnTo>
                <a:lnTo>
                  <a:pt x="231076" y="291211"/>
                </a:lnTo>
                <a:lnTo>
                  <a:pt x="172059" y="291211"/>
                </a:lnTo>
                <a:lnTo>
                  <a:pt x="54635" y="101219"/>
                </a:lnTo>
                <a:lnTo>
                  <a:pt x="54635" y="291211"/>
                </a:lnTo>
                <a:lnTo>
                  <a:pt x="0" y="291211"/>
                </a:lnTo>
                <a:lnTo>
                  <a:pt x="0" y="0"/>
                </a:lnTo>
                <a:close/>
              </a:path>
            </a:pathLst>
          </a:custGeom>
          <a:ln w="9144">
            <a:solidFill>
              <a:srgbClr val="5C4379"/>
            </a:solidFill>
          </a:ln>
        </p:spPr>
        <p:txBody>
          <a:bodyPr wrap="square" lIns="0" tIns="0" rIns="0" bIns="0" rtlCol="0"/>
          <a:lstStyle/>
          <a:p>
            <a:endParaRPr/>
          </a:p>
        </p:txBody>
      </p:sp>
      <p:sp>
        <p:nvSpPr>
          <p:cNvPr id="9" name="object 9"/>
          <p:cNvSpPr/>
          <p:nvPr/>
        </p:nvSpPr>
        <p:spPr>
          <a:xfrm>
            <a:off x="560463" y="290956"/>
            <a:ext cx="59055" cy="291465"/>
          </a:xfrm>
          <a:custGeom>
            <a:avLst/>
            <a:gdLst/>
            <a:ahLst/>
            <a:cxnLst/>
            <a:rect l="l" t="t" r="r" b="b"/>
            <a:pathLst>
              <a:path w="59054" h="291465">
                <a:moveTo>
                  <a:pt x="0" y="0"/>
                </a:moveTo>
                <a:lnTo>
                  <a:pt x="58813" y="0"/>
                </a:lnTo>
                <a:lnTo>
                  <a:pt x="58813" y="291211"/>
                </a:lnTo>
                <a:lnTo>
                  <a:pt x="0" y="291211"/>
                </a:lnTo>
                <a:lnTo>
                  <a:pt x="0" y="0"/>
                </a:lnTo>
                <a:close/>
              </a:path>
            </a:pathLst>
          </a:custGeom>
          <a:ln w="9144">
            <a:solidFill>
              <a:srgbClr val="5C4379"/>
            </a:solidFill>
          </a:ln>
        </p:spPr>
        <p:txBody>
          <a:bodyPr wrap="square" lIns="0" tIns="0" rIns="0" bIns="0" rtlCol="0"/>
          <a:lstStyle/>
          <a:p>
            <a:endParaRPr/>
          </a:p>
        </p:txBody>
      </p:sp>
      <p:sp>
        <p:nvSpPr>
          <p:cNvPr id="10" name="object 10"/>
          <p:cNvSpPr/>
          <p:nvPr/>
        </p:nvSpPr>
        <p:spPr>
          <a:xfrm>
            <a:off x="1339977" y="285877"/>
            <a:ext cx="269875" cy="304165"/>
          </a:xfrm>
          <a:custGeom>
            <a:avLst/>
            <a:gdLst/>
            <a:ahLst/>
            <a:cxnLst/>
            <a:rect l="l" t="t" r="r" b="b"/>
            <a:pathLst>
              <a:path w="269875" h="304165">
                <a:moveTo>
                  <a:pt x="117982" y="0"/>
                </a:moveTo>
                <a:lnTo>
                  <a:pt x="165346" y="10876"/>
                </a:lnTo>
                <a:lnTo>
                  <a:pt x="192928" y="40719"/>
                </a:lnTo>
                <a:lnTo>
                  <a:pt x="198247" y="66421"/>
                </a:lnTo>
                <a:lnTo>
                  <a:pt x="197600" y="75160"/>
                </a:lnTo>
                <a:lnTo>
                  <a:pt x="171831" y="116919"/>
                </a:lnTo>
                <a:lnTo>
                  <a:pt x="145287" y="135889"/>
                </a:lnTo>
                <a:lnTo>
                  <a:pt x="185800" y="189357"/>
                </a:lnTo>
                <a:lnTo>
                  <a:pt x="189226" y="182552"/>
                </a:lnTo>
                <a:lnTo>
                  <a:pt x="192436" y="174736"/>
                </a:lnTo>
                <a:lnTo>
                  <a:pt x="195409" y="165943"/>
                </a:lnTo>
                <a:lnTo>
                  <a:pt x="198119" y="156210"/>
                </a:lnTo>
                <a:lnTo>
                  <a:pt x="248538" y="167767"/>
                </a:lnTo>
                <a:lnTo>
                  <a:pt x="235457" y="207010"/>
                </a:lnTo>
                <a:lnTo>
                  <a:pt x="223519" y="227711"/>
                </a:lnTo>
                <a:lnTo>
                  <a:pt x="228522" y="232189"/>
                </a:lnTo>
                <a:lnTo>
                  <a:pt x="260508" y="255571"/>
                </a:lnTo>
                <a:lnTo>
                  <a:pt x="269366" y="260731"/>
                </a:lnTo>
                <a:lnTo>
                  <a:pt x="235584" y="303784"/>
                </a:lnTo>
                <a:lnTo>
                  <a:pt x="223321" y="297191"/>
                </a:lnTo>
                <a:lnTo>
                  <a:pt x="211296" y="289433"/>
                </a:lnTo>
                <a:lnTo>
                  <a:pt x="199509" y="280531"/>
                </a:lnTo>
                <a:lnTo>
                  <a:pt x="187959" y="270510"/>
                </a:lnTo>
                <a:lnTo>
                  <a:pt x="178960" y="277911"/>
                </a:lnTo>
                <a:lnTo>
                  <a:pt x="139985" y="297211"/>
                </a:lnTo>
                <a:lnTo>
                  <a:pt x="103123" y="301498"/>
                </a:lnTo>
                <a:lnTo>
                  <a:pt x="77573" y="299573"/>
                </a:lnTo>
                <a:lnTo>
                  <a:pt x="36615" y="284245"/>
                </a:lnTo>
                <a:lnTo>
                  <a:pt x="5318" y="245459"/>
                </a:lnTo>
                <a:lnTo>
                  <a:pt x="0" y="216408"/>
                </a:lnTo>
                <a:lnTo>
                  <a:pt x="1045" y="202763"/>
                </a:lnTo>
                <a:lnTo>
                  <a:pt x="16636" y="166115"/>
                </a:lnTo>
                <a:lnTo>
                  <a:pt x="50998" y="135826"/>
                </a:lnTo>
                <a:lnTo>
                  <a:pt x="66547" y="127253"/>
                </a:lnTo>
                <a:lnTo>
                  <a:pt x="59570" y="118492"/>
                </a:lnTo>
                <a:lnTo>
                  <a:pt x="38465" y="77978"/>
                </a:lnTo>
                <a:lnTo>
                  <a:pt x="36575" y="63246"/>
                </a:lnTo>
                <a:lnTo>
                  <a:pt x="37887" y="50526"/>
                </a:lnTo>
                <a:lnTo>
                  <a:pt x="69369" y="10394"/>
                </a:lnTo>
                <a:lnTo>
                  <a:pt x="99556" y="1162"/>
                </a:lnTo>
                <a:lnTo>
                  <a:pt x="117982" y="0"/>
                </a:lnTo>
                <a:close/>
              </a:path>
            </a:pathLst>
          </a:custGeom>
          <a:ln w="9144">
            <a:solidFill>
              <a:srgbClr val="5C4379"/>
            </a:solidFill>
          </a:ln>
        </p:spPr>
        <p:txBody>
          <a:bodyPr wrap="square" lIns="0" tIns="0" rIns="0" bIns="0" rtlCol="0"/>
          <a:lstStyle/>
          <a:p>
            <a:endParaRPr/>
          </a:p>
        </p:txBody>
      </p:sp>
      <p:sp>
        <p:nvSpPr>
          <p:cNvPr id="11" name="object 11"/>
          <p:cNvSpPr/>
          <p:nvPr/>
        </p:nvSpPr>
        <p:spPr>
          <a:xfrm>
            <a:off x="284238" y="624840"/>
            <a:ext cx="8589251" cy="42672"/>
          </a:xfrm>
          <a:prstGeom prst="rect">
            <a:avLst/>
          </a:prstGeom>
          <a:blipFill>
            <a:blip r:embed="rId6" cstate="print"/>
            <a:stretch>
              <a:fillRect/>
            </a:stretch>
          </a:blipFill>
        </p:spPr>
        <p:txBody>
          <a:bodyPr wrap="square" lIns="0" tIns="0" rIns="0" bIns="0" rtlCol="0"/>
          <a:lstStyle/>
          <a:p>
            <a:endParaRPr/>
          </a:p>
        </p:txBody>
      </p:sp>
      <p:sp>
        <p:nvSpPr>
          <p:cNvPr id="12" name="object 12"/>
          <p:cNvSpPr/>
          <p:nvPr/>
        </p:nvSpPr>
        <p:spPr>
          <a:xfrm>
            <a:off x="284238" y="624840"/>
            <a:ext cx="8589645" cy="43180"/>
          </a:xfrm>
          <a:custGeom>
            <a:avLst/>
            <a:gdLst/>
            <a:ahLst/>
            <a:cxnLst/>
            <a:rect l="l" t="t" r="r" b="b"/>
            <a:pathLst>
              <a:path w="8589645" h="43179">
                <a:moveTo>
                  <a:pt x="0" y="0"/>
                </a:moveTo>
                <a:lnTo>
                  <a:pt x="2147303" y="0"/>
                </a:lnTo>
                <a:lnTo>
                  <a:pt x="4294619" y="0"/>
                </a:lnTo>
                <a:lnTo>
                  <a:pt x="6441935" y="0"/>
                </a:lnTo>
                <a:lnTo>
                  <a:pt x="8589251" y="0"/>
                </a:lnTo>
                <a:lnTo>
                  <a:pt x="8589251" y="42672"/>
                </a:lnTo>
                <a:lnTo>
                  <a:pt x="6441935" y="42672"/>
                </a:lnTo>
                <a:lnTo>
                  <a:pt x="4294619" y="42672"/>
                </a:lnTo>
                <a:lnTo>
                  <a:pt x="2147303" y="42672"/>
                </a:lnTo>
                <a:lnTo>
                  <a:pt x="0" y="42672"/>
                </a:lnTo>
                <a:lnTo>
                  <a:pt x="0" y="0"/>
                </a:lnTo>
                <a:close/>
              </a:path>
            </a:pathLst>
          </a:custGeom>
          <a:ln w="9144">
            <a:solidFill>
              <a:srgbClr val="5C4379"/>
            </a:solidFill>
          </a:ln>
        </p:spPr>
        <p:txBody>
          <a:bodyPr wrap="square" lIns="0" tIns="0" rIns="0" bIns="0" rtlCol="0"/>
          <a:lstStyle/>
          <a:p>
            <a:endParaRPr/>
          </a:p>
        </p:txBody>
      </p:sp>
      <p:sp>
        <p:nvSpPr>
          <p:cNvPr id="13" name="object 13"/>
          <p:cNvSpPr/>
          <p:nvPr/>
        </p:nvSpPr>
        <p:spPr>
          <a:xfrm>
            <a:off x="1731264" y="571500"/>
            <a:ext cx="5155692" cy="312420"/>
          </a:xfrm>
          <a:prstGeom prst="rect">
            <a:avLst/>
          </a:prstGeom>
          <a:blipFill>
            <a:blip r:embed="rId7" cstate="print"/>
            <a:stretch>
              <a:fillRect/>
            </a:stretch>
          </a:blipFill>
        </p:spPr>
        <p:txBody>
          <a:bodyPr wrap="square" lIns="0" tIns="0" rIns="0" bIns="0" rtlCol="0"/>
          <a:lstStyle/>
          <a:p>
            <a:endParaRPr/>
          </a:p>
        </p:txBody>
      </p:sp>
      <p:sp>
        <p:nvSpPr>
          <p:cNvPr id="14" name="object 14"/>
          <p:cNvSpPr/>
          <p:nvPr/>
        </p:nvSpPr>
        <p:spPr>
          <a:xfrm>
            <a:off x="1743710" y="285877"/>
            <a:ext cx="5131308" cy="301498"/>
          </a:xfrm>
          <a:prstGeom prst="rect">
            <a:avLst/>
          </a:prstGeom>
          <a:blipFill>
            <a:blip r:embed="rId8" cstate="print"/>
            <a:stretch>
              <a:fillRect/>
            </a:stretch>
          </a:blipFill>
        </p:spPr>
        <p:txBody>
          <a:bodyPr wrap="square" lIns="0" tIns="0" rIns="0" bIns="0" rtlCol="0"/>
          <a:lstStyle/>
          <a:p>
            <a:endParaRPr/>
          </a:p>
        </p:txBody>
      </p:sp>
      <p:sp>
        <p:nvSpPr>
          <p:cNvPr id="15" name="object 15"/>
          <p:cNvSpPr/>
          <p:nvPr/>
        </p:nvSpPr>
        <p:spPr>
          <a:xfrm>
            <a:off x="5123815" y="358902"/>
            <a:ext cx="80010" cy="108585"/>
          </a:xfrm>
          <a:custGeom>
            <a:avLst/>
            <a:gdLst/>
            <a:ahLst/>
            <a:cxnLst/>
            <a:rect l="l" t="t" r="r" b="b"/>
            <a:pathLst>
              <a:path w="80010" h="108584">
                <a:moveTo>
                  <a:pt x="39370" y="0"/>
                </a:moveTo>
                <a:lnTo>
                  <a:pt x="0" y="108076"/>
                </a:lnTo>
                <a:lnTo>
                  <a:pt x="79501" y="108076"/>
                </a:lnTo>
                <a:lnTo>
                  <a:pt x="39370" y="0"/>
                </a:lnTo>
                <a:close/>
              </a:path>
            </a:pathLst>
          </a:custGeom>
          <a:ln w="9144">
            <a:solidFill>
              <a:srgbClr val="5C4379"/>
            </a:solidFill>
          </a:ln>
        </p:spPr>
        <p:txBody>
          <a:bodyPr wrap="square" lIns="0" tIns="0" rIns="0" bIns="0" rtlCol="0"/>
          <a:lstStyle/>
          <a:p>
            <a:endParaRPr/>
          </a:p>
        </p:txBody>
      </p:sp>
      <p:sp>
        <p:nvSpPr>
          <p:cNvPr id="16" name="object 16"/>
          <p:cNvSpPr/>
          <p:nvPr/>
        </p:nvSpPr>
        <p:spPr>
          <a:xfrm>
            <a:off x="4151503" y="358902"/>
            <a:ext cx="80010" cy="108585"/>
          </a:xfrm>
          <a:custGeom>
            <a:avLst/>
            <a:gdLst/>
            <a:ahLst/>
            <a:cxnLst/>
            <a:rect l="l" t="t" r="r" b="b"/>
            <a:pathLst>
              <a:path w="80010" h="108584">
                <a:moveTo>
                  <a:pt x="39370" y="0"/>
                </a:moveTo>
                <a:lnTo>
                  <a:pt x="0" y="108076"/>
                </a:lnTo>
                <a:lnTo>
                  <a:pt x="79501" y="108076"/>
                </a:lnTo>
                <a:lnTo>
                  <a:pt x="39370" y="0"/>
                </a:lnTo>
                <a:close/>
              </a:path>
            </a:pathLst>
          </a:custGeom>
          <a:ln w="9144">
            <a:solidFill>
              <a:srgbClr val="5C4379"/>
            </a:solidFill>
          </a:ln>
        </p:spPr>
        <p:txBody>
          <a:bodyPr wrap="square" lIns="0" tIns="0" rIns="0" bIns="0" rtlCol="0"/>
          <a:lstStyle/>
          <a:p>
            <a:endParaRPr/>
          </a:p>
        </p:txBody>
      </p:sp>
      <p:sp>
        <p:nvSpPr>
          <p:cNvPr id="17" name="object 17"/>
          <p:cNvSpPr/>
          <p:nvPr/>
        </p:nvSpPr>
        <p:spPr>
          <a:xfrm>
            <a:off x="2322702" y="358902"/>
            <a:ext cx="80010" cy="108585"/>
          </a:xfrm>
          <a:custGeom>
            <a:avLst/>
            <a:gdLst/>
            <a:ahLst/>
            <a:cxnLst/>
            <a:rect l="l" t="t" r="r" b="b"/>
            <a:pathLst>
              <a:path w="80010" h="108584">
                <a:moveTo>
                  <a:pt x="39370" y="0"/>
                </a:moveTo>
                <a:lnTo>
                  <a:pt x="0" y="108076"/>
                </a:lnTo>
                <a:lnTo>
                  <a:pt x="79502" y="108076"/>
                </a:lnTo>
                <a:lnTo>
                  <a:pt x="39370" y="0"/>
                </a:lnTo>
                <a:close/>
              </a:path>
            </a:pathLst>
          </a:custGeom>
          <a:ln w="9144">
            <a:solidFill>
              <a:srgbClr val="5C4379"/>
            </a:solidFill>
          </a:ln>
        </p:spPr>
        <p:txBody>
          <a:bodyPr wrap="square" lIns="0" tIns="0" rIns="0" bIns="0" rtlCol="0"/>
          <a:lstStyle/>
          <a:p>
            <a:endParaRPr/>
          </a:p>
        </p:txBody>
      </p:sp>
      <p:sp>
        <p:nvSpPr>
          <p:cNvPr id="18" name="object 18"/>
          <p:cNvSpPr/>
          <p:nvPr/>
        </p:nvSpPr>
        <p:spPr>
          <a:xfrm>
            <a:off x="3519932" y="335534"/>
            <a:ext cx="127889" cy="83058"/>
          </a:xfrm>
          <a:prstGeom prst="rect">
            <a:avLst/>
          </a:prstGeom>
          <a:blipFill>
            <a:blip r:embed="rId9" cstate="print"/>
            <a:stretch>
              <a:fillRect/>
            </a:stretch>
          </a:blipFill>
        </p:spPr>
        <p:txBody>
          <a:bodyPr wrap="square" lIns="0" tIns="0" rIns="0" bIns="0" rtlCol="0"/>
          <a:lstStyle/>
          <a:p>
            <a:endParaRPr/>
          </a:p>
        </p:txBody>
      </p:sp>
      <p:sp>
        <p:nvSpPr>
          <p:cNvPr id="19" name="object 19"/>
          <p:cNvSpPr/>
          <p:nvPr/>
        </p:nvSpPr>
        <p:spPr>
          <a:xfrm>
            <a:off x="5717794" y="331597"/>
            <a:ext cx="170307" cy="209803"/>
          </a:xfrm>
          <a:prstGeom prst="rect">
            <a:avLst/>
          </a:prstGeom>
          <a:blipFill>
            <a:blip r:embed="rId10" cstate="print"/>
            <a:stretch>
              <a:fillRect/>
            </a:stretch>
          </a:blipFill>
        </p:spPr>
        <p:txBody>
          <a:bodyPr wrap="square" lIns="0" tIns="0" rIns="0" bIns="0" rtlCol="0"/>
          <a:lstStyle/>
          <a:p>
            <a:endParaRPr/>
          </a:p>
        </p:txBody>
      </p:sp>
      <p:sp>
        <p:nvSpPr>
          <p:cNvPr id="20" name="object 20"/>
          <p:cNvSpPr/>
          <p:nvPr/>
        </p:nvSpPr>
        <p:spPr>
          <a:xfrm>
            <a:off x="3192652" y="331597"/>
            <a:ext cx="170180" cy="209803"/>
          </a:xfrm>
          <a:prstGeom prst="rect">
            <a:avLst/>
          </a:prstGeom>
          <a:blipFill>
            <a:blip r:embed="rId11" cstate="print"/>
            <a:stretch>
              <a:fillRect/>
            </a:stretch>
          </a:blipFill>
        </p:spPr>
        <p:txBody>
          <a:bodyPr wrap="square" lIns="0" tIns="0" rIns="0" bIns="0" rtlCol="0"/>
          <a:lstStyle/>
          <a:p>
            <a:endParaRPr/>
          </a:p>
        </p:txBody>
      </p:sp>
      <p:sp>
        <p:nvSpPr>
          <p:cNvPr id="21" name="object 21"/>
          <p:cNvSpPr/>
          <p:nvPr/>
        </p:nvSpPr>
        <p:spPr>
          <a:xfrm>
            <a:off x="6643496" y="290956"/>
            <a:ext cx="231775" cy="291465"/>
          </a:xfrm>
          <a:custGeom>
            <a:avLst/>
            <a:gdLst/>
            <a:ahLst/>
            <a:cxnLst/>
            <a:rect l="l" t="t" r="r" b="b"/>
            <a:pathLst>
              <a:path w="231775" h="291465">
                <a:moveTo>
                  <a:pt x="0" y="0"/>
                </a:moveTo>
                <a:lnTo>
                  <a:pt x="231521" y="0"/>
                </a:lnTo>
                <a:lnTo>
                  <a:pt x="231521" y="49149"/>
                </a:lnTo>
                <a:lnTo>
                  <a:pt x="145287" y="49149"/>
                </a:lnTo>
                <a:lnTo>
                  <a:pt x="145287" y="291211"/>
                </a:lnTo>
                <a:lnTo>
                  <a:pt x="86359" y="291211"/>
                </a:lnTo>
                <a:lnTo>
                  <a:pt x="86359" y="49149"/>
                </a:lnTo>
                <a:lnTo>
                  <a:pt x="0" y="49149"/>
                </a:lnTo>
                <a:lnTo>
                  <a:pt x="0" y="0"/>
                </a:lnTo>
                <a:close/>
              </a:path>
            </a:pathLst>
          </a:custGeom>
          <a:ln w="9144">
            <a:solidFill>
              <a:srgbClr val="5C4379"/>
            </a:solidFill>
          </a:ln>
        </p:spPr>
        <p:txBody>
          <a:bodyPr wrap="square" lIns="0" tIns="0" rIns="0" bIns="0" rtlCol="0"/>
          <a:lstStyle/>
          <a:p>
            <a:endParaRPr/>
          </a:p>
        </p:txBody>
      </p:sp>
      <p:sp>
        <p:nvSpPr>
          <p:cNvPr id="22" name="object 22"/>
          <p:cNvSpPr/>
          <p:nvPr/>
        </p:nvSpPr>
        <p:spPr>
          <a:xfrm>
            <a:off x="5991352" y="290956"/>
            <a:ext cx="231140" cy="291465"/>
          </a:xfrm>
          <a:custGeom>
            <a:avLst/>
            <a:gdLst/>
            <a:ahLst/>
            <a:cxnLst/>
            <a:rect l="l" t="t" r="r" b="b"/>
            <a:pathLst>
              <a:path w="231139" h="291465">
                <a:moveTo>
                  <a:pt x="0" y="0"/>
                </a:moveTo>
                <a:lnTo>
                  <a:pt x="57150" y="0"/>
                </a:lnTo>
                <a:lnTo>
                  <a:pt x="176402" y="194437"/>
                </a:lnTo>
                <a:lnTo>
                  <a:pt x="176402" y="0"/>
                </a:lnTo>
                <a:lnTo>
                  <a:pt x="231012" y="0"/>
                </a:lnTo>
                <a:lnTo>
                  <a:pt x="231012" y="291211"/>
                </a:lnTo>
                <a:lnTo>
                  <a:pt x="172085" y="291211"/>
                </a:lnTo>
                <a:lnTo>
                  <a:pt x="54610" y="101219"/>
                </a:lnTo>
                <a:lnTo>
                  <a:pt x="54610" y="291211"/>
                </a:lnTo>
                <a:lnTo>
                  <a:pt x="0" y="291211"/>
                </a:lnTo>
                <a:lnTo>
                  <a:pt x="0" y="0"/>
                </a:lnTo>
                <a:close/>
              </a:path>
            </a:pathLst>
          </a:custGeom>
          <a:ln w="9144">
            <a:solidFill>
              <a:srgbClr val="5C4379"/>
            </a:solidFill>
          </a:ln>
        </p:spPr>
        <p:txBody>
          <a:bodyPr wrap="square" lIns="0" tIns="0" rIns="0" bIns="0" rtlCol="0"/>
          <a:lstStyle/>
          <a:p>
            <a:endParaRPr/>
          </a:p>
        </p:txBody>
      </p:sp>
      <p:sp>
        <p:nvSpPr>
          <p:cNvPr id="23" name="object 23"/>
          <p:cNvSpPr/>
          <p:nvPr/>
        </p:nvSpPr>
        <p:spPr>
          <a:xfrm>
            <a:off x="5559171" y="290956"/>
            <a:ext cx="59055" cy="291465"/>
          </a:xfrm>
          <a:custGeom>
            <a:avLst/>
            <a:gdLst/>
            <a:ahLst/>
            <a:cxnLst/>
            <a:rect l="l" t="t" r="r" b="b"/>
            <a:pathLst>
              <a:path w="59054" h="291465">
                <a:moveTo>
                  <a:pt x="0" y="0"/>
                </a:moveTo>
                <a:lnTo>
                  <a:pt x="58800" y="0"/>
                </a:lnTo>
                <a:lnTo>
                  <a:pt x="58800" y="291211"/>
                </a:lnTo>
                <a:lnTo>
                  <a:pt x="0" y="291211"/>
                </a:lnTo>
                <a:lnTo>
                  <a:pt x="0" y="0"/>
                </a:lnTo>
                <a:close/>
              </a:path>
            </a:pathLst>
          </a:custGeom>
          <a:ln w="9144">
            <a:solidFill>
              <a:srgbClr val="5C4379"/>
            </a:solidFill>
          </a:ln>
        </p:spPr>
        <p:txBody>
          <a:bodyPr wrap="square" lIns="0" tIns="0" rIns="0" bIns="0" rtlCol="0"/>
          <a:lstStyle/>
          <a:p>
            <a:endParaRPr/>
          </a:p>
        </p:txBody>
      </p:sp>
      <p:sp>
        <p:nvSpPr>
          <p:cNvPr id="24" name="object 24"/>
          <p:cNvSpPr/>
          <p:nvPr/>
        </p:nvSpPr>
        <p:spPr>
          <a:xfrm>
            <a:off x="5291709" y="290956"/>
            <a:ext cx="231775" cy="291465"/>
          </a:xfrm>
          <a:custGeom>
            <a:avLst/>
            <a:gdLst/>
            <a:ahLst/>
            <a:cxnLst/>
            <a:rect l="l" t="t" r="r" b="b"/>
            <a:pathLst>
              <a:path w="231775" h="291465">
                <a:moveTo>
                  <a:pt x="0" y="0"/>
                </a:moveTo>
                <a:lnTo>
                  <a:pt x="231520" y="0"/>
                </a:lnTo>
                <a:lnTo>
                  <a:pt x="231520" y="49149"/>
                </a:lnTo>
                <a:lnTo>
                  <a:pt x="145287" y="49149"/>
                </a:lnTo>
                <a:lnTo>
                  <a:pt x="145287" y="291211"/>
                </a:lnTo>
                <a:lnTo>
                  <a:pt x="86360" y="291211"/>
                </a:lnTo>
                <a:lnTo>
                  <a:pt x="86360" y="49149"/>
                </a:lnTo>
                <a:lnTo>
                  <a:pt x="0" y="49149"/>
                </a:lnTo>
                <a:lnTo>
                  <a:pt x="0" y="0"/>
                </a:lnTo>
                <a:close/>
              </a:path>
            </a:pathLst>
          </a:custGeom>
          <a:ln w="9144">
            <a:solidFill>
              <a:srgbClr val="5C4379"/>
            </a:solidFill>
          </a:ln>
        </p:spPr>
        <p:txBody>
          <a:bodyPr wrap="square" lIns="0" tIns="0" rIns="0" bIns="0" rtlCol="0"/>
          <a:lstStyle/>
          <a:p>
            <a:endParaRPr/>
          </a:p>
        </p:txBody>
      </p:sp>
      <p:sp>
        <p:nvSpPr>
          <p:cNvPr id="25" name="object 25"/>
          <p:cNvSpPr/>
          <p:nvPr/>
        </p:nvSpPr>
        <p:spPr>
          <a:xfrm>
            <a:off x="5019294" y="290956"/>
            <a:ext cx="292735" cy="291465"/>
          </a:xfrm>
          <a:custGeom>
            <a:avLst/>
            <a:gdLst/>
            <a:ahLst/>
            <a:cxnLst/>
            <a:rect l="l" t="t" r="r" b="b"/>
            <a:pathLst>
              <a:path w="292735" h="291465">
                <a:moveTo>
                  <a:pt x="113410" y="0"/>
                </a:moveTo>
                <a:lnTo>
                  <a:pt x="175640" y="0"/>
                </a:lnTo>
                <a:lnTo>
                  <a:pt x="292226" y="291211"/>
                </a:lnTo>
                <a:lnTo>
                  <a:pt x="228345" y="291211"/>
                </a:lnTo>
                <a:lnTo>
                  <a:pt x="202818" y="225044"/>
                </a:lnTo>
                <a:lnTo>
                  <a:pt x="86486" y="225044"/>
                </a:lnTo>
                <a:lnTo>
                  <a:pt x="62356" y="291211"/>
                </a:lnTo>
                <a:lnTo>
                  <a:pt x="0" y="291211"/>
                </a:lnTo>
                <a:lnTo>
                  <a:pt x="113410" y="0"/>
                </a:lnTo>
                <a:close/>
              </a:path>
            </a:pathLst>
          </a:custGeom>
          <a:ln w="9144">
            <a:solidFill>
              <a:srgbClr val="5C4379"/>
            </a:solidFill>
          </a:ln>
        </p:spPr>
        <p:txBody>
          <a:bodyPr wrap="square" lIns="0" tIns="0" rIns="0" bIns="0" rtlCol="0"/>
          <a:lstStyle/>
          <a:p>
            <a:endParaRPr/>
          </a:p>
        </p:txBody>
      </p:sp>
      <p:sp>
        <p:nvSpPr>
          <p:cNvPr id="26" name="object 26"/>
          <p:cNvSpPr/>
          <p:nvPr/>
        </p:nvSpPr>
        <p:spPr>
          <a:xfrm>
            <a:off x="4663059" y="290956"/>
            <a:ext cx="59055" cy="291465"/>
          </a:xfrm>
          <a:custGeom>
            <a:avLst/>
            <a:gdLst/>
            <a:ahLst/>
            <a:cxnLst/>
            <a:rect l="l" t="t" r="r" b="b"/>
            <a:pathLst>
              <a:path w="59054" h="291465">
                <a:moveTo>
                  <a:pt x="0" y="0"/>
                </a:moveTo>
                <a:lnTo>
                  <a:pt x="58800" y="0"/>
                </a:lnTo>
                <a:lnTo>
                  <a:pt x="58800" y="291211"/>
                </a:lnTo>
                <a:lnTo>
                  <a:pt x="0" y="291211"/>
                </a:lnTo>
                <a:lnTo>
                  <a:pt x="0" y="0"/>
                </a:lnTo>
                <a:close/>
              </a:path>
            </a:pathLst>
          </a:custGeom>
          <a:ln w="9144">
            <a:solidFill>
              <a:srgbClr val="5C4379"/>
            </a:solidFill>
          </a:ln>
        </p:spPr>
        <p:txBody>
          <a:bodyPr wrap="square" lIns="0" tIns="0" rIns="0" bIns="0" rtlCol="0"/>
          <a:lstStyle/>
          <a:p>
            <a:endParaRPr/>
          </a:p>
        </p:txBody>
      </p:sp>
      <p:sp>
        <p:nvSpPr>
          <p:cNvPr id="27" name="object 27"/>
          <p:cNvSpPr/>
          <p:nvPr/>
        </p:nvSpPr>
        <p:spPr>
          <a:xfrm>
            <a:off x="4371340" y="290956"/>
            <a:ext cx="231140" cy="291465"/>
          </a:xfrm>
          <a:custGeom>
            <a:avLst/>
            <a:gdLst/>
            <a:ahLst/>
            <a:cxnLst/>
            <a:rect l="l" t="t" r="r" b="b"/>
            <a:pathLst>
              <a:path w="231139" h="291465">
                <a:moveTo>
                  <a:pt x="0" y="0"/>
                </a:moveTo>
                <a:lnTo>
                  <a:pt x="57150" y="0"/>
                </a:lnTo>
                <a:lnTo>
                  <a:pt x="176402" y="194437"/>
                </a:lnTo>
                <a:lnTo>
                  <a:pt x="176402" y="0"/>
                </a:lnTo>
                <a:lnTo>
                  <a:pt x="231012" y="0"/>
                </a:lnTo>
                <a:lnTo>
                  <a:pt x="231012" y="291211"/>
                </a:lnTo>
                <a:lnTo>
                  <a:pt x="172085" y="291211"/>
                </a:lnTo>
                <a:lnTo>
                  <a:pt x="54610" y="101219"/>
                </a:lnTo>
                <a:lnTo>
                  <a:pt x="54610" y="291211"/>
                </a:lnTo>
                <a:lnTo>
                  <a:pt x="0" y="291211"/>
                </a:lnTo>
                <a:lnTo>
                  <a:pt x="0" y="0"/>
                </a:lnTo>
                <a:close/>
              </a:path>
            </a:pathLst>
          </a:custGeom>
          <a:ln w="9144">
            <a:solidFill>
              <a:srgbClr val="5C4379"/>
            </a:solidFill>
          </a:ln>
        </p:spPr>
        <p:txBody>
          <a:bodyPr wrap="square" lIns="0" tIns="0" rIns="0" bIns="0" rtlCol="0"/>
          <a:lstStyle/>
          <a:p>
            <a:endParaRPr/>
          </a:p>
        </p:txBody>
      </p:sp>
      <p:sp>
        <p:nvSpPr>
          <p:cNvPr id="28" name="object 28"/>
          <p:cNvSpPr/>
          <p:nvPr/>
        </p:nvSpPr>
        <p:spPr>
          <a:xfrm>
            <a:off x="4046982" y="290956"/>
            <a:ext cx="292735" cy="291465"/>
          </a:xfrm>
          <a:custGeom>
            <a:avLst/>
            <a:gdLst/>
            <a:ahLst/>
            <a:cxnLst/>
            <a:rect l="l" t="t" r="r" b="b"/>
            <a:pathLst>
              <a:path w="292735" h="291465">
                <a:moveTo>
                  <a:pt x="113410" y="0"/>
                </a:moveTo>
                <a:lnTo>
                  <a:pt x="175640" y="0"/>
                </a:lnTo>
                <a:lnTo>
                  <a:pt x="292226" y="291211"/>
                </a:lnTo>
                <a:lnTo>
                  <a:pt x="228345" y="291211"/>
                </a:lnTo>
                <a:lnTo>
                  <a:pt x="202818" y="225044"/>
                </a:lnTo>
                <a:lnTo>
                  <a:pt x="86487" y="225044"/>
                </a:lnTo>
                <a:lnTo>
                  <a:pt x="62356" y="291211"/>
                </a:lnTo>
                <a:lnTo>
                  <a:pt x="0" y="291211"/>
                </a:lnTo>
                <a:lnTo>
                  <a:pt x="113410" y="0"/>
                </a:lnTo>
                <a:close/>
              </a:path>
            </a:pathLst>
          </a:custGeom>
          <a:ln w="9144">
            <a:solidFill>
              <a:srgbClr val="5C4379"/>
            </a:solidFill>
          </a:ln>
        </p:spPr>
        <p:txBody>
          <a:bodyPr wrap="square" lIns="0" tIns="0" rIns="0" bIns="0" rtlCol="0"/>
          <a:lstStyle/>
          <a:p>
            <a:endParaRPr/>
          </a:p>
        </p:txBody>
      </p:sp>
      <p:sp>
        <p:nvSpPr>
          <p:cNvPr id="29" name="object 29"/>
          <p:cNvSpPr/>
          <p:nvPr/>
        </p:nvSpPr>
        <p:spPr>
          <a:xfrm>
            <a:off x="3465703" y="290956"/>
            <a:ext cx="262255" cy="291465"/>
          </a:xfrm>
          <a:custGeom>
            <a:avLst/>
            <a:gdLst/>
            <a:ahLst/>
            <a:cxnLst/>
            <a:rect l="l" t="t" r="r" b="b"/>
            <a:pathLst>
              <a:path w="262254" h="291465">
                <a:moveTo>
                  <a:pt x="0" y="0"/>
                </a:moveTo>
                <a:lnTo>
                  <a:pt x="123698" y="0"/>
                </a:lnTo>
                <a:lnTo>
                  <a:pt x="145512" y="478"/>
                </a:lnTo>
                <a:lnTo>
                  <a:pt x="191643" y="7747"/>
                </a:lnTo>
                <a:lnTo>
                  <a:pt x="225425" y="35687"/>
                </a:lnTo>
                <a:lnTo>
                  <a:pt x="238251" y="81661"/>
                </a:lnTo>
                <a:lnTo>
                  <a:pt x="237039" y="97329"/>
                </a:lnTo>
                <a:lnTo>
                  <a:pt x="218948" y="135763"/>
                </a:lnTo>
                <a:lnTo>
                  <a:pt x="179264" y="158926"/>
                </a:lnTo>
                <a:lnTo>
                  <a:pt x="161289" y="162687"/>
                </a:lnTo>
                <a:lnTo>
                  <a:pt x="170408" y="168354"/>
                </a:lnTo>
                <a:lnTo>
                  <a:pt x="199524" y="195026"/>
                </a:lnTo>
                <a:lnTo>
                  <a:pt x="226313" y="234442"/>
                </a:lnTo>
                <a:lnTo>
                  <a:pt x="261874" y="291211"/>
                </a:lnTo>
                <a:lnTo>
                  <a:pt x="191516" y="291211"/>
                </a:lnTo>
                <a:lnTo>
                  <a:pt x="148971" y="227838"/>
                </a:lnTo>
                <a:lnTo>
                  <a:pt x="138539" y="212435"/>
                </a:lnTo>
                <a:lnTo>
                  <a:pt x="112395" y="179070"/>
                </a:lnTo>
                <a:lnTo>
                  <a:pt x="70738" y="169672"/>
                </a:lnTo>
                <a:lnTo>
                  <a:pt x="58800" y="169672"/>
                </a:lnTo>
                <a:lnTo>
                  <a:pt x="58800" y="291211"/>
                </a:lnTo>
                <a:lnTo>
                  <a:pt x="0" y="291211"/>
                </a:lnTo>
                <a:lnTo>
                  <a:pt x="0" y="0"/>
                </a:lnTo>
                <a:close/>
              </a:path>
            </a:pathLst>
          </a:custGeom>
          <a:ln w="9144">
            <a:solidFill>
              <a:srgbClr val="5C4379"/>
            </a:solidFill>
          </a:ln>
        </p:spPr>
        <p:txBody>
          <a:bodyPr wrap="square" lIns="0" tIns="0" rIns="0" bIns="0" rtlCol="0"/>
          <a:lstStyle/>
          <a:p>
            <a:endParaRPr/>
          </a:p>
        </p:txBody>
      </p:sp>
      <p:sp>
        <p:nvSpPr>
          <p:cNvPr id="30" name="object 30"/>
          <p:cNvSpPr/>
          <p:nvPr/>
        </p:nvSpPr>
        <p:spPr>
          <a:xfrm>
            <a:off x="2790698" y="290956"/>
            <a:ext cx="200025" cy="291465"/>
          </a:xfrm>
          <a:custGeom>
            <a:avLst/>
            <a:gdLst/>
            <a:ahLst/>
            <a:cxnLst/>
            <a:rect l="l" t="t" r="r" b="b"/>
            <a:pathLst>
              <a:path w="200025" h="291465">
                <a:moveTo>
                  <a:pt x="0" y="0"/>
                </a:moveTo>
                <a:lnTo>
                  <a:pt x="199770" y="0"/>
                </a:lnTo>
                <a:lnTo>
                  <a:pt x="199770" y="49149"/>
                </a:lnTo>
                <a:lnTo>
                  <a:pt x="58800" y="49149"/>
                </a:lnTo>
                <a:lnTo>
                  <a:pt x="58800" y="118110"/>
                </a:lnTo>
                <a:lnTo>
                  <a:pt x="180466" y="118110"/>
                </a:lnTo>
                <a:lnTo>
                  <a:pt x="180466" y="167386"/>
                </a:lnTo>
                <a:lnTo>
                  <a:pt x="58800" y="167386"/>
                </a:lnTo>
                <a:lnTo>
                  <a:pt x="58800" y="291211"/>
                </a:lnTo>
                <a:lnTo>
                  <a:pt x="0" y="291211"/>
                </a:lnTo>
                <a:lnTo>
                  <a:pt x="0" y="0"/>
                </a:lnTo>
                <a:close/>
              </a:path>
            </a:pathLst>
          </a:custGeom>
          <a:ln w="9144">
            <a:solidFill>
              <a:srgbClr val="5C4379"/>
            </a:solidFill>
          </a:ln>
        </p:spPr>
        <p:txBody>
          <a:bodyPr wrap="square" lIns="0" tIns="0" rIns="0" bIns="0" rtlCol="0"/>
          <a:lstStyle/>
          <a:p>
            <a:endParaRPr/>
          </a:p>
        </p:txBody>
      </p:sp>
      <p:sp>
        <p:nvSpPr>
          <p:cNvPr id="31" name="object 31"/>
          <p:cNvSpPr/>
          <p:nvPr/>
        </p:nvSpPr>
        <p:spPr>
          <a:xfrm>
            <a:off x="2542285" y="290956"/>
            <a:ext cx="200025" cy="291465"/>
          </a:xfrm>
          <a:custGeom>
            <a:avLst/>
            <a:gdLst/>
            <a:ahLst/>
            <a:cxnLst/>
            <a:rect l="l" t="t" r="r" b="b"/>
            <a:pathLst>
              <a:path w="200025" h="291465">
                <a:moveTo>
                  <a:pt x="0" y="0"/>
                </a:moveTo>
                <a:lnTo>
                  <a:pt x="199770" y="0"/>
                </a:lnTo>
                <a:lnTo>
                  <a:pt x="199770" y="49149"/>
                </a:lnTo>
                <a:lnTo>
                  <a:pt x="58800" y="49149"/>
                </a:lnTo>
                <a:lnTo>
                  <a:pt x="58800" y="118110"/>
                </a:lnTo>
                <a:lnTo>
                  <a:pt x="180466" y="118110"/>
                </a:lnTo>
                <a:lnTo>
                  <a:pt x="180466" y="167386"/>
                </a:lnTo>
                <a:lnTo>
                  <a:pt x="58800" y="167386"/>
                </a:lnTo>
                <a:lnTo>
                  <a:pt x="58800" y="291211"/>
                </a:lnTo>
                <a:lnTo>
                  <a:pt x="0" y="291211"/>
                </a:lnTo>
                <a:lnTo>
                  <a:pt x="0" y="0"/>
                </a:lnTo>
                <a:close/>
              </a:path>
            </a:pathLst>
          </a:custGeom>
          <a:ln w="9144">
            <a:solidFill>
              <a:srgbClr val="5C4379"/>
            </a:solidFill>
          </a:ln>
        </p:spPr>
        <p:txBody>
          <a:bodyPr wrap="square" lIns="0" tIns="0" rIns="0" bIns="0" rtlCol="0"/>
          <a:lstStyle/>
          <a:p>
            <a:endParaRPr/>
          </a:p>
        </p:txBody>
      </p:sp>
      <p:sp>
        <p:nvSpPr>
          <p:cNvPr id="32" name="object 32"/>
          <p:cNvSpPr/>
          <p:nvPr/>
        </p:nvSpPr>
        <p:spPr>
          <a:xfrm>
            <a:off x="2218182" y="290956"/>
            <a:ext cx="292735" cy="291465"/>
          </a:xfrm>
          <a:custGeom>
            <a:avLst/>
            <a:gdLst/>
            <a:ahLst/>
            <a:cxnLst/>
            <a:rect l="l" t="t" r="r" b="b"/>
            <a:pathLst>
              <a:path w="292735" h="291465">
                <a:moveTo>
                  <a:pt x="113411" y="0"/>
                </a:moveTo>
                <a:lnTo>
                  <a:pt x="175641" y="0"/>
                </a:lnTo>
                <a:lnTo>
                  <a:pt x="292226" y="291211"/>
                </a:lnTo>
                <a:lnTo>
                  <a:pt x="228345" y="291211"/>
                </a:lnTo>
                <a:lnTo>
                  <a:pt x="202819" y="225044"/>
                </a:lnTo>
                <a:lnTo>
                  <a:pt x="86487" y="225044"/>
                </a:lnTo>
                <a:lnTo>
                  <a:pt x="62356" y="291211"/>
                </a:lnTo>
                <a:lnTo>
                  <a:pt x="0" y="291211"/>
                </a:lnTo>
                <a:lnTo>
                  <a:pt x="113411" y="0"/>
                </a:lnTo>
                <a:close/>
              </a:path>
            </a:pathLst>
          </a:custGeom>
          <a:ln w="9144">
            <a:solidFill>
              <a:srgbClr val="5C4379"/>
            </a:solidFill>
          </a:ln>
        </p:spPr>
        <p:txBody>
          <a:bodyPr wrap="square" lIns="0" tIns="0" rIns="0" bIns="0" rtlCol="0"/>
          <a:lstStyle/>
          <a:p>
            <a:endParaRPr/>
          </a:p>
        </p:txBody>
      </p:sp>
      <p:sp>
        <p:nvSpPr>
          <p:cNvPr id="33" name="object 33"/>
          <p:cNvSpPr/>
          <p:nvPr/>
        </p:nvSpPr>
        <p:spPr>
          <a:xfrm>
            <a:off x="2009013" y="290956"/>
            <a:ext cx="231775" cy="291465"/>
          </a:xfrm>
          <a:custGeom>
            <a:avLst/>
            <a:gdLst/>
            <a:ahLst/>
            <a:cxnLst/>
            <a:rect l="l" t="t" r="r" b="b"/>
            <a:pathLst>
              <a:path w="231775" h="291465">
                <a:moveTo>
                  <a:pt x="0" y="0"/>
                </a:moveTo>
                <a:lnTo>
                  <a:pt x="231520" y="0"/>
                </a:lnTo>
                <a:lnTo>
                  <a:pt x="231520" y="49149"/>
                </a:lnTo>
                <a:lnTo>
                  <a:pt x="145287" y="49149"/>
                </a:lnTo>
                <a:lnTo>
                  <a:pt x="145287" y="291211"/>
                </a:lnTo>
                <a:lnTo>
                  <a:pt x="86360" y="291211"/>
                </a:lnTo>
                <a:lnTo>
                  <a:pt x="86360" y="49149"/>
                </a:lnTo>
                <a:lnTo>
                  <a:pt x="0" y="49149"/>
                </a:lnTo>
                <a:lnTo>
                  <a:pt x="0" y="0"/>
                </a:lnTo>
                <a:close/>
              </a:path>
            </a:pathLst>
          </a:custGeom>
          <a:ln w="9144">
            <a:solidFill>
              <a:srgbClr val="5C4379"/>
            </a:solidFill>
          </a:ln>
        </p:spPr>
        <p:txBody>
          <a:bodyPr wrap="square" lIns="0" tIns="0" rIns="0" bIns="0" rtlCol="0"/>
          <a:lstStyle/>
          <a:p>
            <a:endParaRPr/>
          </a:p>
        </p:txBody>
      </p:sp>
      <p:sp>
        <p:nvSpPr>
          <p:cNvPr id="34" name="object 34"/>
          <p:cNvSpPr/>
          <p:nvPr/>
        </p:nvSpPr>
        <p:spPr>
          <a:xfrm>
            <a:off x="6378194" y="285877"/>
            <a:ext cx="236854" cy="301625"/>
          </a:xfrm>
          <a:custGeom>
            <a:avLst/>
            <a:gdLst/>
            <a:ahLst/>
            <a:cxnLst/>
            <a:rect l="l" t="t" r="r" b="b"/>
            <a:pathLst>
              <a:path w="236854" h="301625">
                <a:moveTo>
                  <a:pt x="116839" y="0"/>
                </a:moveTo>
                <a:lnTo>
                  <a:pt x="164877" y="6064"/>
                </a:lnTo>
                <a:lnTo>
                  <a:pt x="199389" y="24129"/>
                </a:lnTo>
                <a:lnTo>
                  <a:pt x="226143" y="69189"/>
                </a:lnTo>
                <a:lnTo>
                  <a:pt x="228473" y="88264"/>
                </a:lnTo>
                <a:lnTo>
                  <a:pt x="169672" y="90805"/>
                </a:lnTo>
                <a:lnTo>
                  <a:pt x="167239" y="80371"/>
                </a:lnTo>
                <a:lnTo>
                  <a:pt x="163734" y="71532"/>
                </a:lnTo>
                <a:lnTo>
                  <a:pt x="127823" y="49385"/>
                </a:lnTo>
                <a:lnTo>
                  <a:pt x="116204" y="48768"/>
                </a:lnTo>
                <a:lnTo>
                  <a:pt x="104112" y="49414"/>
                </a:lnTo>
                <a:lnTo>
                  <a:pt x="66801" y="69850"/>
                </a:lnTo>
                <a:lnTo>
                  <a:pt x="66801" y="77343"/>
                </a:lnTo>
                <a:lnTo>
                  <a:pt x="66801" y="84200"/>
                </a:lnTo>
                <a:lnTo>
                  <a:pt x="110085" y="109479"/>
                </a:lnTo>
                <a:lnTo>
                  <a:pt x="149588" y="119649"/>
                </a:lnTo>
                <a:lnTo>
                  <a:pt x="166862" y="124840"/>
                </a:lnTo>
                <a:lnTo>
                  <a:pt x="202757" y="141364"/>
                </a:lnTo>
                <a:lnTo>
                  <a:pt x="230264" y="175004"/>
                </a:lnTo>
                <a:lnTo>
                  <a:pt x="236854" y="211455"/>
                </a:lnTo>
                <a:lnTo>
                  <a:pt x="235975" y="223742"/>
                </a:lnTo>
                <a:lnTo>
                  <a:pt x="215215" y="268559"/>
                </a:lnTo>
                <a:lnTo>
                  <a:pt x="183514" y="290830"/>
                </a:lnTo>
                <a:lnTo>
                  <a:pt x="138384" y="300831"/>
                </a:lnTo>
                <a:lnTo>
                  <a:pt x="120141" y="301498"/>
                </a:lnTo>
                <a:lnTo>
                  <a:pt x="94134" y="299902"/>
                </a:lnTo>
                <a:lnTo>
                  <a:pt x="51740" y="287139"/>
                </a:lnTo>
                <a:lnTo>
                  <a:pt x="22020" y="261735"/>
                </a:lnTo>
                <a:lnTo>
                  <a:pt x="4355" y="224500"/>
                </a:lnTo>
                <a:lnTo>
                  <a:pt x="0" y="201549"/>
                </a:lnTo>
                <a:lnTo>
                  <a:pt x="57150" y="195961"/>
                </a:lnTo>
                <a:lnTo>
                  <a:pt x="60459" y="209391"/>
                </a:lnTo>
                <a:lnTo>
                  <a:pt x="65055" y="220916"/>
                </a:lnTo>
                <a:lnTo>
                  <a:pt x="96678" y="248427"/>
                </a:lnTo>
                <a:lnTo>
                  <a:pt x="120776" y="251840"/>
                </a:lnTo>
                <a:lnTo>
                  <a:pt x="134108" y="251080"/>
                </a:lnTo>
                <a:lnTo>
                  <a:pt x="169910" y="233515"/>
                </a:lnTo>
                <a:lnTo>
                  <a:pt x="178053" y="211709"/>
                </a:lnTo>
                <a:lnTo>
                  <a:pt x="178053" y="204724"/>
                </a:lnTo>
                <a:lnTo>
                  <a:pt x="176022" y="198882"/>
                </a:lnTo>
                <a:lnTo>
                  <a:pt x="171957" y="194056"/>
                </a:lnTo>
                <a:lnTo>
                  <a:pt x="167894" y="189230"/>
                </a:lnTo>
                <a:lnTo>
                  <a:pt x="120423" y="172999"/>
                </a:lnTo>
                <a:lnTo>
                  <a:pt x="103758" y="168783"/>
                </a:lnTo>
                <a:lnTo>
                  <a:pt x="81825" y="162546"/>
                </a:lnTo>
                <a:lnTo>
                  <a:pt x="37337" y="139953"/>
                </a:lnTo>
                <a:lnTo>
                  <a:pt x="12209" y="97948"/>
                </a:lnTo>
                <a:lnTo>
                  <a:pt x="10540" y="81280"/>
                </a:lnTo>
                <a:lnTo>
                  <a:pt x="11326" y="70326"/>
                </a:lnTo>
                <a:lnTo>
                  <a:pt x="30110" y="30608"/>
                </a:lnTo>
                <a:lnTo>
                  <a:pt x="71959" y="5732"/>
                </a:lnTo>
                <a:lnTo>
                  <a:pt x="100673" y="640"/>
                </a:lnTo>
                <a:lnTo>
                  <a:pt x="116839" y="0"/>
                </a:lnTo>
                <a:close/>
              </a:path>
            </a:pathLst>
          </a:custGeom>
          <a:ln w="9144">
            <a:solidFill>
              <a:srgbClr val="5C4379"/>
            </a:solidFill>
          </a:ln>
        </p:spPr>
        <p:txBody>
          <a:bodyPr wrap="square" lIns="0" tIns="0" rIns="0" bIns="0" rtlCol="0"/>
          <a:lstStyle/>
          <a:p>
            <a:endParaRPr/>
          </a:p>
        </p:txBody>
      </p:sp>
      <p:sp>
        <p:nvSpPr>
          <p:cNvPr id="35" name="object 35"/>
          <p:cNvSpPr/>
          <p:nvPr/>
        </p:nvSpPr>
        <p:spPr>
          <a:xfrm>
            <a:off x="5661786" y="285877"/>
            <a:ext cx="282575" cy="301625"/>
          </a:xfrm>
          <a:custGeom>
            <a:avLst/>
            <a:gdLst/>
            <a:ahLst/>
            <a:cxnLst/>
            <a:rect l="l" t="t" r="r" b="b"/>
            <a:pathLst>
              <a:path w="282575" h="301625">
                <a:moveTo>
                  <a:pt x="140970" y="0"/>
                </a:moveTo>
                <a:lnTo>
                  <a:pt x="198850" y="10001"/>
                </a:lnTo>
                <a:lnTo>
                  <a:pt x="243966" y="40004"/>
                </a:lnTo>
                <a:lnTo>
                  <a:pt x="272938" y="87693"/>
                </a:lnTo>
                <a:lnTo>
                  <a:pt x="282575" y="151002"/>
                </a:lnTo>
                <a:lnTo>
                  <a:pt x="280171" y="184392"/>
                </a:lnTo>
                <a:lnTo>
                  <a:pt x="260983" y="239549"/>
                </a:lnTo>
                <a:lnTo>
                  <a:pt x="223456" y="278848"/>
                </a:lnTo>
                <a:lnTo>
                  <a:pt x="172212" y="298763"/>
                </a:lnTo>
                <a:lnTo>
                  <a:pt x="141732" y="301244"/>
                </a:lnTo>
                <a:lnTo>
                  <a:pt x="110916" y="298767"/>
                </a:lnTo>
                <a:lnTo>
                  <a:pt x="59239" y="278955"/>
                </a:lnTo>
                <a:lnTo>
                  <a:pt x="21591" y="239928"/>
                </a:lnTo>
                <a:lnTo>
                  <a:pt x="2403" y="185306"/>
                </a:lnTo>
                <a:lnTo>
                  <a:pt x="0" y="152400"/>
                </a:lnTo>
                <a:lnTo>
                  <a:pt x="833" y="131087"/>
                </a:lnTo>
                <a:lnTo>
                  <a:pt x="13335" y="77724"/>
                </a:lnTo>
                <a:lnTo>
                  <a:pt x="40512" y="37846"/>
                </a:lnTo>
                <a:lnTo>
                  <a:pt x="78104" y="11556"/>
                </a:lnTo>
                <a:lnTo>
                  <a:pt x="123682" y="734"/>
                </a:lnTo>
                <a:lnTo>
                  <a:pt x="140970" y="0"/>
                </a:lnTo>
                <a:close/>
              </a:path>
            </a:pathLst>
          </a:custGeom>
          <a:ln w="9144">
            <a:solidFill>
              <a:srgbClr val="5C4379"/>
            </a:solidFill>
          </a:ln>
        </p:spPr>
        <p:txBody>
          <a:bodyPr wrap="square" lIns="0" tIns="0" rIns="0" bIns="0" rtlCol="0"/>
          <a:lstStyle/>
          <a:p>
            <a:endParaRPr/>
          </a:p>
        </p:txBody>
      </p:sp>
      <p:sp>
        <p:nvSpPr>
          <p:cNvPr id="36" name="object 36"/>
          <p:cNvSpPr/>
          <p:nvPr/>
        </p:nvSpPr>
        <p:spPr>
          <a:xfrm>
            <a:off x="4762753" y="285877"/>
            <a:ext cx="236854" cy="301625"/>
          </a:xfrm>
          <a:custGeom>
            <a:avLst/>
            <a:gdLst/>
            <a:ahLst/>
            <a:cxnLst/>
            <a:rect l="l" t="t" r="r" b="b"/>
            <a:pathLst>
              <a:path w="236854" h="301625">
                <a:moveTo>
                  <a:pt x="116840" y="0"/>
                </a:moveTo>
                <a:lnTo>
                  <a:pt x="164877" y="6064"/>
                </a:lnTo>
                <a:lnTo>
                  <a:pt x="199390" y="24129"/>
                </a:lnTo>
                <a:lnTo>
                  <a:pt x="226143" y="69189"/>
                </a:lnTo>
                <a:lnTo>
                  <a:pt x="228473" y="88264"/>
                </a:lnTo>
                <a:lnTo>
                  <a:pt x="169672" y="90805"/>
                </a:lnTo>
                <a:lnTo>
                  <a:pt x="167239" y="80371"/>
                </a:lnTo>
                <a:lnTo>
                  <a:pt x="163734" y="71532"/>
                </a:lnTo>
                <a:lnTo>
                  <a:pt x="127823" y="49385"/>
                </a:lnTo>
                <a:lnTo>
                  <a:pt x="116205" y="48768"/>
                </a:lnTo>
                <a:lnTo>
                  <a:pt x="104112" y="49414"/>
                </a:lnTo>
                <a:lnTo>
                  <a:pt x="66801" y="69850"/>
                </a:lnTo>
                <a:lnTo>
                  <a:pt x="66801" y="77343"/>
                </a:lnTo>
                <a:lnTo>
                  <a:pt x="66801" y="84200"/>
                </a:lnTo>
                <a:lnTo>
                  <a:pt x="110085" y="109479"/>
                </a:lnTo>
                <a:lnTo>
                  <a:pt x="149588" y="119649"/>
                </a:lnTo>
                <a:lnTo>
                  <a:pt x="166862" y="124840"/>
                </a:lnTo>
                <a:lnTo>
                  <a:pt x="202757" y="141364"/>
                </a:lnTo>
                <a:lnTo>
                  <a:pt x="230264" y="175004"/>
                </a:lnTo>
                <a:lnTo>
                  <a:pt x="236855" y="211455"/>
                </a:lnTo>
                <a:lnTo>
                  <a:pt x="235975" y="223742"/>
                </a:lnTo>
                <a:lnTo>
                  <a:pt x="215215" y="268559"/>
                </a:lnTo>
                <a:lnTo>
                  <a:pt x="183515" y="290830"/>
                </a:lnTo>
                <a:lnTo>
                  <a:pt x="138384" y="300831"/>
                </a:lnTo>
                <a:lnTo>
                  <a:pt x="120142" y="301498"/>
                </a:lnTo>
                <a:lnTo>
                  <a:pt x="94134" y="299902"/>
                </a:lnTo>
                <a:lnTo>
                  <a:pt x="51740" y="287139"/>
                </a:lnTo>
                <a:lnTo>
                  <a:pt x="22020" y="261735"/>
                </a:lnTo>
                <a:lnTo>
                  <a:pt x="4355" y="224500"/>
                </a:lnTo>
                <a:lnTo>
                  <a:pt x="0" y="201549"/>
                </a:lnTo>
                <a:lnTo>
                  <a:pt x="57150" y="195961"/>
                </a:lnTo>
                <a:lnTo>
                  <a:pt x="60459" y="209391"/>
                </a:lnTo>
                <a:lnTo>
                  <a:pt x="65055" y="220916"/>
                </a:lnTo>
                <a:lnTo>
                  <a:pt x="96678" y="248427"/>
                </a:lnTo>
                <a:lnTo>
                  <a:pt x="120776" y="251840"/>
                </a:lnTo>
                <a:lnTo>
                  <a:pt x="134108" y="251080"/>
                </a:lnTo>
                <a:lnTo>
                  <a:pt x="169910" y="233515"/>
                </a:lnTo>
                <a:lnTo>
                  <a:pt x="178054" y="211709"/>
                </a:lnTo>
                <a:lnTo>
                  <a:pt x="178054" y="204724"/>
                </a:lnTo>
                <a:lnTo>
                  <a:pt x="176022" y="198882"/>
                </a:lnTo>
                <a:lnTo>
                  <a:pt x="171958" y="194056"/>
                </a:lnTo>
                <a:lnTo>
                  <a:pt x="167894" y="189230"/>
                </a:lnTo>
                <a:lnTo>
                  <a:pt x="120423" y="172999"/>
                </a:lnTo>
                <a:lnTo>
                  <a:pt x="103759" y="168783"/>
                </a:lnTo>
                <a:lnTo>
                  <a:pt x="81825" y="162546"/>
                </a:lnTo>
                <a:lnTo>
                  <a:pt x="37337" y="139953"/>
                </a:lnTo>
                <a:lnTo>
                  <a:pt x="12209" y="97948"/>
                </a:lnTo>
                <a:lnTo>
                  <a:pt x="10541" y="81280"/>
                </a:lnTo>
                <a:lnTo>
                  <a:pt x="11326" y="70326"/>
                </a:lnTo>
                <a:lnTo>
                  <a:pt x="30110" y="30608"/>
                </a:lnTo>
                <a:lnTo>
                  <a:pt x="71959" y="5732"/>
                </a:lnTo>
                <a:lnTo>
                  <a:pt x="100673" y="640"/>
                </a:lnTo>
                <a:lnTo>
                  <a:pt x="116840" y="0"/>
                </a:lnTo>
                <a:close/>
              </a:path>
            </a:pathLst>
          </a:custGeom>
          <a:ln w="9144">
            <a:solidFill>
              <a:srgbClr val="5C4379"/>
            </a:solidFill>
          </a:ln>
        </p:spPr>
        <p:txBody>
          <a:bodyPr wrap="square" lIns="0" tIns="0" rIns="0" bIns="0" rtlCol="0"/>
          <a:lstStyle/>
          <a:p>
            <a:endParaRPr/>
          </a:p>
        </p:txBody>
      </p:sp>
      <p:sp>
        <p:nvSpPr>
          <p:cNvPr id="37" name="object 37"/>
          <p:cNvSpPr/>
          <p:nvPr/>
        </p:nvSpPr>
        <p:spPr>
          <a:xfrm>
            <a:off x="3749421" y="285877"/>
            <a:ext cx="272415" cy="301625"/>
          </a:xfrm>
          <a:custGeom>
            <a:avLst/>
            <a:gdLst/>
            <a:ahLst/>
            <a:cxnLst/>
            <a:rect l="l" t="t" r="r" b="b"/>
            <a:pathLst>
              <a:path w="272414" h="301625">
                <a:moveTo>
                  <a:pt x="144652" y="0"/>
                </a:moveTo>
                <a:lnTo>
                  <a:pt x="192976" y="5714"/>
                </a:lnTo>
                <a:lnTo>
                  <a:pt x="229488" y="22859"/>
                </a:lnTo>
                <a:lnTo>
                  <a:pt x="262993" y="66722"/>
                </a:lnTo>
                <a:lnTo>
                  <a:pt x="268731" y="85725"/>
                </a:lnTo>
                <a:lnTo>
                  <a:pt x="210312" y="96647"/>
                </a:lnTo>
                <a:lnTo>
                  <a:pt x="206519" y="86455"/>
                </a:lnTo>
                <a:lnTo>
                  <a:pt x="201406" y="77406"/>
                </a:lnTo>
                <a:lnTo>
                  <a:pt x="168005" y="53419"/>
                </a:lnTo>
                <a:lnTo>
                  <a:pt x="144652" y="50292"/>
                </a:lnTo>
                <a:lnTo>
                  <a:pt x="126390" y="51817"/>
                </a:lnTo>
                <a:lnTo>
                  <a:pt x="83438" y="74802"/>
                </a:lnTo>
                <a:lnTo>
                  <a:pt x="62114" y="124719"/>
                </a:lnTo>
                <a:lnTo>
                  <a:pt x="60705" y="147320"/>
                </a:lnTo>
                <a:lnTo>
                  <a:pt x="62136" y="171608"/>
                </a:lnTo>
                <a:lnTo>
                  <a:pt x="73618" y="210470"/>
                </a:lnTo>
                <a:lnTo>
                  <a:pt x="110347" y="244475"/>
                </a:lnTo>
                <a:lnTo>
                  <a:pt x="144144" y="250951"/>
                </a:lnTo>
                <a:lnTo>
                  <a:pt x="153384" y="250499"/>
                </a:lnTo>
                <a:lnTo>
                  <a:pt x="190103" y="239902"/>
                </a:lnTo>
                <a:lnTo>
                  <a:pt x="213105" y="226187"/>
                </a:lnTo>
                <a:lnTo>
                  <a:pt x="213105" y="189230"/>
                </a:lnTo>
                <a:lnTo>
                  <a:pt x="145668" y="189230"/>
                </a:lnTo>
                <a:lnTo>
                  <a:pt x="145668" y="140081"/>
                </a:lnTo>
                <a:lnTo>
                  <a:pt x="272414" y="140081"/>
                </a:lnTo>
                <a:lnTo>
                  <a:pt x="272414" y="256159"/>
                </a:lnTo>
                <a:lnTo>
                  <a:pt x="235428" y="280608"/>
                </a:lnTo>
                <a:lnTo>
                  <a:pt x="183626" y="297830"/>
                </a:lnTo>
                <a:lnTo>
                  <a:pt x="147827" y="301244"/>
                </a:lnTo>
                <a:lnTo>
                  <a:pt x="125706" y="300051"/>
                </a:lnTo>
                <a:lnTo>
                  <a:pt x="85891" y="290474"/>
                </a:lnTo>
                <a:lnTo>
                  <a:pt x="52292" y="271440"/>
                </a:lnTo>
                <a:lnTo>
                  <a:pt x="17144" y="227202"/>
                </a:lnTo>
                <a:lnTo>
                  <a:pt x="4286" y="189976"/>
                </a:lnTo>
                <a:lnTo>
                  <a:pt x="0" y="149606"/>
                </a:lnTo>
                <a:lnTo>
                  <a:pt x="1192" y="127537"/>
                </a:lnTo>
                <a:lnTo>
                  <a:pt x="10769" y="87116"/>
                </a:lnTo>
                <a:lnTo>
                  <a:pt x="29799" y="52163"/>
                </a:lnTo>
                <a:lnTo>
                  <a:pt x="57663" y="25060"/>
                </a:lnTo>
                <a:lnTo>
                  <a:pt x="106362" y="3635"/>
                </a:lnTo>
                <a:lnTo>
                  <a:pt x="124650" y="906"/>
                </a:lnTo>
                <a:lnTo>
                  <a:pt x="144652" y="0"/>
                </a:lnTo>
                <a:close/>
              </a:path>
            </a:pathLst>
          </a:custGeom>
          <a:ln w="9144">
            <a:solidFill>
              <a:srgbClr val="5C4379"/>
            </a:solidFill>
          </a:ln>
        </p:spPr>
        <p:txBody>
          <a:bodyPr wrap="square" lIns="0" tIns="0" rIns="0" bIns="0" rtlCol="0"/>
          <a:lstStyle/>
          <a:p>
            <a:endParaRPr/>
          </a:p>
        </p:txBody>
      </p:sp>
      <p:sp>
        <p:nvSpPr>
          <p:cNvPr id="38" name="object 38"/>
          <p:cNvSpPr/>
          <p:nvPr/>
        </p:nvSpPr>
        <p:spPr>
          <a:xfrm>
            <a:off x="3136519" y="285877"/>
            <a:ext cx="282575" cy="301625"/>
          </a:xfrm>
          <a:custGeom>
            <a:avLst/>
            <a:gdLst/>
            <a:ahLst/>
            <a:cxnLst/>
            <a:rect l="l" t="t" r="r" b="b"/>
            <a:pathLst>
              <a:path w="282575" h="301625">
                <a:moveTo>
                  <a:pt x="140969" y="0"/>
                </a:moveTo>
                <a:lnTo>
                  <a:pt x="198850" y="10001"/>
                </a:lnTo>
                <a:lnTo>
                  <a:pt x="243967" y="40004"/>
                </a:lnTo>
                <a:lnTo>
                  <a:pt x="272938" y="87693"/>
                </a:lnTo>
                <a:lnTo>
                  <a:pt x="282575" y="151002"/>
                </a:lnTo>
                <a:lnTo>
                  <a:pt x="280171" y="184392"/>
                </a:lnTo>
                <a:lnTo>
                  <a:pt x="260983" y="239549"/>
                </a:lnTo>
                <a:lnTo>
                  <a:pt x="223456" y="278848"/>
                </a:lnTo>
                <a:lnTo>
                  <a:pt x="172212" y="298763"/>
                </a:lnTo>
                <a:lnTo>
                  <a:pt x="141731" y="301244"/>
                </a:lnTo>
                <a:lnTo>
                  <a:pt x="110916" y="298767"/>
                </a:lnTo>
                <a:lnTo>
                  <a:pt x="59239" y="278955"/>
                </a:lnTo>
                <a:lnTo>
                  <a:pt x="21591" y="239928"/>
                </a:lnTo>
                <a:lnTo>
                  <a:pt x="2403" y="185306"/>
                </a:lnTo>
                <a:lnTo>
                  <a:pt x="0" y="152400"/>
                </a:lnTo>
                <a:lnTo>
                  <a:pt x="833" y="131087"/>
                </a:lnTo>
                <a:lnTo>
                  <a:pt x="13335" y="77724"/>
                </a:lnTo>
                <a:lnTo>
                  <a:pt x="40512" y="37846"/>
                </a:lnTo>
                <a:lnTo>
                  <a:pt x="78105" y="11556"/>
                </a:lnTo>
                <a:lnTo>
                  <a:pt x="123682" y="734"/>
                </a:lnTo>
                <a:lnTo>
                  <a:pt x="140969" y="0"/>
                </a:lnTo>
                <a:close/>
              </a:path>
            </a:pathLst>
          </a:custGeom>
          <a:ln w="9144">
            <a:solidFill>
              <a:srgbClr val="5C4379"/>
            </a:solidFill>
          </a:ln>
        </p:spPr>
        <p:txBody>
          <a:bodyPr wrap="square" lIns="0" tIns="0" rIns="0" bIns="0" rtlCol="0"/>
          <a:lstStyle/>
          <a:p>
            <a:endParaRPr/>
          </a:p>
        </p:txBody>
      </p:sp>
      <p:sp>
        <p:nvSpPr>
          <p:cNvPr id="39" name="object 39"/>
          <p:cNvSpPr/>
          <p:nvPr/>
        </p:nvSpPr>
        <p:spPr>
          <a:xfrm>
            <a:off x="1743710" y="285877"/>
            <a:ext cx="236854" cy="301625"/>
          </a:xfrm>
          <a:custGeom>
            <a:avLst/>
            <a:gdLst/>
            <a:ahLst/>
            <a:cxnLst/>
            <a:rect l="l" t="t" r="r" b="b"/>
            <a:pathLst>
              <a:path w="236855" h="301625">
                <a:moveTo>
                  <a:pt x="116839" y="0"/>
                </a:moveTo>
                <a:lnTo>
                  <a:pt x="164877" y="6064"/>
                </a:lnTo>
                <a:lnTo>
                  <a:pt x="199389" y="24129"/>
                </a:lnTo>
                <a:lnTo>
                  <a:pt x="226143" y="69189"/>
                </a:lnTo>
                <a:lnTo>
                  <a:pt x="228472" y="88264"/>
                </a:lnTo>
                <a:lnTo>
                  <a:pt x="169671" y="90805"/>
                </a:lnTo>
                <a:lnTo>
                  <a:pt x="167239" y="80371"/>
                </a:lnTo>
                <a:lnTo>
                  <a:pt x="163734" y="71532"/>
                </a:lnTo>
                <a:lnTo>
                  <a:pt x="127823" y="49385"/>
                </a:lnTo>
                <a:lnTo>
                  <a:pt x="116204" y="48768"/>
                </a:lnTo>
                <a:lnTo>
                  <a:pt x="104112" y="49414"/>
                </a:lnTo>
                <a:lnTo>
                  <a:pt x="66801" y="69850"/>
                </a:lnTo>
                <a:lnTo>
                  <a:pt x="66801" y="77343"/>
                </a:lnTo>
                <a:lnTo>
                  <a:pt x="66801" y="84200"/>
                </a:lnTo>
                <a:lnTo>
                  <a:pt x="110085" y="109479"/>
                </a:lnTo>
                <a:lnTo>
                  <a:pt x="149588" y="119649"/>
                </a:lnTo>
                <a:lnTo>
                  <a:pt x="166862" y="124840"/>
                </a:lnTo>
                <a:lnTo>
                  <a:pt x="202757" y="141364"/>
                </a:lnTo>
                <a:lnTo>
                  <a:pt x="230264" y="175004"/>
                </a:lnTo>
                <a:lnTo>
                  <a:pt x="236854" y="211455"/>
                </a:lnTo>
                <a:lnTo>
                  <a:pt x="235975" y="223742"/>
                </a:lnTo>
                <a:lnTo>
                  <a:pt x="215215" y="268559"/>
                </a:lnTo>
                <a:lnTo>
                  <a:pt x="183514" y="290830"/>
                </a:lnTo>
                <a:lnTo>
                  <a:pt x="138384" y="300831"/>
                </a:lnTo>
                <a:lnTo>
                  <a:pt x="120141" y="301498"/>
                </a:lnTo>
                <a:lnTo>
                  <a:pt x="94134" y="299902"/>
                </a:lnTo>
                <a:lnTo>
                  <a:pt x="51740" y="287139"/>
                </a:lnTo>
                <a:lnTo>
                  <a:pt x="22020" y="261735"/>
                </a:lnTo>
                <a:lnTo>
                  <a:pt x="4355" y="224500"/>
                </a:lnTo>
                <a:lnTo>
                  <a:pt x="0" y="201549"/>
                </a:lnTo>
                <a:lnTo>
                  <a:pt x="57150" y="195961"/>
                </a:lnTo>
                <a:lnTo>
                  <a:pt x="60459" y="209391"/>
                </a:lnTo>
                <a:lnTo>
                  <a:pt x="65055" y="220916"/>
                </a:lnTo>
                <a:lnTo>
                  <a:pt x="96678" y="248427"/>
                </a:lnTo>
                <a:lnTo>
                  <a:pt x="120776" y="251840"/>
                </a:lnTo>
                <a:lnTo>
                  <a:pt x="134108" y="251080"/>
                </a:lnTo>
                <a:lnTo>
                  <a:pt x="169910" y="233515"/>
                </a:lnTo>
                <a:lnTo>
                  <a:pt x="178053" y="211709"/>
                </a:lnTo>
                <a:lnTo>
                  <a:pt x="178053" y="204724"/>
                </a:lnTo>
                <a:lnTo>
                  <a:pt x="176021" y="198882"/>
                </a:lnTo>
                <a:lnTo>
                  <a:pt x="171957" y="194056"/>
                </a:lnTo>
                <a:lnTo>
                  <a:pt x="167894" y="189230"/>
                </a:lnTo>
                <a:lnTo>
                  <a:pt x="120423" y="172999"/>
                </a:lnTo>
                <a:lnTo>
                  <a:pt x="103758" y="168783"/>
                </a:lnTo>
                <a:lnTo>
                  <a:pt x="81825" y="162546"/>
                </a:lnTo>
                <a:lnTo>
                  <a:pt x="37337" y="139953"/>
                </a:lnTo>
                <a:lnTo>
                  <a:pt x="12209" y="97948"/>
                </a:lnTo>
                <a:lnTo>
                  <a:pt x="10540" y="81280"/>
                </a:lnTo>
                <a:lnTo>
                  <a:pt x="11326" y="70326"/>
                </a:lnTo>
                <a:lnTo>
                  <a:pt x="30110" y="30608"/>
                </a:lnTo>
                <a:lnTo>
                  <a:pt x="71959" y="5732"/>
                </a:lnTo>
                <a:lnTo>
                  <a:pt x="100673" y="640"/>
                </a:lnTo>
                <a:lnTo>
                  <a:pt x="116839" y="0"/>
                </a:lnTo>
                <a:close/>
              </a:path>
            </a:pathLst>
          </a:custGeom>
          <a:ln w="9144">
            <a:solidFill>
              <a:srgbClr val="5C4379"/>
            </a:solidFill>
          </a:ln>
        </p:spPr>
        <p:txBody>
          <a:bodyPr wrap="square" lIns="0" tIns="0" rIns="0" bIns="0" rtlCol="0"/>
          <a:lstStyle/>
          <a:p>
            <a:endParaRPr/>
          </a:p>
        </p:txBody>
      </p:sp>
      <p:sp>
        <p:nvSpPr>
          <p:cNvPr id="40" name="object 40"/>
          <p:cNvSpPr/>
          <p:nvPr/>
        </p:nvSpPr>
        <p:spPr>
          <a:xfrm>
            <a:off x="6900671" y="571500"/>
            <a:ext cx="1964435" cy="312420"/>
          </a:xfrm>
          <a:prstGeom prst="rect">
            <a:avLst/>
          </a:prstGeom>
          <a:blipFill>
            <a:blip r:embed="rId12" cstate="print"/>
            <a:stretch>
              <a:fillRect/>
            </a:stretch>
          </a:blipFill>
        </p:spPr>
        <p:txBody>
          <a:bodyPr wrap="square" lIns="0" tIns="0" rIns="0" bIns="0" rtlCol="0"/>
          <a:lstStyle/>
          <a:p>
            <a:endParaRPr/>
          </a:p>
        </p:txBody>
      </p:sp>
      <p:sp>
        <p:nvSpPr>
          <p:cNvPr id="41" name="object 41"/>
          <p:cNvSpPr/>
          <p:nvPr/>
        </p:nvSpPr>
        <p:spPr>
          <a:xfrm>
            <a:off x="6912991" y="285877"/>
            <a:ext cx="1940432" cy="301244"/>
          </a:xfrm>
          <a:prstGeom prst="rect">
            <a:avLst/>
          </a:prstGeom>
          <a:blipFill>
            <a:blip r:embed="rId13" cstate="print"/>
            <a:stretch>
              <a:fillRect/>
            </a:stretch>
          </a:blipFill>
        </p:spPr>
        <p:txBody>
          <a:bodyPr wrap="square" lIns="0" tIns="0" rIns="0" bIns="0" rtlCol="0"/>
          <a:lstStyle/>
          <a:p>
            <a:endParaRPr/>
          </a:p>
        </p:txBody>
      </p:sp>
      <p:sp>
        <p:nvSpPr>
          <p:cNvPr id="42" name="object 42"/>
          <p:cNvSpPr/>
          <p:nvPr/>
        </p:nvSpPr>
        <p:spPr>
          <a:xfrm>
            <a:off x="8392159" y="335534"/>
            <a:ext cx="127889" cy="83058"/>
          </a:xfrm>
          <a:prstGeom prst="rect">
            <a:avLst/>
          </a:prstGeom>
          <a:blipFill>
            <a:blip r:embed="rId9" cstate="print"/>
            <a:stretch>
              <a:fillRect/>
            </a:stretch>
          </a:blipFill>
        </p:spPr>
        <p:txBody>
          <a:bodyPr wrap="square" lIns="0" tIns="0" rIns="0" bIns="0" rtlCol="0"/>
          <a:lstStyle/>
          <a:p>
            <a:endParaRPr/>
          </a:p>
        </p:txBody>
      </p:sp>
      <p:sp>
        <p:nvSpPr>
          <p:cNvPr id="43" name="object 43"/>
          <p:cNvSpPr/>
          <p:nvPr/>
        </p:nvSpPr>
        <p:spPr>
          <a:xfrm>
            <a:off x="6967219" y="335534"/>
            <a:ext cx="127888" cy="83058"/>
          </a:xfrm>
          <a:prstGeom prst="rect">
            <a:avLst/>
          </a:prstGeom>
          <a:blipFill>
            <a:blip r:embed="rId9" cstate="print"/>
            <a:stretch>
              <a:fillRect/>
            </a:stretch>
          </a:blipFill>
        </p:spPr>
        <p:txBody>
          <a:bodyPr wrap="square" lIns="0" tIns="0" rIns="0" bIns="0" rtlCol="0"/>
          <a:lstStyle/>
          <a:p>
            <a:endParaRPr/>
          </a:p>
        </p:txBody>
      </p:sp>
      <p:sp>
        <p:nvSpPr>
          <p:cNvPr id="44" name="object 44"/>
          <p:cNvSpPr/>
          <p:nvPr/>
        </p:nvSpPr>
        <p:spPr>
          <a:xfrm>
            <a:off x="8631808" y="290956"/>
            <a:ext cx="221615" cy="291465"/>
          </a:xfrm>
          <a:custGeom>
            <a:avLst/>
            <a:gdLst/>
            <a:ahLst/>
            <a:cxnLst/>
            <a:rect l="l" t="t" r="r" b="b"/>
            <a:pathLst>
              <a:path w="221615" h="291465">
                <a:moveTo>
                  <a:pt x="0" y="0"/>
                </a:moveTo>
                <a:lnTo>
                  <a:pt x="216026" y="0"/>
                </a:lnTo>
                <a:lnTo>
                  <a:pt x="216026" y="49149"/>
                </a:lnTo>
                <a:lnTo>
                  <a:pt x="58800" y="49149"/>
                </a:lnTo>
                <a:lnTo>
                  <a:pt x="58800" y="113792"/>
                </a:lnTo>
                <a:lnTo>
                  <a:pt x="205105" y="113792"/>
                </a:lnTo>
                <a:lnTo>
                  <a:pt x="205105" y="162814"/>
                </a:lnTo>
                <a:lnTo>
                  <a:pt x="58800" y="162814"/>
                </a:lnTo>
                <a:lnTo>
                  <a:pt x="58800" y="242189"/>
                </a:lnTo>
                <a:lnTo>
                  <a:pt x="221615" y="242189"/>
                </a:lnTo>
                <a:lnTo>
                  <a:pt x="221615" y="291211"/>
                </a:lnTo>
                <a:lnTo>
                  <a:pt x="0" y="291211"/>
                </a:lnTo>
                <a:lnTo>
                  <a:pt x="0" y="0"/>
                </a:lnTo>
                <a:close/>
              </a:path>
            </a:pathLst>
          </a:custGeom>
          <a:ln w="9143">
            <a:solidFill>
              <a:srgbClr val="5C4379"/>
            </a:solidFill>
          </a:ln>
        </p:spPr>
        <p:txBody>
          <a:bodyPr wrap="square" lIns="0" tIns="0" rIns="0" bIns="0" rtlCol="0"/>
          <a:lstStyle/>
          <a:p>
            <a:endParaRPr/>
          </a:p>
        </p:txBody>
      </p:sp>
      <p:sp>
        <p:nvSpPr>
          <p:cNvPr id="45" name="object 45"/>
          <p:cNvSpPr/>
          <p:nvPr/>
        </p:nvSpPr>
        <p:spPr>
          <a:xfrm>
            <a:off x="8337931" y="290956"/>
            <a:ext cx="262255" cy="291465"/>
          </a:xfrm>
          <a:custGeom>
            <a:avLst/>
            <a:gdLst/>
            <a:ahLst/>
            <a:cxnLst/>
            <a:rect l="l" t="t" r="r" b="b"/>
            <a:pathLst>
              <a:path w="262254" h="291465">
                <a:moveTo>
                  <a:pt x="0" y="0"/>
                </a:moveTo>
                <a:lnTo>
                  <a:pt x="123698" y="0"/>
                </a:lnTo>
                <a:lnTo>
                  <a:pt x="145512" y="478"/>
                </a:lnTo>
                <a:lnTo>
                  <a:pt x="191643" y="7747"/>
                </a:lnTo>
                <a:lnTo>
                  <a:pt x="225425" y="35687"/>
                </a:lnTo>
                <a:lnTo>
                  <a:pt x="238251" y="81661"/>
                </a:lnTo>
                <a:lnTo>
                  <a:pt x="237039" y="97329"/>
                </a:lnTo>
                <a:lnTo>
                  <a:pt x="218948" y="135763"/>
                </a:lnTo>
                <a:lnTo>
                  <a:pt x="179264" y="158926"/>
                </a:lnTo>
                <a:lnTo>
                  <a:pt x="161290" y="162687"/>
                </a:lnTo>
                <a:lnTo>
                  <a:pt x="170408" y="168354"/>
                </a:lnTo>
                <a:lnTo>
                  <a:pt x="199524" y="195026"/>
                </a:lnTo>
                <a:lnTo>
                  <a:pt x="226314" y="234442"/>
                </a:lnTo>
                <a:lnTo>
                  <a:pt x="261874" y="291211"/>
                </a:lnTo>
                <a:lnTo>
                  <a:pt x="191516" y="291211"/>
                </a:lnTo>
                <a:lnTo>
                  <a:pt x="148971" y="227838"/>
                </a:lnTo>
                <a:lnTo>
                  <a:pt x="138539" y="212435"/>
                </a:lnTo>
                <a:lnTo>
                  <a:pt x="112395" y="179070"/>
                </a:lnTo>
                <a:lnTo>
                  <a:pt x="70739" y="169672"/>
                </a:lnTo>
                <a:lnTo>
                  <a:pt x="58800" y="169672"/>
                </a:lnTo>
                <a:lnTo>
                  <a:pt x="58800" y="291211"/>
                </a:lnTo>
                <a:lnTo>
                  <a:pt x="0" y="291211"/>
                </a:lnTo>
                <a:lnTo>
                  <a:pt x="0" y="0"/>
                </a:lnTo>
                <a:close/>
              </a:path>
            </a:pathLst>
          </a:custGeom>
          <a:ln w="9144">
            <a:solidFill>
              <a:srgbClr val="5C4379"/>
            </a:solidFill>
          </a:ln>
        </p:spPr>
        <p:txBody>
          <a:bodyPr wrap="square" lIns="0" tIns="0" rIns="0" bIns="0" rtlCol="0"/>
          <a:lstStyle/>
          <a:p>
            <a:endParaRPr/>
          </a:p>
        </p:txBody>
      </p:sp>
      <p:sp>
        <p:nvSpPr>
          <p:cNvPr id="46" name="object 46"/>
          <p:cNvSpPr/>
          <p:nvPr/>
        </p:nvSpPr>
        <p:spPr>
          <a:xfrm>
            <a:off x="8043164" y="290956"/>
            <a:ext cx="232410" cy="296545"/>
          </a:xfrm>
          <a:custGeom>
            <a:avLst/>
            <a:gdLst/>
            <a:ahLst/>
            <a:cxnLst/>
            <a:rect l="l" t="t" r="r" b="b"/>
            <a:pathLst>
              <a:path w="232409" h="296545">
                <a:moveTo>
                  <a:pt x="0" y="0"/>
                </a:moveTo>
                <a:lnTo>
                  <a:pt x="58800" y="0"/>
                </a:lnTo>
                <a:lnTo>
                  <a:pt x="58800" y="157734"/>
                </a:lnTo>
                <a:lnTo>
                  <a:pt x="58941" y="174853"/>
                </a:lnTo>
                <a:lnTo>
                  <a:pt x="63509" y="214878"/>
                </a:lnTo>
                <a:lnTo>
                  <a:pt x="95805" y="243189"/>
                </a:lnTo>
                <a:lnTo>
                  <a:pt x="117855" y="245872"/>
                </a:lnTo>
                <a:lnTo>
                  <a:pt x="129571" y="245231"/>
                </a:lnTo>
                <a:lnTo>
                  <a:pt x="165782" y="224282"/>
                </a:lnTo>
                <a:lnTo>
                  <a:pt x="173317" y="177133"/>
                </a:lnTo>
                <a:lnTo>
                  <a:pt x="173481" y="161036"/>
                </a:lnTo>
                <a:lnTo>
                  <a:pt x="173481" y="0"/>
                </a:lnTo>
                <a:lnTo>
                  <a:pt x="232282" y="0"/>
                </a:lnTo>
                <a:lnTo>
                  <a:pt x="232282" y="152908"/>
                </a:lnTo>
                <a:lnTo>
                  <a:pt x="231975" y="177194"/>
                </a:lnTo>
                <a:lnTo>
                  <a:pt x="227456" y="227076"/>
                </a:lnTo>
                <a:lnTo>
                  <a:pt x="209930" y="263652"/>
                </a:lnTo>
                <a:lnTo>
                  <a:pt x="175640" y="287274"/>
                </a:lnTo>
                <a:lnTo>
                  <a:pt x="136064" y="295614"/>
                </a:lnTo>
                <a:lnTo>
                  <a:pt x="119633" y="296164"/>
                </a:lnTo>
                <a:lnTo>
                  <a:pt x="100036" y="295566"/>
                </a:lnTo>
                <a:lnTo>
                  <a:pt x="56387" y="286512"/>
                </a:lnTo>
                <a:lnTo>
                  <a:pt x="22225" y="261493"/>
                </a:lnTo>
                <a:lnTo>
                  <a:pt x="3214" y="215185"/>
                </a:lnTo>
                <a:lnTo>
                  <a:pt x="0" y="155321"/>
                </a:lnTo>
                <a:lnTo>
                  <a:pt x="0" y="0"/>
                </a:lnTo>
                <a:close/>
              </a:path>
            </a:pathLst>
          </a:custGeom>
          <a:ln w="9144">
            <a:solidFill>
              <a:srgbClr val="5C4379"/>
            </a:solidFill>
          </a:ln>
        </p:spPr>
        <p:txBody>
          <a:bodyPr wrap="square" lIns="0" tIns="0" rIns="0" bIns="0" rtlCol="0"/>
          <a:lstStyle/>
          <a:p>
            <a:endParaRPr/>
          </a:p>
        </p:txBody>
      </p:sp>
      <p:sp>
        <p:nvSpPr>
          <p:cNvPr id="47" name="object 47"/>
          <p:cNvSpPr/>
          <p:nvPr/>
        </p:nvSpPr>
        <p:spPr>
          <a:xfrm>
            <a:off x="7774305" y="290956"/>
            <a:ext cx="231775" cy="291465"/>
          </a:xfrm>
          <a:custGeom>
            <a:avLst/>
            <a:gdLst/>
            <a:ahLst/>
            <a:cxnLst/>
            <a:rect l="l" t="t" r="r" b="b"/>
            <a:pathLst>
              <a:path w="231775" h="291465">
                <a:moveTo>
                  <a:pt x="0" y="0"/>
                </a:moveTo>
                <a:lnTo>
                  <a:pt x="231521" y="0"/>
                </a:lnTo>
                <a:lnTo>
                  <a:pt x="231521" y="49149"/>
                </a:lnTo>
                <a:lnTo>
                  <a:pt x="145288" y="49149"/>
                </a:lnTo>
                <a:lnTo>
                  <a:pt x="145288" y="291211"/>
                </a:lnTo>
                <a:lnTo>
                  <a:pt x="86360" y="291211"/>
                </a:lnTo>
                <a:lnTo>
                  <a:pt x="86360" y="49149"/>
                </a:lnTo>
                <a:lnTo>
                  <a:pt x="0" y="49149"/>
                </a:lnTo>
                <a:lnTo>
                  <a:pt x="0" y="0"/>
                </a:lnTo>
                <a:close/>
              </a:path>
            </a:pathLst>
          </a:custGeom>
          <a:ln w="9144">
            <a:solidFill>
              <a:srgbClr val="5C4379"/>
            </a:solidFill>
          </a:ln>
        </p:spPr>
        <p:txBody>
          <a:bodyPr wrap="square" lIns="0" tIns="0" rIns="0" bIns="0" rtlCol="0"/>
          <a:lstStyle/>
          <a:p>
            <a:endParaRPr/>
          </a:p>
        </p:txBody>
      </p:sp>
      <p:sp>
        <p:nvSpPr>
          <p:cNvPr id="48" name="object 48"/>
          <p:cNvSpPr/>
          <p:nvPr/>
        </p:nvSpPr>
        <p:spPr>
          <a:xfrm>
            <a:off x="7206488" y="290956"/>
            <a:ext cx="232410" cy="296545"/>
          </a:xfrm>
          <a:custGeom>
            <a:avLst/>
            <a:gdLst/>
            <a:ahLst/>
            <a:cxnLst/>
            <a:rect l="l" t="t" r="r" b="b"/>
            <a:pathLst>
              <a:path w="232409" h="296545">
                <a:moveTo>
                  <a:pt x="0" y="0"/>
                </a:moveTo>
                <a:lnTo>
                  <a:pt x="58800" y="0"/>
                </a:lnTo>
                <a:lnTo>
                  <a:pt x="58800" y="157734"/>
                </a:lnTo>
                <a:lnTo>
                  <a:pt x="58941" y="174853"/>
                </a:lnTo>
                <a:lnTo>
                  <a:pt x="63509" y="214878"/>
                </a:lnTo>
                <a:lnTo>
                  <a:pt x="95805" y="243189"/>
                </a:lnTo>
                <a:lnTo>
                  <a:pt x="117855" y="245872"/>
                </a:lnTo>
                <a:lnTo>
                  <a:pt x="129571" y="245231"/>
                </a:lnTo>
                <a:lnTo>
                  <a:pt x="165782" y="224282"/>
                </a:lnTo>
                <a:lnTo>
                  <a:pt x="173317" y="177133"/>
                </a:lnTo>
                <a:lnTo>
                  <a:pt x="173481" y="161036"/>
                </a:lnTo>
                <a:lnTo>
                  <a:pt x="173481" y="0"/>
                </a:lnTo>
                <a:lnTo>
                  <a:pt x="232282" y="0"/>
                </a:lnTo>
                <a:lnTo>
                  <a:pt x="232282" y="152908"/>
                </a:lnTo>
                <a:lnTo>
                  <a:pt x="231975" y="177194"/>
                </a:lnTo>
                <a:lnTo>
                  <a:pt x="227456" y="227076"/>
                </a:lnTo>
                <a:lnTo>
                  <a:pt x="209930" y="263652"/>
                </a:lnTo>
                <a:lnTo>
                  <a:pt x="175640" y="287274"/>
                </a:lnTo>
                <a:lnTo>
                  <a:pt x="136064" y="295614"/>
                </a:lnTo>
                <a:lnTo>
                  <a:pt x="119633" y="296164"/>
                </a:lnTo>
                <a:lnTo>
                  <a:pt x="100036" y="295566"/>
                </a:lnTo>
                <a:lnTo>
                  <a:pt x="56387" y="286512"/>
                </a:lnTo>
                <a:lnTo>
                  <a:pt x="22225" y="261493"/>
                </a:lnTo>
                <a:lnTo>
                  <a:pt x="3214" y="215185"/>
                </a:lnTo>
                <a:lnTo>
                  <a:pt x="0" y="155321"/>
                </a:lnTo>
                <a:lnTo>
                  <a:pt x="0" y="0"/>
                </a:lnTo>
                <a:close/>
              </a:path>
            </a:pathLst>
          </a:custGeom>
          <a:ln w="9144">
            <a:solidFill>
              <a:srgbClr val="5C4379"/>
            </a:solidFill>
          </a:ln>
        </p:spPr>
        <p:txBody>
          <a:bodyPr wrap="square" lIns="0" tIns="0" rIns="0" bIns="0" rtlCol="0"/>
          <a:lstStyle/>
          <a:p>
            <a:endParaRPr/>
          </a:p>
        </p:txBody>
      </p:sp>
      <p:sp>
        <p:nvSpPr>
          <p:cNvPr id="49" name="object 49"/>
          <p:cNvSpPr/>
          <p:nvPr/>
        </p:nvSpPr>
        <p:spPr>
          <a:xfrm>
            <a:off x="6912991" y="290956"/>
            <a:ext cx="262255" cy="291465"/>
          </a:xfrm>
          <a:custGeom>
            <a:avLst/>
            <a:gdLst/>
            <a:ahLst/>
            <a:cxnLst/>
            <a:rect l="l" t="t" r="r" b="b"/>
            <a:pathLst>
              <a:path w="262254" h="291465">
                <a:moveTo>
                  <a:pt x="0" y="0"/>
                </a:moveTo>
                <a:lnTo>
                  <a:pt x="123698" y="0"/>
                </a:lnTo>
                <a:lnTo>
                  <a:pt x="145512" y="478"/>
                </a:lnTo>
                <a:lnTo>
                  <a:pt x="191642" y="7747"/>
                </a:lnTo>
                <a:lnTo>
                  <a:pt x="225425" y="35687"/>
                </a:lnTo>
                <a:lnTo>
                  <a:pt x="238251" y="81661"/>
                </a:lnTo>
                <a:lnTo>
                  <a:pt x="237039" y="97329"/>
                </a:lnTo>
                <a:lnTo>
                  <a:pt x="218948" y="135763"/>
                </a:lnTo>
                <a:lnTo>
                  <a:pt x="179264" y="158926"/>
                </a:lnTo>
                <a:lnTo>
                  <a:pt x="161289" y="162687"/>
                </a:lnTo>
                <a:lnTo>
                  <a:pt x="170408" y="168354"/>
                </a:lnTo>
                <a:lnTo>
                  <a:pt x="199524" y="195026"/>
                </a:lnTo>
                <a:lnTo>
                  <a:pt x="226313" y="234442"/>
                </a:lnTo>
                <a:lnTo>
                  <a:pt x="261874" y="291211"/>
                </a:lnTo>
                <a:lnTo>
                  <a:pt x="191515" y="291211"/>
                </a:lnTo>
                <a:lnTo>
                  <a:pt x="148970" y="227838"/>
                </a:lnTo>
                <a:lnTo>
                  <a:pt x="138539" y="212435"/>
                </a:lnTo>
                <a:lnTo>
                  <a:pt x="112394" y="179070"/>
                </a:lnTo>
                <a:lnTo>
                  <a:pt x="70738" y="169672"/>
                </a:lnTo>
                <a:lnTo>
                  <a:pt x="58800" y="169672"/>
                </a:lnTo>
                <a:lnTo>
                  <a:pt x="58800" y="291211"/>
                </a:lnTo>
                <a:lnTo>
                  <a:pt x="0" y="291211"/>
                </a:lnTo>
                <a:lnTo>
                  <a:pt x="0" y="0"/>
                </a:lnTo>
                <a:close/>
              </a:path>
            </a:pathLst>
          </a:custGeom>
          <a:ln w="9144">
            <a:solidFill>
              <a:srgbClr val="5C4379"/>
            </a:solidFill>
          </a:ln>
        </p:spPr>
        <p:txBody>
          <a:bodyPr wrap="square" lIns="0" tIns="0" rIns="0" bIns="0" rtlCol="0"/>
          <a:lstStyle/>
          <a:p>
            <a:endParaRPr/>
          </a:p>
        </p:txBody>
      </p:sp>
      <p:sp>
        <p:nvSpPr>
          <p:cNvPr id="50" name="object 50"/>
          <p:cNvSpPr/>
          <p:nvPr/>
        </p:nvSpPr>
        <p:spPr>
          <a:xfrm>
            <a:off x="7490714" y="285877"/>
            <a:ext cx="254000" cy="301625"/>
          </a:xfrm>
          <a:custGeom>
            <a:avLst/>
            <a:gdLst/>
            <a:ahLst/>
            <a:cxnLst/>
            <a:rect l="l" t="t" r="r" b="b"/>
            <a:pathLst>
              <a:path w="254000" h="301625">
                <a:moveTo>
                  <a:pt x="136270" y="0"/>
                </a:moveTo>
                <a:lnTo>
                  <a:pt x="184753" y="7905"/>
                </a:lnTo>
                <a:lnTo>
                  <a:pt x="223138" y="31623"/>
                </a:lnTo>
                <a:lnTo>
                  <a:pt x="247284" y="68841"/>
                </a:lnTo>
                <a:lnTo>
                  <a:pt x="252856" y="85344"/>
                </a:lnTo>
                <a:lnTo>
                  <a:pt x="194690" y="99187"/>
                </a:lnTo>
                <a:lnTo>
                  <a:pt x="191406" y="88447"/>
                </a:lnTo>
                <a:lnTo>
                  <a:pt x="186705" y="78898"/>
                </a:lnTo>
                <a:lnTo>
                  <a:pt x="154987" y="53594"/>
                </a:lnTo>
                <a:lnTo>
                  <a:pt x="133350" y="50292"/>
                </a:lnTo>
                <a:lnTo>
                  <a:pt x="117919" y="51744"/>
                </a:lnTo>
                <a:lnTo>
                  <a:pt x="80771" y="73533"/>
                </a:lnTo>
                <a:lnTo>
                  <a:pt x="61841" y="124628"/>
                </a:lnTo>
                <a:lnTo>
                  <a:pt x="60578" y="148844"/>
                </a:lnTo>
                <a:lnTo>
                  <a:pt x="61817" y="174488"/>
                </a:lnTo>
                <a:lnTo>
                  <a:pt x="71723" y="213869"/>
                </a:lnTo>
                <a:lnTo>
                  <a:pt x="103282" y="245125"/>
                </a:lnTo>
                <a:lnTo>
                  <a:pt x="132079" y="250951"/>
                </a:lnTo>
                <a:lnTo>
                  <a:pt x="143390" y="250023"/>
                </a:lnTo>
                <a:lnTo>
                  <a:pt x="180274" y="227591"/>
                </a:lnTo>
                <a:lnTo>
                  <a:pt x="196722" y="189230"/>
                </a:lnTo>
                <a:lnTo>
                  <a:pt x="253745" y="207263"/>
                </a:lnTo>
                <a:lnTo>
                  <a:pt x="236235" y="248792"/>
                </a:lnTo>
                <a:lnTo>
                  <a:pt x="210057" y="278130"/>
                </a:lnTo>
                <a:lnTo>
                  <a:pt x="175482" y="295449"/>
                </a:lnTo>
                <a:lnTo>
                  <a:pt x="132714" y="301244"/>
                </a:lnTo>
                <a:lnTo>
                  <a:pt x="104971" y="298767"/>
                </a:lnTo>
                <a:lnTo>
                  <a:pt x="57294" y="278955"/>
                </a:lnTo>
                <a:lnTo>
                  <a:pt x="21002" y="239978"/>
                </a:lnTo>
                <a:lnTo>
                  <a:pt x="2333" y="185789"/>
                </a:lnTo>
                <a:lnTo>
                  <a:pt x="0" y="153288"/>
                </a:lnTo>
                <a:lnTo>
                  <a:pt x="2337" y="118929"/>
                </a:lnTo>
                <a:lnTo>
                  <a:pt x="21109" y="62402"/>
                </a:lnTo>
                <a:lnTo>
                  <a:pt x="57832" y="22663"/>
                </a:lnTo>
                <a:lnTo>
                  <a:pt x="107172" y="2522"/>
                </a:lnTo>
                <a:lnTo>
                  <a:pt x="136270" y="0"/>
                </a:lnTo>
                <a:close/>
              </a:path>
            </a:pathLst>
          </a:custGeom>
          <a:ln w="9144">
            <a:solidFill>
              <a:srgbClr val="5C4379"/>
            </a:solidFill>
          </a:ln>
        </p:spPr>
        <p:txBody>
          <a:bodyPr wrap="square" lIns="0" tIns="0" rIns="0" bIns="0" rtlCol="0"/>
          <a:lstStyle/>
          <a:p>
            <a:endParaRPr/>
          </a:p>
        </p:txBody>
      </p:sp>
      <p:sp>
        <p:nvSpPr>
          <p:cNvPr id="51" name="object 51"/>
          <p:cNvSpPr/>
          <p:nvPr/>
        </p:nvSpPr>
        <p:spPr>
          <a:xfrm>
            <a:off x="609600" y="838200"/>
            <a:ext cx="7578852" cy="5638800"/>
          </a:xfrm>
          <a:prstGeom prst="rect">
            <a:avLst/>
          </a:prstGeom>
          <a:blipFill>
            <a:blip r:embed="rId14" cstate="print"/>
            <a:stretch>
              <a:fillRect/>
            </a:stretch>
          </a:blipFill>
        </p:spPr>
        <p:txBody>
          <a:bodyPr wrap="square" lIns="0" tIns="0" rIns="0" bIns="0" rtlCol="0"/>
          <a:lstStyle/>
          <a:p>
            <a:endParaRPr/>
          </a:p>
        </p:txBody>
      </p:sp>
      <p:sp>
        <p:nvSpPr>
          <p:cNvPr id="52" name="Footer Placeholder 51"/>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53" name="Slide Number Placeholder 52"/>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26</a:t>
            </a:fld>
            <a:endParaRPr lang="en-IN" dirty="0"/>
          </a:p>
        </p:txBody>
      </p:sp>
    </p:spTree>
    <p:extLst>
      <p:ext uri="{BB962C8B-B14F-4D97-AF65-F5344CB8AC3E}">
        <p14:creationId xmlns:p14="http://schemas.microsoft.com/office/powerpoint/2010/main" val="38140761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3" name="Slide Number Placeholder 2"/>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27</a:t>
            </a:fld>
            <a:endParaRPr lang="en-IN"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43" y="304800"/>
            <a:ext cx="8882743" cy="594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223658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0442" y="0"/>
            <a:ext cx="7043115" cy="615553"/>
          </a:xfrm>
        </p:spPr>
        <p:txBody>
          <a:bodyPr/>
          <a:lstStyle/>
          <a:p>
            <a:pPr algn="ctr"/>
            <a:r>
              <a:rPr lang="en-IN" sz="4000" b="1" dirty="0" smtClean="0"/>
              <a:t>How to resolve the Conflicts ?</a:t>
            </a:r>
            <a:endParaRPr lang="en-IN" sz="4000" b="1" dirty="0"/>
          </a:p>
        </p:txBody>
      </p:sp>
      <p:sp>
        <p:nvSpPr>
          <p:cNvPr id="3" name="Text Placeholder 2"/>
          <p:cNvSpPr>
            <a:spLocks noGrp="1"/>
          </p:cNvSpPr>
          <p:nvPr>
            <p:ph type="body" idx="1"/>
          </p:nvPr>
        </p:nvSpPr>
        <p:spPr>
          <a:xfrm>
            <a:off x="76200" y="990600"/>
            <a:ext cx="8991600" cy="5473614"/>
          </a:xfrm>
        </p:spPr>
        <p:txBody>
          <a:bodyPr/>
          <a:lstStyle/>
          <a:p>
            <a:pPr marL="571500" indent="-571500">
              <a:lnSpc>
                <a:spcPct val="150000"/>
              </a:lnSpc>
              <a:buFont typeface="Arial" pitchFamily="34" charset="0"/>
              <a:buChar char="•"/>
            </a:pPr>
            <a:r>
              <a:rPr lang="en-IN" sz="2400" dirty="0" smtClean="0"/>
              <a:t>Clarity of functions of Line &amp; Staff Executives</a:t>
            </a:r>
          </a:p>
          <a:p>
            <a:pPr marL="571500" indent="-571500">
              <a:lnSpc>
                <a:spcPct val="150000"/>
              </a:lnSpc>
              <a:buFont typeface="Arial" pitchFamily="34" charset="0"/>
              <a:buChar char="•"/>
            </a:pPr>
            <a:r>
              <a:rPr lang="en-IN" sz="2400" dirty="0" smtClean="0"/>
              <a:t>Frequent meetings</a:t>
            </a:r>
          </a:p>
          <a:p>
            <a:pPr marL="571500" indent="-571500">
              <a:lnSpc>
                <a:spcPct val="150000"/>
              </a:lnSpc>
              <a:buFont typeface="Arial" pitchFamily="34" charset="0"/>
              <a:buChar char="•"/>
            </a:pPr>
            <a:r>
              <a:rPr lang="en-IN" sz="2400" dirty="0" smtClean="0"/>
              <a:t>Clarity of authority of Line Executives</a:t>
            </a:r>
          </a:p>
          <a:p>
            <a:pPr marL="571500" indent="-571500">
              <a:lnSpc>
                <a:spcPct val="150000"/>
              </a:lnSpc>
              <a:buFont typeface="Arial" pitchFamily="34" charset="0"/>
              <a:buChar char="•"/>
            </a:pPr>
            <a:r>
              <a:rPr lang="en-IN" sz="2400" dirty="0" smtClean="0"/>
              <a:t>Selection of component staff</a:t>
            </a:r>
          </a:p>
          <a:p>
            <a:pPr marL="571500" indent="-571500">
              <a:lnSpc>
                <a:spcPct val="150000"/>
              </a:lnSpc>
              <a:buFont typeface="Arial" pitchFamily="34" charset="0"/>
              <a:buChar char="•"/>
            </a:pPr>
            <a:r>
              <a:rPr lang="en-IN" sz="2400" dirty="0" smtClean="0"/>
              <a:t>Recognition of mutual dependency</a:t>
            </a:r>
          </a:p>
          <a:p>
            <a:pPr marL="571500" indent="-571500">
              <a:lnSpc>
                <a:spcPct val="150000"/>
              </a:lnSpc>
              <a:buFont typeface="Arial" pitchFamily="34" charset="0"/>
              <a:buChar char="•"/>
            </a:pPr>
            <a:r>
              <a:rPr lang="en-IN" sz="2400" dirty="0" smtClean="0"/>
              <a:t>Quick settlement of conflicts</a:t>
            </a:r>
          </a:p>
          <a:p>
            <a:pPr marL="571500" indent="-571500">
              <a:lnSpc>
                <a:spcPct val="150000"/>
              </a:lnSpc>
              <a:buFont typeface="Arial" pitchFamily="34" charset="0"/>
              <a:buChar char="•"/>
            </a:pPr>
            <a:r>
              <a:rPr lang="en-IN" sz="2400" dirty="0" smtClean="0"/>
              <a:t>No shifting of responsibility</a:t>
            </a:r>
          </a:p>
          <a:p>
            <a:pPr marL="571500" indent="-571500">
              <a:lnSpc>
                <a:spcPct val="150000"/>
              </a:lnSpc>
              <a:buFont typeface="Arial" pitchFamily="34" charset="0"/>
              <a:buChar char="•"/>
            </a:pPr>
            <a:r>
              <a:rPr lang="en-IN" sz="2400" dirty="0" smtClean="0"/>
              <a:t>Job rotation to understand each role</a:t>
            </a:r>
          </a:p>
          <a:p>
            <a:pPr marL="571500" indent="-571500">
              <a:lnSpc>
                <a:spcPct val="150000"/>
              </a:lnSpc>
              <a:buFont typeface="Arial" pitchFamily="34" charset="0"/>
              <a:buChar char="•"/>
            </a:pPr>
            <a:r>
              <a:rPr lang="en-IN" sz="2400" dirty="0" smtClean="0"/>
              <a:t>Problems of Organisation should be discussed clearly with staff officers</a:t>
            </a:r>
            <a:endParaRPr lang="en-IN" sz="2400" dirty="0"/>
          </a:p>
        </p:txBody>
      </p:sp>
      <p:sp>
        <p:nvSpPr>
          <p:cNvPr id="4" name="Footer Placeholder 3"/>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5" name="Slide Number Placeholder 4"/>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28</a:t>
            </a:fld>
            <a:endParaRPr lang="en-IN" dirty="0"/>
          </a:p>
        </p:txBody>
      </p:sp>
    </p:spTree>
    <p:extLst>
      <p:ext uri="{BB962C8B-B14F-4D97-AF65-F5344CB8AC3E}">
        <p14:creationId xmlns:p14="http://schemas.microsoft.com/office/powerpoint/2010/main" val="686292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31979"/>
            <a:ext cx="8915400" cy="492443"/>
          </a:xfrm>
        </p:spPr>
        <p:txBody>
          <a:bodyPr/>
          <a:lstStyle/>
          <a:p>
            <a:r>
              <a:rPr lang="en-IN" b="1" dirty="0" smtClean="0"/>
              <a:t>Advantages/ Merits of Line &amp; Staff Organisation</a:t>
            </a:r>
            <a:endParaRPr lang="en-IN" b="1" dirty="0"/>
          </a:p>
        </p:txBody>
      </p:sp>
      <p:sp>
        <p:nvSpPr>
          <p:cNvPr id="3" name="Text Placeholder 2"/>
          <p:cNvSpPr>
            <a:spLocks noGrp="1"/>
          </p:cNvSpPr>
          <p:nvPr>
            <p:ph type="body" idx="1"/>
          </p:nvPr>
        </p:nvSpPr>
        <p:spPr>
          <a:xfrm>
            <a:off x="76200" y="1066800"/>
            <a:ext cx="8839200" cy="5093189"/>
          </a:xfrm>
        </p:spPr>
        <p:txBody>
          <a:bodyPr/>
          <a:lstStyle/>
          <a:p>
            <a:pPr marL="571500" indent="-571500">
              <a:lnSpc>
                <a:spcPct val="150000"/>
              </a:lnSpc>
              <a:buFont typeface="Arial" pitchFamily="34" charset="0"/>
              <a:buChar char="•"/>
            </a:pPr>
            <a:r>
              <a:rPr lang="en-IN" sz="2800" dirty="0" smtClean="0"/>
              <a:t>Less burden on executives</a:t>
            </a:r>
          </a:p>
          <a:p>
            <a:pPr marL="571500" indent="-571500">
              <a:lnSpc>
                <a:spcPct val="150000"/>
              </a:lnSpc>
              <a:buFont typeface="Arial" pitchFamily="34" charset="0"/>
              <a:buChar char="•"/>
            </a:pPr>
            <a:r>
              <a:rPr lang="en-IN" sz="2800" dirty="0" smtClean="0"/>
              <a:t>Expert opinions are available / specialisation</a:t>
            </a:r>
          </a:p>
          <a:p>
            <a:pPr marL="571500" indent="-571500">
              <a:lnSpc>
                <a:spcPct val="150000"/>
              </a:lnSpc>
              <a:buFont typeface="Arial" pitchFamily="34" charset="0"/>
              <a:buChar char="•"/>
            </a:pPr>
            <a:r>
              <a:rPr lang="en-IN" sz="2800" dirty="0" smtClean="0"/>
              <a:t>Balanced &amp; sound decision-making</a:t>
            </a:r>
          </a:p>
          <a:p>
            <a:pPr marL="571500" indent="-571500">
              <a:lnSpc>
                <a:spcPct val="150000"/>
              </a:lnSpc>
              <a:buFont typeface="Arial" pitchFamily="34" charset="0"/>
              <a:buChar char="•"/>
            </a:pPr>
            <a:r>
              <a:rPr lang="en-IN" sz="2800" dirty="0" smtClean="0"/>
              <a:t>Unity of control</a:t>
            </a:r>
          </a:p>
          <a:p>
            <a:pPr marL="571500" indent="-571500">
              <a:lnSpc>
                <a:spcPct val="150000"/>
              </a:lnSpc>
              <a:buFont typeface="Arial" pitchFamily="34" charset="0"/>
              <a:buChar char="•"/>
            </a:pPr>
            <a:r>
              <a:rPr lang="en-IN" sz="2800" dirty="0" smtClean="0"/>
              <a:t>Flexibility</a:t>
            </a:r>
          </a:p>
          <a:p>
            <a:pPr marL="571500" indent="-571500">
              <a:lnSpc>
                <a:spcPct val="150000"/>
              </a:lnSpc>
              <a:buFont typeface="Arial" pitchFamily="34" charset="0"/>
              <a:buChar char="•"/>
            </a:pPr>
            <a:r>
              <a:rPr lang="en-IN" sz="2800" dirty="0" smtClean="0"/>
              <a:t>Suitable for large organisations</a:t>
            </a:r>
          </a:p>
          <a:p>
            <a:pPr marL="571500" indent="-571500">
              <a:lnSpc>
                <a:spcPct val="150000"/>
              </a:lnSpc>
              <a:buFont typeface="Arial" pitchFamily="34" charset="0"/>
              <a:buChar char="•"/>
            </a:pPr>
            <a:r>
              <a:rPr lang="en-IN" sz="2800" dirty="0" smtClean="0"/>
              <a:t>Limited tension on Line managers – solution is available</a:t>
            </a:r>
          </a:p>
          <a:p>
            <a:pPr marL="571500" indent="-571500">
              <a:lnSpc>
                <a:spcPct val="150000"/>
              </a:lnSpc>
              <a:buFont typeface="Arial" pitchFamily="34" charset="0"/>
              <a:buChar char="•"/>
            </a:pPr>
            <a:endParaRPr lang="en-IN" sz="2800" dirty="0"/>
          </a:p>
        </p:txBody>
      </p:sp>
      <p:sp>
        <p:nvSpPr>
          <p:cNvPr id="4" name="Footer Placeholder 3"/>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5" name="Slide Number Placeholder 4"/>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29</a:t>
            </a:fld>
            <a:endParaRPr lang="en-IN" dirty="0"/>
          </a:p>
        </p:txBody>
      </p:sp>
    </p:spTree>
    <p:extLst>
      <p:ext uri="{BB962C8B-B14F-4D97-AF65-F5344CB8AC3E}">
        <p14:creationId xmlns:p14="http://schemas.microsoft.com/office/powerpoint/2010/main" val="38500908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493010" y="368553"/>
            <a:ext cx="4157345" cy="574040"/>
          </a:xfrm>
          <a:prstGeom prst="rect">
            <a:avLst/>
          </a:prstGeom>
        </p:spPr>
        <p:txBody>
          <a:bodyPr vert="horz" wrap="square" lIns="0" tIns="12700" rIns="0" bIns="0" rtlCol="0">
            <a:spAutoFit/>
          </a:bodyPr>
          <a:lstStyle/>
          <a:p>
            <a:pPr marL="12700">
              <a:lnSpc>
                <a:spcPct val="100000"/>
              </a:lnSpc>
              <a:spcBef>
                <a:spcPts val="100"/>
              </a:spcBef>
            </a:pPr>
            <a:r>
              <a:rPr sz="3600" spc="-5" dirty="0"/>
              <a:t>Purpose </a:t>
            </a:r>
            <a:r>
              <a:rPr sz="3600" dirty="0"/>
              <a:t>of</a:t>
            </a:r>
            <a:r>
              <a:rPr sz="3600" spc="-25" dirty="0"/>
              <a:t> </a:t>
            </a:r>
            <a:r>
              <a:rPr sz="3600" spc="-10" dirty="0"/>
              <a:t>Organizing</a:t>
            </a:r>
            <a:endParaRPr sz="3600"/>
          </a:p>
        </p:txBody>
      </p:sp>
      <p:sp>
        <p:nvSpPr>
          <p:cNvPr id="4" name="object 4"/>
          <p:cNvSpPr txBox="1">
            <a:spLocks noGrp="1"/>
          </p:cNvSpPr>
          <p:nvPr>
            <p:ph type="ftr" sz="quarter" idx="5"/>
          </p:nvPr>
        </p:nvSpPr>
        <p:spPr>
          <a:xfrm>
            <a:off x="1050442" y="6448290"/>
            <a:ext cx="1124585" cy="248145"/>
          </a:xfrm>
          <a:prstGeom prst="rect">
            <a:avLst/>
          </a:prstGeom>
        </p:spPr>
        <p:txBody>
          <a:bodyPr vert="horz" wrap="square" lIns="0" tIns="1905" rIns="0" bIns="0" rtlCol="0">
            <a:spAutoFit/>
          </a:bodyPr>
          <a:lstStyle/>
          <a:p>
            <a:pPr marL="12700">
              <a:lnSpc>
                <a:spcPct val="100000"/>
              </a:lnSpc>
              <a:spcBef>
                <a:spcPts val="15"/>
              </a:spcBef>
            </a:pPr>
            <a:r>
              <a:rPr lang="en-IN" dirty="0" err="1" smtClean="0"/>
              <a:t>Dr.Rupal</a:t>
            </a:r>
            <a:r>
              <a:rPr lang="en-IN" dirty="0" smtClean="0"/>
              <a:t> </a:t>
            </a:r>
            <a:r>
              <a:rPr lang="en-IN" dirty="0" err="1" smtClean="0"/>
              <a:t>Shroff</a:t>
            </a:r>
            <a:r>
              <a:rPr lang="en-IN" dirty="0" smtClean="0"/>
              <a:t> - TCSC, POM - Unit III</a:t>
            </a:r>
            <a:endParaRPr spc="-5" dirty="0"/>
          </a:p>
        </p:txBody>
      </p:sp>
      <p:sp>
        <p:nvSpPr>
          <p:cNvPr id="5" name="object 5"/>
          <p:cNvSpPr txBox="1">
            <a:spLocks noGrp="1"/>
          </p:cNvSpPr>
          <p:nvPr>
            <p:ph type="sldNum" sz="quarter" idx="7"/>
          </p:nvPr>
        </p:nvSpPr>
        <p:spPr>
          <a:prstGeom prst="rect">
            <a:avLst/>
          </a:prstGeom>
        </p:spPr>
        <p:txBody>
          <a:bodyPr vert="horz" wrap="square" lIns="0" tIns="1905" rIns="0" bIns="0" rtlCol="0">
            <a:spAutoFit/>
          </a:bodyPr>
          <a:lstStyle/>
          <a:p>
            <a:pPr marL="38100">
              <a:lnSpc>
                <a:spcPct val="100000"/>
              </a:lnSpc>
              <a:spcBef>
                <a:spcPts val="15"/>
              </a:spcBef>
            </a:pPr>
            <a:fld id="{81D60167-4931-47E6-BA6A-407CBD079E47}" type="slidenum">
              <a:rPr dirty="0"/>
              <a:t>3</a:t>
            </a:fld>
            <a:endParaRPr dirty="0"/>
          </a:p>
        </p:txBody>
      </p:sp>
      <p:sp>
        <p:nvSpPr>
          <p:cNvPr id="3" name="object 3"/>
          <p:cNvSpPr txBox="1"/>
          <p:nvPr/>
        </p:nvSpPr>
        <p:spPr>
          <a:xfrm>
            <a:off x="840739" y="1005204"/>
            <a:ext cx="7162800" cy="4827905"/>
          </a:xfrm>
          <a:prstGeom prst="rect">
            <a:avLst/>
          </a:prstGeom>
        </p:spPr>
        <p:txBody>
          <a:bodyPr vert="horz" wrap="square" lIns="0" tIns="12700" rIns="0" bIns="0" rtlCol="0">
            <a:spAutoFit/>
          </a:bodyPr>
          <a:lstStyle/>
          <a:p>
            <a:pPr marL="469900" marR="253365" indent="-457834">
              <a:lnSpc>
                <a:spcPct val="150100"/>
              </a:lnSpc>
              <a:spcBef>
                <a:spcPts val="100"/>
              </a:spcBef>
              <a:buAutoNum type="arabicPeriod"/>
              <a:tabLst>
                <a:tab pos="469900" algn="l"/>
                <a:tab pos="470534" algn="l"/>
              </a:tabLst>
            </a:pPr>
            <a:r>
              <a:rPr sz="3000" spc="-5" dirty="0">
                <a:solidFill>
                  <a:srgbClr val="313131"/>
                </a:solidFill>
                <a:latin typeface="Times New Roman"/>
                <a:cs typeface="Times New Roman"/>
              </a:rPr>
              <a:t>Organization structure </a:t>
            </a:r>
            <a:r>
              <a:rPr sz="3000" dirty="0">
                <a:solidFill>
                  <a:srgbClr val="313131"/>
                </a:solidFill>
                <a:latin typeface="Times New Roman"/>
                <a:cs typeface="Times New Roman"/>
              </a:rPr>
              <a:t>should be designed  </a:t>
            </a:r>
            <a:r>
              <a:rPr sz="3000" dirty="0">
                <a:solidFill>
                  <a:srgbClr val="6F2F9F"/>
                </a:solidFill>
                <a:latin typeface="Times New Roman"/>
                <a:cs typeface="Times New Roman"/>
              </a:rPr>
              <a:t>to </a:t>
            </a:r>
            <a:r>
              <a:rPr sz="3000" spc="-5" dirty="0">
                <a:solidFill>
                  <a:srgbClr val="6F2F9F"/>
                </a:solidFill>
                <a:latin typeface="Times New Roman"/>
                <a:cs typeface="Times New Roman"/>
              </a:rPr>
              <a:t>clarify </a:t>
            </a:r>
            <a:r>
              <a:rPr sz="3000" dirty="0">
                <a:solidFill>
                  <a:srgbClr val="6F2F9F"/>
                </a:solidFill>
                <a:latin typeface="Times New Roman"/>
                <a:cs typeface="Times New Roman"/>
              </a:rPr>
              <a:t>the </a:t>
            </a:r>
            <a:r>
              <a:rPr sz="3000" spc="-5" dirty="0">
                <a:solidFill>
                  <a:srgbClr val="6F2F9F"/>
                </a:solidFill>
                <a:latin typeface="Times New Roman"/>
                <a:cs typeface="Times New Roman"/>
              </a:rPr>
              <a:t>roles </a:t>
            </a:r>
            <a:r>
              <a:rPr sz="3000" dirty="0">
                <a:solidFill>
                  <a:srgbClr val="6F2F9F"/>
                </a:solidFill>
                <a:latin typeface="Times New Roman"/>
                <a:cs typeface="Times New Roman"/>
              </a:rPr>
              <a:t>and</a:t>
            </a:r>
            <a:r>
              <a:rPr sz="3000" spc="40" dirty="0">
                <a:solidFill>
                  <a:srgbClr val="6F2F9F"/>
                </a:solidFill>
                <a:latin typeface="Times New Roman"/>
                <a:cs typeface="Times New Roman"/>
              </a:rPr>
              <a:t> </a:t>
            </a:r>
            <a:r>
              <a:rPr sz="3000" spc="-5" dirty="0">
                <a:solidFill>
                  <a:srgbClr val="6F2F9F"/>
                </a:solidFill>
                <a:latin typeface="Times New Roman"/>
                <a:cs typeface="Times New Roman"/>
              </a:rPr>
              <a:t>responsibilities</a:t>
            </a:r>
            <a:endParaRPr sz="3000">
              <a:latin typeface="Times New Roman"/>
              <a:cs typeface="Times New Roman"/>
            </a:endParaRPr>
          </a:p>
          <a:p>
            <a:pPr marL="469900" marR="5080" indent="-457834">
              <a:lnSpc>
                <a:spcPct val="150100"/>
              </a:lnSpc>
              <a:spcBef>
                <a:spcPts val="1795"/>
              </a:spcBef>
              <a:buAutoNum type="arabicPeriod"/>
              <a:tabLst>
                <a:tab pos="469900" algn="l"/>
                <a:tab pos="470534" algn="l"/>
              </a:tabLst>
            </a:pPr>
            <a:r>
              <a:rPr sz="3000" spc="-105" dirty="0">
                <a:solidFill>
                  <a:srgbClr val="6F2F9F"/>
                </a:solidFill>
                <a:latin typeface="Times New Roman"/>
                <a:cs typeface="Times New Roman"/>
              </a:rPr>
              <a:t>To </a:t>
            </a:r>
            <a:r>
              <a:rPr sz="3000" spc="-5" dirty="0">
                <a:solidFill>
                  <a:srgbClr val="6F2F9F"/>
                </a:solidFill>
                <a:latin typeface="Times New Roman"/>
                <a:cs typeface="Times New Roman"/>
              </a:rPr>
              <a:t>remove obstacles </a:t>
            </a:r>
            <a:r>
              <a:rPr sz="3000" dirty="0">
                <a:solidFill>
                  <a:srgbClr val="6F2F9F"/>
                </a:solidFill>
                <a:latin typeface="Times New Roman"/>
                <a:cs typeface="Times New Roman"/>
              </a:rPr>
              <a:t>to </a:t>
            </a:r>
            <a:r>
              <a:rPr sz="3000" spc="-5" dirty="0">
                <a:solidFill>
                  <a:srgbClr val="6F2F9F"/>
                </a:solidFill>
                <a:latin typeface="Times New Roman"/>
                <a:cs typeface="Times New Roman"/>
              </a:rPr>
              <a:t>performance </a:t>
            </a:r>
            <a:r>
              <a:rPr sz="3000" dirty="0">
                <a:solidFill>
                  <a:srgbClr val="313131"/>
                </a:solidFill>
                <a:latin typeface="Times New Roman"/>
                <a:cs typeface="Times New Roman"/>
              </a:rPr>
              <a:t>caused  by </a:t>
            </a:r>
            <a:r>
              <a:rPr sz="3000" spc="-5" dirty="0">
                <a:solidFill>
                  <a:srgbClr val="313131"/>
                </a:solidFill>
                <a:latin typeface="Times New Roman"/>
                <a:cs typeface="Times New Roman"/>
              </a:rPr>
              <a:t>confusion </a:t>
            </a:r>
            <a:r>
              <a:rPr sz="3000" dirty="0">
                <a:solidFill>
                  <a:srgbClr val="313131"/>
                </a:solidFill>
                <a:latin typeface="Times New Roman"/>
                <a:cs typeface="Times New Roman"/>
              </a:rPr>
              <a:t>and</a:t>
            </a:r>
            <a:r>
              <a:rPr sz="3000" spc="15" dirty="0">
                <a:solidFill>
                  <a:srgbClr val="313131"/>
                </a:solidFill>
                <a:latin typeface="Times New Roman"/>
                <a:cs typeface="Times New Roman"/>
              </a:rPr>
              <a:t> </a:t>
            </a:r>
            <a:r>
              <a:rPr sz="3000" spc="-5" dirty="0">
                <a:solidFill>
                  <a:srgbClr val="313131"/>
                </a:solidFill>
                <a:latin typeface="Times New Roman"/>
                <a:cs typeface="Times New Roman"/>
              </a:rPr>
              <a:t>uncertainty</a:t>
            </a:r>
            <a:endParaRPr sz="3000">
              <a:latin typeface="Times New Roman"/>
              <a:cs typeface="Times New Roman"/>
            </a:endParaRPr>
          </a:p>
          <a:p>
            <a:pPr>
              <a:lnSpc>
                <a:spcPct val="100000"/>
              </a:lnSpc>
              <a:spcBef>
                <a:spcPts val="35"/>
              </a:spcBef>
              <a:buAutoNum type="arabicPeriod"/>
            </a:pPr>
            <a:endParaRPr sz="3100">
              <a:latin typeface="Times New Roman"/>
              <a:cs typeface="Times New Roman"/>
            </a:endParaRPr>
          </a:p>
          <a:p>
            <a:pPr marL="469900" indent="-457834">
              <a:lnSpc>
                <a:spcPct val="100000"/>
              </a:lnSpc>
              <a:buAutoNum type="arabicPeriod"/>
              <a:tabLst>
                <a:tab pos="469900" algn="l"/>
                <a:tab pos="470534" algn="l"/>
              </a:tabLst>
            </a:pPr>
            <a:r>
              <a:rPr sz="3000" spc="-105" dirty="0">
                <a:solidFill>
                  <a:srgbClr val="313131"/>
                </a:solidFill>
                <a:latin typeface="Times New Roman"/>
                <a:cs typeface="Times New Roman"/>
              </a:rPr>
              <a:t>To </a:t>
            </a:r>
            <a:r>
              <a:rPr sz="3000" spc="-5" dirty="0">
                <a:solidFill>
                  <a:srgbClr val="313131"/>
                </a:solidFill>
                <a:latin typeface="Times New Roman"/>
                <a:cs typeface="Times New Roman"/>
              </a:rPr>
              <a:t>furnish </a:t>
            </a:r>
            <a:r>
              <a:rPr sz="3000" dirty="0">
                <a:solidFill>
                  <a:srgbClr val="6F2F9F"/>
                </a:solidFill>
                <a:latin typeface="Times New Roman"/>
                <a:cs typeface="Times New Roman"/>
              </a:rPr>
              <a:t>decision</a:t>
            </a:r>
            <a:r>
              <a:rPr sz="3000" spc="140" dirty="0">
                <a:solidFill>
                  <a:srgbClr val="6F2F9F"/>
                </a:solidFill>
                <a:latin typeface="Times New Roman"/>
                <a:cs typeface="Times New Roman"/>
              </a:rPr>
              <a:t> </a:t>
            </a:r>
            <a:r>
              <a:rPr sz="3000" dirty="0">
                <a:solidFill>
                  <a:srgbClr val="6F2F9F"/>
                </a:solidFill>
                <a:latin typeface="Times New Roman"/>
                <a:cs typeface="Times New Roman"/>
              </a:rPr>
              <a:t>making</a:t>
            </a:r>
            <a:endParaRPr sz="3000">
              <a:latin typeface="Times New Roman"/>
              <a:cs typeface="Times New Roman"/>
            </a:endParaRPr>
          </a:p>
          <a:p>
            <a:pPr>
              <a:lnSpc>
                <a:spcPct val="100000"/>
              </a:lnSpc>
              <a:spcBef>
                <a:spcPts val="35"/>
              </a:spcBef>
              <a:buAutoNum type="arabicPeriod"/>
            </a:pPr>
            <a:endParaRPr sz="3100">
              <a:latin typeface="Times New Roman"/>
              <a:cs typeface="Times New Roman"/>
            </a:endParaRPr>
          </a:p>
          <a:p>
            <a:pPr marL="469900" indent="-457834">
              <a:lnSpc>
                <a:spcPct val="100000"/>
              </a:lnSpc>
              <a:spcBef>
                <a:spcPts val="5"/>
              </a:spcBef>
              <a:buAutoNum type="arabicPeriod"/>
              <a:tabLst>
                <a:tab pos="469900" algn="l"/>
                <a:tab pos="470534" algn="l"/>
              </a:tabLst>
            </a:pPr>
            <a:r>
              <a:rPr sz="3000" spc="-5" dirty="0">
                <a:solidFill>
                  <a:srgbClr val="313131"/>
                </a:solidFill>
                <a:latin typeface="Times New Roman"/>
                <a:cs typeface="Times New Roman"/>
              </a:rPr>
              <a:t>Communication </a:t>
            </a:r>
            <a:r>
              <a:rPr sz="3000" dirty="0">
                <a:solidFill>
                  <a:srgbClr val="313131"/>
                </a:solidFill>
                <a:latin typeface="Times New Roman"/>
                <a:cs typeface="Times New Roman"/>
              </a:rPr>
              <a:t>networks</a:t>
            </a:r>
            <a:r>
              <a:rPr sz="3000" spc="40" dirty="0">
                <a:solidFill>
                  <a:srgbClr val="313131"/>
                </a:solidFill>
                <a:latin typeface="Times New Roman"/>
                <a:cs typeface="Times New Roman"/>
              </a:rPr>
              <a:t> </a:t>
            </a:r>
            <a:r>
              <a:rPr sz="3000" spc="-5" dirty="0">
                <a:solidFill>
                  <a:srgbClr val="313131"/>
                </a:solidFill>
                <a:latin typeface="Times New Roman"/>
                <a:cs typeface="Times New Roman"/>
              </a:rPr>
              <a:t>reflecting</a:t>
            </a:r>
            <a:endParaRPr sz="3000">
              <a:latin typeface="Times New Roman"/>
              <a:cs typeface="Times New Roman"/>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331979"/>
            <a:ext cx="8991600" cy="734822"/>
          </a:xfrm>
        </p:spPr>
        <p:txBody>
          <a:bodyPr/>
          <a:lstStyle/>
          <a:p>
            <a:r>
              <a:rPr lang="en-IN" b="1" dirty="0" smtClean="0"/>
              <a:t>Limitations/ Demerits of Line &amp; Staff Organisation</a:t>
            </a:r>
            <a:endParaRPr lang="en-IN" b="1" dirty="0"/>
          </a:p>
        </p:txBody>
      </p:sp>
      <p:sp>
        <p:nvSpPr>
          <p:cNvPr id="3" name="Text Placeholder 2"/>
          <p:cNvSpPr>
            <a:spLocks noGrp="1"/>
          </p:cNvSpPr>
          <p:nvPr>
            <p:ph type="body" idx="1"/>
          </p:nvPr>
        </p:nvSpPr>
        <p:spPr>
          <a:xfrm>
            <a:off x="152400" y="914400"/>
            <a:ext cx="8839200" cy="5093189"/>
          </a:xfrm>
        </p:spPr>
        <p:txBody>
          <a:bodyPr/>
          <a:lstStyle/>
          <a:p>
            <a:pPr marL="571500" indent="-571500">
              <a:lnSpc>
                <a:spcPct val="150000"/>
              </a:lnSpc>
              <a:buFont typeface="Arial" pitchFamily="34" charset="0"/>
              <a:buChar char="•"/>
            </a:pPr>
            <a:r>
              <a:rPr lang="en-IN" sz="2800" dirty="0" smtClean="0"/>
              <a:t>Delay in decision-making</a:t>
            </a:r>
          </a:p>
          <a:p>
            <a:pPr marL="571500" indent="-571500">
              <a:lnSpc>
                <a:spcPct val="150000"/>
              </a:lnSpc>
              <a:buFont typeface="Arial" pitchFamily="34" charset="0"/>
              <a:buChar char="•"/>
            </a:pPr>
            <a:r>
              <a:rPr lang="en-IN" sz="2800" dirty="0" smtClean="0"/>
              <a:t>Blame-passing among executives</a:t>
            </a:r>
          </a:p>
          <a:p>
            <a:pPr marL="571500" indent="-571500">
              <a:lnSpc>
                <a:spcPct val="150000"/>
              </a:lnSpc>
              <a:buFont typeface="Arial" pitchFamily="34" charset="0"/>
              <a:buChar char="•"/>
            </a:pPr>
            <a:r>
              <a:rPr lang="en-IN" sz="2800" dirty="0" smtClean="0"/>
              <a:t>Conflicts between Line &amp; Staff executives</a:t>
            </a:r>
          </a:p>
          <a:p>
            <a:pPr marL="571500" indent="-571500">
              <a:lnSpc>
                <a:spcPct val="150000"/>
              </a:lnSpc>
              <a:buFont typeface="Arial" pitchFamily="34" charset="0"/>
              <a:buChar char="•"/>
            </a:pPr>
            <a:r>
              <a:rPr lang="en-IN" sz="2800" dirty="0" smtClean="0"/>
              <a:t>High cost operations</a:t>
            </a:r>
          </a:p>
          <a:p>
            <a:pPr marL="571500" indent="-571500">
              <a:lnSpc>
                <a:spcPct val="150000"/>
              </a:lnSpc>
              <a:buFont typeface="Arial" pitchFamily="34" charset="0"/>
              <a:buChar char="•"/>
            </a:pPr>
            <a:r>
              <a:rPr lang="en-IN" sz="2800" dirty="0" smtClean="0"/>
              <a:t>Problem of Unity of Command</a:t>
            </a:r>
          </a:p>
          <a:p>
            <a:pPr marL="571500" indent="-571500">
              <a:lnSpc>
                <a:spcPct val="150000"/>
              </a:lnSpc>
              <a:buFont typeface="Arial" pitchFamily="34" charset="0"/>
              <a:buChar char="•"/>
            </a:pPr>
            <a:r>
              <a:rPr lang="en-IN" sz="2800" dirty="0" smtClean="0"/>
              <a:t>Lack of accountability</a:t>
            </a:r>
          </a:p>
          <a:p>
            <a:pPr marL="571500" indent="-571500">
              <a:lnSpc>
                <a:spcPct val="150000"/>
              </a:lnSpc>
              <a:buFont typeface="Arial" pitchFamily="34" charset="0"/>
              <a:buChar char="•"/>
            </a:pPr>
            <a:r>
              <a:rPr lang="en-IN" sz="2800" dirty="0" smtClean="0"/>
              <a:t>Staff may be ambitious </a:t>
            </a:r>
          </a:p>
          <a:p>
            <a:pPr marL="571500" indent="-571500">
              <a:lnSpc>
                <a:spcPct val="150000"/>
              </a:lnSpc>
              <a:buFont typeface="Arial" pitchFamily="34" charset="0"/>
              <a:buChar char="•"/>
            </a:pPr>
            <a:r>
              <a:rPr lang="en-IN" sz="2800" dirty="0" smtClean="0"/>
              <a:t>Affects discipline in Organisation</a:t>
            </a:r>
            <a:endParaRPr lang="en-IN" sz="2800" dirty="0"/>
          </a:p>
        </p:txBody>
      </p:sp>
      <p:sp>
        <p:nvSpPr>
          <p:cNvPr id="4" name="Footer Placeholder 3"/>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5" name="Slide Number Placeholder 4"/>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30</a:t>
            </a:fld>
            <a:endParaRPr lang="en-IN" dirty="0"/>
          </a:p>
        </p:txBody>
      </p:sp>
    </p:spTree>
    <p:extLst>
      <p:ext uri="{BB962C8B-B14F-4D97-AF65-F5344CB8AC3E}">
        <p14:creationId xmlns:p14="http://schemas.microsoft.com/office/powerpoint/2010/main" val="7797300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4085" y="3124200"/>
            <a:ext cx="7043115" cy="830997"/>
          </a:xfrm>
        </p:spPr>
        <p:txBody>
          <a:bodyPr/>
          <a:lstStyle/>
          <a:p>
            <a:pPr algn="ctr"/>
            <a:r>
              <a:rPr lang="en-IN" sz="5400" b="1" dirty="0" smtClean="0"/>
              <a:t>Matrix Organisation</a:t>
            </a:r>
            <a:endParaRPr lang="en-IN" sz="5400" b="1" dirty="0"/>
          </a:p>
        </p:txBody>
      </p:sp>
      <p:sp>
        <p:nvSpPr>
          <p:cNvPr id="4" name="Footer Placeholder 3"/>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5" name="Slide Number Placeholder 4"/>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31</a:t>
            </a:fld>
            <a:endParaRPr lang="en-IN" dirty="0"/>
          </a:p>
        </p:txBody>
      </p:sp>
    </p:spTree>
    <p:extLst>
      <p:ext uri="{BB962C8B-B14F-4D97-AF65-F5344CB8AC3E}">
        <p14:creationId xmlns:p14="http://schemas.microsoft.com/office/powerpoint/2010/main" val="27766329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676400" y="240899"/>
            <a:ext cx="5262752" cy="627672"/>
          </a:xfrm>
          <a:prstGeom prst="rect">
            <a:avLst/>
          </a:prstGeom>
        </p:spPr>
        <p:txBody>
          <a:bodyPr vert="horz" wrap="square" lIns="0" tIns="12002" rIns="0" bIns="0" rtlCol="0">
            <a:spAutoFit/>
          </a:bodyPr>
          <a:lstStyle/>
          <a:p>
            <a:pPr marL="11430" algn="ctr">
              <a:spcBef>
                <a:spcPts val="95"/>
              </a:spcBef>
            </a:pPr>
            <a:r>
              <a:rPr sz="4000" dirty="0"/>
              <a:t>Matrix</a:t>
            </a:r>
            <a:r>
              <a:rPr sz="4000" spc="-77" dirty="0"/>
              <a:t> </a:t>
            </a:r>
            <a:r>
              <a:rPr sz="4000" dirty="0"/>
              <a:t>Structure</a:t>
            </a:r>
          </a:p>
        </p:txBody>
      </p:sp>
      <p:sp>
        <p:nvSpPr>
          <p:cNvPr id="3" name="object 3"/>
          <p:cNvSpPr txBox="1"/>
          <p:nvPr/>
        </p:nvSpPr>
        <p:spPr>
          <a:xfrm>
            <a:off x="207183" y="1600200"/>
            <a:ext cx="8686800" cy="4089004"/>
          </a:xfrm>
          <a:prstGeom prst="rect">
            <a:avLst/>
          </a:prstGeom>
        </p:spPr>
        <p:txBody>
          <a:bodyPr vert="horz" wrap="square" lIns="0" tIns="56579" rIns="0" bIns="0" rtlCol="0">
            <a:spAutoFit/>
          </a:bodyPr>
          <a:lstStyle/>
          <a:p>
            <a:pPr marL="320040" indent="-308610">
              <a:spcBef>
                <a:spcPts val="446"/>
              </a:spcBef>
              <a:buChar char="•"/>
              <a:tabLst>
                <a:tab pos="319469" algn="l"/>
                <a:tab pos="320040" algn="l"/>
              </a:tabLst>
            </a:pPr>
            <a:r>
              <a:rPr lang="en-IN" sz="2900" dirty="0" smtClean="0">
                <a:latin typeface="Times New Roman"/>
                <a:cs typeface="Times New Roman"/>
              </a:rPr>
              <a:t>Originated in USA in early 1960 in aerospace industry</a:t>
            </a:r>
          </a:p>
          <a:p>
            <a:pPr marL="320040" indent="-308610">
              <a:spcBef>
                <a:spcPts val="446"/>
              </a:spcBef>
              <a:buChar char="•"/>
              <a:tabLst>
                <a:tab pos="319469" algn="l"/>
                <a:tab pos="320040" algn="l"/>
              </a:tabLst>
            </a:pPr>
            <a:r>
              <a:rPr sz="2900" dirty="0" smtClean="0">
                <a:latin typeface="Times New Roman"/>
                <a:cs typeface="Times New Roman"/>
              </a:rPr>
              <a:t>Combines </a:t>
            </a:r>
            <a:r>
              <a:rPr sz="2900" dirty="0">
                <a:latin typeface="Times New Roman"/>
                <a:cs typeface="Times New Roman"/>
              </a:rPr>
              <a:t>two forms of</a:t>
            </a:r>
            <a:r>
              <a:rPr sz="2900" spc="-72" dirty="0">
                <a:latin typeface="Times New Roman"/>
                <a:cs typeface="Times New Roman"/>
              </a:rPr>
              <a:t> </a:t>
            </a:r>
            <a:r>
              <a:rPr lang="en-IN" sz="2900" dirty="0" smtClean="0">
                <a:latin typeface="Times New Roman"/>
                <a:cs typeface="Times New Roman"/>
              </a:rPr>
              <a:t>organisations</a:t>
            </a:r>
            <a:endParaRPr sz="2900" dirty="0">
              <a:latin typeface="Times New Roman"/>
              <a:cs typeface="Times New Roman"/>
            </a:endParaRPr>
          </a:p>
          <a:p>
            <a:pPr marL="680657" lvl="1" indent="-258318">
              <a:spcBef>
                <a:spcPts val="301"/>
              </a:spcBef>
              <a:buChar char="–"/>
              <a:tabLst>
                <a:tab pos="681228" algn="l"/>
              </a:tabLst>
            </a:pPr>
            <a:r>
              <a:rPr sz="2400" dirty="0">
                <a:latin typeface="Times New Roman"/>
                <a:cs typeface="Times New Roman"/>
              </a:rPr>
              <a:t>Functional</a:t>
            </a:r>
          </a:p>
          <a:p>
            <a:pPr marL="680657" lvl="1" indent="-258318">
              <a:spcBef>
                <a:spcPts val="293"/>
              </a:spcBef>
              <a:buChar char="–"/>
              <a:tabLst>
                <a:tab pos="681228" algn="l"/>
              </a:tabLst>
            </a:pPr>
            <a:r>
              <a:rPr sz="2400" dirty="0" smtClean="0">
                <a:latin typeface="Times New Roman"/>
                <a:cs typeface="Times New Roman"/>
              </a:rPr>
              <a:t>Pro</a:t>
            </a:r>
            <a:r>
              <a:rPr lang="en-IN" sz="2400" dirty="0" err="1" smtClean="0">
                <a:latin typeface="Times New Roman"/>
                <a:cs typeface="Times New Roman"/>
              </a:rPr>
              <a:t>ject</a:t>
            </a:r>
            <a:endParaRPr sz="2400" dirty="0">
              <a:latin typeface="Times New Roman"/>
              <a:cs typeface="Times New Roman"/>
            </a:endParaRPr>
          </a:p>
          <a:p>
            <a:pPr marL="320040" indent="-308610">
              <a:spcBef>
                <a:spcPts val="338"/>
              </a:spcBef>
              <a:buChar char="•"/>
              <a:tabLst>
                <a:tab pos="319469" algn="l"/>
                <a:tab pos="320040" algn="l"/>
              </a:tabLst>
            </a:pPr>
            <a:r>
              <a:rPr sz="2900" dirty="0">
                <a:latin typeface="Times New Roman"/>
                <a:cs typeface="Times New Roman"/>
              </a:rPr>
              <a:t>Dual chain of</a:t>
            </a:r>
            <a:r>
              <a:rPr sz="2900" spc="-50" dirty="0">
                <a:latin typeface="Times New Roman"/>
                <a:cs typeface="Times New Roman"/>
              </a:rPr>
              <a:t> </a:t>
            </a:r>
            <a:r>
              <a:rPr sz="2900" dirty="0">
                <a:latin typeface="Times New Roman"/>
                <a:cs typeface="Times New Roman"/>
              </a:rPr>
              <a:t>command</a:t>
            </a:r>
          </a:p>
          <a:p>
            <a:pPr marL="320040" indent="-308610">
              <a:spcBef>
                <a:spcPts val="347"/>
              </a:spcBef>
              <a:buChar char="•"/>
              <a:tabLst>
                <a:tab pos="319469" algn="l"/>
                <a:tab pos="320040" algn="l"/>
              </a:tabLst>
            </a:pPr>
            <a:r>
              <a:rPr sz="2900" dirty="0">
                <a:latin typeface="Times New Roman"/>
                <a:cs typeface="Times New Roman"/>
              </a:rPr>
              <a:t>Advantages:</a:t>
            </a:r>
          </a:p>
          <a:p>
            <a:pPr marL="680657" marR="24003" lvl="1" indent="-258318">
              <a:lnSpc>
                <a:spcPts val="2628"/>
              </a:lnSpc>
              <a:spcBef>
                <a:spcPts val="630"/>
              </a:spcBef>
              <a:buChar char="–"/>
              <a:tabLst>
                <a:tab pos="681228" algn="l"/>
              </a:tabLst>
            </a:pPr>
            <a:r>
              <a:rPr sz="2400" dirty="0">
                <a:latin typeface="Times New Roman"/>
                <a:cs typeface="Times New Roman"/>
              </a:rPr>
              <a:t>Facilitates coordination and </a:t>
            </a:r>
            <a:r>
              <a:rPr sz="2400" spc="-5" dirty="0">
                <a:latin typeface="Times New Roman"/>
                <a:cs typeface="Times New Roman"/>
              </a:rPr>
              <a:t>efficient </a:t>
            </a:r>
            <a:r>
              <a:rPr sz="2400" dirty="0">
                <a:latin typeface="Times New Roman"/>
                <a:cs typeface="Times New Roman"/>
              </a:rPr>
              <a:t>allocation</a:t>
            </a:r>
            <a:r>
              <a:rPr sz="2400" spc="-122" dirty="0">
                <a:latin typeface="Times New Roman"/>
                <a:cs typeface="Times New Roman"/>
              </a:rPr>
              <a:t> </a:t>
            </a:r>
            <a:r>
              <a:rPr sz="2400" dirty="0">
                <a:latin typeface="Times New Roman"/>
                <a:cs typeface="Times New Roman"/>
              </a:rPr>
              <a:t>of  specialists</a:t>
            </a:r>
          </a:p>
          <a:p>
            <a:pPr marL="320040" indent="-308610">
              <a:spcBef>
                <a:spcPts val="293"/>
              </a:spcBef>
              <a:buChar char="•"/>
              <a:tabLst>
                <a:tab pos="319469" algn="l"/>
                <a:tab pos="320040" algn="l"/>
              </a:tabLst>
            </a:pPr>
            <a:r>
              <a:rPr sz="2900" dirty="0">
                <a:latin typeface="Times New Roman"/>
                <a:cs typeface="Times New Roman"/>
              </a:rPr>
              <a:t>Disadvantages:</a:t>
            </a:r>
          </a:p>
          <a:p>
            <a:pPr marL="680657" lvl="1" indent="-258318">
              <a:spcBef>
                <a:spcPts val="302"/>
              </a:spcBef>
              <a:buChar char="–"/>
              <a:tabLst>
                <a:tab pos="681228" algn="l"/>
              </a:tabLst>
            </a:pPr>
            <a:r>
              <a:rPr sz="2400" dirty="0">
                <a:latin typeface="Times New Roman"/>
                <a:cs typeface="Times New Roman"/>
              </a:rPr>
              <a:t>Possible confusion, </a:t>
            </a:r>
            <a:r>
              <a:rPr sz="2400" spc="-5" dirty="0">
                <a:latin typeface="Times New Roman"/>
                <a:cs typeface="Times New Roman"/>
              </a:rPr>
              <a:t>fosters </a:t>
            </a:r>
            <a:r>
              <a:rPr sz="2400" dirty="0">
                <a:latin typeface="Times New Roman"/>
                <a:cs typeface="Times New Roman"/>
              </a:rPr>
              <a:t>power struggles,</a:t>
            </a:r>
            <a:r>
              <a:rPr sz="2400" spc="-122" dirty="0">
                <a:latin typeface="Times New Roman"/>
                <a:cs typeface="Times New Roman"/>
              </a:rPr>
              <a:t> </a:t>
            </a:r>
            <a:r>
              <a:rPr sz="2400" dirty="0">
                <a:latin typeface="Times New Roman"/>
                <a:cs typeface="Times New Roman"/>
              </a:rPr>
              <a:t>stress</a:t>
            </a:r>
          </a:p>
        </p:txBody>
      </p:sp>
      <p:sp>
        <p:nvSpPr>
          <p:cNvPr id="4" name="object 4"/>
          <p:cNvSpPr/>
          <p:nvPr/>
        </p:nvSpPr>
        <p:spPr>
          <a:xfrm>
            <a:off x="7023545" y="-152400"/>
            <a:ext cx="1903095" cy="2048828"/>
          </a:xfrm>
          <a:prstGeom prst="rect">
            <a:avLst/>
          </a:prstGeom>
          <a:blipFill>
            <a:blip r:embed="rId2" cstate="print"/>
            <a:stretch>
              <a:fillRect/>
            </a:stretch>
          </a:blipFill>
        </p:spPr>
        <p:txBody>
          <a:bodyPr wrap="square" lIns="0" tIns="0" rIns="0" bIns="0" rtlCol="0"/>
          <a:lstStyle/>
          <a:p>
            <a:endParaRPr/>
          </a:p>
        </p:txBody>
      </p:sp>
      <p:sp>
        <p:nvSpPr>
          <p:cNvPr id="5" name="Footer Placeholder 4"/>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6" name="Slide Number Placeholder 5"/>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32</a:t>
            </a:fld>
            <a:endParaRPr lang="en-IN" dirty="0"/>
          </a:p>
        </p:txBody>
      </p:sp>
    </p:spTree>
    <p:extLst>
      <p:ext uri="{BB962C8B-B14F-4D97-AF65-F5344CB8AC3E}">
        <p14:creationId xmlns:p14="http://schemas.microsoft.com/office/powerpoint/2010/main" val="33984922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5" name="Slide Number Placeholder 4"/>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33</a:t>
            </a:fld>
            <a:endParaRPr lang="en-IN"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492794"/>
            <a:ext cx="6501685" cy="43963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object 2"/>
          <p:cNvSpPr txBox="1">
            <a:spLocks noGrp="1"/>
          </p:cNvSpPr>
          <p:nvPr>
            <p:ph type="title"/>
          </p:nvPr>
        </p:nvSpPr>
        <p:spPr>
          <a:xfrm>
            <a:off x="1676400" y="240899"/>
            <a:ext cx="5262752" cy="627672"/>
          </a:xfrm>
          <a:prstGeom prst="rect">
            <a:avLst/>
          </a:prstGeom>
        </p:spPr>
        <p:txBody>
          <a:bodyPr vert="horz" wrap="square" lIns="0" tIns="12002" rIns="0" bIns="0" rtlCol="0">
            <a:spAutoFit/>
          </a:bodyPr>
          <a:lstStyle/>
          <a:p>
            <a:pPr marL="11430" algn="ctr">
              <a:spcBef>
                <a:spcPts val="95"/>
              </a:spcBef>
            </a:pPr>
            <a:r>
              <a:rPr sz="4000" dirty="0"/>
              <a:t>Matrix</a:t>
            </a:r>
            <a:r>
              <a:rPr sz="4000" spc="-77" dirty="0"/>
              <a:t> </a:t>
            </a:r>
            <a:r>
              <a:rPr sz="4000" dirty="0"/>
              <a:t>Structure</a:t>
            </a:r>
          </a:p>
        </p:txBody>
      </p:sp>
    </p:spTree>
    <p:extLst>
      <p:ext uri="{BB962C8B-B14F-4D97-AF65-F5344CB8AC3E}">
        <p14:creationId xmlns:p14="http://schemas.microsoft.com/office/powerpoint/2010/main" val="14072059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3" name="Slide Number Placeholder 2"/>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34</a:t>
            </a:fld>
            <a:endParaRPr lang="en-IN"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668" y="533400"/>
            <a:ext cx="8738232" cy="5675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5676013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3" name="Slide Number Placeholder 2"/>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35</a:t>
            </a:fld>
            <a:endParaRPr lang="en-IN" dirty="0"/>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399"/>
          <a:stretch/>
        </p:blipFill>
        <p:spPr bwMode="auto">
          <a:xfrm>
            <a:off x="381000" y="533400"/>
            <a:ext cx="8252959"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9489417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866519" y="186880"/>
            <a:ext cx="5558409" cy="1120140"/>
          </a:xfrm>
          <a:prstGeom prst="rect">
            <a:avLst/>
          </a:prstGeom>
        </p:spPr>
        <p:txBody>
          <a:bodyPr vert="horz" wrap="square" lIns="0" tIns="10859" rIns="0" bIns="0" rtlCol="0">
            <a:spAutoFit/>
          </a:bodyPr>
          <a:lstStyle/>
          <a:p>
            <a:pPr marL="277178" marR="4572" indent="-266319">
              <a:spcBef>
                <a:spcPts val="86"/>
              </a:spcBef>
            </a:pPr>
            <a:r>
              <a:rPr sz="3600" spc="-5" dirty="0"/>
              <a:t>Matrix Structure for a College  of Business</a:t>
            </a:r>
            <a:r>
              <a:rPr sz="3600" spc="-18" dirty="0"/>
              <a:t> </a:t>
            </a:r>
            <a:r>
              <a:rPr sz="3600" dirty="0"/>
              <a:t>Administration</a:t>
            </a:r>
            <a:endParaRPr sz="3600"/>
          </a:p>
        </p:txBody>
      </p:sp>
      <p:sp>
        <p:nvSpPr>
          <p:cNvPr id="3" name="object 3"/>
          <p:cNvSpPr/>
          <p:nvPr/>
        </p:nvSpPr>
        <p:spPr>
          <a:xfrm>
            <a:off x="422452" y="1510131"/>
            <a:ext cx="8159648" cy="4544111"/>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533403" y="1523969"/>
            <a:ext cx="8003603" cy="4419631"/>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526260" y="1516818"/>
            <a:ext cx="8049006" cy="4434269"/>
          </a:xfrm>
          <a:custGeom>
            <a:avLst/>
            <a:gdLst/>
            <a:ahLst/>
            <a:cxnLst/>
            <a:rect l="l" t="t" r="r" b="b"/>
            <a:pathLst>
              <a:path w="8943340" h="4926965">
                <a:moveTo>
                  <a:pt x="0" y="4926584"/>
                </a:moveTo>
                <a:lnTo>
                  <a:pt x="8942959" y="4926584"/>
                </a:lnTo>
                <a:lnTo>
                  <a:pt x="8942959" y="0"/>
                </a:lnTo>
                <a:lnTo>
                  <a:pt x="0" y="0"/>
                </a:lnTo>
                <a:lnTo>
                  <a:pt x="0" y="4926584"/>
                </a:lnTo>
                <a:close/>
              </a:path>
            </a:pathLst>
          </a:custGeom>
          <a:ln w="15875">
            <a:solidFill>
              <a:srgbClr val="000000"/>
            </a:solidFill>
          </a:ln>
        </p:spPr>
        <p:txBody>
          <a:bodyPr wrap="square" lIns="0" tIns="0" rIns="0" bIns="0" rtlCol="0"/>
          <a:lstStyle/>
          <a:p>
            <a:endParaRPr/>
          </a:p>
        </p:txBody>
      </p:sp>
      <p:sp>
        <p:nvSpPr>
          <p:cNvPr id="6" name="object 6"/>
          <p:cNvSpPr/>
          <p:nvPr/>
        </p:nvSpPr>
        <p:spPr>
          <a:xfrm>
            <a:off x="2023111" y="3872027"/>
            <a:ext cx="1744674" cy="1115111"/>
          </a:xfrm>
          <a:prstGeom prst="rect">
            <a:avLst/>
          </a:prstGeom>
          <a:blipFill>
            <a:blip r:embed="rId4" cstate="print"/>
            <a:stretch>
              <a:fillRect/>
            </a:stretch>
          </a:blipFill>
        </p:spPr>
        <p:txBody>
          <a:bodyPr wrap="square" lIns="0" tIns="0" rIns="0" bIns="0" rtlCol="0"/>
          <a:lstStyle/>
          <a:p>
            <a:endParaRPr/>
          </a:p>
        </p:txBody>
      </p:sp>
      <p:sp>
        <p:nvSpPr>
          <p:cNvPr id="7" name="object 7"/>
          <p:cNvSpPr/>
          <p:nvPr/>
        </p:nvSpPr>
        <p:spPr>
          <a:xfrm>
            <a:off x="2133638" y="3888315"/>
            <a:ext cx="1620888" cy="988523"/>
          </a:xfrm>
          <a:prstGeom prst="rect">
            <a:avLst/>
          </a:prstGeom>
          <a:blipFill>
            <a:blip r:embed="rId5" cstate="print"/>
            <a:stretch>
              <a:fillRect/>
            </a:stretch>
          </a:blipFill>
        </p:spPr>
        <p:txBody>
          <a:bodyPr wrap="square" lIns="0" tIns="0" rIns="0" bIns="0" rtlCol="0"/>
          <a:lstStyle/>
          <a:p>
            <a:endParaRPr/>
          </a:p>
        </p:txBody>
      </p:sp>
      <p:sp>
        <p:nvSpPr>
          <p:cNvPr id="8" name="object 8"/>
          <p:cNvSpPr/>
          <p:nvPr/>
        </p:nvSpPr>
        <p:spPr>
          <a:xfrm>
            <a:off x="2126436" y="3879033"/>
            <a:ext cx="1635633" cy="1005269"/>
          </a:xfrm>
          <a:custGeom>
            <a:avLst/>
            <a:gdLst/>
            <a:ahLst/>
            <a:cxnLst/>
            <a:rect l="l" t="t" r="r" b="b"/>
            <a:pathLst>
              <a:path w="1817370" h="1116964">
                <a:moveTo>
                  <a:pt x="0" y="1116545"/>
                </a:moveTo>
                <a:lnTo>
                  <a:pt x="1816862" y="1116545"/>
                </a:lnTo>
                <a:lnTo>
                  <a:pt x="1816862" y="0"/>
                </a:lnTo>
                <a:lnTo>
                  <a:pt x="0" y="0"/>
                </a:lnTo>
                <a:lnTo>
                  <a:pt x="0" y="1116545"/>
                </a:lnTo>
                <a:close/>
              </a:path>
            </a:pathLst>
          </a:custGeom>
          <a:ln w="15875">
            <a:solidFill>
              <a:srgbClr val="000000"/>
            </a:solidFill>
          </a:ln>
        </p:spPr>
        <p:txBody>
          <a:bodyPr wrap="square" lIns="0" tIns="0" rIns="0" bIns="0" rtlCol="0"/>
          <a:lstStyle/>
          <a:p>
            <a:endParaRPr/>
          </a:p>
        </p:txBody>
      </p:sp>
      <p:sp>
        <p:nvSpPr>
          <p:cNvPr id="9" name="object 9"/>
          <p:cNvSpPr/>
          <p:nvPr/>
        </p:nvSpPr>
        <p:spPr>
          <a:xfrm>
            <a:off x="4993996" y="3186227"/>
            <a:ext cx="1039672" cy="1039673"/>
          </a:xfrm>
          <a:prstGeom prst="rect">
            <a:avLst/>
          </a:prstGeom>
          <a:blipFill>
            <a:blip r:embed="rId6" cstate="print"/>
            <a:stretch>
              <a:fillRect/>
            </a:stretch>
          </a:blipFill>
        </p:spPr>
        <p:txBody>
          <a:bodyPr wrap="square" lIns="0" tIns="0" rIns="0" bIns="0" rtlCol="0"/>
          <a:lstStyle/>
          <a:p>
            <a:endParaRPr/>
          </a:p>
        </p:txBody>
      </p:sp>
      <p:sp>
        <p:nvSpPr>
          <p:cNvPr id="10" name="object 10"/>
          <p:cNvSpPr/>
          <p:nvPr/>
        </p:nvSpPr>
        <p:spPr>
          <a:xfrm>
            <a:off x="5105438" y="3200400"/>
            <a:ext cx="914400" cy="914400"/>
          </a:xfrm>
          <a:prstGeom prst="rect">
            <a:avLst/>
          </a:prstGeom>
          <a:blipFill>
            <a:blip r:embed="rId7" cstate="print"/>
            <a:stretch>
              <a:fillRect/>
            </a:stretch>
          </a:blipFill>
        </p:spPr>
        <p:txBody>
          <a:bodyPr wrap="square" lIns="0" tIns="0" rIns="0" bIns="0" rtlCol="0"/>
          <a:lstStyle/>
          <a:p>
            <a:endParaRPr/>
          </a:p>
        </p:txBody>
      </p:sp>
      <p:sp>
        <p:nvSpPr>
          <p:cNvPr id="11" name="object 11"/>
          <p:cNvSpPr/>
          <p:nvPr/>
        </p:nvSpPr>
        <p:spPr>
          <a:xfrm>
            <a:off x="5098237" y="3193198"/>
            <a:ext cx="928688" cy="928688"/>
          </a:xfrm>
          <a:custGeom>
            <a:avLst/>
            <a:gdLst/>
            <a:ahLst/>
            <a:cxnLst/>
            <a:rect l="l" t="t" r="r" b="b"/>
            <a:pathLst>
              <a:path w="1031875" h="1031875">
                <a:moveTo>
                  <a:pt x="0" y="1031875"/>
                </a:moveTo>
                <a:lnTo>
                  <a:pt x="1031874" y="1031875"/>
                </a:lnTo>
                <a:lnTo>
                  <a:pt x="1031874" y="0"/>
                </a:lnTo>
                <a:lnTo>
                  <a:pt x="0" y="0"/>
                </a:lnTo>
                <a:lnTo>
                  <a:pt x="0" y="1031875"/>
                </a:lnTo>
                <a:close/>
              </a:path>
            </a:pathLst>
          </a:custGeom>
          <a:ln w="15875">
            <a:solidFill>
              <a:srgbClr val="000000"/>
            </a:solidFill>
          </a:ln>
        </p:spPr>
        <p:txBody>
          <a:bodyPr wrap="square" lIns="0" tIns="0" rIns="0" bIns="0" rtlCol="0"/>
          <a:lstStyle/>
          <a:p>
            <a:endParaRPr/>
          </a:p>
        </p:txBody>
      </p:sp>
      <p:sp>
        <p:nvSpPr>
          <p:cNvPr id="12" name="object 12"/>
          <p:cNvSpPr/>
          <p:nvPr/>
        </p:nvSpPr>
        <p:spPr>
          <a:xfrm>
            <a:off x="7128205" y="4634637"/>
            <a:ext cx="1379830" cy="962862"/>
          </a:xfrm>
          <a:prstGeom prst="rect">
            <a:avLst/>
          </a:prstGeom>
          <a:blipFill>
            <a:blip r:embed="rId8" cstate="print"/>
            <a:stretch>
              <a:fillRect/>
            </a:stretch>
          </a:blipFill>
        </p:spPr>
        <p:txBody>
          <a:bodyPr wrap="square" lIns="0" tIns="0" rIns="0" bIns="0" rtlCol="0"/>
          <a:lstStyle/>
          <a:p>
            <a:endParaRPr/>
          </a:p>
        </p:txBody>
      </p:sp>
      <p:sp>
        <p:nvSpPr>
          <p:cNvPr id="13" name="object 13"/>
          <p:cNvSpPr/>
          <p:nvPr/>
        </p:nvSpPr>
        <p:spPr>
          <a:xfrm>
            <a:off x="7238962" y="4648204"/>
            <a:ext cx="1255700" cy="838196"/>
          </a:xfrm>
          <a:prstGeom prst="rect">
            <a:avLst/>
          </a:prstGeom>
          <a:blipFill>
            <a:blip r:embed="rId9" cstate="print"/>
            <a:stretch>
              <a:fillRect/>
            </a:stretch>
          </a:blipFill>
        </p:spPr>
        <p:txBody>
          <a:bodyPr wrap="square" lIns="0" tIns="0" rIns="0" bIns="0" rtlCol="0"/>
          <a:lstStyle/>
          <a:p>
            <a:endParaRPr/>
          </a:p>
        </p:txBody>
      </p:sp>
      <p:sp>
        <p:nvSpPr>
          <p:cNvPr id="14" name="object 14"/>
          <p:cNvSpPr/>
          <p:nvPr/>
        </p:nvSpPr>
        <p:spPr>
          <a:xfrm>
            <a:off x="7231876" y="4641003"/>
            <a:ext cx="1270445" cy="852677"/>
          </a:xfrm>
          <a:custGeom>
            <a:avLst/>
            <a:gdLst/>
            <a:ahLst/>
            <a:cxnLst/>
            <a:rect l="l" t="t" r="r" b="b"/>
            <a:pathLst>
              <a:path w="1411604" h="947420">
                <a:moveTo>
                  <a:pt x="0" y="947204"/>
                </a:moveTo>
                <a:lnTo>
                  <a:pt x="1411097" y="947204"/>
                </a:lnTo>
                <a:lnTo>
                  <a:pt x="1411097" y="0"/>
                </a:lnTo>
                <a:lnTo>
                  <a:pt x="0" y="0"/>
                </a:lnTo>
                <a:lnTo>
                  <a:pt x="0" y="947204"/>
                </a:lnTo>
                <a:close/>
              </a:path>
            </a:pathLst>
          </a:custGeom>
          <a:ln w="15875">
            <a:solidFill>
              <a:srgbClr val="000000"/>
            </a:solidFill>
          </a:ln>
        </p:spPr>
        <p:txBody>
          <a:bodyPr wrap="square" lIns="0" tIns="0" rIns="0" bIns="0" rtlCol="0"/>
          <a:lstStyle/>
          <a:p>
            <a:endParaRPr/>
          </a:p>
        </p:txBody>
      </p:sp>
      <p:sp>
        <p:nvSpPr>
          <p:cNvPr id="15" name="object 15"/>
          <p:cNvSpPr/>
          <p:nvPr/>
        </p:nvSpPr>
        <p:spPr>
          <a:xfrm>
            <a:off x="1825600" y="4160062"/>
            <a:ext cx="491033" cy="491033"/>
          </a:xfrm>
          <a:prstGeom prst="rect">
            <a:avLst/>
          </a:prstGeom>
          <a:blipFill>
            <a:blip r:embed="rId10" cstate="print"/>
            <a:stretch>
              <a:fillRect/>
            </a:stretch>
          </a:blipFill>
        </p:spPr>
        <p:txBody>
          <a:bodyPr wrap="square" lIns="0" tIns="0" rIns="0" bIns="0" rtlCol="0"/>
          <a:lstStyle/>
          <a:p>
            <a:endParaRPr/>
          </a:p>
        </p:txBody>
      </p:sp>
      <p:sp>
        <p:nvSpPr>
          <p:cNvPr id="16" name="object 16"/>
          <p:cNvSpPr/>
          <p:nvPr/>
        </p:nvSpPr>
        <p:spPr>
          <a:xfrm>
            <a:off x="1905037" y="4191038"/>
            <a:ext cx="381191" cy="381191"/>
          </a:xfrm>
          <a:custGeom>
            <a:avLst/>
            <a:gdLst/>
            <a:ahLst/>
            <a:cxnLst/>
            <a:rect l="l" t="t" r="r" b="b"/>
            <a:pathLst>
              <a:path w="423544" h="423545">
                <a:moveTo>
                  <a:pt x="211582" y="0"/>
                </a:moveTo>
                <a:lnTo>
                  <a:pt x="0" y="211582"/>
                </a:lnTo>
                <a:lnTo>
                  <a:pt x="211582" y="423291"/>
                </a:lnTo>
                <a:lnTo>
                  <a:pt x="211582" y="317500"/>
                </a:lnTo>
                <a:lnTo>
                  <a:pt x="423291" y="317500"/>
                </a:lnTo>
                <a:lnTo>
                  <a:pt x="423291" y="105791"/>
                </a:lnTo>
                <a:lnTo>
                  <a:pt x="211582" y="105791"/>
                </a:lnTo>
                <a:lnTo>
                  <a:pt x="211582" y="0"/>
                </a:lnTo>
                <a:close/>
              </a:path>
            </a:pathLst>
          </a:custGeom>
          <a:solidFill>
            <a:srgbClr val="DDF3EA"/>
          </a:solidFill>
        </p:spPr>
        <p:txBody>
          <a:bodyPr wrap="square" lIns="0" tIns="0" rIns="0" bIns="0" rtlCol="0"/>
          <a:lstStyle/>
          <a:p>
            <a:endParaRPr/>
          </a:p>
        </p:txBody>
      </p:sp>
      <p:sp>
        <p:nvSpPr>
          <p:cNvPr id="17" name="object 17"/>
          <p:cNvSpPr/>
          <p:nvPr/>
        </p:nvSpPr>
        <p:spPr>
          <a:xfrm>
            <a:off x="1905037" y="4191038"/>
            <a:ext cx="381191" cy="381191"/>
          </a:xfrm>
          <a:custGeom>
            <a:avLst/>
            <a:gdLst/>
            <a:ahLst/>
            <a:cxnLst/>
            <a:rect l="l" t="t" r="r" b="b"/>
            <a:pathLst>
              <a:path w="423544" h="423545">
                <a:moveTo>
                  <a:pt x="0" y="211582"/>
                </a:moveTo>
                <a:lnTo>
                  <a:pt x="211582" y="0"/>
                </a:lnTo>
                <a:lnTo>
                  <a:pt x="211582" y="105791"/>
                </a:lnTo>
                <a:lnTo>
                  <a:pt x="423291" y="105791"/>
                </a:lnTo>
                <a:lnTo>
                  <a:pt x="423291" y="317500"/>
                </a:lnTo>
                <a:lnTo>
                  <a:pt x="211582" y="317500"/>
                </a:lnTo>
                <a:lnTo>
                  <a:pt x="211582" y="423291"/>
                </a:lnTo>
                <a:lnTo>
                  <a:pt x="0" y="211582"/>
                </a:lnTo>
                <a:close/>
              </a:path>
            </a:pathLst>
          </a:custGeom>
          <a:ln w="15875">
            <a:solidFill>
              <a:srgbClr val="000000"/>
            </a:solidFill>
          </a:ln>
        </p:spPr>
        <p:txBody>
          <a:bodyPr wrap="square" lIns="0" tIns="0" rIns="0" bIns="0" rtlCol="0"/>
          <a:lstStyle/>
          <a:p>
            <a:endParaRPr/>
          </a:p>
        </p:txBody>
      </p:sp>
      <p:sp>
        <p:nvSpPr>
          <p:cNvPr id="18" name="object 18"/>
          <p:cNvSpPr/>
          <p:nvPr/>
        </p:nvSpPr>
        <p:spPr>
          <a:xfrm>
            <a:off x="2654046" y="3546958"/>
            <a:ext cx="511606" cy="495147"/>
          </a:xfrm>
          <a:prstGeom prst="rect">
            <a:avLst/>
          </a:prstGeom>
          <a:blipFill>
            <a:blip r:embed="rId11" cstate="print"/>
            <a:stretch>
              <a:fillRect/>
            </a:stretch>
          </a:blipFill>
        </p:spPr>
        <p:txBody>
          <a:bodyPr wrap="square" lIns="0" tIns="0" rIns="0" bIns="0" rtlCol="0"/>
          <a:lstStyle/>
          <a:p>
            <a:endParaRPr/>
          </a:p>
        </p:txBody>
      </p:sp>
      <p:sp>
        <p:nvSpPr>
          <p:cNvPr id="19" name="object 19"/>
          <p:cNvSpPr/>
          <p:nvPr/>
        </p:nvSpPr>
        <p:spPr>
          <a:xfrm>
            <a:off x="2743200" y="3581361"/>
            <a:ext cx="381191" cy="381191"/>
          </a:xfrm>
          <a:custGeom>
            <a:avLst/>
            <a:gdLst/>
            <a:ahLst/>
            <a:cxnLst/>
            <a:rect l="l" t="t" r="r" b="b"/>
            <a:pathLst>
              <a:path w="423545" h="423545">
                <a:moveTo>
                  <a:pt x="317500" y="211709"/>
                </a:moveTo>
                <a:lnTo>
                  <a:pt x="105791" y="211709"/>
                </a:lnTo>
                <a:lnTo>
                  <a:pt x="105791" y="423418"/>
                </a:lnTo>
                <a:lnTo>
                  <a:pt x="317500" y="423418"/>
                </a:lnTo>
                <a:lnTo>
                  <a:pt x="317500" y="211709"/>
                </a:lnTo>
                <a:close/>
              </a:path>
              <a:path w="423545" h="423545">
                <a:moveTo>
                  <a:pt x="211709" y="0"/>
                </a:moveTo>
                <a:lnTo>
                  <a:pt x="0" y="211709"/>
                </a:lnTo>
                <a:lnTo>
                  <a:pt x="423290" y="211709"/>
                </a:lnTo>
                <a:lnTo>
                  <a:pt x="211709" y="0"/>
                </a:lnTo>
                <a:close/>
              </a:path>
            </a:pathLst>
          </a:custGeom>
          <a:solidFill>
            <a:srgbClr val="5FC89C"/>
          </a:solidFill>
        </p:spPr>
        <p:txBody>
          <a:bodyPr wrap="square" lIns="0" tIns="0" rIns="0" bIns="0" rtlCol="0"/>
          <a:lstStyle/>
          <a:p>
            <a:endParaRPr/>
          </a:p>
        </p:txBody>
      </p:sp>
      <p:sp>
        <p:nvSpPr>
          <p:cNvPr id="20" name="object 20"/>
          <p:cNvSpPr/>
          <p:nvPr/>
        </p:nvSpPr>
        <p:spPr>
          <a:xfrm>
            <a:off x="2743200" y="3581361"/>
            <a:ext cx="381191" cy="381191"/>
          </a:xfrm>
          <a:custGeom>
            <a:avLst/>
            <a:gdLst/>
            <a:ahLst/>
            <a:cxnLst/>
            <a:rect l="l" t="t" r="r" b="b"/>
            <a:pathLst>
              <a:path w="423545" h="423545">
                <a:moveTo>
                  <a:pt x="0" y="211709"/>
                </a:moveTo>
                <a:lnTo>
                  <a:pt x="211709" y="0"/>
                </a:lnTo>
                <a:lnTo>
                  <a:pt x="423290" y="211709"/>
                </a:lnTo>
                <a:lnTo>
                  <a:pt x="317500" y="211709"/>
                </a:lnTo>
                <a:lnTo>
                  <a:pt x="317500" y="423418"/>
                </a:lnTo>
                <a:lnTo>
                  <a:pt x="105791" y="423418"/>
                </a:lnTo>
                <a:lnTo>
                  <a:pt x="105791" y="211709"/>
                </a:lnTo>
                <a:lnTo>
                  <a:pt x="0" y="211709"/>
                </a:lnTo>
                <a:close/>
              </a:path>
            </a:pathLst>
          </a:custGeom>
          <a:ln w="15875">
            <a:solidFill>
              <a:srgbClr val="000000"/>
            </a:solidFill>
          </a:ln>
        </p:spPr>
        <p:txBody>
          <a:bodyPr wrap="square" lIns="0" tIns="0" rIns="0" bIns="0" rtlCol="0"/>
          <a:lstStyle/>
          <a:p>
            <a:endParaRPr/>
          </a:p>
        </p:txBody>
      </p:sp>
      <p:sp>
        <p:nvSpPr>
          <p:cNvPr id="21" name="object 21"/>
          <p:cNvSpPr/>
          <p:nvPr/>
        </p:nvSpPr>
        <p:spPr>
          <a:xfrm>
            <a:off x="7606894" y="4309568"/>
            <a:ext cx="511606" cy="493775"/>
          </a:xfrm>
          <a:prstGeom prst="rect">
            <a:avLst/>
          </a:prstGeom>
          <a:blipFill>
            <a:blip r:embed="rId12" cstate="print"/>
            <a:stretch>
              <a:fillRect/>
            </a:stretch>
          </a:blipFill>
        </p:spPr>
        <p:txBody>
          <a:bodyPr wrap="square" lIns="0" tIns="0" rIns="0" bIns="0" rtlCol="0"/>
          <a:lstStyle/>
          <a:p>
            <a:endParaRPr/>
          </a:p>
        </p:txBody>
      </p:sp>
      <p:sp>
        <p:nvSpPr>
          <p:cNvPr id="22" name="object 22"/>
          <p:cNvSpPr/>
          <p:nvPr/>
        </p:nvSpPr>
        <p:spPr>
          <a:xfrm>
            <a:off x="7696162" y="4343400"/>
            <a:ext cx="381191" cy="381191"/>
          </a:xfrm>
          <a:custGeom>
            <a:avLst/>
            <a:gdLst/>
            <a:ahLst/>
            <a:cxnLst/>
            <a:rect l="l" t="t" r="r" b="b"/>
            <a:pathLst>
              <a:path w="423545" h="423545">
                <a:moveTo>
                  <a:pt x="317500" y="211708"/>
                </a:moveTo>
                <a:lnTo>
                  <a:pt x="105917" y="211708"/>
                </a:lnTo>
                <a:lnTo>
                  <a:pt x="105917" y="423291"/>
                </a:lnTo>
                <a:lnTo>
                  <a:pt x="317500" y="423291"/>
                </a:lnTo>
                <a:lnTo>
                  <a:pt x="317500" y="211708"/>
                </a:lnTo>
                <a:close/>
              </a:path>
              <a:path w="423545" h="423545">
                <a:moveTo>
                  <a:pt x="211708" y="0"/>
                </a:moveTo>
                <a:lnTo>
                  <a:pt x="0" y="211708"/>
                </a:lnTo>
                <a:lnTo>
                  <a:pt x="423417" y="211708"/>
                </a:lnTo>
                <a:lnTo>
                  <a:pt x="211708" y="0"/>
                </a:lnTo>
                <a:close/>
              </a:path>
            </a:pathLst>
          </a:custGeom>
          <a:solidFill>
            <a:srgbClr val="5FC89C"/>
          </a:solidFill>
        </p:spPr>
        <p:txBody>
          <a:bodyPr wrap="square" lIns="0" tIns="0" rIns="0" bIns="0" rtlCol="0"/>
          <a:lstStyle/>
          <a:p>
            <a:endParaRPr/>
          </a:p>
        </p:txBody>
      </p:sp>
      <p:sp>
        <p:nvSpPr>
          <p:cNvPr id="23" name="object 23"/>
          <p:cNvSpPr/>
          <p:nvPr/>
        </p:nvSpPr>
        <p:spPr>
          <a:xfrm>
            <a:off x="7696162" y="4343400"/>
            <a:ext cx="381191" cy="381191"/>
          </a:xfrm>
          <a:custGeom>
            <a:avLst/>
            <a:gdLst/>
            <a:ahLst/>
            <a:cxnLst/>
            <a:rect l="l" t="t" r="r" b="b"/>
            <a:pathLst>
              <a:path w="423545" h="423545">
                <a:moveTo>
                  <a:pt x="0" y="211708"/>
                </a:moveTo>
                <a:lnTo>
                  <a:pt x="211708" y="0"/>
                </a:lnTo>
                <a:lnTo>
                  <a:pt x="423417" y="211708"/>
                </a:lnTo>
                <a:lnTo>
                  <a:pt x="317500" y="211708"/>
                </a:lnTo>
                <a:lnTo>
                  <a:pt x="317500" y="423291"/>
                </a:lnTo>
                <a:lnTo>
                  <a:pt x="105917" y="423291"/>
                </a:lnTo>
                <a:lnTo>
                  <a:pt x="105917" y="211708"/>
                </a:lnTo>
                <a:lnTo>
                  <a:pt x="0" y="211708"/>
                </a:lnTo>
                <a:close/>
              </a:path>
            </a:pathLst>
          </a:custGeom>
          <a:ln w="15875">
            <a:solidFill>
              <a:srgbClr val="000000"/>
            </a:solidFill>
          </a:ln>
        </p:spPr>
        <p:txBody>
          <a:bodyPr wrap="square" lIns="0" tIns="0" rIns="0" bIns="0" rtlCol="0"/>
          <a:lstStyle/>
          <a:p>
            <a:endParaRPr/>
          </a:p>
        </p:txBody>
      </p:sp>
      <p:sp>
        <p:nvSpPr>
          <p:cNvPr id="24" name="object 24"/>
          <p:cNvSpPr/>
          <p:nvPr/>
        </p:nvSpPr>
        <p:spPr>
          <a:xfrm>
            <a:off x="5320437" y="2861158"/>
            <a:ext cx="511606" cy="495147"/>
          </a:xfrm>
          <a:prstGeom prst="rect">
            <a:avLst/>
          </a:prstGeom>
          <a:blipFill>
            <a:blip r:embed="rId13" cstate="print"/>
            <a:stretch>
              <a:fillRect/>
            </a:stretch>
          </a:blipFill>
        </p:spPr>
        <p:txBody>
          <a:bodyPr wrap="square" lIns="0" tIns="0" rIns="0" bIns="0" rtlCol="0"/>
          <a:lstStyle/>
          <a:p>
            <a:endParaRPr/>
          </a:p>
        </p:txBody>
      </p:sp>
      <p:sp>
        <p:nvSpPr>
          <p:cNvPr id="25" name="object 25"/>
          <p:cNvSpPr/>
          <p:nvPr/>
        </p:nvSpPr>
        <p:spPr>
          <a:xfrm>
            <a:off x="5410161" y="2895562"/>
            <a:ext cx="381191" cy="381191"/>
          </a:xfrm>
          <a:custGeom>
            <a:avLst/>
            <a:gdLst/>
            <a:ahLst/>
            <a:cxnLst/>
            <a:rect l="l" t="t" r="r" b="b"/>
            <a:pathLst>
              <a:path w="423545" h="423545">
                <a:moveTo>
                  <a:pt x="317500" y="211709"/>
                </a:moveTo>
                <a:lnTo>
                  <a:pt x="105918" y="211709"/>
                </a:lnTo>
                <a:lnTo>
                  <a:pt x="105918" y="423418"/>
                </a:lnTo>
                <a:lnTo>
                  <a:pt x="317500" y="423418"/>
                </a:lnTo>
                <a:lnTo>
                  <a:pt x="317500" y="211709"/>
                </a:lnTo>
                <a:close/>
              </a:path>
              <a:path w="423545" h="423545">
                <a:moveTo>
                  <a:pt x="211709" y="0"/>
                </a:moveTo>
                <a:lnTo>
                  <a:pt x="0" y="211709"/>
                </a:lnTo>
                <a:lnTo>
                  <a:pt x="423418" y="211709"/>
                </a:lnTo>
                <a:lnTo>
                  <a:pt x="211709" y="0"/>
                </a:lnTo>
                <a:close/>
              </a:path>
            </a:pathLst>
          </a:custGeom>
          <a:solidFill>
            <a:srgbClr val="5FC89C"/>
          </a:solidFill>
        </p:spPr>
        <p:txBody>
          <a:bodyPr wrap="square" lIns="0" tIns="0" rIns="0" bIns="0" rtlCol="0"/>
          <a:lstStyle/>
          <a:p>
            <a:endParaRPr/>
          </a:p>
        </p:txBody>
      </p:sp>
      <p:sp>
        <p:nvSpPr>
          <p:cNvPr id="26" name="object 26"/>
          <p:cNvSpPr/>
          <p:nvPr/>
        </p:nvSpPr>
        <p:spPr>
          <a:xfrm>
            <a:off x="5410161" y="2895562"/>
            <a:ext cx="381191" cy="381191"/>
          </a:xfrm>
          <a:custGeom>
            <a:avLst/>
            <a:gdLst/>
            <a:ahLst/>
            <a:cxnLst/>
            <a:rect l="l" t="t" r="r" b="b"/>
            <a:pathLst>
              <a:path w="423545" h="423545">
                <a:moveTo>
                  <a:pt x="0" y="211709"/>
                </a:moveTo>
                <a:lnTo>
                  <a:pt x="211709" y="0"/>
                </a:lnTo>
                <a:lnTo>
                  <a:pt x="423418" y="211709"/>
                </a:lnTo>
                <a:lnTo>
                  <a:pt x="317500" y="211709"/>
                </a:lnTo>
                <a:lnTo>
                  <a:pt x="317500" y="423418"/>
                </a:lnTo>
                <a:lnTo>
                  <a:pt x="105918" y="423418"/>
                </a:lnTo>
                <a:lnTo>
                  <a:pt x="105918" y="211709"/>
                </a:lnTo>
                <a:lnTo>
                  <a:pt x="0" y="211709"/>
                </a:lnTo>
                <a:close/>
              </a:path>
            </a:pathLst>
          </a:custGeom>
          <a:ln w="15875">
            <a:solidFill>
              <a:srgbClr val="000000"/>
            </a:solidFill>
          </a:ln>
        </p:spPr>
        <p:txBody>
          <a:bodyPr wrap="square" lIns="0" tIns="0" rIns="0" bIns="0" rtlCol="0"/>
          <a:lstStyle/>
          <a:p>
            <a:endParaRPr/>
          </a:p>
        </p:txBody>
      </p:sp>
      <p:sp>
        <p:nvSpPr>
          <p:cNvPr id="27" name="object 27"/>
          <p:cNvSpPr/>
          <p:nvPr/>
        </p:nvSpPr>
        <p:spPr>
          <a:xfrm>
            <a:off x="6855257" y="4845862"/>
            <a:ext cx="491033" cy="491033"/>
          </a:xfrm>
          <a:prstGeom prst="rect">
            <a:avLst/>
          </a:prstGeom>
          <a:blipFill>
            <a:blip r:embed="rId14" cstate="print"/>
            <a:stretch>
              <a:fillRect/>
            </a:stretch>
          </a:blipFill>
        </p:spPr>
        <p:txBody>
          <a:bodyPr wrap="square" lIns="0" tIns="0" rIns="0" bIns="0" rtlCol="0"/>
          <a:lstStyle/>
          <a:p>
            <a:endParaRPr/>
          </a:p>
        </p:txBody>
      </p:sp>
      <p:sp>
        <p:nvSpPr>
          <p:cNvPr id="28" name="object 28"/>
          <p:cNvSpPr/>
          <p:nvPr/>
        </p:nvSpPr>
        <p:spPr>
          <a:xfrm>
            <a:off x="6934237" y="4876838"/>
            <a:ext cx="381191" cy="381191"/>
          </a:xfrm>
          <a:custGeom>
            <a:avLst/>
            <a:gdLst/>
            <a:ahLst/>
            <a:cxnLst/>
            <a:rect l="l" t="t" r="r" b="b"/>
            <a:pathLst>
              <a:path w="423545" h="423545">
                <a:moveTo>
                  <a:pt x="211582" y="0"/>
                </a:moveTo>
                <a:lnTo>
                  <a:pt x="0" y="211582"/>
                </a:lnTo>
                <a:lnTo>
                  <a:pt x="211582" y="423291"/>
                </a:lnTo>
                <a:lnTo>
                  <a:pt x="211582" y="317500"/>
                </a:lnTo>
                <a:lnTo>
                  <a:pt x="423291" y="317500"/>
                </a:lnTo>
                <a:lnTo>
                  <a:pt x="423291" y="105791"/>
                </a:lnTo>
                <a:lnTo>
                  <a:pt x="211582" y="105791"/>
                </a:lnTo>
                <a:lnTo>
                  <a:pt x="211582" y="0"/>
                </a:lnTo>
                <a:close/>
              </a:path>
            </a:pathLst>
          </a:custGeom>
          <a:solidFill>
            <a:srgbClr val="DDF3EA"/>
          </a:solidFill>
        </p:spPr>
        <p:txBody>
          <a:bodyPr wrap="square" lIns="0" tIns="0" rIns="0" bIns="0" rtlCol="0"/>
          <a:lstStyle/>
          <a:p>
            <a:endParaRPr/>
          </a:p>
        </p:txBody>
      </p:sp>
      <p:sp>
        <p:nvSpPr>
          <p:cNvPr id="29" name="object 29"/>
          <p:cNvSpPr/>
          <p:nvPr/>
        </p:nvSpPr>
        <p:spPr>
          <a:xfrm>
            <a:off x="6934237" y="4876838"/>
            <a:ext cx="381191" cy="381191"/>
          </a:xfrm>
          <a:custGeom>
            <a:avLst/>
            <a:gdLst/>
            <a:ahLst/>
            <a:cxnLst/>
            <a:rect l="l" t="t" r="r" b="b"/>
            <a:pathLst>
              <a:path w="423545" h="423545">
                <a:moveTo>
                  <a:pt x="0" y="211582"/>
                </a:moveTo>
                <a:lnTo>
                  <a:pt x="211582" y="0"/>
                </a:lnTo>
                <a:lnTo>
                  <a:pt x="211582" y="105791"/>
                </a:lnTo>
                <a:lnTo>
                  <a:pt x="423291" y="105791"/>
                </a:lnTo>
                <a:lnTo>
                  <a:pt x="423291" y="317500"/>
                </a:lnTo>
                <a:lnTo>
                  <a:pt x="211582" y="317500"/>
                </a:lnTo>
                <a:lnTo>
                  <a:pt x="211582" y="423291"/>
                </a:lnTo>
                <a:lnTo>
                  <a:pt x="0" y="211582"/>
                </a:lnTo>
                <a:close/>
              </a:path>
            </a:pathLst>
          </a:custGeom>
          <a:ln w="15875">
            <a:solidFill>
              <a:srgbClr val="000000"/>
            </a:solidFill>
          </a:ln>
        </p:spPr>
        <p:txBody>
          <a:bodyPr wrap="square" lIns="0" tIns="0" rIns="0" bIns="0" rtlCol="0"/>
          <a:lstStyle/>
          <a:p>
            <a:endParaRPr/>
          </a:p>
        </p:txBody>
      </p:sp>
      <p:sp>
        <p:nvSpPr>
          <p:cNvPr id="30" name="object 30"/>
          <p:cNvSpPr/>
          <p:nvPr/>
        </p:nvSpPr>
        <p:spPr>
          <a:xfrm>
            <a:off x="4721048" y="3474262"/>
            <a:ext cx="491032" cy="491033"/>
          </a:xfrm>
          <a:prstGeom prst="rect">
            <a:avLst/>
          </a:prstGeom>
          <a:blipFill>
            <a:blip r:embed="rId10" cstate="print"/>
            <a:stretch>
              <a:fillRect/>
            </a:stretch>
          </a:blipFill>
        </p:spPr>
        <p:txBody>
          <a:bodyPr wrap="square" lIns="0" tIns="0" rIns="0" bIns="0" rtlCol="0"/>
          <a:lstStyle/>
          <a:p>
            <a:endParaRPr/>
          </a:p>
        </p:txBody>
      </p:sp>
      <p:sp>
        <p:nvSpPr>
          <p:cNvPr id="31" name="object 31"/>
          <p:cNvSpPr/>
          <p:nvPr/>
        </p:nvSpPr>
        <p:spPr>
          <a:xfrm>
            <a:off x="4800600" y="3505238"/>
            <a:ext cx="381191" cy="381191"/>
          </a:xfrm>
          <a:custGeom>
            <a:avLst/>
            <a:gdLst/>
            <a:ahLst/>
            <a:cxnLst/>
            <a:rect l="l" t="t" r="r" b="b"/>
            <a:pathLst>
              <a:path w="423545" h="423545">
                <a:moveTo>
                  <a:pt x="211709" y="0"/>
                </a:moveTo>
                <a:lnTo>
                  <a:pt x="0" y="211581"/>
                </a:lnTo>
                <a:lnTo>
                  <a:pt x="211709" y="423290"/>
                </a:lnTo>
                <a:lnTo>
                  <a:pt x="211709" y="317500"/>
                </a:lnTo>
                <a:lnTo>
                  <a:pt x="423290" y="317500"/>
                </a:lnTo>
                <a:lnTo>
                  <a:pt x="423290" y="105790"/>
                </a:lnTo>
                <a:lnTo>
                  <a:pt x="211709" y="105790"/>
                </a:lnTo>
                <a:lnTo>
                  <a:pt x="211709" y="0"/>
                </a:lnTo>
                <a:close/>
              </a:path>
            </a:pathLst>
          </a:custGeom>
          <a:solidFill>
            <a:srgbClr val="DDF3EA"/>
          </a:solidFill>
        </p:spPr>
        <p:txBody>
          <a:bodyPr wrap="square" lIns="0" tIns="0" rIns="0" bIns="0" rtlCol="0"/>
          <a:lstStyle/>
          <a:p>
            <a:endParaRPr/>
          </a:p>
        </p:txBody>
      </p:sp>
      <p:sp>
        <p:nvSpPr>
          <p:cNvPr id="32" name="object 32"/>
          <p:cNvSpPr/>
          <p:nvPr/>
        </p:nvSpPr>
        <p:spPr>
          <a:xfrm>
            <a:off x="4800600" y="3505238"/>
            <a:ext cx="381191" cy="381191"/>
          </a:xfrm>
          <a:custGeom>
            <a:avLst/>
            <a:gdLst/>
            <a:ahLst/>
            <a:cxnLst/>
            <a:rect l="l" t="t" r="r" b="b"/>
            <a:pathLst>
              <a:path w="423545" h="423545">
                <a:moveTo>
                  <a:pt x="0" y="211581"/>
                </a:moveTo>
                <a:lnTo>
                  <a:pt x="211709" y="0"/>
                </a:lnTo>
                <a:lnTo>
                  <a:pt x="211709" y="105790"/>
                </a:lnTo>
                <a:lnTo>
                  <a:pt x="423290" y="105790"/>
                </a:lnTo>
                <a:lnTo>
                  <a:pt x="423290" y="317500"/>
                </a:lnTo>
                <a:lnTo>
                  <a:pt x="211709" y="317500"/>
                </a:lnTo>
                <a:lnTo>
                  <a:pt x="211709" y="423290"/>
                </a:lnTo>
                <a:lnTo>
                  <a:pt x="0" y="211581"/>
                </a:lnTo>
                <a:close/>
              </a:path>
            </a:pathLst>
          </a:custGeom>
          <a:ln w="15875">
            <a:solidFill>
              <a:srgbClr val="000000"/>
            </a:solidFill>
          </a:ln>
        </p:spPr>
        <p:txBody>
          <a:bodyPr wrap="square" lIns="0" tIns="0" rIns="0" bIns="0" rtlCol="0"/>
          <a:lstStyle/>
          <a:p>
            <a:endParaRPr/>
          </a:p>
        </p:txBody>
      </p:sp>
      <p:sp>
        <p:nvSpPr>
          <p:cNvPr id="33" name="Footer Placeholder 32"/>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34" name="Slide Number Placeholder 33"/>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36</a:t>
            </a:fld>
            <a:endParaRPr lang="en-IN" dirty="0"/>
          </a:p>
        </p:txBody>
      </p:sp>
    </p:spTree>
    <p:extLst>
      <p:ext uri="{BB962C8B-B14F-4D97-AF65-F5344CB8AC3E}">
        <p14:creationId xmlns:p14="http://schemas.microsoft.com/office/powerpoint/2010/main" val="39672124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152400" y="990600"/>
            <a:ext cx="8763000" cy="5109091"/>
          </a:xfrm>
        </p:spPr>
        <p:txBody>
          <a:bodyPr/>
          <a:lstStyle/>
          <a:p>
            <a:r>
              <a:rPr lang="en-IN" sz="3200" b="1" dirty="0" smtClean="0"/>
              <a:t>Responsibility of Project Manager</a:t>
            </a:r>
          </a:p>
          <a:p>
            <a:pPr algn="just"/>
            <a:endParaRPr lang="en-IN" sz="3000" b="1" dirty="0" smtClean="0"/>
          </a:p>
          <a:p>
            <a:pPr marL="742950" indent="-742950" algn="just">
              <a:buAutoNum type="arabicPeriod"/>
            </a:pPr>
            <a:r>
              <a:rPr lang="en-IN" sz="3000" dirty="0" smtClean="0"/>
              <a:t>Decides the activities involved in planning &amp; execution of project</a:t>
            </a:r>
          </a:p>
          <a:p>
            <a:pPr marL="742950" indent="-742950" algn="just">
              <a:buAutoNum type="arabicPeriod"/>
            </a:pPr>
            <a:r>
              <a:rPr lang="en-IN" sz="3000" dirty="0" smtClean="0"/>
              <a:t>Directs &amp; co-ordinates activities &amp; operations of functional managers</a:t>
            </a:r>
          </a:p>
          <a:p>
            <a:pPr marL="742950" indent="-742950" algn="just">
              <a:buAutoNum type="arabicPeriod"/>
            </a:pPr>
            <a:r>
              <a:rPr lang="en-IN" sz="3000" dirty="0" smtClean="0"/>
              <a:t>Uses full authority to use monetary &amp; physical resources for execution</a:t>
            </a:r>
          </a:p>
          <a:p>
            <a:pPr marL="742950" indent="-742950" algn="just">
              <a:buAutoNum type="arabicPeriod"/>
            </a:pPr>
            <a:r>
              <a:rPr lang="en-IN" sz="3000" dirty="0" smtClean="0"/>
              <a:t>Looks after scheduling of the project within the prescribed time limit&amp; budget allocation</a:t>
            </a:r>
          </a:p>
          <a:p>
            <a:pPr marL="742950" indent="-742950" algn="just">
              <a:buAutoNum type="arabicPeriod"/>
            </a:pPr>
            <a:r>
              <a:rPr lang="en-IN" sz="3000" dirty="0" smtClean="0"/>
              <a:t>Periodical allocation of project</a:t>
            </a:r>
            <a:endParaRPr lang="en-IN" sz="3000" dirty="0"/>
          </a:p>
        </p:txBody>
      </p:sp>
      <p:sp>
        <p:nvSpPr>
          <p:cNvPr id="5" name="Footer Placeholder 4"/>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6" name="Slide Number Placeholder 5"/>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37</a:t>
            </a:fld>
            <a:endParaRPr lang="en-IN" dirty="0"/>
          </a:p>
        </p:txBody>
      </p:sp>
      <p:sp>
        <p:nvSpPr>
          <p:cNvPr id="7" name="Title 1"/>
          <p:cNvSpPr>
            <a:spLocks noGrp="1"/>
          </p:cNvSpPr>
          <p:nvPr>
            <p:ph type="title"/>
          </p:nvPr>
        </p:nvSpPr>
        <p:spPr>
          <a:xfrm>
            <a:off x="1050442" y="331978"/>
            <a:ext cx="7043115" cy="492443"/>
          </a:xfrm>
        </p:spPr>
        <p:txBody>
          <a:bodyPr/>
          <a:lstStyle/>
          <a:p>
            <a:pPr algn="ctr"/>
            <a:r>
              <a:rPr lang="en-IN" b="1" dirty="0" smtClean="0"/>
              <a:t>Responsibilities of two Bosses</a:t>
            </a:r>
            <a:endParaRPr lang="en-IN" b="1" dirty="0"/>
          </a:p>
        </p:txBody>
      </p:sp>
    </p:spTree>
    <p:extLst>
      <p:ext uri="{BB962C8B-B14F-4D97-AF65-F5344CB8AC3E}">
        <p14:creationId xmlns:p14="http://schemas.microsoft.com/office/powerpoint/2010/main" val="271494018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152400" y="1538168"/>
            <a:ext cx="8763000" cy="3262432"/>
          </a:xfrm>
        </p:spPr>
        <p:txBody>
          <a:bodyPr/>
          <a:lstStyle/>
          <a:p>
            <a:r>
              <a:rPr lang="en-IN" sz="3200" b="1" dirty="0" smtClean="0"/>
              <a:t>Responsibility of Functional Manager</a:t>
            </a:r>
          </a:p>
          <a:p>
            <a:pPr algn="just"/>
            <a:endParaRPr lang="en-IN" sz="3000" b="1" dirty="0" smtClean="0"/>
          </a:p>
          <a:p>
            <a:pPr marL="742950" indent="-742950" algn="just">
              <a:buAutoNum type="arabicPeriod"/>
            </a:pPr>
            <a:r>
              <a:rPr lang="en-IN" sz="3000" dirty="0" smtClean="0"/>
              <a:t>The Functional head looks after Operations &amp; ensures completion</a:t>
            </a:r>
          </a:p>
          <a:p>
            <a:pPr marL="742950" indent="-742950" algn="just">
              <a:buAutoNum type="arabicPeriod"/>
            </a:pPr>
            <a:r>
              <a:rPr lang="en-IN" sz="3000" dirty="0" smtClean="0"/>
              <a:t>Decides work-allocation and delegation for execution of project</a:t>
            </a:r>
          </a:p>
          <a:p>
            <a:pPr marL="742950" indent="-742950" algn="just">
              <a:buAutoNum type="arabicPeriod"/>
            </a:pPr>
            <a:r>
              <a:rPr lang="en-IN" sz="3000" dirty="0" smtClean="0"/>
              <a:t>Completion of Project in defined time</a:t>
            </a:r>
            <a:endParaRPr lang="en-IN" sz="3000" dirty="0"/>
          </a:p>
        </p:txBody>
      </p:sp>
      <p:sp>
        <p:nvSpPr>
          <p:cNvPr id="5" name="Footer Placeholder 4"/>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6" name="Slide Number Placeholder 5"/>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38</a:t>
            </a:fld>
            <a:endParaRPr lang="en-IN" dirty="0"/>
          </a:p>
        </p:txBody>
      </p:sp>
      <p:sp>
        <p:nvSpPr>
          <p:cNvPr id="7" name="Title 1"/>
          <p:cNvSpPr>
            <a:spLocks noGrp="1"/>
          </p:cNvSpPr>
          <p:nvPr>
            <p:ph type="title"/>
          </p:nvPr>
        </p:nvSpPr>
        <p:spPr>
          <a:xfrm>
            <a:off x="1050442" y="331978"/>
            <a:ext cx="7043115" cy="492443"/>
          </a:xfrm>
        </p:spPr>
        <p:txBody>
          <a:bodyPr/>
          <a:lstStyle/>
          <a:p>
            <a:pPr algn="ctr"/>
            <a:r>
              <a:rPr lang="en-IN" b="1" dirty="0" smtClean="0"/>
              <a:t>Responsibilities of two Bosses</a:t>
            </a:r>
            <a:endParaRPr lang="en-IN" b="1" dirty="0"/>
          </a:p>
        </p:txBody>
      </p:sp>
    </p:spTree>
    <p:extLst>
      <p:ext uri="{BB962C8B-B14F-4D97-AF65-F5344CB8AC3E}">
        <p14:creationId xmlns:p14="http://schemas.microsoft.com/office/powerpoint/2010/main" val="107527948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896111" y="123444"/>
            <a:ext cx="7427976" cy="6096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396240" y="1104900"/>
            <a:ext cx="228600" cy="21336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396240" y="1470660"/>
            <a:ext cx="228600" cy="213360"/>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396240" y="1836420"/>
            <a:ext cx="228600" cy="213360"/>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396240" y="2202179"/>
            <a:ext cx="228600" cy="213360"/>
          </a:xfrm>
          <a:prstGeom prst="rect">
            <a:avLst/>
          </a:prstGeom>
          <a:blipFill>
            <a:blip r:embed="rId3" cstate="print"/>
            <a:stretch>
              <a:fillRect/>
            </a:stretch>
          </a:blipFill>
        </p:spPr>
        <p:txBody>
          <a:bodyPr wrap="square" lIns="0" tIns="0" rIns="0" bIns="0" rtlCol="0"/>
          <a:lstStyle/>
          <a:p>
            <a:endParaRPr/>
          </a:p>
        </p:txBody>
      </p:sp>
      <p:sp>
        <p:nvSpPr>
          <p:cNvPr id="7" name="object 7"/>
          <p:cNvSpPr/>
          <p:nvPr/>
        </p:nvSpPr>
        <p:spPr>
          <a:xfrm>
            <a:off x="396240" y="2933700"/>
            <a:ext cx="202691" cy="213360"/>
          </a:xfrm>
          <a:prstGeom prst="rect">
            <a:avLst/>
          </a:prstGeom>
          <a:blipFill>
            <a:blip r:embed="rId4" cstate="print"/>
            <a:stretch>
              <a:fillRect/>
            </a:stretch>
          </a:blipFill>
        </p:spPr>
        <p:txBody>
          <a:bodyPr wrap="square" lIns="0" tIns="0" rIns="0" bIns="0" rtlCol="0"/>
          <a:lstStyle/>
          <a:p>
            <a:endParaRPr/>
          </a:p>
        </p:txBody>
      </p:sp>
      <p:sp>
        <p:nvSpPr>
          <p:cNvPr id="8" name="object 8"/>
          <p:cNvSpPr/>
          <p:nvPr/>
        </p:nvSpPr>
        <p:spPr>
          <a:xfrm>
            <a:off x="396240" y="3299459"/>
            <a:ext cx="202691" cy="213360"/>
          </a:xfrm>
          <a:prstGeom prst="rect">
            <a:avLst/>
          </a:prstGeom>
          <a:blipFill>
            <a:blip r:embed="rId4" cstate="print"/>
            <a:stretch>
              <a:fillRect/>
            </a:stretch>
          </a:blipFill>
        </p:spPr>
        <p:txBody>
          <a:bodyPr wrap="square" lIns="0" tIns="0" rIns="0" bIns="0" rtlCol="0"/>
          <a:lstStyle/>
          <a:p>
            <a:endParaRPr/>
          </a:p>
        </p:txBody>
      </p:sp>
      <p:sp>
        <p:nvSpPr>
          <p:cNvPr id="9" name="object 9"/>
          <p:cNvSpPr/>
          <p:nvPr/>
        </p:nvSpPr>
        <p:spPr>
          <a:xfrm>
            <a:off x="396240" y="3665220"/>
            <a:ext cx="202691" cy="213360"/>
          </a:xfrm>
          <a:prstGeom prst="rect">
            <a:avLst/>
          </a:prstGeom>
          <a:blipFill>
            <a:blip r:embed="rId4" cstate="print"/>
            <a:stretch>
              <a:fillRect/>
            </a:stretch>
          </a:blipFill>
        </p:spPr>
        <p:txBody>
          <a:bodyPr wrap="square" lIns="0" tIns="0" rIns="0" bIns="0" rtlCol="0"/>
          <a:lstStyle/>
          <a:p>
            <a:endParaRPr/>
          </a:p>
        </p:txBody>
      </p:sp>
      <p:sp>
        <p:nvSpPr>
          <p:cNvPr id="10" name="object 10"/>
          <p:cNvSpPr/>
          <p:nvPr/>
        </p:nvSpPr>
        <p:spPr>
          <a:xfrm>
            <a:off x="396240" y="4030979"/>
            <a:ext cx="202691" cy="213360"/>
          </a:xfrm>
          <a:prstGeom prst="rect">
            <a:avLst/>
          </a:prstGeom>
          <a:blipFill>
            <a:blip r:embed="rId4" cstate="print"/>
            <a:stretch>
              <a:fillRect/>
            </a:stretch>
          </a:blipFill>
        </p:spPr>
        <p:txBody>
          <a:bodyPr wrap="square" lIns="0" tIns="0" rIns="0" bIns="0" rtlCol="0"/>
          <a:lstStyle/>
          <a:p>
            <a:endParaRPr/>
          </a:p>
        </p:txBody>
      </p:sp>
      <p:sp>
        <p:nvSpPr>
          <p:cNvPr id="11" name="object 11"/>
          <p:cNvSpPr txBox="1"/>
          <p:nvPr/>
        </p:nvSpPr>
        <p:spPr>
          <a:xfrm>
            <a:off x="383540" y="618490"/>
            <a:ext cx="8393430" cy="5513070"/>
          </a:xfrm>
          <a:prstGeom prst="rect">
            <a:avLst/>
          </a:prstGeom>
        </p:spPr>
        <p:txBody>
          <a:bodyPr vert="horz" wrap="square" lIns="0" tIns="12700" rIns="0" bIns="0" rtlCol="0">
            <a:spAutoFit/>
          </a:bodyPr>
          <a:lstStyle/>
          <a:p>
            <a:pPr marL="12700">
              <a:lnSpc>
                <a:spcPct val="100000"/>
              </a:lnSpc>
              <a:spcBef>
                <a:spcPts val="100"/>
              </a:spcBef>
            </a:pPr>
            <a:r>
              <a:rPr sz="2400" b="1" u="heavy" spc="-5" dirty="0">
                <a:uFill>
                  <a:solidFill>
                    <a:srgbClr val="000000"/>
                  </a:solidFill>
                </a:uFill>
                <a:latin typeface="Garamond"/>
                <a:cs typeface="Garamond"/>
              </a:rPr>
              <a:t>Merits:-</a:t>
            </a:r>
            <a:endParaRPr sz="2400">
              <a:latin typeface="Garamond"/>
              <a:cs typeface="Garamond"/>
            </a:endParaRPr>
          </a:p>
          <a:p>
            <a:pPr marL="259079" marR="2808605">
              <a:lnSpc>
                <a:spcPct val="100000"/>
              </a:lnSpc>
            </a:pPr>
            <a:r>
              <a:rPr sz="2400" b="1" dirty="0">
                <a:latin typeface="Garamond"/>
                <a:cs typeface="Garamond"/>
              </a:rPr>
              <a:t>It </a:t>
            </a:r>
            <a:r>
              <a:rPr sz="2400" b="1" spc="10" dirty="0">
                <a:latin typeface="Garamond"/>
                <a:cs typeface="Garamond"/>
              </a:rPr>
              <a:t>offers </a:t>
            </a:r>
            <a:r>
              <a:rPr sz="2400" b="1" dirty="0">
                <a:latin typeface="Garamond"/>
                <a:cs typeface="Garamond"/>
              </a:rPr>
              <a:t>operational freedom &amp;</a:t>
            </a:r>
            <a:r>
              <a:rPr sz="2400" b="1" spc="-100" dirty="0">
                <a:latin typeface="Garamond"/>
                <a:cs typeface="Garamond"/>
              </a:rPr>
              <a:t> </a:t>
            </a:r>
            <a:r>
              <a:rPr sz="2400" b="1" spc="5" dirty="0">
                <a:latin typeface="Garamond"/>
                <a:cs typeface="Garamond"/>
              </a:rPr>
              <a:t>flexibility  </a:t>
            </a:r>
            <a:r>
              <a:rPr sz="2400" b="1" dirty="0">
                <a:latin typeface="Garamond"/>
                <a:cs typeface="Garamond"/>
              </a:rPr>
              <a:t>It focuses on end</a:t>
            </a:r>
            <a:r>
              <a:rPr sz="2400" b="1" spc="-5" dirty="0">
                <a:latin typeface="Garamond"/>
                <a:cs typeface="Garamond"/>
              </a:rPr>
              <a:t> </a:t>
            </a:r>
            <a:r>
              <a:rPr sz="2400" b="1" dirty="0">
                <a:latin typeface="Garamond"/>
                <a:cs typeface="Garamond"/>
              </a:rPr>
              <a:t>results.</a:t>
            </a:r>
            <a:endParaRPr sz="2400">
              <a:latin typeface="Garamond"/>
              <a:cs typeface="Garamond"/>
            </a:endParaRPr>
          </a:p>
          <a:p>
            <a:pPr marL="259079">
              <a:lnSpc>
                <a:spcPct val="100000"/>
              </a:lnSpc>
            </a:pPr>
            <a:r>
              <a:rPr sz="2400" b="1" dirty="0">
                <a:latin typeface="Garamond"/>
                <a:cs typeface="Garamond"/>
              </a:rPr>
              <a:t>It maintenance </a:t>
            </a:r>
            <a:r>
              <a:rPr sz="2400" b="1" spc="-5" dirty="0">
                <a:latin typeface="Garamond"/>
                <a:cs typeface="Garamond"/>
              </a:rPr>
              <a:t>professional</a:t>
            </a:r>
            <a:r>
              <a:rPr sz="2400" b="1" dirty="0">
                <a:latin typeface="Garamond"/>
                <a:cs typeface="Garamond"/>
              </a:rPr>
              <a:t> </a:t>
            </a:r>
            <a:r>
              <a:rPr sz="2400" b="1" spc="-25" dirty="0">
                <a:latin typeface="Garamond"/>
                <a:cs typeface="Garamond"/>
              </a:rPr>
              <a:t>Identity.</a:t>
            </a:r>
            <a:endParaRPr sz="2400">
              <a:latin typeface="Garamond"/>
              <a:cs typeface="Garamond"/>
            </a:endParaRPr>
          </a:p>
          <a:p>
            <a:pPr marL="12700" marR="5080" indent="246379">
              <a:lnSpc>
                <a:spcPct val="100000"/>
              </a:lnSpc>
            </a:pPr>
            <a:r>
              <a:rPr sz="2400" b="1" dirty="0">
                <a:latin typeface="Garamond"/>
                <a:cs typeface="Garamond"/>
              </a:rPr>
              <a:t>It </a:t>
            </a:r>
            <a:r>
              <a:rPr sz="2400" b="1" spc="-5" dirty="0">
                <a:latin typeface="Garamond"/>
                <a:cs typeface="Garamond"/>
              </a:rPr>
              <a:t>holds </a:t>
            </a:r>
            <a:r>
              <a:rPr sz="2400" b="1" dirty="0">
                <a:latin typeface="Garamond"/>
                <a:cs typeface="Garamond"/>
              </a:rPr>
              <a:t>an </a:t>
            </a:r>
            <a:r>
              <a:rPr sz="2400" b="1" spc="-10" dirty="0">
                <a:latin typeface="Garamond"/>
                <a:cs typeface="Garamond"/>
              </a:rPr>
              <a:t>employee </a:t>
            </a:r>
            <a:r>
              <a:rPr sz="2400" b="1" spc="-5" dirty="0">
                <a:latin typeface="Garamond"/>
                <a:cs typeface="Garamond"/>
              </a:rPr>
              <a:t>responsible </a:t>
            </a:r>
            <a:r>
              <a:rPr sz="2400" b="1" spc="5" dirty="0">
                <a:latin typeface="Garamond"/>
                <a:cs typeface="Garamond"/>
              </a:rPr>
              <a:t>for </a:t>
            </a:r>
            <a:r>
              <a:rPr sz="2400" b="1" dirty="0">
                <a:latin typeface="Garamond"/>
                <a:cs typeface="Garamond"/>
              </a:rPr>
              <a:t>management of resources  </a:t>
            </a:r>
            <a:r>
              <a:rPr sz="2400" b="1" u="heavy" spc="-5" dirty="0">
                <a:uFill>
                  <a:solidFill>
                    <a:srgbClr val="000000"/>
                  </a:solidFill>
                </a:uFill>
                <a:latin typeface="Garamond"/>
                <a:cs typeface="Garamond"/>
              </a:rPr>
              <a:t>Demerits:-</a:t>
            </a:r>
            <a:endParaRPr sz="2400">
              <a:latin typeface="Garamond"/>
              <a:cs typeface="Garamond"/>
            </a:endParaRPr>
          </a:p>
          <a:p>
            <a:pPr marL="226060" marR="2751455">
              <a:lnSpc>
                <a:spcPct val="100000"/>
              </a:lnSpc>
            </a:pPr>
            <a:r>
              <a:rPr sz="2400" b="1" dirty="0">
                <a:latin typeface="Garamond"/>
                <a:cs typeface="Garamond"/>
              </a:rPr>
              <a:t>It </a:t>
            </a:r>
            <a:r>
              <a:rPr sz="2400" b="1" spc="-5" dirty="0">
                <a:latin typeface="Garamond"/>
                <a:cs typeface="Garamond"/>
              </a:rPr>
              <a:t>calls </a:t>
            </a:r>
            <a:r>
              <a:rPr sz="2400" b="1" dirty="0">
                <a:latin typeface="Garamond"/>
                <a:cs typeface="Garamond"/>
              </a:rPr>
              <a:t>for </a:t>
            </a:r>
            <a:r>
              <a:rPr sz="2400" b="1" spc="5" dirty="0">
                <a:latin typeface="Garamond"/>
                <a:cs typeface="Garamond"/>
              </a:rPr>
              <a:t>greater degree </a:t>
            </a:r>
            <a:r>
              <a:rPr sz="2400" b="1" dirty="0">
                <a:latin typeface="Garamond"/>
                <a:cs typeface="Garamond"/>
              </a:rPr>
              <a:t>of </a:t>
            </a:r>
            <a:r>
              <a:rPr sz="2400" b="1" spc="-5" dirty="0">
                <a:latin typeface="Garamond"/>
                <a:cs typeface="Garamond"/>
              </a:rPr>
              <a:t>coordination,  </a:t>
            </a:r>
            <a:r>
              <a:rPr sz="2400" b="1" dirty="0">
                <a:latin typeface="Garamond"/>
                <a:cs typeface="Garamond"/>
              </a:rPr>
              <a:t>It </a:t>
            </a:r>
            <a:r>
              <a:rPr sz="2400" b="1" spc="-5" dirty="0">
                <a:latin typeface="Garamond"/>
                <a:cs typeface="Garamond"/>
              </a:rPr>
              <a:t>violates unity </a:t>
            </a:r>
            <a:r>
              <a:rPr sz="2400" b="1" dirty="0">
                <a:latin typeface="Garamond"/>
                <a:cs typeface="Garamond"/>
              </a:rPr>
              <a:t>of</a:t>
            </a:r>
            <a:r>
              <a:rPr sz="2400" b="1" spc="345" dirty="0">
                <a:latin typeface="Garamond"/>
                <a:cs typeface="Garamond"/>
              </a:rPr>
              <a:t> </a:t>
            </a:r>
            <a:r>
              <a:rPr sz="2400" b="1" dirty="0">
                <a:latin typeface="Garamond"/>
                <a:cs typeface="Garamond"/>
              </a:rPr>
              <a:t>command.</a:t>
            </a:r>
            <a:endParaRPr sz="2400">
              <a:latin typeface="Garamond"/>
              <a:cs typeface="Garamond"/>
            </a:endParaRPr>
          </a:p>
          <a:p>
            <a:pPr marL="226060" marR="2359025">
              <a:lnSpc>
                <a:spcPct val="100000"/>
              </a:lnSpc>
              <a:spcBef>
                <a:spcPts val="5"/>
              </a:spcBef>
              <a:tabLst>
                <a:tab pos="1462405" algn="l"/>
              </a:tabLst>
            </a:pPr>
            <a:r>
              <a:rPr sz="2400" b="1" dirty="0">
                <a:latin typeface="Garamond"/>
                <a:cs typeface="Garamond"/>
              </a:rPr>
              <a:t>Difficult	to </a:t>
            </a:r>
            <a:r>
              <a:rPr sz="2400" b="1" spc="-5" dirty="0">
                <a:latin typeface="Garamond"/>
                <a:cs typeface="Garamond"/>
              </a:rPr>
              <a:t>define </a:t>
            </a:r>
            <a:r>
              <a:rPr sz="2400" b="1" dirty="0">
                <a:latin typeface="Garamond"/>
                <a:cs typeface="Garamond"/>
              </a:rPr>
              <a:t>authority &amp; </a:t>
            </a:r>
            <a:r>
              <a:rPr sz="2400" b="1" spc="-20" dirty="0">
                <a:latin typeface="Garamond"/>
                <a:cs typeface="Garamond"/>
              </a:rPr>
              <a:t>responsibility.  </a:t>
            </a:r>
            <a:r>
              <a:rPr sz="2400" b="1" spc="-5" dirty="0">
                <a:latin typeface="Garamond"/>
                <a:cs typeface="Garamond"/>
              </a:rPr>
              <a:t>Employee </a:t>
            </a:r>
            <a:r>
              <a:rPr sz="2400" b="1" dirty="0">
                <a:latin typeface="Garamond"/>
                <a:cs typeface="Garamond"/>
              </a:rPr>
              <a:t>may </a:t>
            </a:r>
            <a:r>
              <a:rPr sz="2400" b="1" spc="-5" dirty="0">
                <a:latin typeface="Garamond"/>
                <a:cs typeface="Garamond"/>
              </a:rPr>
              <a:t>be de</a:t>
            </a:r>
            <a:r>
              <a:rPr sz="2400" b="1" spc="-25" dirty="0">
                <a:latin typeface="Garamond"/>
                <a:cs typeface="Garamond"/>
              </a:rPr>
              <a:t> </a:t>
            </a:r>
            <a:r>
              <a:rPr sz="2400" b="1" spc="-10" dirty="0">
                <a:latin typeface="Garamond"/>
                <a:cs typeface="Garamond"/>
              </a:rPr>
              <a:t>motivated.</a:t>
            </a:r>
            <a:endParaRPr sz="2400">
              <a:latin typeface="Garamond"/>
              <a:cs typeface="Garamond"/>
            </a:endParaRPr>
          </a:p>
          <a:p>
            <a:pPr marL="12700">
              <a:lnSpc>
                <a:spcPct val="100000"/>
              </a:lnSpc>
            </a:pPr>
            <a:r>
              <a:rPr sz="2400" b="1" u="heavy" spc="-10" dirty="0">
                <a:uFill>
                  <a:solidFill>
                    <a:srgbClr val="000000"/>
                  </a:solidFill>
                </a:uFill>
                <a:latin typeface="Garamond"/>
                <a:cs typeface="Garamond"/>
              </a:rPr>
              <a:t>Suitability</a:t>
            </a:r>
            <a:endParaRPr sz="2400">
              <a:latin typeface="Garamond"/>
              <a:cs typeface="Garamond"/>
            </a:endParaRPr>
          </a:p>
          <a:p>
            <a:pPr marL="12700" marR="80645">
              <a:lnSpc>
                <a:spcPct val="100000"/>
              </a:lnSpc>
            </a:pPr>
            <a:r>
              <a:rPr sz="2400" b="1" dirty="0">
                <a:latin typeface="Garamond"/>
                <a:cs typeface="Garamond"/>
              </a:rPr>
              <a:t>It can </a:t>
            </a:r>
            <a:r>
              <a:rPr sz="2400" b="1" spc="-10" dirty="0">
                <a:latin typeface="Garamond"/>
                <a:cs typeface="Garamond"/>
              </a:rPr>
              <a:t>be applicable </a:t>
            </a:r>
            <a:r>
              <a:rPr sz="2400" b="1" dirty="0">
                <a:latin typeface="Garamond"/>
                <a:cs typeface="Garamond"/>
              </a:rPr>
              <a:t>where </a:t>
            </a:r>
            <a:r>
              <a:rPr sz="2400" b="1" spc="5" dirty="0">
                <a:latin typeface="Garamond"/>
                <a:cs typeface="Garamond"/>
              </a:rPr>
              <a:t>there </a:t>
            </a:r>
            <a:r>
              <a:rPr sz="2400" b="1" spc="-5" dirty="0">
                <a:latin typeface="Garamond"/>
                <a:cs typeface="Garamond"/>
              </a:rPr>
              <a:t>is </a:t>
            </a:r>
            <a:r>
              <a:rPr sz="2400" b="1" dirty="0">
                <a:latin typeface="Garamond"/>
                <a:cs typeface="Garamond"/>
              </a:rPr>
              <a:t>a pressure </a:t>
            </a:r>
            <a:r>
              <a:rPr sz="2400" b="1" spc="5" dirty="0">
                <a:latin typeface="Garamond"/>
                <a:cs typeface="Garamond"/>
              </a:rPr>
              <a:t>for </a:t>
            </a:r>
            <a:r>
              <a:rPr sz="2400" b="1" spc="-10" dirty="0">
                <a:latin typeface="Garamond"/>
                <a:cs typeface="Garamond"/>
              </a:rPr>
              <a:t>dual </a:t>
            </a:r>
            <a:r>
              <a:rPr sz="2400" b="1" dirty="0">
                <a:latin typeface="Garamond"/>
                <a:cs typeface="Garamond"/>
              </a:rPr>
              <a:t>focus,  pressure </a:t>
            </a:r>
            <a:r>
              <a:rPr sz="2400" b="1" spc="5" dirty="0">
                <a:latin typeface="Garamond"/>
                <a:cs typeface="Garamond"/>
              </a:rPr>
              <a:t>for </a:t>
            </a:r>
            <a:r>
              <a:rPr sz="2400" b="1" spc="-10" dirty="0">
                <a:latin typeface="Garamond"/>
                <a:cs typeface="Garamond"/>
              </a:rPr>
              <a:t>high </a:t>
            </a:r>
            <a:r>
              <a:rPr sz="2400" b="1" spc="5" dirty="0">
                <a:latin typeface="Garamond"/>
                <a:cs typeface="Garamond"/>
              </a:rPr>
              <a:t>information </a:t>
            </a:r>
            <a:r>
              <a:rPr sz="2400" b="1" spc="-10" dirty="0">
                <a:latin typeface="Garamond"/>
                <a:cs typeface="Garamond"/>
              </a:rPr>
              <a:t>processing, </a:t>
            </a:r>
            <a:r>
              <a:rPr sz="2400" b="1" dirty="0">
                <a:latin typeface="Garamond"/>
                <a:cs typeface="Garamond"/>
              </a:rPr>
              <a:t>and pressure </a:t>
            </a:r>
            <a:r>
              <a:rPr sz="2400" b="1" spc="5" dirty="0">
                <a:latin typeface="Garamond"/>
                <a:cs typeface="Garamond"/>
              </a:rPr>
              <a:t>for </a:t>
            </a:r>
            <a:r>
              <a:rPr sz="2400" b="1" dirty="0">
                <a:latin typeface="Garamond"/>
                <a:cs typeface="Garamond"/>
              </a:rPr>
              <a:t>shred  resources.</a:t>
            </a:r>
            <a:endParaRPr sz="2400">
              <a:latin typeface="Garamond"/>
              <a:cs typeface="Garamond"/>
            </a:endParaRPr>
          </a:p>
          <a:p>
            <a:pPr marL="12700">
              <a:lnSpc>
                <a:spcPct val="100000"/>
              </a:lnSpc>
            </a:pPr>
            <a:r>
              <a:rPr sz="2400" b="1" spc="-5" dirty="0">
                <a:latin typeface="Garamond"/>
                <a:cs typeface="Garamond"/>
              </a:rPr>
              <a:t>Ex:- Aerospace, </a:t>
            </a:r>
            <a:r>
              <a:rPr sz="2400" b="1" dirty="0">
                <a:latin typeface="Garamond"/>
                <a:cs typeface="Garamond"/>
              </a:rPr>
              <a:t>chemicals, </a:t>
            </a:r>
            <a:r>
              <a:rPr sz="2400" b="1" spc="-10" dirty="0">
                <a:latin typeface="Garamond"/>
                <a:cs typeface="Garamond"/>
              </a:rPr>
              <a:t>Banking, </a:t>
            </a:r>
            <a:r>
              <a:rPr sz="2400" b="1" dirty="0">
                <a:latin typeface="Garamond"/>
                <a:cs typeface="Garamond"/>
              </a:rPr>
              <a:t>Brokerage, Advertising</a:t>
            </a:r>
            <a:r>
              <a:rPr sz="2400" b="1" spc="5" dirty="0">
                <a:latin typeface="Garamond"/>
                <a:cs typeface="Garamond"/>
              </a:rPr>
              <a:t> etc.</a:t>
            </a:r>
            <a:endParaRPr sz="2400">
              <a:latin typeface="Garamond"/>
              <a:cs typeface="Garamond"/>
            </a:endParaRPr>
          </a:p>
        </p:txBody>
      </p:sp>
      <p:sp>
        <p:nvSpPr>
          <p:cNvPr id="12" name="Footer Placeholder 11"/>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13" name="Slide Number Placeholder 12"/>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39</a:t>
            </a:fld>
            <a:endParaRPr lang="en-IN" dirty="0"/>
          </a:p>
        </p:txBody>
      </p:sp>
    </p:spTree>
    <p:extLst>
      <p:ext uri="{BB962C8B-B14F-4D97-AF65-F5344CB8AC3E}">
        <p14:creationId xmlns:p14="http://schemas.microsoft.com/office/powerpoint/2010/main" val="6797732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28600" y="1066800"/>
            <a:ext cx="8763000" cy="4555093"/>
          </a:xfrm>
        </p:spPr>
        <p:txBody>
          <a:bodyPr/>
          <a:lstStyle/>
          <a:p>
            <a:endParaRPr lang="en-IN" dirty="0" smtClean="0"/>
          </a:p>
          <a:p>
            <a:r>
              <a:rPr lang="en-IN" dirty="0" smtClean="0"/>
              <a:t>The process of defining &amp; grouping of activities of enterprise * establishing the authority relationships among them. </a:t>
            </a:r>
          </a:p>
          <a:p>
            <a:endParaRPr lang="en-IN" dirty="0" smtClean="0"/>
          </a:p>
          <a:p>
            <a:r>
              <a:rPr lang="en-IN" dirty="0" smtClean="0"/>
              <a:t>In Organising function, the manager defines </a:t>
            </a:r>
          </a:p>
          <a:p>
            <a:r>
              <a:rPr lang="en-IN" dirty="0" smtClean="0"/>
              <a:t>-</a:t>
            </a:r>
            <a:r>
              <a:rPr lang="en-IN" dirty="0" err="1" smtClean="0"/>
              <a:t>departmentation</a:t>
            </a:r>
            <a:endParaRPr lang="en-IN" dirty="0" smtClean="0"/>
          </a:p>
          <a:p>
            <a:r>
              <a:rPr lang="en-IN" dirty="0" smtClean="0"/>
              <a:t>Assigns activities for execution</a:t>
            </a:r>
            <a:endParaRPr lang="en-IN" dirty="0"/>
          </a:p>
        </p:txBody>
      </p:sp>
      <p:sp>
        <p:nvSpPr>
          <p:cNvPr id="4" name="object 2"/>
          <p:cNvSpPr txBox="1">
            <a:spLocks noGrp="1"/>
          </p:cNvSpPr>
          <p:nvPr>
            <p:ph type="title"/>
          </p:nvPr>
        </p:nvSpPr>
        <p:spPr>
          <a:xfrm>
            <a:off x="2201926" y="368553"/>
            <a:ext cx="4739640" cy="574040"/>
          </a:xfrm>
          <a:prstGeom prst="rect">
            <a:avLst/>
          </a:prstGeom>
        </p:spPr>
        <p:txBody>
          <a:bodyPr vert="horz" wrap="square" lIns="0" tIns="12700" rIns="0" bIns="0" rtlCol="0">
            <a:spAutoFit/>
          </a:bodyPr>
          <a:lstStyle/>
          <a:p>
            <a:pPr marL="12700">
              <a:lnSpc>
                <a:spcPct val="100000"/>
              </a:lnSpc>
              <a:spcBef>
                <a:spcPts val="100"/>
              </a:spcBef>
            </a:pPr>
            <a:r>
              <a:rPr sz="3600" spc="-10" dirty="0"/>
              <a:t>Organization </a:t>
            </a:r>
            <a:r>
              <a:rPr sz="3600" dirty="0"/>
              <a:t>– </a:t>
            </a:r>
            <a:r>
              <a:rPr sz="3600" spc="-5" dirty="0"/>
              <a:t>Definition</a:t>
            </a:r>
            <a:endParaRPr sz="3600" dirty="0"/>
          </a:p>
        </p:txBody>
      </p:sp>
      <p:sp>
        <p:nvSpPr>
          <p:cNvPr id="5" name="Footer Placeholder 4"/>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6" name="Slide Number Placeholder 5"/>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4</a:t>
            </a:fld>
            <a:endParaRPr lang="en-IN" dirty="0"/>
          </a:p>
        </p:txBody>
      </p:sp>
    </p:spTree>
    <p:extLst>
      <p:ext uri="{BB962C8B-B14F-4D97-AF65-F5344CB8AC3E}">
        <p14:creationId xmlns:p14="http://schemas.microsoft.com/office/powerpoint/2010/main" val="393632967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3" name="Slide Number Placeholder 2"/>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40</a:t>
            </a:fld>
            <a:endParaRPr lang="en-IN" dirty="0"/>
          </a:p>
        </p:txBody>
      </p:sp>
      <p:sp>
        <p:nvSpPr>
          <p:cNvPr id="4" name="Rectangle 3"/>
          <p:cNvSpPr/>
          <p:nvPr/>
        </p:nvSpPr>
        <p:spPr>
          <a:xfrm>
            <a:off x="2286000" y="3105835"/>
            <a:ext cx="4572000" cy="646331"/>
          </a:xfrm>
          <a:prstGeom prst="rect">
            <a:avLst/>
          </a:prstGeom>
        </p:spPr>
        <p:txBody>
          <a:bodyPr>
            <a:spAutoFit/>
          </a:bodyPr>
          <a:lstStyle/>
          <a:p>
            <a:r>
              <a:rPr lang="en-IN" dirty="0">
                <a:hlinkClick r:id="rId2"/>
              </a:rPr>
              <a:t>https://</a:t>
            </a:r>
            <a:r>
              <a:rPr lang="en-IN" dirty="0" smtClean="0">
                <a:hlinkClick r:id="rId2"/>
              </a:rPr>
              <a:t>www.youtube.com/watch?v=rVSeQKGQO-M</a:t>
            </a:r>
            <a:r>
              <a:rPr lang="en-IN" dirty="0" smtClean="0"/>
              <a:t> – </a:t>
            </a:r>
            <a:r>
              <a:rPr lang="en-IN" dirty="0" err="1" smtClean="0"/>
              <a:t>orgn</a:t>
            </a:r>
            <a:r>
              <a:rPr lang="en-IN" dirty="0" smtClean="0"/>
              <a:t> structure tall/flat</a:t>
            </a:r>
            <a:endParaRPr lang="en-IN" dirty="0"/>
          </a:p>
        </p:txBody>
      </p:sp>
      <p:sp>
        <p:nvSpPr>
          <p:cNvPr id="5" name="Rectangle 4"/>
          <p:cNvSpPr/>
          <p:nvPr/>
        </p:nvSpPr>
        <p:spPr>
          <a:xfrm>
            <a:off x="685800" y="533400"/>
            <a:ext cx="4572000" cy="646331"/>
          </a:xfrm>
          <a:prstGeom prst="rect">
            <a:avLst/>
          </a:prstGeom>
        </p:spPr>
        <p:txBody>
          <a:bodyPr>
            <a:spAutoFit/>
          </a:bodyPr>
          <a:lstStyle/>
          <a:p>
            <a:r>
              <a:rPr lang="en-IN" dirty="0">
                <a:hlinkClick r:id="rId3"/>
              </a:rPr>
              <a:t>https://</a:t>
            </a:r>
            <a:r>
              <a:rPr lang="en-IN" dirty="0" smtClean="0">
                <a:hlinkClick r:id="rId3"/>
              </a:rPr>
              <a:t>www.youtube.com/watch?v=OQ-v57D_PPk</a:t>
            </a:r>
            <a:r>
              <a:rPr lang="en-IN" dirty="0" smtClean="0"/>
              <a:t> – functional org</a:t>
            </a:r>
            <a:endParaRPr lang="en-IN" dirty="0"/>
          </a:p>
        </p:txBody>
      </p:sp>
      <p:sp>
        <p:nvSpPr>
          <p:cNvPr id="6" name="Rectangle 5"/>
          <p:cNvSpPr/>
          <p:nvPr/>
        </p:nvSpPr>
        <p:spPr>
          <a:xfrm>
            <a:off x="685800" y="1447800"/>
            <a:ext cx="4572000" cy="646331"/>
          </a:xfrm>
          <a:prstGeom prst="rect">
            <a:avLst/>
          </a:prstGeom>
        </p:spPr>
        <p:txBody>
          <a:bodyPr>
            <a:spAutoFit/>
          </a:bodyPr>
          <a:lstStyle/>
          <a:p>
            <a:r>
              <a:rPr lang="en-IN" dirty="0">
                <a:hlinkClick r:id="rId4"/>
              </a:rPr>
              <a:t>https://</a:t>
            </a:r>
            <a:r>
              <a:rPr lang="en-IN" dirty="0" smtClean="0">
                <a:hlinkClick r:id="rId4"/>
              </a:rPr>
              <a:t>www.youtube.com/watch?v=LEO1nVff96M</a:t>
            </a:r>
            <a:r>
              <a:rPr lang="en-IN" dirty="0" smtClean="0"/>
              <a:t> - matrix</a:t>
            </a:r>
            <a:endParaRPr lang="en-IN" dirty="0"/>
          </a:p>
        </p:txBody>
      </p:sp>
      <p:sp>
        <p:nvSpPr>
          <p:cNvPr id="7" name="Rectangle 6"/>
          <p:cNvSpPr/>
          <p:nvPr/>
        </p:nvSpPr>
        <p:spPr>
          <a:xfrm>
            <a:off x="1676400" y="4724400"/>
            <a:ext cx="4572000" cy="646331"/>
          </a:xfrm>
          <a:prstGeom prst="rect">
            <a:avLst/>
          </a:prstGeom>
        </p:spPr>
        <p:txBody>
          <a:bodyPr>
            <a:spAutoFit/>
          </a:bodyPr>
          <a:lstStyle/>
          <a:p>
            <a:r>
              <a:rPr lang="en-IN" dirty="0">
                <a:hlinkClick r:id="rId5"/>
              </a:rPr>
              <a:t>https://</a:t>
            </a:r>
            <a:r>
              <a:rPr lang="en-IN" dirty="0" smtClean="0">
                <a:hlinkClick r:id="rId5"/>
              </a:rPr>
              <a:t>www.youtube.com/watch?v=dXHPqYGWIkg</a:t>
            </a:r>
            <a:r>
              <a:rPr lang="en-IN" dirty="0" smtClean="0"/>
              <a:t> - all</a:t>
            </a:r>
            <a:endParaRPr lang="en-IN" dirty="0"/>
          </a:p>
        </p:txBody>
      </p:sp>
      <p:sp>
        <p:nvSpPr>
          <p:cNvPr id="8" name="Rectangle 7"/>
          <p:cNvSpPr/>
          <p:nvPr/>
        </p:nvSpPr>
        <p:spPr>
          <a:xfrm>
            <a:off x="2895600" y="5486400"/>
            <a:ext cx="4572000" cy="646331"/>
          </a:xfrm>
          <a:prstGeom prst="rect">
            <a:avLst/>
          </a:prstGeom>
        </p:spPr>
        <p:txBody>
          <a:bodyPr>
            <a:spAutoFit/>
          </a:bodyPr>
          <a:lstStyle/>
          <a:p>
            <a:r>
              <a:rPr lang="en-IN" dirty="0">
                <a:hlinkClick r:id="rId6"/>
              </a:rPr>
              <a:t>https://www.youtube.com/watch?v=J53U1Q__</a:t>
            </a:r>
            <a:r>
              <a:rPr lang="en-IN" dirty="0" smtClean="0">
                <a:hlinkClick r:id="rId6"/>
              </a:rPr>
              <a:t>QaQ</a:t>
            </a:r>
            <a:r>
              <a:rPr lang="en-IN" dirty="0" smtClean="0"/>
              <a:t> - virtual</a:t>
            </a:r>
            <a:endParaRPr lang="en-IN" dirty="0"/>
          </a:p>
        </p:txBody>
      </p:sp>
    </p:spTree>
    <p:extLst>
      <p:ext uri="{BB962C8B-B14F-4D97-AF65-F5344CB8AC3E}">
        <p14:creationId xmlns:p14="http://schemas.microsoft.com/office/powerpoint/2010/main" val="141934869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819400"/>
            <a:ext cx="7772400" cy="677108"/>
          </a:xfrm>
        </p:spPr>
        <p:txBody>
          <a:bodyPr/>
          <a:lstStyle/>
          <a:p>
            <a:pPr algn="ctr"/>
            <a:r>
              <a:rPr lang="en-IN" sz="4400" b="1" dirty="0" smtClean="0"/>
              <a:t>DEPARTMENTATION</a:t>
            </a:r>
            <a:endParaRPr lang="en-IN" sz="4400" b="1" dirty="0"/>
          </a:p>
        </p:txBody>
      </p:sp>
      <p:sp>
        <p:nvSpPr>
          <p:cNvPr id="4" name="Footer Placeholder 3"/>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5" name="Slide Number Placeholder 4"/>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41</a:t>
            </a:fld>
            <a:endParaRPr lang="en-IN" dirty="0"/>
          </a:p>
        </p:txBody>
      </p:sp>
    </p:spTree>
    <p:extLst>
      <p:ext uri="{BB962C8B-B14F-4D97-AF65-F5344CB8AC3E}">
        <p14:creationId xmlns:p14="http://schemas.microsoft.com/office/powerpoint/2010/main" val="177869370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0442" y="331978"/>
            <a:ext cx="7043115" cy="492443"/>
          </a:xfrm>
        </p:spPr>
        <p:txBody>
          <a:bodyPr/>
          <a:lstStyle/>
          <a:p>
            <a:r>
              <a:rPr lang="en-IN" dirty="0" err="1" smtClean="0"/>
              <a:t>Departmentation</a:t>
            </a:r>
            <a:endParaRPr lang="en-IN" dirty="0"/>
          </a:p>
        </p:txBody>
      </p:sp>
      <p:sp>
        <p:nvSpPr>
          <p:cNvPr id="3" name="Text Placeholder 2"/>
          <p:cNvSpPr>
            <a:spLocks noGrp="1"/>
          </p:cNvSpPr>
          <p:nvPr>
            <p:ph type="body" idx="1"/>
          </p:nvPr>
        </p:nvSpPr>
        <p:spPr>
          <a:xfrm>
            <a:off x="457200" y="1391337"/>
            <a:ext cx="8229600" cy="2459969"/>
          </a:xfrm>
        </p:spPr>
        <p:txBody>
          <a:bodyPr/>
          <a:lstStyle/>
          <a:p>
            <a:pPr>
              <a:lnSpc>
                <a:spcPct val="150000"/>
              </a:lnSpc>
            </a:pPr>
            <a:r>
              <a:rPr lang="en-IN" dirty="0" smtClean="0"/>
              <a:t>Process of grouping activities into units for the purpose of effective management.</a:t>
            </a:r>
            <a:endParaRPr lang="en-IN" dirty="0"/>
          </a:p>
        </p:txBody>
      </p:sp>
      <p:sp>
        <p:nvSpPr>
          <p:cNvPr id="4" name="Footer Placeholder 3"/>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5" name="Slide Number Placeholder 4"/>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42</a:t>
            </a:fld>
            <a:endParaRPr lang="en-IN"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3886200"/>
            <a:ext cx="4381500" cy="2571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4966149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52400" y="457200"/>
            <a:ext cx="6450521" cy="627095"/>
          </a:xfrm>
          <a:prstGeom prst="rect">
            <a:avLst/>
          </a:prstGeom>
        </p:spPr>
        <p:txBody>
          <a:bodyPr vert="horz" wrap="square" lIns="0" tIns="11430" rIns="0" bIns="0" rtlCol="0">
            <a:spAutoFit/>
          </a:bodyPr>
          <a:lstStyle/>
          <a:p>
            <a:pPr marL="11430">
              <a:spcBef>
                <a:spcPts val="90"/>
              </a:spcBef>
            </a:pPr>
            <a:r>
              <a:rPr sz="4000" dirty="0" smtClean="0"/>
              <a:t>Departmentalization</a:t>
            </a:r>
            <a:endParaRPr sz="4000" dirty="0"/>
          </a:p>
        </p:txBody>
      </p:sp>
      <p:sp>
        <p:nvSpPr>
          <p:cNvPr id="3" name="object 3"/>
          <p:cNvSpPr txBox="1"/>
          <p:nvPr/>
        </p:nvSpPr>
        <p:spPr>
          <a:xfrm>
            <a:off x="228600" y="1295400"/>
            <a:ext cx="6803136" cy="5010924"/>
          </a:xfrm>
          <a:prstGeom prst="rect">
            <a:avLst/>
          </a:prstGeom>
        </p:spPr>
        <p:txBody>
          <a:bodyPr vert="horz" wrap="square" lIns="0" tIns="12002" rIns="0" bIns="0" rtlCol="0">
            <a:spAutoFit/>
          </a:bodyPr>
          <a:lstStyle/>
          <a:p>
            <a:pPr marL="320040" marR="4572" indent="-308610">
              <a:spcBef>
                <a:spcPts val="95"/>
              </a:spcBef>
              <a:buChar char="•"/>
              <a:tabLst>
                <a:tab pos="319469" algn="l"/>
                <a:tab pos="320040" algn="l"/>
              </a:tabLst>
            </a:pPr>
            <a:r>
              <a:rPr sz="2900" dirty="0">
                <a:latin typeface="Times New Roman"/>
                <a:cs typeface="Times New Roman"/>
              </a:rPr>
              <a:t>Basis by which jobs are grouped together</a:t>
            </a:r>
            <a:r>
              <a:rPr sz="2900" spc="-113" dirty="0">
                <a:latin typeface="Times New Roman"/>
                <a:cs typeface="Times New Roman"/>
              </a:rPr>
              <a:t> </a:t>
            </a:r>
            <a:r>
              <a:rPr sz="2900" dirty="0">
                <a:latin typeface="Times New Roman"/>
                <a:cs typeface="Times New Roman"/>
              </a:rPr>
              <a:t>so  that common tasks can be</a:t>
            </a:r>
            <a:r>
              <a:rPr sz="2900" spc="-59" dirty="0">
                <a:latin typeface="Times New Roman"/>
                <a:cs typeface="Times New Roman"/>
              </a:rPr>
              <a:t> </a:t>
            </a:r>
            <a:r>
              <a:rPr sz="2900" dirty="0">
                <a:latin typeface="Times New Roman"/>
                <a:cs typeface="Times New Roman"/>
              </a:rPr>
              <a:t>coordinated</a:t>
            </a:r>
          </a:p>
          <a:p>
            <a:pPr marL="320040" indent="-308610">
              <a:spcBef>
                <a:spcPts val="693"/>
              </a:spcBef>
              <a:buChar char="•"/>
              <a:tabLst>
                <a:tab pos="319469" algn="l"/>
                <a:tab pos="320040" algn="l"/>
              </a:tabLst>
            </a:pPr>
            <a:r>
              <a:rPr sz="2900" dirty="0">
                <a:latin typeface="Times New Roman"/>
                <a:cs typeface="Times New Roman"/>
              </a:rPr>
              <a:t>Common</a:t>
            </a:r>
            <a:r>
              <a:rPr sz="2900" spc="-50" dirty="0">
                <a:latin typeface="Times New Roman"/>
                <a:cs typeface="Times New Roman"/>
              </a:rPr>
              <a:t> </a:t>
            </a:r>
            <a:r>
              <a:rPr sz="2900" dirty="0">
                <a:latin typeface="Times New Roman"/>
                <a:cs typeface="Times New Roman"/>
              </a:rPr>
              <a:t>bases:</a:t>
            </a:r>
          </a:p>
          <a:p>
            <a:pPr marL="680657" lvl="1" indent="-258318">
              <a:spcBef>
                <a:spcPts val="590"/>
              </a:spcBef>
              <a:buChar char="–"/>
              <a:tabLst>
                <a:tab pos="681228" algn="l"/>
              </a:tabLst>
            </a:pPr>
            <a:r>
              <a:rPr sz="2400" dirty="0">
                <a:latin typeface="Times New Roman"/>
                <a:cs typeface="Times New Roman"/>
              </a:rPr>
              <a:t>Function</a:t>
            </a:r>
          </a:p>
          <a:p>
            <a:pPr marL="680657" lvl="1" indent="-258318">
              <a:spcBef>
                <a:spcPts val="585"/>
              </a:spcBef>
              <a:buChar char="–"/>
              <a:tabLst>
                <a:tab pos="681228" algn="l"/>
              </a:tabLst>
            </a:pPr>
            <a:r>
              <a:rPr sz="2400" dirty="0">
                <a:latin typeface="Times New Roman"/>
                <a:cs typeface="Times New Roman"/>
              </a:rPr>
              <a:t>Product</a:t>
            </a:r>
          </a:p>
          <a:p>
            <a:pPr marL="680657" lvl="1" indent="-258318">
              <a:spcBef>
                <a:spcPts val="585"/>
              </a:spcBef>
              <a:buChar char="–"/>
              <a:tabLst>
                <a:tab pos="681228" algn="l"/>
              </a:tabLst>
            </a:pPr>
            <a:r>
              <a:rPr lang="en-IN" sz="2400" dirty="0" smtClean="0">
                <a:latin typeface="Times New Roman"/>
                <a:cs typeface="Times New Roman"/>
              </a:rPr>
              <a:t>Area</a:t>
            </a:r>
            <a:endParaRPr sz="2400" dirty="0">
              <a:latin typeface="Times New Roman"/>
              <a:cs typeface="Times New Roman"/>
            </a:endParaRPr>
          </a:p>
          <a:p>
            <a:pPr marL="680657" lvl="1" indent="-258318">
              <a:spcBef>
                <a:spcPts val="585"/>
              </a:spcBef>
              <a:buChar char="–"/>
              <a:tabLst>
                <a:tab pos="681228" algn="l"/>
              </a:tabLst>
            </a:pPr>
            <a:r>
              <a:rPr sz="2400" dirty="0">
                <a:latin typeface="Times New Roman"/>
                <a:cs typeface="Times New Roman"/>
              </a:rPr>
              <a:t>Process</a:t>
            </a:r>
          </a:p>
          <a:p>
            <a:pPr marL="680657" lvl="1" indent="-258318">
              <a:spcBef>
                <a:spcPts val="581"/>
              </a:spcBef>
              <a:buChar char="–"/>
              <a:tabLst>
                <a:tab pos="681228" algn="l"/>
              </a:tabLst>
            </a:pPr>
            <a:r>
              <a:rPr sz="2400" spc="-5" dirty="0" smtClean="0">
                <a:latin typeface="Times New Roman"/>
                <a:cs typeface="Times New Roman"/>
              </a:rPr>
              <a:t>Customer</a:t>
            </a:r>
            <a:endParaRPr lang="en-IN" sz="2400" spc="-5" dirty="0" smtClean="0">
              <a:latin typeface="Times New Roman"/>
              <a:cs typeface="Times New Roman"/>
            </a:endParaRPr>
          </a:p>
          <a:p>
            <a:pPr marL="680657" lvl="1" indent="-258318">
              <a:spcBef>
                <a:spcPts val="581"/>
              </a:spcBef>
              <a:buChar char="–"/>
              <a:tabLst>
                <a:tab pos="681228" algn="l"/>
              </a:tabLst>
            </a:pPr>
            <a:r>
              <a:rPr lang="en-IN" sz="2400" spc="-5" dirty="0" smtClean="0">
                <a:latin typeface="Times New Roman"/>
                <a:cs typeface="Times New Roman"/>
              </a:rPr>
              <a:t>Time</a:t>
            </a:r>
          </a:p>
          <a:p>
            <a:pPr marL="680657" lvl="1" indent="-258318">
              <a:spcBef>
                <a:spcPts val="581"/>
              </a:spcBef>
              <a:buChar char="–"/>
              <a:tabLst>
                <a:tab pos="681228" algn="l"/>
              </a:tabLst>
            </a:pPr>
            <a:r>
              <a:rPr lang="en-IN" sz="2400" spc="-5" dirty="0" smtClean="0">
                <a:latin typeface="Times New Roman"/>
                <a:cs typeface="Times New Roman"/>
              </a:rPr>
              <a:t>Task force</a:t>
            </a:r>
          </a:p>
          <a:p>
            <a:pPr marL="680657" lvl="1" indent="-258318">
              <a:spcBef>
                <a:spcPts val="581"/>
              </a:spcBef>
              <a:buChar char="–"/>
              <a:tabLst>
                <a:tab pos="681228" algn="l"/>
              </a:tabLst>
            </a:pPr>
            <a:r>
              <a:rPr lang="en-IN" sz="2400" spc="-5" dirty="0" smtClean="0">
                <a:latin typeface="Times New Roman"/>
                <a:cs typeface="Times New Roman"/>
              </a:rPr>
              <a:t>Numbers</a:t>
            </a:r>
            <a:endParaRPr sz="2400" dirty="0">
              <a:latin typeface="Times New Roman"/>
              <a:cs typeface="Times New Roman"/>
            </a:endParaRPr>
          </a:p>
        </p:txBody>
      </p:sp>
      <p:sp>
        <p:nvSpPr>
          <p:cNvPr id="4" name="object 4"/>
          <p:cNvSpPr/>
          <p:nvPr/>
        </p:nvSpPr>
        <p:spPr>
          <a:xfrm>
            <a:off x="4597938" y="3230455"/>
            <a:ext cx="4222485" cy="2878314"/>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4700588" y="3236130"/>
            <a:ext cx="4114800" cy="2770175"/>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4693501" y="3228986"/>
            <a:ext cx="4129088" cy="2784920"/>
          </a:xfrm>
          <a:custGeom>
            <a:avLst/>
            <a:gdLst/>
            <a:ahLst/>
            <a:cxnLst/>
            <a:rect l="l" t="t" r="r" b="b"/>
            <a:pathLst>
              <a:path w="4587875" h="3094354">
                <a:moveTo>
                  <a:pt x="0" y="3093847"/>
                </a:moveTo>
                <a:lnTo>
                  <a:pt x="4587875" y="3093847"/>
                </a:lnTo>
                <a:lnTo>
                  <a:pt x="4587875" y="0"/>
                </a:lnTo>
                <a:lnTo>
                  <a:pt x="0" y="0"/>
                </a:lnTo>
                <a:lnTo>
                  <a:pt x="0" y="3093847"/>
                </a:lnTo>
                <a:close/>
              </a:path>
            </a:pathLst>
          </a:custGeom>
          <a:ln w="15875">
            <a:solidFill>
              <a:srgbClr val="000000"/>
            </a:solidFill>
          </a:ln>
        </p:spPr>
        <p:txBody>
          <a:bodyPr wrap="square" lIns="0" tIns="0" rIns="0" bIns="0" rtlCol="0"/>
          <a:lstStyle/>
          <a:p>
            <a:endParaRPr/>
          </a:p>
        </p:txBody>
      </p:sp>
      <p:sp>
        <p:nvSpPr>
          <p:cNvPr id="7" name="Footer Placeholder 6"/>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8" name="Slide Number Placeholder 7"/>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43</a:t>
            </a:fld>
            <a:endParaRPr lang="en-IN" dirty="0"/>
          </a:p>
        </p:txBody>
      </p:sp>
    </p:spTree>
    <p:extLst>
      <p:ext uri="{BB962C8B-B14F-4D97-AF65-F5344CB8AC3E}">
        <p14:creationId xmlns:p14="http://schemas.microsoft.com/office/powerpoint/2010/main" val="140400367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295400" y="228600"/>
            <a:ext cx="7107746" cy="627507"/>
          </a:xfrm>
          <a:prstGeom prst="rect">
            <a:avLst/>
          </a:prstGeom>
        </p:spPr>
        <p:txBody>
          <a:bodyPr vert="horz" wrap="square" lIns="0" tIns="12002" rIns="0" bIns="0" rtlCol="0">
            <a:spAutoFit/>
          </a:bodyPr>
          <a:lstStyle/>
          <a:p>
            <a:pPr marL="11430">
              <a:spcBef>
                <a:spcPts val="95"/>
              </a:spcBef>
            </a:pPr>
            <a:r>
              <a:rPr sz="4000" spc="-5" dirty="0"/>
              <a:t>Departmentalization </a:t>
            </a:r>
            <a:r>
              <a:rPr sz="4000" dirty="0"/>
              <a:t>by</a:t>
            </a:r>
            <a:r>
              <a:rPr sz="4000" spc="-18" dirty="0"/>
              <a:t> </a:t>
            </a:r>
            <a:r>
              <a:rPr sz="4000" spc="-5" dirty="0"/>
              <a:t>Type</a:t>
            </a:r>
            <a:endParaRPr sz="4000" dirty="0"/>
          </a:p>
        </p:txBody>
      </p:sp>
      <p:sp>
        <p:nvSpPr>
          <p:cNvPr id="3" name="object 3"/>
          <p:cNvSpPr txBox="1">
            <a:spLocks noGrp="1"/>
          </p:cNvSpPr>
          <p:nvPr>
            <p:ph sz="half" idx="2"/>
          </p:nvPr>
        </p:nvSpPr>
        <p:spPr>
          <a:xfrm>
            <a:off x="381000" y="990600"/>
            <a:ext cx="3977640" cy="5952848"/>
          </a:xfrm>
          <a:prstGeom prst="rect">
            <a:avLst/>
          </a:prstGeom>
        </p:spPr>
        <p:txBody>
          <a:bodyPr vert="horz" wrap="square" lIns="0" tIns="132017" rIns="0" bIns="0" rtlCol="0">
            <a:spAutoFit/>
          </a:bodyPr>
          <a:lstStyle/>
          <a:p>
            <a:pPr marL="356616" indent="-345758">
              <a:spcBef>
                <a:spcPts val="1040"/>
              </a:spcBef>
              <a:buAutoNum type="alphaUcParenR"/>
              <a:tabLst>
                <a:tab pos="357188" algn="l"/>
              </a:tabLst>
            </a:pPr>
            <a:r>
              <a:rPr spc="-9" dirty="0"/>
              <a:t>Functional</a:t>
            </a:r>
          </a:p>
          <a:p>
            <a:pPr marL="680657" lvl="1" indent="-258318">
              <a:spcBef>
                <a:spcPts val="954"/>
              </a:spcBef>
              <a:buChar char="–"/>
              <a:tabLst>
                <a:tab pos="680657" algn="l"/>
                <a:tab pos="681228" algn="l"/>
              </a:tabLst>
            </a:pPr>
            <a:r>
              <a:rPr sz="2000" spc="-5" dirty="0">
                <a:latin typeface="Bookman Old Style"/>
                <a:cs typeface="Bookman Old Style"/>
              </a:rPr>
              <a:t>Grouping </a:t>
            </a:r>
            <a:r>
              <a:rPr sz="2000" spc="-9" dirty="0">
                <a:latin typeface="Bookman Old Style"/>
                <a:cs typeface="Bookman Old Style"/>
              </a:rPr>
              <a:t>jobs</a:t>
            </a:r>
            <a:r>
              <a:rPr sz="2000" spc="18" dirty="0">
                <a:latin typeface="Bookman Old Style"/>
                <a:cs typeface="Bookman Old Style"/>
              </a:rPr>
              <a:t> </a:t>
            </a:r>
            <a:r>
              <a:rPr sz="2000" spc="-9" dirty="0">
                <a:latin typeface="Bookman Old Style"/>
                <a:cs typeface="Bookman Old Style"/>
              </a:rPr>
              <a:t>by</a:t>
            </a:r>
            <a:endParaRPr sz="2000" dirty="0">
              <a:latin typeface="Bookman Old Style"/>
              <a:cs typeface="Bookman Old Style"/>
            </a:endParaRPr>
          </a:p>
          <a:p>
            <a:pPr marL="680657">
              <a:spcBef>
                <a:spcPts val="472"/>
              </a:spcBef>
            </a:pPr>
            <a:r>
              <a:rPr spc="-5" dirty="0">
                <a:latin typeface="Bookman Old Style"/>
                <a:cs typeface="Bookman Old Style"/>
              </a:rPr>
              <a:t>functions</a:t>
            </a:r>
            <a:r>
              <a:rPr spc="-14" dirty="0">
                <a:latin typeface="Bookman Old Style"/>
                <a:cs typeface="Bookman Old Style"/>
              </a:rPr>
              <a:t> </a:t>
            </a:r>
            <a:r>
              <a:rPr spc="-9" dirty="0">
                <a:latin typeface="Bookman Old Style"/>
                <a:cs typeface="Bookman Old Style"/>
              </a:rPr>
              <a:t>performed</a:t>
            </a:r>
          </a:p>
          <a:p>
            <a:pPr marL="356616" indent="-345758">
              <a:spcBef>
                <a:spcPts val="954"/>
              </a:spcBef>
              <a:buAutoNum type="alphaUcParenR" startAt="2"/>
              <a:tabLst>
                <a:tab pos="357188" algn="l"/>
              </a:tabLst>
            </a:pPr>
            <a:r>
              <a:rPr spc="-9" dirty="0"/>
              <a:t>Product</a:t>
            </a:r>
          </a:p>
          <a:p>
            <a:pPr marL="680657" lvl="1" indent="-258318">
              <a:spcBef>
                <a:spcPts val="949"/>
              </a:spcBef>
              <a:buChar char="–"/>
              <a:tabLst>
                <a:tab pos="680657" algn="l"/>
                <a:tab pos="681228" algn="l"/>
              </a:tabLst>
            </a:pPr>
            <a:r>
              <a:rPr sz="2000" spc="-5" dirty="0">
                <a:latin typeface="Bookman Old Style"/>
                <a:cs typeface="Bookman Old Style"/>
              </a:rPr>
              <a:t>Grouping </a:t>
            </a:r>
            <a:r>
              <a:rPr sz="2000" spc="-9" dirty="0">
                <a:latin typeface="Bookman Old Style"/>
                <a:cs typeface="Bookman Old Style"/>
              </a:rPr>
              <a:t>jobs</a:t>
            </a:r>
            <a:r>
              <a:rPr sz="2000" spc="18" dirty="0">
                <a:latin typeface="Bookman Old Style"/>
                <a:cs typeface="Bookman Old Style"/>
              </a:rPr>
              <a:t> </a:t>
            </a:r>
            <a:r>
              <a:rPr sz="2000" spc="-9" dirty="0">
                <a:latin typeface="Bookman Old Style"/>
                <a:cs typeface="Bookman Old Style"/>
              </a:rPr>
              <a:t>by</a:t>
            </a:r>
            <a:endParaRPr sz="2000" dirty="0">
              <a:latin typeface="Bookman Old Style"/>
              <a:cs typeface="Bookman Old Style"/>
            </a:endParaRPr>
          </a:p>
          <a:p>
            <a:pPr marL="680657">
              <a:spcBef>
                <a:spcPts val="477"/>
              </a:spcBef>
            </a:pPr>
            <a:r>
              <a:rPr spc="-9" dirty="0">
                <a:latin typeface="Bookman Old Style"/>
                <a:cs typeface="Bookman Old Style"/>
              </a:rPr>
              <a:t>product</a:t>
            </a:r>
            <a:r>
              <a:rPr spc="5" dirty="0">
                <a:latin typeface="Bookman Old Style"/>
                <a:cs typeface="Bookman Old Style"/>
              </a:rPr>
              <a:t> </a:t>
            </a:r>
            <a:r>
              <a:rPr spc="-5" dirty="0">
                <a:latin typeface="Bookman Old Style"/>
                <a:cs typeface="Bookman Old Style"/>
              </a:rPr>
              <a:t>line</a:t>
            </a:r>
          </a:p>
          <a:p>
            <a:pPr marL="361188" indent="-350330">
              <a:spcBef>
                <a:spcPts val="949"/>
              </a:spcBef>
              <a:buAutoNum type="alphaUcParenR" startAt="3"/>
              <a:tabLst>
                <a:tab pos="361760" algn="l"/>
              </a:tabLst>
            </a:pPr>
            <a:r>
              <a:rPr lang="en-IN" spc="-5" dirty="0" smtClean="0"/>
              <a:t>Area</a:t>
            </a:r>
            <a:endParaRPr spc="-5" dirty="0"/>
          </a:p>
          <a:p>
            <a:pPr marL="680657" marR="4572" lvl="1" indent="-258318">
              <a:lnSpc>
                <a:spcPct val="120000"/>
              </a:lnSpc>
              <a:spcBef>
                <a:spcPts val="477"/>
              </a:spcBef>
              <a:buChar char="–"/>
              <a:tabLst>
                <a:tab pos="680657" algn="l"/>
                <a:tab pos="681228" algn="l"/>
              </a:tabLst>
            </a:pPr>
            <a:r>
              <a:rPr sz="2000" spc="-9" dirty="0">
                <a:latin typeface="Bookman Old Style"/>
                <a:cs typeface="Bookman Old Style"/>
              </a:rPr>
              <a:t>Grouping jobs </a:t>
            </a:r>
            <a:r>
              <a:rPr sz="2000" spc="-5" dirty="0">
                <a:latin typeface="Bookman Old Style"/>
                <a:cs typeface="Bookman Old Style"/>
              </a:rPr>
              <a:t>on </a:t>
            </a:r>
            <a:r>
              <a:rPr sz="2000" spc="-9" dirty="0">
                <a:latin typeface="Bookman Old Style"/>
                <a:cs typeface="Bookman Old Style"/>
              </a:rPr>
              <a:t>the  basis </a:t>
            </a:r>
            <a:r>
              <a:rPr sz="2000" spc="-5" dirty="0">
                <a:latin typeface="Bookman Old Style"/>
                <a:cs typeface="Bookman Old Style"/>
              </a:rPr>
              <a:t>of territory </a:t>
            </a:r>
            <a:r>
              <a:rPr sz="2000" spc="-9" dirty="0">
                <a:latin typeface="Bookman Old Style"/>
                <a:cs typeface="Bookman Old Style"/>
              </a:rPr>
              <a:t>or  geography</a:t>
            </a:r>
            <a:endParaRPr sz="2000" dirty="0">
              <a:latin typeface="Bookman Old Style"/>
              <a:cs typeface="Bookman Old Style"/>
            </a:endParaRPr>
          </a:p>
        </p:txBody>
      </p:sp>
      <p:sp>
        <p:nvSpPr>
          <p:cNvPr id="4" name="object 4"/>
          <p:cNvSpPr txBox="1">
            <a:spLocks noGrp="1"/>
          </p:cNvSpPr>
          <p:nvPr>
            <p:ph sz="half" idx="3"/>
          </p:nvPr>
        </p:nvSpPr>
        <p:spPr>
          <a:xfrm>
            <a:off x="4724400" y="1143000"/>
            <a:ext cx="3977640" cy="3983848"/>
          </a:xfrm>
          <a:prstGeom prst="rect">
            <a:avLst/>
          </a:prstGeom>
        </p:spPr>
        <p:txBody>
          <a:bodyPr vert="horz" wrap="square" lIns="0" tIns="10859" rIns="0" bIns="0" rtlCol="0">
            <a:spAutoFit/>
          </a:bodyPr>
          <a:lstStyle/>
          <a:p>
            <a:pPr marL="371475" indent="-360617">
              <a:spcBef>
                <a:spcPts val="86"/>
              </a:spcBef>
              <a:buAutoNum type="alphaUcParenR" startAt="4"/>
              <a:tabLst>
                <a:tab pos="372046" algn="l"/>
              </a:tabLst>
            </a:pPr>
            <a:r>
              <a:rPr spc="-9" dirty="0"/>
              <a:t>Process</a:t>
            </a:r>
          </a:p>
          <a:p>
            <a:pPr marL="680657" marR="114872" lvl="1" indent="-258318">
              <a:lnSpc>
                <a:spcPct val="160000"/>
              </a:lnSpc>
              <a:spcBef>
                <a:spcPts val="472"/>
              </a:spcBef>
              <a:buChar char="–"/>
              <a:tabLst>
                <a:tab pos="680657" algn="l"/>
                <a:tab pos="681228" algn="l"/>
              </a:tabLst>
            </a:pPr>
            <a:r>
              <a:rPr sz="2000" spc="-9" dirty="0">
                <a:latin typeface="Bookman Old Style"/>
                <a:cs typeface="Bookman Old Style"/>
              </a:rPr>
              <a:t>Grouping jobs </a:t>
            </a:r>
            <a:r>
              <a:rPr sz="2000" spc="-5" dirty="0">
                <a:latin typeface="Bookman Old Style"/>
                <a:cs typeface="Bookman Old Style"/>
              </a:rPr>
              <a:t>on </a:t>
            </a:r>
            <a:r>
              <a:rPr sz="2000" spc="-9" dirty="0">
                <a:latin typeface="Bookman Old Style"/>
                <a:cs typeface="Bookman Old Style"/>
              </a:rPr>
              <a:t>the  basis </a:t>
            </a:r>
            <a:r>
              <a:rPr sz="2000" spc="-5" dirty="0">
                <a:latin typeface="Bookman Old Style"/>
                <a:cs typeface="Bookman Old Style"/>
              </a:rPr>
              <a:t>of </a:t>
            </a:r>
            <a:r>
              <a:rPr sz="2000" spc="-9" dirty="0">
                <a:latin typeface="Bookman Old Style"/>
                <a:cs typeface="Bookman Old Style"/>
              </a:rPr>
              <a:t>product or  customer</a:t>
            </a:r>
            <a:r>
              <a:rPr sz="2000" spc="14" dirty="0">
                <a:latin typeface="Bookman Old Style"/>
                <a:cs typeface="Bookman Old Style"/>
              </a:rPr>
              <a:t> </a:t>
            </a:r>
            <a:r>
              <a:rPr sz="2000" spc="-5" dirty="0">
                <a:latin typeface="Bookman Old Style"/>
                <a:cs typeface="Bookman Old Style"/>
              </a:rPr>
              <a:t>flow</a:t>
            </a:r>
            <a:endParaRPr sz="2000" dirty="0">
              <a:latin typeface="Bookman Old Style"/>
              <a:cs typeface="Bookman Old Style"/>
            </a:endParaRPr>
          </a:p>
          <a:p>
            <a:pPr marL="442341" indent="-431483">
              <a:spcBef>
                <a:spcPts val="1904"/>
              </a:spcBef>
              <a:buAutoNum type="alphaUcParenR" startAt="4"/>
              <a:tabLst>
                <a:tab pos="442341" algn="l"/>
                <a:tab pos="442913" algn="l"/>
              </a:tabLst>
            </a:pPr>
            <a:r>
              <a:rPr spc="-5" dirty="0"/>
              <a:t>Customer</a:t>
            </a:r>
          </a:p>
          <a:p>
            <a:pPr marL="680657" marR="4572" lvl="1" indent="-258318">
              <a:lnSpc>
                <a:spcPct val="160100"/>
              </a:lnSpc>
              <a:spcBef>
                <a:spcPts val="472"/>
              </a:spcBef>
              <a:buChar char="–"/>
              <a:tabLst>
                <a:tab pos="680657" algn="l"/>
                <a:tab pos="681228" algn="l"/>
              </a:tabLst>
            </a:pPr>
            <a:r>
              <a:rPr sz="2000" spc="-9" dirty="0">
                <a:latin typeface="Bookman Old Style"/>
                <a:cs typeface="Bookman Old Style"/>
              </a:rPr>
              <a:t>Grouping jobs </a:t>
            </a:r>
            <a:r>
              <a:rPr sz="2000" spc="-5" dirty="0">
                <a:latin typeface="Bookman Old Style"/>
                <a:cs typeface="Bookman Old Style"/>
              </a:rPr>
              <a:t>by </a:t>
            </a:r>
            <a:r>
              <a:rPr sz="2000" spc="-9" dirty="0">
                <a:latin typeface="Bookman Old Style"/>
                <a:cs typeface="Bookman Old Style"/>
              </a:rPr>
              <a:t>type  </a:t>
            </a:r>
            <a:r>
              <a:rPr sz="2000" spc="-5" dirty="0">
                <a:latin typeface="Bookman Old Style"/>
                <a:cs typeface="Bookman Old Style"/>
              </a:rPr>
              <a:t>of </a:t>
            </a:r>
            <a:r>
              <a:rPr sz="2000" spc="-9" dirty="0">
                <a:latin typeface="Bookman Old Style"/>
                <a:cs typeface="Bookman Old Style"/>
              </a:rPr>
              <a:t>customer and  needs</a:t>
            </a:r>
            <a:endParaRPr sz="2000" dirty="0">
              <a:latin typeface="Bookman Old Style"/>
              <a:cs typeface="Bookman Old Style"/>
            </a:endParaRPr>
          </a:p>
        </p:txBody>
      </p:sp>
      <p:sp>
        <p:nvSpPr>
          <p:cNvPr id="5" name="Footer Placeholder 4"/>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6" name="Slide Number Placeholder 5"/>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44</a:t>
            </a:fld>
            <a:endParaRPr lang="en-IN" dirty="0"/>
          </a:p>
        </p:txBody>
      </p:sp>
    </p:spTree>
    <p:extLst>
      <p:ext uri="{BB962C8B-B14F-4D97-AF65-F5344CB8AC3E}">
        <p14:creationId xmlns:p14="http://schemas.microsoft.com/office/powerpoint/2010/main" val="15791921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5940" y="583133"/>
            <a:ext cx="7076440" cy="635000"/>
          </a:xfrm>
          <a:prstGeom prst="rect">
            <a:avLst/>
          </a:prstGeom>
        </p:spPr>
        <p:txBody>
          <a:bodyPr vert="horz" wrap="square" lIns="0" tIns="12065" rIns="0" bIns="0" rtlCol="0">
            <a:spAutoFit/>
          </a:bodyPr>
          <a:lstStyle/>
          <a:p>
            <a:pPr marL="12700">
              <a:lnSpc>
                <a:spcPct val="100000"/>
              </a:lnSpc>
              <a:spcBef>
                <a:spcPts val="95"/>
              </a:spcBef>
            </a:pPr>
            <a:r>
              <a:rPr spc="-5" dirty="0"/>
              <a:t>Departmentation by</a:t>
            </a:r>
            <a:r>
              <a:rPr spc="15" dirty="0"/>
              <a:t> </a:t>
            </a:r>
            <a:r>
              <a:rPr spc="-10" dirty="0"/>
              <a:t>Function</a:t>
            </a:r>
          </a:p>
        </p:txBody>
      </p:sp>
      <p:sp>
        <p:nvSpPr>
          <p:cNvPr id="3" name="object 3"/>
          <p:cNvSpPr txBox="1"/>
          <p:nvPr/>
        </p:nvSpPr>
        <p:spPr>
          <a:xfrm>
            <a:off x="1267713" y="2032838"/>
            <a:ext cx="6543040" cy="2465070"/>
          </a:xfrm>
          <a:prstGeom prst="rect">
            <a:avLst/>
          </a:prstGeom>
        </p:spPr>
        <p:txBody>
          <a:bodyPr vert="horz" wrap="square" lIns="0" tIns="13335" rIns="0" bIns="0" rtlCol="0">
            <a:spAutoFit/>
          </a:bodyPr>
          <a:lstStyle/>
          <a:p>
            <a:pPr marL="12700" marR="5080" indent="1069340">
              <a:lnSpc>
                <a:spcPct val="100000"/>
              </a:lnSpc>
              <a:spcBef>
                <a:spcPts val="105"/>
              </a:spcBef>
            </a:pPr>
            <a:r>
              <a:rPr sz="3200" dirty="0">
                <a:solidFill>
                  <a:srgbClr val="006FC0"/>
                </a:solidFill>
                <a:latin typeface="Arial"/>
                <a:cs typeface="Arial"/>
              </a:rPr>
              <a:t>This is </a:t>
            </a:r>
            <a:r>
              <a:rPr sz="3200" spc="-5" dirty="0">
                <a:solidFill>
                  <a:srgbClr val="006FC0"/>
                </a:solidFill>
                <a:latin typeface="Arial"/>
                <a:cs typeface="Arial"/>
              </a:rPr>
              <a:t>the simplest and most  prevalent basis for departmentation.  Under this </a:t>
            </a:r>
            <a:r>
              <a:rPr sz="3200" dirty="0">
                <a:solidFill>
                  <a:srgbClr val="006FC0"/>
                </a:solidFill>
                <a:latin typeface="Arial"/>
                <a:cs typeface="Arial"/>
              </a:rPr>
              <a:t>all the </a:t>
            </a:r>
            <a:r>
              <a:rPr sz="3200" spc="-5" dirty="0">
                <a:solidFill>
                  <a:srgbClr val="006FC0"/>
                </a:solidFill>
                <a:latin typeface="Arial"/>
                <a:cs typeface="Arial"/>
              </a:rPr>
              <a:t>functions </a:t>
            </a:r>
            <a:r>
              <a:rPr sz="3200" dirty="0">
                <a:solidFill>
                  <a:srgbClr val="006FC0"/>
                </a:solidFill>
                <a:latin typeface="Arial"/>
                <a:cs typeface="Arial"/>
              </a:rPr>
              <a:t>of</a:t>
            </a:r>
            <a:r>
              <a:rPr sz="3200" spc="-70" dirty="0">
                <a:solidFill>
                  <a:srgbClr val="006FC0"/>
                </a:solidFill>
                <a:latin typeface="Arial"/>
                <a:cs typeface="Arial"/>
              </a:rPr>
              <a:t> </a:t>
            </a:r>
            <a:r>
              <a:rPr sz="3200" spc="-5" dirty="0">
                <a:solidFill>
                  <a:srgbClr val="006FC0"/>
                </a:solidFill>
                <a:latin typeface="Arial"/>
                <a:cs typeface="Arial"/>
              </a:rPr>
              <a:t>similar  nature </a:t>
            </a:r>
            <a:r>
              <a:rPr sz="3200" dirty="0">
                <a:solidFill>
                  <a:srgbClr val="006FC0"/>
                </a:solidFill>
                <a:latin typeface="Arial"/>
                <a:cs typeface="Arial"/>
              </a:rPr>
              <a:t>are </a:t>
            </a:r>
            <a:r>
              <a:rPr sz="3200" spc="-5" dirty="0">
                <a:solidFill>
                  <a:srgbClr val="006FC0"/>
                </a:solidFill>
                <a:latin typeface="Arial"/>
                <a:cs typeface="Arial"/>
              </a:rPr>
              <a:t>divided </a:t>
            </a:r>
            <a:r>
              <a:rPr sz="3200" dirty="0">
                <a:solidFill>
                  <a:srgbClr val="006FC0"/>
                </a:solidFill>
                <a:latin typeface="Arial"/>
                <a:cs typeface="Arial"/>
              </a:rPr>
              <a:t>in </a:t>
            </a:r>
            <a:r>
              <a:rPr sz="3200" spc="-10" dirty="0">
                <a:solidFill>
                  <a:srgbClr val="006FC0"/>
                </a:solidFill>
                <a:latin typeface="Arial"/>
                <a:cs typeface="Arial"/>
              </a:rPr>
              <a:t>different </a:t>
            </a:r>
            <a:r>
              <a:rPr sz="3200" spc="-5" dirty="0">
                <a:solidFill>
                  <a:srgbClr val="006FC0"/>
                </a:solidFill>
                <a:latin typeface="Arial"/>
                <a:cs typeface="Arial"/>
              </a:rPr>
              <a:t>units  </a:t>
            </a:r>
            <a:r>
              <a:rPr sz="3200" dirty="0">
                <a:solidFill>
                  <a:srgbClr val="006FC0"/>
                </a:solidFill>
                <a:latin typeface="Arial"/>
                <a:cs typeface="Arial"/>
              </a:rPr>
              <a:t>which are </a:t>
            </a:r>
            <a:r>
              <a:rPr sz="3200" spc="-5" dirty="0">
                <a:solidFill>
                  <a:srgbClr val="006FC0"/>
                </a:solidFill>
                <a:latin typeface="Arial"/>
                <a:cs typeface="Arial"/>
              </a:rPr>
              <a:t>called</a:t>
            </a:r>
            <a:r>
              <a:rPr sz="3200" spc="-70" dirty="0">
                <a:solidFill>
                  <a:srgbClr val="006FC0"/>
                </a:solidFill>
                <a:latin typeface="Arial"/>
                <a:cs typeface="Arial"/>
              </a:rPr>
              <a:t> </a:t>
            </a:r>
            <a:r>
              <a:rPr sz="3200" spc="-5" dirty="0">
                <a:solidFill>
                  <a:srgbClr val="006FC0"/>
                </a:solidFill>
                <a:latin typeface="Arial"/>
                <a:cs typeface="Arial"/>
              </a:rPr>
              <a:t>departments.</a:t>
            </a:r>
            <a:endParaRPr sz="3200">
              <a:latin typeface="Arial"/>
              <a:cs typeface="Arial"/>
            </a:endParaRPr>
          </a:p>
        </p:txBody>
      </p:sp>
      <p:sp>
        <p:nvSpPr>
          <p:cNvPr id="4" name="Footer Placeholder 3"/>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5" name="Slide Number Placeholder 4"/>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45</a:t>
            </a:fld>
            <a:endParaRPr lang="en-IN" dirty="0"/>
          </a:p>
        </p:txBody>
      </p:sp>
    </p:spTree>
    <p:extLst>
      <p:ext uri="{BB962C8B-B14F-4D97-AF65-F5344CB8AC3E}">
        <p14:creationId xmlns:p14="http://schemas.microsoft.com/office/powerpoint/2010/main" val="110264804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714875" y="2676525"/>
            <a:ext cx="2743200" cy="24765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5581650" y="3686175"/>
            <a:ext cx="1895475" cy="314325"/>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3743325" y="3686175"/>
            <a:ext cx="1895475" cy="314325"/>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4695825" y="2657475"/>
            <a:ext cx="942975" cy="285750"/>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3743325" y="2657475"/>
            <a:ext cx="1019175" cy="285750"/>
          </a:xfrm>
          <a:prstGeom prst="rect">
            <a:avLst/>
          </a:prstGeom>
          <a:blipFill>
            <a:blip r:embed="rId6" cstate="print"/>
            <a:stretch>
              <a:fillRect/>
            </a:stretch>
          </a:blipFill>
        </p:spPr>
        <p:txBody>
          <a:bodyPr wrap="square" lIns="0" tIns="0" rIns="0" bIns="0" rtlCol="0"/>
          <a:lstStyle/>
          <a:p>
            <a:endParaRPr/>
          </a:p>
        </p:txBody>
      </p:sp>
      <p:sp>
        <p:nvSpPr>
          <p:cNvPr id="7" name="object 7"/>
          <p:cNvSpPr/>
          <p:nvPr/>
        </p:nvSpPr>
        <p:spPr>
          <a:xfrm>
            <a:off x="1905000" y="2657475"/>
            <a:ext cx="2857500" cy="285750"/>
          </a:xfrm>
          <a:prstGeom prst="rect">
            <a:avLst/>
          </a:prstGeom>
          <a:blipFill>
            <a:blip r:embed="rId7" cstate="print"/>
            <a:stretch>
              <a:fillRect/>
            </a:stretch>
          </a:blipFill>
        </p:spPr>
        <p:txBody>
          <a:bodyPr wrap="square" lIns="0" tIns="0" rIns="0" bIns="0" rtlCol="0"/>
          <a:lstStyle/>
          <a:p>
            <a:endParaRPr/>
          </a:p>
        </p:txBody>
      </p:sp>
      <p:sp>
        <p:nvSpPr>
          <p:cNvPr id="8" name="object 8"/>
          <p:cNvSpPr/>
          <p:nvPr/>
        </p:nvSpPr>
        <p:spPr>
          <a:xfrm>
            <a:off x="3876675" y="1743075"/>
            <a:ext cx="1695450" cy="1028700"/>
          </a:xfrm>
          <a:prstGeom prst="rect">
            <a:avLst/>
          </a:prstGeom>
          <a:blipFill>
            <a:blip r:embed="rId8" cstate="print"/>
            <a:stretch>
              <a:fillRect/>
            </a:stretch>
          </a:blipFill>
        </p:spPr>
        <p:txBody>
          <a:bodyPr wrap="square" lIns="0" tIns="0" rIns="0" bIns="0" rtlCol="0"/>
          <a:lstStyle/>
          <a:p>
            <a:endParaRPr/>
          </a:p>
        </p:txBody>
      </p:sp>
      <p:sp>
        <p:nvSpPr>
          <p:cNvPr id="9" name="object 9"/>
          <p:cNvSpPr txBox="1"/>
          <p:nvPr/>
        </p:nvSpPr>
        <p:spPr>
          <a:xfrm>
            <a:off x="4474209" y="2079116"/>
            <a:ext cx="521334" cy="299720"/>
          </a:xfrm>
          <a:prstGeom prst="rect">
            <a:avLst/>
          </a:prstGeom>
        </p:spPr>
        <p:txBody>
          <a:bodyPr vert="horz" wrap="square" lIns="0" tIns="12700" rIns="0" bIns="0" rtlCol="0">
            <a:spAutoFit/>
          </a:bodyPr>
          <a:lstStyle/>
          <a:p>
            <a:pPr marL="12700">
              <a:lnSpc>
                <a:spcPct val="100000"/>
              </a:lnSpc>
              <a:spcBef>
                <a:spcPts val="100"/>
              </a:spcBef>
            </a:pPr>
            <a:r>
              <a:rPr sz="1800" dirty="0">
                <a:solidFill>
                  <a:srgbClr val="FFFFFF"/>
                </a:solidFill>
                <a:latin typeface="Arial"/>
                <a:cs typeface="Arial"/>
              </a:rPr>
              <a:t>CEO</a:t>
            </a:r>
            <a:endParaRPr sz="1800">
              <a:latin typeface="Arial"/>
              <a:cs typeface="Arial"/>
            </a:endParaRPr>
          </a:p>
        </p:txBody>
      </p:sp>
      <p:sp>
        <p:nvSpPr>
          <p:cNvPr id="10" name="object 10"/>
          <p:cNvSpPr/>
          <p:nvPr/>
        </p:nvSpPr>
        <p:spPr>
          <a:xfrm>
            <a:off x="1076325" y="2876550"/>
            <a:ext cx="1714500" cy="923925"/>
          </a:xfrm>
          <a:prstGeom prst="rect">
            <a:avLst/>
          </a:prstGeom>
          <a:blipFill>
            <a:blip r:embed="rId9" cstate="print"/>
            <a:stretch>
              <a:fillRect/>
            </a:stretch>
          </a:blipFill>
        </p:spPr>
        <p:txBody>
          <a:bodyPr wrap="square" lIns="0" tIns="0" rIns="0" bIns="0" rtlCol="0"/>
          <a:lstStyle/>
          <a:p>
            <a:endParaRPr/>
          </a:p>
        </p:txBody>
      </p:sp>
      <p:sp>
        <p:nvSpPr>
          <p:cNvPr id="11" name="object 11"/>
          <p:cNvSpPr txBox="1"/>
          <p:nvPr/>
        </p:nvSpPr>
        <p:spPr>
          <a:xfrm>
            <a:off x="1242771" y="3177667"/>
            <a:ext cx="1386840" cy="269240"/>
          </a:xfrm>
          <a:prstGeom prst="rect">
            <a:avLst/>
          </a:prstGeom>
        </p:spPr>
        <p:txBody>
          <a:bodyPr vert="horz" wrap="square" lIns="0" tIns="12065" rIns="0" bIns="0" rtlCol="0">
            <a:spAutoFit/>
          </a:bodyPr>
          <a:lstStyle/>
          <a:p>
            <a:pPr marL="12700">
              <a:lnSpc>
                <a:spcPct val="100000"/>
              </a:lnSpc>
              <a:spcBef>
                <a:spcPts val="95"/>
              </a:spcBef>
            </a:pPr>
            <a:r>
              <a:rPr sz="1600" spc="-5" dirty="0">
                <a:solidFill>
                  <a:srgbClr val="FFFFFF"/>
                </a:solidFill>
                <a:latin typeface="Arial"/>
                <a:cs typeface="Arial"/>
              </a:rPr>
              <a:t>PRODUC</a:t>
            </a:r>
            <a:r>
              <a:rPr sz="1600" spc="-15" dirty="0">
                <a:solidFill>
                  <a:srgbClr val="FFFFFF"/>
                </a:solidFill>
                <a:latin typeface="Arial"/>
                <a:cs typeface="Arial"/>
              </a:rPr>
              <a:t>T</a:t>
            </a:r>
            <a:r>
              <a:rPr sz="1600" spc="-5" dirty="0">
                <a:solidFill>
                  <a:srgbClr val="FFFFFF"/>
                </a:solidFill>
                <a:latin typeface="Arial"/>
                <a:cs typeface="Arial"/>
              </a:rPr>
              <a:t>I</a:t>
            </a:r>
            <a:r>
              <a:rPr sz="1600" spc="-10" dirty="0">
                <a:solidFill>
                  <a:srgbClr val="FFFFFF"/>
                </a:solidFill>
                <a:latin typeface="Arial"/>
                <a:cs typeface="Arial"/>
              </a:rPr>
              <a:t>O</a:t>
            </a:r>
            <a:r>
              <a:rPr sz="1600" spc="-5" dirty="0">
                <a:solidFill>
                  <a:srgbClr val="FFFFFF"/>
                </a:solidFill>
                <a:latin typeface="Arial"/>
                <a:cs typeface="Arial"/>
              </a:rPr>
              <a:t>N</a:t>
            </a:r>
            <a:endParaRPr sz="1600">
              <a:latin typeface="Arial"/>
              <a:cs typeface="Arial"/>
            </a:endParaRPr>
          </a:p>
        </p:txBody>
      </p:sp>
      <p:sp>
        <p:nvSpPr>
          <p:cNvPr id="12" name="object 12"/>
          <p:cNvSpPr/>
          <p:nvPr/>
        </p:nvSpPr>
        <p:spPr>
          <a:xfrm>
            <a:off x="2924175" y="2876550"/>
            <a:ext cx="1695450" cy="923925"/>
          </a:xfrm>
          <a:prstGeom prst="rect">
            <a:avLst/>
          </a:prstGeom>
          <a:blipFill>
            <a:blip r:embed="rId10" cstate="print"/>
            <a:stretch>
              <a:fillRect/>
            </a:stretch>
          </a:blipFill>
        </p:spPr>
        <p:txBody>
          <a:bodyPr wrap="square" lIns="0" tIns="0" rIns="0" bIns="0" rtlCol="0"/>
          <a:lstStyle/>
          <a:p>
            <a:endParaRPr/>
          </a:p>
        </p:txBody>
      </p:sp>
      <p:sp>
        <p:nvSpPr>
          <p:cNvPr id="13" name="object 13"/>
          <p:cNvSpPr txBox="1"/>
          <p:nvPr/>
        </p:nvSpPr>
        <p:spPr>
          <a:xfrm>
            <a:off x="3318764" y="3177667"/>
            <a:ext cx="915035" cy="269240"/>
          </a:xfrm>
          <a:prstGeom prst="rect">
            <a:avLst/>
          </a:prstGeom>
        </p:spPr>
        <p:txBody>
          <a:bodyPr vert="horz" wrap="square" lIns="0" tIns="12065" rIns="0" bIns="0" rtlCol="0">
            <a:spAutoFit/>
          </a:bodyPr>
          <a:lstStyle/>
          <a:p>
            <a:pPr marL="12700">
              <a:lnSpc>
                <a:spcPct val="100000"/>
              </a:lnSpc>
              <a:spcBef>
                <a:spcPts val="95"/>
              </a:spcBef>
            </a:pPr>
            <a:r>
              <a:rPr sz="1600" spc="-5" dirty="0">
                <a:solidFill>
                  <a:srgbClr val="FFFFFF"/>
                </a:solidFill>
                <a:latin typeface="Arial"/>
                <a:cs typeface="Arial"/>
              </a:rPr>
              <a:t>FINANCE</a:t>
            </a:r>
            <a:endParaRPr sz="1600">
              <a:latin typeface="Arial"/>
              <a:cs typeface="Arial"/>
            </a:endParaRPr>
          </a:p>
        </p:txBody>
      </p:sp>
      <p:sp>
        <p:nvSpPr>
          <p:cNvPr id="14" name="object 14"/>
          <p:cNvSpPr/>
          <p:nvPr/>
        </p:nvSpPr>
        <p:spPr>
          <a:xfrm>
            <a:off x="4733925" y="2876550"/>
            <a:ext cx="1752600" cy="923925"/>
          </a:xfrm>
          <a:prstGeom prst="rect">
            <a:avLst/>
          </a:prstGeom>
          <a:blipFill>
            <a:blip r:embed="rId11" cstate="print"/>
            <a:stretch>
              <a:fillRect/>
            </a:stretch>
          </a:blipFill>
        </p:spPr>
        <p:txBody>
          <a:bodyPr wrap="square" lIns="0" tIns="0" rIns="0" bIns="0" rtlCol="0"/>
          <a:lstStyle/>
          <a:p>
            <a:endParaRPr/>
          </a:p>
        </p:txBody>
      </p:sp>
      <p:sp>
        <p:nvSpPr>
          <p:cNvPr id="15" name="object 15"/>
          <p:cNvSpPr txBox="1"/>
          <p:nvPr/>
        </p:nvSpPr>
        <p:spPr>
          <a:xfrm>
            <a:off x="4923535" y="3161538"/>
            <a:ext cx="1387475" cy="299720"/>
          </a:xfrm>
          <a:prstGeom prst="rect">
            <a:avLst/>
          </a:prstGeom>
        </p:spPr>
        <p:txBody>
          <a:bodyPr vert="horz" wrap="square" lIns="0" tIns="12700" rIns="0" bIns="0" rtlCol="0">
            <a:spAutoFit/>
          </a:bodyPr>
          <a:lstStyle/>
          <a:p>
            <a:pPr marL="12700">
              <a:lnSpc>
                <a:spcPct val="100000"/>
              </a:lnSpc>
              <a:spcBef>
                <a:spcPts val="100"/>
              </a:spcBef>
            </a:pPr>
            <a:r>
              <a:rPr sz="1800" spc="-5" dirty="0">
                <a:solidFill>
                  <a:srgbClr val="FFFFFF"/>
                </a:solidFill>
                <a:latin typeface="Arial"/>
                <a:cs typeface="Arial"/>
              </a:rPr>
              <a:t>MARK</a:t>
            </a:r>
            <a:r>
              <a:rPr sz="1800" spc="5" dirty="0">
                <a:solidFill>
                  <a:srgbClr val="FFFFFF"/>
                </a:solidFill>
                <a:latin typeface="Arial"/>
                <a:cs typeface="Arial"/>
              </a:rPr>
              <a:t>E</a:t>
            </a:r>
            <a:r>
              <a:rPr sz="1800" spc="15" dirty="0">
                <a:solidFill>
                  <a:srgbClr val="FFFFFF"/>
                </a:solidFill>
                <a:latin typeface="Arial"/>
                <a:cs typeface="Arial"/>
              </a:rPr>
              <a:t>T</a:t>
            </a:r>
            <a:r>
              <a:rPr sz="1800" dirty="0">
                <a:solidFill>
                  <a:srgbClr val="FFFFFF"/>
                </a:solidFill>
                <a:latin typeface="Arial"/>
                <a:cs typeface="Arial"/>
              </a:rPr>
              <a:t>ING</a:t>
            </a:r>
            <a:endParaRPr sz="1800">
              <a:latin typeface="Arial"/>
              <a:cs typeface="Arial"/>
            </a:endParaRPr>
          </a:p>
        </p:txBody>
      </p:sp>
      <p:sp>
        <p:nvSpPr>
          <p:cNvPr id="16" name="object 16"/>
          <p:cNvSpPr/>
          <p:nvPr/>
        </p:nvSpPr>
        <p:spPr>
          <a:xfrm>
            <a:off x="2924175" y="3943350"/>
            <a:ext cx="1695450" cy="914400"/>
          </a:xfrm>
          <a:prstGeom prst="rect">
            <a:avLst/>
          </a:prstGeom>
          <a:blipFill>
            <a:blip r:embed="rId12" cstate="print"/>
            <a:stretch>
              <a:fillRect/>
            </a:stretch>
          </a:blipFill>
        </p:spPr>
        <p:txBody>
          <a:bodyPr wrap="square" lIns="0" tIns="0" rIns="0" bIns="0" rtlCol="0"/>
          <a:lstStyle/>
          <a:p>
            <a:endParaRPr/>
          </a:p>
        </p:txBody>
      </p:sp>
      <p:sp>
        <p:nvSpPr>
          <p:cNvPr id="17" name="object 17"/>
          <p:cNvSpPr txBox="1"/>
          <p:nvPr/>
        </p:nvSpPr>
        <p:spPr>
          <a:xfrm>
            <a:off x="3396488" y="4224020"/>
            <a:ext cx="762000" cy="299720"/>
          </a:xfrm>
          <a:prstGeom prst="rect">
            <a:avLst/>
          </a:prstGeom>
        </p:spPr>
        <p:txBody>
          <a:bodyPr vert="horz" wrap="square" lIns="0" tIns="12700" rIns="0" bIns="0" rtlCol="0">
            <a:spAutoFit/>
          </a:bodyPr>
          <a:lstStyle/>
          <a:p>
            <a:pPr marL="12700">
              <a:lnSpc>
                <a:spcPct val="100000"/>
              </a:lnSpc>
              <a:spcBef>
                <a:spcPts val="100"/>
              </a:spcBef>
            </a:pPr>
            <a:r>
              <a:rPr sz="1800" spc="-5" dirty="0">
                <a:solidFill>
                  <a:srgbClr val="FFFFFF"/>
                </a:solidFill>
                <a:latin typeface="Arial"/>
                <a:cs typeface="Arial"/>
              </a:rPr>
              <a:t>SA</a:t>
            </a:r>
            <a:r>
              <a:rPr sz="1800" spc="-15" dirty="0">
                <a:solidFill>
                  <a:srgbClr val="FFFFFF"/>
                </a:solidFill>
                <a:latin typeface="Arial"/>
                <a:cs typeface="Arial"/>
              </a:rPr>
              <a:t>L</a:t>
            </a:r>
            <a:r>
              <a:rPr sz="1800" spc="-5" dirty="0">
                <a:solidFill>
                  <a:srgbClr val="FFFFFF"/>
                </a:solidFill>
                <a:latin typeface="Arial"/>
                <a:cs typeface="Arial"/>
              </a:rPr>
              <a:t>ES</a:t>
            </a:r>
            <a:endParaRPr sz="1800">
              <a:latin typeface="Arial"/>
              <a:cs typeface="Arial"/>
            </a:endParaRPr>
          </a:p>
        </p:txBody>
      </p:sp>
      <p:sp>
        <p:nvSpPr>
          <p:cNvPr id="18" name="object 18"/>
          <p:cNvSpPr/>
          <p:nvPr/>
        </p:nvSpPr>
        <p:spPr>
          <a:xfrm>
            <a:off x="4648200" y="3943350"/>
            <a:ext cx="1933575" cy="914400"/>
          </a:xfrm>
          <a:prstGeom prst="rect">
            <a:avLst/>
          </a:prstGeom>
          <a:blipFill>
            <a:blip r:embed="rId13" cstate="print"/>
            <a:stretch>
              <a:fillRect/>
            </a:stretch>
          </a:blipFill>
        </p:spPr>
        <p:txBody>
          <a:bodyPr wrap="square" lIns="0" tIns="0" rIns="0" bIns="0" rtlCol="0"/>
          <a:lstStyle/>
          <a:p>
            <a:endParaRPr/>
          </a:p>
        </p:txBody>
      </p:sp>
      <p:sp>
        <p:nvSpPr>
          <p:cNvPr id="19" name="object 19"/>
          <p:cNvSpPr txBox="1"/>
          <p:nvPr/>
        </p:nvSpPr>
        <p:spPr>
          <a:xfrm>
            <a:off x="4830571" y="4224020"/>
            <a:ext cx="1572260" cy="299720"/>
          </a:xfrm>
          <a:prstGeom prst="rect">
            <a:avLst/>
          </a:prstGeom>
        </p:spPr>
        <p:txBody>
          <a:bodyPr vert="horz" wrap="square" lIns="0" tIns="12700" rIns="0" bIns="0" rtlCol="0">
            <a:spAutoFit/>
          </a:bodyPr>
          <a:lstStyle/>
          <a:p>
            <a:pPr marL="12700">
              <a:lnSpc>
                <a:spcPct val="100000"/>
              </a:lnSpc>
              <a:spcBef>
                <a:spcPts val="100"/>
              </a:spcBef>
            </a:pPr>
            <a:r>
              <a:rPr sz="1800" spc="-5" dirty="0">
                <a:solidFill>
                  <a:srgbClr val="FFFFFF"/>
                </a:solidFill>
                <a:latin typeface="Arial"/>
                <a:cs typeface="Arial"/>
              </a:rPr>
              <a:t>ADV</a:t>
            </a:r>
            <a:r>
              <a:rPr sz="1800" spc="-15" dirty="0">
                <a:solidFill>
                  <a:srgbClr val="FFFFFF"/>
                </a:solidFill>
                <a:latin typeface="Arial"/>
                <a:cs typeface="Arial"/>
              </a:rPr>
              <a:t>E</a:t>
            </a:r>
            <a:r>
              <a:rPr sz="1800" spc="-45" dirty="0">
                <a:solidFill>
                  <a:srgbClr val="FFFFFF"/>
                </a:solidFill>
                <a:latin typeface="Arial"/>
                <a:cs typeface="Arial"/>
              </a:rPr>
              <a:t>R</a:t>
            </a:r>
            <a:r>
              <a:rPr sz="1800" spc="10" dirty="0">
                <a:solidFill>
                  <a:srgbClr val="FFFFFF"/>
                </a:solidFill>
                <a:latin typeface="Arial"/>
                <a:cs typeface="Arial"/>
              </a:rPr>
              <a:t>T</a:t>
            </a:r>
            <a:r>
              <a:rPr sz="1800" dirty="0">
                <a:solidFill>
                  <a:srgbClr val="FFFFFF"/>
                </a:solidFill>
                <a:latin typeface="Arial"/>
                <a:cs typeface="Arial"/>
              </a:rPr>
              <a:t>IS</a:t>
            </a:r>
            <a:r>
              <a:rPr sz="1800" spc="5" dirty="0">
                <a:solidFill>
                  <a:srgbClr val="FFFFFF"/>
                </a:solidFill>
                <a:latin typeface="Arial"/>
                <a:cs typeface="Arial"/>
              </a:rPr>
              <a:t>I</a:t>
            </a:r>
            <a:r>
              <a:rPr sz="1800" dirty="0">
                <a:solidFill>
                  <a:srgbClr val="FFFFFF"/>
                </a:solidFill>
                <a:latin typeface="Arial"/>
                <a:cs typeface="Arial"/>
              </a:rPr>
              <a:t>NG</a:t>
            </a:r>
            <a:endParaRPr sz="1800">
              <a:latin typeface="Arial"/>
              <a:cs typeface="Arial"/>
            </a:endParaRPr>
          </a:p>
        </p:txBody>
      </p:sp>
      <p:sp>
        <p:nvSpPr>
          <p:cNvPr id="20" name="object 20"/>
          <p:cNvSpPr/>
          <p:nvPr/>
        </p:nvSpPr>
        <p:spPr>
          <a:xfrm>
            <a:off x="6581775" y="3943350"/>
            <a:ext cx="1800225" cy="914400"/>
          </a:xfrm>
          <a:prstGeom prst="rect">
            <a:avLst/>
          </a:prstGeom>
          <a:blipFill>
            <a:blip r:embed="rId14" cstate="print"/>
            <a:stretch>
              <a:fillRect/>
            </a:stretch>
          </a:blipFill>
        </p:spPr>
        <p:txBody>
          <a:bodyPr wrap="square" lIns="0" tIns="0" rIns="0" bIns="0" rtlCol="0"/>
          <a:lstStyle/>
          <a:p>
            <a:endParaRPr/>
          </a:p>
        </p:txBody>
      </p:sp>
      <p:sp>
        <p:nvSpPr>
          <p:cNvPr id="21" name="object 21"/>
          <p:cNvSpPr txBox="1"/>
          <p:nvPr/>
        </p:nvSpPr>
        <p:spPr>
          <a:xfrm>
            <a:off x="6763257" y="4092397"/>
            <a:ext cx="1386840" cy="562610"/>
          </a:xfrm>
          <a:prstGeom prst="rect">
            <a:avLst/>
          </a:prstGeom>
        </p:spPr>
        <p:txBody>
          <a:bodyPr vert="horz" wrap="square" lIns="0" tIns="12700" rIns="0" bIns="0" rtlCol="0">
            <a:spAutoFit/>
          </a:bodyPr>
          <a:lstStyle/>
          <a:p>
            <a:pPr marL="12700">
              <a:lnSpc>
                <a:spcPts val="2110"/>
              </a:lnSpc>
              <a:spcBef>
                <a:spcPts val="100"/>
              </a:spcBef>
            </a:pPr>
            <a:r>
              <a:rPr sz="1800" dirty="0">
                <a:solidFill>
                  <a:srgbClr val="FFFFFF"/>
                </a:solidFill>
                <a:latin typeface="Arial"/>
                <a:cs typeface="Arial"/>
              </a:rPr>
              <a:t>MA</a:t>
            </a:r>
            <a:r>
              <a:rPr sz="1800" spc="-10" dirty="0">
                <a:solidFill>
                  <a:srgbClr val="FFFFFF"/>
                </a:solidFill>
                <a:latin typeface="Arial"/>
                <a:cs typeface="Arial"/>
              </a:rPr>
              <a:t>R</a:t>
            </a:r>
            <a:r>
              <a:rPr sz="1800" dirty="0">
                <a:solidFill>
                  <a:srgbClr val="FFFFFF"/>
                </a:solidFill>
                <a:latin typeface="Arial"/>
                <a:cs typeface="Arial"/>
              </a:rPr>
              <a:t>KE</a:t>
            </a:r>
            <a:r>
              <a:rPr sz="1800" spc="5" dirty="0">
                <a:solidFill>
                  <a:srgbClr val="FFFFFF"/>
                </a:solidFill>
                <a:latin typeface="Arial"/>
                <a:cs typeface="Arial"/>
              </a:rPr>
              <a:t>T</a:t>
            </a:r>
            <a:r>
              <a:rPr sz="1800" dirty="0">
                <a:solidFill>
                  <a:srgbClr val="FFFFFF"/>
                </a:solidFill>
                <a:latin typeface="Arial"/>
                <a:cs typeface="Arial"/>
              </a:rPr>
              <a:t>ING</a:t>
            </a:r>
            <a:endParaRPr sz="1800">
              <a:latin typeface="Arial"/>
              <a:cs typeface="Arial"/>
            </a:endParaRPr>
          </a:p>
          <a:p>
            <a:pPr marL="58419">
              <a:lnSpc>
                <a:spcPts val="2110"/>
              </a:lnSpc>
            </a:pPr>
            <a:r>
              <a:rPr sz="1800" spc="-5" dirty="0">
                <a:solidFill>
                  <a:srgbClr val="FFFFFF"/>
                </a:solidFill>
                <a:latin typeface="Arial"/>
                <a:cs typeface="Arial"/>
              </a:rPr>
              <a:t>RESEARCH</a:t>
            </a:r>
            <a:endParaRPr sz="1800">
              <a:latin typeface="Arial"/>
              <a:cs typeface="Arial"/>
            </a:endParaRPr>
          </a:p>
        </p:txBody>
      </p:sp>
      <p:sp>
        <p:nvSpPr>
          <p:cNvPr id="22" name="object 22"/>
          <p:cNvSpPr/>
          <p:nvPr/>
        </p:nvSpPr>
        <p:spPr>
          <a:xfrm>
            <a:off x="6553200" y="2876550"/>
            <a:ext cx="1790700" cy="923925"/>
          </a:xfrm>
          <a:prstGeom prst="rect">
            <a:avLst/>
          </a:prstGeom>
          <a:blipFill>
            <a:blip r:embed="rId15" cstate="print"/>
            <a:stretch>
              <a:fillRect/>
            </a:stretch>
          </a:blipFill>
        </p:spPr>
        <p:txBody>
          <a:bodyPr wrap="square" lIns="0" tIns="0" rIns="0" bIns="0" rtlCol="0"/>
          <a:lstStyle/>
          <a:p>
            <a:endParaRPr/>
          </a:p>
        </p:txBody>
      </p:sp>
      <p:sp>
        <p:nvSpPr>
          <p:cNvPr id="23" name="object 23"/>
          <p:cNvSpPr txBox="1"/>
          <p:nvPr/>
        </p:nvSpPr>
        <p:spPr>
          <a:xfrm>
            <a:off x="6738873" y="3161538"/>
            <a:ext cx="1435100" cy="299720"/>
          </a:xfrm>
          <a:prstGeom prst="rect">
            <a:avLst/>
          </a:prstGeom>
        </p:spPr>
        <p:txBody>
          <a:bodyPr vert="horz" wrap="square" lIns="0" tIns="12700" rIns="0" bIns="0" rtlCol="0">
            <a:spAutoFit/>
          </a:bodyPr>
          <a:lstStyle/>
          <a:p>
            <a:pPr marL="12700">
              <a:lnSpc>
                <a:spcPct val="100000"/>
              </a:lnSpc>
              <a:spcBef>
                <a:spcPts val="100"/>
              </a:spcBef>
            </a:pPr>
            <a:r>
              <a:rPr sz="1800" spc="-5" dirty="0">
                <a:solidFill>
                  <a:srgbClr val="FFFFFF"/>
                </a:solidFill>
                <a:latin typeface="Arial"/>
                <a:cs typeface="Arial"/>
              </a:rPr>
              <a:t>PERSONNEL</a:t>
            </a:r>
            <a:endParaRPr sz="1800">
              <a:latin typeface="Arial"/>
              <a:cs typeface="Arial"/>
            </a:endParaRPr>
          </a:p>
        </p:txBody>
      </p:sp>
      <p:sp>
        <p:nvSpPr>
          <p:cNvPr id="24" name="object 24"/>
          <p:cNvSpPr txBox="1">
            <a:spLocks noGrp="1"/>
          </p:cNvSpPr>
          <p:nvPr>
            <p:ph type="title"/>
          </p:nvPr>
        </p:nvSpPr>
        <p:spPr>
          <a:xfrm>
            <a:off x="993444" y="690498"/>
            <a:ext cx="7132320" cy="635000"/>
          </a:xfrm>
          <a:prstGeom prst="rect">
            <a:avLst/>
          </a:prstGeom>
        </p:spPr>
        <p:txBody>
          <a:bodyPr vert="horz" wrap="square" lIns="0" tIns="12065" rIns="0" bIns="0" rtlCol="0">
            <a:spAutoFit/>
          </a:bodyPr>
          <a:lstStyle/>
          <a:p>
            <a:pPr marL="12700">
              <a:lnSpc>
                <a:spcPct val="100000"/>
              </a:lnSpc>
              <a:spcBef>
                <a:spcPts val="95"/>
              </a:spcBef>
            </a:pPr>
            <a:r>
              <a:rPr spc="-5" dirty="0"/>
              <a:t>Departmentation By</a:t>
            </a:r>
            <a:r>
              <a:rPr spc="-30" dirty="0"/>
              <a:t> </a:t>
            </a:r>
            <a:r>
              <a:rPr spc="-5" dirty="0"/>
              <a:t>Function</a:t>
            </a:r>
          </a:p>
        </p:txBody>
      </p:sp>
      <p:sp>
        <p:nvSpPr>
          <p:cNvPr id="25" name="Footer Placeholder 24"/>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26" name="Slide Number Placeholder 25"/>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46</a:t>
            </a:fld>
            <a:endParaRPr lang="en-IN" dirty="0"/>
          </a:p>
        </p:txBody>
      </p:sp>
    </p:spTree>
    <p:extLst>
      <p:ext uri="{BB962C8B-B14F-4D97-AF65-F5344CB8AC3E}">
        <p14:creationId xmlns:p14="http://schemas.microsoft.com/office/powerpoint/2010/main" val="270248530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body" idx="1"/>
          </p:nvPr>
        </p:nvSpPr>
        <p:spPr>
          <a:xfrm>
            <a:off x="228600" y="990600"/>
            <a:ext cx="8610600" cy="4023537"/>
          </a:xfrm>
          <a:prstGeom prst="rect">
            <a:avLst/>
          </a:prstGeom>
        </p:spPr>
        <p:txBody>
          <a:bodyPr vert="horz" wrap="square" lIns="0" tIns="12065" rIns="0" bIns="0" rtlCol="0">
            <a:spAutoFit/>
          </a:bodyPr>
          <a:lstStyle/>
          <a:p>
            <a:pPr marL="88265" marR="5080" indent="1074420">
              <a:lnSpc>
                <a:spcPct val="100000"/>
              </a:lnSpc>
              <a:spcBef>
                <a:spcPts val="95"/>
              </a:spcBef>
              <a:tabLst>
                <a:tab pos="2263775" algn="l"/>
              </a:tabLst>
            </a:pPr>
            <a:r>
              <a:rPr spc="-5" dirty="0"/>
              <a:t>The </a:t>
            </a:r>
            <a:r>
              <a:rPr dirty="0"/>
              <a:t>functions </a:t>
            </a:r>
            <a:r>
              <a:rPr spc="-5" dirty="0"/>
              <a:t>of </a:t>
            </a:r>
            <a:r>
              <a:rPr dirty="0"/>
              <a:t>manufacturing </a:t>
            </a:r>
            <a:r>
              <a:rPr spc="-5" dirty="0"/>
              <a:t>concern  can be </a:t>
            </a:r>
            <a:r>
              <a:rPr dirty="0"/>
              <a:t>divided </a:t>
            </a:r>
            <a:r>
              <a:rPr spc="-5" dirty="0"/>
              <a:t>into </a:t>
            </a:r>
            <a:r>
              <a:rPr dirty="0"/>
              <a:t>production  </a:t>
            </a:r>
            <a:r>
              <a:rPr spc="-5" dirty="0"/>
              <a:t>department,marketing department, </a:t>
            </a:r>
            <a:r>
              <a:rPr dirty="0"/>
              <a:t>financial  </a:t>
            </a:r>
            <a:r>
              <a:rPr spc="-5" dirty="0"/>
              <a:t>department and </a:t>
            </a:r>
            <a:r>
              <a:rPr dirty="0"/>
              <a:t>personnel </a:t>
            </a:r>
            <a:r>
              <a:rPr spc="-5" dirty="0"/>
              <a:t>department</a:t>
            </a:r>
            <a:r>
              <a:rPr spc="-5" dirty="0" smtClean="0"/>
              <a:t>.</a:t>
            </a:r>
            <a:endParaRPr lang="en-IN" spc="-5" dirty="0"/>
          </a:p>
          <a:p>
            <a:pPr marL="88265" marR="5080" indent="1074420">
              <a:lnSpc>
                <a:spcPct val="100000"/>
              </a:lnSpc>
              <a:spcBef>
                <a:spcPts val="95"/>
              </a:spcBef>
              <a:tabLst>
                <a:tab pos="2263775" algn="l"/>
              </a:tabLst>
            </a:pPr>
            <a:endParaRPr lang="en-IN" spc="-5" dirty="0" smtClean="0"/>
          </a:p>
          <a:p>
            <a:pPr marL="88265" marR="5080" indent="1074420">
              <a:lnSpc>
                <a:spcPct val="100000"/>
              </a:lnSpc>
              <a:spcBef>
                <a:spcPts val="95"/>
              </a:spcBef>
              <a:tabLst>
                <a:tab pos="2263775" algn="l"/>
              </a:tabLst>
            </a:pPr>
            <a:r>
              <a:rPr spc="-5" dirty="0" smtClean="0"/>
              <a:t> </a:t>
            </a:r>
            <a:r>
              <a:rPr spc="-5" dirty="0"/>
              <a:t>Again</a:t>
            </a:r>
            <a:r>
              <a:rPr spc="-70" dirty="0"/>
              <a:t> </a:t>
            </a:r>
            <a:r>
              <a:rPr spc="-5" dirty="0"/>
              <a:t>sub  </a:t>
            </a:r>
            <a:r>
              <a:rPr dirty="0"/>
              <a:t>departments	</a:t>
            </a:r>
            <a:r>
              <a:rPr spc="-5" dirty="0"/>
              <a:t>can </a:t>
            </a:r>
            <a:r>
              <a:rPr dirty="0"/>
              <a:t>be established </a:t>
            </a:r>
            <a:r>
              <a:rPr spc="-5" dirty="0"/>
              <a:t>in </a:t>
            </a:r>
            <a:r>
              <a:rPr dirty="0"/>
              <a:t>each  </a:t>
            </a:r>
            <a:r>
              <a:rPr spc="-5" dirty="0"/>
              <a:t>department</a:t>
            </a:r>
          </a:p>
        </p:txBody>
      </p:sp>
      <p:sp>
        <p:nvSpPr>
          <p:cNvPr id="3" name="object 3"/>
          <p:cNvSpPr txBox="1">
            <a:spLocks noGrp="1"/>
          </p:cNvSpPr>
          <p:nvPr>
            <p:ph type="title"/>
          </p:nvPr>
        </p:nvSpPr>
        <p:spPr>
          <a:xfrm>
            <a:off x="2890266" y="477977"/>
            <a:ext cx="1992630" cy="514350"/>
          </a:xfrm>
          <a:prstGeom prst="rect">
            <a:avLst/>
          </a:prstGeom>
        </p:spPr>
        <p:txBody>
          <a:bodyPr vert="horz" wrap="square" lIns="0" tIns="13335" rIns="0" bIns="0" rtlCol="0">
            <a:spAutoFit/>
          </a:bodyPr>
          <a:lstStyle/>
          <a:p>
            <a:pPr marL="12700">
              <a:lnSpc>
                <a:spcPct val="100000"/>
              </a:lnSpc>
              <a:spcBef>
                <a:spcPts val="105"/>
              </a:spcBef>
            </a:pPr>
            <a:r>
              <a:rPr sz="3200" dirty="0"/>
              <a:t>EXA</a:t>
            </a:r>
            <a:r>
              <a:rPr sz="3200" spc="-10" dirty="0"/>
              <a:t>M</a:t>
            </a:r>
            <a:r>
              <a:rPr sz="3200" dirty="0"/>
              <a:t>PLE</a:t>
            </a:r>
            <a:endParaRPr sz="3200"/>
          </a:p>
        </p:txBody>
      </p:sp>
      <p:sp>
        <p:nvSpPr>
          <p:cNvPr id="4" name="Footer Placeholder 3"/>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5" name="Slide Number Placeholder 4"/>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47</a:t>
            </a:fld>
            <a:endParaRPr lang="en-IN" dirty="0"/>
          </a:p>
        </p:txBody>
      </p:sp>
    </p:spTree>
    <p:extLst>
      <p:ext uri="{BB962C8B-B14F-4D97-AF65-F5344CB8AC3E}">
        <p14:creationId xmlns:p14="http://schemas.microsoft.com/office/powerpoint/2010/main" val="400106980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770050" y="403662"/>
            <a:ext cx="6789991" cy="1124712"/>
          </a:xfrm>
          <a:prstGeom prst="rect">
            <a:avLst/>
          </a:prstGeom>
        </p:spPr>
        <p:txBody>
          <a:bodyPr vert="horz" wrap="square" lIns="0" tIns="12002" rIns="0" bIns="0" rtlCol="0">
            <a:spAutoFit/>
          </a:bodyPr>
          <a:lstStyle/>
          <a:p>
            <a:pPr marL="11430">
              <a:spcBef>
                <a:spcPts val="95"/>
              </a:spcBef>
            </a:pPr>
            <a:r>
              <a:rPr sz="3600" spc="-5" dirty="0"/>
              <a:t>A) Functional Departmentalization</a:t>
            </a:r>
            <a:r>
              <a:rPr sz="3600" spc="41" dirty="0"/>
              <a:t> </a:t>
            </a:r>
            <a:r>
              <a:rPr sz="4000" dirty="0"/>
              <a:t>–</a:t>
            </a:r>
            <a:endParaRPr sz="4000"/>
          </a:p>
          <a:p>
            <a:pPr marL="389763">
              <a:spcBef>
                <a:spcPts val="27"/>
              </a:spcBef>
            </a:pPr>
            <a:r>
              <a:rPr spc="-5" dirty="0"/>
              <a:t>Groups Job </a:t>
            </a:r>
            <a:r>
              <a:rPr dirty="0"/>
              <a:t>According To</a:t>
            </a:r>
            <a:r>
              <a:rPr spc="-14" dirty="0"/>
              <a:t> </a:t>
            </a:r>
            <a:r>
              <a:rPr spc="-5" dirty="0"/>
              <a:t>Functions</a:t>
            </a:r>
            <a:endParaRPr/>
          </a:p>
        </p:txBody>
      </p:sp>
      <p:sp>
        <p:nvSpPr>
          <p:cNvPr id="3" name="object 3"/>
          <p:cNvSpPr/>
          <p:nvPr/>
        </p:nvSpPr>
        <p:spPr>
          <a:xfrm>
            <a:off x="304800" y="1600200"/>
            <a:ext cx="8534400" cy="4599432"/>
          </a:xfrm>
          <a:prstGeom prst="rect">
            <a:avLst/>
          </a:prstGeom>
          <a:blipFill>
            <a:blip r:embed="rId2" cstate="print"/>
            <a:stretch>
              <a:fillRect/>
            </a:stretch>
          </a:blipFill>
        </p:spPr>
        <p:txBody>
          <a:bodyPr wrap="square" lIns="0" tIns="0" rIns="0" bIns="0" rtlCol="0"/>
          <a:lstStyle/>
          <a:p>
            <a:endParaRPr/>
          </a:p>
        </p:txBody>
      </p:sp>
      <p:sp>
        <p:nvSpPr>
          <p:cNvPr id="4" name="Footer Placeholder 3"/>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5" name="Slide Number Placeholder 4"/>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48</a:t>
            </a:fld>
            <a:endParaRPr lang="en-IN" dirty="0"/>
          </a:p>
        </p:txBody>
      </p:sp>
    </p:spTree>
    <p:extLst>
      <p:ext uri="{BB962C8B-B14F-4D97-AF65-F5344CB8AC3E}">
        <p14:creationId xmlns:p14="http://schemas.microsoft.com/office/powerpoint/2010/main" val="186034016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459740" y="533401"/>
            <a:ext cx="8379460" cy="4936608"/>
          </a:xfrm>
          <a:prstGeom prst="rect">
            <a:avLst/>
          </a:prstGeom>
        </p:spPr>
        <p:txBody>
          <a:bodyPr vert="horz" wrap="square" lIns="0" tIns="12065" rIns="0" bIns="0" rtlCol="0">
            <a:spAutoFit/>
          </a:bodyPr>
          <a:lstStyle/>
          <a:p>
            <a:pPr marL="393065">
              <a:lnSpc>
                <a:spcPct val="100000"/>
              </a:lnSpc>
              <a:spcBef>
                <a:spcPts val="95"/>
              </a:spcBef>
              <a:tabLst>
                <a:tab pos="908685" algn="l"/>
                <a:tab pos="909319" algn="l"/>
              </a:tabLst>
            </a:pPr>
            <a:r>
              <a:rPr lang="en-IN" sz="2800" dirty="0">
                <a:solidFill>
                  <a:srgbClr val="000000"/>
                </a:solidFill>
                <a:latin typeface="Arial"/>
                <a:cs typeface="Arial"/>
              </a:rPr>
              <a:t>MERITS</a:t>
            </a:r>
            <a:r>
              <a:rPr lang="en-IN" sz="2800" dirty="0" smtClean="0">
                <a:solidFill>
                  <a:srgbClr val="000000"/>
                </a:solidFill>
                <a:latin typeface="Arial"/>
                <a:cs typeface="Arial"/>
              </a:rPr>
              <a:t>:</a:t>
            </a:r>
          </a:p>
          <a:p>
            <a:pPr marL="393065">
              <a:lnSpc>
                <a:spcPct val="100000"/>
              </a:lnSpc>
              <a:spcBef>
                <a:spcPts val="95"/>
              </a:spcBef>
              <a:tabLst>
                <a:tab pos="908685" algn="l"/>
                <a:tab pos="909319" algn="l"/>
              </a:tabLst>
            </a:pPr>
            <a:endParaRPr lang="en-IN" sz="2800" spc="-5" dirty="0" smtClean="0">
              <a:latin typeface="Arial"/>
              <a:cs typeface="Arial"/>
            </a:endParaRPr>
          </a:p>
          <a:p>
            <a:pPr marL="908685" indent="-515620">
              <a:lnSpc>
                <a:spcPct val="100000"/>
              </a:lnSpc>
              <a:spcBef>
                <a:spcPts val="95"/>
              </a:spcBef>
              <a:buAutoNum type="arabicPeriod"/>
              <a:tabLst>
                <a:tab pos="908685" algn="l"/>
                <a:tab pos="909319" algn="l"/>
              </a:tabLst>
            </a:pPr>
            <a:r>
              <a:rPr lang="en-IN" sz="2800" spc="-5" dirty="0" smtClean="0">
                <a:latin typeface="Arial"/>
                <a:cs typeface="Arial"/>
              </a:rPr>
              <a:t>Simpler and</a:t>
            </a:r>
            <a:r>
              <a:rPr lang="en-IN" sz="2800" spc="-140" dirty="0" smtClean="0">
                <a:latin typeface="Arial"/>
                <a:cs typeface="Arial"/>
              </a:rPr>
              <a:t> </a:t>
            </a:r>
            <a:r>
              <a:rPr lang="en-IN" sz="2800" spc="-25" dirty="0" smtClean="0">
                <a:latin typeface="Arial"/>
                <a:cs typeface="Arial"/>
              </a:rPr>
              <a:t>familiar</a:t>
            </a:r>
            <a:endParaRPr lang="en-IN" sz="2800" dirty="0" smtClean="0">
              <a:latin typeface="Arial"/>
              <a:cs typeface="Arial"/>
            </a:endParaRPr>
          </a:p>
          <a:p>
            <a:pPr marL="908685" indent="-515620">
              <a:lnSpc>
                <a:spcPct val="100000"/>
              </a:lnSpc>
              <a:buAutoNum type="arabicPeriod"/>
              <a:tabLst>
                <a:tab pos="908685" algn="l"/>
                <a:tab pos="909319" algn="l"/>
              </a:tabLst>
            </a:pPr>
            <a:r>
              <a:rPr lang="en-IN" sz="2800" spc="-5" dirty="0" smtClean="0">
                <a:latin typeface="Arial"/>
                <a:cs typeface="Arial"/>
              </a:rPr>
              <a:t>Economy</a:t>
            </a:r>
            <a:endParaRPr lang="en-IN" sz="2800" dirty="0" smtClean="0">
              <a:latin typeface="Arial"/>
              <a:cs typeface="Arial"/>
            </a:endParaRPr>
          </a:p>
          <a:p>
            <a:pPr marL="908685" marR="1588770" indent="-515620">
              <a:lnSpc>
                <a:spcPct val="100000"/>
              </a:lnSpc>
              <a:buAutoNum type="arabicPeriod"/>
              <a:tabLst>
                <a:tab pos="908685" algn="l"/>
                <a:tab pos="909319" algn="l"/>
              </a:tabLst>
            </a:pPr>
            <a:r>
              <a:rPr lang="en-IN" sz="2800" spc="-5" dirty="0" smtClean="0">
                <a:latin typeface="Arial"/>
                <a:cs typeface="Arial"/>
              </a:rPr>
              <a:t>Overlapping</a:t>
            </a:r>
            <a:r>
              <a:rPr lang="en-IN" sz="2800" spc="-204" dirty="0" smtClean="0">
                <a:latin typeface="Arial"/>
                <a:cs typeface="Arial"/>
              </a:rPr>
              <a:t> </a:t>
            </a:r>
            <a:r>
              <a:rPr lang="en-IN" sz="2800" spc="-5" dirty="0" smtClean="0">
                <a:latin typeface="Arial"/>
                <a:cs typeface="Arial"/>
              </a:rPr>
              <a:t>and  </a:t>
            </a:r>
            <a:r>
              <a:rPr lang="en-IN" sz="2800" spc="-25" dirty="0" smtClean="0">
                <a:latin typeface="Arial"/>
                <a:cs typeface="Arial"/>
              </a:rPr>
              <a:t>duplication</a:t>
            </a:r>
          </a:p>
          <a:p>
            <a:pPr marL="908685" marR="1588770" indent="-515620">
              <a:lnSpc>
                <a:spcPct val="100000"/>
              </a:lnSpc>
              <a:buAutoNum type="arabicPeriod"/>
              <a:tabLst>
                <a:tab pos="908685" algn="l"/>
                <a:tab pos="909319" algn="l"/>
              </a:tabLst>
            </a:pPr>
            <a:r>
              <a:rPr lang="en-IN" sz="2800" spc="-25" dirty="0" smtClean="0">
                <a:latin typeface="Arial"/>
                <a:cs typeface="Arial"/>
              </a:rPr>
              <a:t>Brings benefits of specialisation</a:t>
            </a:r>
          </a:p>
          <a:p>
            <a:pPr marL="908685" marR="1588770" indent="-515620">
              <a:lnSpc>
                <a:spcPct val="100000"/>
              </a:lnSpc>
              <a:buAutoNum type="arabicPeriod"/>
              <a:tabLst>
                <a:tab pos="908685" algn="l"/>
                <a:tab pos="909319" algn="l"/>
              </a:tabLst>
            </a:pPr>
            <a:r>
              <a:rPr lang="en-IN" sz="2800" spc="-25" dirty="0" smtClean="0">
                <a:latin typeface="Arial"/>
                <a:cs typeface="Arial"/>
              </a:rPr>
              <a:t>Effective Control</a:t>
            </a:r>
          </a:p>
          <a:p>
            <a:pPr marL="908685" marR="1588770" indent="-515620">
              <a:lnSpc>
                <a:spcPct val="100000"/>
              </a:lnSpc>
              <a:buAutoNum type="arabicPeriod"/>
              <a:tabLst>
                <a:tab pos="908685" algn="l"/>
                <a:tab pos="909319" algn="l"/>
              </a:tabLst>
            </a:pPr>
            <a:endParaRPr lang="en-IN" sz="2800" dirty="0" smtClean="0">
              <a:latin typeface="Arial"/>
              <a:cs typeface="Arial"/>
            </a:endParaRPr>
          </a:p>
          <a:p>
            <a:pPr marL="12700">
              <a:lnSpc>
                <a:spcPts val="2985"/>
              </a:lnSpc>
            </a:pPr>
            <a:r>
              <a:rPr sz="3200" dirty="0" smtClean="0">
                <a:latin typeface="Arial"/>
                <a:cs typeface="Arial"/>
              </a:rPr>
              <a:t>DEMERITS</a:t>
            </a:r>
            <a:r>
              <a:rPr sz="3200" dirty="0">
                <a:latin typeface="Arial"/>
                <a:cs typeface="Arial"/>
              </a:rPr>
              <a:t>:</a:t>
            </a:r>
          </a:p>
          <a:p>
            <a:pPr marL="832485" indent="-515620">
              <a:lnSpc>
                <a:spcPct val="100000"/>
              </a:lnSpc>
              <a:spcBef>
                <a:spcPts val="1630"/>
              </a:spcBef>
              <a:buAutoNum type="arabicPeriod"/>
              <a:tabLst>
                <a:tab pos="832485" algn="l"/>
                <a:tab pos="833119" algn="l"/>
              </a:tabLst>
            </a:pPr>
            <a:r>
              <a:rPr lang="en-IN" sz="2800" spc="-30" dirty="0" smtClean="0">
                <a:latin typeface="Arial"/>
                <a:cs typeface="Arial"/>
              </a:rPr>
              <a:t>Difficult to</a:t>
            </a:r>
            <a:r>
              <a:rPr lang="en-IN" sz="2800" spc="-65" dirty="0" smtClean="0">
                <a:latin typeface="Arial"/>
                <a:cs typeface="Arial"/>
              </a:rPr>
              <a:t> </a:t>
            </a:r>
            <a:r>
              <a:rPr lang="en-IN" sz="2800" spc="-10" dirty="0" smtClean="0">
                <a:latin typeface="Arial"/>
                <a:cs typeface="Arial"/>
              </a:rPr>
              <a:t>measure</a:t>
            </a:r>
            <a:endParaRPr lang="en-IN" sz="2800" dirty="0" smtClean="0">
              <a:latin typeface="Arial"/>
              <a:cs typeface="Arial"/>
            </a:endParaRPr>
          </a:p>
          <a:p>
            <a:pPr marL="832485" indent="-515620">
              <a:lnSpc>
                <a:spcPct val="100000"/>
              </a:lnSpc>
              <a:buAutoNum type="arabicPeriod"/>
              <a:tabLst>
                <a:tab pos="832485" algn="l"/>
                <a:tab pos="833119" algn="l"/>
              </a:tabLst>
            </a:pPr>
            <a:r>
              <a:rPr lang="en-IN" sz="2800" spc="-10" dirty="0" smtClean="0">
                <a:latin typeface="Arial"/>
                <a:cs typeface="Arial"/>
              </a:rPr>
              <a:t>Affect the</a:t>
            </a:r>
            <a:r>
              <a:rPr lang="en-IN" sz="2800" spc="-130" dirty="0" smtClean="0">
                <a:latin typeface="Arial"/>
                <a:cs typeface="Arial"/>
              </a:rPr>
              <a:t> </a:t>
            </a:r>
            <a:r>
              <a:rPr lang="en-IN" sz="2800" spc="-5" dirty="0" smtClean="0">
                <a:latin typeface="Arial"/>
                <a:cs typeface="Arial"/>
              </a:rPr>
              <a:t>performance</a:t>
            </a:r>
            <a:endParaRPr lang="en-IN" sz="2800" dirty="0">
              <a:latin typeface="Arial"/>
              <a:cs typeface="Arial"/>
            </a:endParaRPr>
          </a:p>
        </p:txBody>
      </p:sp>
      <p:sp>
        <p:nvSpPr>
          <p:cNvPr id="2" name="Footer Placeholder 1"/>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4" name="Slide Number Placeholder 3"/>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49</a:t>
            </a:fld>
            <a:endParaRPr lang="en-IN" dirty="0"/>
          </a:p>
        </p:txBody>
      </p:sp>
    </p:spTree>
    <p:extLst>
      <p:ext uri="{BB962C8B-B14F-4D97-AF65-F5344CB8AC3E}">
        <p14:creationId xmlns:p14="http://schemas.microsoft.com/office/powerpoint/2010/main" val="32814136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0442" y="331978"/>
            <a:ext cx="7043115" cy="492443"/>
          </a:xfrm>
        </p:spPr>
        <p:txBody>
          <a:bodyPr/>
          <a:lstStyle/>
          <a:p>
            <a:r>
              <a:rPr lang="en-IN" dirty="0" smtClean="0"/>
              <a:t>Steps in Organising Process</a:t>
            </a:r>
            <a:endParaRPr lang="en-IN" dirty="0"/>
          </a:p>
        </p:txBody>
      </p:sp>
      <p:graphicFrame>
        <p:nvGraphicFramePr>
          <p:cNvPr id="4" name="Diagram 3"/>
          <p:cNvGraphicFramePr/>
          <p:nvPr>
            <p:extLst>
              <p:ext uri="{D42A27DB-BD31-4B8C-83A1-F6EECF244321}">
                <p14:modId xmlns:p14="http://schemas.microsoft.com/office/powerpoint/2010/main" val="882458793"/>
              </p:ext>
            </p:extLst>
          </p:nvPr>
        </p:nvGraphicFramePr>
        <p:xfrm>
          <a:off x="457200" y="990600"/>
          <a:ext cx="8382000" cy="5715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Footer Placeholder 7"/>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9" name="Slide Number Placeholder 8"/>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5</a:t>
            </a:fld>
            <a:endParaRPr lang="en-IN" dirty="0"/>
          </a:p>
        </p:txBody>
      </p:sp>
    </p:spTree>
    <p:extLst>
      <p:ext uri="{BB962C8B-B14F-4D97-AF65-F5344CB8AC3E}">
        <p14:creationId xmlns:p14="http://schemas.microsoft.com/office/powerpoint/2010/main" val="142283233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83540" y="477977"/>
            <a:ext cx="7592695" cy="1123315"/>
          </a:xfrm>
          <a:prstGeom prst="rect">
            <a:avLst/>
          </a:prstGeom>
        </p:spPr>
        <p:txBody>
          <a:bodyPr vert="horz" wrap="square" lIns="0" tIns="12700" rIns="0" bIns="0" rtlCol="0">
            <a:spAutoFit/>
          </a:bodyPr>
          <a:lstStyle/>
          <a:p>
            <a:pPr marL="12700" marR="5080">
              <a:lnSpc>
                <a:spcPct val="100000"/>
              </a:lnSpc>
              <a:spcBef>
                <a:spcPts val="100"/>
              </a:spcBef>
            </a:pPr>
            <a:r>
              <a:rPr sz="3600" dirty="0"/>
              <a:t>Departmentation by </a:t>
            </a:r>
            <a:r>
              <a:rPr sz="3600" spc="-5" dirty="0"/>
              <a:t>location </a:t>
            </a:r>
            <a:r>
              <a:rPr sz="3600" dirty="0"/>
              <a:t>or</a:t>
            </a:r>
            <a:r>
              <a:rPr sz="3600" spc="-90" dirty="0"/>
              <a:t> </a:t>
            </a:r>
            <a:r>
              <a:rPr sz="3600" dirty="0"/>
              <a:t>the  </a:t>
            </a:r>
            <a:r>
              <a:rPr sz="3600" spc="-5" dirty="0"/>
              <a:t>place</a:t>
            </a:r>
            <a:endParaRPr sz="3600"/>
          </a:p>
        </p:txBody>
      </p:sp>
      <p:sp>
        <p:nvSpPr>
          <p:cNvPr id="3" name="object 3"/>
          <p:cNvSpPr txBox="1"/>
          <p:nvPr/>
        </p:nvSpPr>
        <p:spPr>
          <a:xfrm>
            <a:off x="383540" y="2173046"/>
            <a:ext cx="7496175" cy="2585720"/>
          </a:xfrm>
          <a:prstGeom prst="rect">
            <a:avLst/>
          </a:prstGeom>
        </p:spPr>
        <p:txBody>
          <a:bodyPr vert="horz" wrap="square" lIns="0" tIns="12065" rIns="0" bIns="0" rtlCol="0">
            <a:spAutoFit/>
          </a:bodyPr>
          <a:lstStyle/>
          <a:p>
            <a:pPr marL="12700" marR="5080" indent="1671955">
              <a:lnSpc>
                <a:spcPct val="100000"/>
              </a:lnSpc>
              <a:spcBef>
                <a:spcPts val="95"/>
              </a:spcBef>
            </a:pPr>
            <a:r>
              <a:rPr sz="2800" dirty="0">
                <a:solidFill>
                  <a:srgbClr val="006FC0"/>
                </a:solidFill>
                <a:latin typeface="Arial"/>
                <a:cs typeface="Arial"/>
              </a:rPr>
              <a:t>Departmentation </a:t>
            </a:r>
            <a:r>
              <a:rPr sz="2800" spc="-5" dirty="0">
                <a:solidFill>
                  <a:srgbClr val="006FC0"/>
                </a:solidFill>
                <a:latin typeface="Arial"/>
                <a:cs typeface="Arial"/>
              </a:rPr>
              <a:t>by </a:t>
            </a:r>
            <a:r>
              <a:rPr sz="2800" dirty="0">
                <a:solidFill>
                  <a:srgbClr val="006FC0"/>
                </a:solidFill>
                <a:latin typeface="Arial"/>
                <a:cs typeface="Arial"/>
              </a:rPr>
              <a:t>location </a:t>
            </a:r>
            <a:r>
              <a:rPr sz="2800" spc="-5" dirty="0">
                <a:solidFill>
                  <a:srgbClr val="006FC0"/>
                </a:solidFill>
                <a:latin typeface="Arial"/>
                <a:cs typeface="Arial"/>
              </a:rPr>
              <a:t>or place  means, "Grouping of activities by </a:t>
            </a:r>
            <a:r>
              <a:rPr sz="2800" dirty="0">
                <a:solidFill>
                  <a:srgbClr val="006FC0"/>
                </a:solidFill>
                <a:latin typeface="Arial"/>
                <a:cs typeface="Arial"/>
              </a:rPr>
              <a:t>area </a:t>
            </a:r>
            <a:r>
              <a:rPr sz="2800" spc="-5" dirty="0">
                <a:solidFill>
                  <a:srgbClr val="006FC0"/>
                </a:solidFill>
                <a:latin typeface="Arial"/>
                <a:cs typeface="Arial"/>
              </a:rPr>
              <a:t>or  </a:t>
            </a:r>
            <a:r>
              <a:rPr sz="2800" dirty="0">
                <a:solidFill>
                  <a:srgbClr val="006FC0"/>
                </a:solidFill>
                <a:latin typeface="Arial"/>
                <a:cs typeface="Arial"/>
              </a:rPr>
              <a:t>territory </a:t>
            </a:r>
            <a:r>
              <a:rPr sz="2800" spc="-5" dirty="0">
                <a:solidFill>
                  <a:srgbClr val="006FC0"/>
                </a:solidFill>
                <a:latin typeface="Arial"/>
                <a:cs typeface="Arial"/>
              </a:rPr>
              <a:t>is common in </a:t>
            </a:r>
            <a:r>
              <a:rPr sz="2800" dirty="0">
                <a:solidFill>
                  <a:srgbClr val="006FC0"/>
                </a:solidFill>
                <a:latin typeface="Arial"/>
                <a:cs typeface="Arial"/>
              </a:rPr>
              <a:t>enterprises operating  </a:t>
            </a:r>
            <a:r>
              <a:rPr sz="2800" spc="-5" dirty="0">
                <a:solidFill>
                  <a:srgbClr val="006FC0"/>
                </a:solidFill>
                <a:latin typeface="Arial"/>
                <a:cs typeface="Arial"/>
              </a:rPr>
              <a:t>over </a:t>
            </a:r>
            <a:r>
              <a:rPr sz="2800" spc="-10" dirty="0">
                <a:solidFill>
                  <a:srgbClr val="006FC0"/>
                </a:solidFill>
                <a:latin typeface="Arial"/>
                <a:cs typeface="Arial"/>
              </a:rPr>
              <a:t>wide </a:t>
            </a:r>
            <a:r>
              <a:rPr sz="2800" spc="-5" dirty="0">
                <a:solidFill>
                  <a:srgbClr val="006FC0"/>
                </a:solidFill>
                <a:latin typeface="Arial"/>
                <a:cs typeface="Arial"/>
              </a:rPr>
              <a:t>geographic areas.” Organizations  which are involved in banking , </a:t>
            </a:r>
            <a:r>
              <a:rPr sz="2800" dirty="0">
                <a:solidFill>
                  <a:srgbClr val="006FC0"/>
                </a:solidFill>
                <a:latin typeface="Arial"/>
                <a:cs typeface="Arial"/>
              </a:rPr>
              <a:t>insurance </a:t>
            </a:r>
            <a:r>
              <a:rPr sz="2800" spc="-5" dirty="0">
                <a:solidFill>
                  <a:srgbClr val="006FC0"/>
                </a:solidFill>
                <a:latin typeface="Arial"/>
                <a:cs typeface="Arial"/>
              </a:rPr>
              <a:t>,  </a:t>
            </a:r>
            <a:r>
              <a:rPr sz="2800" dirty="0">
                <a:solidFill>
                  <a:srgbClr val="006FC0"/>
                </a:solidFill>
                <a:latin typeface="Arial"/>
                <a:cs typeface="Arial"/>
              </a:rPr>
              <a:t>transportation.</a:t>
            </a:r>
            <a:endParaRPr sz="2800">
              <a:latin typeface="Arial"/>
              <a:cs typeface="Arial"/>
            </a:endParaRPr>
          </a:p>
        </p:txBody>
      </p:sp>
      <p:sp>
        <p:nvSpPr>
          <p:cNvPr id="4" name="Footer Placeholder 3"/>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5" name="Slide Number Placeholder 4"/>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50</a:t>
            </a:fld>
            <a:endParaRPr lang="en-IN" dirty="0"/>
          </a:p>
        </p:txBody>
      </p:sp>
    </p:spTree>
    <p:extLst>
      <p:ext uri="{BB962C8B-B14F-4D97-AF65-F5344CB8AC3E}">
        <p14:creationId xmlns:p14="http://schemas.microsoft.com/office/powerpoint/2010/main" val="32002072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362450" y="3095625"/>
            <a:ext cx="2828925" cy="180975"/>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5705475" y="4171950"/>
            <a:ext cx="2028825" cy="22860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5686425" y="4152900"/>
            <a:ext cx="723900" cy="266700"/>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5019675" y="4152900"/>
            <a:ext cx="723900" cy="266700"/>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3676650" y="4152900"/>
            <a:ext cx="2066925" cy="266700"/>
          </a:xfrm>
          <a:prstGeom prst="rect">
            <a:avLst/>
          </a:prstGeom>
          <a:blipFill>
            <a:blip r:embed="rId6" cstate="print"/>
            <a:stretch>
              <a:fillRect/>
            </a:stretch>
          </a:blipFill>
        </p:spPr>
        <p:txBody>
          <a:bodyPr wrap="square" lIns="0" tIns="0" rIns="0" bIns="0" rtlCol="0"/>
          <a:lstStyle/>
          <a:p>
            <a:endParaRPr/>
          </a:p>
        </p:txBody>
      </p:sp>
      <p:sp>
        <p:nvSpPr>
          <p:cNvPr id="7" name="object 7"/>
          <p:cNvSpPr/>
          <p:nvPr/>
        </p:nvSpPr>
        <p:spPr>
          <a:xfrm>
            <a:off x="4343400" y="3076575"/>
            <a:ext cx="1400175" cy="257175"/>
          </a:xfrm>
          <a:prstGeom prst="rect">
            <a:avLst/>
          </a:prstGeom>
          <a:blipFill>
            <a:blip r:embed="rId7" cstate="print"/>
            <a:stretch>
              <a:fillRect/>
            </a:stretch>
          </a:blipFill>
        </p:spPr>
        <p:txBody>
          <a:bodyPr wrap="square" lIns="0" tIns="0" rIns="0" bIns="0" rtlCol="0"/>
          <a:lstStyle/>
          <a:p>
            <a:endParaRPr/>
          </a:p>
        </p:txBody>
      </p:sp>
      <p:sp>
        <p:nvSpPr>
          <p:cNvPr id="8" name="object 8"/>
          <p:cNvSpPr/>
          <p:nvPr/>
        </p:nvSpPr>
        <p:spPr>
          <a:xfrm>
            <a:off x="4343400" y="3076575"/>
            <a:ext cx="66675" cy="257175"/>
          </a:xfrm>
          <a:prstGeom prst="rect">
            <a:avLst/>
          </a:prstGeom>
          <a:blipFill>
            <a:blip r:embed="rId8" cstate="print"/>
            <a:stretch>
              <a:fillRect/>
            </a:stretch>
          </a:blipFill>
        </p:spPr>
        <p:txBody>
          <a:bodyPr wrap="square" lIns="0" tIns="0" rIns="0" bIns="0" rtlCol="0"/>
          <a:lstStyle/>
          <a:p>
            <a:endParaRPr/>
          </a:p>
        </p:txBody>
      </p:sp>
      <p:sp>
        <p:nvSpPr>
          <p:cNvPr id="9" name="object 9"/>
          <p:cNvSpPr/>
          <p:nvPr/>
        </p:nvSpPr>
        <p:spPr>
          <a:xfrm>
            <a:off x="3009900" y="3076575"/>
            <a:ext cx="1400175" cy="257175"/>
          </a:xfrm>
          <a:prstGeom prst="rect">
            <a:avLst/>
          </a:prstGeom>
          <a:blipFill>
            <a:blip r:embed="rId9" cstate="print"/>
            <a:stretch>
              <a:fillRect/>
            </a:stretch>
          </a:blipFill>
        </p:spPr>
        <p:txBody>
          <a:bodyPr wrap="square" lIns="0" tIns="0" rIns="0" bIns="0" rtlCol="0"/>
          <a:lstStyle/>
          <a:p>
            <a:endParaRPr/>
          </a:p>
        </p:txBody>
      </p:sp>
      <p:sp>
        <p:nvSpPr>
          <p:cNvPr id="10" name="object 10"/>
          <p:cNvSpPr/>
          <p:nvPr/>
        </p:nvSpPr>
        <p:spPr>
          <a:xfrm>
            <a:off x="1676400" y="3076575"/>
            <a:ext cx="2733675" cy="257175"/>
          </a:xfrm>
          <a:prstGeom prst="rect">
            <a:avLst/>
          </a:prstGeom>
          <a:blipFill>
            <a:blip r:embed="rId10" cstate="print"/>
            <a:stretch>
              <a:fillRect/>
            </a:stretch>
          </a:blipFill>
        </p:spPr>
        <p:txBody>
          <a:bodyPr wrap="square" lIns="0" tIns="0" rIns="0" bIns="0" rtlCol="0"/>
          <a:lstStyle/>
          <a:p>
            <a:endParaRPr/>
          </a:p>
        </p:txBody>
      </p:sp>
      <p:sp>
        <p:nvSpPr>
          <p:cNvPr id="11" name="object 11"/>
          <p:cNvSpPr/>
          <p:nvPr/>
        </p:nvSpPr>
        <p:spPr>
          <a:xfrm>
            <a:off x="3686175" y="2200275"/>
            <a:ext cx="1438275" cy="981075"/>
          </a:xfrm>
          <a:prstGeom prst="rect">
            <a:avLst/>
          </a:prstGeom>
          <a:blipFill>
            <a:blip r:embed="rId11" cstate="print"/>
            <a:stretch>
              <a:fillRect/>
            </a:stretch>
          </a:blipFill>
        </p:spPr>
        <p:txBody>
          <a:bodyPr wrap="square" lIns="0" tIns="0" rIns="0" bIns="0" rtlCol="0"/>
          <a:lstStyle/>
          <a:p>
            <a:endParaRPr/>
          </a:p>
        </p:txBody>
      </p:sp>
      <p:sp>
        <p:nvSpPr>
          <p:cNvPr id="12" name="object 12"/>
          <p:cNvSpPr txBox="1"/>
          <p:nvPr/>
        </p:nvSpPr>
        <p:spPr>
          <a:xfrm>
            <a:off x="3841750" y="2441575"/>
            <a:ext cx="1083310" cy="445134"/>
          </a:xfrm>
          <a:prstGeom prst="rect">
            <a:avLst/>
          </a:prstGeom>
        </p:spPr>
        <p:txBody>
          <a:bodyPr vert="horz" wrap="square" lIns="0" tIns="26034" rIns="0" bIns="0" rtlCol="0">
            <a:spAutoFit/>
          </a:bodyPr>
          <a:lstStyle/>
          <a:p>
            <a:pPr marL="91440" marR="5080" indent="-79375">
              <a:lnSpc>
                <a:spcPts val="1620"/>
              </a:lnSpc>
              <a:spcBef>
                <a:spcPts val="204"/>
              </a:spcBef>
            </a:pPr>
            <a:r>
              <a:rPr sz="1400" dirty="0">
                <a:solidFill>
                  <a:srgbClr val="FFFFFF"/>
                </a:solidFill>
                <a:latin typeface="Arial"/>
                <a:cs typeface="Arial"/>
              </a:rPr>
              <a:t>MA</a:t>
            </a:r>
            <a:r>
              <a:rPr sz="1400" spc="-10" dirty="0">
                <a:solidFill>
                  <a:srgbClr val="FFFFFF"/>
                </a:solidFill>
                <a:latin typeface="Arial"/>
                <a:cs typeface="Arial"/>
              </a:rPr>
              <a:t>R</a:t>
            </a:r>
            <a:r>
              <a:rPr sz="1400" dirty="0">
                <a:solidFill>
                  <a:srgbClr val="FFFFFF"/>
                </a:solidFill>
                <a:latin typeface="Arial"/>
                <a:cs typeface="Arial"/>
              </a:rPr>
              <a:t>KE</a:t>
            </a:r>
            <a:r>
              <a:rPr sz="1400" spc="-10" dirty="0">
                <a:solidFill>
                  <a:srgbClr val="FFFFFF"/>
                </a:solidFill>
                <a:latin typeface="Arial"/>
                <a:cs typeface="Arial"/>
              </a:rPr>
              <a:t>T</a:t>
            </a:r>
            <a:r>
              <a:rPr sz="1400" dirty="0">
                <a:solidFill>
                  <a:srgbClr val="FFFFFF"/>
                </a:solidFill>
                <a:latin typeface="Arial"/>
                <a:cs typeface="Arial"/>
              </a:rPr>
              <a:t>I</a:t>
            </a:r>
            <a:r>
              <a:rPr sz="1400" spc="-10" dirty="0">
                <a:solidFill>
                  <a:srgbClr val="FFFFFF"/>
                </a:solidFill>
                <a:latin typeface="Arial"/>
                <a:cs typeface="Arial"/>
              </a:rPr>
              <a:t>N</a:t>
            </a:r>
            <a:r>
              <a:rPr sz="1400" dirty="0">
                <a:solidFill>
                  <a:srgbClr val="FFFFFF"/>
                </a:solidFill>
                <a:latin typeface="Arial"/>
                <a:cs typeface="Arial"/>
              </a:rPr>
              <a:t>G  MANAGER</a:t>
            </a:r>
            <a:endParaRPr sz="1400">
              <a:latin typeface="Arial"/>
              <a:cs typeface="Arial"/>
            </a:endParaRPr>
          </a:p>
        </p:txBody>
      </p:sp>
      <p:sp>
        <p:nvSpPr>
          <p:cNvPr id="13" name="object 13"/>
          <p:cNvSpPr/>
          <p:nvPr/>
        </p:nvSpPr>
        <p:spPr>
          <a:xfrm>
            <a:off x="1085850" y="3276600"/>
            <a:ext cx="1247775" cy="990600"/>
          </a:xfrm>
          <a:prstGeom prst="rect">
            <a:avLst/>
          </a:prstGeom>
          <a:blipFill>
            <a:blip r:embed="rId12" cstate="print"/>
            <a:stretch>
              <a:fillRect/>
            </a:stretch>
          </a:blipFill>
        </p:spPr>
        <p:txBody>
          <a:bodyPr wrap="square" lIns="0" tIns="0" rIns="0" bIns="0" rtlCol="0"/>
          <a:lstStyle/>
          <a:p>
            <a:endParaRPr/>
          </a:p>
        </p:txBody>
      </p:sp>
      <p:sp>
        <p:nvSpPr>
          <p:cNvPr id="14" name="object 14"/>
          <p:cNvSpPr txBox="1"/>
          <p:nvPr/>
        </p:nvSpPr>
        <p:spPr>
          <a:xfrm>
            <a:off x="1275714" y="3521709"/>
            <a:ext cx="866140" cy="445134"/>
          </a:xfrm>
          <a:prstGeom prst="rect">
            <a:avLst/>
          </a:prstGeom>
        </p:spPr>
        <p:txBody>
          <a:bodyPr vert="horz" wrap="square" lIns="0" tIns="26034" rIns="0" bIns="0" rtlCol="0">
            <a:spAutoFit/>
          </a:bodyPr>
          <a:lstStyle/>
          <a:p>
            <a:pPr marL="186055" marR="5080" indent="-173990">
              <a:lnSpc>
                <a:spcPts val="1620"/>
              </a:lnSpc>
              <a:spcBef>
                <a:spcPts val="204"/>
              </a:spcBef>
            </a:pPr>
            <a:r>
              <a:rPr sz="1400" dirty="0">
                <a:solidFill>
                  <a:srgbClr val="FFFFFF"/>
                </a:solidFill>
                <a:latin typeface="Arial"/>
                <a:cs typeface="Arial"/>
              </a:rPr>
              <a:t>EAS</a:t>
            </a:r>
            <a:r>
              <a:rPr sz="1400" spc="-10" dirty="0">
                <a:solidFill>
                  <a:srgbClr val="FFFFFF"/>
                </a:solidFill>
                <a:latin typeface="Arial"/>
                <a:cs typeface="Arial"/>
              </a:rPr>
              <a:t>T</a:t>
            </a:r>
            <a:r>
              <a:rPr sz="1400" dirty="0">
                <a:solidFill>
                  <a:srgbClr val="FFFFFF"/>
                </a:solidFill>
                <a:latin typeface="Arial"/>
                <a:cs typeface="Arial"/>
              </a:rPr>
              <a:t>E</a:t>
            </a:r>
            <a:r>
              <a:rPr sz="1400" spc="-10" dirty="0">
                <a:solidFill>
                  <a:srgbClr val="FFFFFF"/>
                </a:solidFill>
                <a:latin typeface="Arial"/>
                <a:cs typeface="Arial"/>
              </a:rPr>
              <a:t>R</a:t>
            </a:r>
            <a:r>
              <a:rPr sz="1400" dirty="0">
                <a:solidFill>
                  <a:srgbClr val="FFFFFF"/>
                </a:solidFill>
                <a:latin typeface="Arial"/>
                <a:cs typeface="Arial"/>
              </a:rPr>
              <a:t>N  </a:t>
            </a:r>
            <a:r>
              <a:rPr sz="1400" spc="-5" dirty="0">
                <a:solidFill>
                  <a:srgbClr val="FFFFFF"/>
                </a:solidFill>
                <a:latin typeface="Arial"/>
                <a:cs typeface="Arial"/>
              </a:rPr>
              <a:t>ZONE</a:t>
            </a:r>
            <a:endParaRPr sz="1400">
              <a:latin typeface="Arial"/>
              <a:cs typeface="Arial"/>
            </a:endParaRPr>
          </a:p>
        </p:txBody>
      </p:sp>
      <p:sp>
        <p:nvSpPr>
          <p:cNvPr id="15" name="object 15"/>
          <p:cNvSpPr/>
          <p:nvPr/>
        </p:nvSpPr>
        <p:spPr>
          <a:xfrm>
            <a:off x="2371725" y="3276600"/>
            <a:ext cx="1381125" cy="990600"/>
          </a:xfrm>
          <a:prstGeom prst="rect">
            <a:avLst/>
          </a:prstGeom>
          <a:blipFill>
            <a:blip r:embed="rId13" cstate="print"/>
            <a:stretch>
              <a:fillRect/>
            </a:stretch>
          </a:blipFill>
        </p:spPr>
        <p:txBody>
          <a:bodyPr wrap="square" lIns="0" tIns="0" rIns="0" bIns="0" rtlCol="0"/>
          <a:lstStyle/>
          <a:p>
            <a:endParaRPr/>
          </a:p>
        </p:txBody>
      </p:sp>
      <p:sp>
        <p:nvSpPr>
          <p:cNvPr id="16" name="object 16"/>
          <p:cNvSpPr txBox="1"/>
          <p:nvPr/>
        </p:nvSpPr>
        <p:spPr>
          <a:xfrm>
            <a:off x="2532126" y="3521709"/>
            <a:ext cx="1029335" cy="445134"/>
          </a:xfrm>
          <a:prstGeom prst="rect">
            <a:avLst/>
          </a:prstGeom>
        </p:spPr>
        <p:txBody>
          <a:bodyPr vert="horz" wrap="square" lIns="0" tIns="26034" rIns="0" bIns="0" rtlCol="0">
            <a:spAutoFit/>
          </a:bodyPr>
          <a:lstStyle/>
          <a:p>
            <a:pPr marL="266700" marR="5080" indent="-254635">
              <a:lnSpc>
                <a:spcPts val="1620"/>
              </a:lnSpc>
              <a:spcBef>
                <a:spcPts val="204"/>
              </a:spcBef>
            </a:pPr>
            <a:r>
              <a:rPr sz="1400" spc="-10" dirty="0">
                <a:solidFill>
                  <a:srgbClr val="FFFFFF"/>
                </a:solidFill>
                <a:latin typeface="Arial"/>
                <a:cs typeface="Arial"/>
              </a:rPr>
              <a:t>N</a:t>
            </a:r>
            <a:r>
              <a:rPr sz="1400" dirty="0">
                <a:solidFill>
                  <a:srgbClr val="FFFFFF"/>
                </a:solidFill>
                <a:latin typeface="Arial"/>
                <a:cs typeface="Arial"/>
              </a:rPr>
              <a:t>O</a:t>
            </a:r>
            <a:r>
              <a:rPr sz="1400" spc="-30" dirty="0">
                <a:solidFill>
                  <a:srgbClr val="FFFFFF"/>
                </a:solidFill>
                <a:latin typeface="Arial"/>
                <a:cs typeface="Arial"/>
              </a:rPr>
              <a:t>R</a:t>
            </a:r>
            <a:r>
              <a:rPr sz="1400" spc="-10" dirty="0">
                <a:solidFill>
                  <a:srgbClr val="FFFFFF"/>
                </a:solidFill>
                <a:latin typeface="Arial"/>
                <a:cs typeface="Arial"/>
              </a:rPr>
              <a:t>TH</a:t>
            </a:r>
            <a:r>
              <a:rPr sz="1400" dirty="0">
                <a:solidFill>
                  <a:srgbClr val="FFFFFF"/>
                </a:solidFill>
                <a:latin typeface="Arial"/>
                <a:cs typeface="Arial"/>
              </a:rPr>
              <a:t>E</a:t>
            </a:r>
            <a:r>
              <a:rPr sz="1400" spc="-10" dirty="0">
                <a:solidFill>
                  <a:srgbClr val="FFFFFF"/>
                </a:solidFill>
                <a:latin typeface="Arial"/>
                <a:cs typeface="Arial"/>
              </a:rPr>
              <a:t>R</a:t>
            </a:r>
            <a:r>
              <a:rPr sz="1400" dirty="0">
                <a:solidFill>
                  <a:srgbClr val="FFFFFF"/>
                </a:solidFill>
                <a:latin typeface="Arial"/>
                <a:cs typeface="Arial"/>
              </a:rPr>
              <a:t>N  </a:t>
            </a:r>
            <a:r>
              <a:rPr sz="1400" spc="-5" dirty="0">
                <a:solidFill>
                  <a:srgbClr val="FFFFFF"/>
                </a:solidFill>
                <a:latin typeface="Arial"/>
                <a:cs typeface="Arial"/>
              </a:rPr>
              <a:t>ZONE</a:t>
            </a:r>
            <a:endParaRPr sz="1400">
              <a:latin typeface="Arial"/>
              <a:cs typeface="Arial"/>
            </a:endParaRPr>
          </a:p>
        </p:txBody>
      </p:sp>
      <p:sp>
        <p:nvSpPr>
          <p:cNvPr id="17" name="object 17"/>
          <p:cNvSpPr/>
          <p:nvPr/>
        </p:nvSpPr>
        <p:spPr>
          <a:xfrm>
            <a:off x="3752850" y="3276600"/>
            <a:ext cx="1247775" cy="990600"/>
          </a:xfrm>
          <a:prstGeom prst="rect">
            <a:avLst/>
          </a:prstGeom>
          <a:blipFill>
            <a:blip r:embed="rId14" cstate="print"/>
            <a:stretch>
              <a:fillRect/>
            </a:stretch>
          </a:blipFill>
        </p:spPr>
        <p:txBody>
          <a:bodyPr wrap="square" lIns="0" tIns="0" rIns="0" bIns="0" rtlCol="0"/>
          <a:lstStyle/>
          <a:p>
            <a:endParaRPr/>
          </a:p>
        </p:txBody>
      </p:sp>
      <p:sp>
        <p:nvSpPr>
          <p:cNvPr id="18" name="object 18"/>
          <p:cNvSpPr txBox="1"/>
          <p:nvPr/>
        </p:nvSpPr>
        <p:spPr>
          <a:xfrm>
            <a:off x="3959478" y="3521709"/>
            <a:ext cx="854710" cy="445134"/>
          </a:xfrm>
          <a:prstGeom prst="rect">
            <a:avLst/>
          </a:prstGeom>
        </p:spPr>
        <p:txBody>
          <a:bodyPr vert="horz" wrap="square" lIns="0" tIns="26034" rIns="0" bIns="0" rtlCol="0">
            <a:spAutoFit/>
          </a:bodyPr>
          <a:lstStyle/>
          <a:p>
            <a:pPr marL="177165" marR="5080" indent="-165100">
              <a:lnSpc>
                <a:spcPts val="1620"/>
              </a:lnSpc>
              <a:spcBef>
                <a:spcPts val="204"/>
              </a:spcBef>
            </a:pPr>
            <a:r>
              <a:rPr sz="1400" spc="-10" dirty="0">
                <a:solidFill>
                  <a:srgbClr val="FFFFFF"/>
                </a:solidFill>
                <a:latin typeface="Arial"/>
                <a:cs typeface="Arial"/>
              </a:rPr>
              <a:t>C</a:t>
            </a:r>
            <a:r>
              <a:rPr sz="1400" dirty="0">
                <a:solidFill>
                  <a:srgbClr val="FFFFFF"/>
                </a:solidFill>
                <a:latin typeface="Arial"/>
                <a:cs typeface="Arial"/>
              </a:rPr>
              <a:t>E</a:t>
            </a:r>
            <a:r>
              <a:rPr sz="1400" spc="-10" dirty="0">
                <a:solidFill>
                  <a:srgbClr val="FFFFFF"/>
                </a:solidFill>
                <a:latin typeface="Arial"/>
                <a:cs typeface="Arial"/>
              </a:rPr>
              <a:t>NTR</a:t>
            </a:r>
            <a:r>
              <a:rPr sz="1400" dirty="0">
                <a:solidFill>
                  <a:srgbClr val="FFFFFF"/>
                </a:solidFill>
                <a:latin typeface="Arial"/>
                <a:cs typeface="Arial"/>
              </a:rPr>
              <a:t>AL  </a:t>
            </a:r>
            <a:r>
              <a:rPr sz="1400" spc="-5" dirty="0">
                <a:solidFill>
                  <a:srgbClr val="FFFFFF"/>
                </a:solidFill>
                <a:latin typeface="Arial"/>
                <a:cs typeface="Arial"/>
              </a:rPr>
              <a:t>ZONE</a:t>
            </a:r>
            <a:endParaRPr sz="1400">
              <a:latin typeface="Arial"/>
              <a:cs typeface="Arial"/>
            </a:endParaRPr>
          </a:p>
        </p:txBody>
      </p:sp>
      <p:sp>
        <p:nvSpPr>
          <p:cNvPr id="19" name="object 19"/>
          <p:cNvSpPr/>
          <p:nvPr/>
        </p:nvSpPr>
        <p:spPr>
          <a:xfrm>
            <a:off x="5048250" y="3276600"/>
            <a:ext cx="1381125" cy="990600"/>
          </a:xfrm>
          <a:prstGeom prst="rect">
            <a:avLst/>
          </a:prstGeom>
          <a:blipFill>
            <a:blip r:embed="rId15" cstate="print"/>
            <a:stretch>
              <a:fillRect/>
            </a:stretch>
          </a:blipFill>
        </p:spPr>
        <p:txBody>
          <a:bodyPr wrap="square" lIns="0" tIns="0" rIns="0" bIns="0" rtlCol="0"/>
          <a:lstStyle/>
          <a:p>
            <a:endParaRPr/>
          </a:p>
        </p:txBody>
      </p:sp>
      <p:sp>
        <p:nvSpPr>
          <p:cNvPr id="20" name="object 20"/>
          <p:cNvSpPr txBox="1"/>
          <p:nvPr/>
        </p:nvSpPr>
        <p:spPr>
          <a:xfrm>
            <a:off x="5209794" y="3521709"/>
            <a:ext cx="1022985" cy="445134"/>
          </a:xfrm>
          <a:prstGeom prst="rect">
            <a:avLst/>
          </a:prstGeom>
        </p:spPr>
        <p:txBody>
          <a:bodyPr vert="horz" wrap="square" lIns="0" tIns="26034" rIns="0" bIns="0" rtlCol="0">
            <a:spAutoFit/>
          </a:bodyPr>
          <a:lstStyle/>
          <a:p>
            <a:pPr marL="263525" marR="5080" indent="-251460">
              <a:lnSpc>
                <a:spcPts val="1620"/>
              </a:lnSpc>
              <a:spcBef>
                <a:spcPts val="204"/>
              </a:spcBef>
            </a:pPr>
            <a:r>
              <a:rPr sz="1400" dirty="0">
                <a:solidFill>
                  <a:srgbClr val="FFFFFF"/>
                </a:solidFill>
                <a:latin typeface="Arial"/>
                <a:cs typeface="Arial"/>
              </a:rPr>
              <a:t>SO</a:t>
            </a:r>
            <a:r>
              <a:rPr sz="1400" spc="-10" dirty="0">
                <a:solidFill>
                  <a:srgbClr val="FFFFFF"/>
                </a:solidFill>
                <a:latin typeface="Arial"/>
                <a:cs typeface="Arial"/>
              </a:rPr>
              <a:t>UTH</a:t>
            </a:r>
            <a:r>
              <a:rPr sz="1400" dirty="0">
                <a:solidFill>
                  <a:srgbClr val="FFFFFF"/>
                </a:solidFill>
                <a:latin typeface="Arial"/>
                <a:cs typeface="Arial"/>
              </a:rPr>
              <a:t>E</a:t>
            </a:r>
            <a:r>
              <a:rPr sz="1400" spc="-10" dirty="0">
                <a:solidFill>
                  <a:srgbClr val="FFFFFF"/>
                </a:solidFill>
                <a:latin typeface="Arial"/>
                <a:cs typeface="Arial"/>
              </a:rPr>
              <a:t>R</a:t>
            </a:r>
            <a:r>
              <a:rPr sz="1400" dirty="0">
                <a:solidFill>
                  <a:srgbClr val="FFFFFF"/>
                </a:solidFill>
                <a:latin typeface="Arial"/>
                <a:cs typeface="Arial"/>
              </a:rPr>
              <a:t>N  </a:t>
            </a:r>
            <a:r>
              <a:rPr sz="1400" spc="-5" dirty="0">
                <a:solidFill>
                  <a:srgbClr val="FFFFFF"/>
                </a:solidFill>
                <a:latin typeface="Arial"/>
                <a:cs typeface="Arial"/>
              </a:rPr>
              <a:t>ZONE</a:t>
            </a:r>
            <a:endParaRPr sz="1400">
              <a:latin typeface="Arial"/>
              <a:cs typeface="Arial"/>
            </a:endParaRPr>
          </a:p>
        </p:txBody>
      </p:sp>
      <p:sp>
        <p:nvSpPr>
          <p:cNvPr id="21" name="object 21"/>
          <p:cNvSpPr/>
          <p:nvPr/>
        </p:nvSpPr>
        <p:spPr>
          <a:xfrm>
            <a:off x="3038475" y="4352925"/>
            <a:ext cx="1343025" cy="990600"/>
          </a:xfrm>
          <a:prstGeom prst="rect">
            <a:avLst/>
          </a:prstGeom>
          <a:blipFill>
            <a:blip r:embed="rId16" cstate="print"/>
            <a:stretch>
              <a:fillRect/>
            </a:stretch>
          </a:blipFill>
        </p:spPr>
        <p:txBody>
          <a:bodyPr wrap="square" lIns="0" tIns="0" rIns="0" bIns="0" rtlCol="0"/>
          <a:lstStyle/>
          <a:p>
            <a:endParaRPr/>
          </a:p>
        </p:txBody>
      </p:sp>
      <p:sp>
        <p:nvSpPr>
          <p:cNvPr id="22" name="object 22"/>
          <p:cNvSpPr txBox="1"/>
          <p:nvPr/>
        </p:nvSpPr>
        <p:spPr>
          <a:xfrm>
            <a:off x="3194685" y="4704334"/>
            <a:ext cx="1040130" cy="239395"/>
          </a:xfrm>
          <a:prstGeom prst="rect">
            <a:avLst/>
          </a:prstGeom>
        </p:spPr>
        <p:txBody>
          <a:bodyPr vert="horz" wrap="square" lIns="0" tIns="12700" rIns="0" bIns="0" rtlCol="0">
            <a:spAutoFit/>
          </a:bodyPr>
          <a:lstStyle/>
          <a:p>
            <a:pPr marL="12700">
              <a:lnSpc>
                <a:spcPct val="100000"/>
              </a:lnSpc>
              <a:spcBef>
                <a:spcPts val="100"/>
              </a:spcBef>
            </a:pPr>
            <a:r>
              <a:rPr sz="1400" spc="-114" dirty="0">
                <a:solidFill>
                  <a:srgbClr val="FFFFFF"/>
                </a:solidFill>
                <a:latin typeface="Arial"/>
                <a:cs typeface="Arial"/>
              </a:rPr>
              <a:t>T</a:t>
            </a:r>
            <a:r>
              <a:rPr sz="1400" dirty="0">
                <a:solidFill>
                  <a:srgbClr val="FFFFFF"/>
                </a:solidFill>
                <a:latin typeface="Arial"/>
                <a:cs typeface="Arial"/>
              </a:rPr>
              <a:t>A</a:t>
            </a:r>
            <a:r>
              <a:rPr sz="1400" spc="-10" dirty="0">
                <a:solidFill>
                  <a:srgbClr val="FFFFFF"/>
                </a:solidFill>
                <a:latin typeface="Arial"/>
                <a:cs typeface="Arial"/>
              </a:rPr>
              <a:t>M</a:t>
            </a:r>
            <a:r>
              <a:rPr sz="1400" dirty="0">
                <a:solidFill>
                  <a:srgbClr val="FFFFFF"/>
                </a:solidFill>
                <a:latin typeface="Arial"/>
                <a:cs typeface="Arial"/>
              </a:rPr>
              <a:t>IL</a:t>
            </a:r>
            <a:r>
              <a:rPr sz="1400" spc="-10" dirty="0">
                <a:solidFill>
                  <a:srgbClr val="FFFFFF"/>
                </a:solidFill>
                <a:latin typeface="Arial"/>
                <a:cs typeface="Arial"/>
              </a:rPr>
              <a:t>N</a:t>
            </a:r>
            <a:r>
              <a:rPr sz="1400" dirty="0">
                <a:solidFill>
                  <a:srgbClr val="FFFFFF"/>
                </a:solidFill>
                <a:latin typeface="Arial"/>
                <a:cs typeface="Arial"/>
              </a:rPr>
              <a:t>A</a:t>
            </a:r>
            <a:r>
              <a:rPr sz="1400" spc="-10" dirty="0">
                <a:solidFill>
                  <a:srgbClr val="FFFFFF"/>
                </a:solidFill>
                <a:latin typeface="Arial"/>
                <a:cs typeface="Arial"/>
              </a:rPr>
              <a:t>D</a:t>
            </a:r>
            <a:r>
              <a:rPr sz="1400" dirty="0">
                <a:solidFill>
                  <a:srgbClr val="FFFFFF"/>
                </a:solidFill>
                <a:latin typeface="Arial"/>
                <a:cs typeface="Arial"/>
              </a:rPr>
              <a:t>U</a:t>
            </a:r>
            <a:endParaRPr sz="1400">
              <a:latin typeface="Arial"/>
              <a:cs typeface="Arial"/>
            </a:endParaRPr>
          </a:p>
        </p:txBody>
      </p:sp>
      <p:sp>
        <p:nvSpPr>
          <p:cNvPr id="23" name="object 23"/>
          <p:cNvSpPr/>
          <p:nvPr/>
        </p:nvSpPr>
        <p:spPr>
          <a:xfrm>
            <a:off x="4419600" y="4352925"/>
            <a:ext cx="1247775" cy="990600"/>
          </a:xfrm>
          <a:prstGeom prst="rect">
            <a:avLst/>
          </a:prstGeom>
          <a:blipFill>
            <a:blip r:embed="rId17" cstate="print"/>
            <a:stretch>
              <a:fillRect/>
            </a:stretch>
          </a:blipFill>
        </p:spPr>
        <p:txBody>
          <a:bodyPr wrap="square" lIns="0" tIns="0" rIns="0" bIns="0" rtlCol="0"/>
          <a:lstStyle/>
          <a:p>
            <a:endParaRPr/>
          </a:p>
        </p:txBody>
      </p:sp>
      <p:sp>
        <p:nvSpPr>
          <p:cNvPr id="24" name="object 24"/>
          <p:cNvSpPr txBox="1"/>
          <p:nvPr/>
        </p:nvSpPr>
        <p:spPr>
          <a:xfrm>
            <a:off x="4609591" y="4601971"/>
            <a:ext cx="886460" cy="445134"/>
          </a:xfrm>
          <a:prstGeom prst="rect">
            <a:avLst/>
          </a:prstGeom>
        </p:spPr>
        <p:txBody>
          <a:bodyPr vert="horz" wrap="square" lIns="0" tIns="26034" rIns="0" bIns="0" rtlCol="0">
            <a:spAutoFit/>
          </a:bodyPr>
          <a:lstStyle/>
          <a:p>
            <a:pPr marL="12700" marR="5080" indent="59055">
              <a:lnSpc>
                <a:spcPts val="1620"/>
              </a:lnSpc>
              <a:spcBef>
                <a:spcPts val="204"/>
              </a:spcBef>
            </a:pPr>
            <a:r>
              <a:rPr sz="1400" spc="-5" dirty="0">
                <a:solidFill>
                  <a:srgbClr val="FFFFFF"/>
                </a:solidFill>
                <a:latin typeface="Arial"/>
                <a:cs typeface="Arial"/>
              </a:rPr>
              <a:t>ANDHRA  </a:t>
            </a:r>
            <a:r>
              <a:rPr sz="1400" dirty="0">
                <a:solidFill>
                  <a:srgbClr val="FFFFFF"/>
                </a:solidFill>
                <a:latin typeface="Arial"/>
                <a:cs typeface="Arial"/>
              </a:rPr>
              <a:t>P</a:t>
            </a:r>
            <a:r>
              <a:rPr sz="1400" spc="-10" dirty="0">
                <a:solidFill>
                  <a:srgbClr val="FFFFFF"/>
                </a:solidFill>
                <a:latin typeface="Arial"/>
                <a:cs typeface="Arial"/>
              </a:rPr>
              <a:t>R</a:t>
            </a:r>
            <a:r>
              <a:rPr sz="1400" dirty="0">
                <a:solidFill>
                  <a:srgbClr val="FFFFFF"/>
                </a:solidFill>
                <a:latin typeface="Arial"/>
                <a:cs typeface="Arial"/>
              </a:rPr>
              <a:t>A</a:t>
            </a:r>
            <a:r>
              <a:rPr sz="1400" spc="-10" dirty="0">
                <a:solidFill>
                  <a:srgbClr val="FFFFFF"/>
                </a:solidFill>
                <a:latin typeface="Arial"/>
                <a:cs typeface="Arial"/>
              </a:rPr>
              <a:t>D</a:t>
            </a:r>
            <a:r>
              <a:rPr sz="1400" dirty="0">
                <a:solidFill>
                  <a:srgbClr val="FFFFFF"/>
                </a:solidFill>
                <a:latin typeface="Arial"/>
                <a:cs typeface="Arial"/>
              </a:rPr>
              <a:t>ESH</a:t>
            </a:r>
            <a:endParaRPr sz="1400">
              <a:latin typeface="Arial"/>
              <a:cs typeface="Arial"/>
            </a:endParaRPr>
          </a:p>
        </p:txBody>
      </p:sp>
      <p:sp>
        <p:nvSpPr>
          <p:cNvPr id="25" name="object 25"/>
          <p:cNvSpPr/>
          <p:nvPr/>
        </p:nvSpPr>
        <p:spPr>
          <a:xfrm>
            <a:off x="5695950" y="4352925"/>
            <a:ext cx="1381125" cy="990600"/>
          </a:xfrm>
          <a:prstGeom prst="rect">
            <a:avLst/>
          </a:prstGeom>
          <a:blipFill>
            <a:blip r:embed="rId18" cstate="print"/>
            <a:stretch>
              <a:fillRect/>
            </a:stretch>
          </a:blipFill>
        </p:spPr>
        <p:txBody>
          <a:bodyPr wrap="square" lIns="0" tIns="0" rIns="0" bIns="0" rtlCol="0"/>
          <a:lstStyle/>
          <a:p>
            <a:endParaRPr/>
          </a:p>
        </p:txBody>
      </p:sp>
      <p:sp>
        <p:nvSpPr>
          <p:cNvPr id="26" name="object 26"/>
          <p:cNvSpPr txBox="1"/>
          <p:nvPr/>
        </p:nvSpPr>
        <p:spPr>
          <a:xfrm>
            <a:off x="5850763" y="4704334"/>
            <a:ext cx="1075690" cy="239395"/>
          </a:xfrm>
          <a:prstGeom prst="rect">
            <a:avLst/>
          </a:prstGeom>
        </p:spPr>
        <p:txBody>
          <a:bodyPr vert="horz" wrap="square" lIns="0" tIns="12700" rIns="0" bIns="0" rtlCol="0">
            <a:spAutoFit/>
          </a:bodyPr>
          <a:lstStyle/>
          <a:p>
            <a:pPr marL="12700">
              <a:lnSpc>
                <a:spcPct val="100000"/>
              </a:lnSpc>
              <a:spcBef>
                <a:spcPts val="100"/>
              </a:spcBef>
            </a:pPr>
            <a:r>
              <a:rPr sz="1400" dirty="0">
                <a:solidFill>
                  <a:srgbClr val="FFFFFF"/>
                </a:solidFill>
                <a:latin typeface="Arial"/>
                <a:cs typeface="Arial"/>
              </a:rPr>
              <a:t>KA</a:t>
            </a:r>
            <a:r>
              <a:rPr sz="1400" spc="-10" dirty="0">
                <a:solidFill>
                  <a:srgbClr val="FFFFFF"/>
                </a:solidFill>
                <a:latin typeface="Arial"/>
                <a:cs typeface="Arial"/>
              </a:rPr>
              <a:t>RN</a:t>
            </a:r>
            <a:r>
              <a:rPr sz="1400" spc="-110" dirty="0">
                <a:solidFill>
                  <a:srgbClr val="FFFFFF"/>
                </a:solidFill>
                <a:latin typeface="Arial"/>
                <a:cs typeface="Arial"/>
              </a:rPr>
              <a:t>A</a:t>
            </a:r>
            <a:r>
              <a:rPr sz="1400" spc="-114" dirty="0">
                <a:solidFill>
                  <a:srgbClr val="FFFFFF"/>
                </a:solidFill>
                <a:latin typeface="Arial"/>
                <a:cs typeface="Arial"/>
              </a:rPr>
              <a:t>T</a:t>
            </a:r>
            <a:r>
              <a:rPr sz="1400" dirty="0">
                <a:solidFill>
                  <a:srgbClr val="FFFFFF"/>
                </a:solidFill>
                <a:latin typeface="Arial"/>
                <a:cs typeface="Arial"/>
              </a:rPr>
              <a:t>AKA</a:t>
            </a:r>
            <a:endParaRPr sz="1400">
              <a:latin typeface="Arial"/>
              <a:cs typeface="Arial"/>
            </a:endParaRPr>
          </a:p>
        </p:txBody>
      </p:sp>
      <p:sp>
        <p:nvSpPr>
          <p:cNvPr id="27" name="object 27"/>
          <p:cNvSpPr/>
          <p:nvPr/>
        </p:nvSpPr>
        <p:spPr>
          <a:xfrm>
            <a:off x="7096125" y="4352925"/>
            <a:ext cx="1247775" cy="990600"/>
          </a:xfrm>
          <a:prstGeom prst="rect">
            <a:avLst/>
          </a:prstGeom>
          <a:blipFill>
            <a:blip r:embed="rId17" cstate="print"/>
            <a:stretch>
              <a:fillRect/>
            </a:stretch>
          </a:blipFill>
        </p:spPr>
        <p:txBody>
          <a:bodyPr wrap="square" lIns="0" tIns="0" rIns="0" bIns="0" rtlCol="0"/>
          <a:lstStyle/>
          <a:p>
            <a:endParaRPr/>
          </a:p>
        </p:txBody>
      </p:sp>
      <p:sp>
        <p:nvSpPr>
          <p:cNvPr id="28" name="object 28"/>
          <p:cNvSpPr txBox="1"/>
          <p:nvPr/>
        </p:nvSpPr>
        <p:spPr>
          <a:xfrm>
            <a:off x="7361935" y="4704334"/>
            <a:ext cx="728345" cy="239395"/>
          </a:xfrm>
          <a:prstGeom prst="rect">
            <a:avLst/>
          </a:prstGeom>
        </p:spPr>
        <p:txBody>
          <a:bodyPr vert="horz" wrap="square" lIns="0" tIns="12700" rIns="0" bIns="0" rtlCol="0">
            <a:spAutoFit/>
          </a:bodyPr>
          <a:lstStyle/>
          <a:p>
            <a:pPr marL="12700">
              <a:lnSpc>
                <a:spcPct val="100000"/>
              </a:lnSpc>
              <a:spcBef>
                <a:spcPts val="100"/>
              </a:spcBef>
            </a:pPr>
            <a:r>
              <a:rPr sz="1400" dirty="0">
                <a:solidFill>
                  <a:srgbClr val="FFFFFF"/>
                </a:solidFill>
                <a:latin typeface="Arial"/>
                <a:cs typeface="Arial"/>
              </a:rPr>
              <a:t>KE</a:t>
            </a:r>
            <a:r>
              <a:rPr sz="1400" spc="-10" dirty="0">
                <a:solidFill>
                  <a:srgbClr val="FFFFFF"/>
                </a:solidFill>
                <a:latin typeface="Arial"/>
                <a:cs typeface="Arial"/>
              </a:rPr>
              <a:t>R</a:t>
            </a:r>
            <a:r>
              <a:rPr sz="1400" dirty="0">
                <a:solidFill>
                  <a:srgbClr val="FFFFFF"/>
                </a:solidFill>
                <a:latin typeface="Arial"/>
                <a:cs typeface="Arial"/>
              </a:rPr>
              <a:t>ELA</a:t>
            </a:r>
            <a:endParaRPr sz="1400">
              <a:latin typeface="Arial"/>
              <a:cs typeface="Arial"/>
            </a:endParaRPr>
          </a:p>
        </p:txBody>
      </p:sp>
      <p:sp>
        <p:nvSpPr>
          <p:cNvPr id="29" name="object 29"/>
          <p:cNvSpPr/>
          <p:nvPr/>
        </p:nvSpPr>
        <p:spPr>
          <a:xfrm>
            <a:off x="6553200" y="3238500"/>
            <a:ext cx="1285875" cy="981075"/>
          </a:xfrm>
          <a:prstGeom prst="rect">
            <a:avLst/>
          </a:prstGeom>
          <a:blipFill>
            <a:blip r:embed="rId19" cstate="print"/>
            <a:stretch>
              <a:fillRect/>
            </a:stretch>
          </a:blipFill>
        </p:spPr>
        <p:txBody>
          <a:bodyPr wrap="square" lIns="0" tIns="0" rIns="0" bIns="0" rtlCol="0"/>
          <a:lstStyle/>
          <a:p>
            <a:endParaRPr/>
          </a:p>
        </p:txBody>
      </p:sp>
      <p:sp>
        <p:nvSpPr>
          <p:cNvPr id="30" name="object 30"/>
          <p:cNvSpPr txBox="1"/>
          <p:nvPr/>
        </p:nvSpPr>
        <p:spPr>
          <a:xfrm>
            <a:off x="6725157" y="3480308"/>
            <a:ext cx="917575" cy="445134"/>
          </a:xfrm>
          <a:prstGeom prst="rect">
            <a:avLst/>
          </a:prstGeom>
        </p:spPr>
        <p:txBody>
          <a:bodyPr vert="horz" wrap="square" lIns="0" tIns="26034" rIns="0" bIns="0" rtlCol="0">
            <a:spAutoFit/>
          </a:bodyPr>
          <a:lstStyle/>
          <a:p>
            <a:pPr marL="212090" marR="5080" indent="-200025">
              <a:lnSpc>
                <a:spcPts val="1620"/>
              </a:lnSpc>
              <a:spcBef>
                <a:spcPts val="204"/>
              </a:spcBef>
            </a:pPr>
            <a:r>
              <a:rPr sz="1400" spc="15" dirty="0">
                <a:solidFill>
                  <a:srgbClr val="FFFFFF"/>
                </a:solidFill>
                <a:latin typeface="Arial"/>
                <a:cs typeface="Arial"/>
              </a:rPr>
              <a:t>W</a:t>
            </a:r>
            <a:r>
              <a:rPr sz="1400" dirty="0">
                <a:solidFill>
                  <a:srgbClr val="FFFFFF"/>
                </a:solidFill>
                <a:latin typeface="Arial"/>
                <a:cs typeface="Arial"/>
              </a:rPr>
              <a:t>ES</a:t>
            </a:r>
            <a:r>
              <a:rPr sz="1400" spc="-10" dirty="0">
                <a:solidFill>
                  <a:srgbClr val="FFFFFF"/>
                </a:solidFill>
                <a:latin typeface="Arial"/>
                <a:cs typeface="Arial"/>
              </a:rPr>
              <a:t>T</a:t>
            </a:r>
            <a:r>
              <a:rPr sz="1400" dirty="0">
                <a:solidFill>
                  <a:srgbClr val="FFFFFF"/>
                </a:solidFill>
                <a:latin typeface="Arial"/>
                <a:cs typeface="Arial"/>
              </a:rPr>
              <a:t>E</a:t>
            </a:r>
            <a:r>
              <a:rPr sz="1400" spc="-10" dirty="0">
                <a:solidFill>
                  <a:srgbClr val="FFFFFF"/>
                </a:solidFill>
                <a:latin typeface="Arial"/>
                <a:cs typeface="Arial"/>
              </a:rPr>
              <a:t>R</a:t>
            </a:r>
            <a:r>
              <a:rPr sz="1400" dirty="0">
                <a:solidFill>
                  <a:srgbClr val="FFFFFF"/>
                </a:solidFill>
                <a:latin typeface="Arial"/>
                <a:cs typeface="Arial"/>
              </a:rPr>
              <a:t>N  </a:t>
            </a:r>
            <a:r>
              <a:rPr sz="1400" spc="-5" dirty="0">
                <a:solidFill>
                  <a:srgbClr val="FFFFFF"/>
                </a:solidFill>
                <a:latin typeface="Arial"/>
                <a:cs typeface="Arial"/>
              </a:rPr>
              <a:t>ZONE</a:t>
            </a:r>
            <a:endParaRPr sz="1400">
              <a:latin typeface="Arial"/>
              <a:cs typeface="Arial"/>
            </a:endParaRPr>
          </a:p>
        </p:txBody>
      </p:sp>
      <p:sp>
        <p:nvSpPr>
          <p:cNvPr id="31" name="object 31"/>
          <p:cNvSpPr txBox="1">
            <a:spLocks noGrp="1"/>
          </p:cNvSpPr>
          <p:nvPr>
            <p:ph type="title"/>
          </p:nvPr>
        </p:nvSpPr>
        <p:spPr>
          <a:xfrm>
            <a:off x="688340" y="401777"/>
            <a:ext cx="7892415" cy="514350"/>
          </a:xfrm>
          <a:prstGeom prst="rect">
            <a:avLst/>
          </a:prstGeom>
        </p:spPr>
        <p:txBody>
          <a:bodyPr vert="horz" wrap="square" lIns="0" tIns="13335" rIns="0" bIns="0" rtlCol="0">
            <a:spAutoFit/>
          </a:bodyPr>
          <a:lstStyle/>
          <a:p>
            <a:pPr marL="12700">
              <a:lnSpc>
                <a:spcPct val="100000"/>
              </a:lnSpc>
              <a:spcBef>
                <a:spcPts val="105"/>
              </a:spcBef>
            </a:pPr>
            <a:r>
              <a:rPr sz="3200" spc="-5" dirty="0"/>
              <a:t>Departmentation </a:t>
            </a:r>
            <a:r>
              <a:rPr sz="3200" dirty="0"/>
              <a:t>by </a:t>
            </a:r>
            <a:r>
              <a:rPr sz="3200" spc="-5" dirty="0"/>
              <a:t>location </a:t>
            </a:r>
            <a:r>
              <a:rPr sz="3200" dirty="0"/>
              <a:t>or the</a:t>
            </a:r>
            <a:r>
              <a:rPr sz="3200" spc="-114" dirty="0"/>
              <a:t> </a:t>
            </a:r>
            <a:r>
              <a:rPr sz="3200" dirty="0"/>
              <a:t>place</a:t>
            </a:r>
            <a:endParaRPr sz="3200"/>
          </a:p>
        </p:txBody>
      </p:sp>
      <p:sp>
        <p:nvSpPr>
          <p:cNvPr id="32" name="Footer Placeholder 31"/>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33" name="Slide Number Placeholder 32"/>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51</a:t>
            </a:fld>
            <a:endParaRPr lang="en-IN" dirty="0"/>
          </a:p>
        </p:txBody>
      </p:sp>
    </p:spTree>
    <p:extLst>
      <p:ext uri="{BB962C8B-B14F-4D97-AF65-F5344CB8AC3E}">
        <p14:creationId xmlns:p14="http://schemas.microsoft.com/office/powerpoint/2010/main" val="64549455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3" name="Slide Number Placeholder 2"/>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52</a:t>
            </a:fld>
            <a:endParaRPr lang="en-IN" dirty="0"/>
          </a:p>
        </p:txBody>
      </p:sp>
      <p:pic>
        <p:nvPicPr>
          <p:cNvPr id="2050" name="Picture 2"/>
          <p:cNvPicPr>
            <a:picLocks noChangeAspect="1" noChangeArrowheads="1"/>
          </p:cNvPicPr>
          <p:nvPr/>
        </p:nvPicPr>
        <p:blipFill rotWithShape="1">
          <a:blip r:embed="rId2">
            <a:duotone>
              <a:schemeClr val="accent6">
                <a:shade val="45000"/>
                <a:satMod val="135000"/>
              </a:schemeClr>
              <a:prstClr val="white"/>
            </a:duotone>
            <a:extLst>
              <a:ext uri="{28A0092B-C50C-407E-A947-70E740481C1C}">
                <a14:useLocalDpi xmlns:a14="http://schemas.microsoft.com/office/drawing/2010/main" val="0"/>
              </a:ext>
            </a:extLst>
          </a:blip>
          <a:srcRect l="3472" t="5310" r="3839" b="14751"/>
          <a:stretch/>
        </p:blipFill>
        <p:spPr bwMode="auto">
          <a:xfrm>
            <a:off x="762000" y="609600"/>
            <a:ext cx="7775204"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9819581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body" idx="1"/>
          </p:nvPr>
        </p:nvSpPr>
        <p:spPr>
          <a:prstGeom prst="rect">
            <a:avLst/>
          </a:prstGeom>
        </p:spPr>
        <p:txBody>
          <a:bodyPr vert="horz" wrap="square" lIns="0" tIns="316941" rIns="0" bIns="0" rtlCol="0">
            <a:spAutoFit/>
          </a:bodyPr>
          <a:lstStyle/>
          <a:p>
            <a:pPr marL="12065" marR="86995" indent="2065020">
              <a:lnSpc>
                <a:spcPct val="100000"/>
              </a:lnSpc>
              <a:spcBef>
                <a:spcPts val="95"/>
              </a:spcBef>
            </a:pPr>
            <a:r>
              <a:rPr dirty="0"/>
              <a:t>India </a:t>
            </a:r>
            <a:r>
              <a:rPr spc="-5" dirty="0"/>
              <a:t>could be </a:t>
            </a:r>
            <a:r>
              <a:rPr dirty="0"/>
              <a:t>divided into north ,  </a:t>
            </a:r>
            <a:r>
              <a:rPr spc="-5" dirty="0"/>
              <a:t>south , </a:t>
            </a:r>
            <a:r>
              <a:rPr dirty="0"/>
              <a:t>east </a:t>
            </a:r>
            <a:r>
              <a:rPr spc="-5" dirty="0"/>
              <a:t>, west , </a:t>
            </a:r>
            <a:r>
              <a:rPr dirty="0"/>
              <a:t>central</a:t>
            </a:r>
            <a:r>
              <a:rPr spc="-35" dirty="0"/>
              <a:t> </a:t>
            </a:r>
            <a:r>
              <a:rPr dirty="0"/>
              <a:t>zones.</a:t>
            </a:r>
          </a:p>
          <a:p>
            <a:pPr marL="12065" marR="5080" indent="1278890">
              <a:lnSpc>
                <a:spcPct val="100000"/>
              </a:lnSpc>
            </a:pPr>
            <a:r>
              <a:rPr spc="-5" dirty="0"/>
              <a:t>Further North Zone can be </a:t>
            </a:r>
            <a:r>
              <a:rPr dirty="0"/>
              <a:t>divided </a:t>
            </a:r>
            <a:r>
              <a:rPr spc="-5" dirty="0"/>
              <a:t>into  </a:t>
            </a:r>
            <a:r>
              <a:rPr dirty="0"/>
              <a:t>Chandigarh, </a:t>
            </a:r>
            <a:r>
              <a:rPr spc="-5" dirty="0"/>
              <a:t>New Delhi,</a:t>
            </a:r>
            <a:r>
              <a:rPr spc="25" dirty="0"/>
              <a:t> </a:t>
            </a:r>
            <a:r>
              <a:rPr spc="-5" dirty="0"/>
              <a:t>Ludhiana.</a:t>
            </a:r>
          </a:p>
        </p:txBody>
      </p:sp>
      <p:sp>
        <p:nvSpPr>
          <p:cNvPr id="3" name="object 3"/>
          <p:cNvSpPr txBox="1">
            <a:spLocks noGrp="1"/>
          </p:cNvSpPr>
          <p:nvPr>
            <p:ph type="title"/>
          </p:nvPr>
        </p:nvSpPr>
        <p:spPr>
          <a:xfrm>
            <a:off x="3207257" y="1008633"/>
            <a:ext cx="2729230" cy="696595"/>
          </a:xfrm>
          <a:prstGeom prst="rect">
            <a:avLst/>
          </a:prstGeom>
        </p:spPr>
        <p:txBody>
          <a:bodyPr vert="horz" wrap="square" lIns="0" tIns="13335" rIns="0" bIns="0" rtlCol="0">
            <a:spAutoFit/>
          </a:bodyPr>
          <a:lstStyle/>
          <a:p>
            <a:pPr marL="12700">
              <a:lnSpc>
                <a:spcPct val="100000"/>
              </a:lnSpc>
              <a:spcBef>
                <a:spcPts val="105"/>
              </a:spcBef>
            </a:pPr>
            <a:r>
              <a:rPr sz="4400" dirty="0"/>
              <a:t>EXAMPLE</a:t>
            </a:r>
            <a:endParaRPr sz="4400"/>
          </a:p>
        </p:txBody>
      </p:sp>
      <p:sp>
        <p:nvSpPr>
          <p:cNvPr id="4" name="Footer Placeholder 3"/>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5" name="Slide Number Placeholder 4"/>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53</a:t>
            </a:fld>
            <a:endParaRPr lang="en-IN" dirty="0"/>
          </a:p>
        </p:txBody>
      </p:sp>
    </p:spTree>
    <p:extLst>
      <p:ext uri="{BB962C8B-B14F-4D97-AF65-F5344CB8AC3E}">
        <p14:creationId xmlns:p14="http://schemas.microsoft.com/office/powerpoint/2010/main" val="117782032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12140" y="935482"/>
            <a:ext cx="1676400" cy="513715"/>
          </a:xfrm>
          <a:prstGeom prst="rect">
            <a:avLst/>
          </a:prstGeom>
        </p:spPr>
        <p:txBody>
          <a:bodyPr vert="horz" wrap="square" lIns="0" tIns="13335" rIns="0" bIns="0" rtlCol="0">
            <a:spAutoFit/>
          </a:bodyPr>
          <a:lstStyle/>
          <a:p>
            <a:pPr marL="12700">
              <a:lnSpc>
                <a:spcPct val="100000"/>
              </a:lnSpc>
              <a:spcBef>
                <a:spcPts val="105"/>
              </a:spcBef>
            </a:pPr>
            <a:r>
              <a:rPr sz="3200" b="0" dirty="0">
                <a:solidFill>
                  <a:srgbClr val="000000"/>
                </a:solidFill>
                <a:latin typeface="Arial"/>
                <a:cs typeface="Arial"/>
              </a:rPr>
              <a:t>MERITS:</a:t>
            </a:r>
            <a:endParaRPr sz="3200">
              <a:latin typeface="Arial"/>
              <a:cs typeface="Arial"/>
            </a:endParaRPr>
          </a:p>
        </p:txBody>
      </p:sp>
      <p:sp>
        <p:nvSpPr>
          <p:cNvPr id="3" name="object 3"/>
          <p:cNvSpPr txBox="1"/>
          <p:nvPr/>
        </p:nvSpPr>
        <p:spPr>
          <a:xfrm>
            <a:off x="459740" y="1700529"/>
            <a:ext cx="8379460" cy="4803238"/>
          </a:xfrm>
          <a:prstGeom prst="rect">
            <a:avLst/>
          </a:prstGeom>
        </p:spPr>
        <p:txBody>
          <a:bodyPr vert="horz" wrap="square" lIns="0" tIns="12065" rIns="0" bIns="0" rtlCol="0">
            <a:spAutoFit/>
          </a:bodyPr>
          <a:lstStyle/>
          <a:p>
            <a:pPr marL="832485" indent="-515620">
              <a:lnSpc>
                <a:spcPct val="100000"/>
              </a:lnSpc>
              <a:spcBef>
                <a:spcPts val="95"/>
              </a:spcBef>
              <a:buAutoNum type="arabicPeriod"/>
              <a:tabLst>
                <a:tab pos="832485" algn="l"/>
                <a:tab pos="833119" algn="l"/>
              </a:tabLst>
            </a:pPr>
            <a:r>
              <a:rPr lang="en-IN" sz="2800" spc="-5" dirty="0" smtClean="0">
                <a:latin typeface="Arial"/>
                <a:cs typeface="Arial"/>
              </a:rPr>
              <a:t>Region wise</a:t>
            </a:r>
            <a:r>
              <a:rPr lang="en-IN" sz="2800" spc="-55" dirty="0" smtClean="0">
                <a:latin typeface="Arial"/>
                <a:cs typeface="Arial"/>
              </a:rPr>
              <a:t> </a:t>
            </a:r>
            <a:r>
              <a:rPr lang="en-IN" sz="2800" spc="-25" dirty="0" smtClean="0">
                <a:latin typeface="Arial"/>
                <a:cs typeface="Arial"/>
              </a:rPr>
              <a:t>integration</a:t>
            </a:r>
            <a:endParaRPr lang="en-IN" sz="2800" dirty="0" smtClean="0">
              <a:latin typeface="Arial"/>
              <a:cs typeface="Arial"/>
            </a:endParaRPr>
          </a:p>
          <a:p>
            <a:pPr marL="832485" indent="-515620">
              <a:lnSpc>
                <a:spcPct val="100000"/>
              </a:lnSpc>
              <a:spcBef>
                <a:spcPts val="5"/>
              </a:spcBef>
              <a:buAutoNum type="arabicPeriod"/>
              <a:tabLst>
                <a:tab pos="832485" algn="l"/>
                <a:tab pos="833119" algn="l"/>
              </a:tabLst>
            </a:pPr>
            <a:r>
              <a:rPr lang="en-IN" sz="2800" spc="-10" dirty="0" smtClean="0">
                <a:latin typeface="Arial"/>
                <a:cs typeface="Arial"/>
              </a:rPr>
              <a:t>Adopt and</a:t>
            </a:r>
            <a:r>
              <a:rPr lang="en-IN" sz="2800" spc="-195" dirty="0" smtClean="0">
                <a:latin typeface="Arial"/>
                <a:cs typeface="Arial"/>
              </a:rPr>
              <a:t> </a:t>
            </a:r>
            <a:r>
              <a:rPr lang="en-IN" sz="2800" spc="-10" dirty="0" smtClean="0">
                <a:latin typeface="Arial"/>
                <a:cs typeface="Arial"/>
              </a:rPr>
              <a:t>respond to local conditions</a:t>
            </a:r>
            <a:endParaRPr lang="en-IN" sz="2800" dirty="0" smtClean="0">
              <a:latin typeface="Arial"/>
              <a:cs typeface="Arial"/>
            </a:endParaRPr>
          </a:p>
          <a:p>
            <a:pPr marL="832485" indent="-515620">
              <a:lnSpc>
                <a:spcPct val="100000"/>
              </a:lnSpc>
              <a:buAutoNum type="arabicPeriod"/>
              <a:tabLst>
                <a:tab pos="832485" algn="l"/>
                <a:tab pos="833119" algn="l"/>
              </a:tabLst>
            </a:pPr>
            <a:r>
              <a:rPr lang="en-IN" sz="2800" spc="-5" dirty="0" smtClean="0">
                <a:latin typeface="Arial"/>
                <a:cs typeface="Arial"/>
              </a:rPr>
              <a:t>Local </a:t>
            </a:r>
            <a:r>
              <a:rPr lang="en-IN" sz="2800" spc="-35" dirty="0" smtClean="0">
                <a:latin typeface="Arial"/>
                <a:cs typeface="Arial"/>
              </a:rPr>
              <a:t>laws </a:t>
            </a:r>
            <a:r>
              <a:rPr lang="en-IN" sz="2800" spc="-5" dirty="0" smtClean="0">
                <a:latin typeface="Arial"/>
                <a:cs typeface="Arial"/>
              </a:rPr>
              <a:t>and</a:t>
            </a:r>
            <a:r>
              <a:rPr lang="en-IN" sz="2800" spc="-275" dirty="0" smtClean="0">
                <a:latin typeface="Arial"/>
                <a:cs typeface="Arial"/>
              </a:rPr>
              <a:t> </a:t>
            </a:r>
            <a:r>
              <a:rPr lang="en-IN" sz="2800" spc="-15" dirty="0" smtClean="0">
                <a:latin typeface="Arial"/>
                <a:cs typeface="Arial"/>
              </a:rPr>
              <a:t>customs</a:t>
            </a:r>
          </a:p>
          <a:p>
            <a:pPr marL="832485" indent="-515620">
              <a:lnSpc>
                <a:spcPct val="100000"/>
              </a:lnSpc>
              <a:buAutoNum type="arabicPeriod"/>
              <a:tabLst>
                <a:tab pos="832485" algn="l"/>
                <a:tab pos="833119" algn="l"/>
              </a:tabLst>
            </a:pPr>
            <a:r>
              <a:rPr lang="en-IN" sz="2800" spc="-15" dirty="0" smtClean="0">
                <a:latin typeface="Arial"/>
                <a:cs typeface="Arial"/>
              </a:rPr>
              <a:t>Provide better service to customers</a:t>
            </a:r>
          </a:p>
          <a:p>
            <a:pPr marL="832485" indent="-515620">
              <a:lnSpc>
                <a:spcPct val="100000"/>
              </a:lnSpc>
              <a:buAutoNum type="arabicPeriod"/>
              <a:tabLst>
                <a:tab pos="832485" algn="l"/>
                <a:tab pos="833119" algn="l"/>
              </a:tabLst>
            </a:pPr>
            <a:endParaRPr lang="en-IN" sz="2800" dirty="0" smtClean="0">
              <a:latin typeface="Arial"/>
              <a:cs typeface="Arial"/>
            </a:endParaRPr>
          </a:p>
          <a:p>
            <a:pPr marL="12700">
              <a:lnSpc>
                <a:spcPct val="100000"/>
              </a:lnSpc>
              <a:spcBef>
                <a:spcPts val="2500"/>
              </a:spcBef>
            </a:pPr>
            <a:r>
              <a:rPr sz="3200" dirty="0" smtClean="0">
                <a:latin typeface="Arial"/>
                <a:cs typeface="Arial"/>
              </a:rPr>
              <a:t>DEMERITS</a:t>
            </a:r>
            <a:r>
              <a:rPr sz="3200" dirty="0">
                <a:latin typeface="Arial"/>
                <a:cs typeface="Arial"/>
              </a:rPr>
              <a:t>:</a:t>
            </a:r>
          </a:p>
          <a:p>
            <a:pPr>
              <a:lnSpc>
                <a:spcPct val="100000"/>
              </a:lnSpc>
              <a:spcBef>
                <a:spcPts val="10"/>
              </a:spcBef>
            </a:pPr>
            <a:endParaRPr sz="3450" dirty="0">
              <a:latin typeface="Times New Roman"/>
              <a:cs typeface="Times New Roman"/>
            </a:endParaRPr>
          </a:p>
          <a:p>
            <a:pPr marL="908685" marR="43815" lvl="1" indent="-515620">
              <a:lnSpc>
                <a:spcPct val="100000"/>
              </a:lnSpc>
              <a:buAutoNum type="arabicPeriod"/>
              <a:tabLst>
                <a:tab pos="908685" algn="l"/>
                <a:tab pos="909319" algn="l"/>
                <a:tab pos="5021580" algn="l"/>
              </a:tabLst>
            </a:pPr>
            <a:r>
              <a:rPr lang="en-IN" sz="2800" spc="-5" dirty="0" smtClean="0">
                <a:latin typeface="Arial"/>
                <a:cs typeface="Arial"/>
              </a:rPr>
              <a:t>Reduced</a:t>
            </a:r>
            <a:r>
              <a:rPr lang="en-IN" sz="2800" spc="15" dirty="0" smtClean="0">
                <a:latin typeface="Arial"/>
                <a:cs typeface="Arial"/>
              </a:rPr>
              <a:t> </a:t>
            </a:r>
            <a:r>
              <a:rPr lang="en-IN" sz="2800" spc="-5" dirty="0" smtClean="0">
                <a:latin typeface="Arial"/>
                <a:cs typeface="Arial"/>
              </a:rPr>
              <a:t>control</a:t>
            </a:r>
            <a:r>
              <a:rPr lang="en-IN" sz="2800" spc="-60" dirty="0" smtClean="0">
                <a:latin typeface="Arial"/>
                <a:cs typeface="Arial"/>
              </a:rPr>
              <a:t> </a:t>
            </a:r>
            <a:r>
              <a:rPr lang="en-IN" sz="2800" spc="-5" dirty="0" smtClean="0">
                <a:latin typeface="Arial"/>
                <a:cs typeface="Arial"/>
              </a:rPr>
              <a:t>of the  </a:t>
            </a:r>
            <a:r>
              <a:rPr lang="en-IN" sz="2800" spc="-25" dirty="0" smtClean="0">
                <a:latin typeface="Arial"/>
                <a:cs typeface="Arial"/>
              </a:rPr>
              <a:t>top</a:t>
            </a:r>
            <a:r>
              <a:rPr lang="en-IN" sz="2800" spc="-65" dirty="0" smtClean="0">
                <a:latin typeface="Arial"/>
                <a:cs typeface="Arial"/>
              </a:rPr>
              <a:t> </a:t>
            </a:r>
            <a:r>
              <a:rPr lang="en-IN" sz="2800" spc="-5" dirty="0" smtClean="0">
                <a:latin typeface="Arial"/>
                <a:cs typeface="Arial"/>
              </a:rPr>
              <a:t>management</a:t>
            </a:r>
            <a:endParaRPr lang="en-IN" sz="2800" dirty="0" smtClean="0">
              <a:latin typeface="Arial"/>
              <a:cs typeface="Arial"/>
            </a:endParaRPr>
          </a:p>
          <a:p>
            <a:pPr marL="908685" lvl="1" indent="-515620">
              <a:lnSpc>
                <a:spcPct val="100000"/>
              </a:lnSpc>
              <a:spcBef>
                <a:spcPts val="5"/>
              </a:spcBef>
              <a:buAutoNum type="arabicPeriod"/>
              <a:tabLst>
                <a:tab pos="908685" algn="l"/>
                <a:tab pos="909319" algn="l"/>
              </a:tabLst>
            </a:pPr>
            <a:r>
              <a:rPr lang="en-IN" sz="2800" spc="-5" dirty="0" smtClean="0">
                <a:latin typeface="Arial"/>
                <a:cs typeface="Arial"/>
              </a:rPr>
              <a:t>Uniform</a:t>
            </a:r>
            <a:r>
              <a:rPr lang="en-IN" sz="2800" spc="15" dirty="0" smtClean="0">
                <a:latin typeface="Arial"/>
                <a:cs typeface="Arial"/>
              </a:rPr>
              <a:t> </a:t>
            </a:r>
            <a:r>
              <a:rPr lang="en-IN" sz="2800" spc="-5" dirty="0" smtClean="0">
                <a:latin typeface="Arial"/>
                <a:cs typeface="Arial"/>
              </a:rPr>
              <a:t>policies</a:t>
            </a:r>
            <a:endParaRPr lang="en-IN" sz="2800" dirty="0" smtClean="0">
              <a:latin typeface="Arial"/>
              <a:cs typeface="Arial"/>
            </a:endParaRPr>
          </a:p>
          <a:p>
            <a:pPr marL="908685" lvl="1" indent="-515620">
              <a:lnSpc>
                <a:spcPct val="100000"/>
              </a:lnSpc>
              <a:buAutoNum type="arabicPeriod"/>
              <a:tabLst>
                <a:tab pos="908685" algn="l"/>
                <a:tab pos="909319" algn="l"/>
              </a:tabLst>
            </a:pPr>
            <a:r>
              <a:rPr lang="en-IN" sz="2800" spc="-5" dirty="0" smtClean="0">
                <a:latin typeface="Arial"/>
                <a:cs typeface="Arial"/>
              </a:rPr>
              <a:t>Face local Competition</a:t>
            </a:r>
            <a:endParaRPr lang="en-IN" sz="2800" dirty="0">
              <a:latin typeface="Arial"/>
              <a:cs typeface="Arial"/>
            </a:endParaRPr>
          </a:p>
        </p:txBody>
      </p:sp>
      <p:sp>
        <p:nvSpPr>
          <p:cNvPr id="4" name="Footer Placeholder 3"/>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5" name="Slide Number Placeholder 4"/>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54</a:t>
            </a:fld>
            <a:endParaRPr lang="en-IN" dirty="0"/>
          </a:p>
        </p:txBody>
      </p:sp>
    </p:spTree>
    <p:extLst>
      <p:ext uri="{BB962C8B-B14F-4D97-AF65-F5344CB8AC3E}">
        <p14:creationId xmlns:p14="http://schemas.microsoft.com/office/powerpoint/2010/main" val="386659857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64540" y="932433"/>
            <a:ext cx="5277485" cy="1367155"/>
          </a:xfrm>
          <a:prstGeom prst="rect">
            <a:avLst/>
          </a:prstGeom>
        </p:spPr>
        <p:txBody>
          <a:bodyPr vert="horz" wrap="square" lIns="0" tIns="13335" rIns="0" bIns="0" rtlCol="0">
            <a:spAutoFit/>
          </a:bodyPr>
          <a:lstStyle/>
          <a:p>
            <a:pPr marL="12700" marR="5080">
              <a:lnSpc>
                <a:spcPct val="100000"/>
              </a:lnSpc>
              <a:spcBef>
                <a:spcPts val="105"/>
              </a:spcBef>
            </a:pPr>
            <a:r>
              <a:rPr sz="4400" dirty="0"/>
              <a:t>Departmentation</a:t>
            </a:r>
            <a:r>
              <a:rPr sz="4400" spc="-70" dirty="0"/>
              <a:t> </a:t>
            </a:r>
            <a:r>
              <a:rPr sz="4400" dirty="0"/>
              <a:t>by  processes</a:t>
            </a:r>
            <a:endParaRPr sz="4400"/>
          </a:p>
        </p:txBody>
      </p:sp>
      <p:sp>
        <p:nvSpPr>
          <p:cNvPr id="3" name="object 3"/>
          <p:cNvSpPr txBox="1"/>
          <p:nvPr/>
        </p:nvSpPr>
        <p:spPr>
          <a:xfrm>
            <a:off x="1222044" y="2437587"/>
            <a:ext cx="6186805" cy="2585720"/>
          </a:xfrm>
          <a:prstGeom prst="rect">
            <a:avLst/>
          </a:prstGeom>
        </p:spPr>
        <p:txBody>
          <a:bodyPr vert="horz" wrap="square" lIns="0" tIns="12065" rIns="0" bIns="0" rtlCol="0">
            <a:spAutoFit/>
          </a:bodyPr>
          <a:lstStyle/>
          <a:p>
            <a:pPr marL="12700" marR="5080" indent="1278255">
              <a:lnSpc>
                <a:spcPct val="100000"/>
              </a:lnSpc>
              <a:spcBef>
                <a:spcPts val="95"/>
              </a:spcBef>
            </a:pPr>
            <a:r>
              <a:rPr sz="2800" spc="-5" dirty="0">
                <a:solidFill>
                  <a:srgbClr val="006FC0"/>
                </a:solidFill>
                <a:latin typeface="Arial"/>
                <a:cs typeface="Arial"/>
              </a:rPr>
              <a:t>In this </a:t>
            </a:r>
            <a:r>
              <a:rPr sz="2800" dirty="0">
                <a:solidFill>
                  <a:srgbClr val="006FC0"/>
                </a:solidFill>
                <a:latin typeface="Arial"/>
                <a:cs typeface="Arial"/>
              </a:rPr>
              <a:t>process involved </a:t>
            </a:r>
            <a:r>
              <a:rPr sz="2800" spc="-5" dirty="0">
                <a:solidFill>
                  <a:srgbClr val="006FC0"/>
                </a:solidFill>
                <a:latin typeface="Arial"/>
                <a:cs typeface="Arial"/>
              </a:rPr>
              <a:t>in  production or </a:t>
            </a:r>
            <a:r>
              <a:rPr sz="2800" dirty="0">
                <a:solidFill>
                  <a:srgbClr val="006FC0"/>
                </a:solidFill>
                <a:latin typeface="Arial"/>
                <a:cs typeface="Arial"/>
              </a:rPr>
              <a:t>various types </a:t>
            </a:r>
            <a:r>
              <a:rPr sz="2800" spc="-5" dirty="0">
                <a:solidFill>
                  <a:srgbClr val="006FC0"/>
                </a:solidFill>
                <a:latin typeface="Arial"/>
                <a:cs typeface="Arial"/>
              </a:rPr>
              <a:t>of  equipment's used </a:t>
            </a:r>
            <a:r>
              <a:rPr sz="2800" dirty="0">
                <a:solidFill>
                  <a:srgbClr val="006FC0"/>
                </a:solidFill>
                <a:latin typeface="Arial"/>
                <a:cs typeface="Arial"/>
              </a:rPr>
              <a:t>are </a:t>
            </a:r>
            <a:r>
              <a:rPr sz="2800" spc="-5" dirty="0">
                <a:solidFill>
                  <a:srgbClr val="006FC0"/>
                </a:solidFill>
                <a:latin typeface="Arial"/>
                <a:cs typeface="Arial"/>
              </a:rPr>
              <a:t>taken as </a:t>
            </a:r>
            <a:r>
              <a:rPr sz="2800" dirty="0">
                <a:solidFill>
                  <a:srgbClr val="006FC0"/>
                </a:solidFill>
                <a:latin typeface="Arial"/>
                <a:cs typeface="Arial"/>
              </a:rPr>
              <a:t>basis </a:t>
            </a:r>
            <a:r>
              <a:rPr sz="2800" spc="-5" dirty="0">
                <a:solidFill>
                  <a:srgbClr val="006FC0"/>
                </a:solidFill>
                <a:latin typeface="Arial"/>
                <a:cs typeface="Arial"/>
              </a:rPr>
              <a:t>of  departmentation.The basic aim to do  process </a:t>
            </a:r>
            <a:r>
              <a:rPr sz="2800" dirty="0">
                <a:solidFill>
                  <a:srgbClr val="006FC0"/>
                </a:solidFill>
                <a:latin typeface="Arial"/>
                <a:cs typeface="Arial"/>
              </a:rPr>
              <a:t>departmentation </a:t>
            </a:r>
            <a:r>
              <a:rPr sz="2800" spc="-5" dirty="0">
                <a:solidFill>
                  <a:srgbClr val="006FC0"/>
                </a:solidFill>
                <a:latin typeface="Arial"/>
                <a:cs typeface="Arial"/>
              </a:rPr>
              <a:t>is to </a:t>
            </a:r>
            <a:r>
              <a:rPr sz="2800" dirty="0">
                <a:solidFill>
                  <a:srgbClr val="006FC0"/>
                </a:solidFill>
                <a:latin typeface="Arial"/>
                <a:cs typeface="Arial"/>
              </a:rPr>
              <a:t>achieve  </a:t>
            </a:r>
            <a:r>
              <a:rPr sz="2800" spc="-5" dirty="0">
                <a:solidFill>
                  <a:srgbClr val="006FC0"/>
                </a:solidFill>
                <a:latin typeface="Arial"/>
                <a:cs typeface="Arial"/>
              </a:rPr>
              <a:t>economic</a:t>
            </a:r>
            <a:r>
              <a:rPr sz="2800" spc="5" dirty="0">
                <a:solidFill>
                  <a:srgbClr val="006FC0"/>
                </a:solidFill>
                <a:latin typeface="Arial"/>
                <a:cs typeface="Arial"/>
              </a:rPr>
              <a:t> </a:t>
            </a:r>
            <a:r>
              <a:rPr sz="2800" dirty="0">
                <a:solidFill>
                  <a:srgbClr val="006FC0"/>
                </a:solidFill>
                <a:latin typeface="Arial"/>
                <a:cs typeface="Arial"/>
              </a:rPr>
              <a:t>benefit.</a:t>
            </a:r>
            <a:endParaRPr sz="2800">
              <a:latin typeface="Arial"/>
              <a:cs typeface="Arial"/>
            </a:endParaRPr>
          </a:p>
        </p:txBody>
      </p:sp>
      <p:sp>
        <p:nvSpPr>
          <p:cNvPr id="4" name="Footer Placeholder 3"/>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5" name="Slide Number Placeholder 4"/>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55</a:t>
            </a:fld>
            <a:endParaRPr lang="en-IN" dirty="0"/>
          </a:p>
        </p:txBody>
      </p:sp>
    </p:spTree>
    <p:extLst>
      <p:ext uri="{BB962C8B-B14F-4D97-AF65-F5344CB8AC3E}">
        <p14:creationId xmlns:p14="http://schemas.microsoft.com/office/powerpoint/2010/main" val="67176641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91050" y="3457575"/>
            <a:ext cx="2990850" cy="219075"/>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4572000" y="3438525"/>
            <a:ext cx="1543050" cy="257175"/>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3086100" y="3438525"/>
            <a:ext cx="1543050" cy="257175"/>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1600200" y="3438525"/>
            <a:ext cx="3028950" cy="257175"/>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3838575" y="2590800"/>
            <a:ext cx="1571625" cy="952500"/>
          </a:xfrm>
          <a:prstGeom prst="rect">
            <a:avLst/>
          </a:prstGeom>
          <a:blipFill>
            <a:blip r:embed="rId6" cstate="print"/>
            <a:stretch>
              <a:fillRect/>
            </a:stretch>
          </a:blipFill>
        </p:spPr>
        <p:txBody>
          <a:bodyPr wrap="square" lIns="0" tIns="0" rIns="0" bIns="0" rtlCol="0"/>
          <a:lstStyle/>
          <a:p>
            <a:endParaRPr/>
          </a:p>
        </p:txBody>
      </p:sp>
      <p:sp>
        <p:nvSpPr>
          <p:cNvPr id="7" name="object 7"/>
          <p:cNvSpPr txBox="1"/>
          <p:nvPr/>
        </p:nvSpPr>
        <p:spPr>
          <a:xfrm>
            <a:off x="3995165" y="2819526"/>
            <a:ext cx="1221105" cy="445134"/>
          </a:xfrm>
          <a:prstGeom prst="rect">
            <a:avLst/>
          </a:prstGeom>
        </p:spPr>
        <p:txBody>
          <a:bodyPr vert="horz" wrap="square" lIns="0" tIns="26034" rIns="0" bIns="0" rtlCol="0">
            <a:spAutoFit/>
          </a:bodyPr>
          <a:lstStyle/>
          <a:p>
            <a:pPr marL="160020" marR="5080" indent="-147955">
              <a:lnSpc>
                <a:spcPts val="1620"/>
              </a:lnSpc>
              <a:spcBef>
                <a:spcPts val="204"/>
              </a:spcBef>
            </a:pPr>
            <a:r>
              <a:rPr sz="1400" dirty="0">
                <a:solidFill>
                  <a:srgbClr val="FFFFFF"/>
                </a:solidFill>
                <a:latin typeface="Arial"/>
                <a:cs typeface="Arial"/>
              </a:rPr>
              <a:t>P</a:t>
            </a:r>
            <a:r>
              <a:rPr sz="1400" spc="-10" dirty="0">
                <a:solidFill>
                  <a:srgbClr val="FFFFFF"/>
                </a:solidFill>
                <a:latin typeface="Arial"/>
                <a:cs typeface="Arial"/>
              </a:rPr>
              <a:t>R</a:t>
            </a:r>
            <a:r>
              <a:rPr sz="1400" dirty="0">
                <a:solidFill>
                  <a:srgbClr val="FFFFFF"/>
                </a:solidFill>
                <a:latin typeface="Arial"/>
                <a:cs typeface="Arial"/>
              </a:rPr>
              <a:t>O</a:t>
            </a:r>
            <a:r>
              <a:rPr sz="1400" spc="-10" dirty="0">
                <a:solidFill>
                  <a:srgbClr val="FFFFFF"/>
                </a:solidFill>
                <a:latin typeface="Arial"/>
                <a:cs typeface="Arial"/>
              </a:rPr>
              <a:t>DUCT</a:t>
            </a:r>
            <a:r>
              <a:rPr sz="1400" dirty="0">
                <a:solidFill>
                  <a:srgbClr val="FFFFFF"/>
                </a:solidFill>
                <a:latin typeface="Arial"/>
                <a:cs typeface="Arial"/>
              </a:rPr>
              <a:t>ION  MANAGER</a:t>
            </a:r>
            <a:endParaRPr sz="1400">
              <a:latin typeface="Arial"/>
              <a:cs typeface="Arial"/>
            </a:endParaRPr>
          </a:p>
        </p:txBody>
      </p:sp>
      <p:sp>
        <p:nvSpPr>
          <p:cNvPr id="8" name="object 8"/>
          <p:cNvSpPr/>
          <p:nvPr/>
        </p:nvSpPr>
        <p:spPr>
          <a:xfrm>
            <a:off x="933450" y="3638550"/>
            <a:ext cx="1390650" cy="952500"/>
          </a:xfrm>
          <a:prstGeom prst="rect">
            <a:avLst/>
          </a:prstGeom>
          <a:blipFill>
            <a:blip r:embed="rId7" cstate="print"/>
            <a:stretch>
              <a:fillRect/>
            </a:stretch>
          </a:blipFill>
        </p:spPr>
        <p:txBody>
          <a:bodyPr wrap="square" lIns="0" tIns="0" rIns="0" bIns="0" rtlCol="0"/>
          <a:lstStyle/>
          <a:p>
            <a:endParaRPr/>
          </a:p>
        </p:txBody>
      </p:sp>
      <p:sp>
        <p:nvSpPr>
          <p:cNvPr id="9" name="object 9"/>
          <p:cNvSpPr txBox="1"/>
          <p:nvPr/>
        </p:nvSpPr>
        <p:spPr>
          <a:xfrm>
            <a:off x="1240332" y="3969258"/>
            <a:ext cx="787400" cy="239395"/>
          </a:xfrm>
          <a:prstGeom prst="rect">
            <a:avLst/>
          </a:prstGeom>
        </p:spPr>
        <p:txBody>
          <a:bodyPr vert="horz" wrap="square" lIns="0" tIns="12700" rIns="0" bIns="0" rtlCol="0">
            <a:spAutoFit/>
          </a:bodyPr>
          <a:lstStyle/>
          <a:p>
            <a:pPr marL="12700">
              <a:lnSpc>
                <a:spcPct val="100000"/>
              </a:lnSpc>
              <a:spcBef>
                <a:spcPts val="100"/>
              </a:spcBef>
            </a:pPr>
            <a:r>
              <a:rPr sz="1400" spc="-5" dirty="0">
                <a:solidFill>
                  <a:srgbClr val="FFFFFF"/>
                </a:solidFill>
                <a:latin typeface="Arial"/>
                <a:cs typeface="Arial"/>
              </a:rPr>
              <a:t>GINNING</a:t>
            </a:r>
            <a:endParaRPr sz="1400">
              <a:latin typeface="Arial"/>
              <a:cs typeface="Arial"/>
            </a:endParaRPr>
          </a:p>
        </p:txBody>
      </p:sp>
      <p:sp>
        <p:nvSpPr>
          <p:cNvPr id="10" name="object 10"/>
          <p:cNvSpPr/>
          <p:nvPr/>
        </p:nvSpPr>
        <p:spPr>
          <a:xfrm>
            <a:off x="2419350" y="3638550"/>
            <a:ext cx="1390650" cy="952500"/>
          </a:xfrm>
          <a:prstGeom prst="rect">
            <a:avLst/>
          </a:prstGeom>
          <a:blipFill>
            <a:blip r:embed="rId8" cstate="print"/>
            <a:stretch>
              <a:fillRect/>
            </a:stretch>
          </a:blipFill>
        </p:spPr>
        <p:txBody>
          <a:bodyPr wrap="square" lIns="0" tIns="0" rIns="0" bIns="0" rtlCol="0"/>
          <a:lstStyle/>
          <a:p>
            <a:endParaRPr/>
          </a:p>
        </p:txBody>
      </p:sp>
      <p:sp>
        <p:nvSpPr>
          <p:cNvPr id="11" name="object 11"/>
          <p:cNvSpPr txBox="1"/>
          <p:nvPr/>
        </p:nvSpPr>
        <p:spPr>
          <a:xfrm>
            <a:off x="2677160" y="3969258"/>
            <a:ext cx="886460" cy="239395"/>
          </a:xfrm>
          <a:prstGeom prst="rect">
            <a:avLst/>
          </a:prstGeom>
        </p:spPr>
        <p:txBody>
          <a:bodyPr vert="horz" wrap="square" lIns="0" tIns="12700" rIns="0" bIns="0" rtlCol="0">
            <a:spAutoFit/>
          </a:bodyPr>
          <a:lstStyle/>
          <a:p>
            <a:pPr marL="12700">
              <a:lnSpc>
                <a:spcPct val="100000"/>
              </a:lnSpc>
              <a:spcBef>
                <a:spcPts val="100"/>
              </a:spcBef>
            </a:pPr>
            <a:r>
              <a:rPr sz="1400" spc="-5" dirty="0">
                <a:solidFill>
                  <a:srgbClr val="FFFFFF"/>
                </a:solidFill>
                <a:latin typeface="Arial"/>
                <a:cs typeface="Arial"/>
              </a:rPr>
              <a:t>SPINNING</a:t>
            </a:r>
            <a:endParaRPr sz="1400">
              <a:latin typeface="Arial"/>
              <a:cs typeface="Arial"/>
            </a:endParaRPr>
          </a:p>
        </p:txBody>
      </p:sp>
      <p:sp>
        <p:nvSpPr>
          <p:cNvPr id="12" name="object 12"/>
          <p:cNvSpPr/>
          <p:nvPr/>
        </p:nvSpPr>
        <p:spPr>
          <a:xfrm>
            <a:off x="3905250" y="3638550"/>
            <a:ext cx="1390650" cy="952500"/>
          </a:xfrm>
          <a:prstGeom prst="rect">
            <a:avLst/>
          </a:prstGeom>
          <a:blipFill>
            <a:blip r:embed="rId7" cstate="print"/>
            <a:stretch>
              <a:fillRect/>
            </a:stretch>
          </a:blipFill>
        </p:spPr>
        <p:txBody>
          <a:bodyPr wrap="square" lIns="0" tIns="0" rIns="0" bIns="0" rtlCol="0"/>
          <a:lstStyle/>
          <a:p>
            <a:endParaRPr/>
          </a:p>
        </p:txBody>
      </p:sp>
      <p:sp>
        <p:nvSpPr>
          <p:cNvPr id="13" name="object 13"/>
          <p:cNvSpPr txBox="1"/>
          <p:nvPr/>
        </p:nvSpPr>
        <p:spPr>
          <a:xfrm>
            <a:off x="4178046" y="3969258"/>
            <a:ext cx="855980" cy="239395"/>
          </a:xfrm>
          <a:prstGeom prst="rect">
            <a:avLst/>
          </a:prstGeom>
        </p:spPr>
        <p:txBody>
          <a:bodyPr vert="horz" wrap="square" lIns="0" tIns="12700" rIns="0" bIns="0" rtlCol="0">
            <a:spAutoFit/>
          </a:bodyPr>
          <a:lstStyle/>
          <a:p>
            <a:pPr marL="12700">
              <a:lnSpc>
                <a:spcPct val="100000"/>
              </a:lnSpc>
              <a:spcBef>
                <a:spcPts val="100"/>
              </a:spcBef>
            </a:pPr>
            <a:r>
              <a:rPr sz="1400" spc="15" dirty="0">
                <a:solidFill>
                  <a:srgbClr val="FFFFFF"/>
                </a:solidFill>
                <a:latin typeface="Arial"/>
                <a:cs typeface="Arial"/>
              </a:rPr>
              <a:t>W</a:t>
            </a:r>
            <a:r>
              <a:rPr sz="1400" dirty="0">
                <a:solidFill>
                  <a:srgbClr val="FFFFFF"/>
                </a:solidFill>
                <a:latin typeface="Arial"/>
                <a:cs typeface="Arial"/>
              </a:rPr>
              <a:t>E</a:t>
            </a:r>
            <a:r>
              <a:rPr sz="1400" spc="-110" dirty="0">
                <a:solidFill>
                  <a:srgbClr val="FFFFFF"/>
                </a:solidFill>
                <a:latin typeface="Arial"/>
                <a:cs typeface="Arial"/>
              </a:rPr>
              <a:t>A</a:t>
            </a:r>
            <a:r>
              <a:rPr sz="1400" dirty="0">
                <a:solidFill>
                  <a:srgbClr val="FFFFFF"/>
                </a:solidFill>
                <a:latin typeface="Arial"/>
                <a:cs typeface="Arial"/>
              </a:rPr>
              <a:t>VI</a:t>
            </a:r>
            <a:r>
              <a:rPr sz="1400" spc="-10" dirty="0">
                <a:solidFill>
                  <a:srgbClr val="FFFFFF"/>
                </a:solidFill>
                <a:latin typeface="Arial"/>
                <a:cs typeface="Arial"/>
              </a:rPr>
              <a:t>N</a:t>
            </a:r>
            <a:r>
              <a:rPr sz="1400" dirty="0">
                <a:solidFill>
                  <a:srgbClr val="FFFFFF"/>
                </a:solidFill>
                <a:latin typeface="Arial"/>
                <a:cs typeface="Arial"/>
              </a:rPr>
              <a:t>G</a:t>
            </a:r>
            <a:endParaRPr sz="1400">
              <a:latin typeface="Arial"/>
              <a:cs typeface="Arial"/>
            </a:endParaRPr>
          </a:p>
        </p:txBody>
      </p:sp>
      <p:sp>
        <p:nvSpPr>
          <p:cNvPr id="14" name="object 14"/>
          <p:cNvSpPr/>
          <p:nvPr/>
        </p:nvSpPr>
        <p:spPr>
          <a:xfrm>
            <a:off x="5391150" y="3638550"/>
            <a:ext cx="1390650" cy="952500"/>
          </a:xfrm>
          <a:prstGeom prst="rect">
            <a:avLst/>
          </a:prstGeom>
          <a:blipFill>
            <a:blip r:embed="rId9" cstate="print"/>
            <a:stretch>
              <a:fillRect/>
            </a:stretch>
          </a:blipFill>
        </p:spPr>
        <p:txBody>
          <a:bodyPr wrap="square" lIns="0" tIns="0" rIns="0" bIns="0" rtlCol="0"/>
          <a:lstStyle/>
          <a:p>
            <a:endParaRPr/>
          </a:p>
        </p:txBody>
      </p:sp>
      <p:sp>
        <p:nvSpPr>
          <p:cNvPr id="15" name="object 15"/>
          <p:cNvSpPr txBox="1"/>
          <p:nvPr/>
        </p:nvSpPr>
        <p:spPr>
          <a:xfrm>
            <a:off x="5738240" y="3969258"/>
            <a:ext cx="706755" cy="239395"/>
          </a:xfrm>
          <a:prstGeom prst="rect">
            <a:avLst/>
          </a:prstGeom>
        </p:spPr>
        <p:txBody>
          <a:bodyPr vert="horz" wrap="square" lIns="0" tIns="12700" rIns="0" bIns="0" rtlCol="0">
            <a:spAutoFit/>
          </a:bodyPr>
          <a:lstStyle/>
          <a:p>
            <a:pPr marL="12700">
              <a:lnSpc>
                <a:spcPct val="100000"/>
              </a:lnSpc>
              <a:spcBef>
                <a:spcPts val="100"/>
              </a:spcBef>
            </a:pPr>
            <a:r>
              <a:rPr sz="1400" spc="-10" dirty="0">
                <a:solidFill>
                  <a:srgbClr val="FFFFFF"/>
                </a:solidFill>
                <a:latin typeface="Arial"/>
                <a:cs typeface="Arial"/>
              </a:rPr>
              <a:t>D</a:t>
            </a:r>
            <a:r>
              <a:rPr sz="1400" spc="-15" dirty="0">
                <a:solidFill>
                  <a:srgbClr val="FFFFFF"/>
                </a:solidFill>
                <a:latin typeface="Arial"/>
                <a:cs typeface="Arial"/>
              </a:rPr>
              <a:t>Y</a:t>
            </a:r>
            <a:r>
              <a:rPr sz="1400" dirty="0">
                <a:solidFill>
                  <a:srgbClr val="FFFFFF"/>
                </a:solidFill>
                <a:latin typeface="Arial"/>
                <a:cs typeface="Arial"/>
              </a:rPr>
              <a:t>EI</a:t>
            </a:r>
            <a:r>
              <a:rPr sz="1400" spc="-10" dirty="0">
                <a:solidFill>
                  <a:srgbClr val="FFFFFF"/>
                </a:solidFill>
                <a:latin typeface="Arial"/>
                <a:cs typeface="Arial"/>
              </a:rPr>
              <a:t>N</a:t>
            </a:r>
            <a:r>
              <a:rPr sz="1400" dirty="0">
                <a:solidFill>
                  <a:srgbClr val="FFFFFF"/>
                </a:solidFill>
                <a:latin typeface="Arial"/>
                <a:cs typeface="Arial"/>
              </a:rPr>
              <a:t>G</a:t>
            </a:r>
            <a:endParaRPr sz="1400">
              <a:latin typeface="Arial"/>
              <a:cs typeface="Arial"/>
            </a:endParaRPr>
          </a:p>
        </p:txBody>
      </p:sp>
      <p:sp>
        <p:nvSpPr>
          <p:cNvPr id="16" name="object 16"/>
          <p:cNvSpPr/>
          <p:nvPr/>
        </p:nvSpPr>
        <p:spPr>
          <a:xfrm>
            <a:off x="6877050" y="3638550"/>
            <a:ext cx="1390650" cy="952500"/>
          </a:xfrm>
          <a:prstGeom prst="rect">
            <a:avLst/>
          </a:prstGeom>
          <a:blipFill>
            <a:blip r:embed="rId10" cstate="print"/>
            <a:stretch>
              <a:fillRect/>
            </a:stretch>
          </a:blipFill>
        </p:spPr>
        <p:txBody>
          <a:bodyPr wrap="square" lIns="0" tIns="0" rIns="0" bIns="0" rtlCol="0"/>
          <a:lstStyle/>
          <a:p>
            <a:endParaRPr/>
          </a:p>
        </p:txBody>
      </p:sp>
      <p:sp>
        <p:nvSpPr>
          <p:cNvPr id="17" name="object 17"/>
          <p:cNvSpPr txBox="1"/>
          <p:nvPr/>
        </p:nvSpPr>
        <p:spPr>
          <a:xfrm>
            <a:off x="7138543" y="3969258"/>
            <a:ext cx="875665" cy="239395"/>
          </a:xfrm>
          <a:prstGeom prst="rect">
            <a:avLst/>
          </a:prstGeom>
        </p:spPr>
        <p:txBody>
          <a:bodyPr vert="horz" wrap="square" lIns="0" tIns="12700" rIns="0" bIns="0" rtlCol="0">
            <a:spAutoFit/>
          </a:bodyPr>
          <a:lstStyle/>
          <a:p>
            <a:pPr marL="12700">
              <a:lnSpc>
                <a:spcPct val="100000"/>
              </a:lnSpc>
              <a:spcBef>
                <a:spcPts val="100"/>
              </a:spcBef>
            </a:pPr>
            <a:r>
              <a:rPr sz="1400" spc="-5" dirty="0">
                <a:solidFill>
                  <a:srgbClr val="FFFFFF"/>
                </a:solidFill>
                <a:latin typeface="Arial"/>
                <a:cs typeface="Arial"/>
              </a:rPr>
              <a:t>PRINTING</a:t>
            </a:r>
            <a:endParaRPr sz="1400">
              <a:latin typeface="Arial"/>
              <a:cs typeface="Arial"/>
            </a:endParaRPr>
          </a:p>
        </p:txBody>
      </p:sp>
      <p:sp>
        <p:nvSpPr>
          <p:cNvPr id="18" name="object 18"/>
          <p:cNvSpPr txBox="1">
            <a:spLocks noGrp="1"/>
          </p:cNvSpPr>
          <p:nvPr>
            <p:ph type="title"/>
          </p:nvPr>
        </p:nvSpPr>
        <p:spPr>
          <a:xfrm>
            <a:off x="383540" y="246329"/>
            <a:ext cx="5584190" cy="1367790"/>
          </a:xfrm>
          <a:prstGeom prst="rect">
            <a:avLst/>
          </a:prstGeom>
        </p:spPr>
        <p:txBody>
          <a:bodyPr vert="horz" wrap="square" lIns="0" tIns="13335" rIns="0" bIns="0" rtlCol="0">
            <a:spAutoFit/>
          </a:bodyPr>
          <a:lstStyle/>
          <a:p>
            <a:pPr marL="12700" marR="5080" indent="309245">
              <a:lnSpc>
                <a:spcPct val="100000"/>
              </a:lnSpc>
              <a:spcBef>
                <a:spcPts val="105"/>
              </a:spcBef>
            </a:pPr>
            <a:r>
              <a:rPr sz="4400" dirty="0"/>
              <a:t>Departmentation</a:t>
            </a:r>
            <a:r>
              <a:rPr sz="4400" spc="-90" dirty="0"/>
              <a:t> </a:t>
            </a:r>
            <a:r>
              <a:rPr sz="4400" spc="-5" dirty="0"/>
              <a:t>by  </a:t>
            </a:r>
            <a:r>
              <a:rPr sz="4400" dirty="0"/>
              <a:t>processes</a:t>
            </a:r>
            <a:endParaRPr sz="4400"/>
          </a:p>
        </p:txBody>
      </p:sp>
      <p:sp>
        <p:nvSpPr>
          <p:cNvPr id="19" name="Footer Placeholder 18"/>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20" name="Slide Number Placeholder 19"/>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56</a:t>
            </a:fld>
            <a:endParaRPr lang="en-IN" dirty="0"/>
          </a:p>
        </p:txBody>
      </p:sp>
    </p:spTree>
    <p:extLst>
      <p:ext uri="{BB962C8B-B14F-4D97-AF65-F5344CB8AC3E}">
        <p14:creationId xmlns:p14="http://schemas.microsoft.com/office/powerpoint/2010/main" val="310760389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872577" y="344614"/>
            <a:ext cx="7064311" cy="571500"/>
          </a:xfrm>
          <a:prstGeom prst="rect">
            <a:avLst/>
          </a:prstGeom>
        </p:spPr>
        <p:txBody>
          <a:bodyPr vert="horz" wrap="square" lIns="0" tIns="10859" rIns="0" bIns="0" rtlCol="0">
            <a:spAutoFit/>
          </a:bodyPr>
          <a:lstStyle/>
          <a:p>
            <a:pPr marL="11430">
              <a:spcBef>
                <a:spcPts val="86"/>
              </a:spcBef>
            </a:pPr>
            <a:r>
              <a:rPr sz="3600" spc="-5" dirty="0"/>
              <a:t>D) Process</a:t>
            </a:r>
            <a:r>
              <a:rPr sz="3600" spc="-18" dirty="0"/>
              <a:t> </a:t>
            </a:r>
            <a:r>
              <a:rPr sz="3600" spc="-9" dirty="0"/>
              <a:t>Departmentalization</a:t>
            </a:r>
            <a:endParaRPr sz="3600"/>
          </a:p>
        </p:txBody>
      </p:sp>
      <p:sp>
        <p:nvSpPr>
          <p:cNvPr id="3" name="object 3"/>
          <p:cNvSpPr txBox="1"/>
          <p:nvPr/>
        </p:nvSpPr>
        <p:spPr>
          <a:xfrm>
            <a:off x="1887664" y="5284637"/>
            <a:ext cx="5807583" cy="1229632"/>
          </a:xfrm>
          <a:prstGeom prst="rect">
            <a:avLst/>
          </a:prstGeom>
        </p:spPr>
        <p:txBody>
          <a:bodyPr vert="horz" wrap="square" lIns="0" tIns="110300" rIns="0" bIns="0" rtlCol="0">
            <a:spAutoFit/>
          </a:bodyPr>
          <a:lstStyle/>
          <a:p>
            <a:pPr marL="11430">
              <a:spcBef>
                <a:spcPts val="869"/>
              </a:spcBef>
            </a:pPr>
            <a:r>
              <a:rPr sz="2200" b="1" dirty="0">
                <a:latin typeface="Times New Roman"/>
                <a:cs typeface="Times New Roman"/>
              </a:rPr>
              <a:t>+ </a:t>
            </a:r>
            <a:r>
              <a:rPr sz="2200" b="1" spc="-14" dirty="0">
                <a:latin typeface="Times New Roman"/>
                <a:cs typeface="Times New Roman"/>
              </a:rPr>
              <a:t>More </a:t>
            </a:r>
            <a:r>
              <a:rPr sz="2200" b="1" dirty="0">
                <a:latin typeface="Times New Roman"/>
                <a:cs typeface="Times New Roman"/>
              </a:rPr>
              <a:t>efficient flow of </a:t>
            </a:r>
            <a:r>
              <a:rPr sz="2200" b="1" spc="-5" dirty="0">
                <a:latin typeface="Times New Roman"/>
                <a:cs typeface="Times New Roman"/>
              </a:rPr>
              <a:t>work</a:t>
            </a:r>
            <a:r>
              <a:rPr sz="2200" b="1" spc="-27" dirty="0">
                <a:latin typeface="Times New Roman"/>
                <a:cs typeface="Times New Roman"/>
              </a:rPr>
              <a:t> </a:t>
            </a:r>
            <a:r>
              <a:rPr sz="2200" b="1" dirty="0">
                <a:latin typeface="Times New Roman"/>
                <a:cs typeface="Times New Roman"/>
              </a:rPr>
              <a:t>activities</a:t>
            </a:r>
            <a:endParaRPr sz="2200">
              <a:latin typeface="Times New Roman"/>
              <a:cs typeface="Times New Roman"/>
            </a:endParaRPr>
          </a:p>
          <a:p>
            <a:pPr marL="11430">
              <a:spcBef>
                <a:spcPts val="779"/>
              </a:spcBef>
            </a:pPr>
            <a:r>
              <a:rPr sz="2200" b="1" dirty="0">
                <a:latin typeface="Times New Roman"/>
                <a:cs typeface="Times New Roman"/>
              </a:rPr>
              <a:t>– </a:t>
            </a:r>
            <a:r>
              <a:rPr sz="2200" b="1" spc="-5" dirty="0">
                <a:latin typeface="Times New Roman"/>
                <a:cs typeface="Times New Roman"/>
              </a:rPr>
              <a:t>Can </a:t>
            </a:r>
            <a:r>
              <a:rPr sz="2200" b="1" dirty="0">
                <a:latin typeface="Times New Roman"/>
                <a:cs typeface="Times New Roman"/>
              </a:rPr>
              <a:t>only </a:t>
            </a:r>
            <a:r>
              <a:rPr sz="2200" b="1" spc="-5" dirty="0">
                <a:latin typeface="Times New Roman"/>
                <a:cs typeface="Times New Roman"/>
              </a:rPr>
              <a:t>be used with </a:t>
            </a:r>
            <a:r>
              <a:rPr sz="2200" b="1" dirty="0">
                <a:latin typeface="Times New Roman"/>
                <a:cs typeface="Times New Roman"/>
              </a:rPr>
              <a:t>certain </a:t>
            </a:r>
            <a:r>
              <a:rPr sz="2200" b="1" spc="-5" dirty="0">
                <a:latin typeface="Times New Roman"/>
                <a:cs typeface="Times New Roman"/>
              </a:rPr>
              <a:t>types </a:t>
            </a:r>
            <a:r>
              <a:rPr sz="2200" b="1" dirty="0">
                <a:latin typeface="Times New Roman"/>
                <a:cs typeface="Times New Roman"/>
              </a:rPr>
              <a:t>of</a:t>
            </a:r>
            <a:r>
              <a:rPr sz="2200" b="1" spc="-360" dirty="0">
                <a:latin typeface="Times New Roman"/>
                <a:cs typeface="Times New Roman"/>
              </a:rPr>
              <a:t> </a:t>
            </a:r>
            <a:r>
              <a:rPr sz="2200" b="1" spc="-9" dirty="0">
                <a:latin typeface="Times New Roman"/>
                <a:cs typeface="Times New Roman"/>
              </a:rPr>
              <a:t>products</a:t>
            </a:r>
            <a:endParaRPr sz="2200">
              <a:latin typeface="Times New Roman"/>
              <a:cs typeface="Times New Roman"/>
            </a:endParaRPr>
          </a:p>
        </p:txBody>
      </p:sp>
      <p:sp>
        <p:nvSpPr>
          <p:cNvPr id="4" name="object 4"/>
          <p:cNvSpPr/>
          <p:nvPr/>
        </p:nvSpPr>
        <p:spPr>
          <a:xfrm>
            <a:off x="1807311" y="1243017"/>
            <a:ext cx="7093957" cy="3536208"/>
          </a:xfrm>
          <a:prstGeom prst="rect">
            <a:avLst/>
          </a:prstGeom>
          <a:blipFill>
            <a:blip r:embed="rId2" cstate="print"/>
            <a:stretch>
              <a:fillRect/>
            </a:stretch>
          </a:blipFill>
        </p:spPr>
        <p:txBody>
          <a:bodyPr wrap="square" lIns="0" tIns="0" rIns="0" bIns="0" rtlCol="0"/>
          <a:lstStyle/>
          <a:p>
            <a:endParaRPr/>
          </a:p>
        </p:txBody>
      </p:sp>
      <p:sp>
        <p:nvSpPr>
          <p:cNvPr id="5" name="Footer Placeholder 4"/>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6" name="Slide Number Placeholder 5"/>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57</a:t>
            </a:fld>
            <a:endParaRPr lang="en-IN" dirty="0"/>
          </a:p>
        </p:txBody>
      </p:sp>
    </p:spTree>
    <p:extLst>
      <p:ext uri="{BB962C8B-B14F-4D97-AF65-F5344CB8AC3E}">
        <p14:creationId xmlns:p14="http://schemas.microsoft.com/office/powerpoint/2010/main" val="147527660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57200" y="1828800"/>
            <a:ext cx="8458200" cy="3028393"/>
          </a:xfrm>
          <a:prstGeom prst="rect">
            <a:avLst/>
          </a:prstGeom>
        </p:spPr>
        <p:txBody>
          <a:bodyPr vert="horz" wrap="square" lIns="0" tIns="12065" rIns="0" bIns="0" rtlCol="0">
            <a:spAutoFit/>
          </a:bodyPr>
          <a:lstStyle/>
          <a:p>
            <a:pPr marL="1487805">
              <a:lnSpc>
                <a:spcPct val="100000"/>
              </a:lnSpc>
              <a:spcBef>
                <a:spcPts val="95"/>
              </a:spcBef>
            </a:pPr>
            <a:r>
              <a:rPr sz="2800" dirty="0">
                <a:solidFill>
                  <a:srgbClr val="006FC0"/>
                </a:solidFill>
                <a:latin typeface="Arial"/>
                <a:cs typeface="Arial"/>
              </a:rPr>
              <a:t>Process departmentation </a:t>
            </a:r>
            <a:r>
              <a:rPr sz="2800" spc="-5" dirty="0">
                <a:solidFill>
                  <a:srgbClr val="006FC0"/>
                </a:solidFill>
                <a:latin typeface="Arial"/>
                <a:cs typeface="Arial"/>
              </a:rPr>
              <a:t>in</a:t>
            </a:r>
            <a:r>
              <a:rPr sz="2800" spc="-60" dirty="0">
                <a:solidFill>
                  <a:srgbClr val="006FC0"/>
                </a:solidFill>
                <a:latin typeface="Arial"/>
                <a:cs typeface="Arial"/>
              </a:rPr>
              <a:t> </a:t>
            </a:r>
            <a:r>
              <a:rPr sz="2800" dirty="0">
                <a:solidFill>
                  <a:srgbClr val="006FC0"/>
                </a:solidFill>
                <a:latin typeface="Arial"/>
                <a:cs typeface="Arial"/>
              </a:rPr>
              <a:t>case</a:t>
            </a:r>
            <a:endParaRPr sz="2800" dirty="0">
              <a:latin typeface="Arial"/>
              <a:cs typeface="Arial"/>
            </a:endParaRPr>
          </a:p>
          <a:p>
            <a:pPr marL="12700">
              <a:lnSpc>
                <a:spcPct val="100000"/>
              </a:lnSpc>
            </a:pPr>
            <a:r>
              <a:rPr sz="2800" spc="-5" dirty="0">
                <a:solidFill>
                  <a:srgbClr val="006FC0"/>
                </a:solidFill>
                <a:latin typeface="Arial"/>
                <a:cs typeface="Arial"/>
              </a:rPr>
              <a:t>of</a:t>
            </a:r>
            <a:r>
              <a:rPr sz="2800" spc="-20" dirty="0">
                <a:solidFill>
                  <a:srgbClr val="006FC0"/>
                </a:solidFill>
                <a:latin typeface="Arial"/>
                <a:cs typeface="Arial"/>
              </a:rPr>
              <a:t> </a:t>
            </a:r>
            <a:r>
              <a:rPr sz="2800" dirty="0" smtClean="0">
                <a:solidFill>
                  <a:srgbClr val="006FC0"/>
                </a:solidFill>
                <a:latin typeface="Arial"/>
                <a:cs typeface="Arial"/>
              </a:rPr>
              <a:t>textile</a:t>
            </a:r>
            <a:r>
              <a:rPr lang="en-IN" sz="2800" dirty="0" smtClean="0">
                <a:solidFill>
                  <a:srgbClr val="006FC0"/>
                </a:solidFill>
                <a:latin typeface="Arial"/>
                <a:cs typeface="Arial"/>
              </a:rPr>
              <a:t> </a:t>
            </a:r>
            <a:r>
              <a:rPr sz="2800" dirty="0" smtClean="0">
                <a:solidFill>
                  <a:srgbClr val="006FC0"/>
                </a:solidFill>
                <a:latin typeface="Arial"/>
                <a:cs typeface="Arial"/>
              </a:rPr>
              <a:t>organization </a:t>
            </a:r>
            <a:r>
              <a:rPr sz="2800" dirty="0">
                <a:solidFill>
                  <a:srgbClr val="006FC0"/>
                </a:solidFill>
                <a:latin typeface="Arial"/>
                <a:cs typeface="Arial"/>
              </a:rPr>
              <a:t>can </a:t>
            </a:r>
            <a:r>
              <a:rPr sz="2800" spc="-5" dirty="0">
                <a:solidFill>
                  <a:srgbClr val="006FC0"/>
                </a:solidFill>
                <a:latin typeface="Arial"/>
                <a:cs typeface="Arial"/>
              </a:rPr>
              <a:t>be </a:t>
            </a:r>
            <a:r>
              <a:rPr sz="2800" dirty="0">
                <a:solidFill>
                  <a:srgbClr val="006FC0"/>
                </a:solidFill>
                <a:latin typeface="Arial"/>
                <a:cs typeface="Arial"/>
              </a:rPr>
              <a:t>by dividing the  production </a:t>
            </a:r>
            <a:r>
              <a:rPr sz="2800" spc="-5" dirty="0">
                <a:solidFill>
                  <a:srgbClr val="006FC0"/>
                </a:solidFill>
                <a:latin typeface="Arial"/>
                <a:cs typeface="Arial"/>
              </a:rPr>
              <a:t>into </a:t>
            </a:r>
            <a:endParaRPr lang="en-IN" sz="2800" spc="-5" dirty="0" smtClean="0">
              <a:solidFill>
                <a:srgbClr val="006FC0"/>
              </a:solidFill>
              <a:latin typeface="Arial"/>
              <a:cs typeface="Arial"/>
            </a:endParaRPr>
          </a:p>
          <a:p>
            <a:pPr marL="12700">
              <a:lnSpc>
                <a:spcPct val="100000"/>
              </a:lnSpc>
            </a:pPr>
            <a:r>
              <a:rPr sz="2800" dirty="0" smtClean="0">
                <a:solidFill>
                  <a:srgbClr val="006FC0"/>
                </a:solidFill>
                <a:latin typeface="Arial"/>
                <a:cs typeface="Arial"/>
              </a:rPr>
              <a:t>spinning,</a:t>
            </a:r>
            <a:endParaRPr lang="en-IN" sz="2800" dirty="0" smtClean="0">
              <a:solidFill>
                <a:srgbClr val="006FC0"/>
              </a:solidFill>
              <a:latin typeface="Arial"/>
              <a:cs typeface="Arial"/>
            </a:endParaRPr>
          </a:p>
          <a:p>
            <a:pPr marL="12700">
              <a:lnSpc>
                <a:spcPct val="100000"/>
              </a:lnSpc>
            </a:pPr>
            <a:r>
              <a:rPr sz="2800" dirty="0" smtClean="0">
                <a:solidFill>
                  <a:srgbClr val="006FC0"/>
                </a:solidFill>
                <a:latin typeface="Arial"/>
                <a:cs typeface="Arial"/>
              </a:rPr>
              <a:t>dyeing</a:t>
            </a:r>
            <a:r>
              <a:rPr sz="2800" dirty="0">
                <a:solidFill>
                  <a:srgbClr val="006FC0"/>
                </a:solidFill>
                <a:latin typeface="Arial"/>
                <a:cs typeface="Arial"/>
              </a:rPr>
              <a:t>, </a:t>
            </a:r>
            <a:endParaRPr lang="en-IN" sz="2800" dirty="0" smtClean="0">
              <a:solidFill>
                <a:srgbClr val="006FC0"/>
              </a:solidFill>
              <a:latin typeface="Arial"/>
              <a:cs typeface="Arial"/>
            </a:endParaRPr>
          </a:p>
          <a:p>
            <a:pPr marL="12700">
              <a:lnSpc>
                <a:spcPct val="100000"/>
              </a:lnSpc>
            </a:pPr>
            <a:r>
              <a:rPr sz="2800" dirty="0" smtClean="0">
                <a:solidFill>
                  <a:srgbClr val="006FC0"/>
                </a:solidFill>
                <a:latin typeface="Arial"/>
                <a:cs typeface="Arial"/>
              </a:rPr>
              <a:t>weaving</a:t>
            </a:r>
            <a:r>
              <a:rPr sz="2800" dirty="0">
                <a:solidFill>
                  <a:srgbClr val="006FC0"/>
                </a:solidFill>
                <a:latin typeface="Arial"/>
                <a:cs typeface="Arial"/>
              </a:rPr>
              <a:t>,  </a:t>
            </a:r>
            <a:endParaRPr lang="en-IN" sz="2800" dirty="0" smtClean="0">
              <a:solidFill>
                <a:srgbClr val="006FC0"/>
              </a:solidFill>
              <a:latin typeface="Arial"/>
              <a:cs typeface="Arial"/>
            </a:endParaRPr>
          </a:p>
          <a:p>
            <a:pPr marL="12700">
              <a:lnSpc>
                <a:spcPct val="100000"/>
              </a:lnSpc>
            </a:pPr>
            <a:r>
              <a:rPr sz="2800" dirty="0" smtClean="0">
                <a:solidFill>
                  <a:srgbClr val="006FC0"/>
                </a:solidFill>
                <a:latin typeface="Arial"/>
                <a:cs typeface="Arial"/>
              </a:rPr>
              <a:t>finishing </a:t>
            </a:r>
            <a:r>
              <a:rPr sz="2800" dirty="0">
                <a:solidFill>
                  <a:srgbClr val="006FC0"/>
                </a:solidFill>
                <a:latin typeface="Arial"/>
                <a:cs typeface="Arial"/>
              </a:rPr>
              <a:t>departments.</a:t>
            </a:r>
            <a:endParaRPr sz="2800" dirty="0">
              <a:latin typeface="Arial"/>
              <a:cs typeface="Arial"/>
            </a:endParaRPr>
          </a:p>
        </p:txBody>
      </p:sp>
      <p:sp>
        <p:nvSpPr>
          <p:cNvPr id="3" name="object 3"/>
          <p:cNvSpPr txBox="1">
            <a:spLocks noGrp="1"/>
          </p:cNvSpPr>
          <p:nvPr>
            <p:ph type="title"/>
          </p:nvPr>
        </p:nvSpPr>
        <p:spPr>
          <a:xfrm>
            <a:off x="3207257" y="1084833"/>
            <a:ext cx="2729230" cy="696595"/>
          </a:xfrm>
          <a:prstGeom prst="rect">
            <a:avLst/>
          </a:prstGeom>
        </p:spPr>
        <p:txBody>
          <a:bodyPr vert="horz" wrap="square" lIns="0" tIns="13335" rIns="0" bIns="0" rtlCol="0">
            <a:spAutoFit/>
          </a:bodyPr>
          <a:lstStyle/>
          <a:p>
            <a:pPr marL="12700">
              <a:lnSpc>
                <a:spcPct val="100000"/>
              </a:lnSpc>
              <a:spcBef>
                <a:spcPts val="105"/>
              </a:spcBef>
            </a:pPr>
            <a:r>
              <a:rPr sz="4400" dirty="0"/>
              <a:t>EXAMPLE</a:t>
            </a:r>
            <a:endParaRPr sz="4400"/>
          </a:p>
        </p:txBody>
      </p:sp>
      <p:sp>
        <p:nvSpPr>
          <p:cNvPr id="4" name="Footer Placeholder 3"/>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5" name="Slide Number Placeholder 4"/>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58</a:t>
            </a:fld>
            <a:endParaRPr lang="en-IN" dirty="0"/>
          </a:p>
        </p:txBody>
      </p:sp>
    </p:spTree>
    <p:extLst>
      <p:ext uri="{BB962C8B-B14F-4D97-AF65-F5344CB8AC3E}">
        <p14:creationId xmlns:p14="http://schemas.microsoft.com/office/powerpoint/2010/main" val="34820994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642619" y="335784"/>
            <a:ext cx="8196581" cy="5835572"/>
          </a:xfrm>
          <a:prstGeom prst="rect">
            <a:avLst/>
          </a:prstGeom>
        </p:spPr>
        <p:txBody>
          <a:bodyPr vert="horz" wrap="square" lIns="0" tIns="13335" rIns="0" bIns="0" rtlCol="0" anchor="ctr">
            <a:spAutoFit/>
          </a:bodyPr>
          <a:lstStyle/>
          <a:p>
            <a:pPr marL="134620">
              <a:lnSpc>
                <a:spcPts val="3800"/>
              </a:lnSpc>
              <a:spcBef>
                <a:spcPts val="105"/>
              </a:spcBef>
              <a:tabLst>
                <a:tab pos="802005" algn="l"/>
              </a:tabLst>
            </a:pPr>
            <a:endParaRPr lang="en-IN" sz="3200" spc="-869" baseline="31250" dirty="0" smtClean="0">
              <a:latin typeface="Times New Roman" pitchFamily="18" charset="0"/>
              <a:cs typeface="Times New Roman" pitchFamily="18" charset="0"/>
            </a:endParaRPr>
          </a:p>
          <a:p>
            <a:pPr marL="134620">
              <a:lnSpc>
                <a:spcPts val="3800"/>
              </a:lnSpc>
              <a:spcBef>
                <a:spcPts val="105"/>
              </a:spcBef>
              <a:tabLst>
                <a:tab pos="802005" algn="l"/>
              </a:tabLst>
            </a:pPr>
            <a:r>
              <a:rPr lang="en-IN" sz="4000" baseline="31250" dirty="0" smtClean="0">
                <a:latin typeface="Times New Roman" pitchFamily="18" charset="0"/>
                <a:cs typeface="Times New Roman" pitchFamily="18" charset="0"/>
              </a:rPr>
              <a:t>Merits</a:t>
            </a:r>
            <a:r>
              <a:rPr lang="en-IN" sz="4000" dirty="0" smtClean="0">
                <a:latin typeface="Times New Roman" pitchFamily="18" charset="0"/>
                <a:cs typeface="Times New Roman" pitchFamily="18" charset="0"/>
              </a:rPr>
              <a:t> </a:t>
            </a:r>
          </a:p>
          <a:p>
            <a:pPr marL="134620">
              <a:lnSpc>
                <a:spcPts val="3800"/>
              </a:lnSpc>
              <a:spcBef>
                <a:spcPts val="105"/>
              </a:spcBef>
              <a:tabLst>
                <a:tab pos="802005" algn="l"/>
              </a:tabLst>
            </a:pPr>
            <a:r>
              <a:rPr lang="en-IN" sz="3200" spc="-5" dirty="0" smtClean="0">
                <a:latin typeface="Times New Roman" pitchFamily="18" charset="0"/>
                <a:cs typeface="Times New Roman" pitchFamily="18" charset="0"/>
              </a:rPr>
              <a:t>1. Economies of</a:t>
            </a:r>
            <a:r>
              <a:rPr lang="en-IN" sz="3200" spc="-40" dirty="0" smtClean="0">
                <a:latin typeface="Times New Roman" pitchFamily="18" charset="0"/>
                <a:cs typeface="Times New Roman" pitchFamily="18" charset="0"/>
              </a:rPr>
              <a:t> </a:t>
            </a:r>
            <a:r>
              <a:rPr lang="en-IN" sz="3200" spc="-30" dirty="0" smtClean="0">
                <a:latin typeface="Times New Roman" pitchFamily="18" charset="0"/>
                <a:cs typeface="Times New Roman" pitchFamily="18" charset="0"/>
              </a:rPr>
              <a:t>operation</a:t>
            </a:r>
            <a:endParaRPr lang="en-IN" sz="3200" dirty="0" smtClean="0">
              <a:latin typeface="Times New Roman" pitchFamily="18" charset="0"/>
              <a:cs typeface="Times New Roman" pitchFamily="18" charset="0"/>
            </a:endParaRPr>
          </a:p>
          <a:p>
            <a:pPr marL="802005" indent="-515620">
              <a:lnSpc>
                <a:spcPts val="3320"/>
              </a:lnSpc>
              <a:buAutoNum type="arabicPeriod" startAt="2"/>
              <a:tabLst>
                <a:tab pos="802005" algn="l"/>
                <a:tab pos="802640" algn="l"/>
              </a:tabLst>
            </a:pPr>
            <a:r>
              <a:rPr lang="en-IN" sz="3200" spc="-5" dirty="0" smtClean="0">
                <a:latin typeface="Times New Roman" pitchFamily="18" charset="0"/>
                <a:cs typeface="Times New Roman" pitchFamily="18" charset="0"/>
              </a:rPr>
              <a:t>Efficiency in process</a:t>
            </a:r>
          </a:p>
          <a:p>
            <a:pPr marL="802005" indent="-515620">
              <a:lnSpc>
                <a:spcPts val="3320"/>
              </a:lnSpc>
              <a:buAutoNum type="arabicPeriod" startAt="2"/>
              <a:tabLst>
                <a:tab pos="802005" algn="l"/>
                <a:tab pos="802640" algn="l"/>
              </a:tabLst>
            </a:pPr>
            <a:r>
              <a:rPr lang="en-IN" sz="3200" spc="-5" dirty="0" smtClean="0">
                <a:latin typeface="Times New Roman" pitchFamily="18" charset="0"/>
                <a:cs typeface="Times New Roman" pitchFamily="18" charset="0"/>
              </a:rPr>
              <a:t>Specialisation of work</a:t>
            </a:r>
            <a:endParaRPr lang="en-IN" sz="3200" dirty="0" smtClean="0">
              <a:latin typeface="Times New Roman" pitchFamily="18" charset="0"/>
              <a:cs typeface="Times New Roman" pitchFamily="18" charset="0"/>
            </a:endParaRPr>
          </a:p>
          <a:p>
            <a:pPr marL="802005" indent="-515620">
              <a:lnSpc>
                <a:spcPct val="100000"/>
              </a:lnSpc>
              <a:buAutoNum type="arabicPeriod" startAt="2"/>
              <a:tabLst>
                <a:tab pos="802005" algn="l"/>
                <a:tab pos="802640" algn="l"/>
              </a:tabLst>
            </a:pPr>
            <a:r>
              <a:rPr lang="en-IN" sz="3200" spc="-5" dirty="0" smtClean="0">
                <a:latin typeface="Times New Roman" pitchFamily="18" charset="0"/>
                <a:cs typeface="Times New Roman" pitchFamily="18" charset="0"/>
              </a:rPr>
              <a:t>Training and</a:t>
            </a:r>
            <a:r>
              <a:rPr lang="en-IN" sz="3200" spc="-165" dirty="0" smtClean="0">
                <a:latin typeface="Times New Roman" pitchFamily="18" charset="0"/>
                <a:cs typeface="Times New Roman" pitchFamily="18" charset="0"/>
              </a:rPr>
              <a:t> </a:t>
            </a:r>
            <a:r>
              <a:rPr lang="en-IN" sz="3200" spc="-5" dirty="0" smtClean="0">
                <a:latin typeface="Times New Roman" pitchFamily="18" charset="0"/>
                <a:cs typeface="Times New Roman" pitchFamily="18" charset="0"/>
              </a:rPr>
              <a:t>development of workers</a:t>
            </a:r>
            <a:endParaRPr lang="en-IN" sz="3200" dirty="0" smtClean="0">
              <a:latin typeface="Times New Roman" pitchFamily="18" charset="0"/>
              <a:cs typeface="Times New Roman" pitchFamily="18" charset="0"/>
            </a:endParaRPr>
          </a:p>
          <a:p>
            <a:pPr>
              <a:lnSpc>
                <a:spcPct val="100000"/>
              </a:lnSpc>
              <a:spcBef>
                <a:spcPts val="45"/>
              </a:spcBef>
            </a:pPr>
            <a:endParaRPr lang="en-IN" sz="3200" dirty="0" smtClean="0">
              <a:latin typeface="Times New Roman" pitchFamily="18" charset="0"/>
              <a:cs typeface="Times New Roman" pitchFamily="18" charset="0"/>
            </a:endParaRPr>
          </a:p>
          <a:p>
            <a:pPr marL="50800">
              <a:lnSpc>
                <a:spcPct val="100000"/>
              </a:lnSpc>
              <a:spcBef>
                <a:spcPts val="5"/>
              </a:spcBef>
            </a:pPr>
            <a:r>
              <a:rPr lang="en-IN" sz="3200" dirty="0" smtClean="0">
                <a:latin typeface="Times New Roman" pitchFamily="18" charset="0"/>
                <a:cs typeface="Times New Roman" pitchFamily="18" charset="0"/>
              </a:rPr>
              <a:t>Demerits : </a:t>
            </a:r>
          </a:p>
          <a:p>
            <a:pPr marL="802005" marR="117475" indent="-751840">
              <a:lnSpc>
                <a:spcPts val="3360"/>
              </a:lnSpc>
              <a:spcBef>
                <a:spcPts val="1290"/>
              </a:spcBef>
              <a:tabLst>
                <a:tab pos="802005" algn="l"/>
                <a:tab pos="2779395" algn="l"/>
                <a:tab pos="5316220" algn="l"/>
              </a:tabLst>
            </a:pPr>
            <a:r>
              <a:rPr lang="en-IN" sz="3200" baseline="13888" dirty="0" smtClean="0">
                <a:latin typeface="Times New Roman" pitchFamily="18" charset="0"/>
                <a:cs typeface="Times New Roman" pitchFamily="18" charset="0"/>
              </a:rPr>
              <a:t>:</a:t>
            </a:r>
            <a:r>
              <a:rPr lang="en-IN" sz="3200" spc="120" baseline="13888" dirty="0" smtClean="0">
                <a:latin typeface="Times New Roman" pitchFamily="18" charset="0"/>
                <a:cs typeface="Times New Roman" pitchFamily="18" charset="0"/>
              </a:rPr>
              <a:t> </a:t>
            </a:r>
            <a:r>
              <a:rPr lang="en-IN" sz="3200" dirty="0" smtClean="0">
                <a:latin typeface="Times New Roman" pitchFamily="18" charset="0"/>
                <a:cs typeface="Times New Roman" pitchFamily="18" charset="0"/>
              </a:rPr>
              <a:t>1</a:t>
            </a:r>
            <a:r>
              <a:rPr lang="en-IN" sz="3200" spc="-5" dirty="0" smtClean="0">
                <a:latin typeface="Times New Roman" pitchFamily="18" charset="0"/>
                <a:cs typeface="Times New Roman" pitchFamily="18" charset="0"/>
              </a:rPr>
              <a:t>.</a:t>
            </a:r>
            <a:r>
              <a:rPr lang="en-IN" sz="3200" dirty="0" smtClean="0">
                <a:latin typeface="Times New Roman" pitchFamily="18" charset="0"/>
                <a:cs typeface="Times New Roman" pitchFamily="18" charset="0"/>
              </a:rPr>
              <a:t>	</a:t>
            </a:r>
            <a:r>
              <a:rPr lang="en-IN" sz="3200" spc="-5" dirty="0" smtClean="0">
                <a:latin typeface="Times New Roman" pitchFamily="18" charset="0"/>
                <a:cs typeface="Times New Roman" pitchFamily="18" charset="0"/>
              </a:rPr>
              <a:t>Difficu</a:t>
            </a:r>
            <a:r>
              <a:rPr lang="en-IN" sz="3200" spc="-204" dirty="0" smtClean="0">
                <a:latin typeface="Times New Roman" pitchFamily="18" charset="0"/>
                <a:cs typeface="Times New Roman" pitchFamily="18" charset="0"/>
              </a:rPr>
              <a:t>l</a:t>
            </a:r>
            <a:r>
              <a:rPr lang="en-IN" sz="3200" spc="-5" dirty="0" smtClean="0">
                <a:latin typeface="Times New Roman" pitchFamily="18" charset="0"/>
                <a:cs typeface="Times New Roman" pitchFamily="18" charset="0"/>
              </a:rPr>
              <a:t>t </a:t>
            </a:r>
            <a:r>
              <a:rPr lang="en-IN" sz="3200" spc="-60" dirty="0" smtClean="0">
                <a:latin typeface="Times New Roman" pitchFamily="18" charset="0"/>
                <a:cs typeface="Times New Roman" pitchFamily="18" charset="0"/>
              </a:rPr>
              <a:t>t</a:t>
            </a:r>
            <a:r>
              <a:rPr lang="en-IN" sz="3200" spc="-5" dirty="0" smtClean="0">
                <a:latin typeface="Times New Roman" pitchFamily="18" charset="0"/>
                <a:cs typeface="Times New Roman" pitchFamily="18" charset="0"/>
              </a:rPr>
              <a:t>o</a:t>
            </a:r>
            <a:r>
              <a:rPr lang="en-IN" sz="3200" spc="10" dirty="0" smtClean="0">
                <a:latin typeface="Times New Roman" pitchFamily="18" charset="0"/>
                <a:cs typeface="Times New Roman" pitchFamily="18" charset="0"/>
              </a:rPr>
              <a:t> </a:t>
            </a:r>
            <a:r>
              <a:rPr lang="en-IN" sz="3200" spc="-5" dirty="0" smtClean="0">
                <a:latin typeface="Times New Roman" pitchFamily="18" charset="0"/>
                <a:cs typeface="Times New Roman" pitchFamily="18" charset="0"/>
              </a:rPr>
              <a:t>measure the  performance</a:t>
            </a:r>
            <a:endParaRPr lang="en-IN" sz="3200" dirty="0" smtClean="0">
              <a:latin typeface="Times New Roman" pitchFamily="18" charset="0"/>
              <a:cs typeface="Times New Roman" pitchFamily="18" charset="0"/>
            </a:endParaRPr>
          </a:p>
          <a:p>
            <a:pPr marL="802005" indent="-515620">
              <a:lnSpc>
                <a:spcPts val="3250"/>
              </a:lnSpc>
              <a:buAutoNum type="arabicPeriod" startAt="2"/>
              <a:tabLst>
                <a:tab pos="802005" algn="l"/>
                <a:tab pos="802640" algn="l"/>
              </a:tabLst>
            </a:pPr>
            <a:r>
              <a:rPr lang="en-IN" sz="3200" spc="-5" dirty="0" smtClean="0">
                <a:latin typeface="Times New Roman" pitchFamily="18" charset="0"/>
                <a:cs typeface="Times New Roman" pitchFamily="18" charset="0"/>
              </a:rPr>
              <a:t>Problem of</a:t>
            </a:r>
            <a:r>
              <a:rPr lang="en-IN" sz="3200" spc="5" dirty="0" smtClean="0">
                <a:latin typeface="Times New Roman" pitchFamily="18" charset="0"/>
                <a:cs typeface="Times New Roman" pitchFamily="18" charset="0"/>
              </a:rPr>
              <a:t> </a:t>
            </a:r>
            <a:r>
              <a:rPr lang="en-IN" sz="3200" spc="-25" dirty="0" smtClean="0">
                <a:latin typeface="Times New Roman" pitchFamily="18" charset="0"/>
                <a:cs typeface="Times New Roman" pitchFamily="18" charset="0"/>
              </a:rPr>
              <a:t>co-ordination</a:t>
            </a:r>
            <a:endParaRPr lang="en-IN" sz="3200" dirty="0" smtClean="0">
              <a:latin typeface="Times New Roman" pitchFamily="18" charset="0"/>
              <a:cs typeface="Times New Roman" pitchFamily="18" charset="0"/>
            </a:endParaRPr>
          </a:p>
          <a:p>
            <a:pPr marL="802005" indent="-515620">
              <a:lnSpc>
                <a:spcPct val="100000"/>
              </a:lnSpc>
              <a:spcBef>
                <a:spcPts val="5"/>
              </a:spcBef>
              <a:buAutoNum type="arabicPeriod" startAt="2"/>
              <a:tabLst>
                <a:tab pos="802005" algn="l"/>
                <a:tab pos="802640" algn="l"/>
              </a:tabLst>
            </a:pPr>
            <a:r>
              <a:rPr lang="en-IN" sz="3200" spc="-5" dirty="0" smtClean="0">
                <a:latin typeface="Times New Roman" pitchFamily="18" charset="0"/>
                <a:cs typeface="Times New Roman" pitchFamily="18" charset="0"/>
              </a:rPr>
              <a:t>Affects the</a:t>
            </a:r>
            <a:r>
              <a:rPr lang="en-IN" sz="3200" spc="-35" dirty="0" smtClean="0">
                <a:latin typeface="Times New Roman" pitchFamily="18" charset="0"/>
                <a:cs typeface="Times New Roman" pitchFamily="18" charset="0"/>
              </a:rPr>
              <a:t> total </a:t>
            </a:r>
            <a:r>
              <a:rPr lang="en-IN" sz="3200" spc="-30" dirty="0" smtClean="0">
                <a:latin typeface="Times New Roman" pitchFamily="18" charset="0"/>
                <a:cs typeface="Times New Roman" pitchFamily="18" charset="0"/>
              </a:rPr>
              <a:t>operation if one process is not functional</a:t>
            </a:r>
            <a:endParaRPr lang="en-IN" sz="3200" dirty="0">
              <a:latin typeface="Times New Roman" pitchFamily="18" charset="0"/>
              <a:cs typeface="Times New Roman" pitchFamily="18" charset="0"/>
            </a:endParaRPr>
          </a:p>
        </p:txBody>
      </p:sp>
      <p:sp>
        <p:nvSpPr>
          <p:cNvPr id="2" name="Footer Placeholder 1"/>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4" name="Slide Number Placeholder 3"/>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59</a:t>
            </a:fld>
            <a:endParaRPr lang="en-IN" dirty="0"/>
          </a:p>
        </p:txBody>
      </p:sp>
    </p:spTree>
    <p:extLst>
      <p:ext uri="{BB962C8B-B14F-4D97-AF65-F5344CB8AC3E}">
        <p14:creationId xmlns:p14="http://schemas.microsoft.com/office/powerpoint/2010/main" val="35285110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7043115" cy="492443"/>
          </a:xfrm>
        </p:spPr>
        <p:txBody>
          <a:bodyPr/>
          <a:lstStyle/>
          <a:p>
            <a:r>
              <a:rPr lang="en-IN" b="1" dirty="0" smtClean="0"/>
              <a:t>Organising Process</a:t>
            </a:r>
            <a:endParaRPr lang="en-IN" b="1" dirty="0"/>
          </a:p>
        </p:txBody>
      </p:sp>
      <p:sp>
        <p:nvSpPr>
          <p:cNvPr id="3" name="Text Placeholder 2"/>
          <p:cNvSpPr>
            <a:spLocks noGrp="1"/>
          </p:cNvSpPr>
          <p:nvPr>
            <p:ph type="body" idx="1"/>
          </p:nvPr>
        </p:nvSpPr>
        <p:spPr>
          <a:xfrm>
            <a:off x="152400" y="838200"/>
            <a:ext cx="8839200" cy="6001643"/>
          </a:xfrm>
        </p:spPr>
        <p:txBody>
          <a:bodyPr/>
          <a:lstStyle/>
          <a:p>
            <a:pPr marL="742950" lvl="0" indent="-742950">
              <a:buFont typeface="+mj-lt"/>
              <a:buAutoNum type="arabicPeriod"/>
            </a:pPr>
            <a:r>
              <a:rPr lang="en-IN" sz="2600" dirty="0"/>
              <a:t>Defining Organisation </a:t>
            </a:r>
            <a:r>
              <a:rPr lang="en-IN" sz="2600" dirty="0" smtClean="0"/>
              <a:t>Goals – Realistic &amp; specific goals. It should give clarity about tasks</a:t>
            </a:r>
          </a:p>
          <a:p>
            <a:pPr marL="742950" lvl="0" indent="-742950">
              <a:buFont typeface="+mj-lt"/>
              <a:buAutoNum type="arabicPeriod"/>
            </a:pPr>
            <a:endParaRPr lang="en-IN" sz="2600" dirty="0"/>
          </a:p>
          <a:p>
            <a:pPr marL="742950" lvl="0" indent="-742950">
              <a:buFont typeface="+mj-lt"/>
              <a:buAutoNum type="arabicPeriod"/>
            </a:pPr>
            <a:r>
              <a:rPr lang="en-IN" sz="2600" dirty="0" smtClean="0"/>
              <a:t>Identifying Activities – </a:t>
            </a:r>
            <a:r>
              <a:rPr lang="en-IN" sz="2600" dirty="0" err="1" smtClean="0"/>
              <a:t>Mgmt</a:t>
            </a:r>
            <a:r>
              <a:rPr lang="en-IN" sz="2600" dirty="0" smtClean="0"/>
              <a:t> should list activities like quality control, R &amp; D, MR, Sales Promotion, accounting, purchases etc.</a:t>
            </a:r>
          </a:p>
          <a:p>
            <a:pPr marL="742950" lvl="0" indent="-742950">
              <a:buFont typeface="+mj-lt"/>
              <a:buAutoNum type="arabicPeriod"/>
            </a:pPr>
            <a:endParaRPr lang="en-IN" sz="2600" dirty="0"/>
          </a:p>
          <a:p>
            <a:pPr marL="742950" lvl="0" indent="-742950">
              <a:buFont typeface="+mj-lt"/>
              <a:buAutoNum type="arabicPeriod"/>
            </a:pPr>
            <a:r>
              <a:rPr lang="en-IN" sz="2600" dirty="0" smtClean="0"/>
              <a:t>Grouping of Activities – Related activities grouped together, </a:t>
            </a:r>
            <a:r>
              <a:rPr lang="en-IN" sz="2600" dirty="0" err="1" smtClean="0"/>
              <a:t>eg</a:t>
            </a:r>
            <a:r>
              <a:rPr lang="en-IN" sz="2600" dirty="0" smtClean="0"/>
              <a:t>. Market research, advertising, sales promotion grouped in one.</a:t>
            </a:r>
          </a:p>
          <a:p>
            <a:pPr marL="742950" lvl="0" indent="-742950">
              <a:buFont typeface="+mj-lt"/>
              <a:buAutoNum type="arabicPeriod"/>
            </a:pPr>
            <a:endParaRPr lang="en-IN" sz="2600" dirty="0"/>
          </a:p>
          <a:p>
            <a:pPr marL="742950" lvl="0" indent="-742950">
              <a:buFont typeface="+mj-lt"/>
              <a:buAutoNum type="arabicPeriod"/>
            </a:pPr>
            <a:r>
              <a:rPr lang="en-IN" sz="2600" dirty="0" smtClean="0"/>
              <a:t>Arranging Resources – Human, Financial. Machinery, Labour, Technical </a:t>
            </a:r>
            <a:r>
              <a:rPr lang="en-IN" sz="2600" dirty="0" err="1" smtClean="0"/>
              <a:t>etc</a:t>
            </a:r>
            <a:endParaRPr lang="en-IN" sz="2600" dirty="0" smtClean="0"/>
          </a:p>
          <a:p>
            <a:pPr lvl="0"/>
            <a:endParaRPr lang="en-IN" sz="2600" dirty="0"/>
          </a:p>
          <a:p>
            <a:pPr marL="742950" indent="-742950">
              <a:buFont typeface="+mj-lt"/>
              <a:buAutoNum type="arabicPeriod"/>
            </a:pPr>
            <a:endParaRPr lang="en-IN" sz="2600" dirty="0"/>
          </a:p>
        </p:txBody>
      </p:sp>
      <p:sp>
        <p:nvSpPr>
          <p:cNvPr id="4" name="Footer Placeholder 3"/>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5" name="Slide Number Placeholder 4"/>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6</a:t>
            </a:fld>
            <a:endParaRPr lang="en-IN" dirty="0"/>
          </a:p>
        </p:txBody>
      </p:sp>
    </p:spTree>
    <p:extLst>
      <p:ext uri="{BB962C8B-B14F-4D97-AF65-F5344CB8AC3E}">
        <p14:creationId xmlns:p14="http://schemas.microsoft.com/office/powerpoint/2010/main" val="157082020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5940" y="703833"/>
            <a:ext cx="7974965" cy="696595"/>
          </a:xfrm>
          <a:prstGeom prst="rect">
            <a:avLst/>
          </a:prstGeom>
        </p:spPr>
        <p:txBody>
          <a:bodyPr vert="horz" wrap="square" lIns="0" tIns="13335" rIns="0" bIns="0" rtlCol="0">
            <a:spAutoFit/>
          </a:bodyPr>
          <a:lstStyle/>
          <a:p>
            <a:pPr marL="12700">
              <a:lnSpc>
                <a:spcPct val="100000"/>
              </a:lnSpc>
              <a:spcBef>
                <a:spcPts val="105"/>
              </a:spcBef>
              <a:tabLst>
                <a:tab pos="5570220" algn="l"/>
              </a:tabLst>
            </a:pPr>
            <a:r>
              <a:rPr sz="4400" dirty="0" err="1"/>
              <a:t>Department</a:t>
            </a:r>
            <a:r>
              <a:rPr sz="4400" spc="-15" dirty="0" err="1"/>
              <a:t>a</a:t>
            </a:r>
            <a:r>
              <a:rPr sz="4400" dirty="0" err="1"/>
              <a:t>tion</a:t>
            </a:r>
            <a:r>
              <a:rPr sz="4400" spc="-25" dirty="0"/>
              <a:t> </a:t>
            </a:r>
            <a:r>
              <a:rPr sz="4400" dirty="0" smtClean="0"/>
              <a:t>by</a:t>
            </a:r>
            <a:r>
              <a:rPr lang="en-IN" sz="4400" dirty="0" smtClean="0"/>
              <a:t> </a:t>
            </a:r>
            <a:r>
              <a:rPr sz="4400" dirty="0" smtClean="0"/>
              <a:t>produ</a:t>
            </a:r>
            <a:r>
              <a:rPr sz="4400" spc="-15" dirty="0" smtClean="0"/>
              <a:t>c</a:t>
            </a:r>
            <a:r>
              <a:rPr sz="4400" dirty="0" smtClean="0"/>
              <a:t>ts</a:t>
            </a:r>
            <a:endParaRPr sz="4400" dirty="0"/>
          </a:p>
        </p:txBody>
      </p:sp>
      <p:sp>
        <p:nvSpPr>
          <p:cNvPr id="3" name="object 3"/>
          <p:cNvSpPr txBox="1">
            <a:spLocks noGrp="1"/>
          </p:cNvSpPr>
          <p:nvPr>
            <p:ph type="body" idx="1"/>
          </p:nvPr>
        </p:nvSpPr>
        <p:spPr>
          <a:xfrm>
            <a:off x="152400" y="1391336"/>
            <a:ext cx="8839200" cy="2597583"/>
          </a:xfrm>
          <a:prstGeom prst="rect">
            <a:avLst/>
          </a:prstGeom>
        </p:spPr>
        <p:txBody>
          <a:bodyPr vert="horz" wrap="square" lIns="0" tIns="316941" rIns="0" bIns="0" rtlCol="0">
            <a:spAutoFit/>
          </a:bodyPr>
          <a:lstStyle/>
          <a:p>
            <a:pPr marL="774065" marR="5080" indent="1080135" algn="l">
              <a:lnSpc>
                <a:spcPct val="100000"/>
              </a:lnSpc>
              <a:spcBef>
                <a:spcPts val="95"/>
              </a:spcBef>
            </a:pPr>
            <a:r>
              <a:rPr spc="-5" dirty="0"/>
              <a:t>Product </a:t>
            </a:r>
            <a:r>
              <a:rPr dirty="0"/>
              <a:t>departmentation involves </a:t>
            </a:r>
            <a:r>
              <a:rPr spc="-5" dirty="0"/>
              <a:t>the  grouping </a:t>
            </a:r>
            <a:r>
              <a:rPr dirty="0"/>
              <a:t>together of </a:t>
            </a:r>
            <a:r>
              <a:rPr spc="-5" dirty="0"/>
              <a:t>all the </a:t>
            </a:r>
            <a:r>
              <a:rPr dirty="0"/>
              <a:t>activities  necessary to manufacture </a:t>
            </a:r>
            <a:r>
              <a:rPr spc="-5" dirty="0"/>
              <a:t>a </a:t>
            </a:r>
            <a:r>
              <a:rPr dirty="0"/>
              <a:t>product or  product</a:t>
            </a:r>
            <a:r>
              <a:rPr spc="-10" dirty="0"/>
              <a:t> </a:t>
            </a:r>
            <a:r>
              <a:rPr spc="-5" dirty="0"/>
              <a:t>line.</a:t>
            </a:r>
          </a:p>
        </p:txBody>
      </p:sp>
      <p:sp>
        <p:nvSpPr>
          <p:cNvPr id="4" name="Footer Placeholder 3"/>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5" name="Slide Number Placeholder 4"/>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60</a:t>
            </a:fld>
            <a:endParaRPr lang="en-IN" dirty="0"/>
          </a:p>
        </p:txBody>
      </p:sp>
    </p:spTree>
    <p:extLst>
      <p:ext uri="{BB962C8B-B14F-4D97-AF65-F5344CB8AC3E}">
        <p14:creationId xmlns:p14="http://schemas.microsoft.com/office/powerpoint/2010/main" val="198456749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676775" y="3238500"/>
            <a:ext cx="2105025" cy="36195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4676775" y="4476750"/>
            <a:ext cx="3143250" cy="371475"/>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657725" y="4457700"/>
            <a:ext cx="1104900" cy="409575"/>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3619500" y="4457700"/>
            <a:ext cx="1104900" cy="409575"/>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1543050" y="4457700"/>
            <a:ext cx="3181350" cy="409575"/>
          </a:xfrm>
          <a:prstGeom prst="rect">
            <a:avLst/>
          </a:prstGeom>
          <a:blipFill>
            <a:blip r:embed="rId6" cstate="print"/>
            <a:stretch>
              <a:fillRect/>
            </a:stretch>
          </a:blipFill>
        </p:spPr>
        <p:txBody>
          <a:bodyPr wrap="square" lIns="0" tIns="0" rIns="0" bIns="0" rtlCol="0"/>
          <a:lstStyle/>
          <a:p>
            <a:endParaRPr/>
          </a:p>
        </p:txBody>
      </p:sp>
      <p:sp>
        <p:nvSpPr>
          <p:cNvPr id="7" name="object 7"/>
          <p:cNvSpPr/>
          <p:nvPr/>
        </p:nvSpPr>
        <p:spPr>
          <a:xfrm>
            <a:off x="4657725" y="3219450"/>
            <a:ext cx="66675" cy="400050"/>
          </a:xfrm>
          <a:prstGeom prst="rect">
            <a:avLst/>
          </a:prstGeom>
          <a:blipFill>
            <a:blip r:embed="rId7" cstate="print"/>
            <a:stretch>
              <a:fillRect/>
            </a:stretch>
          </a:blipFill>
        </p:spPr>
        <p:txBody>
          <a:bodyPr wrap="square" lIns="0" tIns="0" rIns="0" bIns="0" rtlCol="0"/>
          <a:lstStyle/>
          <a:p>
            <a:endParaRPr/>
          </a:p>
        </p:txBody>
      </p:sp>
      <p:sp>
        <p:nvSpPr>
          <p:cNvPr id="8" name="object 8"/>
          <p:cNvSpPr/>
          <p:nvPr/>
        </p:nvSpPr>
        <p:spPr>
          <a:xfrm>
            <a:off x="2581275" y="3219450"/>
            <a:ext cx="2143125" cy="400050"/>
          </a:xfrm>
          <a:prstGeom prst="rect">
            <a:avLst/>
          </a:prstGeom>
          <a:blipFill>
            <a:blip r:embed="rId8" cstate="print"/>
            <a:stretch>
              <a:fillRect/>
            </a:stretch>
          </a:blipFill>
        </p:spPr>
        <p:txBody>
          <a:bodyPr wrap="square" lIns="0" tIns="0" rIns="0" bIns="0" rtlCol="0"/>
          <a:lstStyle/>
          <a:p>
            <a:endParaRPr/>
          </a:p>
        </p:txBody>
      </p:sp>
      <p:sp>
        <p:nvSpPr>
          <p:cNvPr id="9" name="object 9"/>
          <p:cNvSpPr/>
          <p:nvPr/>
        </p:nvSpPr>
        <p:spPr>
          <a:xfrm>
            <a:off x="3771900" y="2314575"/>
            <a:ext cx="1838325" cy="1009650"/>
          </a:xfrm>
          <a:prstGeom prst="rect">
            <a:avLst/>
          </a:prstGeom>
          <a:blipFill>
            <a:blip r:embed="rId9" cstate="print"/>
            <a:stretch>
              <a:fillRect/>
            </a:stretch>
          </a:blipFill>
        </p:spPr>
        <p:txBody>
          <a:bodyPr wrap="square" lIns="0" tIns="0" rIns="0" bIns="0" rtlCol="0"/>
          <a:lstStyle/>
          <a:p>
            <a:endParaRPr/>
          </a:p>
        </p:txBody>
      </p:sp>
      <p:sp>
        <p:nvSpPr>
          <p:cNvPr id="10" name="object 10"/>
          <p:cNvSpPr txBox="1"/>
          <p:nvPr/>
        </p:nvSpPr>
        <p:spPr>
          <a:xfrm>
            <a:off x="4422394" y="2634818"/>
            <a:ext cx="546735" cy="314960"/>
          </a:xfrm>
          <a:prstGeom prst="rect">
            <a:avLst/>
          </a:prstGeom>
        </p:spPr>
        <p:txBody>
          <a:bodyPr vert="horz" wrap="square" lIns="0" tIns="12065" rIns="0" bIns="0" rtlCol="0">
            <a:spAutoFit/>
          </a:bodyPr>
          <a:lstStyle/>
          <a:p>
            <a:pPr marL="12700">
              <a:lnSpc>
                <a:spcPct val="100000"/>
              </a:lnSpc>
              <a:spcBef>
                <a:spcPts val="95"/>
              </a:spcBef>
            </a:pPr>
            <a:r>
              <a:rPr sz="1900" spc="-5" dirty="0">
                <a:solidFill>
                  <a:srgbClr val="FFFFFF"/>
                </a:solidFill>
                <a:latin typeface="Arial"/>
                <a:cs typeface="Arial"/>
              </a:rPr>
              <a:t>C</a:t>
            </a:r>
            <a:r>
              <a:rPr sz="1900" spc="-15" dirty="0">
                <a:solidFill>
                  <a:srgbClr val="FFFFFF"/>
                </a:solidFill>
                <a:latin typeface="Arial"/>
                <a:cs typeface="Arial"/>
              </a:rPr>
              <a:t>E</a:t>
            </a:r>
            <a:r>
              <a:rPr sz="1900" spc="-5" dirty="0">
                <a:solidFill>
                  <a:srgbClr val="FFFFFF"/>
                </a:solidFill>
                <a:latin typeface="Arial"/>
                <a:cs typeface="Arial"/>
              </a:rPr>
              <a:t>O</a:t>
            </a:r>
            <a:endParaRPr sz="1900">
              <a:latin typeface="Arial"/>
              <a:cs typeface="Arial"/>
            </a:endParaRPr>
          </a:p>
        </p:txBody>
      </p:sp>
      <p:sp>
        <p:nvSpPr>
          <p:cNvPr id="11" name="object 11"/>
          <p:cNvSpPr/>
          <p:nvPr/>
        </p:nvSpPr>
        <p:spPr>
          <a:xfrm>
            <a:off x="1685925" y="3562350"/>
            <a:ext cx="1847850" cy="1009650"/>
          </a:xfrm>
          <a:prstGeom prst="rect">
            <a:avLst/>
          </a:prstGeom>
          <a:blipFill>
            <a:blip r:embed="rId10" cstate="print"/>
            <a:stretch>
              <a:fillRect/>
            </a:stretch>
          </a:blipFill>
        </p:spPr>
        <p:txBody>
          <a:bodyPr wrap="square" lIns="0" tIns="0" rIns="0" bIns="0" rtlCol="0"/>
          <a:lstStyle/>
          <a:p>
            <a:endParaRPr/>
          </a:p>
        </p:txBody>
      </p:sp>
      <p:sp>
        <p:nvSpPr>
          <p:cNvPr id="12" name="object 12"/>
          <p:cNvSpPr txBox="1"/>
          <p:nvPr/>
        </p:nvSpPr>
        <p:spPr>
          <a:xfrm>
            <a:off x="1888363" y="3881450"/>
            <a:ext cx="1459230" cy="314960"/>
          </a:xfrm>
          <a:prstGeom prst="rect">
            <a:avLst/>
          </a:prstGeom>
        </p:spPr>
        <p:txBody>
          <a:bodyPr vert="horz" wrap="square" lIns="0" tIns="12065" rIns="0" bIns="0" rtlCol="0">
            <a:spAutoFit/>
          </a:bodyPr>
          <a:lstStyle/>
          <a:p>
            <a:pPr marL="12700">
              <a:lnSpc>
                <a:spcPct val="100000"/>
              </a:lnSpc>
              <a:spcBef>
                <a:spcPts val="95"/>
              </a:spcBef>
            </a:pPr>
            <a:r>
              <a:rPr sz="1900" spc="-5" dirty="0">
                <a:solidFill>
                  <a:srgbClr val="FFFFFF"/>
                </a:solidFill>
                <a:latin typeface="Arial"/>
                <a:cs typeface="Arial"/>
              </a:rPr>
              <a:t>COSMETICS</a:t>
            </a:r>
            <a:endParaRPr sz="1900">
              <a:latin typeface="Arial"/>
              <a:cs typeface="Arial"/>
            </a:endParaRPr>
          </a:p>
        </p:txBody>
      </p:sp>
      <p:sp>
        <p:nvSpPr>
          <p:cNvPr id="13" name="object 13"/>
          <p:cNvSpPr/>
          <p:nvPr/>
        </p:nvSpPr>
        <p:spPr>
          <a:xfrm>
            <a:off x="3771900" y="3562350"/>
            <a:ext cx="1838325" cy="1009650"/>
          </a:xfrm>
          <a:prstGeom prst="rect">
            <a:avLst/>
          </a:prstGeom>
          <a:blipFill>
            <a:blip r:embed="rId9" cstate="print"/>
            <a:stretch>
              <a:fillRect/>
            </a:stretch>
          </a:blipFill>
        </p:spPr>
        <p:txBody>
          <a:bodyPr wrap="square" lIns="0" tIns="0" rIns="0" bIns="0" rtlCol="0"/>
          <a:lstStyle/>
          <a:p>
            <a:endParaRPr/>
          </a:p>
        </p:txBody>
      </p:sp>
      <p:sp>
        <p:nvSpPr>
          <p:cNvPr id="14" name="object 14"/>
          <p:cNvSpPr txBox="1"/>
          <p:nvPr/>
        </p:nvSpPr>
        <p:spPr>
          <a:xfrm>
            <a:off x="4007611" y="3742690"/>
            <a:ext cx="1377315" cy="592455"/>
          </a:xfrm>
          <a:prstGeom prst="rect">
            <a:avLst/>
          </a:prstGeom>
        </p:spPr>
        <p:txBody>
          <a:bodyPr vert="horz" wrap="square" lIns="0" tIns="12065" rIns="0" bIns="0" rtlCol="0">
            <a:spAutoFit/>
          </a:bodyPr>
          <a:lstStyle/>
          <a:p>
            <a:pPr algn="ctr">
              <a:lnSpc>
                <a:spcPts val="2235"/>
              </a:lnSpc>
              <a:spcBef>
                <a:spcPts val="95"/>
              </a:spcBef>
            </a:pPr>
            <a:r>
              <a:rPr sz="1900" spc="-5" dirty="0">
                <a:solidFill>
                  <a:srgbClr val="FFFFFF"/>
                </a:solidFill>
                <a:latin typeface="Arial"/>
                <a:cs typeface="Arial"/>
              </a:rPr>
              <a:t>FOOD</a:t>
            </a:r>
            <a:endParaRPr sz="1900">
              <a:latin typeface="Arial"/>
              <a:cs typeface="Arial"/>
            </a:endParaRPr>
          </a:p>
          <a:p>
            <a:pPr algn="ctr">
              <a:lnSpc>
                <a:spcPts val="2235"/>
              </a:lnSpc>
            </a:pPr>
            <a:r>
              <a:rPr sz="1900" spc="-15" dirty="0">
                <a:solidFill>
                  <a:srgbClr val="FFFFFF"/>
                </a:solidFill>
                <a:latin typeface="Arial"/>
                <a:cs typeface="Arial"/>
              </a:rPr>
              <a:t>P</a:t>
            </a:r>
            <a:r>
              <a:rPr sz="1900" spc="-5" dirty="0">
                <a:solidFill>
                  <a:srgbClr val="FFFFFF"/>
                </a:solidFill>
                <a:latin typeface="Arial"/>
                <a:cs typeface="Arial"/>
              </a:rPr>
              <a:t>RO</a:t>
            </a:r>
            <a:r>
              <a:rPr sz="1900" spc="-15" dirty="0">
                <a:solidFill>
                  <a:srgbClr val="FFFFFF"/>
                </a:solidFill>
                <a:latin typeface="Arial"/>
                <a:cs typeface="Arial"/>
              </a:rPr>
              <a:t>D</a:t>
            </a:r>
            <a:r>
              <a:rPr sz="1900" spc="-5" dirty="0">
                <a:solidFill>
                  <a:srgbClr val="FFFFFF"/>
                </a:solidFill>
                <a:latin typeface="Arial"/>
                <a:cs typeface="Arial"/>
              </a:rPr>
              <a:t>UCTS</a:t>
            </a:r>
            <a:endParaRPr sz="1900">
              <a:latin typeface="Arial"/>
              <a:cs typeface="Arial"/>
            </a:endParaRPr>
          </a:p>
        </p:txBody>
      </p:sp>
      <p:sp>
        <p:nvSpPr>
          <p:cNvPr id="15" name="object 15"/>
          <p:cNvSpPr/>
          <p:nvPr/>
        </p:nvSpPr>
        <p:spPr>
          <a:xfrm>
            <a:off x="561975" y="4810125"/>
            <a:ext cx="2019300" cy="1009650"/>
          </a:xfrm>
          <a:prstGeom prst="rect">
            <a:avLst/>
          </a:prstGeom>
          <a:blipFill>
            <a:blip r:embed="rId11" cstate="print"/>
            <a:stretch>
              <a:fillRect/>
            </a:stretch>
          </a:blipFill>
        </p:spPr>
        <p:txBody>
          <a:bodyPr wrap="square" lIns="0" tIns="0" rIns="0" bIns="0" rtlCol="0"/>
          <a:lstStyle/>
          <a:p>
            <a:endParaRPr/>
          </a:p>
        </p:txBody>
      </p:sp>
      <p:sp>
        <p:nvSpPr>
          <p:cNvPr id="16" name="object 16"/>
          <p:cNvSpPr txBox="1"/>
          <p:nvPr/>
        </p:nvSpPr>
        <p:spPr>
          <a:xfrm>
            <a:off x="753567" y="5128082"/>
            <a:ext cx="1644650" cy="314960"/>
          </a:xfrm>
          <a:prstGeom prst="rect">
            <a:avLst/>
          </a:prstGeom>
        </p:spPr>
        <p:txBody>
          <a:bodyPr vert="horz" wrap="square" lIns="0" tIns="12065" rIns="0" bIns="0" rtlCol="0">
            <a:spAutoFit/>
          </a:bodyPr>
          <a:lstStyle/>
          <a:p>
            <a:pPr marL="12700">
              <a:lnSpc>
                <a:spcPct val="100000"/>
              </a:lnSpc>
              <a:spcBef>
                <a:spcPts val="95"/>
              </a:spcBef>
            </a:pPr>
            <a:r>
              <a:rPr sz="1900" spc="-15" dirty="0">
                <a:solidFill>
                  <a:srgbClr val="FFFFFF"/>
                </a:solidFill>
                <a:latin typeface="Arial"/>
                <a:cs typeface="Arial"/>
              </a:rPr>
              <a:t>P</a:t>
            </a:r>
            <a:r>
              <a:rPr sz="1900" spc="-5" dirty="0">
                <a:solidFill>
                  <a:srgbClr val="FFFFFF"/>
                </a:solidFill>
                <a:latin typeface="Arial"/>
                <a:cs typeface="Arial"/>
              </a:rPr>
              <a:t>RO</a:t>
            </a:r>
            <a:r>
              <a:rPr sz="1900" spc="-15" dirty="0">
                <a:solidFill>
                  <a:srgbClr val="FFFFFF"/>
                </a:solidFill>
                <a:latin typeface="Arial"/>
                <a:cs typeface="Arial"/>
              </a:rPr>
              <a:t>D</a:t>
            </a:r>
            <a:r>
              <a:rPr sz="1900" spc="-5" dirty="0">
                <a:solidFill>
                  <a:srgbClr val="FFFFFF"/>
                </a:solidFill>
                <a:latin typeface="Arial"/>
                <a:cs typeface="Arial"/>
              </a:rPr>
              <a:t>UCTION</a:t>
            </a:r>
            <a:endParaRPr sz="1900">
              <a:latin typeface="Arial"/>
              <a:cs typeface="Arial"/>
            </a:endParaRPr>
          </a:p>
        </p:txBody>
      </p:sp>
      <p:sp>
        <p:nvSpPr>
          <p:cNvPr id="17" name="object 17"/>
          <p:cNvSpPr/>
          <p:nvPr/>
        </p:nvSpPr>
        <p:spPr>
          <a:xfrm>
            <a:off x="2724150" y="4810125"/>
            <a:ext cx="1847850" cy="1009650"/>
          </a:xfrm>
          <a:prstGeom prst="rect">
            <a:avLst/>
          </a:prstGeom>
          <a:blipFill>
            <a:blip r:embed="rId12" cstate="print"/>
            <a:stretch>
              <a:fillRect/>
            </a:stretch>
          </a:blipFill>
        </p:spPr>
        <p:txBody>
          <a:bodyPr wrap="square" lIns="0" tIns="0" rIns="0" bIns="0" rtlCol="0"/>
          <a:lstStyle/>
          <a:p>
            <a:endParaRPr/>
          </a:p>
        </p:txBody>
      </p:sp>
      <p:sp>
        <p:nvSpPr>
          <p:cNvPr id="18" name="object 18"/>
          <p:cNvSpPr txBox="1"/>
          <p:nvPr/>
        </p:nvSpPr>
        <p:spPr>
          <a:xfrm>
            <a:off x="3115817" y="5128082"/>
            <a:ext cx="1082675" cy="314960"/>
          </a:xfrm>
          <a:prstGeom prst="rect">
            <a:avLst/>
          </a:prstGeom>
        </p:spPr>
        <p:txBody>
          <a:bodyPr vert="horz" wrap="square" lIns="0" tIns="12065" rIns="0" bIns="0" rtlCol="0">
            <a:spAutoFit/>
          </a:bodyPr>
          <a:lstStyle/>
          <a:p>
            <a:pPr marL="12700">
              <a:lnSpc>
                <a:spcPct val="100000"/>
              </a:lnSpc>
              <a:spcBef>
                <a:spcPts val="95"/>
              </a:spcBef>
            </a:pPr>
            <a:r>
              <a:rPr sz="1900" spc="-5" dirty="0">
                <a:solidFill>
                  <a:srgbClr val="FFFFFF"/>
                </a:solidFill>
                <a:latin typeface="Arial"/>
                <a:cs typeface="Arial"/>
              </a:rPr>
              <a:t>FINA</a:t>
            </a:r>
            <a:r>
              <a:rPr sz="1900" spc="-15" dirty="0">
                <a:solidFill>
                  <a:srgbClr val="FFFFFF"/>
                </a:solidFill>
                <a:latin typeface="Arial"/>
                <a:cs typeface="Arial"/>
              </a:rPr>
              <a:t>N</a:t>
            </a:r>
            <a:r>
              <a:rPr sz="1900" spc="-5" dirty="0">
                <a:solidFill>
                  <a:srgbClr val="FFFFFF"/>
                </a:solidFill>
                <a:latin typeface="Arial"/>
                <a:cs typeface="Arial"/>
              </a:rPr>
              <a:t>CE</a:t>
            </a:r>
            <a:endParaRPr sz="1900">
              <a:latin typeface="Arial"/>
              <a:cs typeface="Arial"/>
            </a:endParaRPr>
          </a:p>
        </p:txBody>
      </p:sp>
      <p:sp>
        <p:nvSpPr>
          <p:cNvPr id="19" name="object 19"/>
          <p:cNvSpPr/>
          <p:nvPr/>
        </p:nvSpPr>
        <p:spPr>
          <a:xfrm>
            <a:off x="4810125" y="4810125"/>
            <a:ext cx="1847850" cy="1009650"/>
          </a:xfrm>
          <a:prstGeom prst="rect">
            <a:avLst/>
          </a:prstGeom>
          <a:blipFill>
            <a:blip r:embed="rId10" cstate="print"/>
            <a:stretch>
              <a:fillRect/>
            </a:stretch>
          </a:blipFill>
        </p:spPr>
        <p:txBody>
          <a:bodyPr wrap="square" lIns="0" tIns="0" rIns="0" bIns="0" rtlCol="0"/>
          <a:lstStyle/>
          <a:p>
            <a:endParaRPr/>
          </a:p>
        </p:txBody>
      </p:sp>
      <p:sp>
        <p:nvSpPr>
          <p:cNvPr id="20" name="object 20"/>
          <p:cNvSpPr txBox="1"/>
          <p:nvPr/>
        </p:nvSpPr>
        <p:spPr>
          <a:xfrm>
            <a:off x="5007990" y="5128082"/>
            <a:ext cx="1456690" cy="314960"/>
          </a:xfrm>
          <a:prstGeom prst="rect">
            <a:avLst/>
          </a:prstGeom>
        </p:spPr>
        <p:txBody>
          <a:bodyPr vert="horz" wrap="square" lIns="0" tIns="12065" rIns="0" bIns="0" rtlCol="0">
            <a:spAutoFit/>
          </a:bodyPr>
          <a:lstStyle/>
          <a:p>
            <a:pPr marL="12700">
              <a:lnSpc>
                <a:spcPct val="100000"/>
              </a:lnSpc>
              <a:spcBef>
                <a:spcPts val="95"/>
              </a:spcBef>
            </a:pPr>
            <a:r>
              <a:rPr sz="1900" spc="-5" dirty="0">
                <a:solidFill>
                  <a:srgbClr val="FFFFFF"/>
                </a:solidFill>
                <a:latin typeface="Arial"/>
                <a:cs typeface="Arial"/>
              </a:rPr>
              <a:t>MA</a:t>
            </a:r>
            <a:r>
              <a:rPr sz="1900" spc="-15" dirty="0">
                <a:solidFill>
                  <a:srgbClr val="FFFFFF"/>
                </a:solidFill>
                <a:latin typeface="Arial"/>
                <a:cs typeface="Arial"/>
              </a:rPr>
              <a:t>RKE</a:t>
            </a:r>
            <a:r>
              <a:rPr sz="1900" spc="-5" dirty="0">
                <a:solidFill>
                  <a:srgbClr val="FFFFFF"/>
                </a:solidFill>
                <a:latin typeface="Arial"/>
                <a:cs typeface="Arial"/>
              </a:rPr>
              <a:t>TING</a:t>
            </a:r>
            <a:endParaRPr sz="1900">
              <a:latin typeface="Arial"/>
              <a:cs typeface="Arial"/>
            </a:endParaRPr>
          </a:p>
        </p:txBody>
      </p:sp>
      <p:sp>
        <p:nvSpPr>
          <p:cNvPr id="21" name="object 21"/>
          <p:cNvSpPr/>
          <p:nvPr/>
        </p:nvSpPr>
        <p:spPr>
          <a:xfrm>
            <a:off x="6867525" y="4810125"/>
            <a:ext cx="1885950" cy="1009650"/>
          </a:xfrm>
          <a:prstGeom prst="rect">
            <a:avLst/>
          </a:prstGeom>
          <a:blipFill>
            <a:blip r:embed="rId13" cstate="print"/>
            <a:stretch>
              <a:fillRect/>
            </a:stretch>
          </a:blipFill>
        </p:spPr>
        <p:txBody>
          <a:bodyPr wrap="square" lIns="0" tIns="0" rIns="0" bIns="0" rtlCol="0"/>
          <a:lstStyle/>
          <a:p>
            <a:endParaRPr/>
          </a:p>
        </p:txBody>
      </p:sp>
      <p:sp>
        <p:nvSpPr>
          <p:cNvPr id="22" name="object 22"/>
          <p:cNvSpPr txBox="1"/>
          <p:nvPr/>
        </p:nvSpPr>
        <p:spPr>
          <a:xfrm>
            <a:off x="7061961" y="5128082"/>
            <a:ext cx="1508760" cy="314960"/>
          </a:xfrm>
          <a:prstGeom prst="rect">
            <a:avLst/>
          </a:prstGeom>
        </p:spPr>
        <p:txBody>
          <a:bodyPr vert="horz" wrap="square" lIns="0" tIns="12065" rIns="0" bIns="0" rtlCol="0">
            <a:spAutoFit/>
          </a:bodyPr>
          <a:lstStyle/>
          <a:p>
            <a:pPr marL="12700">
              <a:lnSpc>
                <a:spcPct val="100000"/>
              </a:lnSpc>
              <a:spcBef>
                <a:spcPts val="95"/>
              </a:spcBef>
            </a:pPr>
            <a:r>
              <a:rPr sz="1900" spc="-10" dirty="0">
                <a:solidFill>
                  <a:srgbClr val="FFFFFF"/>
                </a:solidFill>
                <a:latin typeface="Arial"/>
                <a:cs typeface="Arial"/>
              </a:rPr>
              <a:t>PERSONNEL</a:t>
            </a:r>
            <a:endParaRPr sz="1900">
              <a:latin typeface="Arial"/>
              <a:cs typeface="Arial"/>
            </a:endParaRPr>
          </a:p>
        </p:txBody>
      </p:sp>
      <p:sp>
        <p:nvSpPr>
          <p:cNvPr id="23" name="object 23"/>
          <p:cNvSpPr/>
          <p:nvPr/>
        </p:nvSpPr>
        <p:spPr>
          <a:xfrm>
            <a:off x="5829300" y="3562350"/>
            <a:ext cx="1952625" cy="1009650"/>
          </a:xfrm>
          <a:prstGeom prst="rect">
            <a:avLst/>
          </a:prstGeom>
          <a:blipFill>
            <a:blip r:embed="rId14" cstate="print"/>
            <a:stretch>
              <a:fillRect/>
            </a:stretch>
          </a:blipFill>
        </p:spPr>
        <p:txBody>
          <a:bodyPr wrap="square" lIns="0" tIns="0" rIns="0" bIns="0" rtlCol="0"/>
          <a:lstStyle/>
          <a:p>
            <a:endParaRPr/>
          </a:p>
        </p:txBody>
      </p:sp>
      <p:sp>
        <p:nvSpPr>
          <p:cNvPr id="24" name="object 24"/>
          <p:cNvSpPr txBox="1"/>
          <p:nvPr/>
        </p:nvSpPr>
        <p:spPr>
          <a:xfrm>
            <a:off x="6025134" y="3742690"/>
            <a:ext cx="1510030" cy="592455"/>
          </a:xfrm>
          <a:prstGeom prst="rect">
            <a:avLst/>
          </a:prstGeom>
        </p:spPr>
        <p:txBody>
          <a:bodyPr vert="horz" wrap="square" lIns="0" tIns="12065" rIns="0" bIns="0" rtlCol="0">
            <a:spAutoFit/>
          </a:bodyPr>
          <a:lstStyle/>
          <a:p>
            <a:pPr algn="ctr">
              <a:lnSpc>
                <a:spcPts val="2235"/>
              </a:lnSpc>
              <a:spcBef>
                <a:spcPts val="95"/>
              </a:spcBef>
            </a:pPr>
            <a:r>
              <a:rPr sz="1900" spc="-5" dirty="0">
                <a:solidFill>
                  <a:srgbClr val="FFFFFF"/>
                </a:solidFill>
                <a:latin typeface="Arial"/>
                <a:cs typeface="Arial"/>
              </a:rPr>
              <a:t>EL</a:t>
            </a:r>
            <a:r>
              <a:rPr sz="1900" spc="-15" dirty="0">
                <a:solidFill>
                  <a:srgbClr val="FFFFFF"/>
                </a:solidFill>
                <a:latin typeface="Arial"/>
                <a:cs typeface="Arial"/>
              </a:rPr>
              <a:t>E</a:t>
            </a:r>
            <a:r>
              <a:rPr sz="1900" spc="-5" dirty="0">
                <a:solidFill>
                  <a:srgbClr val="FFFFFF"/>
                </a:solidFill>
                <a:latin typeface="Arial"/>
                <a:cs typeface="Arial"/>
              </a:rPr>
              <a:t>CTRICAL</a:t>
            </a:r>
            <a:endParaRPr sz="1900">
              <a:latin typeface="Arial"/>
              <a:cs typeface="Arial"/>
            </a:endParaRPr>
          </a:p>
          <a:p>
            <a:pPr algn="ctr">
              <a:lnSpc>
                <a:spcPts val="2235"/>
              </a:lnSpc>
            </a:pPr>
            <a:r>
              <a:rPr sz="1900" spc="-5" dirty="0">
                <a:solidFill>
                  <a:srgbClr val="FFFFFF"/>
                </a:solidFill>
                <a:latin typeface="Arial"/>
                <a:cs typeface="Arial"/>
              </a:rPr>
              <a:t>GOODS</a:t>
            </a:r>
            <a:endParaRPr sz="1900">
              <a:latin typeface="Arial"/>
              <a:cs typeface="Arial"/>
            </a:endParaRPr>
          </a:p>
        </p:txBody>
      </p:sp>
      <p:sp>
        <p:nvSpPr>
          <p:cNvPr id="25" name="object 25"/>
          <p:cNvSpPr txBox="1">
            <a:spLocks noGrp="1"/>
          </p:cNvSpPr>
          <p:nvPr>
            <p:ph type="title"/>
          </p:nvPr>
        </p:nvSpPr>
        <p:spPr>
          <a:xfrm>
            <a:off x="1050442" y="331978"/>
            <a:ext cx="7043115" cy="504625"/>
          </a:xfrm>
          <a:prstGeom prst="rect">
            <a:avLst/>
          </a:prstGeom>
        </p:spPr>
        <p:txBody>
          <a:bodyPr vert="horz" wrap="square" lIns="0" tIns="12065" rIns="0" bIns="0" rtlCol="0">
            <a:spAutoFit/>
          </a:bodyPr>
          <a:lstStyle/>
          <a:p>
            <a:pPr marL="12700" marR="5080">
              <a:lnSpc>
                <a:spcPct val="100000"/>
              </a:lnSpc>
              <a:spcBef>
                <a:spcPts val="95"/>
              </a:spcBef>
            </a:pPr>
            <a:r>
              <a:rPr spc="-5" dirty="0"/>
              <a:t>Departmentation</a:t>
            </a:r>
            <a:r>
              <a:rPr spc="-40" dirty="0"/>
              <a:t> </a:t>
            </a:r>
            <a:r>
              <a:rPr spc="-5" dirty="0"/>
              <a:t>by  </a:t>
            </a:r>
            <a:r>
              <a:rPr lang="en-IN" spc="-5" dirty="0" smtClean="0"/>
              <a:t>P</a:t>
            </a:r>
            <a:r>
              <a:rPr spc="-5" dirty="0" err="1" smtClean="0"/>
              <a:t>roducts</a:t>
            </a:r>
            <a:endParaRPr spc="-5" dirty="0"/>
          </a:p>
        </p:txBody>
      </p:sp>
      <p:sp>
        <p:nvSpPr>
          <p:cNvPr id="26" name="Footer Placeholder 25"/>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27" name="Slide Number Placeholder 26"/>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61</a:t>
            </a:fld>
            <a:endParaRPr lang="en-IN" dirty="0"/>
          </a:p>
        </p:txBody>
      </p:sp>
    </p:spTree>
    <p:extLst>
      <p:ext uri="{BB962C8B-B14F-4D97-AF65-F5344CB8AC3E}">
        <p14:creationId xmlns:p14="http://schemas.microsoft.com/office/powerpoint/2010/main" val="49158275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3" name="Slide Number Placeholder 2"/>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62</a:t>
            </a:fld>
            <a:endParaRPr lang="en-IN" dirty="0"/>
          </a:p>
        </p:txBody>
      </p:sp>
      <p:pic>
        <p:nvPicPr>
          <p:cNvPr id="6146" name="Picture 2"/>
          <p:cNvPicPr>
            <a:picLocks noChangeAspect="1" noChangeArrowheads="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70757" y="914401"/>
            <a:ext cx="8330652"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3110882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207257" y="1008633"/>
            <a:ext cx="2729230" cy="696595"/>
          </a:xfrm>
          <a:prstGeom prst="rect">
            <a:avLst/>
          </a:prstGeom>
        </p:spPr>
        <p:txBody>
          <a:bodyPr vert="horz" wrap="square" lIns="0" tIns="13335" rIns="0" bIns="0" rtlCol="0">
            <a:spAutoFit/>
          </a:bodyPr>
          <a:lstStyle/>
          <a:p>
            <a:pPr marL="12700">
              <a:lnSpc>
                <a:spcPct val="100000"/>
              </a:lnSpc>
              <a:spcBef>
                <a:spcPts val="105"/>
              </a:spcBef>
            </a:pPr>
            <a:r>
              <a:rPr sz="4400" dirty="0"/>
              <a:t>EXAMPLE</a:t>
            </a:r>
            <a:endParaRPr sz="4400"/>
          </a:p>
        </p:txBody>
      </p:sp>
      <p:sp>
        <p:nvSpPr>
          <p:cNvPr id="3" name="object 3"/>
          <p:cNvSpPr txBox="1"/>
          <p:nvPr/>
        </p:nvSpPr>
        <p:spPr>
          <a:xfrm>
            <a:off x="152400" y="1905000"/>
            <a:ext cx="8839200" cy="2623154"/>
          </a:xfrm>
          <a:prstGeom prst="rect">
            <a:avLst/>
          </a:prstGeom>
        </p:spPr>
        <p:txBody>
          <a:bodyPr vert="horz" wrap="square" lIns="0" tIns="12065" rIns="0" bIns="0" rtlCol="0">
            <a:spAutoFit/>
          </a:bodyPr>
          <a:lstStyle/>
          <a:p>
            <a:pPr marL="1684655">
              <a:lnSpc>
                <a:spcPct val="100000"/>
              </a:lnSpc>
              <a:spcBef>
                <a:spcPts val="95"/>
              </a:spcBef>
            </a:pPr>
            <a:r>
              <a:rPr sz="2800" spc="-5" dirty="0">
                <a:solidFill>
                  <a:srgbClr val="006FC0"/>
                </a:solidFill>
                <a:latin typeface="Arial"/>
                <a:cs typeface="Arial"/>
              </a:rPr>
              <a:t>In an </a:t>
            </a:r>
            <a:r>
              <a:rPr sz="2800" dirty="0">
                <a:solidFill>
                  <a:srgbClr val="006FC0"/>
                </a:solidFill>
                <a:latin typeface="Arial"/>
                <a:cs typeface="Arial"/>
              </a:rPr>
              <a:t>automobile</a:t>
            </a:r>
            <a:r>
              <a:rPr sz="2800" spc="-35" dirty="0">
                <a:solidFill>
                  <a:srgbClr val="006FC0"/>
                </a:solidFill>
                <a:latin typeface="Arial"/>
                <a:cs typeface="Arial"/>
              </a:rPr>
              <a:t> </a:t>
            </a:r>
            <a:r>
              <a:rPr sz="2800" dirty="0" smtClean="0">
                <a:solidFill>
                  <a:srgbClr val="006FC0"/>
                </a:solidFill>
                <a:latin typeface="Arial"/>
                <a:cs typeface="Arial"/>
              </a:rPr>
              <a:t>organization</a:t>
            </a:r>
            <a:r>
              <a:rPr lang="en-IN" sz="2800" dirty="0" smtClean="0">
                <a:solidFill>
                  <a:srgbClr val="006FC0"/>
                </a:solidFill>
                <a:latin typeface="Arial"/>
                <a:cs typeface="Arial"/>
              </a:rPr>
              <a:t> </a:t>
            </a:r>
            <a:r>
              <a:rPr sz="2800" spc="-5" dirty="0" smtClean="0">
                <a:solidFill>
                  <a:srgbClr val="006FC0"/>
                </a:solidFill>
                <a:latin typeface="Arial"/>
                <a:cs typeface="Arial"/>
              </a:rPr>
              <a:t>the</a:t>
            </a:r>
            <a:r>
              <a:rPr lang="en-IN" sz="2800" spc="-5" dirty="0" smtClean="0">
                <a:solidFill>
                  <a:srgbClr val="006FC0"/>
                </a:solidFill>
                <a:latin typeface="Arial"/>
                <a:cs typeface="Arial"/>
              </a:rPr>
              <a:t> </a:t>
            </a:r>
            <a:r>
              <a:rPr sz="2800" spc="-5" dirty="0" err="1" smtClean="0">
                <a:solidFill>
                  <a:srgbClr val="006FC0"/>
                </a:solidFill>
                <a:latin typeface="Arial"/>
                <a:cs typeface="Arial"/>
              </a:rPr>
              <a:t>departmentation</a:t>
            </a:r>
            <a:r>
              <a:rPr sz="2800" spc="-5" dirty="0" smtClean="0">
                <a:solidFill>
                  <a:srgbClr val="006FC0"/>
                </a:solidFill>
                <a:latin typeface="Arial"/>
                <a:cs typeface="Arial"/>
              </a:rPr>
              <a:t> </a:t>
            </a:r>
            <a:r>
              <a:rPr sz="2800" spc="-5" dirty="0">
                <a:solidFill>
                  <a:srgbClr val="006FC0"/>
                </a:solidFill>
                <a:latin typeface="Arial"/>
                <a:cs typeface="Arial"/>
              </a:rPr>
              <a:t>could </a:t>
            </a:r>
            <a:r>
              <a:rPr sz="2800" dirty="0">
                <a:solidFill>
                  <a:srgbClr val="006FC0"/>
                </a:solidFill>
                <a:latin typeface="Arial"/>
                <a:cs typeface="Arial"/>
              </a:rPr>
              <a:t>be car  division,</a:t>
            </a:r>
            <a:r>
              <a:rPr sz="2800" spc="-30" dirty="0">
                <a:solidFill>
                  <a:srgbClr val="006FC0"/>
                </a:solidFill>
                <a:latin typeface="Arial"/>
                <a:cs typeface="Arial"/>
              </a:rPr>
              <a:t> </a:t>
            </a:r>
            <a:r>
              <a:rPr sz="2800" dirty="0" smtClean="0">
                <a:solidFill>
                  <a:srgbClr val="006FC0"/>
                </a:solidFill>
                <a:latin typeface="Arial"/>
                <a:cs typeface="Arial"/>
              </a:rPr>
              <a:t>truck</a:t>
            </a:r>
            <a:r>
              <a:rPr lang="en-IN" sz="2800" dirty="0" smtClean="0">
                <a:solidFill>
                  <a:srgbClr val="006FC0"/>
                </a:solidFill>
                <a:latin typeface="Arial"/>
                <a:cs typeface="Arial"/>
              </a:rPr>
              <a:t> </a:t>
            </a:r>
            <a:r>
              <a:rPr sz="2800" dirty="0" smtClean="0">
                <a:solidFill>
                  <a:srgbClr val="006FC0"/>
                </a:solidFill>
                <a:latin typeface="Arial"/>
                <a:cs typeface="Arial"/>
              </a:rPr>
              <a:t>division</a:t>
            </a:r>
            <a:r>
              <a:rPr sz="2800" dirty="0">
                <a:solidFill>
                  <a:srgbClr val="006FC0"/>
                </a:solidFill>
                <a:latin typeface="Arial"/>
                <a:cs typeface="Arial"/>
              </a:rPr>
              <a:t>, </a:t>
            </a:r>
            <a:r>
              <a:rPr sz="2800" spc="-5" dirty="0">
                <a:solidFill>
                  <a:srgbClr val="006FC0"/>
                </a:solidFill>
                <a:latin typeface="Arial"/>
                <a:cs typeface="Arial"/>
              </a:rPr>
              <a:t>bus</a:t>
            </a:r>
            <a:r>
              <a:rPr sz="2800" spc="-10" dirty="0">
                <a:solidFill>
                  <a:srgbClr val="006FC0"/>
                </a:solidFill>
                <a:latin typeface="Arial"/>
                <a:cs typeface="Arial"/>
              </a:rPr>
              <a:t> </a:t>
            </a:r>
            <a:r>
              <a:rPr sz="2800" dirty="0">
                <a:solidFill>
                  <a:srgbClr val="006FC0"/>
                </a:solidFill>
                <a:latin typeface="Arial"/>
                <a:cs typeface="Arial"/>
              </a:rPr>
              <a:t>division</a:t>
            </a:r>
            <a:r>
              <a:rPr sz="2800" dirty="0" smtClean="0">
                <a:solidFill>
                  <a:srgbClr val="006FC0"/>
                </a:solidFill>
                <a:latin typeface="Arial"/>
                <a:cs typeface="Arial"/>
              </a:rPr>
              <a:t>.</a:t>
            </a:r>
            <a:endParaRPr lang="en-IN" sz="2800" dirty="0" smtClean="0">
              <a:solidFill>
                <a:srgbClr val="006FC0"/>
              </a:solidFill>
              <a:latin typeface="Arial"/>
              <a:cs typeface="Arial"/>
            </a:endParaRPr>
          </a:p>
          <a:p>
            <a:pPr marL="1684655">
              <a:lnSpc>
                <a:spcPct val="100000"/>
              </a:lnSpc>
              <a:spcBef>
                <a:spcPts val="95"/>
              </a:spcBef>
            </a:pPr>
            <a:endParaRPr lang="en-IN" sz="2800" dirty="0" smtClean="0">
              <a:solidFill>
                <a:srgbClr val="006FC0"/>
              </a:solidFill>
              <a:latin typeface="Arial"/>
              <a:cs typeface="Arial"/>
            </a:endParaRPr>
          </a:p>
          <a:p>
            <a:pPr marL="1684655">
              <a:lnSpc>
                <a:spcPct val="100000"/>
              </a:lnSpc>
              <a:spcBef>
                <a:spcPts val="95"/>
              </a:spcBef>
            </a:pPr>
            <a:r>
              <a:rPr lang="en-IN" sz="2800" dirty="0" err="1" smtClean="0">
                <a:solidFill>
                  <a:srgbClr val="006FC0"/>
                </a:solidFill>
                <a:latin typeface="Arial"/>
                <a:cs typeface="Arial"/>
              </a:rPr>
              <a:t>Eg</a:t>
            </a:r>
            <a:r>
              <a:rPr lang="en-IN" sz="2800" dirty="0" smtClean="0">
                <a:solidFill>
                  <a:srgbClr val="006FC0"/>
                </a:solidFill>
                <a:latin typeface="Arial"/>
                <a:cs typeface="Arial"/>
              </a:rPr>
              <a:t>. In Hindustan </a:t>
            </a:r>
            <a:r>
              <a:rPr lang="en-IN" sz="2800" dirty="0" err="1" smtClean="0">
                <a:solidFill>
                  <a:srgbClr val="006FC0"/>
                </a:solidFill>
                <a:latin typeface="Arial"/>
                <a:cs typeface="Arial"/>
              </a:rPr>
              <a:t>Uniliver</a:t>
            </a:r>
            <a:r>
              <a:rPr lang="en-IN" sz="2800" dirty="0" smtClean="0">
                <a:solidFill>
                  <a:srgbClr val="006FC0"/>
                </a:solidFill>
                <a:latin typeface="Arial"/>
                <a:cs typeface="Arial"/>
              </a:rPr>
              <a:t> -  it could be soaps, detergents, shampoos, oils</a:t>
            </a:r>
            <a:endParaRPr sz="2800" dirty="0">
              <a:latin typeface="Arial"/>
              <a:cs typeface="Arial"/>
            </a:endParaRPr>
          </a:p>
        </p:txBody>
      </p:sp>
      <p:sp>
        <p:nvSpPr>
          <p:cNvPr id="4" name="Footer Placeholder 3"/>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5" name="Slide Number Placeholder 4"/>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63</a:t>
            </a:fld>
            <a:endParaRPr lang="en-IN" dirty="0"/>
          </a:p>
        </p:txBody>
      </p:sp>
    </p:spTree>
    <p:extLst>
      <p:ext uri="{BB962C8B-B14F-4D97-AF65-F5344CB8AC3E}">
        <p14:creationId xmlns:p14="http://schemas.microsoft.com/office/powerpoint/2010/main" val="314639224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457112" y="381000"/>
            <a:ext cx="8379460" cy="5949706"/>
          </a:xfrm>
          <a:prstGeom prst="rect">
            <a:avLst/>
          </a:prstGeom>
        </p:spPr>
        <p:txBody>
          <a:bodyPr vert="horz" wrap="square" lIns="0" tIns="12065" rIns="0" bIns="0" rtlCol="0">
            <a:spAutoFit/>
          </a:bodyPr>
          <a:lstStyle/>
          <a:p>
            <a:pPr marL="88265">
              <a:lnSpc>
                <a:spcPct val="100000"/>
              </a:lnSpc>
              <a:spcBef>
                <a:spcPts val="95"/>
              </a:spcBef>
              <a:tabLst>
                <a:tab pos="603885" algn="l"/>
                <a:tab pos="604520" algn="l"/>
              </a:tabLst>
            </a:pPr>
            <a:r>
              <a:rPr lang="en-IN" sz="2800" dirty="0">
                <a:solidFill>
                  <a:srgbClr val="000000"/>
                </a:solidFill>
                <a:latin typeface="Times New Roman" pitchFamily="18" charset="0"/>
                <a:cs typeface="Times New Roman" pitchFamily="18" charset="0"/>
              </a:rPr>
              <a:t>MERITS</a:t>
            </a:r>
            <a:r>
              <a:rPr lang="en-IN" sz="2800" dirty="0" smtClean="0">
                <a:solidFill>
                  <a:srgbClr val="000000"/>
                </a:solidFill>
                <a:latin typeface="Times New Roman" pitchFamily="18" charset="0"/>
                <a:cs typeface="Times New Roman" pitchFamily="18" charset="0"/>
              </a:rPr>
              <a:t>:</a:t>
            </a:r>
          </a:p>
          <a:p>
            <a:pPr marL="88265">
              <a:lnSpc>
                <a:spcPct val="100000"/>
              </a:lnSpc>
              <a:spcBef>
                <a:spcPts val="95"/>
              </a:spcBef>
              <a:tabLst>
                <a:tab pos="603885" algn="l"/>
                <a:tab pos="604520" algn="l"/>
              </a:tabLst>
            </a:pPr>
            <a:endParaRPr lang="en-IN" sz="2800" spc="-10" dirty="0" smtClean="0">
              <a:latin typeface="Times New Roman" pitchFamily="18" charset="0"/>
              <a:cs typeface="Times New Roman" pitchFamily="18" charset="0"/>
            </a:endParaRPr>
          </a:p>
          <a:p>
            <a:pPr marL="603885" indent="-515620">
              <a:lnSpc>
                <a:spcPct val="100000"/>
              </a:lnSpc>
              <a:spcBef>
                <a:spcPts val="95"/>
              </a:spcBef>
              <a:buAutoNum type="arabicPeriod"/>
              <a:tabLst>
                <a:tab pos="603885" algn="l"/>
                <a:tab pos="604520" algn="l"/>
              </a:tabLst>
            </a:pPr>
            <a:r>
              <a:rPr lang="en-IN" sz="2800" spc="-10" dirty="0" smtClean="0">
                <a:latin typeface="Times New Roman" pitchFamily="18" charset="0"/>
                <a:cs typeface="Times New Roman" pitchFamily="18" charset="0"/>
              </a:rPr>
              <a:t>Proper</a:t>
            </a:r>
            <a:r>
              <a:rPr lang="en-IN" sz="2800" spc="-155" dirty="0" smtClean="0">
                <a:latin typeface="Times New Roman" pitchFamily="18" charset="0"/>
                <a:cs typeface="Times New Roman" pitchFamily="18" charset="0"/>
              </a:rPr>
              <a:t> </a:t>
            </a:r>
            <a:r>
              <a:rPr lang="en-IN" sz="2800" spc="-30" dirty="0" smtClean="0">
                <a:latin typeface="Times New Roman" pitchFamily="18" charset="0"/>
                <a:cs typeface="Times New Roman" pitchFamily="18" charset="0"/>
              </a:rPr>
              <a:t>attention</a:t>
            </a:r>
            <a:endParaRPr lang="en-IN" sz="2800" dirty="0" smtClean="0">
              <a:latin typeface="Times New Roman" pitchFamily="18" charset="0"/>
              <a:cs typeface="Times New Roman" pitchFamily="18" charset="0"/>
            </a:endParaRPr>
          </a:p>
          <a:p>
            <a:pPr marL="603885" indent="-515620">
              <a:lnSpc>
                <a:spcPct val="100000"/>
              </a:lnSpc>
              <a:spcBef>
                <a:spcPts val="5"/>
              </a:spcBef>
              <a:buAutoNum type="arabicPeriod"/>
              <a:tabLst>
                <a:tab pos="603885" algn="l"/>
                <a:tab pos="604520" algn="l"/>
              </a:tabLst>
            </a:pPr>
            <a:r>
              <a:rPr lang="en-IN" sz="2800" spc="-20" dirty="0" smtClean="0">
                <a:latin typeface="Times New Roman" pitchFamily="18" charset="0"/>
                <a:cs typeface="Times New Roman" pitchFamily="18" charset="0"/>
              </a:rPr>
              <a:t>Identification </a:t>
            </a:r>
            <a:r>
              <a:rPr lang="en-IN" sz="2800" spc="-10" dirty="0" smtClean="0">
                <a:latin typeface="Times New Roman" pitchFamily="18" charset="0"/>
                <a:cs typeface="Times New Roman" pitchFamily="18" charset="0"/>
              </a:rPr>
              <a:t>and</a:t>
            </a:r>
            <a:r>
              <a:rPr lang="en-IN" sz="2800" spc="-170" dirty="0" smtClean="0">
                <a:latin typeface="Times New Roman" pitchFamily="18" charset="0"/>
                <a:cs typeface="Times New Roman" pitchFamily="18" charset="0"/>
              </a:rPr>
              <a:t> </a:t>
            </a:r>
            <a:r>
              <a:rPr lang="en-IN" sz="2800" spc="-5" dirty="0" smtClean="0">
                <a:latin typeface="Times New Roman" pitchFamily="18" charset="0"/>
                <a:cs typeface="Times New Roman" pitchFamily="18" charset="0"/>
              </a:rPr>
              <a:t>dropping of products not performing</a:t>
            </a:r>
            <a:endParaRPr lang="en-IN" sz="2800" dirty="0" smtClean="0">
              <a:latin typeface="Times New Roman" pitchFamily="18" charset="0"/>
              <a:cs typeface="Times New Roman" pitchFamily="18" charset="0"/>
            </a:endParaRPr>
          </a:p>
          <a:p>
            <a:pPr marL="603885" indent="-515620">
              <a:lnSpc>
                <a:spcPct val="100000"/>
              </a:lnSpc>
              <a:buAutoNum type="arabicPeriod"/>
              <a:tabLst>
                <a:tab pos="603885" algn="l"/>
                <a:tab pos="604520" algn="l"/>
              </a:tabLst>
            </a:pPr>
            <a:r>
              <a:rPr lang="en-IN" sz="2800" spc="-20" dirty="0" smtClean="0">
                <a:latin typeface="Times New Roman" pitchFamily="18" charset="0"/>
                <a:cs typeface="Times New Roman" pitchFamily="18" charset="0"/>
              </a:rPr>
              <a:t>Decentralisation</a:t>
            </a:r>
          </a:p>
          <a:p>
            <a:pPr marL="603885" indent="-515620">
              <a:lnSpc>
                <a:spcPct val="100000"/>
              </a:lnSpc>
              <a:buAutoNum type="arabicPeriod"/>
              <a:tabLst>
                <a:tab pos="603885" algn="l"/>
                <a:tab pos="604520" algn="l"/>
              </a:tabLst>
            </a:pPr>
            <a:r>
              <a:rPr lang="en-IN" sz="2800" spc="-20" dirty="0" smtClean="0">
                <a:latin typeface="Times New Roman" pitchFamily="18" charset="0"/>
                <a:cs typeface="Times New Roman" pitchFamily="18" charset="0"/>
              </a:rPr>
              <a:t>Helps to concentrate marketing efforts on vital products/ brands</a:t>
            </a:r>
            <a:endParaRPr lang="en-IN" sz="2800" dirty="0" smtClean="0">
              <a:latin typeface="Times New Roman" pitchFamily="18" charset="0"/>
              <a:cs typeface="Times New Roman" pitchFamily="18" charset="0"/>
            </a:endParaRPr>
          </a:p>
          <a:p>
            <a:pPr marL="12700">
              <a:lnSpc>
                <a:spcPct val="100000"/>
              </a:lnSpc>
              <a:spcBef>
                <a:spcPts val="2250"/>
              </a:spcBef>
            </a:pPr>
            <a:r>
              <a:rPr lang="en-IN" sz="3200" dirty="0" smtClean="0">
                <a:latin typeface="Times New Roman" pitchFamily="18" charset="0"/>
                <a:cs typeface="Times New Roman" pitchFamily="18" charset="0"/>
              </a:rPr>
              <a:t>Demerits:</a:t>
            </a:r>
          </a:p>
          <a:p>
            <a:pPr marL="756285" lvl="1" indent="-515620">
              <a:lnSpc>
                <a:spcPct val="100000"/>
              </a:lnSpc>
              <a:spcBef>
                <a:spcPts val="3030"/>
              </a:spcBef>
              <a:buAutoNum type="arabicPeriod"/>
              <a:tabLst>
                <a:tab pos="756285" algn="l"/>
                <a:tab pos="756920" algn="l"/>
              </a:tabLst>
            </a:pPr>
            <a:r>
              <a:rPr lang="en-IN" sz="2800" spc="-10" dirty="0" smtClean="0">
                <a:latin typeface="Times New Roman" pitchFamily="18" charset="0"/>
                <a:cs typeface="Times New Roman" pitchFamily="18" charset="0"/>
              </a:rPr>
              <a:t>Cost </a:t>
            </a:r>
            <a:r>
              <a:rPr lang="en-IN" sz="2800" spc="-5" dirty="0" smtClean="0">
                <a:latin typeface="Times New Roman" pitchFamily="18" charset="0"/>
                <a:cs typeface="Times New Roman" pitchFamily="18" charset="0"/>
              </a:rPr>
              <a:t>of</a:t>
            </a:r>
            <a:r>
              <a:rPr lang="en-IN" sz="2800" spc="-50" dirty="0" smtClean="0">
                <a:latin typeface="Times New Roman" pitchFamily="18" charset="0"/>
                <a:cs typeface="Times New Roman" pitchFamily="18" charset="0"/>
              </a:rPr>
              <a:t> </a:t>
            </a:r>
            <a:r>
              <a:rPr lang="en-IN" sz="2800" spc="-30" dirty="0" smtClean="0">
                <a:latin typeface="Times New Roman" pitchFamily="18" charset="0"/>
                <a:cs typeface="Times New Roman" pitchFamily="18" charset="0"/>
              </a:rPr>
              <a:t>operation</a:t>
            </a:r>
            <a:endParaRPr lang="en-IN" sz="2800" dirty="0" smtClean="0">
              <a:latin typeface="Times New Roman" pitchFamily="18" charset="0"/>
              <a:cs typeface="Times New Roman" pitchFamily="18" charset="0"/>
            </a:endParaRPr>
          </a:p>
          <a:p>
            <a:pPr marL="756285" lvl="1" indent="-515620">
              <a:lnSpc>
                <a:spcPct val="100000"/>
              </a:lnSpc>
              <a:buAutoNum type="arabicPeriod"/>
              <a:tabLst>
                <a:tab pos="756285" algn="l"/>
                <a:tab pos="756920" algn="l"/>
              </a:tabLst>
            </a:pPr>
            <a:r>
              <a:rPr lang="en-IN" sz="2800" spc="-5" dirty="0" smtClean="0">
                <a:latin typeface="Times New Roman" pitchFamily="18" charset="0"/>
                <a:cs typeface="Times New Roman" pitchFamily="18" charset="0"/>
              </a:rPr>
              <a:t>Problems of</a:t>
            </a:r>
            <a:r>
              <a:rPr lang="en-IN" sz="2800" spc="-25" dirty="0" smtClean="0">
                <a:latin typeface="Times New Roman" pitchFamily="18" charset="0"/>
                <a:cs typeface="Times New Roman" pitchFamily="18" charset="0"/>
              </a:rPr>
              <a:t> </a:t>
            </a:r>
            <a:r>
              <a:rPr lang="en-IN" sz="2800" spc="-5" dirty="0" smtClean="0">
                <a:latin typeface="Times New Roman" pitchFamily="18" charset="0"/>
                <a:cs typeface="Times New Roman" pitchFamily="18" charset="0"/>
              </a:rPr>
              <a:t>control</a:t>
            </a:r>
            <a:endParaRPr lang="en-IN" sz="2800" dirty="0" smtClean="0">
              <a:latin typeface="Times New Roman" pitchFamily="18" charset="0"/>
              <a:cs typeface="Times New Roman" pitchFamily="18" charset="0"/>
            </a:endParaRPr>
          </a:p>
          <a:p>
            <a:pPr marL="756285" marR="2199640" lvl="1" indent="-515620">
              <a:lnSpc>
                <a:spcPct val="100000"/>
              </a:lnSpc>
              <a:buAutoNum type="arabicPeriod"/>
              <a:tabLst>
                <a:tab pos="756285" algn="l"/>
                <a:tab pos="756920" algn="l"/>
              </a:tabLst>
            </a:pPr>
            <a:r>
              <a:rPr lang="en-IN" sz="2800" spc="-10" dirty="0" smtClean="0">
                <a:latin typeface="Times New Roman" pitchFamily="18" charset="0"/>
                <a:cs typeface="Times New Roman" pitchFamily="18" charset="0"/>
              </a:rPr>
              <a:t>Centralise</a:t>
            </a:r>
            <a:r>
              <a:rPr lang="en-IN" sz="2800" spc="-75" dirty="0" smtClean="0">
                <a:latin typeface="Times New Roman" pitchFamily="18" charset="0"/>
                <a:cs typeface="Times New Roman" pitchFamily="18" charset="0"/>
              </a:rPr>
              <a:t> </a:t>
            </a:r>
            <a:r>
              <a:rPr lang="en-IN" sz="2800" spc="-5" dirty="0" smtClean="0">
                <a:latin typeface="Times New Roman" pitchFamily="18" charset="0"/>
                <a:cs typeface="Times New Roman" pitchFamily="18" charset="0"/>
              </a:rPr>
              <a:t>the  </a:t>
            </a:r>
            <a:r>
              <a:rPr lang="en-IN" sz="2800" spc="-10" dirty="0" smtClean="0">
                <a:latin typeface="Times New Roman" pitchFamily="18" charset="0"/>
                <a:cs typeface="Times New Roman" pitchFamily="18" charset="0"/>
              </a:rPr>
              <a:t>authority</a:t>
            </a:r>
          </a:p>
          <a:p>
            <a:pPr marL="756285" marR="2199640" lvl="1" indent="-515620">
              <a:buFontTx/>
              <a:buAutoNum type="arabicPeriod"/>
              <a:tabLst>
                <a:tab pos="756285" algn="l"/>
                <a:tab pos="756920" algn="l"/>
              </a:tabLst>
            </a:pPr>
            <a:r>
              <a:rPr lang="en-IN" sz="2800" spc="-10" dirty="0" smtClean="0">
                <a:latin typeface="Times New Roman" pitchFamily="18" charset="0"/>
                <a:cs typeface="Times New Roman" pitchFamily="18" charset="0"/>
              </a:rPr>
              <a:t>Generates intra-company Competition  </a:t>
            </a:r>
            <a:endParaRPr lang="en-IN" sz="2800" dirty="0">
              <a:latin typeface="Times New Roman" pitchFamily="18" charset="0"/>
              <a:cs typeface="Times New Roman" pitchFamily="18" charset="0"/>
            </a:endParaRPr>
          </a:p>
        </p:txBody>
      </p:sp>
      <p:sp>
        <p:nvSpPr>
          <p:cNvPr id="2" name="Footer Placeholder 1"/>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4" name="Slide Number Placeholder 3"/>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64</a:t>
            </a:fld>
            <a:endParaRPr lang="en-IN" dirty="0"/>
          </a:p>
        </p:txBody>
      </p:sp>
    </p:spTree>
    <p:extLst>
      <p:ext uri="{BB962C8B-B14F-4D97-AF65-F5344CB8AC3E}">
        <p14:creationId xmlns:p14="http://schemas.microsoft.com/office/powerpoint/2010/main" val="151894541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04800" y="627329"/>
            <a:ext cx="8534400" cy="690574"/>
          </a:xfrm>
          <a:prstGeom prst="rect">
            <a:avLst/>
          </a:prstGeom>
        </p:spPr>
        <p:txBody>
          <a:bodyPr vert="horz" wrap="square" lIns="0" tIns="13335" rIns="0" bIns="0" rtlCol="0">
            <a:spAutoFit/>
          </a:bodyPr>
          <a:lstStyle/>
          <a:p>
            <a:pPr marL="12700" marR="5080">
              <a:lnSpc>
                <a:spcPct val="100000"/>
              </a:lnSpc>
              <a:spcBef>
                <a:spcPts val="105"/>
              </a:spcBef>
              <a:tabLst>
                <a:tab pos="4765675" algn="l"/>
              </a:tabLst>
            </a:pPr>
            <a:r>
              <a:rPr sz="4400" dirty="0" err="1" smtClean="0"/>
              <a:t>Departmentati</a:t>
            </a:r>
            <a:r>
              <a:rPr sz="4400" spc="-15" dirty="0" err="1" smtClean="0"/>
              <a:t>o</a:t>
            </a:r>
            <a:r>
              <a:rPr sz="4400" dirty="0" err="1" smtClean="0"/>
              <a:t>n</a:t>
            </a:r>
            <a:r>
              <a:rPr lang="en-IN" sz="4400" dirty="0" smtClean="0"/>
              <a:t> </a:t>
            </a:r>
            <a:r>
              <a:rPr sz="4400" dirty="0" smtClean="0"/>
              <a:t>by Customer</a:t>
            </a:r>
            <a:endParaRPr sz="4400" dirty="0"/>
          </a:p>
        </p:txBody>
      </p:sp>
      <p:sp>
        <p:nvSpPr>
          <p:cNvPr id="3" name="object 3"/>
          <p:cNvSpPr txBox="1"/>
          <p:nvPr/>
        </p:nvSpPr>
        <p:spPr>
          <a:xfrm>
            <a:off x="152400" y="1693268"/>
            <a:ext cx="8763000" cy="1735732"/>
          </a:xfrm>
          <a:prstGeom prst="rect">
            <a:avLst/>
          </a:prstGeom>
        </p:spPr>
        <p:txBody>
          <a:bodyPr vert="horz" wrap="square" lIns="0" tIns="12065" rIns="0" bIns="0" rtlCol="0">
            <a:spAutoFit/>
          </a:bodyPr>
          <a:lstStyle/>
          <a:p>
            <a:pPr marL="12700" marR="5080" indent="1141095">
              <a:lnSpc>
                <a:spcPct val="100000"/>
              </a:lnSpc>
              <a:spcBef>
                <a:spcPts val="95"/>
              </a:spcBef>
            </a:pPr>
            <a:r>
              <a:rPr sz="2800" spc="-5" dirty="0">
                <a:solidFill>
                  <a:srgbClr val="006FC0"/>
                </a:solidFill>
                <a:latin typeface="Arial"/>
                <a:cs typeface="Arial"/>
              </a:rPr>
              <a:t>Grouping of </a:t>
            </a:r>
            <a:r>
              <a:rPr sz="2800" dirty="0">
                <a:solidFill>
                  <a:srgbClr val="006FC0"/>
                </a:solidFill>
                <a:latin typeface="Arial"/>
                <a:cs typeface="Arial"/>
              </a:rPr>
              <a:t>activities </a:t>
            </a:r>
            <a:r>
              <a:rPr sz="2800" spc="-5" dirty="0">
                <a:solidFill>
                  <a:srgbClr val="006FC0"/>
                </a:solidFill>
                <a:latin typeface="Arial"/>
                <a:cs typeface="Arial"/>
              </a:rPr>
              <a:t>around  marketing </a:t>
            </a:r>
            <a:r>
              <a:rPr sz="2800" dirty="0">
                <a:solidFill>
                  <a:srgbClr val="006FC0"/>
                </a:solidFill>
                <a:latin typeface="Arial"/>
                <a:cs typeface="Arial"/>
              </a:rPr>
              <a:t>channels </a:t>
            </a:r>
            <a:r>
              <a:rPr sz="2800" spc="-5" dirty="0">
                <a:solidFill>
                  <a:srgbClr val="006FC0"/>
                </a:solidFill>
                <a:latin typeface="Arial"/>
                <a:cs typeface="Arial"/>
              </a:rPr>
              <a:t>involves making an  </a:t>
            </a:r>
            <a:r>
              <a:rPr sz="2800" dirty="0">
                <a:solidFill>
                  <a:srgbClr val="006FC0"/>
                </a:solidFill>
                <a:latin typeface="Arial"/>
                <a:cs typeface="Arial"/>
              </a:rPr>
              <a:t>organization structure </a:t>
            </a:r>
            <a:r>
              <a:rPr sz="2800" spc="-5" dirty="0">
                <a:solidFill>
                  <a:srgbClr val="006FC0"/>
                </a:solidFill>
                <a:latin typeface="Arial"/>
                <a:cs typeface="Arial"/>
              </a:rPr>
              <a:t>reflect the ways an  </a:t>
            </a:r>
            <a:r>
              <a:rPr sz="2800" dirty="0">
                <a:solidFill>
                  <a:srgbClr val="006FC0"/>
                </a:solidFill>
                <a:latin typeface="Arial"/>
                <a:cs typeface="Arial"/>
              </a:rPr>
              <a:t>organization reaches </a:t>
            </a:r>
            <a:r>
              <a:rPr sz="2800" spc="-5" dirty="0">
                <a:solidFill>
                  <a:srgbClr val="006FC0"/>
                </a:solidFill>
                <a:latin typeface="Arial"/>
                <a:cs typeface="Arial"/>
              </a:rPr>
              <a:t>the ultimate  </a:t>
            </a:r>
            <a:r>
              <a:rPr sz="2800" spc="-20" dirty="0">
                <a:solidFill>
                  <a:srgbClr val="006FC0"/>
                </a:solidFill>
                <a:latin typeface="Arial"/>
                <a:cs typeface="Arial"/>
              </a:rPr>
              <a:t>customer.</a:t>
            </a:r>
            <a:endParaRPr sz="2800" dirty="0">
              <a:latin typeface="Arial"/>
              <a:cs typeface="Arial"/>
            </a:endParaRPr>
          </a:p>
        </p:txBody>
      </p:sp>
      <p:sp>
        <p:nvSpPr>
          <p:cNvPr id="4" name="Footer Placeholder 3"/>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5" name="Slide Number Placeholder 4"/>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65</a:t>
            </a:fld>
            <a:endParaRPr lang="en-IN" dirty="0"/>
          </a:p>
        </p:txBody>
      </p:sp>
    </p:spTree>
    <p:extLst>
      <p:ext uri="{BB962C8B-B14F-4D97-AF65-F5344CB8AC3E}">
        <p14:creationId xmlns:p14="http://schemas.microsoft.com/office/powerpoint/2010/main" val="296662850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59740" y="474929"/>
            <a:ext cx="5429250" cy="1367790"/>
          </a:xfrm>
          <a:prstGeom prst="rect">
            <a:avLst/>
          </a:prstGeom>
        </p:spPr>
        <p:txBody>
          <a:bodyPr vert="horz" wrap="square" lIns="0" tIns="13335" rIns="0" bIns="0" rtlCol="0">
            <a:spAutoFit/>
          </a:bodyPr>
          <a:lstStyle/>
          <a:p>
            <a:pPr marL="12700" marR="5080">
              <a:lnSpc>
                <a:spcPct val="100000"/>
              </a:lnSpc>
              <a:spcBef>
                <a:spcPts val="105"/>
              </a:spcBef>
              <a:tabLst>
                <a:tab pos="4762500" algn="l"/>
              </a:tabLst>
            </a:pPr>
            <a:r>
              <a:rPr sz="4400" dirty="0"/>
              <a:t>Depart</a:t>
            </a:r>
            <a:r>
              <a:rPr sz="4400" spc="-20" dirty="0"/>
              <a:t>m</a:t>
            </a:r>
            <a:r>
              <a:rPr sz="4400" dirty="0"/>
              <a:t>enta</a:t>
            </a:r>
            <a:r>
              <a:rPr sz="4400" spc="-15" dirty="0"/>
              <a:t>t</a:t>
            </a:r>
            <a:r>
              <a:rPr sz="4400" dirty="0"/>
              <a:t>ion	by  Customer</a:t>
            </a:r>
            <a:endParaRPr sz="4400"/>
          </a:p>
        </p:txBody>
      </p:sp>
      <p:sp>
        <p:nvSpPr>
          <p:cNvPr id="3" name="object 3"/>
          <p:cNvSpPr/>
          <p:nvPr/>
        </p:nvSpPr>
        <p:spPr>
          <a:xfrm>
            <a:off x="3762375" y="2190750"/>
            <a:ext cx="1781175" cy="1104900"/>
          </a:xfrm>
          <a:prstGeom prst="rect">
            <a:avLst/>
          </a:prstGeom>
          <a:blipFill>
            <a:blip r:embed="rId2" cstate="print"/>
            <a:stretch>
              <a:fillRect/>
            </a:stretch>
          </a:blipFill>
        </p:spPr>
        <p:txBody>
          <a:bodyPr wrap="square" lIns="0" tIns="0" rIns="0" bIns="0" rtlCol="0"/>
          <a:lstStyle/>
          <a:p>
            <a:endParaRPr/>
          </a:p>
        </p:txBody>
      </p:sp>
      <p:sp>
        <p:nvSpPr>
          <p:cNvPr id="4" name="object 4"/>
          <p:cNvSpPr txBox="1"/>
          <p:nvPr/>
        </p:nvSpPr>
        <p:spPr>
          <a:xfrm>
            <a:off x="4044441" y="2465069"/>
            <a:ext cx="1231900" cy="502284"/>
          </a:xfrm>
          <a:prstGeom prst="rect">
            <a:avLst/>
          </a:prstGeom>
        </p:spPr>
        <p:txBody>
          <a:bodyPr vert="horz" wrap="square" lIns="0" tIns="27940" rIns="0" bIns="0" rtlCol="0">
            <a:spAutoFit/>
          </a:bodyPr>
          <a:lstStyle/>
          <a:p>
            <a:pPr marL="102235" marR="5080" indent="-90170">
              <a:lnSpc>
                <a:spcPts val="1839"/>
              </a:lnSpc>
              <a:spcBef>
                <a:spcPts val="220"/>
              </a:spcBef>
            </a:pPr>
            <a:r>
              <a:rPr sz="1600" spc="-5" dirty="0">
                <a:solidFill>
                  <a:srgbClr val="FFFFFF"/>
                </a:solidFill>
                <a:latin typeface="Arial"/>
                <a:cs typeface="Arial"/>
              </a:rPr>
              <a:t>MARKETING  MANAGER</a:t>
            </a:r>
            <a:endParaRPr sz="1600">
              <a:latin typeface="Arial"/>
              <a:cs typeface="Arial"/>
            </a:endParaRPr>
          </a:p>
        </p:txBody>
      </p:sp>
      <p:sp>
        <p:nvSpPr>
          <p:cNvPr id="5" name="object 5"/>
          <p:cNvSpPr/>
          <p:nvPr/>
        </p:nvSpPr>
        <p:spPr>
          <a:xfrm>
            <a:off x="1609725" y="3200400"/>
            <a:ext cx="3076575" cy="323850"/>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723900" y="3467100"/>
            <a:ext cx="1828800" cy="1133475"/>
          </a:xfrm>
          <a:prstGeom prst="rect">
            <a:avLst/>
          </a:prstGeom>
          <a:blipFill>
            <a:blip r:embed="rId4" cstate="print"/>
            <a:stretch>
              <a:fillRect/>
            </a:stretch>
          </a:blipFill>
        </p:spPr>
        <p:txBody>
          <a:bodyPr wrap="square" lIns="0" tIns="0" rIns="0" bIns="0" rtlCol="0"/>
          <a:lstStyle/>
          <a:p>
            <a:endParaRPr/>
          </a:p>
        </p:txBody>
      </p:sp>
      <p:sp>
        <p:nvSpPr>
          <p:cNvPr id="7" name="object 7"/>
          <p:cNvSpPr txBox="1"/>
          <p:nvPr/>
        </p:nvSpPr>
        <p:spPr>
          <a:xfrm>
            <a:off x="1032154" y="3752215"/>
            <a:ext cx="1230630" cy="502284"/>
          </a:xfrm>
          <a:prstGeom prst="rect">
            <a:avLst/>
          </a:prstGeom>
        </p:spPr>
        <p:txBody>
          <a:bodyPr vert="horz" wrap="square" lIns="0" tIns="28575" rIns="0" bIns="0" rtlCol="0">
            <a:spAutoFit/>
          </a:bodyPr>
          <a:lstStyle/>
          <a:p>
            <a:pPr marL="283845" marR="5080" indent="-271780">
              <a:lnSpc>
                <a:spcPts val="1839"/>
              </a:lnSpc>
              <a:spcBef>
                <a:spcPts val="225"/>
              </a:spcBef>
            </a:pPr>
            <a:r>
              <a:rPr sz="1600" spc="-5" dirty="0">
                <a:solidFill>
                  <a:srgbClr val="FFFFFF"/>
                </a:solidFill>
                <a:latin typeface="Arial"/>
                <a:cs typeface="Arial"/>
              </a:rPr>
              <a:t>INDUSTRIAL  SALES</a:t>
            </a:r>
            <a:endParaRPr sz="1600">
              <a:latin typeface="Arial"/>
              <a:cs typeface="Arial"/>
            </a:endParaRPr>
          </a:p>
        </p:txBody>
      </p:sp>
      <p:sp>
        <p:nvSpPr>
          <p:cNvPr id="8" name="object 8"/>
          <p:cNvSpPr/>
          <p:nvPr/>
        </p:nvSpPr>
        <p:spPr>
          <a:xfrm>
            <a:off x="3619500" y="3200400"/>
            <a:ext cx="1066800" cy="323850"/>
          </a:xfrm>
          <a:prstGeom prst="rect">
            <a:avLst/>
          </a:prstGeom>
          <a:blipFill>
            <a:blip r:embed="rId5" cstate="print"/>
            <a:stretch>
              <a:fillRect/>
            </a:stretch>
          </a:blipFill>
        </p:spPr>
        <p:txBody>
          <a:bodyPr wrap="square" lIns="0" tIns="0" rIns="0" bIns="0" rtlCol="0"/>
          <a:lstStyle/>
          <a:p>
            <a:endParaRPr/>
          </a:p>
        </p:txBody>
      </p:sp>
      <p:sp>
        <p:nvSpPr>
          <p:cNvPr id="9" name="object 9"/>
          <p:cNvSpPr/>
          <p:nvPr/>
        </p:nvSpPr>
        <p:spPr>
          <a:xfrm>
            <a:off x="2733675" y="3467100"/>
            <a:ext cx="1828800" cy="1133475"/>
          </a:xfrm>
          <a:prstGeom prst="rect">
            <a:avLst/>
          </a:prstGeom>
          <a:blipFill>
            <a:blip r:embed="rId6" cstate="print"/>
            <a:stretch>
              <a:fillRect/>
            </a:stretch>
          </a:blipFill>
        </p:spPr>
        <p:txBody>
          <a:bodyPr wrap="square" lIns="0" tIns="0" rIns="0" bIns="0" rtlCol="0"/>
          <a:lstStyle/>
          <a:p>
            <a:endParaRPr/>
          </a:p>
        </p:txBody>
      </p:sp>
      <p:sp>
        <p:nvSpPr>
          <p:cNvPr id="10" name="object 10"/>
          <p:cNvSpPr txBox="1"/>
          <p:nvPr/>
        </p:nvSpPr>
        <p:spPr>
          <a:xfrm>
            <a:off x="3042285" y="3752215"/>
            <a:ext cx="1230630" cy="502284"/>
          </a:xfrm>
          <a:prstGeom prst="rect">
            <a:avLst/>
          </a:prstGeom>
        </p:spPr>
        <p:txBody>
          <a:bodyPr vert="horz" wrap="square" lIns="0" tIns="28575" rIns="0" bIns="0" rtlCol="0">
            <a:spAutoFit/>
          </a:bodyPr>
          <a:lstStyle/>
          <a:p>
            <a:pPr marL="19685" marR="5080" indent="-7620">
              <a:lnSpc>
                <a:spcPts val="1839"/>
              </a:lnSpc>
              <a:spcBef>
                <a:spcPts val="225"/>
              </a:spcBef>
            </a:pPr>
            <a:r>
              <a:rPr sz="1600" spc="-5" dirty="0">
                <a:solidFill>
                  <a:srgbClr val="FFFFFF"/>
                </a:solidFill>
                <a:latin typeface="Arial"/>
                <a:cs typeface="Arial"/>
              </a:rPr>
              <a:t>INDUSTRIAL  CONSUMER</a:t>
            </a:r>
            <a:endParaRPr sz="1600">
              <a:latin typeface="Arial"/>
              <a:cs typeface="Arial"/>
            </a:endParaRPr>
          </a:p>
        </p:txBody>
      </p:sp>
      <p:sp>
        <p:nvSpPr>
          <p:cNvPr id="11" name="object 11"/>
          <p:cNvSpPr/>
          <p:nvPr/>
        </p:nvSpPr>
        <p:spPr>
          <a:xfrm>
            <a:off x="2609850" y="4486275"/>
            <a:ext cx="1066800" cy="323850"/>
          </a:xfrm>
          <a:prstGeom prst="rect">
            <a:avLst/>
          </a:prstGeom>
          <a:blipFill>
            <a:blip r:embed="rId7" cstate="print"/>
            <a:stretch>
              <a:fillRect/>
            </a:stretch>
          </a:blipFill>
        </p:spPr>
        <p:txBody>
          <a:bodyPr wrap="square" lIns="0" tIns="0" rIns="0" bIns="0" rtlCol="0"/>
          <a:lstStyle/>
          <a:p>
            <a:endParaRPr/>
          </a:p>
        </p:txBody>
      </p:sp>
      <p:sp>
        <p:nvSpPr>
          <p:cNvPr id="12" name="object 12"/>
          <p:cNvSpPr/>
          <p:nvPr/>
        </p:nvSpPr>
        <p:spPr>
          <a:xfrm>
            <a:off x="1733550" y="4752975"/>
            <a:ext cx="1819275" cy="1133475"/>
          </a:xfrm>
          <a:prstGeom prst="rect">
            <a:avLst/>
          </a:prstGeom>
          <a:blipFill>
            <a:blip r:embed="rId8" cstate="print"/>
            <a:stretch>
              <a:fillRect/>
            </a:stretch>
          </a:blipFill>
        </p:spPr>
        <p:txBody>
          <a:bodyPr wrap="square" lIns="0" tIns="0" rIns="0" bIns="0" rtlCol="0"/>
          <a:lstStyle/>
          <a:p>
            <a:endParaRPr/>
          </a:p>
        </p:txBody>
      </p:sp>
      <p:sp>
        <p:nvSpPr>
          <p:cNvPr id="13" name="object 13"/>
          <p:cNvSpPr txBox="1"/>
          <p:nvPr/>
        </p:nvSpPr>
        <p:spPr>
          <a:xfrm>
            <a:off x="2067814" y="5039105"/>
            <a:ext cx="1162050" cy="502284"/>
          </a:xfrm>
          <a:prstGeom prst="rect">
            <a:avLst/>
          </a:prstGeom>
        </p:spPr>
        <p:txBody>
          <a:bodyPr vert="horz" wrap="square" lIns="0" tIns="28575" rIns="0" bIns="0" rtlCol="0">
            <a:spAutoFit/>
          </a:bodyPr>
          <a:lstStyle/>
          <a:p>
            <a:pPr marL="12700" marR="5080" indent="292100">
              <a:lnSpc>
                <a:spcPts val="1839"/>
              </a:lnSpc>
              <a:spcBef>
                <a:spcPts val="225"/>
              </a:spcBef>
            </a:pPr>
            <a:r>
              <a:rPr sz="1600" spc="-5" dirty="0">
                <a:solidFill>
                  <a:srgbClr val="FFFFFF"/>
                </a:solidFill>
                <a:latin typeface="Arial"/>
                <a:cs typeface="Arial"/>
              </a:rPr>
              <a:t>MALE  PRODUC</a:t>
            </a:r>
            <a:r>
              <a:rPr sz="1600" spc="-15" dirty="0">
                <a:solidFill>
                  <a:srgbClr val="FFFFFF"/>
                </a:solidFill>
                <a:latin typeface="Arial"/>
                <a:cs typeface="Arial"/>
              </a:rPr>
              <a:t>T</a:t>
            </a:r>
            <a:r>
              <a:rPr sz="1600" spc="-5" dirty="0">
                <a:solidFill>
                  <a:srgbClr val="FFFFFF"/>
                </a:solidFill>
                <a:latin typeface="Arial"/>
                <a:cs typeface="Arial"/>
              </a:rPr>
              <a:t>S</a:t>
            </a:r>
            <a:endParaRPr sz="1600">
              <a:latin typeface="Arial"/>
              <a:cs typeface="Arial"/>
            </a:endParaRPr>
          </a:p>
        </p:txBody>
      </p:sp>
      <p:sp>
        <p:nvSpPr>
          <p:cNvPr id="14" name="object 14"/>
          <p:cNvSpPr/>
          <p:nvPr/>
        </p:nvSpPr>
        <p:spPr>
          <a:xfrm>
            <a:off x="3619500" y="4486275"/>
            <a:ext cx="1066800" cy="323850"/>
          </a:xfrm>
          <a:prstGeom prst="rect">
            <a:avLst/>
          </a:prstGeom>
          <a:blipFill>
            <a:blip r:embed="rId9" cstate="print"/>
            <a:stretch>
              <a:fillRect/>
            </a:stretch>
          </a:blipFill>
        </p:spPr>
        <p:txBody>
          <a:bodyPr wrap="square" lIns="0" tIns="0" rIns="0" bIns="0" rtlCol="0"/>
          <a:lstStyle/>
          <a:p>
            <a:endParaRPr/>
          </a:p>
        </p:txBody>
      </p:sp>
      <p:sp>
        <p:nvSpPr>
          <p:cNvPr id="15" name="object 15"/>
          <p:cNvSpPr/>
          <p:nvPr/>
        </p:nvSpPr>
        <p:spPr>
          <a:xfrm>
            <a:off x="3743325" y="4752975"/>
            <a:ext cx="1819275" cy="1133475"/>
          </a:xfrm>
          <a:prstGeom prst="rect">
            <a:avLst/>
          </a:prstGeom>
          <a:blipFill>
            <a:blip r:embed="rId10" cstate="print"/>
            <a:stretch>
              <a:fillRect/>
            </a:stretch>
          </a:blipFill>
        </p:spPr>
        <p:txBody>
          <a:bodyPr wrap="square" lIns="0" tIns="0" rIns="0" bIns="0" rtlCol="0"/>
          <a:lstStyle/>
          <a:p>
            <a:endParaRPr/>
          </a:p>
        </p:txBody>
      </p:sp>
      <p:sp>
        <p:nvSpPr>
          <p:cNvPr id="16" name="object 16"/>
          <p:cNvSpPr txBox="1"/>
          <p:nvPr/>
        </p:nvSpPr>
        <p:spPr>
          <a:xfrm>
            <a:off x="4077970" y="5039105"/>
            <a:ext cx="1162050" cy="502284"/>
          </a:xfrm>
          <a:prstGeom prst="rect">
            <a:avLst/>
          </a:prstGeom>
        </p:spPr>
        <p:txBody>
          <a:bodyPr vert="horz" wrap="square" lIns="0" tIns="28575" rIns="0" bIns="0" rtlCol="0">
            <a:spAutoFit/>
          </a:bodyPr>
          <a:lstStyle/>
          <a:p>
            <a:pPr marL="12700" marR="5080" indent="162560">
              <a:lnSpc>
                <a:spcPts val="1839"/>
              </a:lnSpc>
              <a:spcBef>
                <a:spcPts val="225"/>
              </a:spcBef>
            </a:pPr>
            <a:r>
              <a:rPr sz="1600" spc="-5" dirty="0">
                <a:solidFill>
                  <a:srgbClr val="FFFFFF"/>
                </a:solidFill>
                <a:latin typeface="Arial"/>
                <a:cs typeface="Arial"/>
              </a:rPr>
              <a:t>FEMALE  PRODUC</a:t>
            </a:r>
            <a:r>
              <a:rPr sz="1600" spc="-15" dirty="0">
                <a:solidFill>
                  <a:srgbClr val="FFFFFF"/>
                </a:solidFill>
                <a:latin typeface="Arial"/>
                <a:cs typeface="Arial"/>
              </a:rPr>
              <a:t>T</a:t>
            </a:r>
            <a:r>
              <a:rPr sz="1600" spc="-5" dirty="0">
                <a:solidFill>
                  <a:srgbClr val="FFFFFF"/>
                </a:solidFill>
                <a:latin typeface="Arial"/>
                <a:cs typeface="Arial"/>
              </a:rPr>
              <a:t>S</a:t>
            </a:r>
            <a:endParaRPr sz="1600">
              <a:latin typeface="Arial"/>
              <a:cs typeface="Arial"/>
            </a:endParaRPr>
          </a:p>
        </p:txBody>
      </p:sp>
      <p:sp>
        <p:nvSpPr>
          <p:cNvPr id="17" name="object 17"/>
          <p:cNvSpPr/>
          <p:nvPr/>
        </p:nvSpPr>
        <p:spPr>
          <a:xfrm>
            <a:off x="4629150" y="3200400"/>
            <a:ext cx="1057275" cy="323850"/>
          </a:xfrm>
          <a:prstGeom prst="rect">
            <a:avLst/>
          </a:prstGeom>
          <a:blipFill>
            <a:blip r:embed="rId11" cstate="print"/>
            <a:stretch>
              <a:fillRect/>
            </a:stretch>
          </a:blipFill>
        </p:spPr>
        <p:txBody>
          <a:bodyPr wrap="square" lIns="0" tIns="0" rIns="0" bIns="0" rtlCol="0"/>
          <a:lstStyle/>
          <a:p>
            <a:endParaRPr/>
          </a:p>
        </p:txBody>
      </p:sp>
      <p:sp>
        <p:nvSpPr>
          <p:cNvPr id="18" name="object 18"/>
          <p:cNvSpPr/>
          <p:nvPr/>
        </p:nvSpPr>
        <p:spPr>
          <a:xfrm>
            <a:off x="4743450" y="3467100"/>
            <a:ext cx="1876425" cy="1133475"/>
          </a:xfrm>
          <a:prstGeom prst="rect">
            <a:avLst/>
          </a:prstGeom>
          <a:blipFill>
            <a:blip r:embed="rId12" cstate="print"/>
            <a:stretch>
              <a:fillRect/>
            </a:stretch>
          </a:blipFill>
        </p:spPr>
        <p:txBody>
          <a:bodyPr wrap="square" lIns="0" tIns="0" rIns="0" bIns="0" rtlCol="0"/>
          <a:lstStyle/>
          <a:p>
            <a:endParaRPr/>
          </a:p>
        </p:txBody>
      </p:sp>
      <p:sp>
        <p:nvSpPr>
          <p:cNvPr id="19" name="object 19"/>
          <p:cNvSpPr txBox="1"/>
          <p:nvPr/>
        </p:nvSpPr>
        <p:spPr>
          <a:xfrm>
            <a:off x="4927853" y="3752215"/>
            <a:ext cx="1477645" cy="502284"/>
          </a:xfrm>
          <a:prstGeom prst="rect">
            <a:avLst/>
          </a:prstGeom>
        </p:spPr>
        <p:txBody>
          <a:bodyPr vert="horz" wrap="square" lIns="0" tIns="28575" rIns="0" bIns="0" rtlCol="0">
            <a:spAutoFit/>
          </a:bodyPr>
          <a:lstStyle/>
          <a:p>
            <a:pPr marL="408940" marR="5080" indent="-396240">
              <a:lnSpc>
                <a:spcPts val="1839"/>
              </a:lnSpc>
              <a:spcBef>
                <a:spcPts val="225"/>
              </a:spcBef>
            </a:pPr>
            <a:r>
              <a:rPr sz="1600" spc="-15" dirty="0">
                <a:solidFill>
                  <a:srgbClr val="FFFFFF"/>
                </a:solidFill>
                <a:latin typeface="Arial"/>
                <a:cs typeface="Arial"/>
              </a:rPr>
              <a:t>GO</a:t>
            </a:r>
            <a:r>
              <a:rPr sz="1600" spc="-5" dirty="0">
                <a:solidFill>
                  <a:srgbClr val="FFFFFF"/>
                </a:solidFill>
                <a:latin typeface="Arial"/>
                <a:cs typeface="Arial"/>
              </a:rPr>
              <a:t>VERNMENT  SALES</a:t>
            </a:r>
            <a:endParaRPr sz="1600">
              <a:latin typeface="Arial"/>
              <a:cs typeface="Arial"/>
            </a:endParaRPr>
          </a:p>
        </p:txBody>
      </p:sp>
      <p:sp>
        <p:nvSpPr>
          <p:cNvPr id="20" name="object 20"/>
          <p:cNvSpPr/>
          <p:nvPr/>
        </p:nvSpPr>
        <p:spPr>
          <a:xfrm>
            <a:off x="4629150" y="3200400"/>
            <a:ext cx="3067050" cy="323850"/>
          </a:xfrm>
          <a:prstGeom prst="rect">
            <a:avLst/>
          </a:prstGeom>
          <a:blipFill>
            <a:blip r:embed="rId13" cstate="print"/>
            <a:stretch>
              <a:fillRect/>
            </a:stretch>
          </a:blipFill>
        </p:spPr>
        <p:txBody>
          <a:bodyPr wrap="square" lIns="0" tIns="0" rIns="0" bIns="0" rtlCol="0"/>
          <a:lstStyle/>
          <a:p>
            <a:endParaRPr/>
          </a:p>
        </p:txBody>
      </p:sp>
      <p:sp>
        <p:nvSpPr>
          <p:cNvPr id="21" name="object 21"/>
          <p:cNvSpPr/>
          <p:nvPr/>
        </p:nvSpPr>
        <p:spPr>
          <a:xfrm>
            <a:off x="6753225" y="3467100"/>
            <a:ext cx="1924050" cy="1133475"/>
          </a:xfrm>
          <a:prstGeom prst="rect">
            <a:avLst/>
          </a:prstGeom>
          <a:blipFill>
            <a:blip r:embed="rId14" cstate="print"/>
            <a:stretch>
              <a:fillRect/>
            </a:stretch>
          </a:blipFill>
        </p:spPr>
        <p:txBody>
          <a:bodyPr wrap="square" lIns="0" tIns="0" rIns="0" bIns="0" rtlCol="0"/>
          <a:lstStyle/>
          <a:p>
            <a:endParaRPr/>
          </a:p>
        </p:txBody>
      </p:sp>
      <p:sp>
        <p:nvSpPr>
          <p:cNvPr id="22" name="object 22"/>
          <p:cNvSpPr txBox="1"/>
          <p:nvPr/>
        </p:nvSpPr>
        <p:spPr>
          <a:xfrm>
            <a:off x="7248906" y="3752215"/>
            <a:ext cx="856615" cy="502284"/>
          </a:xfrm>
          <a:prstGeom prst="rect">
            <a:avLst/>
          </a:prstGeom>
        </p:spPr>
        <p:txBody>
          <a:bodyPr vert="horz" wrap="square" lIns="0" tIns="28575" rIns="0" bIns="0" rtlCol="0">
            <a:spAutoFit/>
          </a:bodyPr>
          <a:lstStyle/>
          <a:p>
            <a:pPr marL="97790" marR="5080" indent="-85725">
              <a:lnSpc>
                <a:spcPts val="1839"/>
              </a:lnSpc>
              <a:spcBef>
                <a:spcPts val="225"/>
              </a:spcBef>
            </a:pPr>
            <a:r>
              <a:rPr sz="1600" spc="-5" dirty="0">
                <a:solidFill>
                  <a:srgbClr val="FFFFFF"/>
                </a:solidFill>
                <a:latin typeface="Arial"/>
                <a:cs typeface="Arial"/>
              </a:rPr>
              <a:t>EXPO</a:t>
            </a:r>
            <a:r>
              <a:rPr sz="1600" spc="-35" dirty="0">
                <a:solidFill>
                  <a:srgbClr val="FFFFFF"/>
                </a:solidFill>
                <a:latin typeface="Arial"/>
                <a:cs typeface="Arial"/>
              </a:rPr>
              <a:t>R</a:t>
            </a:r>
            <a:r>
              <a:rPr sz="1600" spc="-5" dirty="0">
                <a:solidFill>
                  <a:srgbClr val="FFFFFF"/>
                </a:solidFill>
                <a:latin typeface="Arial"/>
                <a:cs typeface="Arial"/>
              </a:rPr>
              <a:t>T  SALES</a:t>
            </a:r>
            <a:endParaRPr sz="1600">
              <a:latin typeface="Arial"/>
              <a:cs typeface="Arial"/>
            </a:endParaRPr>
          </a:p>
        </p:txBody>
      </p:sp>
      <p:sp>
        <p:nvSpPr>
          <p:cNvPr id="23" name="Footer Placeholder 22"/>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24" name="Slide Number Placeholder 23"/>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66</a:t>
            </a:fld>
            <a:endParaRPr lang="en-IN" dirty="0"/>
          </a:p>
        </p:txBody>
      </p:sp>
    </p:spTree>
    <p:extLst>
      <p:ext uri="{BB962C8B-B14F-4D97-AF65-F5344CB8AC3E}">
        <p14:creationId xmlns:p14="http://schemas.microsoft.com/office/powerpoint/2010/main" val="76323985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3" name="Slide Number Placeholder 2"/>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67</a:t>
            </a:fld>
            <a:endParaRPr lang="en-IN" dirty="0"/>
          </a:p>
        </p:txBody>
      </p:sp>
      <p:pic>
        <p:nvPicPr>
          <p:cNvPr id="8194" name="Picture 2"/>
          <p:cNvPicPr>
            <a:picLocks noChangeAspect="1" noChangeArrowheads="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81000" y="1981200"/>
            <a:ext cx="8425962" cy="2190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79156345"/>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0" y="1981200"/>
            <a:ext cx="8991600" cy="3079689"/>
          </a:xfrm>
          <a:prstGeom prst="rect">
            <a:avLst/>
          </a:prstGeom>
        </p:spPr>
        <p:txBody>
          <a:bodyPr vert="horz" wrap="square" lIns="0" tIns="12065" rIns="0" bIns="0" rtlCol="0">
            <a:spAutoFit/>
          </a:bodyPr>
          <a:lstStyle/>
          <a:p>
            <a:pPr marL="12700" marR="24130" indent="1475105">
              <a:lnSpc>
                <a:spcPct val="100000"/>
              </a:lnSpc>
              <a:spcBef>
                <a:spcPts val="95"/>
              </a:spcBef>
            </a:pPr>
            <a:r>
              <a:rPr sz="2800" spc="-5" dirty="0">
                <a:solidFill>
                  <a:srgbClr val="006FC0"/>
                </a:solidFill>
                <a:latin typeface="Arial"/>
                <a:cs typeface="Arial"/>
              </a:rPr>
              <a:t>In pharmaceutical companies  different customers could be </a:t>
            </a:r>
            <a:r>
              <a:rPr sz="2800" dirty="0">
                <a:solidFill>
                  <a:srgbClr val="006FC0"/>
                </a:solidFill>
                <a:latin typeface="Arial"/>
                <a:cs typeface="Arial"/>
              </a:rPr>
              <a:t>doctors </a:t>
            </a:r>
            <a:r>
              <a:rPr sz="2800" spc="-5" dirty="0">
                <a:solidFill>
                  <a:srgbClr val="006FC0"/>
                </a:solidFill>
                <a:latin typeface="Arial"/>
                <a:cs typeface="Arial"/>
              </a:rPr>
              <a:t>,  </a:t>
            </a:r>
            <a:r>
              <a:rPr sz="2800" dirty="0">
                <a:solidFill>
                  <a:srgbClr val="006FC0"/>
                </a:solidFill>
                <a:latin typeface="Arial"/>
                <a:cs typeface="Arial"/>
              </a:rPr>
              <a:t>hospitals , government , retail</a:t>
            </a:r>
            <a:r>
              <a:rPr sz="2800" spc="-50" dirty="0">
                <a:solidFill>
                  <a:srgbClr val="006FC0"/>
                </a:solidFill>
                <a:latin typeface="Arial"/>
                <a:cs typeface="Arial"/>
              </a:rPr>
              <a:t> </a:t>
            </a:r>
            <a:r>
              <a:rPr sz="2800" dirty="0" smtClean="0">
                <a:solidFill>
                  <a:srgbClr val="006FC0"/>
                </a:solidFill>
                <a:latin typeface="Arial"/>
                <a:cs typeface="Arial"/>
              </a:rPr>
              <a:t>stores.</a:t>
            </a:r>
            <a:endParaRPr lang="en-IN" sz="2800" dirty="0">
              <a:latin typeface="Arial"/>
              <a:cs typeface="Arial"/>
            </a:endParaRPr>
          </a:p>
          <a:p>
            <a:pPr marL="12700" marR="24130" indent="1475105">
              <a:lnSpc>
                <a:spcPct val="100000"/>
              </a:lnSpc>
              <a:spcBef>
                <a:spcPts val="95"/>
              </a:spcBef>
            </a:pPr>
            <a:r>
              <a:rPr sz="2800" spc="-5" dirty="0" smtClean="0">
                <a:solidFill>
                  <a:srgbClr val="006FC0"/>
                </a:solidFill>
                <a:latin typeface="Arial"/>
                <a:cs typeface="Arial"/>
              </a:rPr>
              <a:t>Further </a:t>
            </a:r>
            <a:r>
              <a:rPr sz="2800" spc="-5" dirty="0">
                <a:solidFill>
                  <a:srgbClr val="006FC0"/>
                </a:solidFill>
                <a:latin typeface="Arial"/>
                <a:cs typeface="Arial"/>
              </a:rPr>
              <a:t>it could be</a:t>
            </a:r>
            <a:r>
              <a:rPr sz="2800" spc="45" dirty="0">
                <a:solidFill>
                  <a:srgbClr val="006FC0"/>
                </a:solidFill>
                <a:latin typeface="Arial"/>
                <a:cs typeface="Arial"/>
              </a:rPr>
              <a:t> </a:t>
            </a:r>
            <a:endParaRPr lang="en-IN" sz="2800" spc="45" dirty="0" smtClean="0">
              <a:solidFill>
                <a:srgbClr val="006FC0"/>
              </a:solidFill>
              <a:latin typeface="Arial"/>
              <a:cs typeface="Arial"/>
            </a:endParaRPr>
          </a:p>
          <a:p>
            <a:pPr marL="12700" marR="24130" indent="1475105">
              <a:lnSpc>
                <a:spcPct val="100000"/>
              </a:lnSpc>
              <a:spcBef>
                <a:spcPts val="95"/>
              </a:spcBef>
            </a:pPr>
            <a:r>
              <a:rPr sz="2800" spc="-5" dirty="0" smtClean="0">
                <a:solidFill>
                  <a:srgbClr val="006FC0"/>
                </a:solidFill>
                <a:latin typeface="Arial"/>
                <a:cs typeface="Arial"/>
              </a:rPr>
              <a:t>wholesale</a:t>
            </a:r>
            <a:r>
              <a:rPr lang="en-IN" sz="2800" spc="-5" dirty="0" smtClean="0">
                <a:solidFill>
                  <a:srgbClr val="006FC0"/>
                </a:solidFill>
                <a:latin typeface="Arial"/>
                <a:cs typeface="Arial"/>
              </a:rPr>
              <a:t>                               </a:t>
            </a:r>
            <a:endParaRPr lang="en-IN" sz="2800" dirty="0">
              <a:latin typeface="Arial"/>
              <a:cs typeface="Arial"/>
            </a:endParaRPr>
          </a:p>
          <a:p>
            <a:pPr marL="12700" marR="24130" indent="1475105">
              <a:lnSpc>
                <a:spcPct val="100000"/>
              </a:lnSpc>
              <a:spcBef>
                <a:spcPts val="95"/>
              </a:spcBef>
            </a:pPr>
            <a:r>
              <a:rPr sz="2800" dirty="0" smtClean="0">
                <a:solidFill>
                  <a:srgbClr val="006FC0"/>
                </a:solidFill>
                <a:latin typeface="Arial"/>
                <a:cs typeface="Arial"/>
              </a:rPr>
              <a:t>retail </a:t>
            </a:r>
            <a:endParaRPr lang="en-IN" sz="2800" dirty="0" smtClean="0">
              <a:solidFill>
                <a:srgbClr val="006FC0"/>
              </a:solidFill>
              <a:latin typeface="Arial"/>
              <a:cs typeface="Arial"/>
            </a:endParaRPr>
          </a:p>
          <a:p>
            <a:pPr marL="12700" marR="24130" indent="1475105">
              <a:lnSpc>
                <a:spcPct val="100000"/>
              </a:lnSpc>
              <a:spcBef>
                <a:spcPts val="95"/>
              </a:spcBef>
            </a:pPr>
            <a:r>
              <a:rPr sz="2800" spc="-5" dirty="0" smtClean="0">
                <a:solidFill>
                  <a:srgbClr val="006FC0"/>
                </a:solidFill>
                <a:latin typeface="Arial"/>
                <a:cs typeface="Arial"/>
              </a:rPr>
              <a:t>export</a:t>
            </a:r>
            <a:r>
              <a:rPr sz="2800" spc="-5" dirty="0">
                <a:solidFill>
                  <a:srgbClr val="006FC0"/>
                </a:solidFill>
                <a:latin typeface="Arial"/>
                <a:cs typeface="Arial"/>
              </a:rPr>
              <a:t>.</a:t>
            </a:r>
            <a:endParaRPr sz="2800" dirty="0">
              <a:latin typeface="Arial"/>
              <a:cs typeface="Arial"/>
            </a:endParaRPr>
          </a:p>
        </p:txBody>
      </p:sp>
      <p:sp>
        <p:nvSpPr>
          <p:cNvPr id="3" name="object 3"/>
          <p:cNvSpPr txBox="1">
            <a:spLocks noGrp="1"/>
          </p:cNvSpPr>
          <p:nvPr>
            <p:ph type="title"/>
          </p:nvPr>
        </p:nvSpPr>
        <p:spPr>
          <a:xfrm>
            <a:off x="3207257" y="1161033"/>
            <a:ext cx="2729230" cy="696595"/>
          </a:xfrm>
          <a:prstGeom prst="rect">
            <a:avLst/>
          </a:prstGeom>
        </p:spPr>
        <p:txBody>
          <a:bodyPr vert="horz" wrap="square" lIns="0" tIns="13335" rIns="0" bIns="0" rtlCol="0">
            <a:spAutoFit/>
          </a:bodyPr>
          <a:lstStyle/>
          <a:p>
            <a:pPr marL="12700">
              <a:lnSpc>
                <a:spcPct val="100000"/>
              </a:lnSpc>
              <a:spcBef>
                <a:spcPts val="105"/>
              </a:spcBef>
            </a:pPr>
            <a:r>
              <a:rPr sz="4400" dirty="0"/>
              <a:t>EXAMPLE</a:t>
            </a:r>
            <a:endParaRPr sz="4400"/>
          </a:p>
        </p:txBody>
      </p:sp>
      <p:sp>
        <p:nvSpPr>
          <p:cNvPr id="4" name="Footer Placeholder 3"/>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5" name="Slide Number Placeholder 4"/>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68</a:t>
            </a:fld>
            <a:endParaRPr lang="en-IN" dirty="0"/>
          </a:p>
        </p:txBody>
      </p:sp>
    </p:spTree>
    <p:extLst>
      <p:ext uri="{BB962C8B-B14F-4D97-AF65-F5344CB8AC3E}">
        <p14:creationId xmlns:p14="http://schemas.microsoft.com/office/powerpoint/2010/main" val="86100638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381000" y="228600"/>
            <a:ext cx="8458200" cy="6513963"/>
          </a:xfrm>
          <a:prstGeom prst="rect">
            <a:avLst/>
          </a:prstGeom>
        </p:spPr>
        <p:txBody>
          <a:bodyPr vert="horz" wrap="square" lIns="0" tIns="12065" rIns="0" bIns="0" rtlCol="0">
            <a:spAutoFit/>
          </a:bodyPr>
          <a:lstStyle/>
          <a:p>
            <a:pPr marL="12065" marR="5080">
              <a:lnSpc>
                <a:spcPct val="100000"/>
              </a:lnSpc>
              <a:spcBef>
                <a:spcPts val="95"/>
              </a:spcBef>
              <a:tabLst>
                <a:tab pos="527685" algn="l"/>
                <a:tab pos="528320" algn="l"/>
              </a:tabLst>
            </a:pPr>
            <a:endParaRPr lang="en-IN" sz="2800" spc="-30" dirty="0" smtClean="0">
              <a:latin typeface="Arial"/>
              <a:cs typeface="Arial"/>
            </a:endParaRPr>
          </a:p>
          <a:p>
            <a:pPr marL="12065" marR="5080">
              <a:lnSpc>
                <a:spcPct val="100000"/>
              </a:lnSpc>
              <a:spcBef>
                <a:spcPts val="95"/>
              </a:spcBef>
              <a:tabLst>
                <a:tab pos="527685" algn="l"/>
                <a:tab pos="528320" algn="l"/>
              </a:tabLst>
            </a:pPr>
            <a:r>
              <a:rPr lang="en-IN" sz="2800" spc="-30" dirty="0" smtClean="0">
                <a:latin typeface="Arial"/>
                <a:cs typeface="Arial"/>
              </a:rPr>
              <a:t>Merits :</a:t>
            </a:r>
          </a:p>
          <a:p>
            <a:pPr marL="12065" marR="5080">
              <a:lnSpc>
                <a:spcPct val="100000"/>
              </a:lnSpc>
              <a:spcBef>
                <a:spcPts val="95"/>
              </a:spcBef>
              <a:tabLst>
                <a:tab pos="527685" algn="l"/>
                <a:tab pos="528320" algn="l"/>
              </a:tabLst>
            </a:pPr>
            <a:r>
              <a:rPr lang="en-IN" sz="2800" spc="-30" dirty="0" smtClean="0">
                <a:latin typeface="Arial"/>
                <a:cs typeface="Arial"/>
              </a:rPr>
              <a:t> </a:t>
            </a:r>
          </a:p>
          <a:p>
            <a:pPr marL="527685" marR="5080" indent="-515620">
              <a:lnSpc>
                <a:spcPct val="100000"/>
              </a:lnSpc>
              <a:spcBef>
                <a:spcPts val="95"/>
              </a:spcBef>
              <a:buAutoNum type="arabicPeriod"/>
              <a:tabLst>
                <a:tab pos="527685" algn="l"/>
                <a:tab pos="528320" algn="l"/>
              </a:tabLst>
            </a:pPr>
            <a:r>
              <a:rPr lang="en-IN" sz="2800" spc="-30" dirty="0" smtClean="0">
                <a:latin typeface="Arial"/>
                <a:cs typeface="Arial"/>
              </a:rPr>
              <a:t>Understand </a:t>
            </a:r>
            <a:r>
              <a:rPr lang="en-IN" sz="2800" spc="-10" dirty="0" smtClean="0">
                <a:latin typeface="Arial"/>
                <a:cs typeface="Arial"/>
              </a:rPr>
              <a:t>the </a:t>
            </a:r>
            <a:r>
              <a:rPr lang="en-IN" sz="2800" spc="-30" dirty="0" smtClean="0">
                <a:latin typeface="Arial"/>
                <a:cs typeface="Arial"/>
              </a:rPr>
              <a:t>particular  </a:t>
            </a:r>
            <a:r>
              <a:rPr lang="en-IN" sz="2800" spc="-10" dirty="0" smtClean="0">
                <a:latin typeface="Arial"/>
                <a:cs typeface="Arial"/>
              </a:rPr>
              <a:t>needs of every customer segment</a:t>
            </a:r>
            <a:endParaRPr lang="en-IN" sz="2800" dirty="0" smtClean="0">
              <a:latin typeface="Arial"/>
              <a:cs typeface="Arial"/>
            </a:endParaRPr>
          </a:p>
          <a:p>
            <a:pPr marL="527685" indent="-515620">
              <a:lnSpc>
                <a:spcPct val="100000"/>
              </a:lnSpc>
              <a:spcBef>
                <a:spcPts val="5"/>
              </a:spcBef>
              <a:buAutoNum type="arabicPeriod"/>
              <a:tabLst>
                <a:tab pos="527685" algn="l"/>
                <a:tab pos="528320" algn="l"/>
              </a:tabLst>
            </a:pPr>
            <a:r>
              <a:rPr lang="en-IN" sz="2800" spc="-10" dirty="0" smtClean="0">
                <a:latin typeface="Arial"/>
                <a:cs typeface="Arial"/>
              </a:rPr>
              <a:t>Proper</a:t>
            </a:r>
            <a:r>
              <a:rPr lang="en-IN" sz="2800" spc="-155" dirty="0" smtClean="0">
                <a:latin typeface="Arial"/>
                <a:cs typeface="Arial"/>
              </a:rPr>
              <a:t>  </a:t>
            </a:r>
            <a:r>
              <a:rPr lang="en-IN" sz="2800" spc="-30" dirty="0" smtClean="0">
                <a:latin typeface="Arial"/>
                <a:cs typeface="Arial"/>
              </a:rPr>
              <a:t>attention to every customer group</a:t>
            </a:r>
          </a:p>
          <a:p>
            <a:pPr marL="527685" indent="-515620">
              <a:lnSpc>
                <a:spcPct val="100000"/>
              </a:lnSpc>
              <a:spcBef>
                <a:spcPts val="5"/>
              </a:spcBef>
              <a:buAutoNum type="arabicPeriod"/>
              <a:tabLst>
                <a:tab pos="527685" algn="l"/>
                <a:tab pos="528320" algn="l"/>
              </a:tabLst>
            </a:pPr>
            <a:r>
              <a:rPr lang="en-IN" sz="2800" spc="-30" dirty="0" smtClean="0">
                <a:latin typeface="Arial"/>
                <a:cs typeface="Arial"/>
              </a:rPr>
              <a:t>Develop appropriate marketing mix for particular customer group</a:t>
            </a:r>
          </a:p>
          <a:p>
            <a:pPr marL="527685" indent="-515620">
              <a:lnSpc>
                <a:spcPct val="100000"/>
              </a:lnSpc>
              <a:spcBef>
                <a:spcPts val="5"/>
              </a:spcBef>
              <a:buAutoNum type="arabicPeriod"/>
              <a:tabLst>
                <a:tab pos="527685" algn="l"/>
                <a:tab pos="528320" algn="l"/>
              </a:tabLst>
            </a:pPr>
            <a:r>
              <a:rPr lang="en-IN" sz="2800" spc="-30" dirty="0" smtClean="0">
                <a:latin typeface="Arial"/>
                <a:cs typeface="Arial"/>
              </a:rPr>
              <a:t>Generates Customer satisfaction and higher returns to the firm</a:t>
            </a:r>
          </a:p>
          <a:p>
            <a:pPr marL="12065">
              <a:lnSpc>
                <a:spcPct val="100000"/>
              </a:lnSpc>
              <a:spcBef>
                <a:spcPts val="5"/>
              </a:spcBef>
              <a:tabLst>
                <a:tab pos="527685" algn="l"/>
                <a:tab pos="528320" algn="l"/>
              </a:tabLst>
            </a:pPr>
            <a:endParaRPr lang="en-IN" sz="2800" spc="-30" dirty="0">
              <a:latin typeface="Arial"/>
              <a:cs typeface="Arial"/>
            </a:endParaRPr>
          </a:p>
          <a:p>
            <a:pPr marL="12065">
              <a:lnSpc>
                <a:spcPct val="100000"/>
              </a:lnSpc>
              <a:spcBef>
                <a:spcPts val="5"/>
              </a:spcBef>
              <a:tabLst>
                <a:tab pos="527685" algn="l"/>
                <a:tab pos="528320" algn="l"/>
              </a:tabLst>
            </a:pPr>
            <a:r>
              <a:rPr lang="en-IN" sz="2800" spc="-30" dirty="0" smtClean="0">
                <a:latin typeface="Arial"/>
                <a:cs typeface="Arial"/>
              </a:rPr>
              <a:t>Demits :</a:t>
            </a:r>
          </a:p>
          <a:p>
            <a:pPr marL="526415" indent="-514350">
              <a:lnSpc>
                <a:spcPct val="100000"/>
              </a:lnSpc>
              <a:spcBef>
                <a:spcPts val="5"/>
              </a:spcBef>
              <a:buAutoNum type="arabicPeriod"/>
              <a:tabLst>
                <a:tab pos="527685" algn="l"/>
                <a:tab pos="528320" algn="l"/>
              </a:tabLst>
            </a:pPr>
            <a:r>
              <a:rPr lang="en-IN" sz="2800" spc="-30" dirty="0" smtClean="0">
                <a:latin typeface="Arial"/>
                <a:cs typeface="Arial"/>
              </a:rPr>
              <a:t>Cost of Operations is high</a:t>
            </a:r>
          </a:p>
          <a:p>
            <a:pPr marL="526415" indent="-514350">
              <a:lnSpc>
                <a:spcPct val="100000"/>
              </a:lnSpc>
              <a:spcBef>
                <a:spcPts val="5"/>
              </a:spcBef>
              <a:buAutoNum type="arabicPeriod"/>
              <a:tabLst>
                <a:tab pos="527685" algn="l"/>
                <a:tab pos="528320" algn="l"/>
              </a:tabLst>
            </a:pPr>
            <a:r>
              <a:rPr lang="en-IN" sz="2800" spc="-30" dirty="0" smtClean="0">
                <a:latin typeface="Arial"/>
                <a:cs typeface="Arial"/>
              </a:rPr>
              <a:t>Different strategies require a lot of co-ordination</a:t>
            </a:r>
          </a:p>
          <a:p>
            <a:pPr marL="12065">
              <a:lnSpc>
                <a:spcPct val="100000"/>
              </a:lnSpc>
              <a:spcBef>
                <a:spcPts val="5"/>
              </a:spcBef>
              <a:tabLst>
                <a:tab pos="527685" algn="l"/>
                <a:tab pos="528320" algn="l"/>
              </a:tabLst>
            </a:pPr>
            <a:endParaRPr sz="2800" dirty="0">
              <a:latin typeface="Arial"/>
              <a:cs typeface="Arial"/>
            </a:endParaRPr>
          </a:p>
        </p:txBody>
      </p:sp>
      <p:sp>
        <p:nvSpPr>
          <p:cNvPr id="2" name="Footer Placeholder 1"/>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4" name="Slide Number Placeholder 3"/>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69</a:t>
            </a:fld>
            <a:endParaRPr lang="en-IN" dirty="0"/>
          </a:p>
        </p:txBody>
      </p:sp>
    </p:spTree>
    <p:extLst>
      <p:ext uri="{BB962C8B-B14F-4D97-AF65-F5344CB8AC3E}">
        <p14:creationId xmlns:p14="http://schemas.microsoft.com/office/powerpoint/2010/main" val="9565842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7043115" cy="492443"/>
          </a:xfrm>
        </p:spPr>
        <p:txBody>
          <a:bodyPr/>
          <a:lstStyle/>
          <a:p>
            <a:r>
              <a:rPr lang="en-IN" b="1" dirty="0" smtClean="0"/>
              <a:t>Organising Process</a:t>
            </a:r>
            <a:endParaRPr lang="en-IN" b="1" dirty="0"/>
          </a:p>
        </p:txBody>
      </p:sp>
      <p:sp>
        <p:nvSpPr>
          <p:cNvPr id="3" name="Text Placeholder 2"/>
          <p:cNvSpPr>
            <a:spLocks noGrp="1"/>
          </p:cNvSpPr>
          <p:nvPr>
            <p:ph type="body" idx="1"/>
          </p:nvPr>
        </p:nvSpPr>
        <p:spPr>
          <a:xfrm>
            <a:off x="152400" y="838200"/>
            <a:ext cx="8839200" cy="6001643"/>
          </a:xfrm>
        </p:spPr>
        <p:txBody>
          <a:bodyPr/>
          <a:lstStyle/>
          <a:p>
            <a:pPr lvl="0"/>
            <a:r>
              <a:rPr lang="en-IN" sz="2600" dirty="0" smtClean="0"/>
              <a:t>5. Defining Authority – clarity of authority / power given to execute tasks. </a:t>
            </a:r>
          </a:p>
          <a:p>
            <a:pPr lvl="0"/>
            <a:r>
              <a:rPr lang="en-IN" sz="2600" dirty="0" smtClean="0"/>
              <a:t>What to delegate</a:t>
            </a:r>
          </a:p>
          <a:p>
            <a:pPr lvl="0"/>
            <a:r>
              <a:rPr lang="en-IN" sz="2600" dirty="0" smtClean="0"/>
              <a:t>How much to delegate</a:t>
            </a:r>
          </a:p>
          <a:p>
            <a:pPr lvl="0"/>
            <a:r>
              <a:rPr lang="en-IN" sz="2600" dirty="0" smtClean="0"/>
              <a:t>Whom to delegate</a:t>
            </a:r>
          </a:p>
          <a:p>
            <a:pPr lvl="0"/>
            <a:endParaRPr lang="en-IN" sz="2600" dirty="0"/>
          </a:p>
          <a:p>
            <a:pPr lvl="0"/>
            <a:r>
              <a:rPr lang="en-IN" sz="2600" dirty="0" smtClean="0"/>
              <a:t>6. Delegating Authority –Care about maintaining Balance between authority &amp; responsibility</a:t>
            </a:r>
          </a:p>
          <a:p>
            <a:pPr lvl="0"/>
            <a:endParaRPr lang="en-IN" sz="2600" dirty="0"/>
          </a:p>
          <a:p>
            <a:pPr lvl="0"/>
            <a:r>
              <a:rPr lang="en-IN" sz="2600" dirty="0" smtClean="0"/>
              <a:t>7. Establishing Superior –Subordinate Relationships </a:t>
            </a:r>
          </a:p>
          <a:p>
            <a:pPr lvl="0"/>
            <a:r>
              <a:rPr lang="en-IN" sz="2600" dirty="0" smtClean="0"/>
              <a:t>Each person to know who he is responsible to, and who is responsible to him.</a:t>
            </a:r>
          </a:p>
          <a:p>
            <a:pPr lvl="0"/>
            <a:r>
              <a:rPr lang="en-IN" sz="2600" dirty="0" smtClean="0"/>
              <a:t>Maintain co-ordination of activities to achieve departmental goals</a:t>
            </a:r>
          </a:p>
          <a:p>
            <a:pPr lvl="0"/>
            <a:endParaRPr lang="en-IN" sz="2600" dirty="0"/>
          </a:p>
          <a:p>
            <a:pPr marL="742950" indent="-742950">
              <a:buFont typeface="+mj-lt"/>
              <a:buAutoNum type="arabicPeriod"/>
            </a:pPr>
            <a:endParaRPr lang="en-IN" sz="2600" dirty="0"/>
          </a:p>
        </p:txBody>
      </p:sp>
      <p:sp>
        <p:nvSpPr>
          <p:cNvPr id="4" name="Footer Placeholder 3"/>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5" name="Slide Number Placeholder 4"/>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7</a:t>
            </a:fld>
            <a:endParaRPr lang="en-IN" dirty="0"/>
          </a:p>
        </p:txBody>
      </p:sp>
    </p:spTree>
    <p:extLst>
      <p:ext uri="{BB962C8B-B14F-4D97-AF65-F5344CB8AC3E}">
        <p14:creationId xmlns:p14="http://schemas.microsoft.com/office/powerpoint/2010/main" val="362168166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3" name="Slide Number Placeholder 2"/>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70</a:t>
            </a:fld>
            <a:endParaRPr lang="en-IN" dirty="0"/>
          </a:p>
        </p:txBody>
      </p:sp>
      <p:pic>
        <p:nvPicPr>
          <p:cNvPr id="5122" name="Picture 2"/>
          <p:cNvPicPr>
            <a:picLocks noChangeAspect="1" noChangeArrowheads="1"/>
          </p:cNvPicPr>
          <p:nvPr/>
        </p:nvPicPr>
        <p:blipFill rotWithShape="1">
          <a:blip r:embed="rId2">
            <a:duotone>
              <a:schemeClr val="accent2">
                <a:shade val="45000"/>
                <a:satMod val="135000"/>
              </a:schemeClr>
              <a:prstClr val="white"/>
            </a:duotone>
            <a:extLst>
              <a:ext uri="{28A0092B-C50C-407E-A947-70E740481C1C}">
                <a14:useLocalDpi xmlns:a14="http://schemas.microsoft.com/office/drawing/2010/main" val="0"/>
              </a:ext>
            </a:extLst>
          </a:blip>
          <a:srcRect l="10220" t="39345" b="32089"/>
          <a:stretch/>
        </p:blipFill>
        <p:spPr bwMode="auto">
          <a:xfrm>
            <a:off x="762000" y="2438400"/>
            <a:ext cx="7567795"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1"/>
          <p:cNvSpPr txBox="1">
            <a:spLocks/>
          </p:cNvSpPr>
          <p:nvPr/>
        </p:nvSpPr>
        <p:spPr>
          <a:xfrm>
            <a:off x="1024339" y="457200"/>
            <a:ext cx="7043115" cy="615553"/>
          </a:xfrm>
          <a:prstGeom prst="rect">
            <a:avLst/>
          </a:prstGeom>
        </p:spPr>
        <p:txBody>
          <a:bodyPr/>
          <a:lstStyle>
            <a:lvl1pPr>
              <a:defRPr>
                <a:latin typeface="+mj-lt"/>
                <a:ea typeface="+mj-ea"/>
                <a:cs typeface="+mj-cs"/>
              </a:defRPr>
            </a:lvl1pPr>
          </a:lstStyle>
          <a:p>
            <a:pPr algn="ctr"/>
            <a:r>
              <a:rPr lang="en-IN" sz="4000" b="1" smtClean="0"/>
              <a:t>Departmentation by Task Force</a:t>
            </a:r>
            <a:endParaRPr lang="en-IN" sz="4000" b="1" dirty="0"/>
          </a:p>
        </p:txBody>
      </p:sp>
    </p:spTree>
    <p:extLst>
      <p:ext uri="{BB962C8B-B14F-4D97-AF65-F5344CB8AC3E}">
        <p14:creationId xmlns:p14="http://schemas.microsoft.com/office/powerpoint/2010/main" val="215141949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0442" y="331978"/>
            <a:ext cx="7043115" cy="615553"/>
          </a:xfrm>
        </p:spPr>
        <p:txBody>
          <a:bodyPr/>
          <a:lstStyle/>
          <a:p>
            <a:pPr algn="ctr"/>
            <a:r>
              <a:rPr lang="en-IN" sz="4000" b="1" dirty="0" err="1" smtClean="0"/>
              <a:t>Departmentation</a:t>
            </a:r>
            <a:r>
              <a:rPr lang="en-IN" sz="4000" b="1" dirty="0" smtClean="0"/>
              <a:t> by Task Force</a:t>
            </a:r>
            <a:endParaRPr lang="en-IN" sz="4000" b="1" dirty="0"/>
          </a:p>
        </p:txBody>
      </p:sp>
      <p:sp>
        <p:nvSpPr>
          <p:cNvPr id="3" name="Text Placeholder 2"/>
          <p:cNvSpPr>
            <a:spLocks noGrp="1"/>
          </p:cNvSpPr>
          <p:nvPr>
            <p:ph type="body" idx="1"/>
          </p:nvPr>
        </p:nvSpPr>
        <p:spPr>
          <a:xfrm>
            <a:off x="228600" y="1219200"/>
            <a:ext cx="8686800" cy="5539978"/>
          </a:xfrm>
        </p:spPr>
        <p:txBody>
          <a:bodyPr/>
          <a:lstStyle/>
          <a:p>
            <a:pPr marL="571500" indent="-571500">
              <a:lnSpc>
                <a:spcPct val="150000"/>
              </a:lnSpc>
              <a:buFont typeface="Arial" pitchFamily="34" charset="0"/>
              <a:buChar char="•"/>
            </a:pPr>
            <a:r>
              <a:rPr lang="en-IN" sz="2400" dirty="0" smtClean="0"/>
              <a:t>This involves assigning of a special task or a project to a particular group of employees. This group of employees are called as a Task Force.</a:t>
            </a:r>
          </a:p>
          <a:p>
            <a:pPr marL="571500" indent="-571500">
              <a:lnSpc>
                <a:spcPct val="150000"/>
              </a:lnSpc>
              <a:buFont typeface="Arial" pitchFamily="34" charset="0"/>
              <a:buChar char="•"/>
            </a:pPr>
            <a:r>
              <a:rPr lang="en-IN" sz="2400" dirty="0" smtClean="0"/>
              <a:t>Members of Task Force may be selected from various departments who are specialised in certain activities. Each task force has a Leader,</a:t>
            </a:r>
          </a:p>
          <a:p>
            <a:pPr marL="571500" indent="-571500">
              <a:lnSpc>
                <a:spcPct val="150000"/>
              </a:lnSpc>
              <a:buFont typeface="Arial" pitchFamily="34" charset="0"/>
              <a:buChar char="•"/>
            </a:pPr>
            <a:r>
              <a:rPr lang="en-IN" sz="2400" dirty="0" err="1" smtClean="0"/>
              <a:t>Eg</a:t>
            </a:r>
            <a:r>
              <a:rPr lang="en-IN" sz="2400" dirty="0" smtClean="0"/>
              <a:t>. In an Advertising agency ---one </a:t>
            </a:r>
            <a:r>
              <a:rPr lang="en-IN" sz="2400" dirty="0" err="1" smtClean="0"/>
              <a:t>advtg</a:t>
            </a:r>
            <a:r>
              <a:rPr lang="en-IN" sz="2400" dirty="0" smtClean="0"/>
              <a:t> campaign may be given to a task force comprising of Artists, Copy writers, media planners etc….</a:t>
            </a:r>
          </a:p>
          <a:p>
            <a:pPr>
              <a:lnSpc>
                <a:spcPct val="150000"/>
              </a:lnSpc>
            </a:pPr>
            <a:r>
              <a:rPr lang="en-IN" sz="2400" dirty="0" smtClean="0"/>
              <a:t> </a:t>
            </a:r>
            <a:endParaRPr lang="en-IN" sz="2400" dirty="0"/>
          </a:p>
        </p:txBody>
      </p:sp>
      <p:sp>
        <p:nvSpPr>
          <p:cNvPr id="4" name="Footer Placeholder 3"/>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5" name="Slide Number Placeholder 4"/>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71</a:t>
            </a:fld>
            <a:endParaRPr lang="en-IN" dirty="0"/>
          </a:p>
        </p:txBody>
      </p:sp>
    </p:spTree>
    <p:extLst>
      <p:ext uri="{BB962C8B-B14F-4D97-AF65-F5344CB8AC3E}">
        <p14:creationId xmlns:p14="http://schemas.microsoft.com/office/powerpoint/2010/main" val="201469363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5" name="Slide Number Placeholder 4"/>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72</a:t>
            </a:fld>
            <a:endParaRPr lang="en-IN" dirty="0"/>
          </a:p>
        </p:txBody>
      </p:sp>
      <p:graphicFrame>
        <p:nvGraphicFramePr>
          <p:cNvPr id="6" name="Diagram 5"/>
          <p:cNvGraphicFramePr/>
          <p:nvPr>
            <p:extLst>
              <p:ext uri="{D42A27DB-BD31-4B8C-83A1-F6EECF244321}">
                <p14:modId xmlns:p14="http://schemas.microsoft.com/office/powerpoint/2010/main" val="1110308001"/>
              </p:ext>
            </p:extLst>
          </p:nvPr>
        </p:nvGraphicFramePr>
        <p:xfrm>
          <a:off x="0" y="1371600"/>
          <a:ext cx="4343400" cy="3581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 6"/>
          <p:cNvGraphicFramePr/>
          <p:nvPr>
            <p:extLst>
              <p:ext uri="{D42A27DB-BD31-4B8C-83A1-F6EECF244321}">
                <p14:modId xmlns:p14="http://schemas.microsoft.com/office/powerpoint/2010/main" val="4288246467"/>
              </p:ext>
            </p:extLst>
          </p:nvPr>
        </p:nvGraphicFramePr>
        <p:xfrm>
          <a:off x="4422228" y="1447800"/>
          <a:ext cx="4493172" cy="3429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8" name="TextBox 7"/>
          <p:cNvSpPr txBox="1"/>
          <p:nvPr/>
        </p:nvSpPr>
        <p:spPr>
          <a:xfrm>
            <a:off x="990600" y="304800"/>
            <a:ext cx="6629400" cy="461665"/>
          </a:xfrm>
          <a:prstGeom prst="rect">
            <a:avLst/>
          </a:prstGeom>
          <a:noFill/>
        </p:spPr>
        <p:txBody>
          <a:bodyPr wrap="square" rtlCol="0">
            <a:spAutoFit/>
          </a:bodyPr>
          <a:lstStyle/>
          <a:p>
            <a:pPr algn="ctr"/>
            <a:r>
              <a:rPr lang="en-IN" sz="2400" b="1" dirty="0" err="1" smtClean="0"/>
              <a:t>Departmentation</a:t>
            </a:r>
            <a:r>
              <a:rPr lang="en-IN" sz="2400" b="1" dirty="0" smtClean="0"/>
              <a:t> by Task Force</a:t>
            </a:r>
            <a:endParaRPr lang="en-IN" sz="2400" b="1" dirty="0"/>
          </a:p>
        </p:txBody>
      </p:sp>
    </p:spTree>
    <p:extLst>
      <p:ext uri="{BB962C8B-B14F-4D97-AF65-F5344CB8AC3E}">
        <p14:creationId xmlns:p14="http://schemas.microsoft.com/office/powerpoint/2010/main" val="1701415842"/>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3" name="Slide Number Placeholder 2"/>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73</a:t>
            </a:fld>
            <a:endParaRPr lang="en-IN" dirty="0"/>
          </a:p>
        </p:txBody>
      </p:sp>
      <p:pic>
        <p:nvPicPr>
          <p:cNvPr id="7170" name="Picture 2"/>
          <p:cNvPicPr>
            <a:picLocks noChangeAspect="1" noChangeArrowheads="1"/>
          </p:cNvPicPr>
          <p:nvPr/>
        </p:nvPicPr>
        <p:blipFill rotWithShape="1">
          <a:blip r:embed="rId2">
            <a:duotone>
              <a:schemeClr val="accent2">
                <a:shade val="45000"/>
                <a:satMod val="135000"/>
              </a:schemeClr>
              <a:prstClr val="white"/>
            </a:duotone>
            <a:extLst>
              <a:ext uri="{28A0092B-C50C-407E-A947-70E740481C1C}">
                <a14:useLocalDpi xmlns:a14="http://schemas.microsoft.com/office/drawing/2010/main" val="0"/>
              </a:ext>
            </a:extLst>
          </a:blip>
          <a:srcRect b="9678"/>
          <a:stretch/>
        </p:blipFill>
        <p:spPr bwMode="auto">
          <a:xfrm>
            <a:off x="1676400" y="1524000"/>
            <a:ext cx="5538731" cy="2963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87366778"/>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0442" y="331978"/>
            <a:ext cx="7043115" cy="553998"/>
          </a:xfrm>
        </p:spPr>
        <p:txBody>
          <a:bodyPr/>
          <a:lstStyle/>
          <a:p>
            <a:pPr algn="ctr"/>
            <a:r>
              <a:rPr lang="en-IN" sz="3600" b="1" dirty="0" err="1" smtClean="0"/>
              <a:t>Departmentation</a:t>
            </a:r>
            <a:r>
              <a:rPr lang="en-IN" sz="3600" b="1" dirty="0" smtClean="0"/>
              <a:t> by Time</a:t>
            </a:r>
            <a:endParaRPr lang="en-IN" sz="3600" b="1" dirty="0"/>
          </a:p>
        </p:txBody>
      </p:sp>
      <p:sp>
        <p:nvSpPr>
          <p:cNvPr id="3" name="Text Placeholder 2"/>
          <p:cNvSpPr>
            <a:spLocks noGrp="1"/>
          </p:cNvSpPr>
          <p:nvPr>
            <p:ph type="body" idx="1"/>
          </p:nvPr>
        </p:nvSpPr>
        <p:spPr>
          <a:xfrm>
            <a:off x="228600" y="1295400"/>
            <a:ext cx="8686800" cy="3877985"/>
          </a:xfrm>
        </p:spPr>
        <p:txBody>
          <a:bodyPr/>
          <a:lstStyle/>
          <a:p>
            <a:pPr marL="571500" indent="-571500">
              <a:lnSpc>
                <a:spcPct val="150000"/>
              </a:lnSpc>
              <a:buFont typeface="Arial" pitchFamily="34" charset="0"/>
              <a:buChar char="•"/>
            </a:pPr>
            <a:r>
              <a:rPr lang="en-IN" sz="2800" dirty="0" smtClean="0"/>
              <a:t>Activities of a Firm are grouped on the basis of time.</a:t>
            </a:r>
          </a:p>
          <a:p>
            <a:pPr marL="571500" indent="-571500">
              <a:lnSpc>
                <a:spcPct val="150000"/>
              </a:lnSpc>
              <a:buFont typeface="Arial" pitchFamily="34" charset="0"/>
              <a:buChar char="•"/>
            </a:pPr>
            <a:r>
              <a:rPr lang="en-IN" sz="2800" dirty="0" err="1" smtClean="0"/>
              <a:t>Eg</a:t>
            </a:r>
            <a:r>
              <a:rPr lang="en-IN" sz="2800" dirty="0" smtClean="0"/>
              <a:t>. Educational Institutions, Hospitals, Hotels, Production Units etc. use this as means of </a:t>
            </a:r>
            <a:r>
              <a:rPr lang="en-IN" sz="2800" dirty="0" err="1" smtClean="0"/>
              <a:t>departmentation</a:t>
            </a:r>
            <a:r>
              <a:rPr lang="en-IN" sz="2800" dirty="0" smtClean="0"/>
              <a:t>.</a:t>
            </a:r>
          </a:p>
          <a:p>
            <a:pPr marL="571500" indent="-571500">
              <a:lnSpc>
                <a:spcPct val="150000"/>
              </a:lnSpc>
              <a:buFont typeface="Arial" pitchFamily="34" charset="0"/>
              <a:buChar char="•"/>
            </a:pPr>
            <a:r>
              <a:rPr lang="en-IN" sz="2800" dirty="0" smtClean="0"/>
              <a:t>Needed since most of the public services work 24/7</a:t>
            </a:r>
          </a:p>
          <a:p>
            <a:pPr marL="571500" indent="-571500">
              <a:lnSpc>
                <a:spcPct val="150000"/>
              </a:lnSpc>
              <a:buFont typeface="Arial" pitchFamily="34" charset="0"/>
              <a:buChar char="•"/>
            </a:pPr>
            <a:r>
              <a:rPr lang="en-IN" sz="2800" dirty="0" smtClean="0"/>
              <a:t>Morning Shifts, Day shifts, Night Shifts</a:t>
            </a:r>
            <a:endParaRPr lang="en-IN" sz="2800" dirty="0"/>
          </a:p>
        </p:txBody>
      </p:sp>
      <p:sp>
        <p:nvSpPr>
          <p:cNvPr id="4" name="Footer Placeholder 3"/>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5" name="Slide Number Placeholder 4"/>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74</a:t>
            </a:fld>
            <a:endParaRPr lang="en-IN" dirty="0"/>
          </a:p>
        </p:txBody>
      </p:sp>
    </p:spTree>
    <p:extLst>
      <p:ext uri="{BB962C8B-B14F-4D97-AF65-F5344CB8AC3E}">
        <p14:creationId xmlns:p14="http://schemas.microsoft.com/office/powerpoint/2010/main" val="186083969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3" name="Slide Number Placeholder 2"/>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75</a:t>
            </a:fld>
            <a:endParaRPr lang="en-IN"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600200"/>
            <a:ext cx="8296725" cy="311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76071541"/>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0442" y="331978"/>
            <a:ext cx="7043115" cy="553998"/>
          </a:xfrm>
        </p:spPr>
        <p:txBody>
          <a:bodyPr/>
          <a:lstStyle/>
          <a:p>
            <a:pPr algn="ctr"/>
            <a:r>
              <a:rPr lang="en-IN" sz="3600" b="1" dirty="0" err="1" smtClean="0"/>
              <a:t>Departmentation</a:t>
            </a:r>
            <a:r>
              <a:rPr lang="en-IN" sz="3600" b="1" dirty="0" smtClean="0"/>
              <a:t> by Numbers</a:t>
            </a:r>
            <a:endParaRPr lang="en-IN" sz="3600" b="1" dirty="0"/>
          </a:p>
        </p:txBody>
      </p:sp>
      <p:sp>
        <p:nvSpPr>
          <p:cNvPr id="3" name="Text Placeholder 2"/>
          <p:cNvSpPr>
            <a:spLocks noGrp="1"/>
          </p:cNvSpPr>
          <p:nvPr>
            <p:ph type="body" idx="1"/>
          </p:nvPr>
        </p:nvSpPr>
        <p:spPr>
          <a:xfrm>
            <a:off x="152400" y="1391336"/>
            <a:ext cx="8839200" cy="4343497"/>
          </a:xfrm>
        </p:spPr>
        <p:txBody>
          <a:bodyPr/>
          <a:lstStyle/>
          <a:p>
            <a:pPr marL="571500" indent="-571500">
              <a:lnSpc>
                <a:spcPct val="150000"/>
              </a:lnSpc>
              <a:buFont typeface="Arial" pitchFamily="34" charset="0"/>
              <a:buChar char="•"/>
            </a:pPr>
            <a:r>
              <a:rPr lang="en-IN" sz="3200" dirty="0" smtClean="0"/>
              <a:t>Each sub-unit consists of certain number of workforce</a:t>
            </a:r>
          </a:p>
          <a:p>
            <a:pPr marL="571500" indent="-571500">
              <a:lnSpc>
                <a:spcPct val="150000"/>
              </a:lnSpc>
              <a:buFont typeface="Arial" pitchFamily="34" charset="0"/>
              <a:buChar char="•"/>
            </a:pPr>
            <a:r>
              <a:rPr lang="en-IN" sz="3200" dirty="0" err="1" smtClean="0"/>
              <a:t>Eg</a:t>
            </a:r>
            <a:r>
              <a:rPr lang="en-IN" sz="3200" dirty="0" smtClean="0"/>
              <a:t>. In a College, 100 students per division, so </a:t>
            </a:r>
            <a:r>
              <a:rPr lang="en-IN" sz="3200" dirty="0" err="1" smtClean="0"/>
              <a:t>departmentation</a:t>
            </a:r>
            <a:r>
              <a:rPr lang="en-IN" sz="3200" dirty="0" smtClean="0"/>
              <a:t> by </a:t>
            </a:r>
            <a:r>
              <a:rPr lang="en-IN" sz="3200" dirty="0" err="1" smtClean="0"/>
              <a:t>Div</a:t>
            </a:r>
            <a:r>
              <a:rPr lang="en-IN" sz="3200" dirty="0" smtClean="0"/>
              <a:t> A, </a:t>
            </a:r>
            <a:r>
              <a:rPr lang="en-IN" sz="3200" dirty="0" err="1" smtClean="0"/>
              <a:t>Div</a:t>
            </a:r>
            <a:r>
              <a:rPr lang="en-IN" sz="3200" dirty="0" smtClean="0"/>
              <a:t> B </a:t>
            </a:r>
            <a:r>
              <a:rPr lang="en-IN" sz="3200" dirty="0" err="1" smtClean="0"/>
              <a:t>etc</a:t>
            </a:r>
            <a:endParaRPr lang="en-IN" sz="3200" dirty="0" smtClean="0"/>
          </a:p>
          <a:p>
            <a:pPr marL="571500" indent="-571500">
              <a:lnSpc>
                <a:spcPct val="150000"/>
              </a:lnSpc>
              <a:buFont typeface="Arial" pitchFamily="34" charset="0"/>
              <a:buChar char="•"/>
            </a:pPr>
            <a:r>
              <a:rPr lang="en-IN" sz="3200" dirty="0" smtClean="0"/>
              <a:t>Merits : Helps to attain the benefit of appropriate span of control</a:t>
            </a:r>
            <a:endParaRPr lang="en-IN" sz="3200" dirty="0"/>
          </a:p>
        </p:txBody>
      </p:sp>
      <p:sp>
        <p:nvSpPr>
          <p:cNvPr id="4" name="Footer Placeholder 3"/>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5" name="Slide Number Placeholder 4"/>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76</a:t>
            </a:fld>
            <a:endParaRPr lang="en-IN" dirty="0"/>
          </a:p>
        </p:txBody>
      </p:sp>
    </p:spTree>
    <p:extLst>
      <p:ext uri="{BB962C8B-B14F-4D97-AF65-F5344CB8AC3E}">
        <p14:creationId xmlns:p14="http://schemas.microsoft.com/office/powerpoint/2010/main" val="32336318"/>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3" name="Slide Number Placeholder 2"/>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77</a:t>
            </a:fld>
            <a:endParaRPr lang="en-IN" dirty="0"/>
          </a:p>
        </p:txBody>
      </p:sp>
      <p:pic>
        <p:nvPicPr>
          <p:cNvPr id="3074" name="Picture 2"/>
          <p:cNvPicPr>
            <a:picLocks noChangeAspect="1" noChangeArrowheads="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57200" y="152400"/>
            <a:ext cx="8305800" cy="6229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51365163"/>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3" name="Slide Number Placeholder 2"/>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78</a:t>
            </a:fld>
            <a:endParaRPr lang="en-IN" dirty="0"/>
          </a:p>
        </p:txBody>
      </p:sp>
      <p:pic>
        <p:nvPicPr>
          <p:cNvPr id="4098" name="Picture 2"/>
          <p:cNvPicPr>
            <a:picLocks noChangeAspect="1" noChangeArrowheads="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33400" y="1066800"/>
            <a:ext cx="7963112"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31707217"/>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81000"/>
            <a:ext cx="7772400" cy="677108"/>
          </a:xfrm>
        </p:spPr>
        <p:txBody>
          <a:bodyPr/>
          <a:lstStyle/>
          <a:p>
            <a:pPr algn="ctr"/>
            <a:r>
              <a:rPr lang="en-IN" sz="4400" b="1" dirty="0" smtClean="0"/>
              <a:t>Span of Management</a:t>
            </a:r>
            <a:endParaRPr lang="en-IN" sz="4400" b="1" dirty="0"/>
          </a:p>
        </p:txBody>
      </p:sp>
      <p:sp>
        <p:nvSpPr>
          <p:cNvPr id="4" name="Footer Placeholder 3"/>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5" name="Slide Number Placeholder 4"/>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79</a:t>
            </a:fld>
            <a:endParaRPr lang="en-IN"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295400"/>
            <a:ext cx="6096000" cy="51466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901657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3" name="Slide Number Placeholder 2"/>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8</a:t>
            </a:fld>
            <a:endParaRPr lang="en-IN"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457200"/>
            <a:ext cx="7620000"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4743131"/>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610105" y="960577"/>
            <a:ext cx="5244465" cy="1674817"/>
          </a:xfrm>
          <a:prstGeom prst="rect">
            <a:avLst/>
          </a:prstGeom>
        </p:spPr>
        <p:txBody>
          <a:bodyPr vert="horz" wrap="square" lIns="0" tIns="12700" rIns="0" bIns="0" rtlCol="0">
            <a:spAutoFit/>
          </a:bodyPr>
          <a:lstStyle/>
          <a:p>
            <a:pPr marL="12700">
              <a:lnSpc>
                <a:spcPct val="100000"/>
              </a:lnSpc>
              <a:spcBef>
                <a:spcPts val="100"/>
              </a:spcBef>
            </a:pPr>
            <a:r>
              <a:rPr sz="5400" spc="-155" dirty="0">
                <a:latin typeface="Trebuchet MS"/>
                <a:cs typeface="Trebuchet MS"/>
              </a:rPr>
              <a:t>SPAN </a:t>
            </a:r>
            <a:r>
              <a:rPr sz="5400" dirty="0">
                <a:latin typeface="Trebuchet MS"/>
                <a:cs typeface="Trebuchet MS"/>
              </a:rPr>
              <a:t>OF</a:t>
            </a:r>
            <a:r>
              <a:rPr sz="5400" spc="90" dirty="0">
                <a:latin typeface="Trebuchet MS"/>
                <a:cs typeface="Trebuchet MS"/>
              </a:rPr>
              <a:t> </a:t>
            </a:r>
            <a:r>
              <a:rPr sz="5400" spc="-5" dirty="0">
                <a:latin typeface="Trebuchet MS"/>
                <a:cs typeface="Trebuchet MS"/>
              </a:rPr>
              <a:t>MANAGEMENT</a:t>
            </a:r>
            <a:endParaRPr sz="5400">
              <a:latin typeface="Trebuchet MS"/>
              <a:cs typeface="Trebuchet MS"/>
            </a:endParaRPr>
          </a:p>
        </p:txBody>
      </p:sp>
      <p:sp>
        <p:nvSpPr>
          <p:cNvPr id="3" name="object 3"/>
          <p:cNvSpPr/>
          <p:nvPr/>
        </p:nvSpPr>
        <p:spPr>
          <a:xfrm>
            <a:off x="1565909" y="2392680"/>
            <a:ext cx="5174361" cy="4465317"/>
          </a:xfrm>
          <a:prstGeom prst="rect">
            <a:avLst/>
          </a:prstGeom>
          <a:blipFill>
            <a:blip r:embed="rId2" cstate="print"/>
            <a:stretch>
              <a:fillRect/>
            </a:stretch>
          </a:blipFill>
        </p:spPr>
        <p:txBody>
          <a:bodyPr wrap="square" lIns="0" tIns="0" rIns="0" bIns="0" rtlCol="0"/>
          <a:lstStyle/>
          <a:p>
            <a:endParaRPr/>
          </a:p>
        </p:txBody>
      </p:sp>
      <p:sp>
        <p:nvSpPr>
          <p:cNvPr id="4" name="Footer Placeholder 3"/>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5" name="Slide Number Placeholder 4"/>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80</a:t>
            </a:fld>
            <a:endParaRPr lang="en-IN" dirty="0"/>
          </a:p>
        </p:txBody>
      </p:sp>
    </p:spTree>
    <p:extLst>
      <p:ext uri="{BB962C8B-B14F-4D97-AF65-F5344CB8AC3E}">
        <p14:creationId xmlns:p14="http://schemas.microsoft.com/office/powerpoint/2010/main" val="2936873840"/>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67233" y="629158"/>
            <a:ext cx="3242767" cy="505267"/>
          </a:xfrm>
          <a:prstGeom prst="rect">
            <a:avLst/>
          </a:prstGeom>
        </p:spPr>
        <p:txBody>
          <a:bodyPr vert="horz" wrap="square" lIns="0" tIns="12700" rIns="0" bIns="0" rtlCol="0">
            <a:spAutoFit/>
          </a:bodyPr>
          <a:lstStyle/>
          <a:p>
            <a:pPr marL="12700">
              <a:lnSpc>
                <a:spcPct val="100000"/>
              </a:lnSpc>
              <a:spcBef>
                <a:spcPts val="100"/>
              </a:spcBef>
            </a:pPr>
            <a:r>
              <a:rPr spc="-5" dirty="0">
                <a:latin typeface="Trebuchet MS"/>
                <a:cs typeface="Trebuchet MS"/>
              </a:rPr>
              <a:t>DEFI</a:t>
            </a:r>
            <a:r>
              <a:rPr spc="-15" dirty="0">
                <a:latin typeface="Trebuchet MS"/>
                <a:cs typeface="Trebuchet MS"/>
              </a:rPr>
              <a:t>N</a:t>
            </a:r>
            <a:r>
              <a:rPr spc="-350" dirty="0">
                <a:latin typeface="Trebuchet MS"/>
                <a:cs typeface="Trebuchet MS"/>
              </a:rPr>
              <a:t>A</a:t>
            </a:r>
            <a:r>
              <a:rPr dirty="0">
                <a:latin typeface="Trebuchet MS"/>
                <a:cs typeface="Trebuchet MS"/>
              </a:rPr>
              <a:t>TI</a:t>
            </a:r>
            <a:r>
              <a:rPr spc="-10" dirty="0">
                <a:latin typeface="Trebuchet MS"/>
                <a:cs typeface="Trebuchet MS"/>
              </a:rPr>
              <a:t>O</a:t>
            </a:r>
            <a:r>
              <a:rPr dirty="0">
                <a:latin typeface="Trebuchet MS"/>
                <a:cs typeface="Trebuchet MS"/>
              </a:rPr>
              <a:t>N</a:t>
            </a:r>
          </a:p>
        </p:txBody>
      </p:sp>
      <p:sp>
        <p:nvSpPr>
          <p:cNvPr id="3" name="object 3"/>
          <p:cNvSpPr txBox="1"/>
          <p:nvPr/>
        </p:nvSpPr>
        <p:spPr>
          <a:xfrm>
            <a:off x="567233" y="1642364"/>
            <a:ext cx="8576767" cy="629018"/>
          </a:xfrm>
          <a:prstGeom prst="rect">
            <a:avLst/>
          </a:prstGeom>
        </p:spPr>
        <p:txBody>
          <a:bodyPr vert="horz" wrap="square" lIns="0" tIns="13335" rIns="0" bIns="0" rtlCol="0">
            <a:spAutoFit/>
          </a:bodyPr>
          <a:lstStyle/>
          <a:p>
            <a:pPr marL="355600" marR="5080" indent="-342900">
              <a:lnSpc>
                <a:spcPct val="100000"/>
              </a:lnSpc>
              <a:spcBef>
                <a:spcPts val="105"/>
              </a:spcBef>
              <a:buClr>
                <a:srgbClr val="1CACE3"/>
              </a:buClr>
              <a:buSzPct val="80000"/>
              <a:buFont typeface="Wingdings 3"/>
              <a:buChar char=""/>
              <a:tabLst>
                <a:tab pos="354965" algn="l"/>
                <a:tab pos="355600" algn="l"/>
                <a:tab pos="2056130" algn="l"/>
              </a:tabLst>
            </a:pPr>
            <a:r>
              <a:rPr sz="2000" b="1" spc="-25" dirty="0">
                <a:solidFill>
                  <a:srgbClr val="404040"/>
                </a:solidFill>
                <a:latin typeface="Arial"/>
                <a:cs typeface="Arial"/>
              </a:rPr>
              <a:t>Span </a:t>
            </a:r>
            <a:r>
              <a:rPr sz="2000" b="1" spc="20" dirty="0">
                <a:solidFill>
                  <a:srgbClr val="404040"/>
                </a:solidFill>
                <a:latin typeface="Arial"/>
                <a:cs typeface="Arial"/>
              </a:rPr>
              <a:t>of </a:t>
            </a:r>
            <a:r>
              <a:rPr sz="2000" b="1" spc="15" dirty="0">
                <a:solidFill>
                  <a:srgbClr val="404040"/>
                </a:solidFill>
                <a:latin typeface="Arial"/>
                <a:cs typeface="Arial"/>
              </a:rPr>
              <a:t>management </a:t>
            </a:r>
            <a:r>
              <a:rPr sz="2000" b="1" spc="-25" dirty="0">
                <a:solidFill>
                  <a:srgbClr val="404040"/>
                </a:solidFill>
                <a:latin typeface="Arial"/>
                <a:cs typeface="Arial"/>
              </a:rPr>
              <a:t>defines </a:t>
            </a:r>
            <a:r>
              <a:rPr sz="2000" b="1" dirty="0">
                <a:solidFill>
                  <a:srgbClr val="404040"/>
                </a:solidFill>
                <a:latin typeface="Arial"/>
                <a:cs typeface="Arial"/>
              </a:rPr>
              <a:t>clearly </a:t>
            </a:r>
            <a:r>
              <a:rPr sz="2000" b="1" spc="-10" dirty="0">
                <a:solidFill>
                  <a:srgbClr val="404040"/>
                </a:solidFill>
                <a:latin typeface="Arial"/>
                <a:cs typeface="Arial"/>
              </a:rPr>
              <a:t>the </a:t>
            </a:r>
            <a:r>
              <a:rPr sz="2000" b="1" spc="-5" dirty="0">
                <a:solidFill>
                  <a:srgbClr val="404040"/>
                </a:solidFill>
                <a:latin typeface="Arial"/>
                <a:cs typeface="Arial"/>
              </a:rPr>
              <a:t>number </a:t>
            </a:r>
            <a:r>
              <a:rPr sz="2000" b="1" spc="20" dirty="0">
                <a:solidFill>
                  <a:srgbClr val="404040"/>
                </a:solidFill>
                <a:latin typeface="Arial"/>
                <a:cs typeface="Arial"/>
              </a:rPr>
              <a:t>of </a:t>
            </a:r>
            <a:r>
              <a:rPr sz="2000" b="1" spc="-15" dirty="0">
                <a:solidFill>
                  <a:srgbClr val="404040"/>
                </a:solidFill>
                <a:latin typeface="Arial"/>
                <a:cs typeface="Arial"/>
              </a:rPr>
              <a:t>the  </a:t>
            </a:r>
            <a:r>
              <a:rPr sz="2000" b="1" spc="-25" dirty="0">
                <a:solidFill>
                  <a:srgbClr val="404040"/>
                </a:solidFill>
                <a:latin typeface="Arial"/>
                <a:cs typeface="Arial"/>
              </a:rPr>
              <a:t>subordinates	</a:t>
            </a:r>
            <a:r>
              <a:rPr sz="2000" b="1" spc="-60" dirty="0">
                <a:solidFill>
                  <a:srgbClr val="404040"/>
                </a:solidFill>
                <a:latin typeface="Arial"/>
                <a:cs typeface="Arial"/>
              </a:rPr>
              <a:t>can </a:t>
            </a:r>
            <a:r>
              <a:rPr sz="2000" b="1" spc="25" dirty="0">
                <a:solidFill>
                  <a:srgbClr val="404040"/>
                </a:solidFill>
                <a:latin typeface="Arial"/>
                <a:cs typeface="Arial"/>
              </a:rPr>
              <a:t>be </a:t>
            </a:r>
            <a:r>
              <a:rPr sz="2000" b="1" dirty="0">
                <a:solidFill>
                  <a:srgbClr val="404040"/>
                </a:solidFill>
                <a:latin typeface="Arial"/>
                <a:cs typeface="Arial"/>
              </a:rPr>
              <a:t>effectively </a:t>
            </a:r>
            <a:r>
              <a:rPr sz="2000" b="1" spc="-40" dirty="0">
                <a:solidFill>
                  <a:srgbClr val="404040"/>
                </a:solidFill>
                <a:latin typeface="Arial"/>
                <a:cs typeface="Arial"/>
              </a:rPr>
              <a:t>control </a:t>
            </a:r>
            <a:r>
              <a:rPr sz="2000" b="1" spc="60" dirty="0">
                <a:solidFill>
                  <a:srgbClr val="404040"/>
                </a:solidFill>
                <a:latin typeface="Arial"/>
                <a:cs typeface="Arial"/>
              </a:rPr>
              <a:t>by </a:t>
            </a:r>
            <a:r>
              <a:rPr sz="2000" b="1" spc="-10" dirty="0">
                <a:solidFill>
                  <a:srgbClr val="404040"/>
                </a:solidFill>
                <a:latin typeface="Arial"/>
                <a:cs typeface="Arial"/>
              </a:rPr>
              <a:t>the</a:t>
            </a:r>
            <a:r>
              <a:rPr sz="2000" b="1" spc="-135" dirty="0">
                <a:solidFill>
                  <a:srgbClr val="404040"/>
                </a:solidFill>
                <a:latin typeface="Arial"/>
                <a:cs typeface="Arial"/>
              </a:rPr>
              <a:t> </a:t>
            </a:r>
            <a:r>
              <a:rPr sz="2000" b="1" spc="20" dirty="0">
                <a:solidFill>
                  <a:srgbClr val="404040"/>
                </a:solidFill>
                <a:latin typeface="Arial"/>
                <a:cs typeface="Arial"/>
              </a:rPr>
              <a:t>manager.</a:t>
            </a:r>
            <a:endParaRPr sz="2000" dirty="0">
              <a:latin typeface="Arial"/>
              <a:cs typeface="Arial"/>
            </a:endParaRPr>
          </a:p>
        </p:txBody>
      </p:sp>
      <p:sp>
        <p:nvSpPr>
          <p:cNvPr id="4" name="object 4"/>
          <p:cNvSpPr/>
          <p:nvPr/>
        </p:nvSpPr>
        <p:spPr>
          <a:xfrm>
            <a:off x="2438400" y="2971800"/>
            <a:ext cx="4267961" cy="3469692"/>
          </a:xfrm>
          <a:prstGeom prst="rect">
            <a:avLst/>
          </a:prstGeom>
          <a:blipFill>
            <a:blip r:embed="rId2" cstate="print"/>
            <a:stretch>
              <a:fillRect/>
            </a:stretch>
          </a:blipFill>
        </p:spPr>
        <p:txBody>
          <a:bodyPr wrap="square" lIns="0" tIns="0" rIns="0" bIns="0" rtlCol="0"/>
          <a:lstStyle/>
          <a:p>
            <a:endParaRPr/>
          </a:p>
        </p:txBody>
      </p:sp>
      <p:sp>
        <p:nvSpPr>
          <p:cNvPr id="5" name="Footer Placeholder 4"/>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6" name="Slide Number Placeholder 5"/>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81</a:t>
            </a:fld>
            <a:endParaRPr lang="en-IN" dirty="0"/>
          </a:p>
        </p:txBody>
      </p:sp>
    </p:spTree>
    <p:extLst>
      <p:ext uri="{BB962C8B-B14F-4D97-AF65-F5344CB8AC3E}">
        <p14:creationId xmlns:p14="http://schemas.microsoft.com/office/powerpoint/2010/main" val="1428202759"/>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67232" y="629158"/>
            <a:ext cx="6274118" cy="1120820"/>
          </a:xfrm>
          <a:prstGeom prst="rect">
            <a:avLst/>
          </a:prstGeom>
        </p:spPr>
        <p:txBody>
          <a:bodyPr vert="horz" wrap="square" lIns="0" tIns="12700" rIns="0" bIns="0" rtlCol="0">
            <a:spAutoFit/>
          </a:bodyPr>
          <a:lstStyle/>
          <a:p>
            <a:pPr marL="12700">
              <a:lnSpc>
                <a:spcPct val="100000"/>
              </a:lnSpc>
              <a:spcBef>
                <a:spcPts val="100"/>
              </a:spcBef>
            </a:pPr>
            <a:r>
              <a:rPr sz="3600" dirty="0">
                <a:solidFill>
                  <a:srgbClr val="1CACE3"/>
                </a:solidFill>
                <a:latin typeface="Trebuchet MS"/>
                <a:cs typeface="Trebuchet MS"/>
              </a:rPr>
              <a:t>OTHER </a:t>
            </a:r>
            <a:r>
              <a:rPr sz="3600" spc="-5" dirty="0">
                <a:solidFill>
                  <a:srgbClr val="1CACE3"/>
                </a:solidFill>
                <a:latin typeface="Trebuchet MS"/>
                <a:cs typeface="Trebuchet MS"/>
              </a:rPr>
              <a:t>NAMES </a:t>
            </a:r>
            <a:r>
              <a:rPr sz="3600" dirty="0">
                <a:solidFill>
                  <a:srgbClr val="1CACE3"/>
                </a:solidFill>
                <a:latin typeface="Trebuchet MS"/>
                <a:cs typeface="Trebuchet MS"/>
              </a:rPr>
              <a:t>OF </a:t>
            </a:r>
            <a:r>
              <a:rPr sz="3600" spc="-105" dirty="0">
                <a:solidFill>
                  <a:srgbClr val="1CACE3"/>
                </a:solidFill>
                <a:latin typeface="Trebuchet MS"/>
                <a:cs typeface="Trebuchet MS"/>
              </a:rPr>
              <a:t>SPAN </a:t>
            </a:r>
            <a:r>
              <a:rPr sz="3600" dirty="0">
                <a:solidFill>
                  <a:srgbClr val="1CACE3"/>
                </a:solidFill>
                <a:latin typeface="Trebuchet MS"/>
                <a:cs typeface="Trebuchet MS"/>
              </a:rPr>
              <a:t>OF</a:t>
            </a:r>
            <a:r>
              <a:rPr sz="3600" spc="35" dirty="0">
                <a:solidFill>
                  <a:srgbClr val="1CACE3"/>
                </a:solidFill>
                <a:latin typeface="Trebuchet MS"/>
                <a:cs typeface="Trebuchet MS"/>
              </a:rPr>
              <a:t> </a:t>
            </a:r>
            <a:r>
              <a:rPr sz="3600" spc="-5" dirty="0">
                <a:solidFill>
                  <a:srgbClr val="1CACE3"/>
                </a:solidFill>
                <a:latin typeface="Trebuchet MS"/>
                <a:cs typeface="Trebuchet MS"/>
              </a:rPr>
              <a:t>MANAGEMENT</a:t>
            </a:r>
            <a:endParaRPr sz="3600">
              <a:latin typeface="Trebuchet MS"/>
              <a:cs typeface="Trebuchet MS"/>
            </a:endParaRPr>
          </a:p>
        </p:txBody>
      </p:sp>
      <p:grpSp>
        <p:nvGrpSpPr>
          <p:cNvPr id="3" name="object 3"/>
          <p:cNvGrpSpPr/>
          <p:nvPr/>
        </p:nvGrpSpPr>
        <p:grpSpPr>
          <a:xfrm>
            <a:off x="857250" y="1976629"/>
            <a:ext cx="5747385" cy="1478407"/>
            <a:chOff x="1143000" y="1976628"/>
            <a:chExt cx="7663180" cy="1478407"/>
          </a:xfrm>
        </p:grpSpPr>
        <p:sp>
          <p:nvSpPr>
            <p:cNvPr id="4" name="object 4"/>
            <p:cNvSpPr/>
            <p:nvPr/>
          </p:nvSpPr>
          <p:spPr>
            <a:xfrm>
              <a:off x="1143000" y="2522220"/>
              <a:ext cx="7663180" cy="932815"/>
            </a:xfrm>
            <a:custGeom>
              <a:avLst/>
              <a:gdLst/>
              <a:ahLst/>
              <a:cxnLst/>
              <a:rect l="l" t="t" r="r" b="b"/>
              <a:pathLst>
                <a:path w="7663180" h="932814">
                  <a:moveTo>
                    <a:pt x="0" y="932688"/>
                  </a:moveTo>
                  <a:lnTo>
                    <a:pt x="7662672" y="932688"/>
                  </a:lnTo>
                  <a:lnTo>
                    <a:pt x="7662672" y="0"/>
                  </a:lnTo>
                  <a:lnTo>
                    <a:pt x="0" y="0"/>
                  </a:lnTo>
                  <a:lnTo>
                    <a:pt x="0" y="932688"/>
                  </a:lnTo>
                  <a:close/>
                </a:path>
              </a:pathLst>
            </a:custGeom>
            <a:ln w="39624">
              <a:solidFill>
                <a:srgbClr val="1CACE3"/>
              </a:solidFill>
            </a:ln>
          </p:spPr>
          <p:txBody>
            <a:bodyPr wrap="square" lIns="0" tIns="0" rIns="0" bIns="0" rtlCol="0"/>
            <a:lstStyle/>
            <a:p>
              <a:endParaRPr/>
            </a:p>
          </p:txBody>
        </p:sp>
        <p:sp>
          <p:nvSpPr>
            <p:cNvPr id="5" name="object 5"/>
            <p:cNvSpPr/>
            <p:nvPr/>
          </p:nvSpPr>
          <p:spPr>
            <a:xfrm>
              <a:off x="1525524" y="1976628"/>
              <a:ext cx="5364480" cy="1092835"/>
            </a:xfrm>
            <a:custGeom>
              <a:avLst/>
              <a:gdLst/>
              <a:ahLst/>
              <a:cxnLst/>
              <a:rect l="l" t="t" r="r" b="b"/>
              <a:pathLst>
                <a:path w="5364480" h="1092835">
                  <a:moveTo>
                    <a:pt x="5182361" y="0"/>
                  </a:moveTo>
                  <a:lnTo>
                    <a:pt x="182118" y="0"/>
                  </a:lnTo>
                  <a:lnTo>
                    <a:pt x="133702" y="6505"/>
                  </a:lnTo>
                  <a:lnTo>
                    <a:pt x="90198" y="24863"/>
                  </a:lnTo>
                  <a:lnTo>
                    <a:pt x="53340" y="53340"/>
                  </a:lnTo>
                  <a:lnTo>
                    <a:pt x="24863" y="90198"/>
                  </a:lnTo>
                  <a:lnTo>
                    <a:pt x="6505" y="133702"/>
                  </a:lnTo>
                  <a:lnTo>
                    <a:pt x="0" y="182118"/>
                  </a:lnTo>
                  <a:lnTo>
                    <a:pt x="0" y="910589"/>
                  </a:lnTo>
                  <a:lnTo>
                    <a:pt x="6505" y="959005"/>
                  </a:lnTo>
                  <a:lnTo>
                    <a:pt x="24863" y="1002509"/>
                  </a:lnTo>
                  <a:lnTo>
                    <a:pt x="53339" y="1039367"/>
                  </a:lnTo>
                  <a:lnTo>
                    <a:pt x="90198" y="1067844"/>
                  </a:lnTo>
                  <a:lnTo>
                    <a:pt x="133702" y="1086202"/>
                  </a:lnTo>
                  <a:lnTo>
                    <a:pt x="182118" y="1092708"/>
                  </a:lnTo>
                  <a:lnTo>
                    <a:pt x="5182361" y="1092708"/>
                  </a:lnTo>
                  <a:lnTo>
                    <a:pt x="5230777" y="1086202"/>
                  </a:lnTo>
                  <a:lnTo>
                    <a:pt x="5274281" y="1067844"/>
                  </a:lnTo>
                  <a:lnTo>
                    <a:pt x="5311139" y="1039367"/>
                  </a:lnTo>
                  <a:lnTo>
                    <a:pt x="5339616" y="1002509"/>
                  </a:lnTo>
                  <a:lnTo>
                    <a:pt x="5357974" y="959005"/>
                  </a:lnTo>
                  <a:lnTo>
                    <a:pt x="5364480" y="910589"/>
                  </a:lnTo>
                  <a:lnTo>
                    <a:pt x="5364480" y="182118"/>
                  </a:lnTo>
                  <a:lnTo>
                    <a:pt x="5357974" y="133702"/>
                  </a:lnTo>
                  <a:lnTo>
                    <a:pt x="5339616" y="90198"/>
                  </a:lnTo>
                  <a:lnTo>
                    <a:pt x="5311139" y="53340"/>
                  </a:lnTo>
                  <a:lnTo>
                    <a:pt x="5274281" y="24863"/>
                  </a:lnTo>
                  <a:lnTo>
                    <a:pt x="5230777" y="6505"/>
                  </a:lnTo>
                  <a:lnTo>
                    <a:pt x="5182361" y="0"/>
                  </a:lnTo>
                  <a:close/>
                </a:path>
              </a:pathLst>
            </a:custGeom>
            <a:solidFill>
              <a:srgbClr val="1CACE3"/>
            </a:solidFill>
          </p:spPr>
          <p:txBody>
            <a:bodyPr wrap="square" lIns="0" tIns="0" rIns="0" bIns="0" rtlCol="0"/>
            <a:lstStyle/>
            <a:p>
              <a:endParaRPr/>
            </a:p>
          </p:txBody>
        </p:sp>
        <p:sp>
          <p:nvSpPr>
            <p:cNvPr id="6" name="object 6"/>
            <p:cNvSpPr/>
            <p:nvPr/>
          </p:nvSpPr>
          <p:spPr>
            <a:xfrm>
              <a:off x="1525524" y="1976628"/>
              <a:ext cx="5364480" cy="1092835"/>
            </a:xfrm>
            <a:custGeom>
              <a:avLst/>
              <a:gdLst/>
              <a:ahLst/>
              <a:cxnLst/>
              <a:rect l="l" t="t" r="r" b="b"/>
              <a:pathLst>
                <a:path w="5364480" h="1092835">
                  <a:moveTo>
                    <a:pt x="0" y="182118"/>
                  </a:moveTo>
                  <a:lnTo>
                    <a:pt x="6505" y="133702"/>
                  </a:lnTo>
                  <a:lnTo>
                    <a:pt x="24863" y="90198"/>
                  </a:lnTo>
                  <a:lnTo>
                    <a:pt x="53340" y="53340"/>
                  </a:lnTo>
                  <a:lnTo>
                    <a:pt x="90198" y="24863"/>
                  </a:lnTo>
                  <a:lnTo>
                    <a:pt x="133702" y="6505"/>
                  </a:lnTo>
                  <a:lnTo>
                    <a:pt x="182118" y="0"/>
                  </a:lnTo>
                  <a:lnTo>
                    <a:pt x="5182361" y="0"/>
                  </a:lnTo>
                  <a:lnTo>
                    <a:pt x="5230777" y="6505"/>
                  </a:lnTo>
                  <a:lnTo>
                    <a:pt x="5274281" y="24863"/>
                  </a:lnTo>
                  <a:lnTo>
                    <a:pt x="5311139" y="53340"/>
                  </a:lnTo>
                  <a:lnTo>
                    <a:pt x="5339616" y="90198"/>
                  </a:lnTo>
                  <a:lnTo>
                    <a:pt x="5357974" y="133702"/>
                  </a:lnTo>
                  <a:lnTo>
                    <a:pt x="5364480" y="182118"/>
                  </a:lnTo>
                  <a:lnTo>
                    <a:pt x="5364480" y="910589"/>
                  </a:lnTo>
                  <a:lnTo>
                    <a:pt x="5357974" y="959005"/>
                  </a:lnTo>
                  <a:lnTo>
                    <a:pt x="5339616" y="1002509"/>
                  </a:lnTo>
                  <a:lnTo>
                    <a:pt x="5311139" y="1039367"/>
                  </a:lnTo>
                  <a:lnTo>
                    <a:pt x="5274281" y="1067844"/>
                  </a:lnTo>
                  <a:lnTo>
                    <a:pt x="5230777" y="1086202"/>
                  </a:lnTo>
                  <a:lnTo>
                    <a:pt x="5182361" y="1092708"/>
                  </a:lnTo>
                  <a:lnTo>
                    <a:pt x="182118" y="1092708"/>
                  </a:lnTo>
                  <a:lnTo>
                    <a:pt x="133702" y="1086202"/>
                  </a:lnTo>
                  <a:lnTo>
                    <a:pt x="90198" y="1067844"/>
                  </a:lnTo>
                  <a:lnTo>
                    <a:pt x="53339" y="1039367"/>
                  </a:lnTo>
                  <a:lnTo>
                    <a:pt x="24863" y="1002509"/>
                  </a:lnTo>
                  <a:lnTo>
                    <a:pt x="6505" y="959005"/>
                  </a:lnTo>
                  <a:lnTo>
                    <a:pt x="0" y="910589"/>
                  </a:lnTo>
                  <a:lnTo>
                    <a:pt x="0" y="182118"/>
                  </a:lnTo>
                  <a:close/>
                </a:path>
              </a:pathLst>
            </a:custGeom>
            <a:ln w="39624">
              <a:solidFill>
                <a:srgbClr val="FFFFFF"/>
              </a:solidFill>
            </a:ln>
          </p:spPr>
          <p:txBody>
            <a:bodyPr wrap="square" lIns="0" tIns="0" rIns="0" bIns="0" rtlCol="0"/>
            <a:lstStyle/>
            <a:p>
              <a:endParaRPr/>
            </a:p>
          </p:txBody>
        </p:sp>
      </p:grpSp>
      <p:sp>
        <p:nvSpPr>
          <p:cNvPr id="7" name="object 7"/>
          <p:cNvSpPr txBox="1">
            <a:spLocks noGrp="1"/>
          </p:cNvSpPr>
          <p:nvPr>
            <p:ph type="title"/>
          </p:nvPr>
        </p:nvSpPr>
        <p:spPr>
          <a:xfrm>
            <a:off x="1327309" y="2057400"/>
            <a:ext cx="3840194" cy="566181"/>
          </a:xfrm>
          <a:prstGeom prst="rect">
            <a:avLst/>
          </a:prstGeom>
        </p:spPr>
        <p:txBody>
          <a:bodyPr vert="horz" wrap="square" lIns="0" tIns="12065" rIns="0" bIns="0" rtlCol="0">
            <a:spAutoFit/>
          </a:bodyPr>
          <a:lstStyle/>
          <a:p>
            <a:pPr marL="12700">
              <a:lnSpc>
                <a:spcPct val="100000"/>
              </a:lnSpc>
              <a:spcBef>
                <a:spcPts val="95"/>
              </a:spcBef>
            </a:pPr>
            <a:r>
              <a:rPr sz="3600" spc="-105" dirty="0">
                <a:solidFill>
                  <a:srgbClr val="FFFFFF"/>
                </a:solidFill>
                <a:latin typeface="Trebuchet MS"/>
                <a:cs typeface="Trebuchet MS"/>
              </a:rPr>
              <a:t>SPAN </a:t>
            </a:r>
            <a:r>
              <a:rPr sz="3600" spc="-5" dirty="0">
                <a:solidFill>
                  <a:srgbClr val="FFFFFF"/>
                </a:solidFill>
                <a:latin typeface="Trebuchet MS"/>
                <a:cs typeface="Trebuchet MS"/>
              </a:rPr>
              <a:t>OF</a:t>
            </a:r>
            <a:r>
              <a:rPr sz="3600" spc="45" dirty="0">
                <a:solidFill>
                  <a:srgbClr val="FFFFFF"/>
                </a:solidFill>
                <a:latin typeface="Trebuchet MS"/>
                <a:cs typeface="Trebuchet MS"/>
              </a:rPr>
              <a:t> </a:t>
            </a:r>
            <a:r>
              <a:rPr sz="3600" spc="-10" dirty="0">
                <a:solidFill>
                  <a:srgbClr val="FFFFFF"/>
                </a:solidFill>
                <a:latin typeface="Trebuchet MS"/>
                <a:cs typeface="Trebuchet MS"/>
              </a:rPr>
              <a:t>CONTROL</a:t>
            </a:r>
            <a:endParaRPr sz="3600" dirty="0">
              <a:latin typeface="Trebuchet MS"/>
              <a:cs typeface="Trebuchet MS"/>
            </a:endParaRPr>
          </a:p>
        </p:txBody>
      </p:sp>
      <p:grpSp>
        <p:nvGrpSpPr>
          <p:cNvPr id="8" name="object 8"/>
          <p:cNvGrpSpPr/>
          <p:nvPr/>
        </p:nvGrpSpPr>
        <p:grpSpPr>
          <a:xfrm>
            <a:off x="842391" y="3634741"/>
            <a:ext cx="5776913" cy="1518285"/>
            <a:chOff x="1123188" y="3634740"/>
            <a:chExt cx="7702550" cy="1518285"/>
          </a:xfrm>
        </p:grpSpPr>
        <p:sp>
          <p:nvSpPr>
            <p:cNvPr id="9" name="object 9"/>
            <p:cNvSpPr/>
            <p:nvPr/>
          </p:nvSpPr>
          <p:spPr>
            <a:xfrm>
              <a:off x="1143000" y="4201668"/>
              <a:ext cx="7663180" cy="931544"/>
            </a:xfrm>
            <a:custGeom>
              <a:avLst/>
              <a:gdLst/>
              <a:ahLst/>
              <a:cxnLst/>
              <a:rect l="l" t="t" r="r" b="b"/>
              <a:pathLst>
                <a:path w="7663180" h="931545">
                  <a:moveTo>
                    <a:pt x="7662672" y="0"/>
                  </a:moveTo>
                  <a:lnTo>
                    <a:pt x="0" y="0"/>
                  </a:lnTo>
                  <a:lnTo>
                    <a:pt x="0" y="931163"/>
                  </a:lnTo>
                  <a:lnTo>
                    <a:pt x="7662672" y="931163"/>
                  </a:lnTo>
                  <a:lnTo>
                    <a:pt x="7662672" y="0"/>
                  </a:lnTo>
                  <a:close/>
                </a:path>
              </a:pathLst>
            </a:custGeom>
            <a:solidFill>
              <a:srgbClr val="FFFFFF">
                <a:alpha val="90194"/>
              </a:srgbClr>
            </a:solidFill>
          </p:spPr>
          <p:txBody>
            <a:bodyPr wrap="square" lIns="0" tIns="0" rIns="0" bIns="0" rtlCol="0"/>
            <a:lstStyle/>
            <a:p>
              <a:endParaRPr/>
            </a:p>
          </p:txBody>
        </p:sp>
        <p:sp>
          <p:nvSpPr>
            <p:cNvPr id="10" name="object 10"/>
            <p:cNvSpPr/>
            <p:nvPr/>
          </p:nvSpPr>
          <p:spPr>
            <a:xfrm>
              <a:off x="1143000" y="4201668"/>
              <a:ext cx="7663180" cy="931544"/>
            </a:xfrm>
            <a:custGeom>
              <a:avLst/>
              <a:gdLst/>
              <a:ahLst/>
              <a:cxnLst/>
              <a:rect l="l" t="t" r="r" b="b"/>
              <a:pathLst>
                <a:path w="7663180" h="931545">
                  <a:moveTo>
                    <a:pt x="0" y="931163"/>
                  </a:moveTo>
                  <a:lnTo>
                    <a:pt x="7662672" y="931163"/>
                  </a:lnTo>
                  <a:lnTo>
                    <a:pt x="7662672" y="0"/>
                  </a:lnTo>
                  <a:lnTo>
                    <a:pt x="0" y="0"/>
                  </a:lnTo>
                  <a:lnTo>
                    <a:pt x="0" y="931163"/>
                  </a:lnTo>
                  <a:close/>
                </a:path>
              </a:pathLst>
            </a:custGeom>
            <a:ln w="39624">
              <a:solidFill>
                <a:srgbClr val="1CACE3"/>
              </a:solidFill>
            </a:ln>
          </p:spPr>
          <p:txBody>
            <a:bodyPr wrap="square" lIns="0" tIns="0" rIns="0" bIns="0" rtlCol="0"/>
            <a:lstStyle/>
            <a:p>
              <a:endParaRPr/>
            </a:p>
          </p:txBody>
        </p:sp>
        <p:sp>
          <p:nvSpPr>
            <p:cNvPr id="11" name="object 11"/>
            <p:cNvSpPr/>
            <p:nvPr/>
          </p:nvSpPr>
          <p:spPr>
            <a:xfrm>
              <a:off x="1525524" y="3654552"/>
              <a:ext cx="6471285" cy="1092835"/>
            </a:xfrm>
            <a:custGeom>
              <a:avLst/>
              <a:gdLst/>
              <a:ahLst/>
              <a:cxnLst/>
              <a:rect l="l" t="t" r="r" b="b"/>
              <a:pathLst>
                <a:path w="6471284" h="1092835">
                  <a:moveTo>
                    <a:pt x="6288785" y="0"/>
                  </a:moveTo>
                  <a:lnTo>
                    <a:pt x="182118" y="0"/>
                  </a:lnTo>
                  <a:lnTo>
                    <a:pt x="133702" y="6505"/>
                  </a:lnTo>
                  <a:lnTo>
                    <a:pt x="90198" y="24863"/>
                  </a:lnTo>
                  <a:lnTo>
                    <a:pt x="53340" y="53339"/>
                  </a:lnTo>
                  <a:lnTo>
                    <a:pt x="24863" y="90198"/>
                  </a:lnTo>
                  <a:lnTo>
                    <a:pt x="6505" y="133702"/>
                  </a:lnTo>
                  <a:lnTo>
                    <a:pt x="0" y="182118"/>
                  </a:lnTo>
                  <a:lnTo>
                    <a:pt x="0" y="910590"/>
                  </a:lnTo>
                  <a:lnTo>
                    <a:pt x="6505" y="959005"/>
                  </a:lnTo>
                  <a:lnTo>
                    <a:pt x="24863" y="1002509"/>
                  </a:lnTo>
                  <a:lnTo>
                    <a:pt x="53339" y="1039368"/>
                  </a:lnTo>
                  <a:lnTo>
                    <a:pt x="90198" y="1067844"/>
                  </a:lnTo>
                  <a:lnTo>
                    <a:pt x="133702" y="1086202"/>
                  </a:lnTo>
                  <a:lnTo>
                    <a:pt x="182118" y="1092708"/>
                  </a:lnTo>
                  <a:lnTo>
                    <a:pt x="6288785" y="1092708"/>
                  </a:lnTo>
                  <a:lnTo>
                    <a:pt x="6337201" y="1086202"/>
                  </a:lnTo>
                  <a:lnTo>
                    <a:pt x="6380705" y="1067844"/>
                  </a:lnTo>
                  <a:lnTo>
                    <a:pt x="6417563" y="1039368"/>
                  </a:lnTo>
                  <a:lnTo>
                    <a:pt x="6446040" y="1002509"/>
                  </a:lnTo>
                  <a:lnTo>
                    <a:pt x="6464398" y="959005"/>
                  </a:lnTo>
                  <a:lnTo>
                    <a:pt x="6470904" y="910590"/>
                  </a:lnTo>
                  <a:lnTo>
                    <a:pt x="6470904" y="182118"/>
                  </a:lnTo>
                  <a:lnTo>
                    <a:pt x="6464398" y="133702"/>
                  </a:lnTo>
                  <a:lnTo>
                    <a:pt x="6446040" y="90198"/>
                  </a:lnTo>
                  <a:lnTo>
                    <a:pt x="6417563" y="53339"/>
                  </a:lnTo>
                  <a:lnTo>
                    <a:pt x="6380705" y="24863"/>
                  </a:lnTo>
                  <a:lnTo>
                    <a:pt x="6337201" y="6505"/>
                  </a:lnTo>
                  <a:lnTo>
                    <a:pt x="6288785" y="0"/>
                  </a:lnTo>
                  <a:close/>
                </a:path>
              </a:pathLst>
            </a:custGeom>
            <a:solidFill>
              <a:srgbClr val="1CACE3"/>
            </a:solidFill>
          </p:spPr>
          <p:txBody>
            <a:bodyPr wrap="square" lIns="0" tIns="0" rIns="0" bIns="0" rtlCol="0"/>
            <a:lstStyle/>
            <a:p>
              <a:endParaRPr/>
            </a:p>
          </p:txBody>
        </p:sp>
        <p:sp>
          <p:nvSpPr>
            <p:cNvPr id="12" name="object 12"/>
            <p:cNvSpPr/>
            <p:nvPr/>
          </p:nvSpPr>
          <p:spPr>
            <a:xfrm>
              <a:off x="1525524" y="3654552"/>
              <a:ext cx="6471285" cy="1092835"/>
            </a:xfrm>
            <a:custGeom>
              <a:avLst/>
              <a:gdLst/>
              <a:ahLst/>
              <a:cxnLst/>
              <a:rect l="l" t="t" r="r" b="b"/>
              <a:pathLst>
                <a:path w="6471284" h="1092835">
                  <a:moveTo>
                    <a:pt x="0" y="182118"/>
                  </a:moveTo>
                  <a:lnTo>
                    <a:pt x="6505" y="133702"/>
                  </a:lnTo>
                  <a:lnTo>
                    <a:pt x="24863" y="90198"/>
                  </a:lnTo>
                  <a:lnTo>
                    <a:pt x="53340" y="53339"/>
                  </a:lnTo>
                  <a:lnTo>
                    <a:pt x="90198" y="24863"/>
                  </a:lnTo>
                  <a:lnTo>
                    <a:pt x="133702" y="6505"/>
                  </a:lnTo>
                  <a:lnTo>
                    <a:pt x="182118" y="0"/>
                  </a:lnTo>
                  <a:lnTo>
                    <a:pt x="6288785" y="0"/>
                  </a:lnTo>
                  <a:lnTo>
                    <a:pt x="6337201" y="6505"/>
                  </a:lnTo>
                  <a:lnTo>
                    <a:pt x="6380705" y="24863"/>
                  </a:lnTo>
                  <a:lnTo>
                    <a:pt x="6417563" y="53339"/>
                  </a:lnTo>
                  <a:lnTo>
                    <a:pt x="6446040" y="90198"/>
                  </a:lnTo>
                  <a:lnTo>
                    <a:pt x="6464398" y="133702"/>
                  </a:lnTo>
                  <a:lnTo>
                    <a:pt x="6470904" y="182118"/>
                  </a:lnTo>
                  <a:lnTo>
                    <a:pt x="6470904" y="910590"/>
                  </a:lnTo>
                  <a:lnTo>
                    <a:pt x="6464398" y="959005"/>
                  </a:lnTo>
                  <a:lnTo>
                    <a:pt x="6446040" y="1002509"/>
                  </a:lnTo>
                  <a:lnTo>
                    <a:pt x="6417563" y="1039368"/>
                  </a:lnTo>
                  <a:lnTo>
                    <a:pt x="6380705" y="1067844"/>
                  </a:lnTo>
                  <a:lnTo>
                    <a:pt x="6337201" y="1086202"/>
                  </a:lnTo>
                  <a:lnTo>
                    <a:pt x="6288785" y="1092708"/>
                  </a:lnTo>
                  <a:lnTo>
                    <a:pt x="182118" y="1092708"/>
                  </a:lnTo>
                  <a:lnTo>
                    <a:pt x="133702" y="1086202"/>
                  </a:lnTo>
                  <a:lnTo>
                    <a:pt x="90198" y="1067844"/>
                  </a:lnTo>
                  <a:lnTo>
                    <a:pt x="53339" y="1039368"/>
                  </a:lnTo>
                  <a:lnTo>
                    <a:pt x="24863" y="1002509"/>
                  </a:lnTo>
                  <a:lnTo>
                    <a:pt x="6505" y="959005"/>
                  </a:lnTo>
                  <a:lnTo>
                    <a:pt x="0" y="910590"/>
                  </a:lnTo>
                  <a:lnTo>
                    <a:pt x="0" y="182118"/>
                  </a:lnTo>
                  <a:close/>
                </a:path>
              </a:pathLst>
            </a:custGeom>
            <a:ln w="39624">
              <a:solidFill>
                <a:srgbClr val="FFFFFF"/>
              </a:solidFill>
            </a:ln>
          </p:spPr>
          <p:txBody>
            <a:bodyPr wrap="square" lIns="0" tIns="0" rIns="0" bIns="0" rtlCol="0"/>
            <a:lstStyle/>
            <a:p>
              <a:endParaRPr/>
            </a:p>
          </p:txBody>
        </p:sp>
      </p:grpSp>
      <p:grpSp>
        <p:nvGrpSpPr>
          <p:cNvPr id="13" name="object 13"/>
          <p:cNvGrpSpPr/>
          <p:nvPr/>
        </p:nvGrpSpPr>
        <p:grpSpPr>
          <a:xfrm>
            <a:off x="842391" y="5314189"/>
            <a:ext cx="5776913" cy="1518285"/>
            <a:chOff x="1123188" y="5314188"/>
            <a:chExt cx="7702550" cy="1518285"/>
          </a:xfrm>
        </p:grpSpPr>
        <p:sp>
          <p:nvSpPr>
            <p:cNvPr id="14" name="object 14"/>
            <p:cNvSpPr/>
            <p:nvPr/>
          </p:nvSpPr>
          <p:spPr>
            <a:xfrm>
              <a:off x="1143000" y="5879592"/>
              <a:ext cx="7663180" cy="932815"/>
            </a:xfrm>
            <a:custGeom>
              <a:avLst/>
              <a:gdLst/>
              <a:ahLst/>
              <a:cxnLst/>
              <a:rect l="l" t="t" r="r" b="b"/>
              <a:pathLst>
                <a:path w="7663180" h="932815">
                  <a:moveTo>
                    <a:pt x="7662672" y="0"/>
                  </a:moveTo>
                  <a:lnTo>
                    <a:pt x="0" y="0"/>
                  </a:lnTo>
                  <a:lnTo>
                    <a:pt x="0" y="932687"/>
                  </a:lnTo>
                  <a:lnTo>
                    <a:pt x="7662672" y="932687"/>
                  </a:lnTo>
                  <a:lnTo>
                    <a:pt x="7662672" y="0"/>
                  </a:lnTo>
                  <a:close/>
                </a:path>
              </a:pathLst>
            </a:custGeom>
            <a:solidFill>
              <a:srgbClr val="FFFFFF">
                <a:alpha val="90194"/>
              </a:srgbClr>
            </a:solidFill>
          </p:spPr>
          <p:txBody>
            <a:bodyPr wrap="square" lIns="0" tIns="0" rIns="0" bIns="0" rtlCol="0"/>
            <a:lstStyle/>
            <a:p>
              <a:endParaRPr/>
            </a:p>
          </p:txBody>
        </p:sp>
        <p:sp>
          <p:nvSpPr>
            <p:cNvPr id="15" name="object 15"/>
            <p:cNvSpPr/>
            <p:nvPr/>
          </p:nvSpPr>
          <p:spPr>
            <a:xfrm>
              <a:off x="1143000" y="5879592"/>
              <a:ext cx="7663180" cy="932815"/>
            </a:xfrm>
            <a:custGeom>
              <a:avLst/>
              <a:gdLst/>
              <a:ahLst/>
              <a:cxnLst/>
              <a:rect l="l" t="t" r="r" b="b"/>
              <a:pathLst>
                <a:path w="7663180" h="932815">
                  <a:moveTo>
                    <a:pt x="0" y="932687"/>
                  </a:moveTo>
                  <a:lnTo>
                    <a:pt x="7662672" y="932687"/>
                  </a:lnTo>
                  <a:lnTo>
                    <a:pt x="7662672" y="0"/>
                  </a:lnTo>
                  <a:lnTo>
                    <a:pt x="0" y="0"/>
                  </a:lnTo>
                  <a:lnTo>
                    <a:pt x="0" y="932687"/>
                  </a:lnTo>
                  <a:close/>
                </a:path>
              </a:pathLst>
            </a:custGeom>
            <a:ln w="39624">
              <a:solidFill>
                <a:srgbClr val="1CACE3"/>
              </a:solidFill>
            </a:ln>
          </p:spPr>
          <p:txBody>
            <a:bodyPr wrap="square" lIns="0" tIns="0" rIns="0" bIns="0" rtlCol="0"/>
            <a:lstStyle/>
            <a:p>
              <a:endParaRPr/>
            </a:p>
          </p:txBody>
        </p:sp>
        <p:sp>
          <p:nvSpPr>
            <p:cNvPr id="16" name="object 16"/>
            <p:cNvSpPr/>
            <p:nvPr/>
          </p:nvSpPr>
          <p:spPr>
            <a:xfrm>
              <a:off x="1507236" y="5334000"/>
              <a:ext cx="7297420" cy="1091565"/>
            </a:xfrm>
            <a:custGeom>
              <a:avLst/>
              <a:gdLst/>
              <a:ahLst/>
              <a:cxnLst/>
              <a:rect l="l" t="t" r="r" b="b"/>
              <a:pathLst>
                <a:path w="7297420" h="1091564">
                  <a:moveTo>
                    <a:pt x="7115048" y="0"/>
                  </a:moveTo>
                  <a:lnTo>
                    <a:pt x="181863" y="0"/>
                  </a:lnTo>
                  <a:lnTo>
                    <a:pt x="133511" y="6495"/>
                  </a:lnTo>
                  <a:lnTo>
                    <a:pt x="90066" y="24826"/>
                  </a:lnTo>
                  <a:lnTo>
                    <a:pt x="53260" y="53260"/>
                  </a:lnTo>
                  <a:lnTo>
                    <a:pt x="24826" y="90066"/>
                  </a:lnTo>
                  <a:lnTo>
                    <a:pt x="6495" y="133511"/>
                  </a:lnTo>
                  <a:lnTo>
                    <a:pt x="0" y="181863"/>
                  </a:lnTo>
                  <a:lnTo>
                    <a:pt x="0" y="909319"/>
                  </a:lnTo>
                  <a:lnTo>
                    <a:pt x="6495" y="957667"/>
                  </a:lnTo>
                  <a:lnTo>
                    <a:pt x="24826" y="1001111"/>
                  </a:lnTo>
                  <a:lnTo>
                    <a:pt x="53260" y="1037918"/>
                  </a:lnTo>
                  <a:lnTo>
                    <a:pt x="90066" y="1066355"/>
                  </a:lnTo>
                  <a:lnTo>
                    <a:pt x="133511" y="1084687"/>
                  </a:lnTo>
                  <a:lnTo>
                    <a:pt x="181863" y="1091184"/>
                  </a:lnTo>
                  <a:lnTo>
                    <a:pt x="7115048" y="1091184"/>
                  </a:lnTo>
                  <a:lnTo>
                    <a:pt x="7163400" y="1084687"/>
                  </a:lnTo>
                  <a:lnTo>
                    <a:pt x="7206845" y="1066355"/>
                  </a:lnTo>
                  <a:lnTo>
                    <a:pt x="7243651" y="1037918"/>
                  </a:lnTo>
                  <a:lnTo>
                    <a:pt x="7272085" y="1001111"/>
                  </a:lnTo>
                  <a:lnTo>
                    <a:pt x="7290416" y="957667"/>
                  </a:lnTo>
                  <a:lnTo>
                    <a:pt x="7296911" y="909319"/>
                  </a:lnTo>
                  <a:lnTo>
                    <a:pt x="7296911" y="181863"/>
                  </a:lnTo>
                  <a:lnTo>
                    <a:pt x="7290416" y="133511"/>
                  </a:lnTo>
                  <a:lnTo>
                    <a:pt x="7272085" y="90066"/>
                  </a:lnTo>
                  <a:lnTo>
                    <a:pt x="7243651" y="53260"/>
                  </a:lnTo>
                  <a:lnTo>
                    <a:pt x="7206845" y="24826"/>
                  </a:lnTo>
                  <a:lnTo>
                    <a:pt x="7163400" y="6495"/>
                  </a:lnTo>
                  <a:lnTo>
                    <a:pt x="7115048" y="0"/>
                  </a:lnTo>
                  <a:close/>
                </a:path>
              </a:pathLst>
            </a:custGeom>
            <a:solidFill>
              <a:srgbClr val="1CACE3"/>
            </a:solidFill>
          </p:spPr>
          <p:txBody>
            <a:bodyPr wrap="square" lIns="0" tIns="0" rIns="0" bIns="0" rtlCol="0"/>
            <a:lstStyle/>
            <a:p>
              <a:endParaRPr/>
            </a:p>
          </p:txBody>
        </p:sp>
        <p:sp>
          <p:nvSpPr>
            <p:cNvPr id="17" name="object 17"/>
            <p:cNvSpPr/>
            <p:nvPr/>
          </p:nvSpPr>
          <p:spPr>
            <a:xfrm>
              <a:off x="1507236" y="5334000"/>
              <a:ext cx="7297420" cy="1091565"/>
            </a:xfrm>
            <a:custGeom>
              <a:avLst/>
              <a:gdLst/>
              <a:ahLst/>
              <a:cxnLst/>
              <a:rect l="l" t="t" r="r" b="b"/>
              <a:pathLst>
                <a:path w="7297420" h="1091564">
                  <a:moveTo>
                    <a:pt x="0" y="181863"/>
                  </a:moveTo>
                  <a:lnTo>
                    <a:pt x="6495" y="133511"/>
                  </a:lnTo>
                  <a:lnTo>
                    <a:pt x="24826" y="90066"/>
                  </a:lnTo>
                  <a:lnTo>
                    <a:pt x="53260" y="53260"/>
                  </a:lnTo>
                  <a:lnTo>
                    <a:pt x="90066" y="24826"/>
                  </a:lnTo>
                  <a:lnTo>
                    <a:pt x="133511" y="6495"/>
                  </a:lnTo>
                  <a:lnTo>
                    <a:pt x="181863" y="0"/>
                  </a:lnTo>
                  <a:lnTo>
                    <a:pt x="7115048" y="0"/>
                  </a:lnTo>
                  <a:lnTo>
                    <a:pt x="7163400" y="6495"/>
                  </a:lnTo>
                  <a:lnTo>
                    <a:pt x="7206845" y="24826"/>
                  </a:lnTo>
                  <a:lnTo>
                    <a:pt x="7243651" y="53260"/>
                  </a:lnTo>
                  <a:lnTo>
                    <a:pt x="7272085" y="90066"/>
                  </a:lnTo>
                  <a:lnTo>
                    <a:pt x="7290416" y="133511"/>
                  </a:lnTo>
                  <a:lnTo>
                    <a:pt x="7296911" y="181863"/>
                  </a:lnTo>
                  <a:lnTo>
                    <a:pt x="7296911" y="909319"/>
                  </a:lnTo>
                  <a:lnTo>
                    <a:pt x="7290416" y="957667"/>
                  </a:lnTo>
                  <a:lnTo>
                    <a:pt x="7272085" y="1001111"/>
                  </a:lnTo>
                  <a:lnTo>
                    <a:pt x="7243651" y="1037918"/>
                  </a:lnTo>
                  <a:lnTo>
                    <a:pt x="7206845" y="1066355"/>
                  </a:lnTo>
                  <a:lnTo>
                    <a:pt x="7163400" y="1084687"/>
                  </a:lnTo>
                  <a:lnTo>
                    <a:pt x="7115048" y="1091184"/>
                  </a:lnTo>
                  <a:lnTo>
                    <a:pt x="181863" y="1091184"/>
                  </a:lnTo>
                  <a:lnTo>
                    <a:pt x="133511" y="1084687"/>
                  </a:lnTo>
                  <a:lnTo>
                    <a:pt x="90066" y="1066355"/>
                  </a:lnTo>
                  <a:lnTo>
                    <a:pt x="53260" y="1037918"/>
                  </a:lnTo>
                  <a:lnTo>
                    <a:pt x="24826" y="1001111"/>
                  </a:lnTo>
                  <a:lnTo>
                    <a:pt x="6495" y="957667"/>
                  </a:lnTo>
                  <a:lnTo>
                    <a:pt x="0" y="909319"/>
                  </a:lnTo>
                  <a:lnTo>
                    <a:pt x="0" y="181863"/>
                  </a:lnTo>
                  <a:close/>
                </a:path>
              </a:pathLst>
            </a:custGeom>
            <a:ln w="39624">
              <a:solidFill>
                <a:srgbClr val="FFFFFF"/>
              </a:solidFill>
            </a:ln>
          </p:spPr>
          <p:txBody>
            <a:bodyPr wrap="square" lIns="0" tIns="0" rIns="0" bIns="0" rtlCol="0"/>
            <a:lstStyle/>
            <a:p>
              <a:endParaRPr/>
            </a:p>
          </p:txBody>
        </p:sp>
      </p:grpSp>
      <p:sp>
        <p:nvSpPr>
          <p:cNvPr id="18" name="object 18"/>
          <p:cNvSpPr txBox="1"/>
          <p:nvPr/>
        </p:nvSpPr>
        <p:spPr>
          <a:xfrm>
            <a:off x="1857660" y="3861003"/>
            <a:ext cx="4504849" cy="2279470"/>
          </a:xfrm>
          <a:prstGeom prst="rect">
            <a:avLst/>
          </a:prstGeom>
        </p:spPr>
        <p:txBody>
          <a:bodyPr vert="horz" wrap="square" lIns="0" tIns="12065" rIns="0" bIns="0" rtlCol="0">
            <a:spAutoFit/>
          </a:bodyPr>
          <a:lstStyle/>
          <a:p>
            <a:pPr marL="12700">
              <a:lnSpc>
                <a:spcPct val="100000"/>
              </a:lnSpc>
              <a:spcBef>
                <a:spcPts val="95"/>
              </a:spcBef>
            </a:pPr>
            <a:r>
              <a:rPr sz="2800" spc="-105" dirty="0">
                <a:solidFill>
                  <a:srgbClr val="FFFFFF"/>
                </a:solidFill>
                <a:latin typeface="Trebuchet MS"/>
                <a:cs typeface="Trebuchet MS"/>
              </a:rPr>
              <a:t>SPAN </a:t>
            </a:r>
            <a:r>
              <a:rPr sz="2800" dirty="0">
                <a:solidFill>
                  <a:srgbClr val="FFFFFF"/>
                </a:solidFill>
                <a:latin typeface="Trebuchet MS"/>
                <a:cs typeface="Trebuchet MS"/>
              </a:rPr>
              <a:t>OF</a:t>
            </a:r>
            <a:r>
              <a:rPr sz="2800" spc="80" dirty="0">
                <a:solidFill>
                  <a:srgbClr val="FFFFFF"/>
                </a:solidFill>
                <a:latin typeface="Trebuchet MS"/>
                <a:cs typeface="Trebuchet MS"/>
              </a:rPr>
              <a:t> </a:t>
            </a:r>
            <a:r>
              <a:rPr sz="2800" spc="-25" dirty="0" smtClean="0">
                <a:solidFill>
                  <a:srgbClr val="FFFFFF"/>
                </a:solidFill>
                <a:latin typeface="Trebuchet MS"/>
                <a:cs typeface="Trebuchet MS"/>
              </a:rPr>
              <a:t>SUPERVISE</a:t>
            </a:r>
            <a:r>
              <a:rPr lang="en-IN" sz="2800" spc="-25" dirty="0" smtClean="0">
                <a:solidFill>
                  <a:srgbClr val="FFFFFF"/>
                </a:solidFill>
                <a:latin typeface="Trebuchet MS"/>
                <a:cs typeface="Trebuchet MS"/>
              </a:rPr>
              <a:t>N</a:t>
            </a:r>
            <a:endParaRPr sz="2800" dirty="0">
              <a:latin typeface="Trebuchet MS"/>
              <a:cs typeface="Trebuchet MS"/>
            </a:endParaRPr>
          </a:p>
          <a:p>
            <a:pPr marL="831850" algn="ctr">
              <a:lnSpc>
                <a:spcPct val="100000"/>
              </a:lnSpc>
              <a:spcBef>
                <a:spcPts val="3790"/>
              </a:spcBef>
            </a:pPr>
            <a:endParaRPr lang="en-IN" sz="3200" dirty="0">
              <a:latin typeface="Trebuchet MS"/>
              <a:cs typeface="Trebuchet MS"/>
            </a:endParaRPr>
          </a:p>
          <a:p>
            <a:pPr marL="831850" algn="ctr">
              <a:lnSpc>
                <a:spcPct val="100000"/>
              </a:lnSpc>
              <a:spcBef>
                <a:spcPts val="3790"/>
              </a:spcBef>
            </a:pPr>
            <a:r>
              <a:rPr sz="2400" spc="-105" dirty="0" smtClean="0">
                <a:solidFill>
                  <a:srgbClr val="FFFFFF"/>
                </a:solidFill>
                <a:latin typeface="Trebuchet MS"/>
                <a:cs typeface="Trebuchet MS"/>
              </a:rPr>
              <a:t>SPAN </a:t>
            </a:r>
            <a:r>
              <a:rPr sz="2400" spc="-5" dirty="0">
                <a:solidFill>
                  <a:srgbClr val="FFFFFF"/>
                </a:solidFill>
                <a:latin typeface="Trebuchet MS"/>
                <a:cs typeface="Trebuchet MS"/>
              </a:rPr>
              <a:t>OF</a:t>
            </a:r>
            <a:r>
              <a:rPr sz="2400" spc="65" dirty="0">
                <a:solidFill>
                  <a:srgbClr val="FFFFFF"/>
                </a:solidFill>
                <a:latin typeface="Trebuchet MS"/>
                <a:cs typeface="Trebuchet MS"/>
              </a:rPr>
              <a:t> </a:t>
            </a:r>
            <a:r>
              <a:rPr sz="2400" spc="-10" dirty="0">
                <a:solidFill>
                  <a:srgbClr val="FFFFFF"/>
                </a:solidFill>
                <a:latin typeface="Trebuchet MS"/>
                <a:cs typeface="Trebuchet MS"/>
              </a:rPr>
              <a:t>RESPONSIBILITY</a:t>
            </a:r>
            <a:endParaRPr sz="2400" dirty="0">
              <a:latin typeface="Trebuchet MS"/>
              <a:cs typeface="Trebuchet MS"/>
            </a:endParaRPr>
          </a:p>
        </p:txBody>
      </p:sp>
      <p:sp>
        <p:nvSpPr>
          <p:cNvPr id="19" name="Footer Placeholder 18"/>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20" name="Slide Number Placeholder 19"/>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82</a:t>
            </a:fld>
            <a:endParaRPr lang="en-IN" dirty="0"/>
          </a:p>
        </p:txBody>
      </p:sp>
    </p:spTree>
    <p:extLst>
      <p:ext uri="{BB962C8B-B14F-4D97-AF65-F5344CB8AC3E}">
        <p14:creationId xmlns:p14="http://schemas.microsoft.com/office/powerpoint/2010/main" val="1579433125"/>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3400" y="221491"/>
            <a:ext cx="7509968" cy="997709"/>
          </a:xfrm>
          <a:prstGeom prst="rect">
            <a:avLst/>
          </a:prstGeom>
        </p:spPr>
        <p:txBody>
          <a:bodyPr vert="horz" wrap="square" lIns="0" tIns="12700" rIns="0" bIns="0" rtlCol="0">
            <a:spAutoFit/>
          </a:bodyPr>
          <a:lstStyle/>
          <a:p>
            <a:pPr marL="12700" marR="5080">
              <a:lnSpc>
                <a:spcPct val="100000"/>
              </a:lnSpc>
              <a:spcBef>
                <a:spcPts val="100"/>
              </a:spcBef>
            </a:pPr>
            <a:r>
              <a:rPr spc="-55" dirty="0">
                <a:latin typeface="Trebuchet MS"/>
                <a:cs typeface="Trebuchet MS"/>
              </a:rPr>
              <a:t>IMPORTANCE </a:t>
            </a:r>
            <a:r>
              <a:rPr dirty="0">
                <a:latin typeface="Trebuchet MS"/>
                <a:cs typeface="Trebuchet MS"/>
              </a:rPr>
              <a:t>OF </a:t>
            </a:r>
            <a:r>
              <a:rPr spc="-5" dirty="0">
                <a:latin typeface="Trebuchet MS"/>
                <a:cs typeface="Trebuchet MS"/>
              </a:rPr>
              <a:t>EFFECTIVE </a:t>
            </a:r>
            <a:r>
              <a:rPr spc="-105" dirty="0">
                <a:latin typeface="Trebuchet MS"/>
                <a:cs typeface="Trebuchet MS"/>
              </a:rPr>
              <a:t>SPAN </a:t>
            </a:r>
            <a:r>
              <a:rPr dirty="0">
                <a:latin typeface="Trebuchet MS"/>
                <a:cs typeface="Trebuchet MS"/>
              </a:rPr>
              <a:t>OF  </a:t>
            </a:r>
            <a:r>
              <a:rPr spc="-5" dirty="0">
                <a:latin typeface="Trebuchet MS"/>
                <a:cs typeface="Trebuchet MS"/>
              </a:rPr>
              <a:t>MANAGEMENT</a:t>
            </a:r>
          </a:p>
        </p:txBody>
      </p:sp>
      <p:grpSp>
        <p:nvGrpSpPr>
          <p:cNvPr id="3" name="object 3"/>
          <p:cNvGrpSpPr/>
          <p:nvPr/>
        </p:nvGrpSpPr>
        <p:grpSpPr>
          <a:xfrm>
            <a:off x="1842516" y="1588009"/>
            <a:ext cx="1937385" cy="1565275"/>
            <a:chOff x="2456688" y="1588008"/>
            <a:chExt cx="2583180" cy="1565275"/>
          </a:xfrm>
        </p:grpSpPr>
        <p:sp>
          <p:nvSpPr>
            <p:cNvPr id="4" name="object 4"/>
            <p:cNvSpPr/>
            <p:nvPr/>
          </p:nvSpPr>
          <p:spPr>
            <a:xfrm>
              <a:off x="2476500" y="1607820"/>
              <a:ext cx="2543810" cy="1525905"/>
            </a:xfrm>
            <a:custGeom>
              <a:avLst/>
              <a:gdLst/>
              <a:ahLst/>
              <a:cxnLst/>
              <a:rect l="l" t="t" r="r" b="b"/>
              <a:pathLst>
                <a:path w="2543810" h="1525905">
                  <a:moveTo>
                    <a:pt x="2543555" y="0"/>
                  </a:moveTo>
                  <a:lnTo>
                    <a:pt x="0" y="0"/>
                  </a:lnTo>
                  <a:lnTo>
                    <a:pt x="0" y="1525524"/>
                  </a:lnTo>
                  <a:lnTo>
                    <a:pt x="2543555" y="1525524"/>
                  </a:lnTo>
                  <a:lnTo>
                    <a:pt x="2543555" y="0"/>
                  </a:lnTo>
                  <a:close/>
                </a:path>
              </a:pathLst>
            </a:custGeom>
            <a:solidFill>
              <a:srgbClr val="1CACE3"/>
            </a:solidFill>
          </p:spPr>
          <p:txBody>
            <a:bodyPr wrap="square" lIns="0" tIns="0" rIns="0" bIns="0" rtlCol="0"/>
            <a:lstStyle/>
            <a:p>
              <a:endParaRPr/>
            </a:p>
          </p:txBody>
        </p:sp>
        <p:sp>
          <p:nvSpPr>
            <p:cNvPr id="5" name="object 5"/>
            <p:cNvSpPr/>
            <p:nvPr/>
          </p:nvSpPr>
          <p:spPr>
            <a:xfrm>
              <a:off x="2476500" y="1607820"/>
              <a:ext cx="2543810" cy="1525905"/>
            </a:xfrm>
            <a:custGeom>
              <a:avLst/>
              <a:gdLst/>
              <a:ahLst/>
              <a:cxnLst/>
              <a:rect l="l" t="t" r="r" b="b"/>
              <a:pathLst>
                <a:path w="2543810" h="1525905">
                  <a:moveTo>
                    <a:pt x="0" y="1525524"/>
                  </a:moveTo>
                  <a:lnTo>
                    <a:pt x="2543555" y="1525524"/>
                  </a:lnTo>
                  <a:lnTo>
                    <a:pt x="2543555" y="0"/>
                  </a:lnTo>
                  <a:lnTo>
                    <a:pt x="0" y="0"/>
                  </a:lnTo>
                  <a:lnTo>
                    <a:pt x="0" y="1525524"/>
                  </a:lnTo>
                  <a:close/>
                </a:path>
              </a:pathLst>
            </a:custGeom>
            <a:ln w="39624">
              <a:solidFill>
                <a:srgbClr val="FFFFFF"/>
              </a:solidFill>
            </a:ln>
          </p:spPr>
          <p:txBody>
            <a:bodyPr wrap="square" lIns="0" tIns="0" rIns="0" bIns="0" rtlCol="0"/>
            <a:lstStyle/>
            <a:p>
              <a:endParaRPr/>
            </a:p>
          </p:txBody>
        </p:sp>
        <p:sp>
          <p:nvSpPr>
            <p:cNvPr id="6" name="object 6"/>
            <p:cNvSpPr/>
            <p:nvPr/>
          </p:nvSpPr>
          <p:spPr>
            <a:xfrm>
              <a:off x="3049524" y="1842516"/>
              <a:ext cx="1485900" cy="573024"/>
            </a:xfrm>
            <a:prstGeom prst="rect">
              <a:avLst/>
            </a:prstGeom>
            <a:blipFill>
              <a:blip r:embed="rId2" cstate="print"/>
              <a:stretch>
                <a:fillRect/>
              </a:stretch>
            </a:blipFill>
          </p:spPr>
          <p:txBody>
            <a:bodyPr wrap="square" lIns="0" tIns="0" rIns="0" bIns="0" rtlCol="0"/>
            <a:lstStyle/>
            <a:p>
              <a:endParaRPr/>
            </a:p>
          </p:txBody>
        </p:sp>
        <p:sp>
          <p:nvSpPr>
            <p:cNvPr id="7" name="object 7"/>
            <p:cNvSpPr/>
            <p:nvPr/>
          </p:nvSpPr>
          <p:spPr>
            <a:xfrm>
              <a:off x="2660904" y="2118359"/>
              <a:ext cx="2261616" cy="573024"/>
            </a:xfrm>
            <a:prstGeom prst="rect">
              <a:avLst/>
            </a:prstGeom>
            <a:blipFill>
              <a:blip r:embed="rId3" cstate="print"/>
              <a:stretch>
                <a:fillRect/>
              </a:stretch>
            </a:blipFill>
          </p:spPr>
          <p:txBody>
            <a:bodyPr wrap="square" lIns="0" tIns="0" rIns="0" bIns="0" rtlCol="0"/>
            <a:lstStyle/>
            <a:p>
              <a:endParaRPr/>
            </a:p>
          </p:txBody>
        </p:sp>
        <p:sp>
          <p:nvSpPr>
            <p:cNvPr id="8" name="object 8"/>
            <p:cNvSpPr/>
            <p:nvPr/>
          </p:nvSpPr>
          <p:spPr>
            <a:xfrm>
              <a:off x="2602992" y="2392680"/>
              <a:ext cx="2311908" cy="573024"/>
            </a:xfrm>
            <a:prstGeom prst="rect">
              <a:avLst/>
            </a:prstGeom>
            <a:blipFill>
              <a:blip r:embed="rId4" cstate="print"/>
              <a:stretch>
                <a:fillRect/>
              </a:stretch>
            </a:blipFill>
          </p:spPr>
          <p:txBody>
            <a:bodyPr wrap="square" lIns="0" tIns="0" rIns="0" bIns="0" rtlCol="0"/>
            <a:lstStyle/>
            <a:p>
              <a:endParaRPr/>
            </a:p>
          </p:txBody>
        </p:sp>
      </p:grpSp>
      <p:grpSp>
        <p:nvGrpSpPr>
          <p:cNvPr id="10" name="object 10"/>
          <p:cNvGrpSpPr/>
          <p:nvPr/>
        </p:nvGrpSpPr>
        <p:grpSpPr>
          <a:xfrm>
            <a:off x="3941064" y="1588009"/>
            <a:ext cx="1936433" cy="1565275"/>
            <a:chOff x="5254752" y="1588008"/>
            <a:chExt cx="2581910" cy="1565275"/>
          </a:xfrm>
        </p:grpSpPr>
        <p:sp>
          <p:nvSpPr>
            <p:cNvPr id="11" name="object 11"/>
            <p:cNvSpPr/>
            <p:nvPr/>
          </p:nvSpPr>
          <p:spPr>
            <a:xfrm>
              <a:off x="5274564" y="1607820"/>
              <a:ext cx="2542540" cy="1525905"/>
            </a:xfrm>
            <a:custGeom>
              <a:avLst/>
              <a:gdLst/>
              <a:ahLst/>
              <a:cxnLst/>
              <a:rect l="l" t="t" r="r" b="b"/>
              <a:pathLst>
                <a:path w="2542540" h="1525905">
                  <a:moveTo>
                    <a:pt x="2542032" y="0"/>
                  </a:moveTo>
                  <a:lnTo>
                    <a:pt x="0" y="0"/>
                  </a:lnTo>
                  <a:lnTo>
                    <a:pt x="0" y="1525524"/>
                  </a:lnTo>
                  <a:lnTo>
                    <a:pt x="2542032" y="1525524"/>
                  </a:lnTo>
                  <a:lnTo>
                    <a:pt x="2542032" y="0"/>
                  </a:lnTo>
                  <a:close/>
                </a:path>
              </a:pathLst>
            </a:custGeom>
            <a:solidFill>
              <a:srgbClr val="1CACE3"/>
            </a:solidFill>
          </p:spPr>
          <p:txBody>
            <a:bodyPr wrap="square" lIns="0" tIns="0" rIns="0" bIns="0" rtlCol="0"/>
            <a:lstStyle/>
            <a:p>
              <a:endParaRPr/>
            </a:p>
          </p:txBody>
        </p:sp>
        <p:sp>
          <p:nvSpPr>
            <p:cNvPr id="12" name="object 12"/>
            <p:cNvSpPr/>
            <p:nvPr/>
          </p:nvSpPr>
          <p:spPr>
            <a:xfrm>
              <a:off x="5274564" y="1607820"/>
              <a:ext cx="2542540" cy="1525905"/>
            </a:xfrm>
            <a:custGeom>
              <a:avLst/>
              <a:gdLst/>
              <a:ahLst/>
              <a:cxnLst/>
              <a:rect l="l" t="t" r="r" b="b"/>
              <a:pathLst>
                <a:path w="2542540" h="1525905">
                  <a:moveTo>
                    <a:pt x="0" y="1525524"/>
                  </a:moveTo>
                  <a:lnTo>
                    <a:pt x="2542032" y="1525524"/>
                  </a:lnTo>
                  <a:lnTo>
                    <a:pt x="2542032" y="0"/>
                  </a:lnTo>
                  <a:lnTo>
                    <a:pt x="0" y="0"/>
                  </a:lnTo>
                  <a:lnTo>
                    <a:pt x="0" y="1525524"/>
                  </a:lnTo>
                  <a:close/>
                </a:path>
              </a:pathLst>
            </a:custGeom>
            <a:ln w="39624">
              <a:solidFill>
                <a:srgbClr val="FFFFFF"/>
              </a:solidFill>
            </a:ln>
          </p:spPr>
          <p:txBody>
            <a:bodyPr wrap="square" lIns="0" tIns="0" rIns="0" bIns="0" rtlCol="0"/>
            <a:lstStyle/>
            <a:p>
              <a:endParaRPr/>
            </a:p>
          </p:txBody>
        </p:sp>
        <p:sp>
          <p:nvSpPr>
            <p:cNvPr id="13" name="object 13"/>
            <p:cNvSpPr/>
            <p:nvPr/>
          </p:nvSpPr>
          <p:spPr>
            <a:xfrm>
              <a:off x="5609844" y="1981200"/>
              <a:ext cx="1961388" cy="571500"/>
            </a:xfrm>
            <a:prstGeom prst="rect">
              <a:avLst/>
            </a:prstGeom>
            <a:blipFill>
              <a:blip r:embed="rId5" cstate="print"/>
              <a:stretch>
                <a:fillRect/>
              </a:stretch>
            </a:blipFill>
          </p:spPr>
          <p:txBody>
            <a:bodyPr wrap="square" lIns="0" tIns="0" rIns="0" bIns="0" rtlCol="0"/>
            <a:lstStyle/>
            <a:p>
              <a:endParaRPr/>
            </a:p>
          </p:txBody>
        </p:sp>
        <p:sp>
          <p:nvSpPr>
            <p:cNvPr id="14" name="object 14"/>
            <p:cNvSpPr/>
            <p:nvPr/>
          </p:nvSpPr>
          <p:spPr>
            <a:xfrm>
              <a:off x="5550408" y="2257044"/>
              <a:ext cx="2013204" cy="571500"/>
            </a:xfrm>
            <a:prstGeom prst="rect">
              <a:avLst/>
            </a:prstGeom>
            <a:blipFill>
              <a:blip r:embed="rId6" cstate="print"/>
              <a:stretch>
                <a:fillRect/>
              </a:stretch>
            </a:blipFill>
          </p:spPr>
          <p:txBody>
            <a:bodyPr wrap="square" lIns="0" tIns="0" rIns="0" bIns="0" rtlCol="0"/>
            <a:lstStyle/>
            <a:p>
              <a:endParaRPr/>
            </a:p>
          </p:txBody>
        </p:sp>
      </p:grpSp>
      <p:grpSp>
        <p:nvGrpSpPr>
          <p:cNvPr id="16" name="object 16"/>
          <p:cNvGrpSpPr/>
          <p:nvPr/>
        </p:nvGrpSpPr>
        <p:grpSpPr>
          <a:xfrm>
            <a:off x="1842516" y="3368040"/>
            <a:ext cx="1937385" cy="1567180"/>
            <a:chOff x="2456688" y="3368040"/>
            <a:chExt cx="2583180" cy="1567180"/>
          </a:xfrm>
        </p:grpSpPr>
        <p:sp>
          <p:nvSpPr>
            <p:cNvPr id="17" name="object 17"/>
            <p:cNvSpPr/>
            <p:nvPr/>
          </p:nvSpPr>
          <p:spPr>
            <a:xfrm>
              <a:off x="2476500" y="3387852"/>
              <a:ext cx="2543810" cy="1527175"/>
            </a:xfrm>
            <a:custGeom>
              <a:avLst/>
              <a:gdLst/>
              <a:ahLst/>
              <a:cxnLst/>
              <a:rect l="l" t="t" r="r" b="b"/>
              <a:pathLst>
                <a:path w="2543810" h="1527175">
                  <a:moveTo>
                    <a:pt x="2543555" y="0"/>
                  </a:moveTo>
                  <a:lnTo>
                    <a:pt x="0" y="0"/>
                  </a:lnTo>
                  <a:lnTo>
                    <a:pt x="0" y="1527048"/>
                  </a:lnTo>
                  <a:lnTo>
                    <a:pt x="2543555" y="1527048"/>
                  </a:lnTo>
                  <a:lnTo>
                    <a:pt x="2543555" y="0"/>
                  </a:lnTo>
                  <a:close/>
                </a:path>
              </a:pathLst>
            </a:custGeom>
            <a:solidFill>
              <a:srgbClr val="1CACE3"/>
            </a:solidFill>
          </p:spPr>
          <p:txBody>
            <a:bodyPr wrap="square" lIns="0" tIns="0" rIns="0" bIns="0" rtlCol="0"/>
            <a:lstStyle/>
            <a:p>
              <a:endParaRPr/>
            </a:p>
          </p:txBody>
        </p:sp>
        <p:sp>
          <p:nvSpPr>
            <p:cNvPr id="18" name="object 18"/>
            <p:cNvSpPr/>
            <p:nvPr/>
          </p:nvSpPr>
          <p:spPr>
            <a:xfrm>
              <a:off x="2476500" y="3387852"/>
              <a:ext cx="2543810" cy="1527175"/>
            </a:xfrm>
            <a:custGeom>
              <a:avLst/>
              <a:gdLst/>
              <a:ahLst/>
              <a:cxnLst/>
              <a:rect l="l" t="t" r="r" b="b"/>
              <a:pathLst>
                <a:path w="2543810" h="1527175">
                  <a:moveTo>
                    <a:pt x="0" y="1527048"/>
                  </a:moveTo>
                  <a:lnTo>
                    <a:pt x="2543555" y="1527048"/>
                  </a:lnTo>
                  <a:lnTo>
                    <a:pt x="2543555" y="0"/>
                  </a:lnTo>
                  <a:lnTo>
                    <a:pt x="0" y="0"/>
                  </a:lnTo>
                  <a:lnTo>
                    <a:pt x="0" y="1527048"/>
                  </a:lnTo>
                  <a:close/>
                </a:path>
              </a:pathLst>
            </a:custGeom>
            <a:ln w="39624">
              <a:solidFill>
                <a:srgbClr val="FFFFFF"/>
              </a:solidFill>
            </a:ln>
          </p:spPr>
          <p:txBody>
            <a:bodyPr wrap="square" lIns="0" tIns="0" rIns="0" bIns="0" rtlCol="0"/>
            <a:lstStyle/>
            <a:p>
              <a:endParaRPr/>
            </a:p>
          </p:txBody>
        </p:sp>
        <p:sp>
          <p:nvSpPr>
            <p:cNvPr id="19" name="object 19"/>
            <p:cNvSpPr/>
            <p:nvPr/>
          </p:nvSpPr>
          <p:spPr>
            <a:xfrm>
              <a:off x="3247644" y="3677412"/>
              <a:ext cx="1082040" cy="513588"/>
            </a:xfrm>
            <a:prstGeom prst="rect">
              <a:avLst/>
            </a:prstGeom>
            <a:blipFill>
              <a:blip r:embed="rId7" cstate="print"/>
              <a:stretch>
                <a:fillRect/>
              </a:stretch>
            </a:blipFill>
          </p:spPr>
          <p:txBody>
            <a:bodyPr wrap="square" lIns="0" tIns="0" rIns="0" bIns="0" rtlCol="0"/>
            <a:lstStyle/>
            <a:p>
              <a:endParaRPr/>
            </a:p>
          </p:txBody>
        </p:sp>
        <p:sp>
          <p:nvSpPr>
            <p:cNvPr id="20" name="object 20"/>
            <p:cNvSpPr/>
            <p:nvPr/>
          </p:nvSpPr>
          <p:spPr>
            <a:xfrm>
              <a:off x="2670048" y="3924300"/>
              <a:ext cx="2243328" cy="513588"/>
            </a:xfrm>
            <a:prstGeom prst="rect">
              <a:avLst/>
            </a:prstGeom>
            <a:blipFill>
              <a:blip r:embed="rId8" cstate="print"/>
              <a:stretch>
                <a:fillRect/>
              </a:stretch>
            </a:blipFill>
          </p:spPr>
          <p:txBody>
            <a:bodyPr wrap="square" lIns="0" tIns="0" rIns="0" bIns="0" rtlCol="0"/>
            <a:lstStyle/>
            <a:p>
              <a:endParaRPr/>
            </a:p>
          </p:txBody>
        </p:sp>
        <p:sp>
          <p:nvSpPr>
            <p:cNvPr id="21" name="object 21"/>
            <p:cNvSpPr/>
            <p:nvPr/>
          </p:nvSpPr>
          <p:spPr>
            <a:xfrm>
              <a:off x="2910840" y="4172712"/>
              <a:ext cx="1694688" cy="513588"/>
            </a:xfrm>
            <a:prstGeom prst="rect">
              <a:avLst/>
            </a:prstGeom>
            <a:blipFill>
              <a:blip r:embed="rId9" cstate="print"/>
              <a:stretch>
                <a:fillRect/>
              </a:stretch>
            </a:blipFill>
          </p:spPr>
          <p:txBody>
            <a:bodyPr wrap="square" lIns="0" tIns="0" rIns="0" bIns="0" rtlCol="0"/>
            <a:lstStyle/>
            <a:p>
              <a:endParaRPr/>
            </a:p>
          </p:txBody>
        </p:sp>
      </p:grpSp>
      <p:grpSp>
        <p:nvGrpSpPr>
          <p:cNvPr id="23" name="object 23"/>
          <p:cNvGrpSpPr/>
          <p:nvPr/>
        </p:nvGrpSpPr>
        <p:grpSpPr>
          <a:xfrm>
            <a:off x="3941064" y="3368040"/>
            <a:ext cx="1952625" cy="1567180"/>
            <a:chOff x="5254752" y="3368040"/>
            <a:chExt cx="2603500" cy="1567180"/>
          </a:xfrm>
        </p:grpSpPr>
        <p:sp>
          <p:nvSpPr>
            <p:cNvPr id="24" name="object 24"/>
            <p:cNvSpPr/>
            <p:nvPr/>
          </p:nvSpPr>
          <p:spPr>
            <a:xfrm>
              <a:off x="5274564" y="3387852"/>
              <a:ext cx="2542540" cy="1527175"/>
            </a:xfrm>
            <a:custGeom>
              <a:avLst/>
              <a:gdLst/>
              <a:ahLst/>
              <a:cxnLst/>
              <a:rect l="l" t="t" r="r" b="b"/>
              <a:pathLst>
                <a:path w="2542540" h="1527175">
                  <a:moveTo>
                    <a:pt x="2542032" y="0"/>
                  </a:moveTo>
                  <a:lnTo>
                    <a:pt x="0" y="0"/>
                  </a:lnTo>
                  <a:lnTo>
                    <a:pt x="0" y="1527048"/>
                  </a:lnTo>
                  <a:lnTo>
                    <a:pt x="2542032" y="1527048"/>
                  </a:lnTo>
                  <a:lnTo>
                    <a:pt x="2542032" y="0"/>
                  </a:lnTo>
                  <a:close/>
                </a:path>
              </a:pathLst>
            </a:custGeom>
            <a:solidFill>
              <a:srgbClr val="1CACE3"/>
            </a:solidFill>
          </p:spPr>
          <p:txBody>
            <a:bodyPr wrap="square" lIns="0" tIns="0" rIns="0" bIns="0" rtlCol="0"/>
            <a:lstStyle/>
            <a:p>
              <a:endParaRPr/>
            </a:p>
          </p:txBody>
        </p:sp>
        <p:sp>
          <p:nvSpPr>
            <p:cNvPr id="25" name="object 25"/>
            <p:cNvSpPr/>
            <p:nvPr/>
          </p:nvSpPr>
          <p:spPr>
            <a:xfrm>
              <a:off x="5274564" y="3387852"/>
              <a:ext cx="2542540" cy="1527175"/>
            </a:xfrm>
            <a:custGeom>
              <a:avLst/>
              <a:gdLst/>
              <a:ahLst/>
              <a:cxnLst/>
              <a:rect l="l" t="t" r="r" b="b"/>
              <a:pathLst>
                <a:path w="2542540" h="1527175">
                  <a:moveTo>
                    <a:pt x="0" y="1527048"/>
                  </a:moveTo>
                  <a:lnTo>
                    <a:pt x="2542032" y="1527048"/>
                  </a:lnTo>
                  <a:lnTo>
                    <a:pt x="2542032" y="0"/>
                  </a:lnTo>
                  <a:lnTo>
                    <a:pt x="0" y="0"/>
                  </a:lnTo>
                  <a:lnTo>
                    <a:pt x="0" y="1527048"/>
                  </a:lnTo>
                  <a:close/>
                </a:path>
              </a:pathLst>
            </a:custGeom>
            <a:ln w="39624">
              <a:solidFill>
                <a:srgbClr val="FFFFFF"/>
              </a:solidFill>
            </a:ln>
          </p:spPr>
          <p:txBody>
            <a:bodyPr wrap="square" lIns="0" tIns="0" rIns="0" bIns="0" rtlCol="0"/>
            <a:lstStyle/>
            <a:p>
              <a:endParaRPr/>
            </a:p>
          </p:txBody>
        </p:sp>
        <p:sp>
          <p:nvSpPr>
            <p:cNvPr id="26" name="object 26"/>
            <p:cNvSpPr/>
            <p:nvPr/>
          </p:nvSpPr>
          <p:spPr>
            <a:xfrm>
              <a:off x="6045708" y="3553968"/>
              <a:ext cx="1082039" cy="513587"/>
            </a:xfrm>
            <a:prstGeom prst="rect">
              <a:avLst/>
            </a:prstGeom>
            <a:blipFill>
              <a:blip r:embed="rId10" cstate="print"/>
              <a:stretch>
                <a:fillRect/>
              </a:stretch>
            </a:blipFill>
          </p:spPr>
          <p:txBody>
            <a:bodyPr wrap="square" lIns="0" tIns="0" rIns="0" bIns="0" rtlCol="0"/>
            <a:lstStyle/>
            <a:p>
              <a:endParaRPr/>
            </a:p>
          </p:txBody>
        </p:sp>
        <p:sp>
          <p:nvSpPr>
            <p:cNvPr id="27" name="object 27"/>
            <p:cNvSpPr/>
            <p:nvPr/>
          </p:nvSpPr>
          <p:spPr>
            <a:xfrm>
              <a:off x="5318760" y="3800856"/>
              <a:ext cx="2538984" cy="513588"/>
            </a:xfrm>
            <a:prstGeom prst="rect">
              <a:avLst/>
            </a:prstGeom>
            <a:blipFill>
              <a:blip r:embed="rId11" cstate="print"/>
              <a:stretch>
                <a:fillRect/>
              </a:stretch>
            </a:blipFill>
          </p:spPr>
          <p:txBody>
            <a:bodyPr wrap="square" lIns="0" tIns="0" rIns="0" bIns="0" rtlCol="0"/>
            <a:lstStyle/>
            <a:p>
              <a:endParaRPr/>
            </a:p>
          </p:txBody>
        </p:sp>
        <p:sp>
          <p:nvSpPr>
            <p:cNvPr id="28" name="object 28"/>
            <p:cNvSpPr/>
            <p:nvPr/>
          </p:nvSpPr>
          <p:spPr>
            <a:xfrm>
              <a:off x="6138672" y="4049268"/>
              <a:ext cx="900683" cy="513588"/>
            </a:xfrm>
            <a:prstGeom prst="rect">
              <a:avLst/>
            </a:prstGeom>
            <a:blipFill>
              <a:blip r:embed="rId12" cstate="print"/>
              <a:stretch>
                <a:fillRect/>
              </a:stretch>
            </a:blipFill>
          </p:spPr>
          <p:txBody>
            <a:bodyPr wrap="square" lIns="0" tIns="0" rIns="0" bIns="0" rtlCol="0"/>
            <a:lstStyle/>
            <a:p>
              <a:endParaRPr/>
            </a:p>
          </p:txBody>
        </p:sp>
        <p:sp>
          <p:nvSpPr>
            <p:cNvPr id="29" name="object 29"/>
            <p:cNvSpPr/>
            <p:nvPr/>
          </p:nvSpPr>
          <p:spPr>
            <a:xfrm>
              <a:off x="5449824" y="4296156"/>
              <a:ext cx="2212848" cy="513588"/>
            </a:xfrm>
            <a:prstGeom prst="rect">
              <a:avLst/>
            </a:prstGeom>
            <a:blipFill>
              <a:blip r:embed="rId13" cstate="print"/>
              <a:stretch>
                <a:fillRect/>
              </a:stretch>
            </a:blipFill>
          </p:spPr>
          <p:txBody>
            <a:bodyPr wrap="square" lIns="0" tIns="0" rIns="0" bIns="0" rtlCol="0"/>
            <a:lstStyle/>
            <a:p>
              <a:endParaRPr/>
            </a:p>
          </p:txBody>
        </p:sp>
      </p:grpSp>
      <p:grpSp>
        <p:nvGrpSpPr>
          <p:cNvPr id="31" name="object 31"/>
          <p:cNvGrpSpPr/>
          <p:nvPr/>
        </p:nvGrpSpPr>
        <p:grpSpPr>
          <a:xfrm>
            <a:off x="2891790" y="5148071"/>
            <a:ext cx="1937385" cy="1567180"/>
            <a:chOff x="3855720" y="5148071"/>
            <a:chExt cx="2583180" cy="1567180"/>
          </a:xfrm>
        </p:grpSpPr>
        <p:sp>
          <p:nvSpPr>
            <p:cNvPr id="32" name="object 32"/>
            <p:cNvSpPr/>
            <p:nvPr/>
          </p:nvSpPr>
          <p:spPr>
            <a:xfrm>
              <a:off x="3875532" y="5167883"/>
              <a:ext cx="2543810" cy="1527175"/>
            </a:xfrm>
            <a:custGeom>
              <a:avLst/>
              <a:gdLst/>
              <a:ahLst/>
              <a:cxnLst/>
              <a:rect l="l" t="t" r="r" b="b"/>
              <a:pathLst>
                <a:path w="2543810" h="1527175">
                  <a:moveTo>
                    <a:pt x="2543556" y="0"/>
                  </a:moveTo>
                  <a:lnTo>
                    <a:pt x="0" y="0"/>
                  </a:lnTo>
                  <a:lnTo>
                    <a:pt x="0" y="1527047"/>
                  </a:lnTo>
                  <a:lnTo>
                    <a:pt x="2543556" y="1527047"/>
                  </a:lnTo>
                  <a:lnTo>
                    <a:pt x="2543556" y="0"/>
                  </a:lnTo>
                  <a:close/>
                </a:path>
              </a:pathLst>
            </a:custGeom>
            <a:solidFill>
              <a:srgbClr val="1CACE3"/>
            </a:solidFill>
          </p:spPr>
          <p:txBody>
            <a:bodyPr wrap="square" lIns="0" tIns="0" rIns="0" bIns="0" rtlCol="0"/>
            <a:lstStyle/>
            <a:p>
              <a:endParaRPr/>
            </a:p>
          </p:txBody>
        </p:sp>
        <p:sp>
          <p:nvSpPr>
            <p:cNvPr id="33" name="object 33"/>
            <p:cNvSpPr/>
            <p:nvPr/>
          </p:nvSpPr>
          <p:spPr>
            <a:xfrm>
              <a:off x="3875532" y="5167883"/>
              <a:ext cx="2543810" cy="1527175"/>
            </a:xfrm>
            <a:custGeom>
              <a:avLst/>
              <a:gdLst/>
              <a:ahLst/>
              <a:cxnLst/>
              <a:rect l="l" t="t" r="r" b="b"/>
              <a:pathLst>
                <a:path w="2543810" h="1527175">
                  <a:moveTo>
                    <a:pt x="0" y="1527047"/>
                  </a:moveTo>
                  <a:lnTo>
                    <a:pt x="2543556" y="1527047"/>
                  </a:lnTo>
                  <a:lnTo>
                    <a:pt x="2543556" y="0"/>
                  </a:lnTo>
                  <a:lnTo>
                    <a:pt x="0" y="0"/>
                  </a:lnTo>
                  <a:lnTo>
                    <a:pt x="0" y="1527047"/>
                  </a:lnTo>
                  <a:close/>
                </a:path>
              </a:pathLst>
            </a:custGeom>
            <a:ln w="39624">
              <a:solidFill>
                <a:srgbClr val="FFFFFF"/>
              </a:solidFill>
            </a:ln>
          </p:spPr>
          <p:txBody>
            <a:bodyPr wrap="square" lIns="0" tIns="0" rIns="0" bIns="0" rtlCol="0"/>
            <a:lstStyle/>
            <a:p>
              <a:endParaRPr/>
            </a:p>
          </p:txBody>
        </p:sp>
        <p:sp>
          <p:nvSpPr>
            <p:cNvPr id="34" name="object 34"/>
            <p:cNvSpPr/>
            <p:nvPr/>
          </p:nvSpPr>
          <p:spPr>
            <a:xfrm>
              <a:off x="4354068" y="5457443"/>
              <a:ext cx="1671827" cy="513588"/>
            </a:xfrm>
            <a:prstGeom prst="rect">
              <a:avLst/>
            </a:prstGeom>
            <a:blipFill>
              <a:blip r:embed="rId14" cstate="print"/>
              <a:stretch>
                <a:fillRect/>
              </a:stretch>
            </a:blipFill>
          </p:spPr>
          <p:txBody>
            <a:bodyPr wrap="square" lIns="0" tIns="0" rIns="0" bIns="0" rtlCol="0"/>
            <a:lstStyle/>
            <a:p>
              <a:endParaRPr/>
            </a:p>
          </p:txBody>
        </p:sp>
        <p:sp>
          <p:nvSpPr>
            <p:cNvPr id="35" name="object 35"/>
            <p:cNvSpPr/>
            <p:nvPr/>
          </p:nvSpPr>
          <p:spPr>
            <a:xfrm>
              <a:off x="4002024" y="5704331"/>
              <a:ext cx="2374392" cy="513588"/>
            </a:xfrm>
            <a:prstGeom prst="rect">
              <a:avLst/>
            </a:prstGeom>
            <a:blipFill>
              <a:blip r:embed="rId15" cstate="print"/>
              <a:stretch>
                <a:fillRect/>
              </a:stretch>
            </a:blipFill>
          </p:spPr>
          <p:txBody>
            <a:bodyPr wrap="square" lIns="0" tIns="0" rIns="0" bIns="0" rtlCol="0"/>
            <a:lstStyle/>
            <a:p>
              <a:endParaRPr/>
            </a:p>
          </p:txBody>
        </p:sp>
        <p:sp>
          <p:nvSpPr>
            <p:cNvPr id="36" name="object 36"/>
            <p:cNvSpPr/>
            <p:nvPr/>
          </p:nvSpPr>
          <p:spPr>
            <a:xfrm>
              <a:off x="4046220" y="5952743"/>
              <a:ext cx="2223516" cy="513588"/>
            </a:xfrm>
            <a:prstGeom prst="rect">
              <a:avLst/>
            </a:prstGeom>
            <a:blipFill>
              <a:blip r:embed="rId16" cstate="print"/>
              <a:stretch>
                <a:fillRect/>
              </a:stretch>
            </a:blipFill>
          </p:spPr>
          <p:txBody>
            <a:bodyPr wrap="square" lIns="0" tIns="0" rIns="0" bIns="0" rtlCol="0"/>
            <a:lstStyle/>
            <a:p>
              <a:endParaRPr/>
            </a:p>
          </p:txBody>
        </p:sp>
      </p:grpSp>
      <p:sp>
        <p:nvSpPr>
          <p:cNvPr id="9" name="Footer Placeholder 8"/>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15" name="Slide Number Placeholder 14"/>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83</a:t>
            </a:fld>
            <a:endParaRPr lang="en-IN" dirty="0"/>
          </a:p>
        </p:txBody>
      </p:sp>
    </p:spTree>
    <p:extLst>
      <p:ext uri="{BB962C8B-B14F-4D97-AF65-F5344CB8AC3E}">
        <p14:creationId xmlns:p14="http://schemas.microsoft.com/office/powerpoint/2010/main" val="2365084626"/>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67232" y="381000"/>
            <a:ext cx="7281368" cy="505267"/>
          </a:xfrm>
          <a:prstGeom prst="rect">
            <a:avLst/>
          </a:prstGeom>
        </p:spPr>
        <p:txBody>
          <a:bodyPr vert="horz" wrap="square" lIns="0" tIns="12700" rIns="0" bIns="0" rtlCol="0">
            <a:spAutoFit/>
          </a:bodyPr>
          <a:lstStyle/>
          <a:p>
            <a:pPr marL="12700">
              <a:lnSpc>
                <a:spcPct val="100000"/>
              </a:lnSpc>
              <a:spcBef>
                <a:spcPts val="100"/>
              </a:spcBef>
            </a:pPr>
            <a:r>
              <a:rPr dirty="0"/>
              <a:t>BETTER </a:t>
            </a:r>
            <a:r>
              <a:rPr spc="-5" dirty="0"/>
              <a:t>SUPERVISION AND</a:t>
            </a:r>
            <a:r>
              <a:rPr spc="-110" dirty="0"/>
              <a:t> </a:t>
            </a:r>
            <a:r>
              <a:rPr spc="-5" dirty="0"/>
              <a:t>CONTROL</a:t>
            </a:r>
          </a:p>
        </p:txBody>
      </p:sp>
      <p:sp>
        <p:nvSpPr>
          <p:cNvPr id="3" name="object 3"/>
          <p:cNvSpPr txBox="1"/>
          <p:nvPr/>
        </p:nvSpPr>
        <p:spPr>
          <a:xfrm>
            <a:off x="567232" y="2169668"/>
            <a:ext cx="2959418" cy="2505814"/>
          </a:xfrm>
          <a:prstGeom prst="rect">
            <a:avLst/>
          </a:prstGeom>
        </p:spPr>
        <p:txBody>
          <a:bodyPr vert="horz" wrap="square" lIns="0" tIns="12700" rIns="0" bIns="0" rtlCol="0">
            <a:spAutoFit/>
          </a:bodyPr>
          <a:lstStyle/>
          <a:p>
            <a:pPr marL="355600" marR="5080" indent="-342900">
              <a:lnSpc>
                <a:spcPct val="100000"/>
              </a:lnSpc>
              <a:spcBef>
                <a:spcPts val="100"/>
              </a:spcBef>
              <a:buClr>
                <a:srgbClr val="1CACE3"/>
              </a:buClr>
              <a:buSzPct val="80555"/>
              <a:buFont typeface="Wingdings 3"/>
              <a:buChar char=""/>
              <a:tabLst>
                <a:tab pos="354965" algn="l"/>
                <a:tab pos="355600" algn="l"/>
              </a:tabLst>
            </a:pPr>
            <a:r>
              <a:rPr sz="1800" b="1" spc="40" dirty="0">
                <a:solidFill>
                  <a:srgbClr val="404040"/>
                </a:solidFill>
                <a:latin typeface="Arial"/>
                <a:cs typeface="Arial"/>
              </a:rPr>
              <a:t>If </a:t>
            </a:r>
            <a:r>
              <a:rPr sz="1800" b="1" spc="5" dirty="0">
                <a:solidFill>
                  <a:srgbClr val="404040"/>
                </a:solidFill>
                <a:latin typeface="Arial"/>
                <a:cs typeface="Arial"/>
              </a:rPr>
              <a:t>there </a:t>
            </a:r>
            <a:r>
              <a:rPr sz="1800" b="1" spc="-110" dirty="0">
                <a:solidFill>
                  <a:srgbClr val="404040"/>
                </a:solidFill>
                <a:latin typeface="Arial"/>
                <a:cs typeface="Arial"/>
              </a:rPr>
              <a:t>is </a:t>
            </a:r>
            <a:r>
              <a:rPr sz="1800" b="1" spc="30" dirty="0">
                <a:solidFill>
                  <a:srgbClr val="404040"/>
                </a:solidFill>
                <a:latin typeface="Arial"/>
                <a:cs typeface="Arial"/>
              </a:rPr>
              <a:t>an appropriate </a:t>
            </a:r>
            <a:r>
              <a:rPr sz="1800" b="1" spc="-30" dirty="0">
                <a:solidFill>
                  <a:srgbClr val="404040"/>
                </a:solidFill>
                <a:latin typeface="Arial"/>
                <a:cs typeface="Arial"/>
              </a:rPr>
              <a:t>span </a:t>
            </a:r>
            <a:r>
              <a:rPr sz="1800" b="1" spc="15" dirty="0">
                <a:solidFill>
                  <a:srgbClr val="404040"/>
                </a:solidFill>
                <a:latin typeface="Arial"/>
                <a:cs typeface="Arial"/>
              </a:rPr>
              <a:t>of  </a:t>
            </a:r>
            <a:r>
              <a:rPr sz="1800" b="1" spc="-45" dirty="0">
                <a:solidFill>
                  <a:srgbClr val="404040"/>
                </a:solidFill>
                <a:latin typeface="Arial"/>
                <a:cs typeface="Arial"/>
              </a:rPr>
              <a:t>control, </a:t>
            </a:r>
            <a:r>
              <a:rPr sz="1800" b="1" spc="-20" dirty="0">
                <a:solidFill>
                  <a:srgbClr val="404040"/>
                </a:solidFill>
                <a:latin typeface="Arial"/>
                <a:cs typeface="Arial"/>
              </a:rPr>
              <a:t>then </a:t>
            </a:r>
            <a:r>
              <a:rPr sz="1800" b="1" spc="-10" dirty="0">
                <a:solidFill>
                  <a:srgbClr val="404040"/>
                </a:solidFill>
                <a:latin typeface="Arial"/>
                <a:cs typeface="Arial"/>
              </a:rPr>
              <a:t>the </a:t>
            </a:r>
            <a:r>
              <a:rPr sz="1800" b="1" spc="-20" dirty="0">
                <a:solidFill>
                  <a:srgbClr val="404040"/>
                </a:solidFill>
                <a:latin typeface="Arial"/>
                <a:cs typeface="Arial"/>
              </a:rPr>
              <a:t>superior </a:t>
            </a:r>
            <a:r>
              <a:rPr sz="1800" b="1" spc="40" dirty="0">
                <a:solidFill>
                  <a:srgbClr val="404040"/>
                </a:solidFill>
                <a:latin typeface="Arial"/>
                <a:cs typeface="Arial"/>
              </a:rPr>
              <a:t>will  </a:t>
            </a:r>
            <a:r>
              <a:rPr sz="1800" b="1" spc="25" dirty="0">
                <a:solidFill>
                  <a:srgbClr val="404040"/>
                </a:solidFill>
                <a:latin typeface="Arial"/>
                <a:cs typeface="Arial"/>
              </a:rPr>
              <a:t>have </a:t>
            </a:r>
            <a:r>
              <a:rPr sz="1800" b="1" spc="114" dirty="0">
                <a:solidFill>
                  <a:srgbClr val="404040"/>
                </a:solidFill>
                <a:latin typeface="Arial"/>
                <a:cs typeface="Arial"/>
              </a:rPr>
              <a:t>a </a:t>
            </a:r>
            <a:r>
              <a:rPr sz="1800" b="1" spc="-15" dirty="0">
                <a:solidFill>
                  <a:srgbClr val="404040"/>
                </a:solidFill>
                <a:latin typeface="Arial"/>
                <a:cs typeface="Arial"/>
              </a:rPr>
              <a:t>limited </a:t>
            </a:r>
            <a:r>
              <a:rPr sz="1800" b="1" spc="-10" dirty="0">
                <a:solidFill>
                  <a:srgbClr val="404040"/>
                </a:solidFill>
                <a:latin typeface="Arial"/>
                <a:cs typeface="Arial"/>
              </a:rPr>
              <a:t>number </a:t>
            </a:r>
            <a:r>
              <a:rPr sz="1800" b="1" spc="15" dirty="0">
                <a:solidFill>
                  <a:srgbClr val="404040"/>
                </a:solidFill>
                <a:latin typeface="Arial"/>
                <a:cs typeface="Arial"/>
              </a:rPr>
              <a:t>of  </a:t>
            </a:r>
            <a:r>
              <a:rPr sz="1800" b="1" spc="-25" dirty="0">
                <a:solidFill>
                  <a:srgbClr val="404040"/>
                </a:solidFill>
                <a:latin typeface="Arial"/>
                <a:cs typeface="Arial"/>
              </a:rPr>
              <a:t>subordinates </a:t>
            </a:r>
            <a:r>
              <a:rPr sz="1800" b="1" dirty="0">
                <a:solidFill>
                  <a:srgbClr val="404040"/>
                </a:solidFill>
                <a:latin typeface="Arial"/>
                <a:cs typeface="Arial"/>
              </a:rPr>
              <a:t>under </a:t>
            </a:r>
            <a:r>
              <a:rPr sz="1800" b="1" spc="-55" dirty="0">
                <a:solidFill>
                  <a:srgbClr val="404040"/>
                </a:solidFill>
                <a:latin typeface="Arial"/>
                <a:cs typeface="Arial"/>
              </a:rPr>
              <a:t>him. </a:t>
            </a:r>
            <a:r>
              <a:rPr sz="1800" b="1" spc="-130" dirty="0">
                <a:solidFill>
                  <a:srgbClr val="404040"/>
                </a:solidFill>
                <a:latin typeface="Arial"/>
                <a:cs typeface="Arial"/>
              </a:rPr>
              <a:t>This </a:t>
            </a:r>
            <a:r>
              <a:rPr sz="1800" b="1" spc="40" dirty="0">
                <a:solidFill>
                  <a:srgbClr val="404040"/>
                </a:solidFill>
                <a:latin typeface="Arial"/>
                <a:cs typeface="Arial"/>
              </a:rPr>
              <a:t>will  </a:t>
            </a:r>
            <a:r>
              <a:rPr sz="1800" b="1" spc="-30" dirty="0">
                <a:solidFill>
                  <a:srgbClr val="404040"/>
                </a:solidFill>
                <a:latin typeface="Arial"/>
                <a:cs typeface="Arial"/>
              </a:rPr>
              <a:t>result </a:t>
            </a:r>
            <a:r>
              <a:rPr sz="1800" b="1" spc="-35" dirty="0">
                <a:solidFill>
                  <a:srgbClr val="404040"/>
                </a:solidFill>
                <a:latin typeface="Arial"/>
                <a:cs typeface="Arial"/>
              </a:rPr>
              <a:t>in </a:t>
            </a:r>
            <a:r>
              <a:rPr sz="1800" b="1" spc="10" dirty="0">
                <a:solidFill>
                  <a:srgbClr val="404040"/>
                </a:solidFill>
                <a:latin typeface="Arial"/>
                <a:cs typeface="Arial"/>
              </a:rPr>
              <a:t>better </a:t>
            </a:r>
            <a:r>
              <a:rPr sz="1800" b="1" spc="-35" dirty="0">
                <a:solidFill>
                  <a:srgbClr val="404040"/>
                </a:solidFill>
                <a:latin typeface="Arial"/>
                <a:cs typeface="Arial"/>
              </a:rPr>
              <a:t>supervision </a:t>
            </a:r>
            <a:r>
              <a:rPr sz="1800" b="1" spc="20" dirty="0">
                <a:solidFill>
                  <a:srgbClr val="404040"/>
                </a:solidFill>
                <a:latin typeface="Arial"/>
                <a:cs typeface="Arial"/>
              </a:rPr>
              <a:t>and  </a:t>
            </a:r>
            <a:r>
              <a:rPr sz="1800" b="1" spc="-45" dirty="0">
                <a:solidFill>
                  <a:srgbClr val="404040"/>
                </a:solidFill>
                <a:latin typeface="Arial"/>
                <a:cs typeface="Arial"/>
              </a:rPr>
              <a:t>control.</a:t>
            </a:r>
            <a:endParaRPr sz="1800" dirty="0">
              <a:latin typeface="Arial"/>
              <a:cs typeface="Arial"/>
            </a:endParaRPr>
          </a:p>
        </p:txBody>
      </p:sp>
      <p:sp>
        <p:nvSpPr>
          <p:cNvPr id="4" name="object 4"/>
          <p:cNvSpPr/>
          <p:nvPr/>
        </p:nvSpPr>
        <p:spPr>
          <a:xfrm>
            <a:off x="4876800" y="1600200"/>
            <a:ext cx="3208401" cy="4200144"/>
          </a:xfrm>
          <a:prstGeom prst="rect">
            <a:avLst/>
          </a:prstGeom>
          <a:blipFill>
            <a:blip r:embed="rId2" cstate="print"/>
            <a:stretch>
              <a:fillRect/>
            </a:stretch>
          </a:blipFill>
        </p:spPr>
        <p:txBody>
          <a:bodyPr wrap="square" lIns="0" tIns="0" rIns="0" bIns="0" rtlCol="0"/>
          <a:lstStyle/>
          <a:p>
            <a:endParaRPr/>
          </a:p>
        </p:txBody>
      </p:sp>
      <p:sp>
        <p:nvSpPr>
          <p:cNvPr id="5" name="Footer Placeholder 4"/>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6" name="Slide Number Placeholder 5"/>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84</a:t>
            </a:fld>
            <a:endParaRPr lang="en-IN" dirty="0"/>
          </a:p>
        </p:txBody>
      </p:sp>
    </p:spTree>
    <p:extLst>
      <p:ext uri="{BB962C8B-B14F-4D97-AF65-F5344CB8AC3E}">
        <p14:creationId xmlns:p14="http://schemas.microsoft.com/office/powerpoint/2010/main" val="1823174167"/>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67232" y="613917"/>
            <a:ext cx="5452568" cy="505267"/>
          </a:xfrm>
          <a:prstGeom prst="rect">
            <a:avLst/>
          </a:prstGeom>
        </p:spPr>
        <p:txBody>
          <a:bodyPr vert="horz" wrap="square" lIns="0" tIns="12700" rIns="0" bIns="0" rtlCol="0">
            <a:spAutoFit/>
          </a:bodyPr>
          <a:lstStyle/>
          <a:p>
            <a:pPr marL="12700">
              <a:lnSpc>
                <a:spcPct val="100000"/>
              </a:lnSpc>
              <a:spcBef>
                <a:spcPts val="100"/>
              </a:spcBef>
            </a:pPr>
            <a:r>
              <a:rPr spc="-5" dirty="0"/>
              <a:t>INCREASES</a:t>
            </a:r>
            <a:r>
              <a:rPr spc="-100" dirty="0"/>
              <a:t> </a:t>
            </a:r>
            <a:r>
              <a:rPr dirty="0"/>
              <a:t>EFFECIENCY</a:t>
            </a:r>
          </a:p>
        </p:txBody>
      </p:sp>
      <p:sp>
        <p:nvSpPr>
          <p:cNvPr id="3" name="object 3"/>
          <p:cNvSpPr txBox="1"/>
          <p:nvPr/>
        </p:nvSpPr>
        <p:spPr>
          <a:xfrm>
            <a:off x="567233" y="2169667"/>
            <a:ext cx="2887503" cy="2227533"/>
          </a:xfrm>
          <a:prstGeom prst="rect">
            <a:avLst/>
          </a:prstGeom>
        </p:spPr>
        <p:txBody>
          <a:bodyPr vert="horz" wrap="square" lIns="0" tIns="11430" rIns="0" bIns="0" rtlCol="0">
            <a:spAutoFit/>
          </a:bodyPr>
          <a:lstStyle/>
          <a:p>
            <a:pPr marL="355600" marR="5080" indent="-342900">
              <a:lnSpc>
                <a:spcPct val="100400"/>
              </a:lnSpc>
              <a:spcBef>
                <a:spcPts val="90"/>
              </a:spcBef>
              <a:buClr>
                <a:srgbClr val="1CACE3"/>
              </a:buClr>
              <a:buSzPct val="80555"/>
              <a:buFont typeface="Wingdings 3"/>
              <a:buChar char=""/>
              <a:tabLst>
                <a:tab pos="354965" algn="l"/>
                <a:tab pos="355600" algn="l"/>
              </a:tabLst>
            </a:pPr>
            <a:r>
              <a:rPr sz="1800" b="1" spc="-40" dirty="0">
                <a:solidFill>
                  <a:srgbClr val="404040"/>
                </a:solidFill>
                <a:latin typeface="Arial"/>
                <a:cs typeface="Arial"/>
              </a:rPr>
              <a:t>An </a:t>
            </a:r>
            <a:r>
              <a:rPr sz="1800" b="1" spc="30" dirty="0">
                <a:solidFill>
                  <a:srgbClr val="404040"/>
                </a:solidFill>
                <a:latin typeface="Arial"/>
                <a:cs typeface="Arial"/>
              </a:rPr>
              <a:t>appropriate </a:t>
            </a:r>
            <a:r>
              <a:rPr sz="1800" b="1" spc="-30" dirty="0">
                <a:solidFill>
                  <a:srgbClr val="404040"/>
                </a:solidFill>
                <a:latin typeface="Arial"/>
                <a:cs typeface="Arial"/>
              </a:rPr>
              <a:t>span </a:t>
            </a:r>
            <a:r>
              <a:rPr sz="1800" b="1" spc="20" dirty="0">
                <a:solidFill>
                  <a:srgbClr val="404040"/>
                </a:solidFill>
                <a:latin typeface="Arial"/>
                <a:cs typeface="Arial"/>
              </a:rPr>
              <a:t>of </a:t>
            </a:r>
            <a:r>
              <a:rPr sz="1800" b="1" spc="-40" dirty="0">
                <a:solidFill>
                  <a:srgbClr val="404040"/>
                </a:solidFill>
                <a:latin typeface="Arial"/>
                <a:cs typeface="Arial"/>
              </a:rPr>
              <a:t>control  </a:t>
            </a:r>
            <a:r>
              <a:rPr sz="1800" b="1" spc="-55" dirty="0">
                <a:solidFill>
                  <a:srgbClr val="404040"/>
                </a:solidFill>
                <a:latin typeface="Arial"/>
                <a:cs typeface="Arial"/>
              </a:rPr>
              <a:t>results </a:t>
            </a:r>
            <a:r>
              <a:rPr sz="1800" b="1" spc="-35" dirty="0">
                <a:solidFill>
                  <a:srgbClr val="404040"/>
                </a:solidFill>
                <a:latin typeface="Arial"/>
                <a:cs typeface="Arial"/>
              </a:rPr>
              <a:t>in </a:t>
            </a:r>
            <a:r>
              <a:rPr sz="1800" b="1" spc="10" dirty="0">
                <a:solidFill>
                  <a:srgbClr val="404040"/>
                </a:solidFill>
                <a:latin typeface="Arial"/>
                <a:cs typeface="Arial"/>
              </a:rPr>
              <a:t>better </a:t>
            </a:r>
            <a:r>
              <a:rPr sz="1800" b="1" spc="-35" dirty="0">
                <a:solidFill>
                  <a:srgbClr val="404040"/>
                </a:solidFill>
                <a:latin typeface="Arial"/>
                <a:cs typeface="Arial"/>
              </a:rPr>
              <a:t>supervision </a:t>
            </a:r>
            <a:r>
              <a:rPr sz="1800" b="1" spc="20" dirty="0">
                <a:solidFill>
                  <a:srgbClr val="404040"/>
                </a:solidFill>
                <a:latin typeface="Arial"/>
                <a:cs typeface="Arial"/>
              </a:rPr>
              <a:t>and  </a:t>
            </a:r>
            <a:r>
              <a:rPr sz="1800" b="1" spc="-45" dirty="0">
                <a:solidFill>
                  <a:srgbClr val="404040"/>
                </a:solidFill>
                <a:latin typeface="Arial"/>
                <a:cs typeface="Arial"/>
              </a:rPr>
              <a:t>control. </a:t>
            </a:r>
            <a:r>
              <a:rPr sz="1800" b="1" spc="-130" dirty="0">
                <a:solidFill>
                  <a:srgbClr val="404040"/>
                </a:solidFill>
                <a:latin typeface="Arial"/>
                <a:cs typeface="Arial"/>
              </a:rPr>
              <a:t>This </a:t>
            </a:r>
            <a:r>
              <a:rPr sz="1800" b="1" spc="-55" dirty="0">
                <a:solidFill>
                  <a:srgbClr val="404040"/>
                </a:solidFill>
                <a:latin typeface="Arial"/>
                <a:cs typeface="Arial"/>
              </a:rPr>
              <a:t>increases </a:t>
            </a:r>
            <a:r>
              <a:rPr sz="1800" b="1" spc="-15" dirty="0">
                <a:solidFill>
                  <a:srgbClr val="404040"/>
                </a:solidFill>
                <a:latin typeface="Arial"/>
                <a:cs typeface="Arial"/>
              </a:rPr>
              <a:t>the  </a:t>
            </a:r>
            <a:r>
              <a:rPr sz="1800" b="1" spc="-45" dirty="0">
                <a:solidFill>
                  <a:srgbClr val="404040"/>
                </a:solidFill>
                <a:latin typeface="Arial"/>
                <a:cs typeface="Arial"/>
              </a:rPr>
              <a:t>efficiency, </a:t>
            </a:r>
            <a:r>
              <a:rPr sz="1800" b="1" spc="-15" dirty="0">
                <a:solidFill>
                  <a:srgbClr val="404040"/>
                </a:solidFill>
                <a:latin typeface="Arial"/>
                <a:cs typeface="Arial"/>
              </a:rPr>
              <a:t>productivity </a:t>
            </a:r>
            <a:r>
              <a:rPr sz="1800" b="1" spc="20" dirty="0">
                <a:solidFill>
                  <a:srgbClr val="404040"/>
                </a:solidFill>
                <a:latin typeface="Arial"/>
                <a:cs typeface="Arial"/>
              </a:rPr>
              <a:t>and  </a:t>
            </a:r>
            <a:r>
              <a:rPr sz="1800" b="1" spc="10" dirty="0">
                <a:solidFill>
                  <a:srgbClr val="404040"/>
                </a:solidFill>
                <a:latin typeface="Arial"/>
                <a:cs typeface="Arial"/>
              </a:rPr>
              <a:t>profitability </a:t>
            </a:r>
            <a:r>
              <a:rPr sz="1800" b="1" spc="15" dirty="0">
                <a:solidFill>
                  <a:srgbClr val="404040"/>
                </a:solidFill>
                <a:latin typeface="Arial"/>
                <a:cs typeface="Arial"/>
              </a:rPr>
              <a:t>of </a:t>
            </a:r>
            <a:r>
              <a:rPr sz="1800" b="1" spc="-10" dirty="0">
                <a:solidFill>
                  <a:srgbClr val="404040"/>
                </a:solidFill>
                <a:latin typeface="Arial"/>
                <a:cs typeface="Arial"/>
              </a:rPr>
              <a:t>the</a:t>
            </a:r>
            <a:r>
              <a:rPr sz="1800" b="1" spc="-25" dirty="0">
                <a:solidFill>
                  <a:srgbClr val="404040"/>
                </a:solidFill>
                <a:latin typeface="Arial"/>
                <a:cs typeface="Arial"/>
              </a:rPr>
              <a:t> </a:t>
            </a:r>
            <a:r>
              <a:rPr sz="1800" b="1" spc="-5" dirty="0">
                <a:solidFill>
                  <a:srgbClr val="404040"/>
                </a:solidFill>
                <a:latin typeface="Arial"/>
                <a:cs typeface="Arial"/>
              </a:rPr>
              <a:t>organisation</a:t>
            </a:r>
            <a:r>
              <a:rPr sz="1800" spc="-5" dirty="0">
                <a:solidFill>
                  <a:srgbClr val="404040"/>
                </a:solidFill>
                <a:latin typeface="Trebuchet MS"/>
                <a:cs typeface="Trebuchet MS"/>
              </a:rPr>
              <a:t>.</a:t>
            </a:r>
            <a:endParaRPr sz="1800">
              <a:latin typeface="Trebuchet MS"/>
              <a:cs typeface="Trebuchet MS"/>
            </a:endParaRPr>
          </a:p>
        </p:txBody>
      </p:sp>
      <p:sp>
        <p:nvSpPr>
          <p:cNvPr id="4" name="object 4"/>
          <p:cNvSpPr/>
          <p:nvPr/>
        </p:nvSpPr>
        <p:spPr>
          <a:xfrm>
            <a:off x="3896486" y="1641348"/>
            <a:ext cx="3199257" cy="4172712"/>
          </a:xfrm>
          <a:prstGeom prst="rect">
            <a:avLst/>
          </a:prstGeom>
          <a:blipFill>
            <a:blip r:embed="rId2" cstate="print"/>
            <a:stretch>
              <a:fillRect/>
            </a:stretch>
          </a:blipFill>
        </p:spPr>
        <p:txBody>
          <a:bodyPr wrap="square" lIns="0" tIns="0" rIns="0" bIns="0" rtlCol="0"/>
          <a:lstStyle/>
          <a:p>
            <a:endParaRPr/>
          </a:p>
        </p:txBody>
      </p:sp>
      <p:sp>
        <p:nvSpPr>
          <p:cNvPr id="5" name="Footer Placeholder 4"/>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6" name="Slide Number Placeholder 5"/>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85</a:t>
            </a:fld>
            <a:endParaRPr lang="en-IN" dirty="0"/>
          </a:p>
        </p:txBody>
      </p:sp>
    </p:spTree>
    <p:extLst>
      <p:ext uri="{BB962C8B-B14F-4D97-AF65-F5344CB8AC3E}">
        <p14:creationId xmlns:p14="http://schemas.microsoft.com/office/powerpoint/2010/main" val="944171183"/>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67233" y="618490"/>
            <a:ext cx="6824167" cy="505267"/>
          </a:xfrm>
          <a:prstGeom prst="rect">
            <a:avLst/>
          </a:prstGeom>
        </p:spPr>
        <p:txBody>
          <a:bodyPr vert="horz" wrap="square" lIns="0" tIns="12700" rIns="0" bIns="0" rtlCol="0">
            <a:spAutoFit/>
          </a:bodyPr>
          <a:lstStyle/>
          <a:p>
            <a:pPr marL="12700">
              <a:lnSpc>
                <a:spcPct val="100000"/>
              </a:lnSpc>
              <a:spcBef>
                <a:spcPts val="100"/>
              </a:spcBef>
            </a:pPr>
            <a:r>
              <a:rPr spc="5" dirty="0"/>
              <a:t>GOOD </a:t>
            </a:r>
            <a:r>
              <a:rPr dirty="0"/>
              <a:t>PROFESSIONAL</a:t>
            </a:r>
            <a:r>
              <a:rPr spc="-90" dirty="0"/>
              <a:t> </a:t>
            </a:r>
            <a:r>
              <a:rPr spc="-15" dirty="0"/>
              <a:t>RELATIONS</a:t>
            </a:r>
          </a:p>
        </p:txBody>
      </p:sp>
      <p:sp>
        <p:nvSpPr>
          <p:cNvPr id="3" name="object 3"/>
          <p:cNvSpPr txBox="1"/>
          <p:nvPr/>
        </p:nvSpPr>
        <p:spPr>
          <a:xfrm>
            <a:off x="567232" y="2169668"/>
            <a:ext cx="2959418" cy="2505814"/>
          </a:xfrm>
          <a:prstGeom prst="rect">
            <a:avLst/>
          </a:prstGeom>
        </p:spPr>
        <p:txBody>
          <a:bodyPr vert="horz" wrap="square" lIns="0" tIns="12700" rIns="0" bIns="0" rtlCol="0">
            <a:spAutoFit/>
          </a:bodyPr>
          <a:lstStyle/>
          <a:p>
            <a:pPr marL="355600" marR="5080" indent="-342900">
              <a:lnSpc>
                <a:spcPct val="100000"/>
              </a:lnSpc>
              <a:spcBef>
                <a:spcPts val="100"/>
              </a:spcBef>
              <a:buClr>
                <a:srgbClr val="1CACE3"/>
              </a:buClr>
              <a:buSzPct val="80555"/>
              <a:buFont typeface="Wingdings 3"/>
              <a:buChar char=""/>
              <a:tabLst>
                <a:tab pos="354965" algn="l"/>
                <a:tab pos="355600" algn="l"/>
              </a:tabLst>
            </a:pPr>
            <a:r>
              <a:rPr sz="1800" b="1" spc="40" dirty="0">
                <a:solidFill>
                  <a:srgbClr val="404040"/>
                </a:solidFill>
                <a:latin typeface="Arial"/>
                <a:cs typeface="Arial"/>
              </a:rPr>
              <a:t>If </a:t>
            </a:r>
            <a:r>
              <a:rPr sz="1800" b="1" spc="5" dirty="0">
                <a:solidFill>
                  <a:srgbClr val="404040"/>
                </a:solidFill>
                <a:latin typeface="Arial"/>
                <a:cs typeface="Arial"/>
              </a:rPr>
              <a:t>there </a:t>
            </a:r>
            <a:r>
              <a:rPr sz="1800" b="1" spc="-110" dirty="0">
                <a:solidFill>
                  <a:srgbClr val="404040"/>
                </a:solidFill>
                <a:latin typeface="Arial"/>
                <a:cs typeface="Arial"/>
              </a:rPr>
              <a:t>is </a:t>
            </a:r>
            <a:r>
              <a:rPr sz="1800" b="1" spc="30" dirty="0">
                <a:solidFill>
                  <a:srgbClr val="404040"/>
                </a:solidFill>
                <a:latin typeface="Arial"/>
                <a:cs typeface="Arial"/>
              </a:rPr>
              <a:t>an appropriate </a:t>
            </a:r>
            <a:r>
              <a:rPr sz="1800" b="1" spc="-30" dirty="0">
                <a:solidFill>
                  <a:srgbClr val="404040"/>
                </a:solidFill>
                <a:latin typeface="Arial"/>
                <a:cs typeface="Arial"/>
              </a:rPr>
              <a:t>span </a:t>
            </a:r>
            <a:r>
              <a:rPr sz="1800" b="1" spc="15" dirty="0">
                <a:solidFill>
                  <a:srgbClr val="404040"/>
                </a:solidFill>
                <a:latin typeface="Arial"/>
                <a:cs typeface="Arial"/>
              </a:rPr>
              <a:t>of  </a:t>
            </a:r>
            <a:r>
              <a:rPr sz="1800" b="1" spc="-45" dirty="0">
                <a:solidFill>
                  <a:srgbClr val="404040"/>
                </a:solidFill>
                <a:latin typeface="Arial"/>
                <a:cs typeface="Arial"/>
              </a:rPr>
              <a:t>control, </a:t>
            </a:r>
            <a:r>
              <a:rPr sz="1800" b="1" spc="-20" dirty="0">
                <a:solidFill>
                  <a:srgbClr val="404040"/>
                </a:solidFill>
                <a:latin typeface="Arial"/>
                <a:cs typeface="Arial"/>
              </a:rPr>
              <a:t>then </a:t>
            </a:r>
            <a:r>
              <a:rPr sz="1800" b="1" spc="-10" dirty="0">
                <a:solidFill>
                  <a:srgbClr val="404040"/>
                </a:solidFill>
                <a:latin typeface="Arial"/>
                <a:cs typeface="Arial"/>
              </a:rPr>
              <a:t>the </a:t>
            </a:r>
            <a:r>
              <a:rPr sz="1800" b="1" spc="-40" dirty="0">
                <a:solidFill>
                  <a:srgbClr val="404040"/>
                </a:solidFill>
                <a:latin typeface="Arial"/>
                <a:cs typeface="Arial"/>
              </a:rPr>
              <a:t>superiors </a:t>
            </a:r>
            <a:r>
              <a:rPr sz="1800" b="1" spc="20" dirty="0">
                <a:solidFill>
                  <a:srgbClr val="404040"/>
                </a:solidFill>
                <a:latin typeface="Arial"/>
                <a:cs typeface="Arial"/>
              </a:rPr>
              <a:t>and  </a:t>
            </a:r>
            <a:r>
              <a:rPr sz="1800" b="1" spc="-25" dirty="0">
                <a:solidFill>
                  <a:srgbClr val="404040"/>
                </a:solidFill>
                <a:latin typeface="Arial"/>
                <a:cs typeface="Arial"/>
              </a:rPr>
              <a:t>subordinates </a:t>
            </a:r>
            <a:r>
              <a:rPr sz="1800" b="1" spc="40" dirty="0">
                <a:solidFill>
                  <a:srgbClr val="404040"/>
                </a:solidFill>
                <a:latin typeface="Arial"/>
                <a:cs typeface="Arial"/>
              </a:rPr>
              <a:t>will </a:t>
            </a:r>
            <a:r>
              <a:rPr sz="1800" b="1" spc="10" dirty="0">
                <a:solidFill>
                  <a:srgbClr val="404040"/>
                </a:solidFill>
                <a:latin typeface="Arial"/>
                <a:cs typeface="Arial"/>
              </a:rPr>
              <a:t>get </a:t>
            </a:r>
            <a:r>
              <a:rPr sz="1800" b="1" spc="-10" dirty="0">
                <a:solidFill>
                  <a:srgbClr val="404040"/>
                </a:solidFill>
                <a:latin typeface="Arial"/>
                <a:cs typeface="Arial"/>
              </a:rPr>
              <a:t>time </a:t>
            </a:r>
            <a:r>
              <a:rPr sz="1800" b="1" dirty="0">
                <a:solidFill>
                  <a:srgbClr val="404040"/>
                </a:solidFill>
                <a:latin typeface="Arial"/>
                <a:cs typeface="Arial"/>
              </a:rPr>
              <a:t>to  </a:t>
            </a:r>
            <a:r>
              <a:rPr sz="1800" b="1" spc="10" dirty="0">
                <a:solidFill>
                  <a:srgbClr val="404040"/>
                </a:solidFill>
                <a:latin typeface="Arial"/>
                <a:cs typeface="Arial"/>
              </a:rPr>
              <a:t>develop </a:t>
            </a:r>
            <a:r>
              <a:rPr sz="1800" b="1" spc="-80" dirty="0">
                <a:solidFill>
                  <a:srgbClr val="404040"/>
                </a:solidFill>
                <a:latin typeface="Arial"/>
                <a:cs typeface="Arial"/>
              </a:rPr>
              <a:t>close </a:t>
            </a:r>
            <a:r>
              <a:rPr sz="1800" b="1" spc="25" dirty="0">
                <a:solidFill>
                  <a:srgbClr val="404040"/>
                </a:solidFill>
                <a:latin typeface="Arial"/>
                <a:cs typeface="Arial"/>
              </a:rPr>
              <a:t>and </a:t>
            </a:r>
            <a:r>
              <a:rPr sz="1800" b="1" spc="15" dirty="0">
                <a:solidFill>
                  <a:srgbClr val="404040"/>
                </a:solidFill>
                <a:latin typeface="Arial"/>
                <a:cs typeface="Arial"/>
              </a:rPr>
              <a:t>good  </a:t>
            </a:r>
            <a:r>
              <a:rPr sz="1800" b="1" spc="-20" dirty="0">
                <a:solidFill>
                  <a:srgbClr val="404040"/>
                </a:solidFill>
                <a:latin typeface="Arial"/>
                <a:cs typeface="Arial"/>
              </a:rPr>
              <a:t>professional </a:t>
            </a:r>
            <a:r>
              <a:rPr sz="1800" b="1" spc="-15" dirty="0">
                <a:solidFill>
                  <a:srgbClr val="404040"/>
                </a:solidFill>
                <a:latin typeface="Arial"/>
                <a:cs typeface="Arial"/>
              </a:rPr>
              <a:t>relations </a:t>
            </a:r>
            <a:r>
              <a:rPr sz="1800" b="1" spc="35" dirty="0">
                <a:solidFill>
                  <a:srgbClr val="404040"/>
                </a:solidFill>
                <a:latin typeface="Arial"/>
                <a:cs typeface="Arial"/>
              </a:rPr>
              <a:t>between  </a:t>
            </a:r>
            <a:r>
              <a:rPr sz="1800" b="1" spc="-45" dirty="0">
                <a:solidFill>
                  <a:srgbClr val="404040"/>
                </a:solidFill>
                <a:latin typeface="Arial"/>
                <a:cs typeface="Arial"/>
              </a:rPr>
              <a:t>themselves.</a:t>
            </a:r>
            <a:endParaRPr sz="1800">
              <a:latin typeface="Arial"/>
              <a:cs typeface="Arial"/>
            </a:endParaRPr>
          </a:p>
        </p:txBody>
      </p:sp>
      <p:sp>
        <p:nvSpPr>
          <p:cNvPr id="4" name="object 4"/>
          <p:cNvSpPr/>
          <p:nvPr/>
        </p:nvSpPr>
        <p:spPr>
          <a:xfrm>
            <a:off x="3958208" y="1840992"/>
            <a:ext cx="2873502" cy="3308604"/>
          </a:xfrm>
          <a:prstGeom prst="rect">
            <a:avLst/>
          </a:prstGeom>
          <a:blipFill>
            <a:blip r:embed="rId2" cstate="print"/>
            <a:stretch>
              <a:fillRect/>
            </a:stretch>
          </a:blipFill>
        </p:spPr>
        <p:txBody>
          <a:bodyPr wrap="square" lIns="0" tIns="0" rIns="0" bIns="0" rtlCol="0"/>
          <a:lstStyle/>
          <a:p>
            <a:endParaRPr/>
          </a:p>
        </p:txBody>
      </p:sp>
      <p:sp>
        <p:nvSpPr>
          <p:cNvPr id="5" name="Footer Placeholder 4"/>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6" name="Slide Number Placeholder 5"/>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86</a:t>
            </a:fld>
            <a:endParaRPr lang="en-IN" dirty="0"/>
          </a:p>
        </p:txBody>
      </p:sp>
    </p:spTree>
    <p:extLst>
      <p:ext uri="{BB962C8B-B14F-4D97-AF65-F5344CB8AC3E}">
        <p14:creationId xmlns:p14="http://schemas.microsoft.com/office/powerpoint/2010/main" val="207564998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6200" y="228600"/>
            <a:ext cx="8991600" cy="443711"/>
          </a:xfrm>
          <a:prstGeom prst="rect">
            <a:avLst/>
          </a:prstGeom>
        </p:spPr>
        <p:txBody>
          <a:bodyPr vert="horz" wrap="square" lIns="0" tIns="12700" rIns="0" bIns="0" rtlCol="0">
            <a:spAutoFit/>
          </a:bodyPr>
          <a:lstStyle/>
          <a:p>
            <a:pPr marL="12700" marR="5080">
              <a:lnSpc>
                <a:spcPct val="100000"/>
              </a:lnSpc>
              <a:spcBef>
                <a:spcPts val="100"/>
              </a:spcBef>
            </a:pPr>
            <a:r>
              <a:rPr sz="2800" spc="5" dirty="0"/>
              <a:t>GOOD </a:t>
            </a:r>
            <a:r>
              <a:rPr sz="2800" spc="-15" dirty="0"/>
              <a:t>COMMUNICATION </a:t>
            </a:r>
            <a:r>
              <a:rPr sz="2800" spc="-5" dirty="0"/>
              <a:t>AND  </a:t>
            </a:r>
            <a:r>
              <a:rPr sz="2800" spc="-10" dirty="0"/>
              <a:t>COORDINATION</a:t>
            </a:r>
          </a:p>
        </p:txBody>
      </p:sp>
      <p:sp>
        <p:nvSpPr>
          <p:cNvPr id="3" name="object 3"/>
          <p:cNvSpPr txBox="1"/>
          <p:nvPr/>
        </p:nvSpPr>
        <p:spPr>
          <a:xfrm>
            <a:off x="457200" y="838200"/>
            <a:ext cx="3011805" cy="5245667"/>
          </a:xfrm>
          <a:prstGeom prst="rect">
            <a:avLst/>
          </a:prstGeom>
        </p:spPr>
        <p:txBody>
          <a:bodyPr vert="horz" wrap="square" lIns="0" tIns="13335" rIns="0" bIns="0" rtlCol="0">
            <a:spAutoFit/>
          </a:bodyPr>
          <a:lstStyle/>
          <a:p>
            <a:pPr marL="355600" marR="5080" indent="-342900">
              <a:lnSpc>
                <a:spcPct val="100000"/>
              </a:lnSpc>
              <a:spcBef>
                <a:spcPts val="105"/>
              </a:spcBef>
              <a:buClr>
                <a:srgbClr val="1CACE3"/>
              </a:buClr>
              <a:buSzPct val="80000"/>
              <a:buFont typeface="Wingdings 3"/>
              <a:buChar char=""/>
              <a:tabLst>
                <a:tab pos="354965" algn="l"/>
                <a:tab pos="355600" algn="l"/>
                <a:tab pos="661670" algn="l"/>
              </a:tabLst>
            </a:pPr>
            <a:r>
              <a:rPr sz="2000" b="1" spc="45" dirty="0">
                <a:solidFill>
                  <a:srgbClr val="404040"/>
                </a:solidFill>
                <a:latin typeface="Arial"/>
                <a:cs typeface="Arial"/>
              </a:rPr>
              <a:t>If	</a:t>
            </a:r>
            <a:r>
              <a:rPr sz="2000" b="1" spc="10" dirty="0">
                <a:solidFill>
                  <a:srgbClr val="404040"/>
                </a:solidFill>
                <a:latin typeface="Arial"/>
                <a:cs typeface="Arial"/>
              </a:rPr>
              <a:t>there </a:t>
            </a:r>
            <a:r>
              <a:rPr sz="2000" b="1" spc="-114" dirty="0">
                <a:solidFill>
                  <a:srgbClr val="404040"/>
                </a:solidFill>
                <a:latin typeface="Arial"/>
                <a:cs typeface="Arial"/>
              </a:rPr>
              <a:t>is </a:t>
            </a:r>
            <a:r>
              <a:rPr sz="2000" b="1" spc="40" dirty="0">
                <a:solidFill>
                  <a:srgbClr val="404040"/>
                </a:solidFill>
                <a:latin typeface="Arial"/>
                <a:cs typeface="Arial"/>
              </a:rPr>
              <a:t>an </a:t>
            </a:r>
            <a:r>
              <a:rPr sz="2000" b="1" spc="35" dirty="0">
                <a:solidFill>
                  <a:srgbClr val="404040"/>
                </a:solidFill>
                <a:latin typeface="Arial"/>
                <a:cs typeface="Arial"/>
              </a:rPr>
              <a:t>appropriate  </a:t>
            </a:r>
            <a:r>
              <a:rPr sz="2000" b="1" spc="-30" dirty="0">
                <a:solidFill>
                  <a:srgbClr val="404040"/>
                </a:solidFill>
                <a:latin typeface="Arial"/>
                <a:cs typeface="Arial"/>
              </a:rPr>
              <a:t>span </a:t>
            </a:r>
            <a:r>
              <a:rPr sz="2000" b="1" spc="20" dirty="0">
                <a:solidFill>
                  <a:srgbClr val="404040"/>
                </a:solidFill>
                <a:latin typeface="Arial"/>
                <a:cs typeface="Arial"/>
              </a:rPr>
              <a:t>of </a:t>
            </a:r>
            <a:r>
              <a:rPr sz="2000" b="1" spc="-50" dirty="0">
                <a:solidFill>
                  <a:srgbClr val="404040"/>
                </a:solidFill>
                <a:latin typeface="Arial"/>
                <a:cs typeface="Arial"/>
              </a:rPr>
              <a:t>control, </a:t>
            </a:r>
            <a:r>
              <a:rPr sz="2000" b="1" spc="-15" dirty="0">
                <a:solidFill>
                  <a:srgbClr val="404040"/>
                </a:solidFill>
                <a:latin typeface="Arial"/>
                <a:cs typeface="Arial"/>
              </a:rPr>
              <a:t>then </a:t>
            </a:r>
            <a:r>
              <a:rPr sz="2000" b="1" spc="-40" dirty="0">
                <a:solidFill>
                  <a:srgbClr val="404040"/>
                </a:solidFill>
                <a:latin typeface="Arial"/>
                <a:cs typeface="Arial"/>
              </a:rPr>
              <a:t>superiors  </a:t>
            </a:r>
            <a:r>
              <a:rPr sz="2000" b="1" spc="50" dirty="0">
                <a:solidFill>
                  <a:srgbClr val="404040"/>
                </a:solidFill>
                <a:latin typeface="Arial"/>
                <a:cs typeface="Arial"/>
              </a:rPr>
              <a:t>will </a:t>
            </a:r>
            <a:r>
              <a:rPr sz="2000" b="1" spc="10" dirty="0">
                <a:solidFill>
                  <a:srgbClr val="404040"/>
                </a:solidFill>
                <a:latin typeface="Arial"/>
                <a:cs typeface="Arial"/>
              </a:rPr>
              <a:t>get </a:t>
            </a:r>
            <a:r>
              <a:rPr sz="2000" b="1" spc="-5" dirty="0">
                <a:solidFill>
                  <a:srgbClr val="404040"/>
                </a:solidFill>
                <a:latin typeface="Arial"/>
                <a:cs typeface="Arial"/>
              </a:rPr>
              <a:t>time </a:t>
            </a:r>
            <a:r>
              <a:rPr sz="2000" b="1" spc="5" dirty="0">
                <a:solidFill>
                  <a:srgbClr val="404040"/>
                </a:solidFill>
                <a:latin typeface="Arial"/>
                <a:cs typeface="Arial"/>
              </a:rPr>
              <a:t>to </a:t>
            </a:r>
            <a:r>
              <a:rPr sz="2000" b="1" spc="-50" dirty="0">
                <a:solidFill>
                  <a:srgbClr val="404040"/>
                </a:solidFill>
                <a:latin typeface="Arial"/>
                <a:cs typeface="Arial"/>
              </a:rPr>
              <a:t>communicate  </a:t>
            </a:r>
            <a:r>
              <a:rPr sz="2000" b="1" spc="45" dirty="0">
                <a:solidFill>
                  <a:srgbClr val="404040"/>
                </a:solidFill>
                <a:latin typeface="Arial"/>
                <a:cs typeface="Arial"/>
              </a:rPr>
              <a:t>with </a:t>
            </a:r>
            <a:r>
              <a:rPr sz="2000" b="1" spc="50" dirty="0">
                <a:solidFill>
                  <a:srgbClr val="404040"/>
                </a:solidFill>
                <a:latin typeface="Arial"/>
                <a:cs typeface="Arial"/>
              </a:rPr>
              <a:t>every </a:t>
            </a:r>
            <a:r>
              <a:rPr sz="2000" b="1" spc="-45" dirty="0">
                <a:solidFill>
                  <a:srgbClr val="404040"/>
                </a:solidFill>
                <a:latin typeface="Arial"/>
                <a:cs typeface="Arial"/>
              </a:rPr>
              <a:t>single</a:t>
            </a:r>
            <a:r>
              <a:rPr sz="2000" b="1" spc="-215" dirty="0">
                <a:solidFill>
                  <a:srgbClr val="404040"/>
                </a:solidFill>
                <a:latin typeface="Arial"/>
                <a:cs typeface="Arial"/>
              </a:rPr>
              <a:t> </a:t>
            </a:r>
            <a:r>
              <a:rPr sz="2000" b="1" spc="-15" dirty="0">
                <a:solidFill>
                  <a:srgbClr val="404040"/>
                </a:solidFill>
                <a:latin typeface="Arial"/>
                <a:cs typeface="Arial"/>
              </a:rPr>
              <a:t>subordinate.  </a:t>
            </a:r>
            <a:r>
              <a:rPr sz="2000" b="1" spc="-145" dirty="0">
                <a:solidFill>
                  <a:srgbClr val="404040"/>
                </a:solidFill>
                <a:latin typeface="Arial"/>
                <a:cs typeface="Arial"/>
              </a:rPr>
              <a:t>This </a:t>
            </a:r>
            <a:r>
              <a:rPr sz="2000" b="1" spc="50" dirty="0">
                <a:solidFill>
                  <a:srgbClr val="404040"/>
                </a:solidFill>
                <a:latin typeface="Arial"/>
                <a:cs typeface="Arial"/>
              </a:rPr>
              <a:t>will </a:t>
            </a:r>
            <a:r>
              <a:rPr sz="2000" b="1" spc="15" dirty="0">
                <a:solidFill>
                  <a:srgbClr val="404040"/>
                </a:solidFill>
                <a:latin typeface="Arial"/>
                <a:cs typeface="Arial"/>
              </a:rPr>
              <a:t>improve </a:t>
            </a:r>
            <a:r>
              <a:rPr sz="2000" b="1" spc="-10" dirty="0">
                <a:solidFill>
                  <a:srgbClr val="404040"/>
                </a:solidFill>
                <a:latin typeface="Arial"/>
                <a:cs typeface="Arial"/>
              </a:rPr>
              <a:t>the  </a:t>
            </a:r>
            <a:r>
              <a:rPr sz="2000" b="1" spc="-45" dirty="0">
                <a:solidFill>
                  <a:srgbClr val="404040"/>
                </a:solidFill>
                <a:latin typeface="Arial"/>
                <a:cs typeface="Arial"/>
              </a:rPr>
              <a:t>communication </a:t>
            </a:r>
            <a:r>
              <a:rPr sz="2000" b="1" spc="-30" dirty="0">
                <a:solidFill>
                  <a:srgbClr val="404040"/>
                </a:solidFill>
                <a:latin typeface="Arial"/>
                <a:cs typeface="Arial"/>
              </a:rPr>
              <a:t>in </a:t>
            </a:r>
            <a:r>
              <a:rPr sz="2000" b="1" spc="-10" dirty="0">
                <a:solidFill>
                  <a:srgbClr val="404040"/>
                </a:solidFill>
                <a:latin typeface="Arial"/>
                <a:cs typeface="Arial"/>
              </a:rPr>
              <a:t>the  organisation. </a:t>
            </a:r>
            <a:r>
              <a:rPr sz="2000" b="1" spc="10" dirty="0">
                <a:solidFill>
                  <a:srgbClr val="404040"/>
                </a:solidFill>
                <a:latin typeface="Arial"/>
                <a:cs typeface="Arial"/>
              </a:rPr>
              <a:t>Good  </a:t>
            </a:r>
            <a:r>
              <a:rPr sz="2000" b="1" spc="-45" dirty="0">
                <a:solidFill>
                  <a:srgbClr val="404040"/>
                </a:solidFill>
                <a:latin typeface="Arial"/>
                <a:cs typeface="Arial"/>
              </a:rPr>
              <a:t>communication </a:t>
            </a:r>
            <a:r>
              <a:rPr sz="2000" b="1" spc="-60" dirty="0">
                <a:solidFill>
                  <a:srgbClr val="404040"/>
                </a:solidFill>
                <a:latin typeface="Arial"/>
                <a:cs typeface="Arial"/>
              </a:rPr>
              <a:t>results </a:t>
            </a:r>
            <a:r>
              <a:rPr sz="2000" b="1" spc="-30" dirty="0">
                <a:solidFill>
                  <a:srgbClr val="404040"/>
                </a:solidFill>
                <a:latin typeface="Arial"/>
                <a:cs typeface="Arial"/>
              </a:rPr>
              <a:t>in </a:t>
            </a:r>
            <a:r>
              <a:rPr sz="2000" b="1" spc="15" dirty="0">
                <a:solidFill>
                  <a:srgbClr val="404040"/>
                </a:solidFill>
                <a:latin typeface="Arial"/>
                <a:cs typeface="Arial"/>
              </a:rPr>
              <a:t>good  </a:t>
            </a:r>
            <a:r>
              <a:rPr sz="2000" b="1" spc="-25" dirty="0">
                <a:solidFill>
                  <a:srgbClr val="404040"/>
                </a:solidFill>
                <a:latin typeface="Arial"/>
                <a:cs typeface="Arial"/>
              </a:rPr>
              <a:t>co-ordination. </a:t>
            </a:r>
            <a:r>
              <a:rPr sz="2000" b="1" spc="-20" dirty="0">
                <a:solidFill>
                  <a:srgbClr val="404040"/>
                </a:solidFill>
                <a:latin typeface="Arial"/>
                <a:cs typeface="Arial"/>
              </a:rPr>
              <a:t>Therefore, </a:t>
            </a:r>
            <a:r>
              <a:rPr sz="2000" b="1" spc="35" dirty="0">
                <a:solidFill>
                  <a:srgbClr val="404040"/>
                </a:solidFill>
                <a:latin typeface="Arial"/>
                <a:cs typeface="Arial"/>
              </a:rPr>
              <a:t>an  appropriate </a:t>
            </a:r>
            <a:r>
              <a:rPr sz="2000" b="1" spc="-30" dirty="0">
                <a:solidFill>
                  <a:srgbClr val="404040"/>
                </a:solidFill>
                <a:latin typeface="Arial"/>
                <a:cs typeface="Arial"/>
              </a:rPr>
              <a:t>span </a:t>
            </a:r>
            <a:r>
              <a:rPr sz="2000" b="1" spc="20" dirty="0">
                <a:solidFill>
                  <a:srgbClr val="404040"/>
                </a:solidFill>
                <a:latin typeface="Arial"/>
                <a:cs typeface="Arial"/>
              </a:rPr>
              <a:t>of </a:t>
            </a:r>
            <a:r>
              <a:rPr sz="2000" b="1" spc="-40" dirty="0">
                <a:solidFill>
                  <a:srgbClr val="404040"/>
                </a:solidFill>
                <a:latin typeface="Arial"/>
                <a:cs typeface="Arial"/>
              </a:rPr>
              <a:t>control  </a:t>
            </a:r>
            <a:r>
              <a:rPr sz="2000" b="1" spc="-60" dirty="0">
                <a:solidFill>
                  <a:srgbClr val="404040"/>
                </a:solidFill>
                <a:latin typeface="Arial"/>
                <a:cs typeface="Arial"/>
              </a:rPr>
              <a:t>results </a:t>
            </a:r>
            <a:r>
              <a:rPr sz="2000" b="1" spc="-30" dirty="0">
                <a:solidFill>
                  <a:srgbClr val="404040"/>
                </a:solidFill>
                <a:latin typeface="Arial"/>
                <a:cs typeface="Arial"/>
              </a:rPr>
              <a:t>in </a:t>
            </a:r>
            <a:r>
              <a:rPr sz="2000" b="1" spc="15" dirty="0">
                <a:solidFill>
                  <a:srgbClr val="404040"/>
                </a:solidFill>
                <a:latin typeface="Arial"/>
                <a:cs typeface="Arial"/>
              </a:rPr>
              <a:t>good </a:t>
            </a:r>
            <a:r>
              <a:rPr sz="2000" b="1" spc="-45" dirty="0">
                <a:solidFill>
                  <a:srgbClr val="404040"/>
                </a:solidFill>
                <a:latin typeface="Arial"/>
                <a:cs typeface="Arial"/>
              </a:rPr>
              <a:t>communication  </a:t>
            </a:r>
            <a:r>
              <a:rPr sz="2000" b="1" spc="30" dirty="0">
                <a:solidFill>
                  <a:srgbClr val="404040"/>
                </a:solidFill>
                <a:latin typeface="Arial"/>
                <a:cs typeface="Arial"/>
              </a:rPr>
              <a:t>and</a:t>
            </a:r>
            <a:r>
              <a:rPr sz="2000" b="1" spc="-25" dirty="0">
                <a:solidFill>
                  <a:srgbClr val="6DAC1C"/>
                </a:solidFill>
                <a:latin typeface="Arial"/>
                <a:cs typeface="Arial"/>
              </a:rPr>
              <a:t> </a:t>
            </a:r>
            <a:r>
              <a:rPr sz="2000" b="1" u="heavy" spc="-25" dirty="0">
                <a:solidFill>
                  <a:srgbClr val="6DAC1C"/>
                </a:solidFill>
                <a:uFill>
                  <a:solidFill>
                    <a:srgbClr val="6DAC1C"/>
                  </a:solidFill>
                </a:uFill>
                <a:latin typeface="Arial"/>
                <a:cs typeface="Arial"/>
                <a:hlinkClick r:id="rId2"/>
              </a:rPr>
              <a:t>co-ordination</a:t>
            </a:r>
            <a:r>
              <a:rPr sz="2000" b="1" spc="-25" dirty="0">
                <a:solidFill>
                  <a:srgbClr val="404040"/>
                </a:solidFill>
                <a:latin typeface="Arial"/>
                <a:cs typeface="Arial"/>
              </a:rPr>
              <a:t>.</a:t>
            </a:r>
            <a:endParaRPr sz="2000" dirty="0">
              <a:latin typeface="Arial"/>
              <a:cs typeface="Arial"/>
            </a:endParaRPr>
          </a:p>
        </p:txBody>
      </p:sp>
      <p:sp>
        <p:nvSpPr>
          <p:cNvPr id="4" name="object 4"/>
          <p:cNvSpPr/>
          <p:nvPr/>
        </p:nvSpPr>
        <p:spPr>
          <a:xfrm>
            <a:off x="3646169" y="1629155"/>
            <a:ext cx="3396996" cy="4131564"/>
          </a:xfrm>
          <a:prstGeom prst="rect">
            <a:avLst/>
          </a:prstGeom>
          <a:blipFill>
            <a:blip r:embed="rId3" cstate="print"/>
            <a:stretch>
              <a:fillRect/>
            </a:stretch>
          </a:blipFill>
        </p:spPr>
        <p:txBody>
          <a:bodyPr wrap="square" lIns="0" tIns="0" rIns="0" bIns="0" rtlCol="0"/>
          <a:lstStyle/>
          <a:p>
            <a:endParaRPr/>
          </a:p>
        </p:txBody>
      </p:sp>
      <p:sp>
        <p:nvSpPr>
          <p:cNvPr id="5" name="Footer Placeholder 4"/>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6" name="Slide Number Placeholder 5"/>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87</a:t>
            </a:fld>
            <a:endParaRPr lang="en-IN" dirty="0"/>
          </a:p>
        </p:txBody>
      </p:sp>
    </p:spTree>
    <p:extLst>
      <p:ext uri="{BB962C8B-B14F-4D97-AF65-F5344CB8AC3E}">
        <p14:creationId xmlns:p14="http://schemas.microsoft.com/office/powerpoint/2010/main" val="3080578583"/>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52400" y="304800"/>
            <a:ext cx="8762999" cy="505267"/>
          </a:xfrm>
          <a:prstGeom prst="rect">
            <a:avLst/>
          </a:prstGeom>
        </p:spPr>
        <p:txBody>
          <a:bodyPr vert="horz" wrap="square" lIns="0" tIns="12700" rIns="0" bIns="0" rtlCol="0">
            <a:spAutoFit/>
          </a:bodyPr>
          <a:lstStyle/>
          <a:p>
            <a:pPr marL="12700" marR="5080">
              <a:lnSpc>
                <a:spcPct val="100000"/>
              </a:lnSpc>
              <a:spcBef>
                <a:spcPts val="100"/>
              </a:spcBef>
            </a:pPr>
            <a:r>
              <a:rPr spc="-5" dirty="0"/>
              <a:t>DEVELOPS </a:t>
            </a:r>
            <a:r>
              <a:rPr dirty="0"/>
              <a:t>DISCIPLINE </a:t>
            </a:r>
            <a:r>
              <a:rPr spc="-5" dirty="0"/>
              <a:t>AND </a:t>
            </a:r>
            <a:r>
              <a:rPr spc="-10" dirty="0"/>
              <a:t>MUTUAL  </a:t>
            </a:r>
            <a:r>
              <a:rPr spc="-5" dirty="0"/>
              <a:t>TRUST</a:t>
            </a:r>
          </a:p>
        </p:txBody>
      </p:sp>
      <p:sp>
        <p:nvSpPr>
          <p:cNvPr id="3" name="object 3"/>
          <p:cNvSpPr txBox="1"/>
          <p:nvPr/>
        </p:nvSpPr>
        <p:spPr>
          <a:xfrm>
            <a:off x="567233" y="2166621"/>
            <a:ext cx="2703195" cy="1552348"/>
          </a:xfrm>
          <a:prstGeom prst="rect">
            <a:avLst/>
          </a:prstGeom>
        </p:spPr>
        <p:txBody>
          <a:bodyPr vert="horz" wrap="square" lIns="0" tIns="13335" rIns="0" bIns="0" rtlCol="0">
            <a:spAutoFit/>
          </a:bodyPr>
          <a:lstStyle/>
          <a:p>
            <a:pPr marL="355600" marR="5080" indent="-342900">
              <a:lnSpc>
                <a:spcPct val="100000"/>
              </a:lnSpc>
              <a:spcBef>
                <a:spcPts val="105"/>
              </a:spcBef>
              <a:buClr>
                <a:srgbClr val="1CACE3"/>
              </a:buClr>
              <a:buSzPct val="80000"/>
              <a:buFont typeface="Wingdings 3"/>
              <a:buChar char=""/>
              <a:tabLst>
                <a:tab pos="354965" algn="l"/>
                <a:tab pos="355600" algn="l"/>
              </a:tabLst>
            </a:pPr>
            <a:r>
              <a:rPr sz="2000" b="1" spc="-35" dirty="0">
                <a:solidFill>
                  <a:srgbClr val="404040"/>
                </a:solidFill>
                <a:latin typeface="Arial"/>
                <a:cs typeface="Arial"/>
              </a:rPr>
              <a:t>An </a:t>
            </a:r>
            <a:r>
              <a:rPr sz="2000" b="1" spc="35" dirty="0">
                <a:solidFill>
                  <a:srgbClr val="404040"/>
                </a:solidFill>
                <a:latin typeface="Arial"/>
                <a:cs typeface="Arial"/>
              </a:rPr>
              <a:t>appropriate </a:t>
            </a:r>
            <a:r>
              <a:rPr sz="2000" b="1" spc="-30" dirty="0">
                <a:solidFill>
                  <a:srgbClr val="404040"/>
                </a:solidFill>
                <a:latin typeface="Arial"/>
                <a:cs typeface="Arial"/>
              </a:rPr>
              <a:t>span </a:t>
            </a:r>
            <a:r>
              <a:rPr sz="2000" b="1" spc="20" dirty="0">
                <a:solidFill>
                  <a:srgbClr val="404040"/>
                </a:solidFill>
                <a:latin typeface="Arial"/>
                <a:cs typeface="Arial"/>
              </a:rPr>
              <a:t>of  </a:t>
            </a:r>
            <a:r>
              <a:rPr sz="2000" b="1" spc="-40" dirty="0">
                <a:solidFill>
                  <a:srgbClr val="404040"/>
                </a:solidFill>
                <a:latin typeface="Arial"/>
                <a:cs typeface="Arial"/>
              </a:rPr>
              <a:t>control </a:t>
            </a:r>
            <a:r>
              <a:rPr sz="2000" b="1" spc="-50" dirty="0">
                <a:solidFill>
                  <a:srgbClr val="404040"/>
                </a:solidFill>
                <a:latin typeface="Arial"/>
                <a:cs typeface="Arial"/>
              </a:rPr>
              <a:t>helps </a:t>
            </a:r>
            <a:r>
              <a:rPr sz="2000" b="1" spc="5" dirty="0">
                <a:solidFill>
                  <a:srgbClr val="404040"/>
                </a:solidFill>
                <a:latin typeface="Arial"/>
                <a:cs typeface="Arial"/>
              </a:rPr>
              <a:t>to </a:t>
            </a:r>
            <a:r>
              <a:rPr sz="2000" b="1" spc="15" dirty="0">
                <a:solidFill>
                  <a:srgbClr val="404040"/>
                </a:solidFill>
                <a:latin typeface="Arial"/>
                <a:cs typeface="Arial"/>
              </a:rPr>
              <a:t>develop  </a:t>
            </a:r>
            <a:r>
              <a:rPr sz="2000" b="1" spc="-55" dirty="0">
                <a:solidFill>
                  <a:srgbClr val="404040"/>
                </a:solidFill>
                <a:latin typeface="Arial"/>
                <a:cs typeface="Arial"/>
              </a:rPr>
              <a:t>discipline </a:t>
            </a:r>
            <a:r>
              <a:rPr sz="2000" b="1" spc="30" dirty="0">
                <a:solidFill>
                  <a:srgbClr val="404040"/>
                </a:solidFill>
                <a:latin typeface="Arial"/>
                <a:cs typeface="Arial"/>
              </a:rPr>
              <a:t>and </a:t>
            </a:r>
            <a:r>
              <a:rPr sz="2000" b="1" spc="-5" dirty="0">
                <a:solidFill>
                  <a:srgbClr val="404040"/>
                </a:solidFill>
                <a:latin typeface="Arial"/>
                <a:cs typeface="Arial"/>
              </a:rPr>
              <a:t>mutual</a:t>
            </a:r>
            <a:r>
              <a:rPr sz="2000" b="1" spc="-85" dirty="0">
                <a:solidFill>
                  <a:srgbClr val="404040"/>
                </a:solidFill>
                <a:latin typeface="Arial"/>
                <a:cs typeface="Arial"/>
              </a:rPr>
              <a:t> </a:t>
            </a:r>
            <a:r>
              <a:rPr sz="2000" b="1" spc="-35" dirty="0">
                <a:solidFill>
                  <a:srgbClr val="404040"/>
                </a:solidFill>
                <a:latin typeface="Arial"/>
                <a:cs typeface="Arial"/>
              </a:rPr>
              <a:t>trust</a:t>
            </a:r>
            <a:r>
              <a:rPr sz="1800" spc="-35" dirty="0">
                <a:solidFill>
                  <a:srgbClr val="404040"/>
                </a:solidFill>
                <a:latin typeface="Trebuchet MS"/>
                <a:cs typeface="Trebuchet MS"/>
              </a:rPr>
              <a:t>.</a:t>
            </a:r>
            <a:endParaRPr sz="1800">
              <a:latin typeface="Trebuchet MS"/>
              <a:cs typeface="Trebuchet MS"/>
            </a:endParaRPr>
          </a:p>
        </p:txBody>
      </p:sp>
      <p:sp>
        <p:nvSpPr>
          <p:cNvPr id="4" name="object 4"/>
          <p:cNvSpPr/>
          <p:nvPr/>
        </p:nvSpPr>
        <p:spPr>
          <a:xfrm>
            <a:off x="3865625" y="2250948"/>
            <a:ext cx="3506724" cy="2618232"/>
          </a:xfrm>
          <a:prstGeom prst="rect">
            <a:avLst/>
          </a:prstGeom>
          <a:blipFill>
            <a:blip r:embed="rId2" cstate="print"/>
            <a:stretch>
              <a:fillRect/>
            </a:stretch>
          </a:blipFill>
        </p:spPr>
        <p:txBody>
          <a:bodyPr wrap="square" lIns="0" tIns="0" rIns="0" bIns="0" rtlCol="0"/>
          <a:lstStyle/>
          <a:p>
            <a:endParaRPr/>
          </a:p>
        </p:txBody>
      </p:sp>
      <p:sp>
        <p:nvSpPr>
          <p:cNvPr id="5" name="Footer Placeholder 4"/>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6" name="Slide Number Placeholder 5"/>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88</a:t>
            </a:fld>
            <a:endParaRPr lang="en-IN" dirty="0"/>
          </a:p>
        </p:txBody>
      </p:sp>
    </p:spTree>
    <p:extLst>
      <p:ext uri="{BB962C8B-B14F-4D97-AF65-F5344CB8AC3E}">
        <p14:creationId xmlns:p14="http://schemas.microsoft.com/office/powerpoint/2010/main" val="3540030910"/>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graphicFrame>
        <p:nvGraphicFramePr>
          <p:cNvPr id="4" name="Diagram 3"/>
          <p:cNvGraphicFramePr/>
          <p:nvPr>
            <p:extLst>
              <p:ext uri="{D42A27DB-BD31-4B8C-83A1-F6EECF244321}">
                <p14:modId xmlns:p14="http://schemas.microsoft.com/office/powerpoint/2010/main" val="3840220038"/>
              </p:ext>
            </p:extLst>
          </p:nvPr>
        </p:nvGraphicFramePr>
        <p:xfrm>
          <a:off x="152400" y="152400"/>
          <a:ext cx="8839200" cy="6400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object 2"/>
          <p:cNvSpPr txBox="1">
            <a:spLocks/>
          </p:cNvSpPr>
          <p:nvPr/>
        </p:nvSpPr>
        <p:spPr>
          <a:xfrm>
            <a:off x="76200" y="76200"/>
            <a:ext cx="8610600" cy="505908"/>
          </a:xfrm>
          <a:prstGeom prst="rect">
            <a:avLst/>
          </a:prstGeom>
        </p:spPr>
        <p:txBody>
          <a:bodyPr vert="horz" wrap="square" lIns="0" tIns="13335" rIns="0" bIns="0" rtlCol="0">
            <a:spAutoFit/>
          </a:bodyPr>
          <a:lstStyle>
            <a:lvl1pPr>
              <a:defRPr>
                <a:latin typeface="+mj-lt"/>
                <a:ea typeface="+mj-ea"/>
                <a:cs typeface="+mj-cs"/>
              </a:defRPr>
            </a:lvl1pPr>
          </a:lstStyle>
          <a:p>
            <a:pPr marL="12700" algn="ctr">
              <a:spcBef>
                <a:spcPts val="105"/>
              </a:spcBef>
            </a:pPr>
            <a:r>
              <a:rPr lang="en-IN" sz="3200" b="1" spc="-75" dirty="0" smtClean="0">
                <a:latin typeface="Trebuchet MS"/>
                <a:cs typeface="Trebuchet MS"/>
              </a:rPr>
              <a:t>Factors </a:t>
            </a:r>
            <a:r>
              <a:rPr lang="en-IN" sz="3200" b="1" dirty="0" smtClean="0">
                <a:latin typeface="Trebuchet MS"/>
                <a:cs typeface="Trebuchet MS"/>
              </a:rPr>
              <a:t>Influencing  </a:t>
            </a:r>
            <a:r>
              <a:rPr lang="en-IN" sz="3200" b="1" spc="-90" dirty="0" smtClean="0">
                <a:latin typeface="Trebuchet MS"/>
                <a:cs typeface="Trebuchet MS"/>
              </a:rPr>
              <a:t>SPAN </a:t>
            </a:r>
            <a:r>
              <a:rPr lang="en-IN" sz="3200" b="1" dirty="0" smtClean="0">
                <a:latin typeface="Trebuchet MS"/>
                <a:cs typeface="Trebuchet MS"/>
              </a:rPr>
              <a:t>OF</a:t>
            </a:r>
            <a:r>
              <a:rPr lang="en-IN" sz="3200" b="1" spc="-130" dirty="0" smtClean="0">
                <a:latin typeface="Trebuchet MS"/>
                <a:cs typeface="Trebuchet MS"/>
              </a:rPr>
              <a:t> </a:t>
            </a:r>
            <a:r>
              <a:rPr lang="en-IN" sz="3200" b="1" spc="-5" dirty="0" smtClean="0">
                <a:latin typeface="Trebuchet MS"/>
                <a:cs typeface="Trebuchet MS"/>
              </a:rPr>
              <a:t>MANAGEMENT</a:t>
            </a:r>
            <a:endParaRPr lang="en-IN" sz="3200" b="1" dirty="0">
              <a:latin typeface="Trebuchet MS"/>
              <a:cs typeface="Trebuchet MS"/>
            </a:endParaRPr>
          </a:p>
        </p:txBody>
      </p:sp>
      <p:sp>
        <p:nvSpPr>
          <p:cNvPr id="3" name="Slide Number Placeholder 2"/>
          <p:cNvSpPr>
            <a:spLocks noGrp="1"/>
          </p:cNvSpPr>
          <p:nvPr>
            <p:ph type="sldNum" sz="quarter" idx="7"/>
          </p:nvPr>
        </p:nvSpPr>
        <p:spPr>
          <a:xfrm>
            <a:off x="7940292" y="6448290"/>
            <a:ext cx="517907" cy="181110"/>
          </a:xfrm>
        </p:spPr>
        <p:txBody>
          <a:bodyPr/>
          <a:lstStyle/>
          <a:p>
            <a:pPr marL="38100">
              <a:lnSpc>
                <a:spcPct val="100000"/>
              </a:lnSpc>
              <a:spcBef>
                <a:spcPts val="15"/>
              </a:spcBef>
            </a:pPr>
            <a:fld id="{81D60167-4931-47E6-BA6A-407CBD079E47}" type="slidenum">
              <a:rPr lang="en-IN" smtClean="0"/>
              <a:t>89</a:t>
            </a:fld>
            <a:endParaRPr lang="en-IN" dirty="0"/>
          </a:p>
        </p:txBody>
      </p:sp>
    </p:spTree>
    <p:extLst>
      <p:ext uri="{BB962C8B-B14F-4D97-AF65-F5344CB8AC3E}">
        <p14:creationId xmlns:p14="http://schemas.microsoft.com/office/powerpoint/2010/main" val="28193062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3" name="Slide Number Placeholder 2"/>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9</a:t>
            </a:fld>
            <a:endParaRPr lang="en-IN"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28725" y="638175"/>
            <a:ext cx="6686550" cy="558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86126341"/>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0442" y="331978"/>
            <a:ext cx="7043115" cy="492443"/>
          </a:xfrm>
        </p:spPr>
        <p:txBody>
          <a:bodyPr/>
          <a:lstStyle/>
          <a:p>
            <a:r>
              <a:rPr lang="en-IN" dirty="0" err="1" smtClean="0"/>
              <a:t>Graicunas</a:t>
            </a:r>
            <a:r>
              <a:rPr lang="en-IN" dirty="0" smtClean="0"/>
              <a:t> Theory of Span of Management</a:t>
            </a:r>
            <a:endParaRPr lang="en-IN" dirty="0"/>
          </a:p>
        </p:txBody>
      </p:sp>
      <p:sp>
        <p:nvSpPr>
          <p:cNvPr id="3" name="Text Placeholder 2"/>
          <p:cNvSpPr>
            <a:spLocks noGrp="1"/>
          </p:cNvSpPr>
          <p:nvPr>
            <p:ph type="body" idx="1"/>
          </p:nvPr>
        </p:nvSpPr>
        <p:spPr>
          <a:xfrm>
            <a:off x="228600" y="838200"/>
            <a:ext cx="8763000" cy="4062651"/>
          </a:xfrm>
        </p:spPr>
        <p:txBody>
          <a:bodyPr/>
          <a:lstStyle/>
          <a:p>
            <a:r>
              <a:rPr lang="en-IN" sz="2400" dirty="0"/>
              <a:t>A French management consultant, V.A. </a:t>
            </a:r>
            <a:r>
              <a:rPr lang="en-IN" sz="2400" dirty="0" err="1"/>
              <a:t>Graicunas</a:t>
            </a:r>
            <a:r>
              <a:rPr lang="en-IN" sz="2400" dirty="0"/>
              <a:t>, introduced a theory on span of management which explains three kinds of relationships that a superior can have with subordinates</a:t>
            </a:r>
            <a:r>
              <a:rPr lang="en-IN" sz="2400" dirty="0" smtClean="0"/>
              <a:t>.</a:t>
            </a:r>
          </a:p>
          <a:p>
            <a:r>
              <a:rPr lang="en-IN" sz="2400" dirty="0" smtClean="0"/>
              <a:t>He </a:t>
            </a:r>
            <a:r>
              <a:rPr lang="en-IN" sz="2400" dirty="0"/>
              <a:t>formulated a theory and suggested the number of subordinates under one superior based on mathematical calculations. </a:t>
            </a:r>
            <a:endParaRPr lang="en-IN" sz="2400" dirty="0" smtClean="0"/>
          </a:p>
          <a:p>
            <a:endParaRPr lang="en-IN" sz="2400" dirty="0" smtClean="0"/>
          </a:p>
          <a:p>
            <a:pPr fontAlgn="base"/>
            <a:r>
              <a:rPr lang="en-IN" sz="2400" b="1" dirty="0" err="1"/>
              <a:t>Graicunas</a:t>
            </a:r>
            <a:r>
              <a:rPr lang="en-IN" sz="2400" b="1" dirty="0"/>
              <a:t> identified three types of relationships:</a:t>
            </a:r>
            <a:endParaRPr lang="en-IN" sz="2400" dirty="0"/>
          </a:p>
          <a:p>
            <a:pPr fontAlgn="base"/>
            <a:r>
              <a:rPr lang="en-IN" sz="2400" dirty="0"/>
              <a:t>1. Direct single relationships,</a:t>
            </a:r>
          </a:p>
          <a:p>
            <a:pPr fontAlgn="base"/>
            <a:r>
              <a:rPr lang="en-IN" sz="2400" dirty="0"/>
              <a:t>2. Direct group relationships, and </a:t>
            </a:r>
          </a:p>
          <a:p>
            <a:pPr fontAlgn="base"/>
            <a:r>
              <a:rPr lang="en-IN" sz="2400" dirty="0"/>
              <a:t>3. Cross relationships.</a:t>
            </a:r>
          </a:p>
          <a:p>
            <a:endParaRPr lang="en-IN" sz="2400" dirty="0"/>
          </a:p>
        </p:txBody>
      </p:sp>
      <p:sp>
        <p:nvSpPr>
          <p:cNvPr id="4" name="Footer Placeholder 3"/>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5" name="Slide Number Placeholder 4"/>
          <p:cNvSpPr>
            <a:spLocks noGrp="1"/>
          </p:cNvSpPr>
          <p:nvPr>
            <p:ph type="sldNum" sz="quarter" idx="7"/>
          </p:nvPr>
        </p:nvSpPr>
        <p:spPr>
          <a:xfrm>
            <a:off x="8610600" y="6553200"/>
            <a:ext cx="365507" cy="181110"/>
          </a:xfrm>
        </p:spPr>
        <p:txBody>
          <a:bodyPr/>
          <a:lstStyle/>
          <a:p>
            <a:pPr marL="38100">
              <a:lnSpc>
                <a:spcPct val="100000"/>
              </a:lnSpc>
              <a:spcBef>
                <a:spcPts val="15"/>
              </a:spcBef>
            </a:pPr>
            <a:fld id="{81D60167-4931-47E6-BA6A-407CBD079E47}" type="slidenum">
              <a:rPr lang="en-IN" smtClean="0"/>
              <a:t>90</a:t>
            </a:fld>
            <a:endParaRPr lang="en-IN"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4572000"/>
            <a:ext cx="2762250" cy="165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7556573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3" name="Slide Number Placeholder 2"/>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91</a:t>
            </a:fld>
            <a:endParaRPr lang="en-IN" dirty="0"/>
          </a:p>
        </p:txBody>
      </p:sp>
      <p:sp>
        <p:nvSpPr>
          <p:cNvPr id="4" name="Rectangle 3"/>
          <p:cNvSpPr/>
          <p:nvPr/>
        </p:nvSpPr>
        <p:spPr>
          <a:xfrm>
            <a:off x="381000" y="228600"/>
            <a:ext cx="8534400" cy="4801314"/>
          </a:xfrm>
          <a:prstGeom prst="rect">
            <a:avLst/>
          </a:prstGeom>
        </p:spPr>
        <p:txBody>
          <a:bodyPr wrap="square">
            <a:spAutoFit/>
          </a:bodyPr>
          <a:lstStyle/>
          <a:p>
            <a:pPr fontAlgn="base"/>
            <a:r>
              <a:rPr lang="en-IN" b="1" dirty="0"/>
              <a:t>1. Direct single relationship:</a:t>
            </a:r>
            <a:endParaRPr lang="en-IN" dirty="0"/>
          </a:p>
          <a:p>
            <a:pPr fontAlgn="base"/>
            <a:r>
              <a:rPr lang="en-IN" dirty="0"/>
              <a:t>This is the relationship between the superior and his immediate subordinates. It represents direct contact of the superior with his subordinates. If there are 3 subordinates (A, B and C) under one superior (X), there will be three direct single relationships, represented by the formula n. These are relationships between X and A, X and B, and X and C</a:t>
            </a:r>
            <a:r>
              <a:rPr lang="en-IN" dirty="0" smtClean="0"/>
              <a:t>.</a:t>
            </a:r>
          </a:p>
          <a:p>
            <a:pPr fontAlgn="base"/>
            <a:endParaRPr lang="en-IN" dirty="0"/>
          </a:p>
          <a:p>
            <a:pPr fontAlgn="base"/>
            <a:r>
              <a:rPr lang="en-IN" b="1" dirty="0"/>
              <a:t>2. Direct Group Relationships:</a:t>
            </a:r>
            <a:endParaRPr lang="en-IN" dirty="0"/>
          </a:p>
          <a:p>
            <a:pPr fontAlgn="base"/>
            <a:r>
              <a:rPr lang="en-IN" dirty="0"/>
              <a:t>This means the group relationships between the superior and each possible combination of subordinates. A manager has occasions to consult, confer, advise, inform or discuss with every subordinate or any number of them or all of them in attendance. This type of relationship arises between the superior and his group of subordinates in all possible combinations.</a:t>
            </a:r>
          </a:p>
          <a:p>
            <a:pPr fontAlgn="base"/>
            <a:r>
              <a:rPr lang="en-IN" b="1" dirty="0"/>
              <a:t>Example:</a:t>
            </a:r>
            <a:r>
              <a:rPr lang="en-IN" dirty="0"/>
              <a:t> A manager having three subordinates would have three direct group relationships.</a:t>
            </a:r>
          </a:p>
          <a:p>
            <a:pPr fontAlgn="base"/>
            <a:r>
              <a:rPr lang="en-IN" dirty="0"/>
              <a:t>Formula = n (2</a:t>
            </a:r>
            <a:r>
              <a:rPr lang="en-IN" baseline="30000" dirty="0"/>
              <a:t>n-1</a:t>
            </a:r>
            <a:r>
              <a:rPr lang="en-IN" dirty="0"/>
              <a:t> -1) where n represents the number of subordinates.</a:t>
            </a:r>
          </a:p>
          <a:p>
            <a:pPr fontAlgn="base"/>
            <a:endParaRPr lang="en-IN" dirty="0"/>
          </a:p>
        </p:txBody>
      </p:sp>
    </p:spTree>
    <p:extLst>
      <p:ext uri="{BB962C8B-B14F-4D97-AF65-F5344CB8AC3E}">
        <p14:creationId xmlns:p14="http://schemas.microsoft.com/office/powerpoint/2010/main" val="331973984"/>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3" name="Slide Number Placeholder 2"/>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92</a:t>
            </a:fld>
            <a:endParaRPr lang="en-IN" dirty="0"/>
          </a:p>
        </p:txBody>
      </p:sp>
      <p:sp>
        <p:nvSpPr>
          <p:cNvPr id="4" name="Rectangle 3"/>
          <p:cNvSpPr/>
          <p:nvPr/>
        </p:nvSpPr>
        <p:spPr>
          <a:xfrm>
            <a:off x="457200" y="152400"/>
            <a:ext cx="8458200" cy="2308324"/>
          </a:xfrm>
          <a:prstGeom prst="rect">
            <a:avLst/>
          </a:prstGeom>
        </p:spPr>
        <p:txBody>
          <a:bodyPr wrap="square">
            <a:spAutoFit/>
          </a:bodyPr>
          <a:lstStyle/>
          <a:p>
            <a:pPr fontAlgn="base"/>
            <a:r>
              <a:rPr lang="en-IN" b="1" dirty="0"/>
              <a:t>3. Cross Relationship:</a:t>
            </a:r>
            <a:endParaRPr lang="en-IN" dirty="0"/>
          </a:p>
          <a:p>
            <a:pPr fontAlgn="base"/>
            <a:r>
              <a:rPr lang="en-IN" dirty="0"/>
              <a:t>Cross relationships are mutual relationships among subordinates necessary for working under the same superior. This result from the need of the subordinates of a common superior to consult with one another.</a:t>
            </a:r>
          </a:p>
          <a:p>
            <a:pPr fontAlgn="base"/>
            <a:r>
              <a:rPr lang="en-IN" dirty="0"/>
              <a:t>Resulting from the above analysis of the three kinds of relationships, </a:t>
            </a:r>
            <a:r>
              <a:rPr lang="en-IN" dirty="0" err="1"/>
              <a:t>Graicunas</a:t>
            </a:r>
            <a:r>
              <a:rPr lang="en-IN" dirty="0"/>
              <a:t> developed the following formula to give the total number of all the three kinds of relationships where n = number of subordinates.</a:t>
            </a:r>
          </a:p>
          <a:p>
            <a:pPr fontAlgn="base"/>
            <a:r>
              <a:rPr lang="en-IN" dirty="0"/>
              <a:t>n(2</a:t>
            </a:r>
            <a:r>
              <a:rPr lang="en-IN" baseline="30000" dirty="0"/>
              <a:t>n/2 </a:t>
            </a:r>
            <a:r>
              <a:rPr lang="en-IN" dirty="0"/>
              <a:t>+ n + </a:t>
            </a:r>
            <a:r>
              <a:rPr lang="en-IN" dirty="0" smtClean="0"/>
              <a:t>1</a:t>
            </a:r>
            <a:endParaRPr lang="en-IN"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2895600"/>
            <a:ext cx="8001000" cy="32790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43021071"/>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3" name="Slide Number Placeholder 2"/>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93</a:t>
            </a:fld>
            <a:endParaRPr lang="en-IN"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723" y="1066800"/>
            <a:ext cx="8294077" cy="46879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14832966"/>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29538" y="195834"/>
            <a:ext cx="4456748" cy="1120820"/>
          </a:xfrm>
          <a:prstGeom prst="rect">
            <a:avLst/>
          </a:prstGeom>
        </p:spPr>
        <p:txBody>
          <a:bodyPr vert="horz" wrap="square" lIns="0" tIns="12700" rIns="0" bIns="0" rtlCol="0">
            <a:spAutoFit/>
          </a:bodyPr>
          <a:lstStyle/>
          <a:p>
            <a:pPr marL="12700">
              <a:lnSpc>
                <a:spcPct val="100000"/>
              </a:lnSpc>
              <a:spcBef>
                <a:spcPts val="100"/>
              </a:spcBef>
            </a:pPr>
            <a:r>
              <a:rPr sz="3600" spc="-5" dirty="0">
                <a:solidFill>
                  <a:srgbClr val="1CACE3"/>
                </a:solidFill>
                <a:latin typeface="Candara"/>
                <a:cs typeface="Candara"/>
              </a:rPr>
              <a:t>WIDE </a:t>
            </a:r>
            <a:r>
              <a:rPr sz="3600" spc="-25" dirty="0">
                <a:solidFill>
                  <a:srgbClr val="1CACE3"/>
                </a:solidFill>
                <a:latin typeface="Candara"/>
                <a:cs typeface="Candara"/>
              </a:rPr>
              <a:t>SPAN </a:t>
            </a:r>
            <a:r>
              <a:rPr sz="3600" dirty="0">
                <a:solidFill>
                  <a:srgbClr val="1CACE3"/>
                </a:solidFill>
                <a:latin typeface="Candara"/>
                <a:cs typeface="Candara"/>
              </a:rPr>
              <a:t>OF</a:t>
            </a:r>
            <a:r>
              <a:rPr sz="3600" spc="-55" dirty="0">
                <a:solidFill>
                  <a:srgbClr val="1CACE3"/>
                </a:solidFill>
                <a:latin typeface="Candara"/>
                <a:cs typeface="Candara"/>
              </a:rPr>
              <a:t> </a:t>
            </a:r>
            <a:r>
              <a:rPr sz="3600" spc="-5" dirty="0">
                <a:solidFill>
                  <a:srgbClr val="1CACE3"/>
                </a:solidFill>
                <a:latin typeface="Candara"/>
                <a:cs typeface="Candara"/>
              </a:rPr>
              <a:t>MANAGEMENT</a:t>
            </a:r>
            <a:endParaRPr sz="3600">
              <a:latin typeface="Candara"/>
              <a:cs typeface="Candara"/>
            </a:endParaRPr>
          </a:p>
        </p:txBody>
      </p:sp>
      <p:sp>
        <p:nvSpPr>
          <p:cNvPr id="3" name="object 3"/>
          <p:cNvSpPr txBox="1"/>
          <p:nvPr/>
        </p:nvSpPr>
        <p:spPr>
          <a:xfrm>
            <a:off x="4724400" y="327306"/>
            <a:ext cx="4040505" cy="1490793"/>
          </a:xfrm>
          <a:prstGeom prst="rect">
            <a:avLst/>
          </a:prstGeom>
        </p:spPr>
        <p:txBody>
          <a:bodyPr vert="horz" wrap="square" lIns="0" tIns="13335" rIns="0" bIns="0" rtlCol="0">
            <a:spAutoFit/>
          </a:bodyPr>
          <a:lstStyle/>
          <a:p>
            <a:pPr marL="12700">
              <a:lnSpc>
                <a:spcPct val="100000"/>
              </a:lnSpc>
              <a:spcBef>
                <a:spcPts val="105"/>
              </a:spcBef>
              <a:tabLst>
                <a:tab pos="1595755" algn="l"/>
              </a:tabLst>
            </a:pPr>
            <a:r>
              <a:rPr sz="2800" b="1" spc="-5" dirty="0">
                <a:solidFill>
                  <a:srgbClr val="404040"/>
                </a:solidFill>
                <a:latin typeface="Times New Roman" pitchFamily="18" charset="0"/>
                <a:cs typeface="Times New Roman" pitchFamily="18" charset="0"/>
              </a:rPr>
              <a:t>OTHER</a:t>
            </a:r>
            <a:r>
              <a:rPr sz="2800" b="1" spc="-10" dirty="0">
                <a:solidFill>
                  <a:srgbClr val="404040"/>
                </a:solidFill>
                <a:latin typeface="Times New Roman" pitchFamily="18" charset="0"/>
                <a:cs typeface="Times New Roman" pitchFamily="18" charset="0"/>
              </a:rPr>
              <a:t> </a:t>
            </a:r>
            <a:r>
              <a:rPr sz="2800" b="1" spc="10" dirty="0">
                <a:solidFill>
                  <a:srgbClr val="404040"/>
                </a:solidFill>
                <a:latin typeface="Times New Roman" pitchFamily="18" charset="0"/>
                <a:cs typeface="Times New Roman" pitchFamily="18" charset="0"/>
              </a:rPr>
              <a:t>NAME</a:t>
            </a:r>
            <a:r>
              <a:rPr sz="2800" b="1" dirty="0">
                <a:solidFill>
                  <a:srgbClr val="404040"/>
                </a:solidFill>
                <a:latin typeface="Times New Roman" pitchFamily="18" charset="0"/>
                <a:cs typeface="Times New Roman" pitchFamily="18" charset="0"/>
              </a:rPr>
              <a:t> </a:t>
            </a:r>
            <a:r>
              <a:rPr sz="2800" b="1" dirty="0" smtClean="0">
                <a:solidFill>
                  <a:srgbClr val="404040"/>
                </a:solidFill>
                <a:latin typeface="Times New Roman" pitchFamily="18" charset="0"/>
                <a:cs typeface="Times New Roman" pitchFamily="18" charset="0"/>
              </a:rPr>
              <a:t>:-</a:t>
            </a:r>
            <a:r>
              <a:rPr sz="3200" b="1" spc="10" dirty="0" smtClean="0">
                <a:solidFill>
                  <a:srgbClr val="1CACE3"/>
                </a:solidFill>
                <a:latin typeface="Times New Roman" pitchFamily="18" charset="0"/>
                <a:cs typeface="Times New Roman" pitchFamily="18" charset="0"/>
              </a:rPr>
              <a:t>FLAT </a:t>
            </a:r>
            <a:r>
              <a:rPr sz="3200" b="1" spc="-15" dirty="0">
                <a:solidFill>
                  <a:srgbClr val="1CACE3"/>
                </a:solidFill>
                <a:latin typeface="Times New Roman" pitchFamily="18" charset="0"/>
                <a:cs typeface="Times New Roman" pitchFamily="18" charset="0"/>
              </a:rPr>
              <a:t>ORGANISATIONAL</a:t>
            </a:r>
            <a:r>
              <a:rPr sz="3200" b="1" spc="-30" dirty="0">
                <a:solidFill>
                  <a:srgbClr val="1CACE3"/>
                </a:solidFill>
                <a:latin typeface="Times New Roman" pitchFamily="18" charset="0"/>
                <a:cs typeface="Times New Roman" pitchFamily="18" charset="0"/>
              </a:rPr>
              <a:t> </a:t>
            </a:r>
            <a:r>
              <a:rPr sz="3200" b="1" spc="-5" dirty="0">
                <a:solidFill>
                  <a:srgbClr val="1CACE3"/>
                </a:solidFill>
                <a:latin typeface="Times New Roman" pitchFamily="18" charset="0"/>
                <a:cs typeface="Times New Roman" pitchFamily="18" charset="0"/>
              </a:rPr>
              <a:t>STRUCTURE</a:t>
            </a:r>
            <a:endParaRPr sz="3200" b="1" dirty="0">
              <a:latin typeface="Times New Roman" pitchFamily="18" charset="0"/>
              <a:cs typeface="Times New Roman" pitchFamily="18" charset="0"/>
            </a:endParaRPr>
          </a:p>
        </p:txBody>
      </p:sp>
      <p:sp>
        <p:nvSpPr>
          <p:cNvPr id="4" name="object 4"/>
          <p:cNvSpPr/>
          <p:nvPr/>
        </p:nvSpPr>
        <p:spPr>
          <a:xfrm>
            <a:off x="558926" y="2442972"/>
            <a:ext cx="7823073" cy="3874008"/>
          </a:xfrm>
          <a:prstGeom prst="rect">
            <a:avLst/>
          </a:prstGeom>
          <a:blipFill>
            <a:blip r:embed="rId2" cstate="print"/>
            <a:stretch>
              <a:fillRect/>
            </a:stretch>
          </a:blipFill>
        </p:spPr>
        <p:txBody>
          <a:bodyPr wrap="square" lIns="0" tIns="0" rIns="0" bIns="0" rtlCol="0"/>
          <a:lstStyle/>
          <a:p>
            <a:endParaRPr/>
          </a:p>
        </p:txBody>
      </p:sp>
      <p:sp>
        <p:nvSpPr>
          <p:cNvPr id="5" name="Footer Placeholder 4"/>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6" name="Slide Number Placeholder 5"/>
          <p:cNvSpPr>
            <a:spLocks noGrp="1"/>
          </p:cNvSpPr>
          <p:nvPr>
            <p:ph type="sldNum" sz="quarter" idx="7"/>
          </p:nvPr>
        </p:nvSpPr>
        <p:spPr>
          <a:xfrm>
            <a:off x="7940293" y="6448290"/>
            <a:ext cx="441706" cy="181110"/>
          </a:xfrm>
        </p:spPr>
        <p:txBody>
          <a:bodyPr/>
          <a:lstStyle/>
          <a:p>
            <a:pPr marL="38100">
              <a:lnSpc>
                <a:spcPct val="100000"/>
              </a:lnSpc>
              <a:spcBef>
                <a:spcPts val="15"/>
              </a:spcBef>
            </a:pPr>
            <a:fld id="{81D60167-4931-47E6-BA6A-407CBD079E47}" type="slidenum">
              <a:rPr lang="en-IN" smtClean="0"/>
              <a:t>94</a:t>
            </a:fld>
            <a:endParaRPr lang="en-IN" dirty="0"/>
          </a:p>
        </p:txBody>
      </p:sp>
    </p:spTree>
    <p:extLst>
      <p:ext uri="{BB962C8B-B14F-4D97-AF65-F5344CB8AC3E}">
        <p14:creationId xmlns:p14="http://schemas.microsoft.com/office/powerpoint/2010/main" val="2619475989"/>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65861" y="3760"/>
            <a:ext cx="5060156" cy="1120820"/>
          </a:xfrm>
          <a:prstGeom prst="rect">
            <a:avLst/>
          </a:prstGeom>
        </p:spPr>
        <p:txBody>
          <a:bodyPr vert="horz" wrap="square" lIns="0" tIns="12700" rIns="0" bIns="0" rtlCol="0">
            <a:spAutoFit/>
          </a:bodyPr>
          <a:lstStyle/>
          <a:p>
            <a:pPr marL="12700">
              <a:lnSpc>
                <a:spcPct val="100000"/>
              </a:lnSpc>
              <a:spcBef>
                <a:spcPts val="100"/>
              </a:spcBef>
            </a:pPr>
            <a:r>
              <a:rPr sz="3600" dirty="0">
                <a:solidFill>
                  <a:srgbClr val="1CACE3"/>
                </a:solidFill>
                <a:latin typeface="Candara"/>
                <a:cs typeface="Candara"/>
              </a:rPr>
              <a:t>NARROW </a:t>
            </a:r>
            <a:r>
              <a:rPr sz="3600" spc="-25" dirty="0">
                <a:solidFill>
                  <a:srgbClr val="1CACE3"/>
                </a:solidFill>
                <a:latin typeface="Candara"/>
                <a:cs typeface="Candara"/>
              </a:rPr>
              <a:t>SPAN </a:t>
            </a:r>
            <a:r>
              <a:rPr sz="3600" dirty="0">
                <a:solidFill>
                  <a:srgbClr val="1CACE3"/>
                </a:solidFill>
                <a:latin typeface="Candara"/>
                <a:cs typeface="Candara"/>
              </a:rPr>
              <a:t>OF</a:t>
            </a:r>
            <a:r>
              <a:rPr sz="3600" spc="-55" dirty="0">
                <a:solidFill>
                  <a:srgbClr val="1CACE3"/>
                </a:solidFill>
                <a:latin typeface="Candara"/>
                <a:cs typeface="Candara"/>
              </a:rPr>
              <a:t> </a:t>
            </a:r>
            <a:r>
              <a:rPr sz="3600" spc="-5" dirty="0">
                <a:solidFill>
                  <a:srgbClr val="1CACE3"/>
                </a:solidFill>
                <a:latin typeface="Candara"/>
                <a:cs typeface="Candara"/>
              </a:rPr>
              <a:t>MANAGEMENT</a:t>
            </a:r>
            <a:endParaRPr sz="3600">
              <a:latin typeface="Candara"/>
              <a:cs typeface="Candara"/>
            </a:endParaRPr>
          </a:p>
        </p:txBody>
      </p:sp>
      <p:sp>
        <p:nvSpPr>
          <p:cNvPr id="3" name="object 3"/>
          <p:cNvSpPr txBox="1"/>
          <p:nvPr/>
        </p:nvSpPr>
        <p:spPr>
          <a:xfrm>
            <a:off x="4800600" y="152400"/>
            <a:ext cx="4234815" cy="1490793"/>
          </a:xfrm>
          <a:prstGeom prst="rect">
            <a:avLst/>
          </a:prstGeom>
        </p:spPr>
        <p:txBody>
          <a:bodyPr vert="horz" wrap="square" lIns="0" tIns="13335" rIns="0" bIns="0" rtlCol="0">
            <a:spAutoFit/>
          </a:bodyPr>
          <a:lstStyle/>
          <a:p>
            <a:pPr marL="12700">
              <a:lnSpc>
                <a:spcPct val="100000"/>
              </a:lnSpc>
              <a:spcBef>
                <a:spcPts val="105"/>
              </a:spcBef>
              <a:tabLst>
                <a:tab pos="1637030" algn="l"/>
                <a:tab pos="4418965" algn="l"/>
              </a:tabLst>
            </a:pPr>
            <a:r>
              <a:rPr sz="2800" b="1" spc="10" dirty="0">
                <a:solidFill>
                  <a:srgbClr val="404040"/>
                </a:solidFill>
                <a:latin typeface="Times New Roman" pitchFamily="18" charset="0"/>
                <a:cs typeface="Times New Roman" pitchFamily="18" charset="0"/>
              </a:rPr>
              <a:t>O</a:t>
            </a:r>
            <a:r>
              <a:rPr sz="2800" b="1" spc="-10" dirty="0">
                <a:solidFill>
                  <a:srgbClr val="404040"/>
                </a:solidFill>
                <a:latin typeface="Times New Roman" pitchFamily="18" charset="0"/>
                <a:cs typeface="Times New Roman" pitchFamily="18" charset="0"/>
              </a:rPr>
              <a:t>THE</a:t>
            </a:r>
            <a:r>
              <a:rPr sz="2800" b="1" spc="-5" dirty="0">
                <a:solidFill>
                  <a:srgbClr val="404040"/>
                </a:solidFill>
                <a:latin typeface="Times New Roman" pitchFamily="18" charset="0"/>
                <a:cs typeface="Times New Roman" pitchFamily="18" charset="0"/>
              </a:rPr>
              <a:t>R</a:t>
            </a:r>
            <a:r>
              <a:rPr sz="2800" b="1" spc="-15" dirty="0">
                <a:solidFill>
                  <a:srgbClr val="404040"/>
                </a:solidFill>
                <a:latin typeface="Times New Roman" pitchFamily="18" charset="0"/>
                <a:cs typeface="Times New Roman" pitchFamily="18" charset="0"/>
              </a:rPr>
              <a:t> </a:t>
            </a:r>
            <a:r>
              <a:rPr sz="2800" b="1" spc="60" dirty="0">
                <a:solidFill>
                  <a:srgbClr val="404040"/>
                </a:solidFill>
                <a:latin typeface="Times New Roman" pitchFamily="18" charset="0"/>
                <a:cs typeface="Times New Roman" pitchFamily="18" charset="0"/>
              </a:rPr>
              <a:t>N</a:t>
            </a:r>
            <a:r>
              <a:rPr sz="2800" b="1" spc="-10" dirty="0">
                <a:solidFill>
                  <a:srgbClr val="404040"/>
                </a:solidFill>
                <a:latin typeface="Times New Roman" pitchFamily="18" charset="0"/>
                <a:cs typeface="Times New Roman" pitchFamily="18" charset="0"/>
              </a:rPr>
              <a:t>AM</a:t>
            </a:r>
            <a:r>
              <a:rPr sz="2800" b="1" spc="-5" dirty="0">
                <a:solidFill>
                  <a:srgbClr val="404040"/>
                </a:solidFill>
                <a:latin typeface="Times New Roman" pitchFamily="18" charset="0"/>
                <a:cs typeface="Times New Roman" pitchFamily="18" charset="0"/>
              </a:rPr>
              <a:t>E</a:t>
            </a:r>
            <a:r>
              <a:rPr sz="2800" b="1" dirty="0">
                <a:solidFill>
                  <a:srgbClr val="404040"/>
                </a:solidFill>
                <a:latin typeface="Times New Roman" pitchFamily="18" charset="0"/>
                <a:cs typeface="Times New Roman" pitchFamily="18" charset="0"/>
              </a:rPr>
              <a:t> </a:t>
            </a:r>
            <a:r>
              <a:rPr sz="3200" b="1" spc="5" dirty="0" smtClean="0">
                <a:solidFill>
                  <a:srgbClr val="404040"/>
                </a:solidFill>
                <a:latin typeface="Times New Roman" pitchFamily="18" charset="0"/>
                <a:cs typeface="Times New Roman" pitchFamily="18" charset="0"/>
              </a:rPr>
              <a:t>:</a:t>
            </a:r>
            <a:r>
              <a:rPr sz="3200" b="1" dirty="0" smtClean="0">
                <a:solidFill>
                  <a:srgbClr val="404040"/>
                </a:solidFill>
                <a:latin typeface="Times New Roman" pitchFamily="18" charset="0"/>
                <a:cs typeface="Times New Roman" pitchFamily="18" charset="0"/>
              </a:rPr>
              <a:t>-</a:t>
            </a:r>
            <a:r>
              <a:rPr lang="en-IN" sz="3200" b="1" dirty="0" smtClean="0">
                <a:solidFill>
                  <a:srgbClr val="404040"/>
                </a:solidFill>
                <a:latin typeface="Times New Roman" pitchFamily="18" charset="0"/>
                <a:cs typeface="Times New Roman" pitchFamily="18" charset="0"/>
              </a:rPr>
              <a:t> </a:t>
            </a:r>
            <a:r>
              <a:rPr sz="3200" b="1" spc="-5" dirty="0" smtClean="0">
                <a:solidFill>
                  <a:srgbClr val="1CACE3"/>
                </a:solidFill>
                <a:latin typeface="Times New Roman" pitchFamily="18" charset="0"/>
                <a:cs typeface="Times New Roman" pitchFamily="18" charset="0"/>
              </a:rPr>
              <a:t>T</a:t>
            </a:r>
            <a:r>
              <a:rPr sz="3200" b="1" spc="-15" dirty="0" smtClean="0">
                <a:solidFill>
                  <a:srgbClr val="1CACE3"/>
                </a:solidFill>
                <a:latin typeface="Times New Roman" pitchFamily="18" charset="0"/>
                <a:cs typeface="Times New Roman" pitchFamily="18" charset="0"/>
              </a:rPr>
              <a:t>A</a:t>
            </a:r>
            <a:r>
              <a:rPr sz="3200" b="1" dirty="0" smtClean="0">
                <a:solidFill>
                  <a:srgbClr val="1CACE3"/>
                </a:solidFill>
                <a:latin typeface="Times New Roman" pitchFamily="18" charset="0"/>
                <a:cs typeface="Times New Roman" pitchFamily="18" charset="0"/>
              </a:rPr>
              <a:t>LL</a:t>
            </a:r>
            <a:r>
              <a:rPr sz="3200" b="1" spc="-5" dirty="0" smtClean="0">
                <a:solidFill>
                  <a:srgbClr val="1CACE3"/>
                </a:solidFill>
                <a:latin typeface="Times New Roman" pitchFamily="18" charset="0"/>
                <a:cs typeface="Times New Roman" pitchFamily="18" charset="0"/>
              </a:rPr>
              <a:t> </a:t>
            </a:r>
            <a:r>
              <a:rPr sz="3200" b="1" spc="-5" dirty="0">
                <a:solidFill>
                  <a:srgbClr val="1CACE3"/>
                </a:solidFill>
                <a:latin typeface="Times New Roman" pitchFamily="18" charset="0"/>
                <a:cs typeface="Times New Roman" pitchFamily="18" charset="0"/>
              </a:rPr>
              <a:t>O</a:t>
            </a:r>
            <a:r>
              <a:rPr sz="3200" b="1" spc="-30" dirty="0">
                <a:solidFill>
                  <a:srgbClr val="1CACE3"/>
                </a:solidFill>
                <a:latin typeface="Times New Roman" pitchFamily="18" charset="0"/>
                <a:cs typeface="Times New Roman" pitchFamily="18" charset="0"/>
              </a:rPr>
              <a:t>R</a:t>
            </a:r>
            <a:r>
              <a:rPr sz="3200" b="1" spc="-105" dirty="0">
                <a:solidFill>
                  <a:srgbClr val="1CACE3"/>
                </a:solidFill>
                <a:latin typeface="Times New Roman" pitchFamily="18" charset="0"/>
                <a:cs typeface="Times New Roman" pitchFamily="18" charset="0"/>
              </a:rPr>
              <a:t>G</a:t>
            </a:r>
            <a:r>
              <a:rPr sz="3200" b="1" spc="-5" dirty="0">
                <a:solidFill>
                  <a:srgbClr val="1CACE3"/>
                </a:solidFill>
                <a:latin typeface="Times New Roman" pitchFamily="18" charset="0"/>
                <a:cs typeface="Times New Roman" pitchFamily="18" charset="0"/>
              </a:rPr>
              <a:t>ANI</a:t>
            </a:r>
            <a:r>
              <a:rPr sz="3200" b="1" spc="-65" dirty="0">
                <a:solidFill>
                  <a:srgbClr val="1CACE3"/>
                </a:solidFill>
                <a:latin typeface="Times New Roman" pitchFamily="18" charset="0"/>
                <a:cs typeface="Times New Roman" pitchFamily="18" charset="0"/>
              </a:rPr>
              <a:t>S</a:t>
            </a:r>
            <a:r>
              <a:rPr sz="3200" b="1" spc="-5" dirty="0">
                <a:solidFill>
                  <a:srgbClr val="1CACE3"/>
                </a:solidFill>
                <a:latin typeface="Times New Roman" pitchFamily="18" charset="0"/>
                <a:cs typeface="Times New Roman" pitchFamily="18" charset="0"/>
              </a:rPr>
              <a:t>ATI</a:t>
            </a:r>
            <a:r>
              <a:rPr sz="3200" b="1" spc="-10" dirty="0">
                <a:solidFill>
                  <a:srgbClr val="1CACE3"/>
                </a:solidFill>
                <a:latin typeface="Times New Roman" pitchFamily="18" charset="0"/>
                <a:cs typeface="Times New Roman" pitchFamily="18" charset="0"/>
              </a:rPr>
              <a:t>O</a:t>
            </a:r>
            <a:r>
              <a:rPr sz="3200" b="1" spc="65" dirty="0">
                <a:solidFill>
                  <a:srgbClr val="1CACE3"/>
                </a:solidFill>
                <a:latin typeface="Times New Roman" pitchFamily="18" charset="0"/>
                <a:cs typeface="Times New Roman" pitchFamily="18" charset="0"/>
              </a:rPr>
              <a:t>N</a:t>
            </a:r>
            <a:r>
              <a:rPr sz="3200" b="1" spc="-5" dirty="0">
                <a:solidFill>
                  <a:srgbClr val="1CACE3"/>
                </a:solidFill>
                <a:latin typeface="Times New Roman" pitchFamily="18" charset="0"/>
                <a:cs typeface="Times New Roman" pitchFamily="18" charset="0"/>
              </a:rPr>
              <a:t>A</a:t>
            </a:r>
            <a:r>
              <a:rPr sz="3200" b="1" dirty="0">
                <a:solidFill>
                  <a:srgbClr val="1CACE3"/>
                </a:solidFill>
                <a:latin typeface="Times New Roman" pitchFamily="18" charset="0"/>
                <a:cs typeface="Times New Roman" pitchFamily="18" charset="0"/>
              </a:rPr>
              <a:t>L	</a:t>
            </a:r>
            <a:r>
              <a:rPr sz="3200" b="1" spc="-5" dirty="0">
                <a:solidFill>
                  <a:srgbClr val="1CACE3"/>
                </a:solidFill>
                <a:latin typeface="Times New Roman" pitchFamily="18" charset="0"/>
                <a:cs typeface="Times New Roman" pitchFamily="18" charset="0"/>
              </a:rPr>
              <a:t>S</a:t>
            </a:r>
            <a:r>
              <a:rPr sz="3200" b="1" spc="5" dirty="0">
                <a:solidFill>
                  <a:srgbClr val="1CACE3"/>
                </a:solidFill>
                <a:latin typeface="Times New Roman" pitchFamily="18" charset="0"/>
                <a:cs typeface="Times New Roman" pitchFamily="18" charset="0"/>
              </a:rPr>
              <a:t>T</a:t>
            </a:r>
            <a:r>
              <a:rPr sz="3200" b="1" spc="-45" dirty="0">
                <a:solidFill>
                  <a:srgbClr val="1CACE3"/>
                </a:solidFill>
                <a:latin typeface="Times New Roman" pitchFamily="18" charset="0"/>
                <a:cs typeface="Times New Roman" pitchFamily="18" charset="0"/>
              </a:rPr>
              <a:t>R</a:t>
            </a:r>
            <a:r>
              <a:rPr sz="3200" b="1" dirty="0">
                <a:solidFill>
                  <a:srgbClr val="1CACE3"/>
                </a:solidFill>
                <a:latin typeface="Times New Roman" pitchFamily="18" charset="0"/>
                <a:cs typeface="Times New Roman" pitchFamily="18" charset="0"/>
              </a:rPr>
              <a:t>UCTURE</a:t>
            </a:r>
            <a:endParaRPr sz="3200" b="1" dirty="0">
              <a:latin typeface="Times New Roman" pitchFamily="18" charset="0"/>
              <a:cs typeface="Times New Roman" pitchFamily="18" charset="0"/>
            </a:endParaRPr>
          </a:p>
        </p:txBody>
      </p:sp>
      <p:sp>
        <p:nvSpPr>
          <p:cNvPr id="4" name="object 4"/>
          <p:cNvSpPr/>
          <p:nvPr/>
        </p:nvSpPr>
        <p:spPr>
          <a:xfrm>
            <a:off x="990600" y="2223995"/>
            <a:ext cx="7194356" cy="4307433"/>
          </a:xfrm>
          <a:prstGeom prst="rect">
            <a:avLst/>
          </a:prstGeom>
          <a:blipFill>
            <a:blip r:embed="rId2" cstate="print"/>
            <a:stretch>
              <a:fillRect/>
            </a:stretch>
          </a:blipFill>
        </p:spPr>
        <p:txBody>
          <a:bodyPr wrap="square" lIns="0" tIns="0" rIns="0" bIns="0" rtlCol="0"/>
          <a:lstStyle/>
          <a:p>
            <a:endParaRPr/>
          </a:p>
        </p:txBody>
      </p:sp>
      <p:sp>
        <p:nvSpPr>
          <p:cNvPr id="5" name="Footer Placeholder 4"/>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6" name="Slide Number Placeholder 5"/>
          <p:cNvSpPr>
            <a:spLocks noGrp="1"/>
          </p:cNvSpPr>
          <p:nvPr>
            <p:ph type="sldNum" sz="quarter" idx="7"/>
          </p:nvPr>
        </p:nvSpPr>
        <p:spPr>
          <a:xfrm>
            <a:off x="7940292" y="6448291"/>
            <a:ext cx="441707" cy="83138"/>
          </a:xfrm>
        </p:spPr>
        <p:txBody>
          <a:bodyPr/>
          <a:lstStyle/>
          <a:p>
            <a:pPr marL="38100">
              <a:lnSpc>
                <a:spcPct val="100000"/>
              </a:lnSpc>
              <a:spcBef>
                <a:spcPts val="15"/>
              </a:spcBef>
            </a:pPr>
            <a:fld id="{81D60167-4931-47E6-BA6A-407CBD079E47}" type="slidenum">
              <a:rPr lang="en-IN" smtClean="0"/>
              <a:t>95</a:t>
            </a:fld>
            <a:endParaRPr lang="en-IN" dirty="0"/>
          </a:p>
        </p:txBody>
      </p:sp>
    </p:spTree>
    <p:extLst>
      <p:ext uri="{BB962C8B-B14F-4D97-AF65-F5344CB8AC3E}">
        <p14:creationId xmlns:p14="http://schemas.microsoft.com/office/powerpoint/2010/main" val="805612457"/>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3" name="Slide Number Placeholder 2"/>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96</a:t>
            </a:fld>
            <a:endParaRPr lang="en-IN"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244" y="45131"/>
            <a:ext cx="8871356" cy="66604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97845293"/>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3" name="Slide Number Placeholder 2"/>
          <p:cNvSpPr>
            <a:spLocks noGrp="1"/>
          </p:cNvSpPr>
          <p:nvPr>
            <p:ph type="sldNum" sz="quarter" idx="7"/>
          </p:nvPr>
        </p:nvSpPr>
        <p:spPr>
          <a:xfrm>
            <a:off x="7940292" y="6448290"/>
            <a:ext cx="365507" cy="181110"/>
          </a:xfrm>
        </p:spPr>
        <p:txBody>
          <a:bodyPr/>
          <a:lstStyle/>
          <a:p>
            <a:pPr marL="38100">
              <a:lnSpc>
                <a:spcPct val="100000"/>
              </a:lnSpc>
              <a:spcBef>
                <a:spcPts val="15"/>
              </a:spcBef>
            </a:pPr>
            <a:fld id="{81D60167-4931-47E6-BA6A-407CBD079E47}" type="slidenum">
              <a:rPr lang="en-IN" smtClean="0"/>
              <a:t>97</a:t>
            </a:fld>
            <a:endParaRPr lang="en-IN"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4777" y="292976"/>
            <a:ext cx="6530023" cy="61078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69683140"/>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3" name="Slide Number Placeholder 2"/>
          <p:cNvSpPr>
            <a:spLocks noGrp="1"/>
          </p:cNvSpPr>
          <p:nvPr>
            <p:ph type="sldNum" sz="quarter" idx="7"/>
          </p:nvPr>
        </p:nvSpPr>
        <p:spPr>
          <a:xfrm>
            <a:off x="7940292" y="6448290"/>
            <a:ext cx="289307" cy="181110"/>
          </a:xfrm>
        </p:spPr>
        <p:txBody>
          <a:bodyPr/>
          <a:lstStyle/>
          <a:p>
            <a:pPr marL="38100">
              <a:lnSpc>
                <a:spcPct val="100000"/>
              </a:lnSpc>
              <a:spcBef>
                <a:spcPts val="15"/>
              </a:spcBef>
            </a:pPr>
            <a:fld id="{81D60167-4931-47E6-BA6A-407CBD079E47}" type="slidenum">
              <a:rPr lang="en-IN" smtClean="0"/>
              <a:t>98</a:t>
            </a:fld>
            <a:endParaRPr lang="en-IN"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685800"/>
            <a:ext cx="6248400" cy="60198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066800" y="152400"/>
            <a:ext cx="6553200" cy="369332"/>
          </a:xfrm>
          <a:prstGeom prst="rect">
            <a:avLst/>
          </a:prstGeom>
          <a:noFill/>
        </p:spPr>
        <p:txBody>
          <a:bodyPr wrap="square" rtlCol="0">
            <a:spAutoFit/>
          </a:bodyPr>
          <a:lstStyle/>
          <a:p>
            <a:pPr algn="ctr"/>
            <a:r>
              <a:rPr lang="en-IN" b="1" dirty="0" smtClean="0"/>
              <a:t>Process of Delegation</a:t>
            </a:r>
            <a:endParaRPr lang="en-IN" b="1" dirty="0"/>
          </a:p>
        </p:txBody>
      </p:sp>
    </p:spTree>
    <p:extLst>
      <p:ext uri="{BB962C8B-B14F-4D97-AF65-F5344CB8AC3E}">
        <p14:creationId xmlns:p14="http://schemas.microsoft.com/office/powerpoint/2010/main" val="2463670179"/>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25980"/>
            <a:ext cx="7772400" cy="2031325"/>
          </a:xfrm>
        </p:spPr>
        <p:txBody>
          <a:bodyPr/>
          <a:lstStyle/>
          <a:p>
            <a:pPr algn="ctr"/>
            <a:r>
              <a:rPr lang="en-IN" sz="6600" dirty="0"/>
              <a:t>Centralisation of Authority</a:t>
            </a:r>
          </a:p>
        </p:txBody>
      </p:sp>
      <p:sp>
        <p:nvSpPr>
          <p:cNvPr id="4" name="Footer Placeholder 3"/>
          <p:cNvSpPr>
            <a:spLocks noGrp="1"/>
          </p:cNvSpPr>
          <p:nvPr>
            <p:ph type="ftr" sz="quarter" idx="5"/>
          </p:nvPr>
        </p:nvSpPr>
        <p:spPr/>
        <p:txBody>
          <a:bodyPr/>
          <a:lstStyle/>
          <a:p>
            <a:pPr marL="12700">
              <a:lnSpc>
                <a:spcPct val="100000"/>
              </a:lnSpc>
              <a:spcBef>
                <a:spcPts val="15"/>
              </a:spcBef>
            </a:pPr>
            <a:r>
              <a:rPr lang="en-IN" smtClean="0"/>
              <a:t>Dr.Rupal Shroff - TCSC, POM - Unit III</a:t>
            </a:r>
            <a:endParaRPr lang="en-IN" spc="-5" dirty="0"/>
          </a:p>
        </p:txBody>
      </p:sp>
      <p:sp>
        <p:nvSpPr>
          <p:cNvPr id="5" name="Slide Number Placeholder 4"/>
          <p:cNvSpPr>
            <a:spLocks noGrp="1"/>
          </p:cNvSpPr>
          <p:nvPr>
            <p:ph type="sldNum" sz="quarter" idx="7"/>
          </p:nvPr>
        </p:nvSpPr>
        <p:spPr/>
        <p:txBody>
          <a:bodyPr/>
          <a:lstStyle/>
          <a:p>
            <a:pPr marL="38100">
              <a:lnSpc>
                <a:spcPct val="100000"/>
              </a:lnSpc>
              <a:spcBef>
                <a:spcPts val="15"/>
              </a:spcBef>
            </a:pPr>
            <a:fld id="{81D60167-4931-47E6-BA6A-407CBD079E47}" type="slidenum">
              <a:rPr lang="en-IN" smtClean="0"/>
              <a:t>99</a:t>
            </a:fld>
            <a:endParaRPr lang="en-IN" dirty="0"/>
          </a:p>
        </p:txBody>
      </p:sp>
    </p:spTree>
    <p:extLst>
      <p:ext uri="{BB962C8B-B14F-4D97-AF65-F5344CB8AC3E}">
        <p14:creationId xmlns:p14="http://schemas.microsoft.com/office/powerpoint/2010/main" val="39544196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537</TotalTime>
  <Words>3695</Words>
  <Application>Microsoft Office PowerPoint</Application>
  <PresentationFormat>On-screen Show (4:3)</PresentationFormat>
  <Paragraphs>693</Paragraphs>
  <Slides>114</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114</vt:i4>
      </vt:variant>
    </vt:vector>
  </HeadingPairs>
  <TitlesOfParts>
    <vt:vector size="123" baseType="lpstr">
      <vt:lpstr>Arial</vt:lpstr>
      <vt:lpstr>Calibri</vt:lpstr>
      <vt:lpstr>Wingdings 3</vt:lpstr>
      <vt:lpstr>Bookman Old Style</vt:lpstr>
      <vt:lpstr>Trebuchet MS</vt:lpstr>
      <vt:lpstr>Garamond</vt:lpstr>
      <vt:lpstr>Times New Roman</vt:lpstr>
      <vt:lpstr>Candara</vt:lpstr>
      <vt:lpstr>Office Theme</vt:lpstr>
      <vt:lpstr>Commerce III Unit 3: Organizing</vt:lpstr>
      <vt:lpstr>PowerPoint Presentation</vt:lpstr>
      <vt:lpstr>Purpose of Organizing</vt:lpstr>
      <vt:lpstr>Organization – Definition</vt:lpstr>
      <vt:lpstr>Steps in Organising Process</vt:lpstr>
      <vt:lpstr>Organising Process</vt:lpstr>
      <vt:lpstr>Organising Process</vt:lpstr>
      <vt:lpstr>PowerPoint Presentation</vt:lpstr>
      <vt:lpstr>PowerPoint Presentation</vt:lpstr>
      <vt:lpstr>PowerPoint Presentation</vt:lpstr>
      <vt:lpstr>to achieve certain goals. Organisation involves  creating a structure of relationship among people  working for the desired results”.</vt:lpstr>
      <vt:lpstr>PowerPoint Presentation</vt:lpstr>
      <vt:lpstr>PowerPoint Presentation</vt:lpstr>
      <vt:lpstr>PowerPoint Presentation</vt:lpstr>
      <vt:lpstr>PowerPoint Presentation</vt:lpstr>
      <vt:lpstr>PowerPoint Presentation</vt:lpstr>
      <vt:lpstr>Characteristics: Line authority and instructions are vertical, that is, they flow  from the top to the bottom.  The unity of command is maintained in a straight line.  All persons at the same level of organisation are independent of  each other.  This structure specifies responsibility and authority for all the  positions limiting the area of action</vt:lpstr>
      <vt:lpstr>Line Organisation</vt:lpstr>
      <vt:lpstr>PowerPoint Presentation</vt:lpstr>
      <vt:lpstr>Functional structure is created by grouping the activities on the  basis of functional required for the achievement of organisational  objectives For this purpose all the functions required are classified into basic,  secondary and supporting functions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How to resolve the Conflicts ?</vt:lpstr>
      <vt:lpstr>Advantages/ Merits of Line &amp; Staff Organisation</vt:lpstr>
      <vt:lpstr>Limitations/ Demerits of Line &amp; Staff Organisation</vt:lpstr>
      <vt:lpstr>Matrix Organisation</vt:lpstr>
      <vt:lpstr>Matrix Structure</vt:lpstr>
      <vt:lpstr>Matrix Structure</vt:lpstr>
      <vt:lpstr>PowerPoint Presentation</vt:lpstr>
      <vt:lpstr>PowerPoint Presentation</vt:lpstr>
      <vt:lpstr>Matrix Structure for a College  of Business Administration</vt:lpstr>
      <vt:lpstr>Responsibilities of two Bosses</vt:lpstr>
      <vt:lpstr>Responsibilities of two Bosses</vt:lpstr>
      <vt:lpstr>PowerPoint Presentation</vt:lpstr>
      <vt:lpstr>PowerPoint Presentation</vt:lpstr>
      <vt:lpstr>DEPARTMENTATION</vt:lpstr>
      <vt:lpstr>Departmentation</vt:lpstr>
      <vt:lpstr>Departmentalization</vt:lpstr>
      <vt:lpstr>Departmentalization by Type</vt:lpstr>
      <vt:lpstr>Departmentation by Function</vt:lpstr>
      <vt:lpstr>Departmentation By Function</vt:lpstr>
      <vt:lpstr>EXAMPLE</vt:lpstr>
      <vt:lpstr>A) Functional Departmentalization – Groups Job According To Functions</vt:lpstr>
      <vt:lpstr>PowerPoint Presentation</vt:lpstr>
      <vt:lpstr>Departmentation by location or the  place</vt:lpstr>
      <vt:lpstr>Departmentation by location or the place</vt:lpstr>
      <vt:lpstr>PowerPoint Presentation</vt:lpstr>
      <vt:lpstr>EXAMPLE</vt:lpstr>
      <vt:lpstr>MERITS:</vt:lpstr>
      <vt:lpstr>Departmentation by  processes</vt:lpstr>
      <vt:lpstr>Departmentation by  processes</vt:lpstr>
      <vt:lpstr>D) Process Departmentalization</vt:lpstr>
      <vt:lpstr>EXAMPLE</vt:lpstr>
      <vt:lpstr>PowerPoint Presentation</vt:lpstr>
      <vt:lpstr>Departmentation by products</vt:lpstr>
      <vt:lpstr>Departmentation by  Products</vt:lpstr>
      <vt:lpstr>PowerPoint Presentation</vt:lpstr>
      <vt:lpstr>EXAMPLE</vt:lpstr>
      <vt:lpstr>PowerPoint Presentation</vt:lpstr>
      <vt:lpstr>Departmentation by Customer</vt:lpstr>
      <vt:lpstr>Departmentation by  Customer</vt:lpstr>
      <vt:lpstr>PowerPoint Presentation</vt:lpstr>
      <vt:lpstr>EXAMPLE</vt:lpstr>
      <vt:lpstr>PowerPoint Presentation</vt:lpstr>
      <vt:lpstr>PowerPoint Presentation</vt:lpstr>
      <vt:lpstr>Departmentation by Task Force</vt:lpstr>
      <vt:lpstr>PowerPoint Presentation</vt:lpstr>
      <vt:lpstr>PowerPoint Presentation</vt:lpstr>
      <vt:lpstr>Departmentation by Time</vt:lpstr>
      <vt:lpstr>PowerPoint Presentation</vt:lpstr>
      <vt:lpstr>Departmentation by Numbers</vt:lpstr>
      <vt:lpstr>PowerPoint Presentation</vt:lpstr>
      <vt:lpstr>PowerPoint Presentation</vt:lpstr>
      <vt:lpstr>Span of Management</vt:lpstr>
      <vt:lpstr>SPAN OF MANAGEMENT</vt:lpstr>
      <vt:lpstr>DEFINATION</vt:lpstr>
      <vt:lpstr>SPAN OF CONTROL</vt:lpstr>
      <vt:lpstr>IMPORTANCE OF EFFECTIVE SPAN OF  MANAGEMENT</vt:lpstr>
      <vt:lpstr>BETTER SUPERVISION AND CONTROL</vt:lpstr>
      <vt:lpstr>INCREASES EFFECIENCY</vt:lpstr>
      <vt:lpstr>GOOD PROFESSIONAL RELATIONS</vt:lpstr>
      <vt:lpstr>GOOD COMMUNICATION AND  COORDINATION</vt:lpstr>
      <vt:lpstr>DEVELOPS DISCIPLINE AND MUTUAL  TRUST</vt:lpstr>
      <vt:lpstr>PowerPoint Presentation</vt:lpstr>
      <vt:lpstr>Graicunas Theory of Span of Management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Centralisation of Authority</vt:lpstr>
      <vt:lpstr>Centralisation of Authority</vt:lpstr>
      <vt:lpstr>PowerPoint Presentation</vt:lpstr>
      <vt:lpstr>Barriers to Delegation</vt:lpstr>
      <vt:lpstr>PowerPoint Presentation</vt:lpstr>
      <vt:lpstr>PowerPoint Presentation</vt:lpstr>
      <vt:lpstr>PowerPoint Presentation</vt:lpstr>
      <vt:lpstr>Principles of Delegation</vt:lpstr>
      <vt:lpstr>DECENTRALISATION</vt:lpstr>
      <vt:lpstr>PowerPoint Presentation</vt:lpstr>
      <vt:lpstr>What is Decentralisation</vt:lpstr>
      <vt:lpstr>PowerPoint Presentation</vt:lpstr>
      <vt:lpstr>PowerPoint Presentation</vt:lpstr>
      <vt:lpstr>PowerPoint Presentation</vt:lpstr>
      <vt:lpstr>PowerPoint Presentation</vt:lpstr>
      <vt:lpstr>Centralisation V/s Decentralisation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Commerce III Unit 3: Organizing</dc:title>
  <dc:creator>Aaryan</dc:creator>
  <cp:lastModifiedBy>Aaryan</cp:lastModifiedBy>
  <cp:revision>54</cp:revision>
  <dcterms:created xsi:type="dcterms:W3CDTF">2020-06-03T06:26:16Z</dcterms:created>
  <dcterms:modified xsi:type="dcterms:W3CDTF">2020-12-06T18:22:42Z</dcterms:modified>
</cp:coreProperties>
</file>