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34"/>
  </p:notesMasterIdLst>
  <p:sldIdLst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93" r:id="rId13"/>
    <p:sldId id="274" r:id="rId14"/>
    <p:sldId id="275" r:id="rId15"/>
    <p:sldId id="276" r:id="rId16"/>
    <p:sldId id="277" r:id="rId17"/>
    <p:sldId id="278" r:id="rId18"/>
    <p:sldId id="279" r:id="rId19"/>
    <p:sldId id="294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14F51-8625-4BB8-AD76-B76A327C3BF6}" type="doc">
      <dgm:prSet loTypeId="urn:microsoft.com/office/officeart/2005/8/layout/cycle5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IN"/>
        </a:p>
      </dgm:t>
    </dgm:pt>
    <dgm:pt modelId="{921A1B17-A496-441D-8C26-6B0954010386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INVESTORS</a:t>
          </a:r>
          <a:endParaRPr lang="en-IN" sz="900" dirty="0">
            <a:solidFill>
              <a:srgbClr val="0070C0"/>
            </a:solidFill>
          </a:endParaRPr>
        </a:p>
      </dgm:t>
    </dgm:pt>
    <dgm:pt modelId="{1B61EC9C-BFBE-4321-8ACF-5E37D63E1B0A}" type="parTrans" cxnId="{98F3AE66-6529-4F30-8769-6D4DA53982D3}">
      <dgm:prSet/>
      <dgm:spPr/>
      <dgm:t>
        <a:bodyPr/>
        <a:lstStyle/>
        <a:p>
          <a:endParaRPr lang="en-IN" sz="900"/>
        </a:p>
      </dgm:t>
    </dgm:pt>
    <dgm:pt modelId="{8FCF8E76-7DC3-483E-A561-20A6C8C9A85B}" type="sibTrans" cxnId="{98F3AE66-6529-4F30-8769-6D4DA53982D3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8C422855-411B-4E3D-BFD5-983E055D85AE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POOL THEIR MONEY WITH</a:t>
          </a:r>
          <a:endParaRPr lang="en-IN" sz="900" dirty="0">
            <a:solidFill>
              <a:srgbClr val="0070C0"/>
            </a:solidFill>
          </a:endParaRPr>
        </a:p>
      </dgm:t>
    </dgm:pt>
    <dgm:pt modelId="{6CF58E73-EBAB-42FB-BA90-1061263F344D}" type="parTrans" cxnId="{70735170-248F-49F3-9C46-F48D70ECA1E8}">
      <dgm:prSet/>
      <dgm:spPr/>
      <dgm:t>
        <a:bodyPr/>
        <a:lstStyle/>
        <a:p>
          <a:endParaRPr lang="en-IN" sz="900"/>
        </a:p>
      </dgm:t>
    </dgm:pt>
    <dgm:pt modelId="{6E44A110-2418-4B44-A0FF-4B185F6BA0DC}" type="sibTrans" cxnId="{70735170-248F-49F3-9C46-F48D70ECA1E8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90E74187-4884-47C5-878C-53E5DCCE7702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FUND MANAGER</a:t>
          </a:r>
          <a:endParaRPr lang="en-IN" sz="900" dirty="0">
            <a:solidFill>
              <a:srgbClr val="0070C0"/>
            </a:solidFill>
          </a:endParaRPr>
        </a:p>
      </dgm:t>
    </dgm:pt>
    <dgm:pt modelId="{20296BCC-90E0-4907-8609-C1E15A27A526}" type="parTrans" cxnId="{CA6012A2-4123-4C24-B224-04C873DDE66B}">
      <dgm:prSet/>
      <dgm:spPr/>
      <dgm:t>
        <a:bodyPr/>
        <a:lstStyle/>
        <a:p>
          <a:endParaRPr lang="en-IN" sz="900"/>
        </a:p>
      </dgm:t>
    </dgm:pt>
    <dgm:pt modelId="{BAFB6314-012C-4D5F-B2C8-B31B7A604257}" type="sibTrans" cxnId="{CA6012A2-4123-4C24-B224-04C873DDE66B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EBD47356-DD19-4383-BAF6-E950AADD784E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INVEST IN </a:t>
          </a:r>
          <a:endParaRPr lang="en-IN" sz="900" dirty="0">
            <a:solidFill>
              <a:srgbClr val="0070C0"/>
            </a:solidFill>
          </a:endParaRPr>
        </a:p>
      </dgm:t>
    </dgm:pt>
    <dgm:pt modelId="{34C97270-6900-4542-A28B-4B93C053640D}" type="parTrans" cxnId="{4B405E6E-779C-414E-B16A-8A8A84846BB0}">
      <dgm:prSet/>
      <dgm:spPr/>
      <dgm:t>
        <a:bodyPr/>
        <a:lstStyle/>
        <a:p>
          <a:endParaRPr lang="en-IN" sz="900"/>
        </a:p>
      </dgm:t>
    </dgm:pt>
    <dgm:pt modelId="{2F87A416-7F89-42D5-A384-A4979BD5EB1F}" type="sibTrans" cxnId="{4B405E6E-779C-414E-B16A-8A8A84846BB0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7ED58AE3-DB83-4F81-B1BF-AF35AC8F9216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SECURITIES</a:t>
          </a:r>
          <a:endParaRPr lang="en-IN" sz="900" dirty="0">
            <a:solidFill>
              <a:srgbClr val="0070C0"/>
            </a:solidFill>
          </a:endParaRPr>
        </a:p>
      </dgm:t>
    </dgm:pt>
    <dgm:pt modelId="{E4E8C2C4-7A3E-4459-BF05-C5C96476257D}" type="parTrans" cxnId="{FA210039-E757-4603-8A19-713CE06DA3B1}">
      <dgm:prSet/>
      <dgm:spPr/>
      <dgm:t>
        <a:bodyPr/>
        <a:lstStyle/>
        <a:p>
          <a:endParaRPr lang="en-IN" sz="900"/>
        </a:p>
      </dgm:t>
    </dgm:pt>
    <dgm:pt modelId="{49CCEDDA-6028-43C4-AE0A-C101D782BFE2}" type="sibTrans" cxnId="{FA210039-E757-4603-8A19-713CE06DA3B1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10D63A06-7F73-40E8-8B3D-B110EECAE197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GENERATES</a:t>
          </a:r>
          <a:endParaRPr lang="en-IN" sz="900" dirty="0">
            <a:solidFill>
              <a:srgbClr val="0070C0"/>
            </a:solidFill>
          </a:endParaRPr>
        </a:p>
      </dgm:t>
    </dgm:pt>
    <dgm:pt modelId="{5CB2B957-0EAC-48BE-81E8-2EE9CCD1BAD9}" type="parTrans" cxnId="{A620C76C-65D3-4726-BF55-EF31B582FEDE}">
      <dgm:prSet/>
      <dgm:spPr/>
      <dgm:t>
        <a:bodyPr/>
        <a:lstStyle/>
        <a:p>
          <a:endParaRPr lang="en-IN" sz="900"/>
        </a:p>
      </dgm:t>
    </dgm:pt>
    <dgm:pt modelId="{EB94BC0E-E28E-44D6-A1DA-A3C7454A0BDE}" type="sibTrans" cxnId="{A620C76C-65D3-4726-BF55-EF31B582FEDE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4DB3F312-91F4-4DF4-AAEB-C2F51D9FD72C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RETURNS</a:t>
          </a:r>
        </a:p>
      </dgm:t>
    </dgm:pt>
    <dgm:pt modelId="{01F3D66C-8A74-4440-A630-A70BF386978B}" type="parTrans" cxnId="{61DFC68F-9AC2-476F-B2F0-AD427FA1C0E5}">
      <dgm:prSet/>
      <dgm:spPr/>
      <dgm:t>
        <a:bodyPr/>
        <a:lstStyle/>
        <a:p>
          <a:endParaRPr lang="en-IN" sz="900"/>
        </a:p>
      </dgm:t>
    </dgm:pt>
    <dgm:pt modelId="{0B182C66-4750-4F99-85ED-7BDA6A530D6B}" type="sibTrans" cxnId="{61DFC68F-9AC2-476F-B2F0-AD427FA1C0E5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5F08579C-9E9F-4053-A864-D3F76E450F6B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PASSED BACK TO</a:t>
          </a:r>
        </a:p>
      </dgm:t>
    </dgm:pt>
    <dgm:pt modelId="{752246E6-9160-4D97-B262-FCBB968F7190}" type="parTrans" cxnId="{655B9C58-35CA-4001-8D31-C658558E654B}">
      <dgm:prSet/>
      <dgm:spPr/>
      <dgm:t>
        <a:bodyPr/>
        <a:lstStyle/>
        <a:p>
          <a:endParaRPr lang="en-IN" sz="900"/>
        </a:p>
      </dgm:t>
    </dgm:pt>
    <dgm:pt modelId="{147178A0-8D7B-4E05-944A-E3B88D3163FD}" type="sibTrans" cxnId="{655B9C58-35CA-4001-8D31-C658558E654B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AFAC7AD4-F2D6-4FC7-A879-5FA77535C413}" type="pres">
      <dgm:prSet presAssocID="{2C814F51-8625-4BB8-AD76-B76A327C3BF6}" presName="cycle" presStyleCnt="0">
        <dgm:presLayoutVars>
          <dgm:dir/>
          <dgm:resizeHandles val="exact"/>
        </dgm:presLayoutVars>
      </dgm:prSet>
      <dgm:spPr/>
    </dgm:pt>
    <dgm:pt modelId="{8CCD62CF-5BE8-4979-AE39-394949C033CE}" type="pres">
      <dgm:prSet presAssocID="{921A1B17-A496-441D-8C26-6B0954010386}" presName="node" presStyleLbl="node1" presStyleIdx="0" presStyleCnt="8" custRadScaleRad="100096" custRadScaleInc="-5569">
        <dgm:presLayoutVars>
          <dgm:bulletEnabled val="1"/>
        </dgm:presLayoutVars>
      </dgm:prSet>
      <dgm:spPr/>
    </dgm:pt>
    <dgm:pt modelId="{5CA01DBB-5390-41D5-B0E0-240644C001C2}" type="pres">
      <dgm:prSet presAssocID="{921A1B17-A496-441D-8C26-6B0954010386}" presName="spNode" presStyleCnt="0"/>
      <dgm:spPr/>
    </dgm:pt>
    <dgm:pt modelId="{EB4AEEA2-7303-4BD7-8EF3-C9CB9FBF7FB5}" type="pres">
      <dgm:prSet presAssocID="{8FCF8E76-7DC3-483E-A561-20A6C8C9A85B}" presName="sibTrans" presStyleLbl="sibTrans1D1" presStyleIdx="0" presStyleCnt="8"/>
      <dgm:spPr/>
    </dgm:pt>
    <dgm:pt modelId="{21F9BD73-680E-42B6-A139-E853AC9B3399}" type="pres">
      <dgm:prSet presAssocID="{8C422855-411B-4E3D-BFD5-983E055D85AE}" presName="node" presStyleLbl="node1" presStyleIdx="1" presStyleCnt="8">
        <dgm:presLayoutVars>
          <dgm:bulletEnabled val="1"/>
        </dgm:presLayoutVars>
      </dgm:prSet>
      <dgm:spPr/>
    </dgm:pt>
    <dgm:pt modelId="{423A0909-14BB-4B52-BA79-A1B45F7B71FF}" type="pres">
      <dgm:prSet presAssocID="{8C422855-411B-4E3D-BFD5-983E055D85AE}" presName="spNode" presStyleCnt="0"/>
      <dgm:spPr/>
    </dgm:pt>
    <dgm:pt modelId="{6873C0A0-3830-4C00-A4D4-135CE493DC1B}" type="pres">
      <dgm:prSet presAssocID="{6E44A110-2418-4B44-A0FF-4B185F6BA0DC}" presName="sibTrans" presStyleLbl="sibTrans1D1" presStyleIdx="1" presStyleCnt="8"/>
      <dgm:spPr/>
    </dgm:pt>
    <dgm:pt modelId="{F145897B-1EA6-4A6A-A037-F5BCCB59EEF6}" type="pres">
      <dgm:prSet presAssocID="{90E74187-4884-47C5-878C-53E5DCCE7702}" presName="node" presStyleLbl="node1" presStyleIdx="2" presStyleCnt="8">
        <dgm:presLayoutVars>
          <dgm:bulletEnabled val="1"/>
        </dgm:presLayoutVars>
      </dgm:prSet>
      <dgm:spPr/>
    </dgm:pt>
    <dgm:pt modelId="{BE4E8154-985C-4D84-B32C-0F1757D6004A}" type="pres">
      <dgm:prSet presAssocID="{90E74187-4884-47C5-878C-53E5DCCE7702}" presName="spNode" presStyleCnt="0"/>
      <dgm:spPr/>
    </dgm:pt>
    <dgm:pt modelId="{55F11234-1162-47E8-8C62-4D7B68F20D28}" type="pres">
      <dgm:prSet presAssocID="{BAFB6314-012C-4D5F-B2C8-B31B7A604257}" presName="sibTrans" presStyleLbl="sibTrans1D1" presStyleIdx="2" presStyleCnt="8"/>
      <dgm:spPr/>
    </dgm:pt>
    <dgm:pt modelId="{2D0DDE9B-6BF1-4772-846B-E450276D5B6D}" type="pres">
      <dgm:prSet presAssocID="{EBD47356-DD19-4383-BAF6-E950AADD784E}" presName="node" presStyleLbl="node1" presStyleIdx="3" presStyleCnt="8">
        <dgm:presLayoutVars>
          <dgm:bulletEnabled val="1"/>
        </dgm:presLayoutVars>
      </dgm:prSet>
      <dgm:spPr/>
    </dgm:pt>
    <dgm:pt modelId="{8FA8529D-179B-4DE5-8650-3120B026643A}" type="pres">
      <dgm:prSet presAssocID="{EBD47356-DD19-4383-BAF6-E950AADD784E}" presName="spNode" presStyleCnt="0"/>
      <dgm:spPr/>
    </dgm:pt>
    <dgm:pt modelId="{60BFD2A5-6A4E-4B8A-B023-D6048E498435}" type="pres">
      <dgm:prSet presAssocID="{2F87A416-7F89-42D5-A384-A4979BD5EB1F}" presName="sibTrans" presStyleLbl="sibTrans1D1" presStyleIdx="3" presStyleCnt="8"/>
      <dgm:spPr/>
    </dgm:pt>
    <dgm:pt modelId="{F873EE6F-E937-496C-B52D-8D231E9EBF40}" type="pres">
      <dgm:prSet presAssocID="{7ED58AE3-DB83-4F81-B1BF-AF35AC8F9216}" presName="node" presStyleLbl="node1" presStyleIdx="4" presStyleCnt="8">
        <dgm:presLayoutVars>
          <dgm:bulletEnabled val="1"/>
        </dgm:presLayoutVars>
      </dgm:prSet>
      <dgm:spPr/>
    </dgm:pt>
    <dgm:pt modelId="{02B2DA75-3C0E-4CBC-A5A2-448A4F33CE21}" type="pres">
      <dgm:prSet presAssocID="{7ED58AE3-DB83-4F81-B1BF-AF35AC8F9216}" presName="spNode" presStyleCnt="0"/>
      <dgm:spPr/>
    </dgm:pt>
    <dgm:pt modelId="{A99D223B-0B9D-466B-AE8C-BB56A253E2DC}" type="pres">
      <dgm:prSet presAssocID="{49CCEDDA-6028-43C4-AE0A-C101D782BFE2}" presName="sibTrans" presStyleLbl="sibTrans1D1" presStyleIdx="4" presStyleCnt="8"/>
      <dgm:spPr/>
    </dgm:pt>
    <dgm:pt modelId="{051E69FE-3C75-4120-AA26-AEA0D1AC7323}" type="pres">
      <dgm:prSet presAssocID="{10D63A06-7F73-40E8-8B3D-B110EECAE197}" presName="node" presStyleLbl="node1" presStyleIdx="5" presStyleCnt="8">
        <dgm:presLayoutVars>
          <dgm:bulletEnabled val="1"/>
        </dgm:presLayoutVars>
      </dgm:prSet>
      <dgm:spPr/>
    </dgm:pt>
    <dgm:pt modelId="{0D6943E3-F838-43A7-91F0-58C152EEC8E4}" type="pres">
      <dgm:prSet presAssocID="{10D63A06-7F73-40E8-8B3D-B110EECAE197}" presName="spNode" presStyleCnt="0"/>
      <dgm:spPr/>
    </dgm:pt>
    <dgm:pt modelId="{EDDD6A5B-9776-4C2B-ABBB-3FEAD61D796A}" type="pres">
      <dgm:prSet presAssocID="{EB94BC0E-E28E-44D6-A1DA-A3C7454A0BDE}" presName="sibTrans" presStyleLbl="sibTrans1D1" presStyleIdx="5" presStyleCnt="8"/>
      <dgm:spPr/>
    </dgm:pt>
    <dgm:pt modelId="{990C93F6-C224-4DF6-AD28-B6B3B77B6F33}" type="pres">
      <dgm:prSet presAssocID="{4DB3F312-91F4-4DF4-AAEB-C2F51D9FD72C}" presName="node" presStyleLbl="node1" presStyleIdx="6" presStyleCnt="8">
        <dgm:presLayoutVars>
          <dgm:bulletEnabled val="1"/>
        </dgm:presLayoutVars>
      </dgm:prSet>
      <dgm:spPr/>
    </dgm:pt>
    <dgm:pt modelId="{36DD10EF-9ADF-4CAC-853B-05C1157C4001}" type="pres">
      <dgm:prSet presAssocID="{4DB3F312-91F4-4DF4-AAEB-C2F51D9FD72C}" presName="spNode" presStyleCnt="0"/>
      <dgm:spPr/>
    </dgm:pt>
    <dgm:pt modelId="{253B95EB-B432-44BB-B455-1B913AD1C707}" type="pres">
      <dgm:prSet presAssocID="{0B182C66-4750-4F99-85ED-7BDA6A530D6B}" presName="sibTrans" presStyleLbl="sibTrans1D1" presStyleIdx="6" presStyleCnt="8"/>
      <dgm:spPr/>
    </dgm:pt>
    <dgm:pt modelId="{5641595A-9AFB-4B12-A6E3-5B89DFA223FF}" type="pres">
      <dgm:prSet presAssocID="{5F08579C-9E9F-4053-A864-D3F76E450F6B}" presName="node" presStyleLbl="node1" presStyleIdx="7" presStyleCnt="8">
        <dgm:presLayoutVars>
          <dgm:bulletEnabled val="1"/>
        </dgm:presLayoutVars>
      </dgm:prSet>
      <dgm:spPr/>
    </dgm:pt>
    <dgm:pt modelId="{A487E73B-18AC-418E-AEB0-B91976D90347}" type="pres">
      <dgm:prSet presAssocID="{5F08579C-9E9F-4053-A864-D3F76E450F6B}" presName="spNode" presStyleCnt="0"/>
      <dgm:spPr/>
    </dgm:pt>
    <dgm:pt modelId="{4D869781-80AC-4F06-A7D7-59EAF39F97C2}" type="pres">
      <dgm:prSet presAssocID="{147178A0-8D7B-4E05-944A-E3B88D3163FD}" presName="sibTrans" presStyleLbl="sibTrans1D1" presStyleIdx="7" presStyleCnt="8"/>
      <dgm:spPr/>
    </dgm:pt>
  </dgm:ptLst>
  <dgm:cxnLst>
    <dgm:cxn modelId="{F425CB02-BB8D-493D-AE8F-68DED1D96DEB}" type="presOf" srcId="{147178A0-8D7B-4E05-944A-E3B88D3163FD}" destId="{4D869781-80AC-4F06-A7D7-59EAF39F97C2}" srcOrd="0" destOrd="0" presId="urn:microsoft.com/office/officeart/2005/8/layout/cycle5"/>
    <dgm:cxn modelId="{8563AE05-635E-42AA-B184-5ABA38E59DD8}" type="presOf" srcId="{49CCEDDA-6028-43C4-AE0A-C101D782BFE2}" destId="{A99D223B-0B9D-466B-AE8C-BB56A253E2DC}" srcOrd="0" destOrd="0" presId="urn:microsoft.com/office/officeart/2005/8/layout/cycle5"/>
    <dgm:cxn modelId="{5C0D2317-8565-4260-99C9-1B6ECA510038}" type="presOf" srcId="{8FCF8E76-7DC3-483E-A561-20A6C8C9A85B}" destId="{EB4AEEA2-7303-4BD7-8EF3-C9CB9FBF7FB5}" srcOrd="0" destOrd="0" presId="urn:microsoft.com/office/officeart/2005/8/layout/cycle5"/>
    <dgm:cxn modelId="{FA210039-E757-4603-8A19-713CE06DA3B1}" srcId="{2C814F51-8625-4BB8-AD76-B76A327C3BF6}" destId="{7ED58AE3-DB83-4F81-B1BF-AF35AC8F9216}" srcOrd="4" destOrd="0" parTransId="{E4E8C2C4-7A3E-4459-BF05-C5C96476257D}" sibTransId="{49CCEDDA-6028-43C4-AE0A-C101D782BFE2}"/>
    <dgm:cxn modelId="{5613A741-4E9E-4909-9899-4BEEAE9E68E6}" type="presOf" srcId="{BAFB6314-012C-4D5F-B2C8-B31B7A604257}" destId="{55F11234-1162-47E8-8C62-4D7B68F20D28}" srcOrd="0" destOrd="0" presId="urn:microsoft.com/office/officeart/2005/8/layout/cycle5"/>
    <dgm:cxn modelId="{98F3AE66-6529-4F30-8769-6D4DA53982D3}" srcId="{2C814F51-8625-4BB8-AD76-B76A327C3BF6}" destId="{921A1B17-A496-441D-8C26-6B0954010386}" srcOrd="0" destOrd="0" parTransId="{1B61EC9C-BFBE-4321-8ACF-5E37D63E1B0A}" sibTransId="{8FCF8E76-7DC3-483E-A561-20A6C8C9A85B}"/>
    <dgm:cxn modelId="{DE99326A-6341-4D19-94BC-8D3AF5A6E969}" type="presOf" srcId="{7ED58AE3-DB83-4F81-B1BF-AF35AC8F9216}" destId="{F873EE6F-E937-496C-B52D-8D231E9EBF40}" srcOrd="0" destOrd="0" presId="urn:microsoft.com/office/officeart/2005/8/layout/cycle5"/>
    <dgm:cxn modelId="{C060B06B-8D19-4935-91A8-998B77A9127E}" type="presOf" srcId="{921A1B17-A496-441D-8C26-6B0954010386}" destId="{8CCD62CF-5BE8-4979-AE39-394949C033CE}" srcOrd="0" destOrd="0" presId="urn:microsoft.com/office/officeart/2005/8/layout/cycle5"/>
    <dgm:cxn modelId="{A620C76C-65D3-4726-BF55-EF31B582FEDE}" srcId="{2C814F51-8625-4BB8-AD76-B76A327C3BF6}" destId="{10D63A06-7F73-40E8-8B3D-B110EECAE197}" srcOrd="5" destOrd="0" parTransId="{5CB2B957-0EAC-48BE-81E8-2EE9CCD1BAD9}" sibTransId="{EB94BC0E-E28E-44D6-A1DA-A3C7454A0BDE}"/>
    <dgm:cxn modelId="{4B405E6E-779C-414E-B16A-8A8A84846BB0}" srcId="{2C814F51-8625-4BB8-AD76-B76A327C3BF6}" destId="{EBD47356-DD19-4383-BAF6-E950AADD784E}" srcOrd="3" destOrd="0" parTransId="{34C97270-6900-4542-A28B-4B93C053640D}" sibTransId="{2F87A416-7F89-42D5-A384-A4979BD5EB1F}"/>
    <dgm:cxn modelId="{70735170-248F-49F3-9C46-F48D70ECA1E8}" srcId="{2C814F51-8625-4BB8-AD76-B76A327C3BF6}" destId="{8C422855-411B-4E3D-BFD5-983E055D85AE}" srcOrd="1" destOrd="0" parTransId="{6CF58E73-EBAB-42FB-BA90-1061263F344D}" sibTransId="{6E44A110-2418-4B44-A0FF-4B185F6BA0DC}"/>
    <dgm:cxn modelId="{1C4A2975-246A-4BCD-8889-3642BA475AB7}" type="presOf" srcId="{5F08579C-9E9F-4053-A864-D3F76E450F6B}" destId="{5641595A-9AFB-4B12-A6E3-5B89DFA223FF}" srcOrd="0" destOrd="0" presId="urn:microsoft.com/office/officeart/2005/8/layout/cycle5"/>
    <dgm:cxn modelId="{655B9C58-35CA-4001-8D31-C658558E654B}" srcId="{2C814F51-8625-4BB8-AD76-B76A327C3BF6}" destId="{5F08579C-9E9F-4053-A864-D3F76E450F6B}" srcOrd="7" destOrd="0" parTransId="{752246E6-9160-4D97-B262-FCBB968F7190}" sibTransId="{147178A0-8D7B-4E05-944A-E3B88D3163FD}"/>
    <dgm:cxn modelId="{89F60189-A889-41A1-B839-3DD0BC0A374A}" type="presOf" srcId="{90E74187-4884-47C5-878C-53E5DCCE7702}" destId="{F145897B-1EA6-4A6A-A037-F5BCCB59EEF6}" srcOrd="0" destOrd="0" presId="urn:microsoft.com/office/officeart/2005/8/layout/cycle5"/>
    <dgm:cxn modelId="{D3A1058C-19A3-469F-8838-5F8F5C94BE7D}" type="presOf" srcId="{0B182C66-4750-4F99-85ED-7BDA6A530D6B}" destId="{253B95EB-B432-44BB-B455-1B913AD1C707}" srcOrd="0" destOrd="0" presId="urn:microsoft.com/office/officeart/2005/8/layout/cycle5"/>
    <dgm:cxn modelId="{61DFC68F-9AC2-476F-B2F0-AD427FA1C0E5}" srcId="{2C814F51-8625-4BB8-AD76-B76A327C3BF6}" destId="{4DB3F312-91F4-4DF4-AAEB-C2F51D9FD72C}" srcOrd="6" destOrd="0" parTransId="{01F3D66C-8A74-4440-A630-A70BF386978B}" sibTransId="{0B182C66-4750-4F99-85ED-7BDA6A530D6B}"/>
    <dgm:cxn modelId="{89456692-A29C-493D-94C0-705437412BAE}" type="presOf" srcId="{8C422855-411B-4E3D-BFD5-983E055D85AE}" destId="{21F9BD73-680E-42B6-A139-E853AC9B3399}" srcOrd="0" destOrd="0" presId="urn:microsoft.com/office/officeart/2005/8/layout/cycle5"/>
    <dgm:cxn modelId="{CA6012A2-4123-4C24-B224-04C873DDE66B}" srcId="{2C814F51-8625-4BB8-AD76-B76A327C3BF6}" destId="{90E74187-4884-47C5-878C-53E5DCCE7702}" srcOrd="2" destOrd="0" parTransId="{20296BCC-90E0-4907-8609-C1E15A27A526}" sibTransId="{BAFB6314-012C-4D5F-B2C8-B31B7A604257}"/>
    <dgm:cxn modelId="{55FE40B1-40FB-49B8-8B35-E368BD6A8FB2}" type="presOf" srcId="{10D63A06-7F73-40E8-8B3D-B110EECAE197}" destId="{051E69FE-3C75-4120-AA26-AEA0D1AC7323}" srcOrd="0" destOrd="0" presId="urn:microsoft.com/office/officeart/2005/8/layout/cycle5"/>
    <dgm:cxn modelId="{C2515BC8-8F0C-4ECB-B03F-F16FB7C84115}" type="presOf" srcId="{2F87A416-7F89-42D5-A384-A4979BD5EB1F}" destId="{60BFD2A5-6A4E-4B8A-B023-D6048E498435}" srcOrd="0" destOrd="0" presId="urn:microsoft.com/office/officeart/2005/8/layout/cycle5"/>
    <dgm:cxn modelId="{AE9250CB-8ED6-4CEF-933F-CB77C9E9033D}" type="presOf" srcId="{EB94BC0E-E28E-44D6-A1DA-A3C7454A0BDE}" destId="{EDDD6A5B-9776-4C2B-ABBB-3FEAD61D796A}" srcOrd="0" destOrd="0" presId="urn:microsoft.com/office/officeart/2005/8/layout/cycle5"/>
    <dgm:cxn modelId="{B810D1D3-0C00-4053-9265-8865849AF845}" type="presOf" srcId="{EBD47356-DD19-4383-BAF6-E950AADD784E}" destId="{2D0DDE9B-6BF1-4772-846B-E450276D5B6D}" srcOrd="0" destOrd="0" presId="urn:microsoft.com/office/officeart/2005/8/layout/cycle5"/>
    <dgm:cxn modelId="{7CD1F4DE-962E-4A1D-8D0B-F84A52ACB084}" type="presOf" srcId="{2C814F51-8625-4BB8-AD76-B76A327C3BF6}" destId="{AFAC7AD4-F2D6-4FC7-A879-5FA77535C413}" srcOrd="0" destOrd="0" presId="urn:microsoft.com/office/officeart/2005/8/layout/cycle5"/>
    <dgm:cxn modelId="{0CA10CF2-1D2F-4DEC-9FB9-D978DE9A5848}" type="presOf" srcId="{6E44A110-2418-4B44-A0FF-4B185F6BA0DC}" destId="{6873C0A0-3830-4C00-A4D4-135CE493DC1B}" srcOrd="0" destOrd="0" presId="urn:microsoft.com/office/officeart/2005/8/layout/cycle5"/>
    <dgm:cxn modelId="{FA8137FB-EEF8-48FE-97E4-44A747BA939D}" type="presOf" srcId="{4DB3F312-91F4-4DF4-AAEB-C2F51D9FD72C}" destId="{990C93F6-C224-4DF6-AD28-B6B3B77B6F33}" srcOrd="0" destOrd="0" presId="urn:microsoft.com/office/officeart/2005/8/layout/cycle5"/>
    <dgm:cxn modelId="{627C3946-5E6A-4479-B88A-4BD1C6CDCB2B}" type="presParOf" srcId="{AFAC7AD4-F2D6-4FC7-A879-5FA77535C413}" destId="{8CCD62CF-5BE8-4979-AE39-394949C033CE}" srcOrd="0" destOrd="0" presId="urn:microsoft.com/office/officeart/2005/8/layout/cycle5"/>
    <dgm:cxn modelId="{CB5E55D7-4631-40E0-9683-6ED96D743F93}" type="presParOf" srcId="{AFAC7AD4-F2D6-4FC7-A879-5FA77535C413}" destId="{5CA01DBB-5390-41D5-B0E0-240644C001C2}" srcOrd="1" destOrd="0" presId="urn:microsoft.com/office/officeart/2005/8/layout/cycle5"/>
    <dgm:cxn modelId="{4FD3ADAC-2913-4A2E-9DC8-A5F47DFF42DF}" type="presParOf" srcId="{AFAC7AD4-F2D6-4FC7-A879-5FA77535C413}" destId="{EB4AEEA2-7303-4BD7-8EF3-C9CB9FBF7FB5}" srcOrd="2" destOrd="0" presId="urn:microsoft.com/office/officeart/2005/8/layout/cycle5"/>
    <dgm:cxn modelId="{01815B99-74DA-4A25-B5E5-4F8806C205A6}" type="presParOf" srcId="{AFAC7AD4-F2D6-4FC7-A879-5FA77535C413}" destId="{21F9BD73-680E-42B6-A139-E853AC9B3399}" srcOrd="3" destOrd="0" presId="urn:microsoft.com/office/officeart/2005/8/layout/cycle5"/>
    <dgm:cxn modelId="{B29D76C2-2741-4ED0-84D8-6148E92AF18B}" type="presParOf" srcId="{AFAC7AD4-F2D6-4FC7-A879-5FA77535C413}" destId="{423A0909-14BB-4B52-BA79-A1B45F7B71FF}" srcOrd="4" destOrd="0" presId="urn:microsoft.com/office/officeart/2005/8/layout/cycle5"/>
    <dgm:cxn modelId="{B0FDA810-3DBB-45C3-8159-592B27828128}" type="presParOf" srcId="{AFAC7AD4-F2D6-4FC7-A879-5FA77535C413}" destId="{6873C0A0-3830-4C00-A4D4-135CE493DC1B}" srcOrd="5" destOrd="0" presId="urn:microsoft.com/office/officeart/2005/8/layout/cycle5"/>
    <dgm:cxn modelId="{A4E428A8-356C-4D5E-AF00-DDCA66F784A7}" type="presParOf" srcId="{AFAC7AD4-F2D6-4FC7-A879-5FA77535C413}" destId="{F145897B-1EA6-4A6A-A037-F5BCCB59EEF6}" srcOrd="6" destOrd="0" presId="urn:microsoft.com/office/officeart/2005/8/layout/cycle5"/>
    <dgm:cxn modelId="{4F5C488D-F0A7-4546-B0AD-D543FCE4C113}" type="presParOf" srcId="{AFAC7AD4-F2D6-4FC7-A879-5FA77535C413}" destId="{BE4E8154-985C-4D84-B32C-0F1757D6004A}" srcOrd="7" destOrd="0" presId="urn:microsoft.com/office/officeart/2005/8/layout/cycle5"/>
    <dgm:cxn modelId="{CBBDD316-1C42-4E92-A412-60908F5923FE}" type="presParOf" srcId="{AFAC7AD4-F2D6-4FC7-A879-5FA77535C413}" destId="{55F11234-1162-47E8-8C62-4D7B68F20D28}" srcOrd="8" destOrd="0" presId="urn:microsoft.com/office/officeart/2005/8/layout/cycle5"/>
    <dgm:cxn modelId="{90AD3B0E-C43C-42C7-97B8-59E6B176B682}" type="presParOf" srcId="{AFAC7AD4-F2D6-4FC7-A879-5FA77535C413}" destId="{2D0DDE9B-6BF1-4772-846B-E450276D5B6D}" srcOrd="9" destOrd="0" presId="urn:microsoft.com/office/officeart/2005/8/layout/cycle5"/>
    <dgm:cxn modelId="{33865508-A781-447E-A395-BD1726D1D7E0}" type="presParOf" srcId="{AFAC7AD4-F2D6-4FC7-A879-5FA77535C413}" destId="{8FA8529D-179B-4DE5-8650-3120B026643A}" srcOrd="10" destOrd="0" presId="urn:microsoft.com/office/officeart/2005/8/layout/cycle5"/>
    <dgm:cxn modelId="{E187524C-6962-40D4-A3AE-588E530BD7B7}" type="presParOf" srcId="{AFAC7AD4-F2D6-4FC7-A879-5FA77535C413}" destId="{60BFD2A5-6A4E-4B8A-B023-D6048E498435}" srcOrd="11" destOrd="0" presId="urn:microsoft.com/office/officeart/2005/8/layout/cycle5"/>
    <dgm:cxn modelId="{CC644E03-7F87-481B-8313-256F42CE8CC5}" type="presParOf" srcId="{AFAC7AD4-F2D6-4FC7-A879-5FA77535C413}" destId="{F873EE6F-E937-496C-B52D-8D231E9EBF40}" srcOrd="12" destOrd="0" presId="urn:microsoft.com/office/officeart/2005/8/layout/cycle5"/>
    <dgm:cxn modelId="{F647C103-1DEA-4F5A-B96D-F85AC58D264F}" type="presParOf" srcId="{AFAC7AD4-F2D6-4FC7-A879-5FA77535C413}" destId="{02B2DA75-3C0E-4CBC-A5A2-448A4F33CE21}" srcOrd="13" destOrd="0" presId="urn:microsoft.com/office/officeart/2005/8/layout/cycle5"/>
    <dgm:cxn modelId="{D647BA1E-8CBA-4FDA-A865-8968EE3E8990}" type="presParOf" srcId="{AFAC7AD4-F2D6-4FC7-A879-5FA77535C413}" destId="{A99D223B-0B9D-466B-AE8C-BB56A253E2DC}" srcOrd="14" destOrd="0" presId="urn:microsoft.com/office/officeart/2005/8/layout/cycle5"/>
    <dgm:cxn modelId="{39AA5A7B-E9B9-488F-8240-9302CE8FDEEE}" type="presParOf" srcId="{AFAC7AD4-F2D6-4FC7-A879-5FA77535C413}" destId="{051E69FE-3C75-4120-AA26-AEA0D1AC7323}" srcOrd="15" destOrd="0" presId="urn:microsoft.com/office/officeart/2005/8/layout/cycle5"/>
    <dgm:cxn modelId="{988E0ED1-7AFC-4727-AF35-3653C00DF78F}" type="presParOf" srcId="{AFAC7AD4-F2D6-4FC7-A879-5FA77535C413}" destId="{0D6943E3-F838-43A7-91F0-58C152EEC8E4}" srcOrd="16" destOrd="0" presId="urn:microsoft.com/office/officeart/2005/8/layout/cycle5"/>
    <dgm:cxn modelId="{1622EC85-8391-4D9B-B109-48E221671970}" type="presParOf" srcId="{AFAC7AD4-F2D6-4FC7-A879-5FA77535C413}" destId="{EDDD6A5B-9776-4C2B-ABBB-3FEAD61D796A}" srcOrd="17" destOrd="0" presId="urn:microsoft.com/office/officeart/2005/8/layout/cycle5"/>
    <dgm:cxn modelId="{064BC178-65E5-4FA9-907D-2E3EB3BA1EA1}" type="presParOf" srcId="{AFAC7AD4-F2D6-4FC7-A879-5FA77535C413}" destId="{990C93F6-C224-4DF6-AD28-B6B3B77B6F33}" srcOrd="18" destOrd="0" presId="urn:microsoft.com/office/officeart/2005/8/layout/cycle5"/>
    <dgm:cxn modelId="{B3FE08B0-8BA2-446C-9BCE-5B1773206080}" type="presParOf" srcId="{AFAC7AD4-F2D6-4FC7-A879-5FA77535C413}" destId="{36DD10EF-9ADF-4CAC-853B-05C1157C4001}" srcOrd="19" destOrd="0" presId="urn:microsoft.com/office/officeart/2005/8/layout/cycle5"/>
    <dgm:cxn modelId="{87B747D5-4C8A-4555-AB72-53E3F36407A9}" type="presParOf" srcId="{AFAC7AD4-F2D6-4FC7-A879-5FA77535C413}" destId="{253B95EB-B432-44BB-B455-1B913AD1C707}" srcOrd="20" destOrd="0" presId="urn:microsoft.com/office/officeart/2005/8/layout/cycle5"/>
    <dgm:cxn modelId="{23296966-A49A-4474-93DD-C6EB2CB202DE}" type="presParOf" srcId="{AFAC7AD4-F2D6-4FC7-A879-5FA77535C413}" destId="{5641595A-9AFB-4B12-A6E3-5B89DFA223FF}" srcOrd="21" destOrd="0" presId="urn:microsoft.com/office/officeart/2005/8/layout/cycle5"/>
    <dgm:cxn modelId="{002A4D7E-1A1C-4504-B718-99247DE6848A}" type="presParOf" srcId="{AFAC7AD4-F2D6-4FC7-A879-5FA77535C413}" destId="{A487E73B-18AC-418E-AEB0-B91976D90347}" srcOrd="22" destOrd="0" presId="urn:microsoft.com/office/officeart/2005/8/layout/cycle5"/>
    <dgm:cxn modelId="{88FF3976-0352-4CDE-9CBF-22A20C3025EC}" type="presParOf" srcId="{AFAC7AD4-F2D6-4FC7-A879-5FA77535C413}" destId="{4D869781-80AC-4F06-A7D7-59EAF39F97C2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44F04E-C8AE-45C1-8309-4D5FCB134A33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2F3DB03-97DC-455D-855D-943BA86F40A4}" type="pres">
      <dgm:prSet presAssocID="{1C44F04E-C8AE-45C1-8309-4D5FCB134A33}" presName="linearFlow" presStyleCnt="0">
        <dgm:presLayoutVars>
          <dgm:resizeHandles val="exact"/>
        </dgm:presLayoutVars>
      </dgm:prSet>
      <dgm:spPr/>
    </dgm:pt>
  </dgm:ptLst>
  <dgm:cxnLst>
    <dgm:cxn modelId="{1A1C8613-FE63-4B4D-96A0-503A6338E245}" type="presOf" srcId="{1C44F04E-C8AE-45C1-8309-4D5FCB134A33}" destId="{82F3DB03-97DC-455D-855D-943BA86F40A4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05A47D-0D42-45A3-A4F5-CB9F6AE330D2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53C4AC0-1D72-4EE2-BDC7-5A5AC64FA24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SPONSOR ( PROMOTERS)</a:t>
          </a:r>
          <a:endParaRPr lang="en-IN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3902A7-9580-4602-B78C-228F0B7F0817}" type="parTrans" cxnId="{723995ED-962E-42A1-8969-D4DCC230F5EF}">
      <dgm:prSet/>
      <dgm:spPr/>
      <dgm:t>
        <a:bodyPr/>
        <a:lstStyle/>
        <a:p>
          <a:endParaRPr lang="en-IN"/>
        </a:p>
      </dgm:t>
    </dgm:pt>
    <dgm:pt modelId="{0B404091-9390-4D41-A925-64A3FF3B04EB}" type="sibTrans" cxnId="{723995ED-962E-42A1-8969-D4DCC230F5EF}">
      <dgm:prSet/>
      <dgm:spPr/>
      <dgm:t>
        <a:bodyPr/>
        <a:lstStyle/>
        <a:p>
          <a:endParaRPr lang="en-IN"/>
        </a:p>
      </dgm:t>
    </dgm:pt>
    <dgm:pt modelId="{CB760105-8FE8-4D31-8C98-403292042FE2}">
      <dgm:prSet phldrT="[Text]" custT="1"/>
      <dgm:spPr/>
      <dgm:t>
        <a:bodyPr/>
        <a:lstStyle/>
        <a:p>
          <a:r>
            <a:rPr lang="en-US" sz="1600" dirty="0"/>
            <a:t>Sponsor have major share capital in AMC</a:t>
          </a:r>
          <a:endParaRPr lang="en-IN" sz="1600" dirty="0"/>
        </a:p>
      </dgm:t>
    </dgm:pt>
    <dgm:pt modelId="{EF81D59F-59B0-4E5B-BD51-A298195D78BE}" type="parTrans" cxnId="{C3AF024F-C44B-44C4-99C7-1795D09BD6EE}">
      <dgm:prSet/>
      <dgm:spPr/>
      <dgm:t>
        <a:bodyPr/>
        <a:lstStyle/>
        <a:p>
          <a:endParaRPr lang="en-IN"/>
        </a:p>
      </dgm:t>
    </dgm:pt>
    <dgm:pt modelId="{2DF5738D-AA8C-4276-80EF-3581F9E00B87}" type="sibTrans" cxnId="{C3AF024F-C44B-44C4-99C7-1795D09BD6EE}">
      <dgm:prSet/>
      <dgm:spPr/>
      <dgm:t>
        <a:bodyPr/>
        <a:lstStyle/>
        <a:p>
          <a:endParaRPr lang="en-IN"/>
        </a:p>
      </dgm:t>
    </dgm:pt>
    <dgm:pt modelId="{4E4E5556-AF08-434B-878B-6A4AD4BE2209}">
      <dgm:prSet phldrT="[Text]" custT="1"/>
      <dgm:spPr/>
      <dgm:t>
        <a:bodyPr/>
        <a:lstStyle/>
        <a:p>
          <a:r>
            <a:rPr lang="en-US" sz="1600" dirty="0"/>
            <a:t>Housing Development Finance Corporation Ltd.</a:t>
          </a:r>
        </a:p>
        <a:p>
          <a:r>
            <a:rPr lang="en-US" sz="1600" dirty="0"/>
            <a:t>( HDFC LTD.)</a:t>
          </a:r>
          <a:endParaRPr lang="en-IN" sz="1600" dirty="0"/>
        </a:p>
      </dgm:t>
    </dgm:pt>
    <dgm:pt modelId="{129DF31C-DAD6-43F0-8BCA-7CCACA23C0D9}" type="parTrans" cxnId="{AD44854E-4CD6-4BF5-B4FB-D038D1DAAD57}">
      <dgm:prSet/>
      <dgm:spPr/>
      <dgm:t>
        <a:bodyPr/>
        <a:lstStyle/>
        <a:p>
          <a:endParaRPr lang="en-IN"/>
        </a:p>
      </dgm:t>
    </dgm:pt>
    <dgm:pt modelId="{1BF998AA-B29D-47AF-B695-4E9BB852DFEB}" type="sibTrans" cxnId="{AD44854E-4CD6-4BF5-B4FB-D038D1DAAD57}">
      <dgm:prSet/>
      <dgm:spPr/>
      <dgm:t>
        <a:bodyPr/>
        <a:lstStyle/>
        <a:p>
          <a:endParaRPr lang="en-IN"/>
        </a:p>
      </dgm:t>
    </dgm:pt>
    <dgm:pt modelId="{D0B2EC44-CBD9-4BB6-9EA9-83CCF95A1782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TRUSTEES</a:t>
          </a:r>
          <a:endParaRPr lang="en-IN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0AF492-1127-43B6-85E8-B1F1DE79A7F2}" type="parTrans" cxnId="{2A78408A-3414-43CF-B06B-B0418BDFB376}">
      <dgm:prSet/>
      <dgm:spPr/>
      <dgm:t>
        <a:bodyPr/>
        <a:lstStyle/>
        <a:p>
          <a:endParaRPr lang="en-IN"/>
        </a:p>
      </dgm:t>
    </dgm:pt>
    <dgm:pt modelId="{BD5A49C7-4AAE-4F8E-B024-6EABDC4DD066}" type="sibTrans" cxnId="{2A78408A-3414-43CF-B06B-B0418BDFB376}">
      <dgm:prSet/>
      <dgm:spPr/>
      <dgm:t>
        <a:bodyPr/>
        <a:lstStyle/>
        <a:p>
          <a:endParaRPr lang="en-IN"/>
        </a:p>
      </dgm:t>
    </dgm:pt>
    <dgm:pt modelId="{FFFBAFF0-95FD-4840-8B0F-48330B5A2B4E}">
      <dgm:prSet phldrT="[Text]"/>
      <dgm:spPr/>
      <dgm:t>
        <a:bodyPr/>
        <a:lstStyle/>
        <a:p>
          <a:r>
            <a:rPr lang="en-US" dirty="0"/>
            <a:t>Protectors of the unit holders interest</a:t>
          </a:r>
          <a:endParaRPr lang="en-IN" dirty="0"/>
        </a:p>
      </dgm:t>
    </dgm:pt>
    <dgm:pt modelId="{47348162-A958-4283-9CE2-14D930F1AAAF}" type="parTrans" cxnId="{9F3D4346-7EB1-4679-86B7-6A370D2050A2}">
      <dgm:prSet/>
      <dgm:spPr/>
      <dgm:t>
        <a:bodyPr/>
        <a:lstStyle/>
        <a:p>
          <a:endParaRPr lang="en-IN"/>
        </a:p>
      </dgm:t>
    </dgm:pt>
    <dgm:pt modelId="{6D605890-FADA-4184-89D1-659068CBADFF}" type="sibTrans" cxnId="{9F3D4346-7EB1-4679-86B7-6A370D2050A2}">
      <dgm:prSet/>
      <dgm:spPr/>
      <dgm:t>
        <a:bodyPr/>
        <a:lstStyle/>
        <a:p>
          <a:endParaRPr lang="en-IN"/>
        </a:p>
      </dgm:t>
    </dgm:pt>
    <dgm:pt modelId="{C4A37580-522E-4000-A7DC-808ED96237E5}">
      <dgm:prSet phldrT="[Text]"/>
      <dgm:spPr/>
      <dgm:t>
        <a:bodyPr/>
        <a:lstStyle/>
        <a:p>
          <a:r>
            <a:rPr lang="en-US" dirty="0"/>
            <a:t>HDFC Trustee co. Ltd.</a:t>
          </a:r>
          <a:endParaRPr lang="en-IN" dirty="0"/>
        </a:p>
      </dgm:t>
    </dgm:pt>
    <dgm:pt modelId="{E0E61772-9B82-4255-ACD1-17E0E63B8691}" type="parTrans" cxnId="{63474E1D-897A-445B-99F1-061333B674BA}">
      <dgm:prSet/>
      <dgm:spPr/>
      <dgm:t>
        <a:bodyPr/>
        <a:lstStyle/>
        <a:p>
          <a:endParaRPr lang="en-IN"/>
        </a:p>
      </dgm:t>
    </dgm:pt>
    <dgm:pt modelId="{A2B72D41-5817-44D8-B616-94714A045DB4}" type="sibTrans" cxnId="{63474E1D-897A-445B-99F1-061333B674BA}">
      <dgm:prSet/>
      <dgm:spPr/>
      <dgm:t>
        <a:bodyPr/>
        <a:lstStyle/>
        <a:p>
          <a:endParaRPr lang="en-IN"/>
        </a:p>
      </dgm:t>
    </dgm:pt>
    <dgm:pt modelId="{D52DF834-D494-44F7-883B-3A9E561ECAB4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Asset Management Company (AMC)</a:t>
          </a:r>
          <a:endParaRPr lang="en-IN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8739F4-77A8-4FB8-BA54-4756C097030B}" type="parTrans" cxnId="{5DF22E5F-6A08-441E-9ABB-585FF78A4E2F}">
      <dgm:prSet/>
      <dgm:spPr/>
      <dgm:t>
        <a:bodyPr/>
        <a:lstStyle/>
        <a:p>
          <a:endParaRPr lang="en-IN"/>
        </a:p>
      </dgm:t>
    </dgm:pt>
    <dgm:pt modelId="{94BABD1B-A23B-47A8-9C91-0A83E7EFCE7A}" type="sibTrans" cxnId="{5DF22E5F-6A08-441E-9ABB-585FF78A4E2F}">
      <dgm:prSet/>
      <dgm:spPr/>
      <dgm:t>
        <a:bodyPr/>
        <a:lstStyle/>
        <a:p>
          <a:endParaRPr lang="en-IN"/>
        </a:p>
      </dgm:t>
    </dgm:pt>
    <dgm:pt modelId="{02309314-05EC-4DE8-ADE0-655277F91D60}">
      <dgm:prSet phldrT="[Text]"/>
      <dgm:spPr/>
      <dgm:t>
        <a:bodyPr/>
        <a:lstStyle/>
        <a:p>
          <a:r>
            <a:rPr lang="en-US" dirty="0"/>
            <a:t>Manage the Funds &amp; minimum net worth of AMC is Rs.10 crores.</a:t>
          </a:r>
          <a:endParaRPr lang="en-IN" dirty="0"/>
        </a:p>
      </dgm:t>
    </dgm:pt>
    <dgm:pt modelId="{1FAE871D-E4DA-41C0-854F-B6FA17ED7AF7}" type="parTrans" cxnId="{19BB51CA-FA79-4D49-9EF5-90748EB2D9EF}">
      <dgm:prSet/>
      <dgm:spPr/>
      <dgm:t>
        <a:bodyPr/>
        <a:lstStyle/>
        <a:p>
          <a:endParaRPr lang="en-IN"/>
        </a:p>
      </dgm:t>
    </dgm:pt>
    <dgm:pt modelId="{8F5BAE2F-9B83-4D68-9A57-E1C619229A7E}" type="sibTrans" cxnId="{19BB51CA-FA79-4D49-9EF5-90748EB2D9EF}">
      <dgm:prSet/>
      <dgm:spPr/>
      <dgm:t>
        <a:bodyPr/>
        <a:lstStyle/>
        <a:p>
          <a:endParaRPr lang="en-IN"/>
        </a:p>
      </dgm:t>
    </dgm:pt>
    <dgm:pt modelId="{A8493DEB-EBE4-4C42-A8E1-A238071F021C}">
      <dgm:prSet phldrT="[Text]"/>
      <dgm:spPr/>
      <dgm:t>
        <a:bodyPr/>
        <a:lstStyle/>
        <a:p>
          <a:r>
            <a:rPr lang="en-US" dirty="0"/>
            <a:t>HDFC AMC Ltd.</a:t>
          </a:r>
          <a:endParaRPr lang="en-IN" dirty="0"/>
        </a:p>
      </dgm:t>
    </dgm:pt>
    <dgm:pt modelId="{21ACC623-50D7-4C46-9C45-D628AC0929BC}" type="parTrans" cxnId="{FB0AA313-EA0D-44C2-8A9E-325F749452CB}">
      <dgm:prSet/>
      <dgm:spPr/>
      <dgm:t>
        <a:bodyPr/>
        <a:lstStyle/>
        <a:p>
          <a:endParaRPr lang="en-IN"/>
        </a:p>
      </dgm:t>
    </dgm:pt>
    <dgm:pt modelId="{E183444D-9D23-4F5F-8910-28E149B16554}" type="sibTrans" cxnId="{FB0AA313-EA0D-44C2-8A9E-325F749452CB}">
      <dgm:prSet/>
      <dgm:spPr/>
      <dgm:t>
        <a:bodyPr/>
        <a:lstStyle/>
        <a:p>
          <a:endParaRPr lang="en-IN"/>
        </a:p>
      </dgm:t>
    </dgm:pt>
    <dgm:pt modelId="{EEC327D7-EA3F-407B-8B7E-DE1BEA1BF9F3}" type="pres">
      <dgm:prSet presAssocID="{2105A47D-0D42-45A3-A4F5-CB9F6AE330D2}" presName="Name0" presStyleCnt="0">
        <dgm:presLayoutVars>
          <dgm:dir/>
          <dgm:animLvl val="lvl"/>
          <dgm:resizeHandles val="exact"/>
        </dgm:presLayoutVars>
      </dgm:prSet>
      <dgm:spPr/>
    </dgm:pt>
    <dgm:pt modelId="{AAA82291-7AF5-45D2-B6F6-A91AE8758293}" type="pres">
      <dgm:prSet presAssocID="{D52DF834-D494-44F7-883B-3A9E561ECAB4}" presName="boxAndChildren" presStyleCnt="0"/>
      <dgm:spPr/>
    </dgm:pt>
    <dgm:pt modelId="{2D78EDAA-FD81-4926-ABB2-DCBD3ADCA95B}" type="pres">
      <dgm:prSet presAssocID="{D52DF834-D494-44F7-883B-3A9E561ECAB4}" presName="parentTextBox" presStyleLbl="node1" presStyleIdx="0" presStyleCnt="3"/>
      <dgm:spPr/>
    </dgm:pt>
    <dgm:pt modelId="{958548A0-C04C-4465-8720-566F8A161588}" type="pres">
      <dgm:prSet presAssocID="{D52DF834-D494-44F7-883B-3A9E561ECAB4}" presName="entireBox" presStyleLbl="node1" presStyleIdx="0" presStyleCnt="3"/>
      <dgm:spPr/>
    </dgm:pt>
    <dgm:pt modelId="{29D48E52-79C7-43D0-B2A4-0A148ED5E470}" type="pres">
      <dgm:prSet presAssocID="{D52DF834-D494-44F7-883B-3A9E561ECAB4}" presName="descendantBox" presStyleCnt="0"/>
      <dgm:spPr/>
    </dgm:pt>
    <dgm:pt modelId="{D7171A6A-E7D1-40FA-98C7-96940EA910DE}" type="pres">
      <dgm:prSet presAssocID="{02309314-05EC-4DE8-ADE0-655277F91D60}" presName="childTextBox" presStyleLbl="fgAccFollowNode1" presStyleIdx="0" presStyleCnt="6">
        <dgm:presLayoutVars>
          <dgm:bulletEnabled val="1"/>
        </dgm:presLayoutVars>
      </dgm:prSet>
      <dgm:spPr/>
    </dgm:pt>
    <dgm:pt modelId="{699C60E2-E30A-4F45-A365-E5E23D3C13AF}" type="pres">
      <dgm:prSet presAssocID="{A8493DEB-EBE4-4C42-A8E1-A238071F021C}" presName="childTextBox" presStyleLbl="fgAccFollowNode1" presStyleIdx="1" presStyleCnt="6">
        <dgm:presLayoutVars>
          <dgm:bulletEnabled val="1"/>
        </dgm:presLayoutVars>
      </dgm:prSet>
      <dgm:spPr/>
    </dgm:pt>
    <dgm:pt modelId="{4D8209FF-5CD5-4522-BCB3-5F10CB24D971}" type="pres">
      <dgm:prSet presAssocID="{BD5A49C7-4AAE-4F8E-B024-6EABDC4DD066}" presName="sp" presStyleCnt="0"/>
      <dgm:spPr/>
    </dgm:pt>
    <dgm:pt modelId="{18179B39-59F3-4339-B967-F579D9A54595}" type="pres">
      <dgm:prSet presAssocID="{D0B2EC44-CBD9-4BB6-9EA9-83CCF95A1782}" presName="arrowAndChildren" presStyleCnt="0"/>
      <dgm:spPr/>
    </dgm:pt>
    <dgm:pt modelId="{565F3FB4-BAD3-4A51-8E49-62FFD14A41DE}" type="pres">
      <dgm:prSet presAssocID="{D0B2EC44-CBD9-4BB6-9EA9-83CCF95A1782}" presName="parentTextArrow" presStyleLbl="node1" presStyleIdx="0" presStyleCnt="3"/>
      <dgm:spPr/>
    </dgm:pt>
    <dgm:pt modelId="{B7868422-04BF-431A-A39F-E01881F3FF8A}" type="pres">
      <dgm:prSet presAssocID="{D0B2EC44-CBD9-4BB6-9EA9-83CCF95A1782}" presName="arrow" presStyleLbl="node1" presStyleIdx="1" presStyleCnt="3"/>
      <dgm:spPr/>
    </dgm:pt>
    <dgm:pt modelId="{82299E00-4C87-4308-8244-8BB583186813}" type="pres">
      <dgm:prSet presAssocID="{D0B2EC44-CBD9-4BB6-9EA9-83CCF95A1782}" presName="descendantArrow" presStyleCnt="0"/>
      <dgm:spPr/>
    </dgm:pt>
    <dgm:pt modelId="{581DE3D1-36E0-4266-BDD6-43978D212542}" type="pres">
      <dgm:prSet presAssocID="{FFFBAFF0-95FD-4840-8B0F-48330B5A2B4E}" presName="childTextArrow" presStyleLbl="fgAccFollowNode1" presStyleIdx="2" presStyleCnt="6">
        <dgm:presLayoutVars>
          <dgm:bulletEnabled val="1"/>
        </dgm:presLayoutVars>
      </dgm:prSet>
      <dgm:spPr/>
    </dgm:pt>
    <dgm:pt modelId="{114DCE9D-29C3-40F9-B0CF-E54AF181D560}" type="pres">
      <dgm:prSet presAssocID="{C4A37580-522E-4000-A7DC-808ED96237E5}" presName="childTextArrow" presStyleLbl="fgAccFollowNode1" presStyleIdx="3" presStyleCnt="6">
        <dgm:presLayoutVars>
          <dgm:bulletEnabled val="1"/>
        </dgm:presLayoutVars>
      </dgm:prSet>
      <dgm:spPr/>
    </dgm:pt>
    <dgm:pt modelId="{E3DD977A-A10D-49BA-9DFF-CBA66548FEF5}" type="pres">
      <dgm:prSet presAssocID="{0B404091-9390-4D41-A925-64A3FF3B04EB}" presName="sp" presStyleCnt="0"/>
      <dgm:spPr/>
    </dgm:pt>
    <dgm:pt modelId="{2BAA0DBC-4595-40B6-B723-031CACE9E659}" type="pres">
      <dgm:prSet presAssocID="{453C4AC0-1D72-4EE2-BDC7-5A5AC64FA24C}" presName="arrowAndChildren" presStyleCnt="0"/>
      <dgm:spPr/>
    </dgm:pt>
    <dgm:pt modelId="{006E02DB-EAC6-42CA-8223-9929D07861D0}" type="pres">
      <dgm:prSet presAssocID="{453C4AC0-1D72-4EE2-BDC7-5A5AC64FA24C}" presName="parentTextArrow" presStyleLbl="node1" presStyleIdx="1" presStyleCnt="3"/>
      <dgm:spPr/>
    </dgm:pt>
    <dgm:pt modelId="{8CCC87D2-F1DC-491A-9D52-3808B17CB6FE}" type="pres">
      <dgm:prSet presAssocID="{453C4AC0-1D72-4EE2-BDC7-5A5AC64FA24C}" presName="arrow" presStyleLbl="node1" presStyleIdx="2" presStyleCnt="3" custLinFactNeighborX="375" custLinFactNeighborY="-621"/>
      <dgm:spPr/>
    </dgm:pt>
    <dgm:pt modelId="{0CBF2A7A-10CB-41B2-82DD-C360957B78BE}" type="pres">
      <dgm:prSet presAssocID="{453C4AC0-1D72-4EE2-BDC7-5A5AC64FA24C}" presName="descendantArrow" presStyleCnt="0"/>
      <dgm:spPr/>
    </dgm:pt>
    <dgm:pt modelId="{7F84D031-260E-44F3-B9B6-2EF71F3802BE}" type="pres">
      <dgm:prSet presAssocID="{CB760105-8FE8-4D31-8C98-403292042FE2}" presName="childTextArrow" presStyleLbl="fgAccFollowNode1" presStyleIdx="4" presStyleCnt="6">
        <dgm:presLayoutVars>
          <dgm:bulletEnabled val="1"/>
        </dgm:presLayoutVars>
      </dgm:prSet>
      <dgm:spPr/>
    </dgm:pt>
    <dgm:pt modelId="{BA595D4F-D853-4A7D-9767-2558643A8888}" type="pres">
      <dgm:prSet presAssocID="{4E4E5556-AF08-434B-878B-6A4AD4BE2209}" presName="childTextArrow" presStyleLbl="fgAccFollowNode1" presStyleIdx="5" presStyleCnt="6" custScaleY="143807">
        <dgm:presLayoutVars>
          <dgm:bulletEnabled val="1"/>
        </dgm:presLayoutVars>
      </dgm:prSet>
      <dgm:spPr/>
    </dgm:pt>
  </dgm:ptLst>
  <dgm:cxnLst>
    <dgm:cxn modelId="{7A86F101-B185-4580-A976-52F5434C01F5}" type="presOf" srcId="{453C4AC0-1D72-4EE2-BDC7-5A5AC64FA24C}" destId="{006E02DB-EAC6-42CA-8223-9929D07861D0}" srcOrd="0" destOrd="0" presId="urn:microsoft.com/office/officeart/2005/8/layout/process4"/>
    <dgm:cxn modelId="{384D4B13-61FC-431C-8386-9F630D07C475}" type="presOf" srcId="{02309314-05EC-4DE8-ADE0-655277F91D60}" destId="{D7171A6A-E7D1-40FA-98C7-96940EA910DE}" srcOrd="0" destOrd="0" presId="urn:microsoft.com/office/officeart/2005/8/layout/process4"/>
    <dgm:cxn modelId="{FB0AA313-EA0D-44C2-8A9E-325F749452CB}" srcId="{D52DF834-D494-44F7-883B-3A9E561ECAB4}" destId="{A8493DEB-EBE4-4C42-A8E1-A238071F021C}" srcOrd="1" destOrd="0" parTransId="{21ACC623-50D7-4C46-9C45-D628AC0929BC}" sibTransId="{E183444D-9D23-4F5F-8910-28E149B16554}"/>
    <dgm:cxn modelId="{B02E5F18-A76F-40A0-B970-4EAC9F2BBEFF}" type="presOf" srcId="{A8493DEB-EBE4-4C42-A8E1-A238071F021C}" destId="{699C60E2-E30A-4F45-A365-E5E23D3C13AF}" srcOrd="0" destOrd="0" presId="urn:microsoft.com/office/officeart/2005/8/layout/process4"/>
    <dgm:cxn modelId="{5870F719-9033-4101-AAF5-9CFB9FE52840}" type="presOf" srcId="{D52DF834-D494-44F7-883B-3A9E561ECAB4}" destId="{2D78EDAA-FD81-4926-ABB2-DCBD3ADCA95B}" srcOrd="0" destOrd="0" presId="urn:microsoft.com/office/officeart/2005/8/layout/process4"/>
    <dgm:cxn modelId="{63474E1D-897A-445B-99F1-061333B674BA}" srcId="{D0B2EC44-CBD9-4BB6-9EA9-83CCF95A1782}" destId="{C4A37580-522E-4000-A7DC-808ED96237E5}" srcOrd="1" destOrd="0" parTransId="{E0E61772-9B82-4255-ACD1-17E0E63B8691}" sibTransId="{A2B72D41-5817-44D8-B616-94714A045DB4}"/>
    <dgm:cxn modelId="{32AB065E-DD6C-49FD-BDC7-623BF32D3C1F}" type="presOf" srcId="{D0B2EC44-CBD9-4BB6-9EA9-83CCF95A1782}" destId="{B7868422-04BF-431A-A39F-E01881F3FF8A}" srcOrd="1" destOrd="0" presId="urn:microsoft.com/office/officeart/2005/8/layout/process4"/>
    <dgm:cxn modelId="{5DF22E5F-6A08-441E-9ABB-585FF78A4E2F}" srcId="{2105A47D-0D42-45A3-A4F5-CB9F6AE330D2}" destId="{D52DF834-D494-44F7-883B-3A9E561ECAB4}" srcOrd="2" destOrd="0" parTransId="{688739F4-77A8-4FB8-BA54-4756C097030B}" sibTransId="{94BABD1B-A23B-47A8-9C91-0A83E7EFCE7A}"/>
    <dgm:cxn modelId="{9F3D4346-7EB1-4679-86B7-6A370D2050A2}" srcId="{D0B2EC44-CBD9-4BB6-9EA9-83CCF95A1782}" destId="{FFFBAFF0-95FD-4840-8B0F-48330B5A2B4E}" srcOrd="0" destOrd="0" parTransId="{47348162-A958-4283-9CE2-14D930F1AAAF}" sibTransId="{6D605890-FADA-4184-89D1-659068CBADFF}"/>
    <dgm:cxn modelId="{2331A047-7F2B-4DB5-88F4-2E115187ED2E}" type="presOf" srcId="{D52DF834-D494-44F7-883B-3A9E561ECAB4}" destId="{958548A0-C04C-4465-8720-566F8A161588}" srcOrd="1" destOrd="0" presId="urn:microsoft.com/office/officeart/2005/8/layout/process4"/>
    <dgm:cxn modelId="{C656A869-B866-42FB-A633-B11419786D30}" type="presOf" srcId="{FFFBAFF0-95FD-4840-8B0F-48330B5A2B4E}" destId="{581DE3D1-36E0-4266-BDD6-43978D212542}" srcOrd="0" destOrd="0" presId="urn:microsoft.com/office/officeart/2005/8/layout/process4"/>
    <dgm:cxn modelId="{1FB3E04C-B5D8-4527-BCD0-8B5914EA6779}" type="presOf" srcId="{D0B2EC44-CBD9-4BB6-9EA9-83CCF95A1782}" destId="{565F3FB4-BAD3-4A51-8E49-62FFD14A41DE}" srcOrd="0" destOrd="0" presId="urn:microsoft.com/office/officeart/2005/8/layout/process4"/>
    <dgm:cxn modelId="{3542AD6D-5616-4794-B8B8-151BA69BDB55}" type="presOf" srcId="{2105A47D-0D42-45A3-A4F5-CB9F6AE330D2}" destId="{EEC327D7-EA3F-407B-8B7E-DE1BEA1BF9F3}" srcOrd="0" destOrd="0" presId="urn:microsoft.com/office/officeart/2005/8/layout/process4"/>
    <dgm:cxn modelId="{AD44854E-4CD6-4BF5-B4FB-D038D1DAAD57}" srcId="{453C4AC0-1D72-4EE2-BDC7-5A5AC64FA24C}" destId="{4E4E5556-AF08-434B-878B-6A4AD4BE2209}" srcOrd="1" destOrd="0" parTransId="{129DF31C-DAD6-43F0-8BCA-7CCACA23C0D9}" sibTransId="{1BF998AA-B29D-47AF-B695-4E9BB852DFEB}"/>
    <dgm:cxn modelId="{C3AF024F-C44B-44C4-99C7-1795D09BD6EE}" srcId="{453C4AC0-1D72-4EE2-BDC7-5A5AC64FA24C}" destId="{CB760105-8FE8-4D31-8C98-403292042FE2}" srcOrd="0" destOrd="0" parTransId="{EF81D59F-59B0-4E5B-BD51-A298195D78BE}" sibTransId="{2DF5738D-AA8C-4276-80EF-3581F9E00B87}"/>
    <dgm:cxn modelId="{21E90672-A781-4BBD-9AC1-BF01F8BC5A5F}" type="presOf" srcId="{CB760105-8FE8-4D31-8C98-403292042FE2}" destId="{7F84D031-260E-44F3-B9B6-2EF71F3802BE}" srcOrd="0" destOrd="0" presId="urn:microsoft.com/office/officeart/2005/8/layout/process4"/>
    <dgm:cxn modelId="{2A78408A-3414-43CF-B06B-B0418BDFB376}" srcId="{2105A47D-0D42-45A3-A4F5-CB9F6AE330D2}" destId="{D0B2EC44-CBD9-4BB6-9EA9-83CCF95A1782}" srcOrd="1" destOrd="0" parTransId="{8A0AF492-1127-43B6-85E8-B1F1DE79A7F2}" sibTransId="{BD5A49C7-4AAE-4F8E-B024-6EABDC4DD066}"/>
    <dgm:cxn modelId="{625E1591-AE19-487D-93AF-2C04DF08092B}" type="presOf" srcId="{453C4AC0-1D72-4EE2-BDC7-5A5AC64FA24C}" destId="{8CCC87D2-F1DC-491A-9D52-3808B17CB6FE}" srcOrd="1" destOrd="0" presId="urn:microsoft.com/office/officeart/2005/8/layout/process4"/>
    <dgm:cxn modelId="{86AF8CA6-AF14-41BB-8F2B-E4F0F0548AC1}" type="presOf" srcId="{C4A37580-522E-4000-A7DC-808ED96237E5}" destId="{114DCE9D-29C3-40F9-B0CF-E54AF181D560}" srcOrd="0" destOrd="0" presId="urn:microsoft.com/office/officeart/2005/8/layout/process4"/>
    <dgm:cxn modelId="{CAD986C7-0781-4D1E-BE6D-633CDC885BB3}" type="presOf" srcId="{4E4E5556-AF08-434B-878B-6A4AD4BE2209}" destId="{BA595D4F-D853-4A7D-9767-2558643A8888}" srcOrd="0" destOrd="0" presId="urn:microsoft.com/office/officeart/2005/8/layout/process4"/>
    <dgm:cxn modelId="{19BB51CA-FA79-4D49-9EF5-90748EB2D9EF}" srcId="{D52DF834-D494-44F7-883B-3A9E561ECAB4}" destId="{02309314-05EC-4DE8-ADE0-655277F91D60}" srcOrd="0" destOrd="0" parTransId="{1FAE871D-E4DA-41C0-854F-B6FA17ED7AF7}" sibTransId="{8F5BAE2F-9B83-4D68-9A57-E1C619229A7E}"/>
    <dgm:cxn modelId="{723995ED-962E-42A1-8969-D4DCC230F5EF}" srcId="{2105A47D-0D42-45A3-A4F5-CB9F6AE330D2}" destId="{453C4AC0-1D72-4EE2-BDC7-5A5AC64FA24C}" srcOrd="0" destOrd="0" parTransId="{BA3902A7-9580-4602-B78C-228F0B7F0817}" sibTransId="{0B404091-9390-4D41-A925-64A3FF3B04EB}"/>
    <dgm:cxn modelId="{A2DB64C0-D751-4A46-BFBC-1C9AE7544356}" type="presParOf" srcId="{EEC327D7-EA3F-407B-8B7E-DE1BEA1BF9F3}" destId="{AAA82291-7AF5-45D2-B6F6-A91AE8758293}" srcOrd="0" destOrd="0" presId="urn:microsoft.com/office/officeart/2005/8/layout/process4"/>
    <dgm:cxn modelId="{C5E2EC26-C18A-47DB-88F2-EAEB04EA44D5}" type="presParOf" srcId="{AAA82291-7AF5-45D2-B6F6-A91AE8758293}" destId="{2D78EDAA-FD81-4926-ABB2-DCBD3ADCA95B}" srcOrd="0" destOrd="0" presId="urn:microsoft.com/office/officeart/2005/8/layout/process4"/>
    <dgm:cxn modelId="{C194B699-B0DC-455E-820E-A32DDE87C129}" type="presParOf" srcId="{AAA82291-7AF5-45D2-B6F6-A91AE8758293}" destId="{958548A0-C04C-4465-8720-566F8A161588}" srcOrd="1" destOrd="0" presId="urn:microsoft.com/office/officeart/2005/8/layout/process4"/>
    <dgm:cxn modelId="{170F1B2F-C1A1-482F-989C-E44463A7EEBB}" type="presParOf" srcId="{AAA82291-7AF5-45D2-B6F6-A91AE8758293}" destId="{29D48E52-79C7-43D0-B2A4-0A148ED5E470}" srcOrd="2" destOrd="0" presId="urn:microsoft.com/office/officeart/2005/8/layout/process4"/>
    <dgm:cxn modelId="{C1E626F2-1F8C-4149-975B-8C2BD19B670C}" type="presParOf" srcId="{29D48E52-79C7-43D0-B2A4-0A148ED5E470}" destId="{D7171A6A-E7D1-40FA-98C7-96940EA910DE}" srcOrd="0" destOrd="0" presId="urn:microsoft.com/office/officeart/2005/8/layout/process4"/>
    <dgm:cxn modelId="{0037FF96-5F72-4EC2-991A-B6CAA39DDA0D}" type="presParOf" srcId="{29D48E52-79C7-43D0-B2A4-0A148ED5E470}" destId="{699C60E2-E30A-4F45-A365-E5E23D3C13AF}" srcOrd="1" destOrd="0" presId="urn:microsoft.com/office/officeart/2005/8/layout/process4"/>
    <dgm:cxn modelId="{32F76E62-2C18-4561-BB39-010EF168622F}" type="presParOf" srcId="{EEC327D7-EA3F-407B-8B7E-DE1BEA1BF9F3}" destId="{4D8209FF-5CD5-4522-BCB3-5F10CB24D971}" srcOrd="1" destOrd="0" presId="urn:microsoft.com/office/officeart/2005/8/layout/process4"/>
    <dgm:cxn modelId="{EC7FD9AC-2050-45EE-992B-C90FE2DC9027}" type="presParOf" srcId="{EEC327D7-EA3F-407B-8B7E-DE1BEA1BF9F3}" destId="{18179B39-59F3-4339-B967-F579D9A54595}" srcOrd="2" destOrd="0" presId="urn:microsoft.com/office/officeart/2005/8/layout/process4"/>
    <dgm:cxn modelId="{41CD6672-FCAB-4919-9601-A3DF7F8CBF35}" type="presParOf" srcId="{18179B39-59F3-4339-B967-F579D9A54595}" destId="{565F3FB4-BAD3-4A51-8E49-62FFD14A41DE}" srcOrd="0" destOrd="0" presId="urn:microsoft.com/office/officeart/2005/8/layout/process4"/>
    <dgm:cxn modelId="{D700AED3-780B-4400-BB84-9893EBB6BD68}" type="presParOf" srcId="{18179B39-59F3-4339-B967-F579D9A54595}" destId="{B7868422-04BF-431A-A39F-E01881F3FF8A}" srcOrd="1" destOrd="0" presId="urn:microsoft.com/office/officeart/2005/8/layout/process4"/>
    <dgm:cxn modelId="{C90F97A2-78B6-4995-82A4-29F067A2B533}" type="presParOf" srcId="{18179B39-59F3-4339-B967-F579D9A54595}" destId="{82299E00-4C87-4308-8244-8BB583186813}" srcOrd="2" destOrd="0" presId="urn:microsoft.com/office/officeart/2005/8/layout/process4"/>
    <dgm:cxn modelId="{73F39404-ECD6-449D-9435-B4FBBB1C41A2}" type="presParOf" srcId="{82299E00-4C87-4308-8244-8BB583186813}" destId="{581DE3D1-36E0-4266-BDD6-43978D212542}" srcOrd="0" destOrd="0" presId="urn:microsoft.com/office/officeart/2005/8/layout/process4"/>
    <dgm:cxn modelId="{0EF5E2C8-546B-455F-90C1-F9559AE35EE3}" type="presParOf" srcId="{82299E00-4C87-4308-8244-8BB583186813}" destId="{114DCE9D-29C3-40F9-B0CF-E54AF181D560}" srcOrd="1" destOrd="0" presId="urn:microsoft.com/office/officeart/2005/8/layout/process4"/>
    <dgm:cxn modelId="{3332297D-84E8-410E-A64A-611FFFE12EF0}" type="presParOf" srcId="{EEC327D7-EA3F-407B-8B7E-DE1BEA1BF9F3}" destId="{E3DD977A-A10D-49BA-9DFF-CBA66548FEF5}" srcOrd="3" destOrd="0" presId="urn:microsoft.com/office/officeart/2005/8/layout/process4"/>
    <dgm:cxn modelId="{5E501CB3-7FA4-4634-BC5E-FDF0842AEA7C}" type="presParOf" srcId="{EEC327D7-EA3F-407B-8B7E-DE1BEA1BF9F3}" destId="{2BAA0DBC-4595-40B6-B723-031CACE9E659}" srcOrd="4" destOrd="0" presId="urn:microsoft.com/office/officeart/2005/8/layout/process4"/>
    <dgm:cxn modelId="{9D23F339-CC10-4900-B7EA-FA636D57B408}" type="presParOf" srcId="{2BAA0DBC-4595-40B6-B723-031CACE9E659}" destId="{006E02DB-EAC6-42CA-8223-9929D07861D0}" srcOrd="0" destOrd="0" presId="urn:microsoft.com/office/officeart/2005/8/layout/process4"/>
    <dgm:cxn modelId="{A4BF379E-62A4-462D-B117-99E4B892FB9E}" type="presParOf" srcId="{2BAA0DBC-4595-40B6-B723-031CACE9E659}" destId="{8CCC87D2-F1DC-491A-9D52-3808B17CB6FE}" srcOrd="1" destOrd="0" presId="urn:microsoft.com/office/officeart/2005/8/layout/process4"/>
    <dgm:cxn modelId="{6A152906-B292-452B-83AC-7529B4744697}" type="presParOf" srcId="{2BAA0DBC-4595-40B6-B723-031CACE9E659}" destId="{0CBF2A7A-10CB-41B2-82DD-C360957B78BE}" srcOrd="2" destOrd="0" presId="urn:microsoft.com/office/officeart/2005/8/layout/process4"/>
    <dgm:cxn modelId="{23CF9388-7A0B-4C67-BDE0-4C736C8E9877}" type="presParOf" srcId="{0CBF2A7A-10CB-41B2-82DD-C360957B78BE}" destId="{7F84D031-260E-44F3-B9B6-2EF71F3802BE}" srcOrd="0" destOrd="0" presId="urn:microsoft.com/office/officeart/2005/8/layout/process4"/>
    <dgm:cxn modelId="{80DE139E-1A39-4B5A-ACA3-0DA636995C9A}" type="presParOf" srcId="{0CBF2A7A-10CB-41B2-82DD-C360957B78BE}" destId="{BA595D4F-D853-4A7D-9767-2558643A888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82D635-1154-486F-AB02-644A1A243B1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913349D4-5FD2-4028-BFAA-8B627091953A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FUND MANAGER</a:t>
          </a:r>
          <a:endParaRPr lang="en-IN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6459CD-8852-4FA0-A01F-63B2418579D2}" type="parTrans" cxnId="{AF0BCFEB-3D85-4B20-90FC-CA8551AF57EC}">
      <dgm:prSet/>
      <dgm:spPr/>
      <dgm:t>
        <a:bodyPr/>
        <a:lstStyle/>
        <a:p>
          <a:endParaRPr lang="en-IN"/>
        </a:p>
      </dgm:t>
    </dgm:pt>
    <dgm:pt modelId="{B63FB58C-265D-40CF-9723-EC5ADA8E04EA}" type="sibTrans" cxnId="{AF0BCFEB-3D85-4B20-90FC-CA8551AF57EC}">
      <dgm:prSet/>
      <dgm:spPr/>
      <dgm:t>
        <a:bodyPr/>
        <a:lstStyle/>
        <a:p>
          <a:endParaRPr lang="en-IN"/>
        </a:p>
      </dgm:t>
    </dgm:pt>
    <dgm:pt modelId="{4C0266D2-B8B0-4FEA-B019-25C7BA9E4DB5}">
      <dgm:prSet phldrT="[Text]" custT="1"/>
      <dgm:spPr/>
      <dgm:t>
        <a:bodyPr/>
        <a:lstStyle/>
        <a:p>
          <a:r>
            <a:rPr lang="en-US" sz="1600" dirty="0"/>
            <a:t>A Fund Manager is Responsible for Implementing a Fund’s investing strategy and managing its portfolio trading activities</a:t>
          </a:r>
          <a:endParaRPr lang="en-IN" sz="1600" dirty="0"/>
        </a:p>
      </dgm:t>
    </dgm:pt>
    <dgm:pt modelId="{B9360952-1182-4E63-B144-3A7DFF2E1088}" type="parTrans" cxnId="{03CB9574-CA13-4CAA-84AB-F7AE035067EB}">
      <dgm:prSet/>
      <dgm:spPr/>
      <dgm:t>
        <a:bodyPr/>
        <a:lstStyle/>
        <a:p>
          <a:endParaRPr lang="en-IN"/>
        </a:p>
      </dgm:t>
    </dgm:pt>
    <dgm:pt modelId="{60DE46EC-825B-4E9E-8931-DF6758C01462}" type="sibTrans" cxnId="{03CB9574-CA13-4CAA-84AB-F7AE035067EB}">
      <dgm:prSet/>
      <dgm:spPr/>
      <dgm:t>
        <a:bodyPr/>
        <a:lstStyle/>
        <a:p>
          <a:endParaRPr lang="en-IN"/>
        </a:p>
      </dgm:t>
    </dgm:pt>
    <dgm:pt modelId="{192CA5AD-2521-41FF-80FF-C2B0224DEC3D}">
      <dgm:prSet phldrT="[Text]" custT="1"/>
      <dgm:spPr/>
      <dgm:t>
        <a:bodyPr/>
        <a:lstStyle/>
        <a:p>
          <a:r>
            <a:rPr lang="en-US" sz="1800" dirty="0"/>
            <a:t>Prashant Jain</a:t>
          </a:r>
          <a:endParaRPr lang="en-IN" sz="1800" dirty="0"/>
        </a:p>
      </dgm:t>
    </dgm:pt>
    <dgm:pt modelId="{41B850B2-2B9B-41BE-8AB9-5DBD83BC2A54}" type="parTrans" cxnId="{92C2046F-0837-47A2-8A58-8C771400ABAD}">
      <dgm:prSet/>
      <dgm:spPr/>
      <dgm:t>
        <a:bodyPr/>
        <a:lstStyle/>
        <a:p>
          <a:endParaRPr lang="en-IN"/>
        </a:p>
      </dgm:t>
    </dgm:pt>
    <dgm:pt modelId="{1BD50909-58EB-441A-94FB-712F6C353CDB}" type="sibTrans" cxnId="{92C2046F-0837-47A2-8A58-8C771400ABAD}">
      <dgm:prSet/>
      <dgm:spPr/>
      <dgm:t>
        <a:bodyPr/>
        <a:lstStyle/>
        <a:p>
          <a:endParaRPr lang="en-IN"/>
        </a:p>
      </dgm:t>
    </dgm:pt>
    <dgm:pt modelId="{1F5A4788-E7AD-4B2B-A7DE-DF080DFF42E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REGISTRAR AND TRANSFER AGENT ( RTA)</a:t>
          </a:r>
          <a:endParaRPr lang="en-IN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3135A8-3BF2-4759-8A9F-A4EA652F7A11}" type="parTrans" cxnId="{A9E88FA1-C655-470D-98DC-72BEE12E03F7}">
      <dgm:prSet/>
      <dgm:spPr/>
      <dgm:t>
        <a:bodyPr/>
        <a:lstStyle/>
        <a:p>
          <a:endParaRPr lang="en-IN"/>
        </a:p>
      </dgm:t>
    </dgm:pt>
    <dgm:pt modelId="{1A8E56F8-ECC0-4FFF-B3C7-B67981FDBFB0}" type="sibTrans" cxnId="{A9E88FA1-C655-470D-98DC-72BEE12E03F7}">
      <dgm:prSet/>
      <dgm:spPr/>
      <dgm:t>
        <a:bodyPr/>
        <a:lstStyle/>
        <a:p>
          <a:endParaRPr lang="en-IN"/>
        </a:p>
      </dgm:t>
    </dgm:pt>
    <dgm:pt modelId="{A0D1D356-9566-4618-8730-6139E77760AF}">
      <dgm:prSet phldrT="[Text]" custT="1"/>
      <dgm:spPr/>
      <dgm:t>
        <a:bodyPr/>
        <a:lstStyle/>
        <a:p>
          <a:r>
            <a:rPr lang="en-US" sz="1600" dirty="0"/>
            <a:t>Institution that maintains detailed record of the Transactions of Investors for the convenience of mutual fund houses</a:t>
          </a:r>
          <a:endParaRPr lang="en-IN" sz="1600" dirty="0"/>
        </a:p>
      </dgm:t>
    </dgm:pt>
    <dgm:pt modelId="{C697AA68-FE19-438A-9153-206207583BC5}" type="parTrans" cxnId="{1F0AEFB8-F778-40D4-8DEA-86B9C9B19C62}">
      <dgm:prSet/>
      <dgm:spPr/>
      <dgm:t>
        <a:bodyPr/>
        <a:lstStyle/>
        <a:p>
          <a:endParaRPr lang="en-IN"/>
        </a:p>
      </dgm:t>
    </dgm:pt>
    <dgm:pt modelId="{F5610712-38DA-43FB-988A-F3EF1F59C4DB}" type="sibTrans" cxnId="{1F0AEFB8-F778-40D4-8DEA-86B9C9B19C62}">
      <dgm:prSet/>
      <dgm:spPr/>
      <dgm:t>
        <a:bodyPr/>
        <a:lstStyle/>
        <a:p>
          <a:endParaRPr lang="en-IN"/>
        </a:p>
      </dgm:t>
    </dgm:pt>
    <dgm:pt modelId="{444F98A7-0DDF-48B3-9EBF-74786A4E50E9}">
      <dgm:prSet phldrT="[Text]" custT="1"/>
      <dgm:spPr/>
      <dgm:t>
        <a:bodyPr/>
        <a:lstStyle/>
        <a:p>
          <a:r>
            <a:rPr lang="en-US" sz="1600" dirty="0"/>
            <a:t>Computer Age Management Services Pvt. Ltd.</a:t>
          </a:r>
          <a:endParaRPr lang="en-IN" sz="1600" dirty="0"/>
        </a:p>
      </dgm:t>
    </dgm:pt>
    <dgm:pt modelId="{ECFAC856-DEED-4539-95CD-9BAB5C72889A}" type="parTrans" cxnId="{46B75E77-AEE2-4DF8-B345-50D5F30E8DDC}">
      <dgm:prSet/>
      <dgm:spPr/>
      <dgm:t>
        <a:bodyPr/>
        <a:lstStyle/>
        <a:p>
          <a:endParaRPr lang="en-IN"/>
        </a:p>
      </dgm:t>
    </dgm:pt>
    <dgm:pt modelId="{3612B8E1-366C-42E2-BF7C-F08A9BB552E6}" type="sibTrans" cxnId="{46B75E77-AEE2-4DF8-B345-50D5F30E8DDC}">
      <dgm:prSet/>
      <dgm:spPr/>
      <dgm:t>
        <a:bodyPr/>
        <a:lstStyle/>
        <a:p>
          <a:endParaRPr lang="en-IN"/>
        </a:p>
      </dgm:t>
    </dgm:pt>
    <dgm:pt modelId="{B7D3CE72-97C9-45F3-9356-402ACE688A94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CUSTODIAN</a:t>
          </a:r>
          <a:endParaRPr lang="en-IN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34C390-E128-4254-8538-5FCB215A98C8}" type="parTrans" cxnId="{C8E7EC9C-57F1-4949-9566-000B9F748C7D}">
      <dgm:prSet/>
      <dgm:spPr/>
      <dgm:t>
        <a:bodyPr/>
        <a:lstStyle/>
        <a:p>
          <a:endParaRPr lang="en-IN"/>
        </a:p>
      </dgm:t>
    </dgm:pt>
    <dgm:pt modelId="{373801D7-4198-478B-916F-46F0E0D31E11}" type="sibTrans" cxnId="{C8E7EC9C-57F1-4949-9566-000B9F748C7D}">
      <dgm:prSet/>
      <dgm:spPr/>
      <dgm:t>
        <a:bodyPr/>
        <a:lstStyle/>
        <a:p>
          <a:endParaRPr lang="en-IN"/>
        </a:p>
      </dgm:t>
    </dgm:pt>
    <dgm:pt modelId="{880AEEF8-9226-4FEB-B5D7-F4D21C8CB6FF}">
      <dgm:prSet phldrT="[Text]" custT="1"/>
      <dgm:spPr/>
      <dgm:t>
        <a:bodyPr/>
        <a:lstStyle/>
        <a:p>
          <a:r>
            <a:rPr lang="en-US" sz="1600" dirty="0"/>
            <a:t>Keep Custody of the Assets of the Fund</a:t>
          </a:r>
          <a:endParaRPr lang="en-IN" sz="1600" dirty="0"/>
        </a:p>
      </dgm:t>
    </dgm:pt>
    <dgm:pt modelId="{4340DC31-2BAE-4D50-8223-E3205360CB5B}" type="parTrans" cxnId="{EFD6E74D-AC72-43BD-9822-3691E5E6083E}">
      <dgm:prSet/>
      <dgm:spPr/>
      <dgm:t>
        <a:bodyPr/>
        <a:lstStyle/>
        <a:p>
          <a:endParaRPr lang="en-IN"/>
        </a:p>
      </dgm:t>
    </dgm:pt>
    <dgm:pt modelId="{7B874135-3A94-46B0-80E4-0133CEB58255}" type="sibTrans" cxnId="{EFD6E74D-AC72-43BD-9822-3691E5E6083E}">
      <dgm:prSet/>
      <dgm:spPr/>
      <dgm:t>
        <a:bodyPr/>
        <a:lstStyle/>
        <a:p>
          <a:endParaRPr lang="en-IN"/>
        </a:p>
      </dgm:t>
    </dgm:pt>
    <dgm:pt modelId="{FA4873CA-1E64-4F0C-AD78-A86A5EB2AFEA}">
      <dgm:prSet phldrT="[Text]" custT="1"/>
      <dgm:spPr/>
      <dgm:t>
        <a:bodyPr/>
        <a:lstStyle/>
        <a:p>
          <a:r>
            <a:rPr lang="en-US" sz="1600" dirty="0"/>
            <a:t>HDFC BANK LTD.</a:t>
          </a:r>
          <a:endParaRPr lang="en-IN" sz="1600" dirty="0"/>
        </a:p>
      </dgm:t>
    </dgm:pt>
    <dgm:pt modelId="{24F9E7FC-B5B1-4AB8-AA67-DD4627086842}" type="parTrans" cxnId="{9EC69A4D-BB69-4060-A28C-FCEE8F2A2C25}">
      <dgm:prSet/>
      <dgm:spPr/>
      <dgm:t>
        <a:bodyPr/>
        <a:lstStyle/>
        <a:p>
          <a:endParaRPr lang="en-IN"/>
        </a:p>
      </dgm:t>
    </dgm:pt>
    <dgm:pt modelId="{EDA38293-9421-4C09-9473-3DA552552B9E}" type="sibTrans" cxnId="{9EC69A4D-BB69-4060-A28C-FCEE8F2A2C25}">
      <dgm:prSet/>
      <dgm:spPr/>
      <dgm:t>
        <a:bodyPr/>
        <a:lstStyle/>
        <a:p>
          <a:endParaRPr lang="en-IN"/>
        </a:p>
      </dgm:t>
    </dgm:pt>
    <dgm:pt modelId="{BE10CB2A-0509-4A33-9106-7FDEB3B876A5}" type="pres">
      <dgm:prSet presAssocID="{4982D635-1154-486F-AB02-644A1A243B13}" presName="Name0" presStyleCnt="0">
        <dgm:presLayoutVars>
          <dgm:dir/>
          <dgm:animLvl val="lvl"/>
          <dgm:resizeHandles val="exact"/>
        </dgm:presLayoutVars>
      </dgm:prSet>
      <dgm:spPr/>
    </dgm:pt>
    <dgm:pt modelId="{C40D5CAC-F6A7-49AF-A6E5-4216C3EB1356}" type="pres">
      <dgm:prSet presAssocID="{B7D3CE72-97C9-45F3-9356-402ACE688A94}" presName="boxAndChildren" presStyleCnt="0"/>
      <dgm:spPr/>
    </dgm:pt>
    <dgm:pt modelId="{D2D21B55-CE1C-4149-8CA1-4C14640B4645}" type="pres">
      <dgm:prSet presAssocID="{B7D3CE72-97C9-45F3-9356-402ACE688A94}" presName="parentTextBox" presStyleLbl="node1" presStyleIdx="0" presStyleCnt="3"/>
      <dgm:spPr/>
    </dgm:pt>
    <dgm:pt modelId="{1359804D-497A-46AF-A1CC-715C26898B00}" type="pres">
      <dgm:prSet presAssocID="{B7D3CE72-97C9-45F3-9356-402ACE688A94}" presName="entireBox" presStyleLbl="node1" presStyleIdx="0" presStyleCnt="3"/>
      <dgm:spPr/>
    </dgm:pt>
    <dgm:pt modelId="{65851C83-9CFA-493A-8277-93A5626D1A9D}" type="pres">
      <dgm:prSet presAssocID="{B7D3CE72-97C9-45F3-9356-402ACE688A94}" presName="descendantBox" presStyleCnt="0"/>
      <dgm:spPr/>
    </dgm:pt>
    <dgm:pt modelId="{957F7CBD-6C80-4AF6-AE08-15088EEE93B9}" type="pres">
      <dgm:prSet presAssocID="{880AEEF8-9226-4FEB-B5D7-F4D21C8CB6FF}" presName="childTextBox" presStyleLbl="fgAccFollowNode1" presStyleIdx="0" presStyleCnt="6">
        <dgm:presLayoutVars>
          <dgm:bulletEnabled val="1"/>
        </dgm:presLayoutVars>
      </dgm:prSet>
      <dgm:spPr/>
    </dgm:pt>
    <dgm:pt modelId="{78B2BD1E-A7D0-4275-AB01-289E045C7C1E}" type="pres">
      <dgm:prSet presAssocID="{FA4873CA-1E64-4F0C-AD78-A86A5EB2AFEA}" presName="childTextBox" presStyleLbl="fgAccFollowNode1" presStyleIdx="1" presStyleCnt="6">
        <dgm:presLayoutVars>
          <dgm:bulletEnabled val="1"/>
        </dgm:presLayoutVars>
      </dgm:prSet>
      <dgm:spPr/>
    </dgm:pt>
    <dgm:pt modelId="{D83C368F-595C-46F7-9F1D-3208DB807F1E}" type="pres">
      <dgm:prSet presAssocID="{1A8E56F8-ECC0-4FFF-B3C7-B67981FDBFB0}" presName="sp" presStyleCnt="0"/>
      <dgm:spPr/>
    </dgm:pt>
    <dgm:pt modelId="{F2235423-2260-46EF-9EBC-DF641C49DD78}" type="pres">
      <dgm:prSet presAssocID="{1F5A4788-E7AD-4B2B-A7DE-DF080DFF42EA}" presName="arrowAndChildren" presStyleCnt="0"/>
      <dgm:spPr/>
    </dgm:pt>
    <dgm:pt modelId="{89CAF8F4-7325-4AE3-ACE5-D2A5B50F45D5}" type="pres">
      <dgm:prSet presAssocID="{1F5A4788-E7AD-4B2B-A7DE-DF080DFF42EA}" presName="parentTextArrow" presStyleLbl="node1" presStyleIdx="0" presStyleCnt="3"/>
      <dgm:spPr/>
    </dgm:pt>
    <dgm:pt modelId="{C9CF3593-C59A-41D2-8DA1-35762F2C36D7}" type="pres">
      <dgm:prSet presAssocID="{1F5A4788-E7AD-4B2B-A7DE-DF080DFF42EA}" presName="arrow" presStyleLbl="node1" presStyleIdx="1" presStyleCnt="3" custLinFactNeighborX="3" custLinFactNeighborY="1973"/>
      <dgm:spPr/>
    </dgm:pt>
    <dgm:pt modelId="{143E943E-2D35-487C-8225-B466C2B98CE5}" type="pres">
      <dgm:prSet presAssocID="{1F5A4788-E7AD-4B2B-A7DE-DF080DFF42EA}" presName="descendantArrow" presStyleCnt="0"/>
      <dgm:spPr/>
    </dgm:pt>
    <dgm:pt modelId="{0A408516-6FF9-4389-9FF1-F902DB25BFF0}" type="pres">
      <dgm:prSet presAssocID="{A0D1D356-9566-4618-8730-6139E77760AF}" presName="childTextArrow" presStyleLbl="fgAccFollowNode1" presStyleIdx="2" presStyleCnt="6" custScaleY="141841">
        <dgm:presLayoutVars>
          <dgm:bulletEnabled val="1"/>
        </dgm:presLayoutVars>
      </dgm:prSet>
      <dgm:spPr/>
    </dgm:pt>
    <dgm:pt modelId="{B646622A-6CDE-4EC6-A43F-B8AA9B1BA1FB}" type="pres">
      <dgm:prSet presAssocID="{444F98A7-0DDF-48B3-9EBF-74786A4E50E9}" presName="childTextArrow" presStyleLbl="fgAccFollowNode1" presStyleIdx="3" presStyleCnt="6">
        <dgm:presLayoutVars>
          <dgm:bulletEnabled val="1"/>
        </dgm:presLayoutVars>
      </dgm:prSet>
      <dgm:spPr/>
    </dgm:pt>
    <dgm:pt modelId="{81BF5C9A-A3AB-4CE6-A89B-CCBB23F9C76A}" type="pres">
      <dgm:prSet presAssocID="{B63FB58C-265D-40CF-9723-EC5ADA8E04EA}" presName="sp" presStyleCnt="0"/>
      <dgm:spPr/>
    </dgm:pt>
    <dgm:pt modelId="{B947C6ED-F970-422B-B2C0-28B87CF02EE8}" type="pres">
      <dgm:prSet presAssocID="{913349D4-5FD2-4028-BFAA-8B627091953A}" presName="arrowAndChildren" presStyleCnt="0"/>
      <dgm:spPr/>
    </dgm:pt>
    <dgm:pt modelId="{DB22C656-DF53-4D6B-8756-E70EE4C76178}" type="pres">
      <dgm:prSet presAssocID="{913349D4-5FD2-4028-BFAA-8B627091953A}" presName="parentTextArrow" presStyleLbl="node1" presStyleIdx="1" presStyleCnt="3"/>
      <dgm:spPr/>
    </dgm:pt>
    <dgm:pt modelId="{A7F68BD4-3A43-418E-B754-B7F35587ED41}" type="pres">
      <dgm:prSet presAssocID="{913349D4-5FD2-4028-BFAA-8B627091953A}" presName="arrow" presStyleLbl="node1" presStyleIdx="2" presStyleCnt="3" custLinFactNeighborX="3" custLinFactNeighborY="-3507"/>
      <dgm:spPr/>
    </dgm:pt>
    <dgm:pt modelId="{5DC29587-2C43-4FBF-9453-AA03AE3DBA89}" type="pres">
      <dgm:prSet presAssocID="{913349D4-5FD2-4028-BFAA-8B627091953A}" presName="descendantArrow" presStyleCnt="0"/>
      <dgm:spPr/>
    </dgm:pt>
    <dgm:pt modelId="{8387DD89-F3C4-4A8C-9955-49E5BBDEF027}" type="pres">
      <dgm:prSet presAssocID="{4C0266D2-B8B0-4FEA-B019-25C7BA9E4DB5}" presName="childTextArrow" presStyleLbl="fgAccFollowNode1" presStyleIdx="4" presStyleCnt="6" custScaleY="135586">
        <dgm:presLayoutVars>
          <dgm:bulletEnabled val="1"/>
        </dgm:presLayoutVars>
      </dgm:prSet>
      <dgm:spPr/>
    </dgm:pt>
    <dgm:pt modelId="{5970A865-27FF-421D-8AB8-06E17146AD1F}" type="pres">
      <dgm:prSet presAssocID="{192CA5AD-2521-41FF-80FF-C2B0224DEC3D}" presName="childTextArrow" presStyleLbl="fgAccFollowNode1" presStyleIdx="5" presStyleCnt="6" custScaleY="122389">
        <dgm:presLayoutVars>
          <dgm:bulletEnabled val="1"/>
        </dgm:presLayoutVars>
      </dgm:prSet>
      <dgm:spPr/>
    </dgm:pt>
  </dgm:ptLst>
  <dgm:cxnLst>
    <dgm:cxn modelId="{0CF82E05-E37F-4075-8F01-310318AB63E8}" type="presOf" srcId="{1F5A4788-E7AD-4B2B-A7DE-DF080DFF42EA}" destId="{C9CF3593-C59A-41D2-8DA1-35762F2C36D7}" srcOrd="1" destOrd="0" presId="urn:microsoft.com/office/officeart/2005/8/layout/process4"/>
    <dgm:cxn modelId="{1DED611F-11B9-4AC3-9B3F-56441DB3E62E}" type="presOf" srcId="{880AEEF8-9226-4FEB-B5D7-F4D21C8CB6FF}" destId="{957F7CBD-6C80-4AF6-AE08-15088EEE93B9}" srcOrd="0" destOrd="0" presId="urn:microsoft.com/office/officeart/2005/8/layout/process4"/>
    <dgm:cxn modelId="{A54E3D2A-B994-4B96-A599-5056A730F4A2}" type="presOf" srcId="{4982D635-1154-486F-AB02-644A1A243B13}" destId="{BE10CB2A-0509-4A33-9106-7FDEB3B876A5}" srcOrd="0" destOrd="0" presId="urn:microsoft.com/office/officeart/2005/8/layout/process4"/>
    <dgm:cxn modelId="{F5E9102C-407B-4B6E-B66D-DB79E68CA531}" type="presOf" srcId="{A0D1D356-9566-4618-8730-6139E77760AF}" destId="{0A408516-6FF9-4389-9FF1-F902DB25BFF0}" srcOrd="0" destOrd="0" presId="urn:microsoft.com/office/officeart/2005/8/layout/process4"/>
    <dgm:cxn modelId="{C78E0336-3047-4FCB-B7E7-49DC51A37648}" type="presOf" srcId="{FA4873CA-1E64-4F0C-AD78-A86A5EB2AFEA}" destId="{78B2BD1E-A7D0-4275-AB01-289E045C7C1E}" srcOrd="0" destOrd="0" presId="urn:microsoft.com/office/officeart/2005/8/layout/process4"/>
    <dgm:cxn modelId="{C6E3685C-48B1-4722-9AD5-39F333B02F53}" type="presOf" srcId="{192CA5AD-2521-41FF-80FF-C2B0224DEC3D}" destId="{5970A865-27FF-421D-8AB8-06E17146AD1F}" srcOrd="0" destOrd="0" presId="urn:microsoft.com/office/officeart/2005/8/layout/process4"/>
    <dgm:cxn modelId="{FD9CE95F-EA69-460D-870E-A7AFAED94E53}" type="presOf" srcId="{4C0266D2-B8B0-4FEA-B019-25C7BA9E4DB5}" destId="{8387DD89-F3C4-4A8C-9955-49E5BBDEF027}" srcOrd="0" destOrd="0" presId="urn:microsoft.com/office/officeart/2005/8/layout/process4"/>
    <dgm:cxn modelId="{9EC69A4D-BB69-4060-A28C-FCEE8F2A2C25}" srcId="{B7D3CE72-97C9-45F3-9356-402ACE688A94}" destId="{FA4873CA-1E64-4F0C-AD78-A86A5EB2AFEA}" srcOrd="1" destOrd="0" parTransId="{24F9E7FC-B5B1-4AB8-AA67-DD4627086842}" sibTransId="{EDA38293-9421-4C09-9473-3DA552552B9E}"/>
    <dgm:cxn modelId="{EFD6E74D-AC72-43BD-9822-3691E5E6083E}" srcId="{B7D3CE72-97C9-45F3-9356-402ACE688A94}" destId="{880AEEF8-9226-4FEB-B5D7-F4D21C8CB6FF}" srcOrd="0" destOrd="0" parTransId="{4340DC31-2BAE-4D50-8223-E3205360CB5B}" sibTransId="{7B874135-3A94-46B0-80E4-0133CEB58255}"/>
    <dgm:cxn modelId="{D8C2C56E-62BE-46EE-BD04-A0D7D41D8E78}" type="presOf" srcId="{913349D4-5FD2-4028-BFAA-8B627091953A}" destId="{A7F68BD4-3A43-418E-B754-B7F35587ED41}" srcOrd="1" destOrd="0" presId="urn:microsoft.com/office/officeart/2005/8/layout/process4"/>
    <dgm:cxn modelId="{92C2046F-0837-47A2-8A58-8C771400ABAD}" srcId="{913349D4-5FD2-4028-BFAA-8B627091953A}" destId="{192CA5AD-2521-41FF-80FF-C2B0224DEC3D}" srcOrd="1" destOrd="0" parTransId="{41B850B2-2B9B-41BE-8AB9-5DBD83BC2A54}" sibTransId="{1BD50909-58EB-441A-94FB-712F6C353CDB}"/>
    <dgm:cxn modelId="{03CB9574-CA13-4CAA-84AB-F7AE035067EB}" srcId="{913349D4-5FD2-4028-BFAA-8B627091953A}" destId="{4C0266D2-B8B0-4FEA-B019-25C7BA9E4DB5}" srcOrd="0" destOrd="0" parTransId="{B9360952-1182-4E63-B144-3A7DFF2E1088}" sibTransId="{60DE46EC-825B-4E9E-8931-DF6758C01462}"/>
    <dgm:cxn modelId="{46B75E77-AEE2-4DF8-B345-50D5F30E8DDC}" srcId="{1F5A4788-E7AD-4B2B-A7DE-DF080DFF42EA}" destId="{444F98A7-0DDF-48B3-9EBF-74786A4E50E9}" srcOrd="1" destOrd="0" parTransId="{ECFAC856-DEED-4539-95CD-9BAB5C72889A}" sibTransId="{3612B8E1-366C-42E2-BF7C-F08A9BB552E6}"/>
    <dgm:cxn modelId="{B33E7F59-171F-49C2-95B2-B41BA4667BE3}" type="presOf" srcId="{B7D3CE72-97C9-45F3-9356-402ACE688A94}" destId="{D2D21B55-CE1C-4149-8CA1-4C14640B4645}" srcOrd="0" destOrd="0" presId="urn:microsoft.com/office/officeart/2005/8/layout/process4"/>
    <dgm:cxn modelId="{D3CCA392-2774-4323-BDAF-5917960A52B7}" type="presOf" srcId="{1F5A4788-E7AD-4B2B-A7DE-DF080DFF42EA}" destId="{89CAF8F4-7325-4AE3-ACE5-D2A5B50F45D5}" srcOrd="0" destOrd="0" presId="urn:microsoft.com/office/officeart/2005/8/layout/process4"/>
    <dgm:cxn modelId="{C8E7EC9C-57F1-4949-9566-000B9F748C7D}" srcId="{4982D635-1154-486F-AB02-644A1A243B13}" destId="{B7D3CE72-97C9-45F3-9356-402ACE688A94}" srcOrd="2" destOrd="0" parTransId="{D434C390-E128-4254-8538-5FCB215A98C8}" sibTransId="{373801D7-4198-478B-916F-46F0E0D31E11}"/>
    <dgm:cxn modelId="{A9E88FA1-C655-470D-98DC-72BEE12E03F7}" srcId="{4982D635-1154-486F-AB02-644A1A243B13}" destId="{1F5A4788-E7AD-4B2B-A7DE-DF080DFF42EA}" srcOrd="1" destOrd="0" parTransId="{623135A8-3BF2-4759-8A9F-A4EA652F7A11}" sibTransId="{1A8E56F8-ECC0-4FFF-B3C7-B67981FDBFB0}"/>
    <dgm:cxn modelId="{1F0AEFB8-F778-40D4-8DEA-86B9C9B19C62}" srcId="{1F5A4788-E7AD-4B2B-A7DE-DF080DFF42EA}" destId="{A0D1D356-9566-4618-8730-6139E77760AF}" srcOrd="0" destOrd="0" parTransId="{C697AA68-FE19-438A-9153-206207583BC5}" sibTransId="{F5610712-38DA-43FB-988A-F3EF1F59C4DB}"/>
    <dgm:cxn modelId="{438D2BE8-BD8B-4956-B0FA-51D821441BE4}" type="presOf" srcId="{B7D3CE72-97C9-45F3-9356-402ACE688A94}" destId="{1359804D-497A-46AF-A1CC-715C26898B00}" srcOrd="1" destOrd="0" presId="urn:microsoft.com/office/officeart/2005/8/layout/process4"/>
    <dgm:cxn modelId="{AF0BCFEB-3D85-4B20-90FC-CA8551AF57EC}" srcId="{4982D635-1154-486F-AB02-644A1A243B13}" destId="{913349D4-5FD2-4028-BFAA-8B627091953A}" srcOrd="0" destOrd="0" parTransId="{1C6459CD-8852-4FA0-A01F-63B2418579D2}" sibTransId="{B63FB58C-265D-40CF-9723-EC5ADA8E04EA}"/>
    <dgm:cxn modelId="{DA9F50ED-D653-4696-ACBC-1DCBD1B5597E}" type="presOf" srcId="{444F98A7-0DDF-48B3-9EBF-74786A4E50E9}" destId="{B646622A-6CDE-4EC6-A43F-B8AA9B1BA1FB}" srcOrd="0" destOrd="0" presId="urn:microsoft.com/office/officeart/2005/8/layout/process4"/>
    <dgm:cxn modelId="{E7A88FF9-149F-4A96-B7FE-48D8D564C14B}" type="presOf" srcId="{913349D4-5FD2-4028-BFAA-8B627091953A}" destId="{DB22C656-DF53-4D6B-8756-E70EE4C76178}" srcOrd="0" destOrd="0" presId="urn:microsoft.com/office/officeart/2005/8/layout/process4"/>
    <dgm:cxn modelId="{F8EA3F55-DCE6-46E3-A586-7F93C4BD1582}" type="presParOf" srcId="{BE10CB2A-0509-4A33-9106-7FDEB3B876A5}" destId="{C40D5CAC-F6A7-49AF-A6E5-4216C3EB1356}" srcOrd="0" destOrd="0" presId="urn:microsoft.com/office/officeart/2005/8/layout/process4"/>
    <dgm:cxn modelId="{6A51CAC4-F606-49EA-B884-98D57D58B811}" type="presParOf" srcId="{C40D5CAC-F6A7-49AF-A6E5-4216C3EB1356}" destId="{D2D21B55-CE1C-4149-8CA1-4C14640B4645}" srcOrd="0" destOrd="0" presId="urn:microsoft.com/office/officeart/2005/8/layout/process4"/>
    <dgm:cxn modelId="{1BC7D31E-B9AC-4A60-B6BA-907F1BB57F83}" type="presParOf" srcId="{C40D5CAC-F6A7-49AF-A6E5-4216C3EB1356}" destId="{1359804D-497A-46AF-A1CC-715C26898B00}" srcOrd="1" destOrd="0" presId="urn:microsoft.com/office/officeart/2005/8/layout/process4"/>
    <dgm:cxn modelId="{1D003A16-5A4B-4A96-BD54-70682516E4B3}" type="presParOf" srcId="{C40D5CAC-F6A7-49AF-A6E5-4216C3EB1356}" destId="{65851C83-9CFA-493A-8277-93A5626D1A9D}" srcOrd="2" destOrd="0" presId="urn:microsoft.com/office/officeart/2005/8/layout/process4"/>
    <dgm:cxn modelId="{7DB3AF25-EF9F-49CD-8536-BD85767313EB}" type="presParOf" srcId="{65851C83-9CFA-493A-8277-93A5626D1A9D}" destId="{957F7CBD-6C80-4AF6-AE08-15088EEE93B9}" srcOrd="0" destOrd="0" presId="urn:microsoft.com/office/officeart/2005/8/layout/process4"/>
    <dgm:cxn modelId="{112EA452-0279-4834-A39F-3F1B9CAD248D}" type="presParOf" srcId="{65851C83-9CFA-493A-8277-93A5626D1A9D}" destId="{78B2BD1E-A7D0-4275-AB01-289E045C7C1E}" srcOrd="1" destOrd="0" presId="urn:microsoft.com/office/officeart/2005/8/layout/process4"/>
    <dgm:cxn modelId="{D764F1CC-874E-4F58-B1C3-9B51DAD69325}" type="presParOf" srcId="{BE10CB2A-0509-4A33-9106-7FDEB3B876A5}" destId="{D83C368F-595C-46F7-9F1D-3208DB807F1E}" srcOrd="1" destOrd="0" presId="urn:microsoft.com/office/officeart/2005/8/layout/process4"/>
    <dgm:cxn modelId="{0F508373-F0C5-4EBA-8702-2864B9E984A6}" type="presParOf" srcId="{BE10CB2A-0509-4A33-9106-7FDEB3B876A5}" destId="{F2235423-2260-46EF-9EBC-DF641C49DD78}" srcOrd="2" destOrd="0" presId="urn:microsoft.com/office/officeart/2005/8/layout/process4"/>
    <dgm:cxn modelId="{D462732F-04B8-48DC-94E4-67CACF3227E7}" type="presParOf" srcId="{F2235423-2260-46EF-9EBC-DF641C49DD78}" destId="{89CAF8F4-7325-4AE3-ACE5-D2A5B50F45D5}" srcOrd="0" destOrd="0" presId="urn:microsoft.com/office/officeart/2005/8/layout/process4"/>
    <dgm:cxn modelId="{AE8F06B2-0F15-46E1-9E68-E8F43E12DCEF}" type="presParOf" srcId="{F2235423-2260-46EF-9EBC-DF641C49DD78}" destId="{C9CF3593-C59A-41D2-8DA1-35762F2C36D7}" srcOrd="1" destOrd="0" presId="urn:microsoft.com/office/officeart/2005/8/layout/process4"/>
    <dgm:cxn modelId="{98B1AAAB-BE32-45DF-8567-13A1A9FCFFE6}" type="presParOf" srcId="{F2235423-2260-46EF-9EBC-DF641C49DD78}" destId="{143E943E-2D35-487C-8225-B466C2B98CE5}" srcOrd="2" destOrd="0" presId="urn:microsoft.com/office/officeart/2005/8/layout/process4"/>
    <dgm:cxn modelId="{1DB31737-62BC-45DC-BA62-E3A67D3BA10F}" type="presParOf" srcId="{143E943E-2D35-487C-8225-B466C2B98CE5}" destId="{0A408516-6FF9-4389-9FF1-F902DB25BFF0}" srcOrd="0" destOrd="0" presId="urn:microsoft.com/office/officeart/2005/8/layout/process4"/>
    <dgm:cxn modelId="{8BADA9B1-081A-44DA-94C4-B3CD53491F86}" type="presParOf" srcId="{143E943E-2D35-487C-8225-B466C2B98CE5}" destId="{B646622A-6CDE-4EC6-A43F-B8AA9B1BA1FB}" srcOrd="1" destOrd="0" presId="urn:microsoft.com/office/officeart/2005/8/layout/process4"/>
    <dgm:cxn modelId="{21116677-09D0-4CEC-9F2B-6F1C38AA0B6B}" type="presParOf" srcId="{BE10CB2A-0509-4A33-9106-7FDEB3B876A5}" destId="{81BF5C9A-A3AB-4CE6-A89B-CCBB23F9C76A}" srcOrd="3" destOrd="0" presId="urn:microsoft.com/office/officeart/2005/8/layout/process4"/>
    <dgm:cxn modelId="{A7CC6D55-5017-4B18-B5C8-1867DEBEF2C8}" type="presParOf" srcId="{BE10CB2A-0509-4A33-9106-7FDEB3B876A5}" destId="{B947C6ED-F970-422B-B2C0-28B87CF02EE8}" srcOrd="4" destOrd="0" presId="urn:microsoft.com/office/officeart/2005/8/layout/process4"/>
    <dgm:cxn modelId="{9D1C389A-9B46-43CB-B319-CEDE482094E3}" type="presParOf" srcId="{B947C6ED-F970-422B-B2C0-28B87CF02EE8}" destId="{DB22C656-DF53-4D6B-8756-E70EE4C76178}" srcOrd="0" destOrd="0" presId="urn:microsoft.com/office/officeart/2005/8/layout/process4"/>
    <dgm:cxn modelId="{91C22CD2-3261-43E2-BD80-7B55E1649F7D}" type="presParOf" srcId="{B947C6ED-F970-422B-B2C0-28B87CF02EE8}" destId="{A7F68BD4-3A43-418E-B754-B7F35587ED41}" srcOrd="1" destOrd="0" presId="urn:microsoft.com/office/officeart/2005/8/layout/process4"/>
    <dgm:cxn modelId="{6F3302DA-2F96-4193-B344-B671EC4DC48E}" type="presParOf" srcId="{B947C6ED-F970-422B-B2C0-28B87CF02EE8}" destId="{5DC29587-2C43-4FBF-9453-AA03AE3DBA89}" srcOrd="2" destOrd="0" presId="urn:microsoft.com/office/officeart/2005/8/layout/process4"/>
    <dgm:cxn modelId="{044C972A-B0BD-49C1-8CB2-FAB11CB64B7D}" type="presParOf" srcId="{5DC29587-2C43-4FBF-9453-AA03AE3DBA89}" destId="{8387DD89-F3C4-4A8C-9955-49E5BBDEF027}" srcOrd="0" destOrd="0" presId="urn:microsoft.com/office/officeart/2005/8/layout/process4"/>
    <dgm:cxn modelId="{53561CE3-79DE-4DA6-8F27-4C87BC3414F2}" type="presParOf" srcId="{5DC29587-2C43-4FBF-9453-AA03AE3DBA89}" destId="{5970A865-27FF-421D-8AB8-06E17146AD1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2879EB-E955-417C-BD06-314A0053FCB0}" type="doc">
      <dgm:prSet loTypeId="urn:microsoft.com/office/officeart/2005/8/layout/architecture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A8AABF81-836B-4163-91E6-17B6D604DA23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CAMS/KARVY( </a:t>
          </a:r>
          <a:r>
            <a: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Financial Service Provider)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28142-BA6A-46DD-989F-9C8642144D73}" type="parTrans" cxnId="{AE4405DE-D4A4-4B64-9ACA-08B2A4F88043}">
      <dgm:prSet/>
      <dgm:spPr/>
      <dgm:t>
        <a:bodyPr/>
        <a:lstStyle/>
        <a:p>
          <a:endParaRPr lang="en-IN"/>
        </a:p>
      </dgm:t>
    </dgm:pt>
    <dgm:pt modelId="{24A18650-35D1-40E7-B137-4E31BF25695B}" type="sibTrans" cxnId="{AE4405DE-D4A4-4B64-9ACA-08B2A4F88043}">
      <dgm:prSet/>
      <dgm:spPr/>
      <dgm:t>
        <a:bodyPr/>
        <a:lstStyle/>
        <a:p>
          <a:endParaRPr lang="en-IN"/>
        </a:p>
      </dgm:t>
    </dgm:pt>
    <dgm:pt modelId="{CCB40AA2-29D2-4CBF-8F73-8D8C9091FE23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Online Portals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EF52DD-5DD0-43E4-AEA3-FCC15741EEF5}" type="parTrans" cxnId="{6DA3215A-B6F7-453A-920B-6ABE9667BA03}">
      <dgm:prSet/>
      <dgm:spPr/>
      <dgm:t>
        <a:bodyPr/>
        <a:lstStyle/>
        <a:p>
          <a:endParaRPr lang="en-IN"/>
        </a:p>
      </dgm:t>
    </dgm:pt>
    <dgm:pt modelId="{0C1AA840-2FC6-4F9B-A526-1FCD9FD8CEB2}" type="sibTrans" cxnId="{6DA3215A-B6F7-453A-920B-6ABE9667BA03}">
      <dgm:prSet/>
      <dgm:spPr/>
      <dgm:t>
        <a:bodyPr/>
        <a:lstStyle/>
        <a:p>
          <a:endParaRPr lang="en-IN"/>
        </a:p>
      </dgm:t>
    </dgm:pt>
    <dgm:pt modelId="{B89C8EFF-C946-4BDA-9A49-3EB23EDED3F8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Demat Accounts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4E4841-2624-431F-B606-FFBA6A5BF9DD}" type="parTrans" cxnId="{0D9E7D71-1B29-458A-B0EF-C3898662151E}">
      <dgm:prSet/>
      <dgm:spPr/>
      <dgm:t>
        <a:bodyPr/>
        <a:lstStyle/>
        <a:p>
          <a:endParaRPr lang="en-IN"/>
        </a:p>
      </dgm:t>
    </dgm:pt>
    <dgm:pt modelId="{D3DAD677-66CA-4A0D-B03F-7A925866F555}" type="sibTrans" cxnId="{0D9E7D71-1B29-458A-B0EF-C3898662151E}">
      <dgm:prSet/>
      <dgm:spPr/>
      <dgm:t>
        <a:bodyPr/>
        <a:lstStyle/>
        <a:p>
          <a:endParaRPr lang="en-IN"/>
        </a:p>
      </dgm:t>
    </dgm:pt>
    <dgm:pt modelId="{944F258D-83A5-4D8C-9861-9D7F7055E2AD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Agent or Brokers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90D5C8-6F3A-4932-9FE6-2AD3EC385B77}" type="parTrans" cxnId="{A9EB57AE-F5CE-4BB0-A0AC-0050B2CBE33C}">
      <dgm:prSet/>
      <dgm:spPr/>
      <dgm:t>
        <a:bodyPr/>
        <a:lstStyle/>
        <a:p>
          <a:endParaRPr lang="en-IN"/>
        </a:p>
      </dgm:t>
    </dgm:pt>
    <dgm:pt modelId="{09E6660F-E2A2-4C39-A4C9-3E11ECBA4753}" type="sibTrans" cxnId="{A9EB57AE-F5CE-4BB0-A0AC-0050B2CBE33C}">
      <dgm:prSet/>
      <dgm:spPr/>
      <dgm:t>
        <a:bodyPr/>
        <a:lstStyle/>
        <a:p>
          <a:endParaRPr lang="en-IN"/>
        </a:p>
      </dgm:t>
    </dgm:pt>
    <dgm:pt modelId="{8F9037A8-B2C0-447F-8E39-4413354183B0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Banks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52438C-0E0A-4623-8C3B-13A4BCD6AF4E}" type="parTrans" cxnId="{89330ECF-FFED-4510-A802-143D5CF2B80C}">
      <dgm:prSet/>
      <dgm:spPr/>
      <dgm:t>
        <a:bodyPr/>
        <a:lstStyle/>
        <a:p>
          <a:endParaRPr lang="en-IN"/>
        </a:p>
      </dgm:t>
    </dgm:pt>
    <dgm:pt modelId="{F9AAD170-177E-4549-A63B-0A97198C400D}" type="sibTrans" cxnId="{89330ECF-FFED-4510-A802-143D5CF2B80C}">
      <dgm:prSet/>
      <dgm:spPr/>
      <dgm:t>
        <a:bodyPr/>
        <a:lstStyle/>
        <a:p>
          <a:endParaRPr lang="en-IN"/>
        </a:p>
      </dgm:t>
    </dgm:pt>
    <dgm:pt modelId="{F4F684B6-2806-4483-BB65-3BC33A1DD7D5}">
      <dgm:prSet phldrT="[Text]" custT="1"/>
      <dgm:spPr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Mutual Fund Companies</a:t>
          </a:r>
          <a:endParaRPr lang="en-IN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A4130D-0E24-4FFA-97CF-F7419B0E28E8}" type="parTrans" cxnId="{2F37AE19-2F63-4324-B0A4-06606F4DEADD}">
      <dgm:prSet/>
      <dgm:spPr/>
      <dgm:t>
        <a:bodyPr/>
        <a:lstStyle/>
        <a:p>
          <a:endParaRPr lang="en-IN"/>
        </a:p>
      </dgm:t>
    </dgm:pt>
    <dgm:pt modelId="{BDFE490D-DB4D-4D59-82EB-2A2CFF54ADDC}" type="sibTrans" cxnId="{2F37AE19-2F63-4324-B0A4-06606F4DEADD}">
      <dgm:prSet/>
      <dgm:spPr/>
      <dgm:t>
        <a:bodyPr/>
        <a:lstStyle/>
        <a:p>
          <a:endParaRPr lang="en-IN"/>
        </a:p>
      </dgm:t>
    </dgm:pt>
    <dgm:pt modelId="{986C03C2-0364-431C-910A-47DCAA646826}" type="pres">
      <dgm:prSet presAssocID="{5A2879EB-E955-417C-BD06-314A0053FCB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6506FD5-FD3C-4B12-AB6C-6E9F0A9F71EF}" type="pres">
      <dgm:prSet presAssocID="{A8AABF81-836B-4163-91E6-17B6D604DA23}" presName="vertOne" presStyleCnt="0"/>
      <dgm:spPr/>
    </dgm:pt>
    <dgm:pt modelId="{57C81EB2-6906-467C-AACD-BA7DD0C05867}" type="pres">
      <dgm:prSet presAssocID="{A8AABF81-836B-4163-91E6-17B6D604DA23}" presName="txOne" presStyleLbl="node0" presStyleIdx="0" presStyleCnt="1">
        <dgm:presLayoutVars>
          <dgm:chPref val="3"/>
        </dgm:presLayoutVars>
      </dgm:prSet>
      <dgm:spPr/>
    </dgm:pt>
    <dgm:pt modelId="{09DF0557-EDD1-4DED-B0F2-7AE1A5D42B5E}" type="pres">
      <dgm:prSet presAssocID="{A8AABF81-836B-4163-91E6-17B6D604DA23}" presName="parTransOne" presStyleCnt="0"/>
      <dgm:spPr/>
    </dgm:pt>
    <dgm:pt modelId="{70F5807B-DD65-47BA-9C8E-580ACFB12E3F}" type="pres">
      <dgm:prSet presAssocID="{A8AABF81-836B-4163-91E6-17B6D604DA23}" presName="horzOne" presStyleCnt="0"/>
      <dgm:spPr/>
    </dgm:pt>
    <dgm:pt modelId="{6879C5D5-3B49-4A33-B2D9-19759FFFC435}" type="pres">
      <dgm:prSet presAssocID="{CCB40AA2-29D2-4CBF-8F73-8D8C9091FE23}" presName="vertTwo" presStyleCnt="0"/>
      <dgm:spPr/>
    </dgm:pt>
    <dgm:pt modelId="{952A183A-F40A-44D3-B48D-6AA521DF1853}" type="pres">
      <dgm:prSet presAssocID="{CCB40AA2-29D2-4CBF-8F73-8D8C9091FE23}" presName="txTwo" presStyleLbl="node2" presStyleIdx="0" presStyleCnt="2">
        <dgm:presLayoutVars>
          <dgm:chPref val="3"/>
        </dgm:presLayoutVars>
      </dgm:prSet>
      <dgm:spPr/>
    </dgm:pt>
    <dgm:pt modelId="{7ECC7AAE-CE17-48FF-8634-026F4C5E0D00}" type="pres">
      <dgm:prSet presAssocID="{CCB40AA2-29D2-4CBF-8F73-8D8C9091FE23}" presName="parTransTwo" presStyleCnt="0"/>
      <dgm:spPr/>
    </dgm:pt>
    <dgm:pt modelId="{AF6F4016-2380-4ADD-AA4A-ABDC911C2DB4}" type="pres">
      <dgm:prSet presAssocID="{CCB40AA2-29D2-4CBF-8F73-8D8C9091FE23}" presName="horzTwo" presStyleCnt="0"/>
      <dgm:spPr/>
    </dgm:pt>
    <dgm:pt modelId="{5AC6C903-7F90-4518-8C71-E9E8A5544C09}" type="pres">
      <dgm:prSet presAssocID="{B89C8EFF-C946-4BDA-9A49-3EB23EDED3F8}" presName="vertThree" presStyleCnt="0"/>
      <dgm:spPr/>
    </dgm:pt>
    <dgm:pt modelId="{B2AC30C0-A9F9-4C1A-B4F3-27B831E8C3E1}" type="pres">
      <dgm:prSet presAssocID="{B89C8EFF-C946-4BDA-9A49-3EB23EDED3F8}" presName="txThree" presStyleLbl="node3" presStyleIdx="0" presStyleCnt="3">
        <dgm:presLayoutVars>
          <dgm:chPref val="3"/>
        </dgm:presLayoutVars>
      </dgm:prSet>
      <dgm:spPr/>
    </dgm:pt>
    <dgm:pt modelId="{2A707775-05BC-488B-9522-A66DB59C127C}" type="pres">
      <dgm:prSet presAssocID="{B89C8EFF-C946-4BDA-9A49-3EB23EDED3F8}" presName="horzThree" presStyleCnt="0"/>
      <dgm:spPr/>
    </dgm:pt>
    <dgm:pt modelId="{B488F8B8-9FA2-46FA-A35A-B7627464CC85}" type="pres">
      <dgm:prSet presAssocID="{D3DAD677-66CA-4A0D-B03F-7A925866F555}" presName="sibSpaceThree" presStyleCnt="0"/>
      <dgm:spPr/>
    </dgm:pt>
    <dgm:pt modelId="{DD55FB1A-3BEB-47AE-AB4C-FF6621A7FAD1}" type="pres">
      <dgm:prSet presAssocID="{944F258D-83A5-4D8C-9861-9D7F7055E2AD}" presName="vertThree" presStyleCnt="0"/>
      <dgm:spPr/>
    </dgm:pt>
    <dgm:pt modelId="{09C90B7F-4C45-4022-A967-4D3E61B9C920}" type="pres">
      <dgm:prSet presAssocID="{944F258D-83A5-4D8C-9861-9D7F7055E2AD}" presName="txThree" presStyleLbl="node3" presStyleIdx="1" presStyleCnt="3">
        <dgm:presLayoutVars>
          <dgm:chPref val="3"/>
        </dgm:presLayoutVars>
      </dgm:prSet>
      <dgm:spPr/>
    </dgm:pt>
    <dgm:pt modelId="{87AA415E-6AA4-486A-8B0E-5A16B458694D}" type="pres">
      <dgm:prSet presAssocID="{944F258D-83A5-4D8C-9861-9D7F7055E2AD}" presName="horzThree" presStyleCnt="0"/>
      <dgm:spPr/>
    </dgm:pt>
    <dgm:pt modelId="{BE193F9B-7AC8-4BAB-80EE-CFE28707D547}" type="pres">
      <dgm:prSet presAssocID="{0C1AA840-2FC6-4F9B-A526-1FCD9FD8CEB2}" presName="sibSpaceTwo" presStyleCnt="0"/>
      <dgm:spPr/>
    </dgm:pt>
    <dgm:pt modelId="{98160EC5-F2C0-48C0-9DF8-2DD4A4AE7B0D}" type="pres">
      <dgm:prSet presAssocID="{8F9037A8-B2C0-447F-8E39-4413354183B0}" presName="vertTwo" presStyleCnt="0"/>
      <dgm:spPr/>
    </dgm:pt>
    <dgm:pt modelId="{599C37FA-FD92-4231-B646-03FBCB3D2DFD}" type="pres">
      <dgm:prSet presAssocID="{8F9037A8-B2C0-447F-8E39-4413354183B0}" presName="txTwo" presStyleLbl="node2" presStyleIdx="1" presStyleCnt="2">
        <dgm:presLayoutVars>
          <dgm:chPref val="3"/>
        </dgm:presLayoutVars>
      </dgm:prSet>
      <dgm:spPr/>
    </dgm:pt>
    <dgm:pt modelId="{6FCAB82F-9E07-4723-B255-114B01E875C7}" type="pres">
      <dgm:prSet presAssocID="{8F9037A8-B2C0-447F-8E39-4413354183B0}" presName="parTransTwo" presStyleCnt="0"/>
      <dgm:spPr/>
    </dgm:pt>
    <dgm:pt modelId="{D9037AB3-9314-420B-A896-26E8FBFDA39E}" type="pres">
      <dgm:prSet presAssocID="{8F9037A8-B2C0-447F-8E39-4413354183B0}" presName="horzTwo" presStyleCnt="0"/>
      <dgm:spPr/>
    </dgm:pt>
    <dgm:pt modelId="{EAB5E32E-954A-4050-B3A9-3B8B7A40C4B1}" type="pres">
      <dgm:prSet presAssocID="{F4F684B6-2806-4483-BB65-3BC33A1DD7D5}" presName="vertThree" presStyleCnt="0"/>
      <dgm:spPr/>
    </dgm:pt>
    <dgm:pt modelId="{996B98E5-DD14-4103-971E-D63A98BE8DA6}" type="pres">
      <dgm:prSet presAssocID="{F4F684B6-2806-4483-BB65-3BC33A1DD7D5}" presName="txThree" presStyleLbl="node3" presStyleIdx="2" presStyleCnt="3">
        <dgm:presLayoutVars>
          <dgm:chPref val="3"/>
        </dgm:presLayoutVars>
      </dgm:prSet>
      <dgm:spPr/>
    </dgm:pt>
    <dgm:pt modelId="{7F373711-DB57-4C2A-8DEB-E55396090758}" type="pres">
      <dgm:prSet presAssocID="{F4F684B6-2806-4483-BB65-3BC33A1DD7D5}" presName="horzThree" presStyleCnt="0"/>
      <dgm:spPr/>
    </dgm:pt>
  </dgm:ptLst>
  <dgm:cxnLst>
    <dgm:cxn modelId="{2F37AE19-2F63-4324-B0A4-06606F4DEADD}" srcId="{8F9037A8-B2C0-447F-8E39-4413354183B0}" destId="{F4F684B6-2806-4483-BB65-3BC33A1DD7D5}" srcOrd="0" destOrd="0" parTransId="{C0A4130D-0E24-4FFA-97CF-F7419B0E28E8}" sibTransId="{BDFE490D-DB4D-4D59-82EB-2A2CFF54ADDC}"/>
    <dgm:cxn modelId="{0BDABE1E-EA99-4287-BEC1-3D42FC45B7BB}" type="presOf" srcId="{8F9037A8-B2C0-447F-8E39-4413354183B0}" destId="{599C37FA-FD92-4231-B646-03FBCB3D2DFD}" srcOrd="0" destOrd="0" presId="urn:microsoft.com/office/officeart/2005/8/layout/architecture"/>
    <dgm:cxn modelId="{42C41829-7AB3-4309-9824-D2C29210B85A}" type="presOf" srcId="{B89C8EFF-C946-4BDA-9A49-3EB23EDED3F8}" destId="{B2AC30C0-A9F9-4C1A-B4F3-27B831E8C3E1}" srcOrd="0" destOrd="0" presId="urn:microsoft.com/office/officeart/2005/8/layout/architecture"/>
    <dgm:cxn modelId="{28094050-D7DD-4C41-AD1C-84E8DD542CAC}" type="presOf" srcId="{CCB40AA2-29D2-4CBF-8F73-8D8C9091FE23}" destId="{952A183A-F40A-44D3-B48D-6AA521DF1853}" srcOrd="0" destOrd="0" presId="urn:microsoft.com/office/officeart/2005/8/layout/architecture"/>
    <dgm:cxn modelId="{0D9E7D71-1B29-458A-B0EF-C3898662151E}" srcId="{CCB40AA2-29D2-4CBF-8F73-8D8C9091FE23}" destId="{B89C8EFF-C946-4BDA-9A49-3EB23EDED3F8}" srcOrd="0" destOrd="0" parTransId="{1B4E4841-2624-431F-B606-FFBA6A5BF9DD}" sibTransId="{D3DAD677-66CA-4A0D-B03F-7A925866F555}"/>
    <dgm:cxn modelId="{6DA3215A-B6F7-453A-920B-6ABE9667BA03}" srcId="{A8AABF81-836B-4163-91E6-17B6D604DA23}" destId="{CCB40AA2-29D2-4CBF-8F73-8D8C9091FE23}" srcOrd="0" destOrd="0" parTransId="{94EF52DD-5DD0-43E4-AEA3-FCC15741EEF5}" sibTransId="{0C1AA840-2FC6-4F9B-A526-1FCD9FD8CEB2}"/>
    <dgm:cxn modelId="{18E3DB83-D83E-4B2A-AEA2-EC9B38F45695}" type="presOf" srcId="{944F258D-83A5-4D8C-9861-9D7F7055E2AD}" destId="{09C90B7F-4C45-4022-A967-4D3E61B9C920}" srcOrd="0" destOrd="0" presId="urn:microsoft.com/office/officeart/2005/8/layout/architecture"/>
    <dgm:cxn modelId="{A9EB57AE-F5CE-4BB0-A0AC-0050B2CBE33C}" srcId="{CCB40AA2-29D2-4CBF-8F73-8D8C9091FE23}" destId="{944F258D-83A5-4D8C-9861-9D7F7055E2AD}" srcOrd="1" destOrd="0" parTransId="{BB90D5C8-6F3A-4932-9FE6-2AD3EC385B77}" sibTransId="{09E6660F-E2A2-4C39-A4C9-3E11ECBA4753}"/>
    <dgm:cxn modelId="{89330ECF-FFED-4510-A802-143D5CF2B80C}" srcId="{A8AABF81-836B-4163-91E6-17B6D604DA23}" destId="{8F9037A8-B2C0-447F-8E39-4413354183B0}" srcOrd="1" destOrd="0" parTransId="{F752438C-0E0A-4623-8C3B-13A4BCD6AF4E}" sibTransId="{F9AAD170-177E-4549-A63B-0A97198C400D}"/>
    <dgm:cxn modelId="{AE4405DE-D4A4-4B64-9ACA-08B2A4F88043}" srcId="{5A2879EB-E955-417C-BD06-314A0053FCB0}" destId="{A8AABF81-836B-4163-91E6-17B6D604DA23}" srcOrd="0" destOrd="0" parTransId="{AD528142-BA6A-46DD-989F-9C8642144D73}" sibTransId="{24A18650-35D1-40E7-B137-4E31BF25695B}"/>
    <dgm:cxn modelId="{60950BDE-C6A9-4A6F-9743-3E5904526999}" type="presOf" srcId="{F4F684B6-2806-4483-BB65-3BC33A1DD7D5}" destId="{996B98E5-DD14-4103-971E-D63A98BE8DA6}" srcOrd="0" destOrd="0" presId="urn:microsoft.com/office/officeart/2005/8/layout/architecture"/>
    <dgm:cxn modelId="{59DB9AF7-A24D-433F-A99B-39451E05DB9A}" type="presOf" srcId="{A8AABF81-836B-4163-91E6-17B6D604DA23}" destId="{57C81EB2-6906-467C-AACD-BA7DD0C05867}" srcOrd="0" destOrd="0" presId="urn:microsoft.com/office/officeart/2005/8/layout/architecture"/>
    <dgm:cxn modelId="{9FB1D5F9-AC4E-4813-A6B9-D9618E132C6E}" type="presOf" srcId="{5A2879EB-E955-417C-BD06-314A0053FCB0}" destId="{986C03C2-0364-431C-910A-47DCAA646826}" srcOrd="0" destOrd="0" presId="urn:microsoft.com/office/officeart/2005/8/layout/architecture"/>
    <dgm:cxn modelId="{1BB6B5C3-5614-4C9D-B972-81BAE1D612A9}" type="presParOf" srcId="{986C03C2-0364-431C-910A-47DCAA646826}" destId="{56506FD5-FD3C-4B12-AB6C-6E9F0A9F71EF}" srcOrd="0" destOrd="0" presId="urn:microsoft.com/office/officeart/2005/8/layout/architecture"/>
    <dgm:cxn modelId="{5C1D08D9-4730-4FB3-8FF9-3C5A15245FE8}" type="presParOf" srcId="{56506FD5-FD3C-4B12-AB6C-6E9F0A9F71EF}" destId="{57C81EB2-6906-467C-AACD-BA7DD0C05867}" srcOrd="0" destOrd="0" presId="urn:microsoft.com/office/officeart/2005/8/layout/architecture"/>
    <dgm:cxn modelId="{CA20277A-D082-4F4E-A631-DCE3513E9915}" type="presParOf" srcId="{56506FD5-FD3C-4B12-AB6C-6E9F0A9F71EF}" destId="{09DF0557-EDD1-4DED-B0F2-7AE1A5D42B5E}" srcOrd="1" destOrd="0" presId="urn:microsoft.com/office/officeart/2005/8/layout/architecture"/>
    <dgm:cxn modelId="{62D4B484-B6C5-4A1F-8F61-F7B51FB5BDB7}" type="presParOf" srcId="{56506FD5-FD3C-4B12-AB6C-6E9F0A9F71EF}" destId="{70F5807B-DD65-47BA-9C8E-580ACFB12E3F}" srcOrd="2" destOrd="0" presId="urn:microsoft.com/office/officeart/2005/8/layout/architecture"/>
    <dgm:cxn modelId="{97C3E88E-60A1-49D4-A15B-1A1CD2C6A8A8}" type="presParOf" srcId="{70F5807B-DD65-47BA-9C8E-580ACFB12E3F}" destId="{6879C5D5-3B49-4A33-B2D9-19759FFFC435}" srcOrd="0" destOrd="0" presId="urn:microsoft.com/office/officeart/2005/8/layout/architecture"/>
    <dgm:cxn modelId="{282E6316-A5AB-4029-8D55-993452F9A615}" type="presParOf" srcId="{6879C5D5-3B49-4A33-B2D9-19759FFFC435}" destId="{952A183A-F40A-44D3-B48D-6AA521DF1853}" srcOrd="0" destOrd="0" presId="urn:microsoft.com/office/officeart/2005/8/layout/architecture"/>
    <dgm:cxn modelId="{707E59F2-1644-4310-B7F0-7FAB69CC06D2}" type="presParOf" srcId="{6879C5D5-3B49-4A33-B2D9-19759FFFC435}" destId="{7ECC7AAE-CE17-48FF-8634-026F4C5E0D00}" srcOrd="1" destOrd="0" presId="urn:microsoft.com/office/officeart/2005/8/layout/architecture"/>
    <dgm:cxn modelId="{5778667F-C354-4D66-833A-9BDD0EA964FC}" type="presParOf" srcId="{6879C5D5-3B49-4A33-B2D9-19759FFFC435}" destId="{AF6F4016-2380-4ADD-AA4A-ABDC911C2DB4}" srcOrd="2" destOrd="0" presId="urn:microsoft.com/office/officeart/2005/8/layout/architecture"/>
    <dgm:cxn modelId="{D6C0B147-4E04-4A31-BEFA-2049EE6DCDFB}" type="presParOf" srcId="{AF6F4016-2380-4ADD-AA4A-ABDC911C2DB4}" destId="{5AC6C903-7F90-4518-8C71-E9E8A5544C09}" srcOrd="0" destOrd="0" presId="urn:microsoft.com/office/officeart/2005/8/layout/architecture"/>
    <dgm:cxn modelId="{D6B60019-5CAF-42E3-80B2-37513F9EFCF2}" type="presParOf" srcId="{5AC6C903-7F90-4518-8C71-E9E8A5544C09}" destId="{B2AC30C0-A9F9-4C1A-B4F3-27B831E8C3E1}" srcOrd="0" destOrd="0" presId="urn:microsoft.com/office/officeart/2005/8/layout/architecture"/>
    <dgm:cxn modelId="{115B7129-05B7-4CA3-9B49-1F016E04C194}" type="presParOf" srcId="{5AC6C903-7F90-4518-8C71-E9E8A5544C09}" destId="{2A707775-05BC-488B-9522-A66DB59C127C}" srcOrd="1" destOrd="0" presId="urn:microsoft.com/office/officeart/2005/8/layout/architecture"/>
    <dgm:cxn modelId="{785959AF-1FEA-402E-BAEB-7BE42A5DA7BF}" type="presParOf" srcId="{AF6F4016-2380-4ADD-AA4A-ABDC911C2DB4}" destId="{B488F8B8-9FA2-46FA-A35A-B7627464CC85}" srcOrd="1" destOrd="0" presId="urn:microsoft.com/office/officeart/2005/8/layout/architecture"/>
    <dgm:cxn modelId="{89E0C8D6-41B7-411E-A51D-F4CFD18704FD}" type="presParOf" srcId="{AF6F4016-2380-4ADD-AA4A-ABDC911C2DB4}" destId="{DD55FB1A-3BEB-47AE-AB4C-FF6621A7FAD1}" srcOrd="2" destOrd="0" presId="urn:microsoft.com/office/officeart/2005/8/layout/architecture"/>
    <dgm:cxn modelId="{5530ED49-48BB-4C1D-9953-2489FC0BCD15}" type="presParOf" srcId="{DD55FB1A-3BEB-47AE-AB4C-FF6621A7FAD1}" destId="{09C90B7F-4C45-4022-A967-4D3E61B9C920}" srcOrd="0" destOrd="0" presId="urn:microsoft.com/office/officeart/2005/8/layout/architecture"/>
    <dgm:cxn modelId="{51BFF17E-8033-4321-A1FB-A0DCD8E9FE2C}" type="presParOf" srcId="{DD55FB1A-3BEB-47AE-AB4C-FF6621A7FAD1}" destId="{87AA415E-6AA4-486A-8B0E-5A16B458694D}" srcOrd="1" destOrd="0" presId="urn:microsoft.com/office/officeart/2005/8/layout/architecture"/>
    <dgm:cxn modelId="{D89401E7-C084-4B0F-AD9E-C11A90323281}" type="presParOf" srcId="{70F5807B-DD65-47BA-9C8E-580ACFB12E3F}" destId="{BE193F9B-7AC8-4BAB-80EE-CFE28707D547}" srcOrd="1" destOrd="0" presId="urn:microsoft.com/office/officeart/2005/8/layout/architecture"/>
    <dgm:cxn modelId="{7E60444B-0699-4D0F-8F7B-834F850EEF0D}" type="presParOf" srcId="{70F5807B-DD65-47BA-9C8E-580ACFB12E3F}" destId="{98160EC5-F2C0-48C0-9DF8-2DD4A4AE7B0D}" srcOrd="2" destOrd="0" presId="urn:microsoft.com/office/officeart/2005/8/layout/architecture"/>
    <dgm:cxn modelId="{CF8D27B1-D287-4A13-B52A-9B56CD10EB98}" type="presParOf" srcId="{98160EC5-F2C0-48C0-9DF8-2DD4A4AE7B0D}" destId="{599C37FA-FD92-4231-B646-03FBCB3D2DFD}" srcOrd="0" destOrd="0" presId="urn:microsoft.com/office/officeart/2005/8/layout/architecture"/>
    <dgm:cxn modelId="{DE334E18-367E-40F5-B48E-11FB739FB3A9}" type="presParOf" srcId="{98160EC5-F2C0-48C0-9DF8-2DD4A4AE7B0D}" destId="{6FCAB82F-9E07-4723-B255-114B01E875C7}" srcOrd="1" destOrd="0" presId="urn:microsoft.com/office/officeart/2005/8/layout/architecture"/>
    <dgm:cxn modelId="{B4ECA070-3184-416A-A88A-5094E1E5C1E6}" type="presParOf" srcId="{98160EC5-F2C0-48C0-9DF8-2DD4A4AE7B0D}" destId="{D9037AB3-9314-420B-A896-26E8FBFDA39E}" srcOrd="2" destOrd="0" presId="urn:microsoft.com/office/officeart/2005/8/layout/architecture"/>
    <dgm:cxn modelId="{CD43B7C4-43C8-4489-8BFB-9EE7CCBAED6E}" type="presParOf" srcId="{D9037AB3-9314-420B-A896-26E8FBFDA39E}" destId="{EAB5E32E-954A-4050-B3A9-3B8B7A40C4B1}" srcOrd="0" destOrd="0" presId="urn:microsoft.com/office/officeart/2005/8/layout/architecture"/>
    <dgm:cxn modelId="{DB7EB683-C9D8-4E3B-9FB0-8D22B5582E4F}" type="presParOf" srcId="{EAB5E32E-954A-4050-B3A9-3B8B7A40C4B1}" destId="{996B98E5-DD14-4103-971E-D63A98BE8DA6}" srcOrd="0" destOrd="0" presId="urn:microsoft.com/office/officeart/2005/8/layout/architecture"/>
    <dgm:cxn modelId="{A754A588-B8F6-4B64-A987-3E3A99F79183}" type="presParOf" srcId="{EAB5E32E-954A-4050-B3A9-3B8B7A40C4B1}" destId="{7F373711-DB57-4C2A-8DEB-E55396090758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D62CF-5BE8-4979-AE39-394949C033CE}">
      <dsp:nvSpPr>
        <dsp:cNvPr id="0" name=""/>
        <dsp:cNvSpPr/>
      </dsp:nvSpPr>
      <dsp:spPr>
        <a:xfrm>
          <a:off x="4641183" y="215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INVESTORS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4664286" y="23318"/>
        <a:ext cx="681898" cy="427061"/>
      </dsp:txXfrm>
    </dsp:sp>
    <dsp:sp modelId="{EB4AEEA2-7303-4BD7-8EF3-C9CB9FBF7FB5}">
      <dsp:nvSpPr>
        <dsp:cNvPr id="0" name=""/>
        <dsp:cNvSpPr/>
      </dsp:nvSpPr>
      <dsp:spPr>
        <a:xfrm>
          <a:off x="3383084" y="235793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095325" y="63770"/>
              </a:moveTo>
              <a:arcTo wR="1642142" hR="1642142" stAng="17161192" swAng="712454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9BD73-680E-42B6-A139-E853AC9B3399}">
      <dsp:nvSpPr>
        <dsp:cNvPr id="0" name=""/>
        <dsp:cNvSpPr/>
      </dsp:nvSpPr>
      <dsp:spPr>
        <a:xfrm>
          <a:off x="5826317" y="482589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POOL THEIR MONEY WITH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5849420" y="505692"/>
        <a:ext cx="681898" cy="427061"/>
      </dsp:txXfrm>
    </dsp:sp>
    <dsp:sp modelId="{6873C0A0-3830-4C00-A4D4-135CE493DC1B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3076825" y="843195"/>
              </a:moveTo>
              <a:arcTo wR="1642142" hR="1642142" stAng="19853245" swAng="940562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45897B-1EA6-4A6A-A037-F5BCCB59EEF6}">
      <dsp:nvSpPr>
        <dsp:cNvPr id="0" name=""/>
        <dsp:cNvSpPr/>
      </dsp:nvSpPr>
      <dsp:spPr>
        <a:xfrm>
          <a:off x="6307290" y="164376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FUND MANAGER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6330393" y="1666863"/>
        <a:ext cx="681898" cy="427061"/>
      </dsp:txXfrm>
    </dsp:sp>
    <dsp:sp modelId="{55F11234-1162-47E8-8C62-4D7B68F20D28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3239335" y="2023724"/>
              </a:moveTo>
              <a:arcTo wR="1642142" hR="1642142" stAng="806194" swAng="940562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DDE9B-6BF1-4772-846B-E450276D5B6D}">
      <dsp:nvSpPr>
        <dsp:cNvPr id="0" name=""/>
        <dsp:cNvSpPr/>
      </dsp:nvSpPr>
      <dsp:spPr>
        <a:xfrm>
          <a:off x="5826317" y="280493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INVEST IN 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5849420" y="2828033"/>
        <a:ext cx="681898" cy="427061"/>
      </dsp:txXfrm>
    </dsp:sp>
    <dsp:sp modelId="{60BFD2A5-6A4E-4B8A-B023-D6048E498435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410653" y="3093356"/>
              </a:moveTo>
              <a:arcTo wR="1642142" hR="1642142" stAng="3725755" swAng="680573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3EE6F-E937-496C-B52D-8D231E9EBF40}">
      <dsp:nvSpPr>
        <dsp:cNvPr id="0" name=""/>
        <dsp:cNvSpPr/>
      </dsp:nvSpPr>
      <dsp:spPr>
        <a:xfrm>
          <a:off x="4665147" y="3285902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SECURITIES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4688250" y="3309005"/>
        <a:ext cx="681898" cy="427061"/>
      </dsp:txXfrm>
    </dsp:sp>
    <dsp:sp modelId="{A99D223B-0B9D-466B-AE8C-BB56A253E2DC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1174067" y="3216162"/>
              </a:moveTo>
              <a:arcTo wR="1642142" hR="1642142" stAng="6393671" swAng="680573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E69FE-3C75-4120-AA26-AEA0D1AC7323}">
      <dsp:nvSpPr>
        <dsp:cNvPr id="0" name=""/>
        <dsp:cNvSpPr/>
      </dsp:nvSpPr>
      <dsp:spPr>
        <a:xfrm>
          <a:off x="3503977" y="280493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GENERATES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3527080" y="2828033"/>
        <a:ext cx="681898" cy="427061"/>
      </dsp:txXfrm>
    </dsp:sp>
    <dsp:sp modelId="{EDDD6A5B-9776-4C2B-ABBB-3FEAD61D796A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07459" y="2441089"/>
              </a:moveTo>
              <a:arcTo wR="1642142" hR="1642142" stAng="9053245" swAng="940562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C93F6-C224-4DF6-AD28-B6B3B77B6F33}">
      <dsp:nvSpPr>
        <dsp:cNvPr id="0" name=""/>
        <dsp:cNvSpPr/>
      </dsp:nvSpPr>
      <dsp:spPr>
        <a:xfrm>
          <a:off x="3023005" y="164376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RETURNS</a:t>
          </a:r>
        </a:p>
      </dsp:txBody>
      <dsp:txXfrm>
        <a:off x="3046108" y="1666863"/>
        <a:ext cx="681898" cy="427061"/>
      </dsp:txXfrm>
    </dsp:sp>
    <dsp:sp modelId="{253B95EB-B432-44BB-B455-1B913AD1C707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44949" y="1260560"/>
              </a:moveTo>
              <a:arcTo wR="1642142" hR="1642142" stAng="11606194" swAng="940562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1595A-9AFB-4B12-A6E3-5B89DFA223FF}">
      <dsp:nvSpPr>
        <dsp:cNvPr id="0" name=""/>
        <dsp:cNvSpPr/>
      </dsp:nvSpPr>
      <dsp:spPr>
        <a:xfrm>
          <a:off x="3503977" y="482589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PASSED BACK TO</a:t>
          </a:r>
        </a:p>
      </dsp:txBody>
      <dsp:txXfrm>
        <a:off x="3527080" y="505692"/>
        <a:ext cx="681898" cy="427061"/>
      </dsp:txXfrm>
    </dsp:sp>
    <dsp:sp modelId="{4D869781-80AC-4F06-A7D7-59EAF39F97C2}">
      <dsp:nvSpPr>
        <dsp:cNvPr id="0" name=""/>
        <dsp:cNvSpPr/>
      </dsp:nvSpPr>
      <dsp:spPr>
        <a:xfrm>
          <a:off x="3391394" y="235568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864954" y="195556"/>
              </a:moveTo>
              <a:arcTo wR="1642142" hR="1642142" stAng="14505168" swAng="650190"/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548A0-C04C-4465-8720-566F8A161588}">
      <dsp:nvSpPr>
        <dsp:cNvPr id="0" name=""/>
        <dsp:cNvSpPr/>
      </dsp:nvSpPr>
      <dsp:spPr>
        <a:xfrm>
          <a:off x="0" y="2925347"/>
          <a:ext cx="8128000" cy="960164"/>
        </a:xfrm>
        <a:prstGeom prst="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Asset Management Company (AMC)</a:t>
          </a:r>
          <a:endParaRPr lang="en-IN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925347"/>
        <a:ext cx="8128000" cy="518488"/>
      </dsp:txXfrm>
    </dsp:sp>
    <dsp:sp modelId="{D7171A6A-E7D1-40FA-98C7-96940EA910DE}">
      <dsp:nvSpPr>
        <dsp:cNvPr id="0" name=""/>
        <dsp:cNvSpPr/>
      </dsp:nvSpPr>
      <dsp:spPr>
        <a:xfrm>
          <a:off x="0" y="3424633"/>
          <a:ext cx="4064000" cy="4416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Manage the Funds &amp; minimum net worth of AMC is Rs.10 crores.</a:t>
          </a:r>
          <a:endParaRPr lang="en-IN" sz="1500" kern="1200" dirty="0"/>
        </a:p>
      </dsp:txBody>
      <dsp:txXfrm>
        <a:off x="0" y="3424633"/>
        <a:ext cx="4064000" cy="441675"/>
      </dsp:txXfrm>
    </dsp:sp>
    <dsp:sp modelId="{699C60E2-E30A-4F45-A365-E5E23D3C13AF}">
      <dsp:nvSpPr>
        <dsp:cNvPr id="0" name=""/>
        <dsp:cNvSpPr/>
      </dsp:nvSpPr>
      <dsp:spPr>
        <a:xfrm>
          <a:off x="4064000" y="3424633"/>
          <a:ext cx="4064000" cy="4416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HDFC AMC Ltd.</a:t>
          </a:r>
          <a:endParaRPr lang="en-IN" sz="1500" kern="1200" dirty="0"/>
        </a:p>
      </dsp:txBody>
      <dsp:txXfrm>
        <a:off x="4064000" y="3424633"/>
        <a:ext cx="4064000" cy="441675"/>
      </dsp:txXfrm>
    </dsp:sp>
    <dsp:sp modelId="{B7868422-04BF-431A-A39F-E01881F3FF8A}">
      <dsp:nvSpPr>
        <dsp:cNvPr id="0" name=""/>
        <dsp:cNvSpPr/>
      </dsp:nvSpPr>
      <dsp:spPr>
        <a:xfrm rot="10800000">
          <a:off x="0" y="1463017"/>
          <a:ext cx="8128000" cy="1476732"/>
        </a:xfrm>
        <a:prstGeom prst="upArrowCallout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TRUSTEES</a:t>
          </a:r>
          <a:endParaRPr lang="en-IN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10800000">
        <a:off x="0" y="1463017"/>
        <a:ext cx="8128000" cy="518333"/>
      </dsp:txXfrm>
    </dsp:sp>
    <dsp:sp modelId="{581DE3D1-36E0-4266-BDD6-43978D212542}">
      <dsp:nvSpPr>
        <dsp:cNvPr id="0" name=""/>
        <dsp:cNvSpPr/>
      </dsp:nvSpPr>
      <dsp:spPr>
        <a:xfrm>
          <a:off x="0" y="1981350"/>
          <a:ext cx="4064000" cy="4415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Protectors of the unit holders interest</a:t>
          </a:r>
          <a:endParaRPr lang="en-IN" sz="1500" kern="1200" dirty="0"/>
        </a:p>
      </dsp:txBody>
      <dsp:txXfrm>
        <a:off x="0" y="1981350"/>
        <a:ext cx="4064000" cy="441543"/>
      </dsp:txXfrm>
    </dsp:sp>
    <dsp:sp modelId="{114DCE9D-29C3-40F9-B0CF-E54AF181D560}">
      <dsp:nvSpPr>
        <dsp:cNvPr id="0" name=""/>
        <dsp:cNvSpPr/>
      </dsp:nvSpPr>
      <dsp:spPr>
        <a:xfrm>
          <a:off x="4064000" y="1981350"/>
          <a:ext cx="4064000" cy="4415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HDFC Trustee co. Ltd.</a:t>
          </a:r>
          <a:endParaRPr lang="en-IN" sz="1500" kern="1200" dirty="0"/>
        </a:p>
      </dsp:txBody>
      <dsp:txXfrm>
        <a:off x="4064000" y="1981350"/>
        <a:ext cx="4064000" cy="441543"/>
      </dsp:txXfrm>
    </dsp:sp>
    <dsp:sp modelId="{8CCC87D2-F1DC-491A-9D52-3808B17CB6FE}">
      <dsp:nvSpPr>
        <dsp:cNvPr id="0" name=""/>
        <dsp:cNvSpPr/>
      </dsp:nvSpPr>
      <dsp:spPr>
        <a:xfrm rot="10800000">
          <a:off x="0" y="0"/>
          <a:ext cx="8128000" cy="1476732"/>
        </a:xfrm>
        <a:prstGeom prst="upArrowCallou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SPONSOR ( PROMOTERS)</a:t>
          </a:r>
          <a:endParaRPr lang="en-IN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10800000">
        <a:off x="0" y="0"/>
        <a:ext cx="8128000" cy="518333"/>
      </dsp:txXfrm>
    </dsp:sp>
    <dsp:sp modelId="{7F84D031-260E-44F3-B9B6-2EF71F3802BE}">
      <dsp:nvSpPr>
        <dsp:cNvPr id="0" name=""/>
        <dsp:cNvSpPr/>
      </dsp:nvSpPr>
      <dsp:spPr>
        <a:xfrm>
          <a:off x="0" y="519020"/>
          <a:ext cx="4064000" cy="4415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Sponsor have major share capital in AMC</a:t>
          </a:r>
          <a:endParaRPr lang="en-IN" sz="1600" kern="1200" dirty="0"/>
        </a:p>
      </dsp:txBody>
      <dsp:txXfrm>
        <a:off x="0" y="519020"/>
        <a:ext cx="4064000" cy="441543"/>
      </dsp:txXfrm>
    </dsp:sp>
    <dsp:sp modelId="{BA595D4F-D853-4A7D-9767-2558643A8888}">
      <dsp:nvSpPr>
        <dsp:cNvPr id="0" name=""/>
        <dsp:cNvSpPr/>
      </dsp:nvSpPr>
      <dsp:spPr>
        <a:xfrm>
          <a:off x="4064000" y="422306"/>
          <a:ext cx="4064000" cy="6349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Housing Development Finance Corporation Ltd.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( HDFC LTD.)</a:t>
          </a:r>
          <a:endParaRPr lang="en-IN" sz="1600" kern="1200" dirty="0"/>
        </a:p>
      </dsp:txBody>
      <dsp:txXfrm>
        <a:off x="4064000" y="422306"/>
        <a:ext cx="4064000" cy="6349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59804D-497A-46AF-A1CC-715C26898B00}">
      <dsp:nvSpPr>
        <dsp:cNvPr id="0" name=""/>
        <dsp:cNvSpPr/>
      </dsp:nvSpPr>
      <dsp:spPr>
        <a:xfrm>
          <a:off x="0" y="2869183"/>
          <a:ext cx="9780587" cy="941729"/>
        </a:xfrm>
        <a:prstGeom prst="rect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CUSTODIAN</a:t>
          </a:r>
          <a:endParaRPr lang="en-IN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869183"/>
        <a:ext cx="9780587" cy="508534"/>
      </dsp:txXfrm>
    </dsp:sp>
    <dsp:sp modelId="{957F7CBD-6C80-4AF6-AE08-15088EEE93B9}">
      <dsp:nvSpPr>
        <dsp:cNvPr id="0" name=""/>
        <dsp:cNvSpPr/>
      </dsp:nvSpPr>
      <dsp:spPr>
        <a:xfrm>
          <a:off x="0" y="3358882"/>
          <a:ext cx="4890293" cy="4331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Keep Custody of the Assets of the Fund</a:t>
          </a:r>
          <a:endParaRPr lang="en-IN" sz="1600" kern="1200" dirty="0"/>
        </a:p>
      </dsp:txBody>
      <dsp:txXfrm>
        <a:off x="0" y="3358882"/>
        <a:ext cx="4890293" cy="433195"/>
      </dsp:txXfrm>
    </dsp:sp>
    <dsp:sp modelId="{78B2BD1E-A7D0-4275-AB01-289E045C7C1E}">
      <dsp:nvSpPr>
        <dsp:cNvPr id="0" name=""/>
        <dsp:cNvSpPr/>
      </dsp:nvSpPr>
      <dsp:spPr>
        <a:xfrm>
          <a:off x="4890293" y="3358882"/>
          <a:ext cx="4890293" cy="4331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HDFC BANK LTD.</a:t>
          </a:r>
          <a:endParaRPr lang="en-IN" sz="1600" kern="1200" dirty="0"/>
        </a:p>
      </dsp:txBody>
      <dsp:txXfrm>
        <a:off x="4890293" y="3358882"/>
        <a:ext cx="4890293" cy="433195"/>
      </dsp:txXfrm>
    </dsp:sp>
    <dsp:sp modelId="{C9CF3593-C59A-41D2-8DA1-35762F2C36D7}">
      <dsp:nvSpPr>
        <dsp:cNvPr id="0" name=""/>
        <dsp:cNvSpPr/>
      </dsp:nvSpPr>
      <dsp:spPr>
        <a:xfrm rot="10800000">
          <a:off x="0" y="1463505"/>
          <a:ext cx="9780587" cy="1448380"/>
        </a:xfrm>
        <a:prstGeom prst="upArrowCallou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REGISTRAR AND TRANSFER AGENT ( RTA)</a:t>
          </a:r>
          <a:endParaRPr lang="en-IN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10800000">
        <a:off x="0" y="1463505"/>
        <a:ext cx="9780587" cy="508381"/>
      </dsp:txXfrm>
    </dsp:sp>
    <dsp:sp modelId="{0A408516-6FF9-4389-9FF1-F902DB25BFF0}">
      <dsp:nvSpPr>
        <dsp:cNvPr id="0" name=""/>
        <dsp:cNvSpPr/>
      </dsp:nvSpPr>
      <dsp:spPr>
        <a:xfrm>
          <a:off x="0" y="1852710"/>
          <a:ext cx="4890293" cy="6142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Institution that maintains detailed record of the Transactions of Investors for the convenience of mutual fund houses</a:t>
          </a:r>
          <a:endParaRPr lang="en-IN" sz="1600" kern="1200" dirty="0"/>
        </a:p>
      </dsp:txBody>
      <dsp:txXfrm>
        <a:off x="0" y="1852710"/>
        <a:ext cx="4890293" cy="614264"/>
      </dsp:txXfrm>
    </dsp:sp>
    <dsp:sp modelId="{B646622A-6CDE-4EC6-A43F-B8AA9B1BA1FB}">
      <dsp:nvSpPr>
        <dsp:cNvPr id="0" name=""/>
        <dsp:cNvSpPr/>
      </dsp:nvSpPr>
      <dsp:spPr>
        <a:xfrm>
          <a:off x="4890293" y="1943310"/>
          <a:ext cx="4890293" cy="4330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Computer Age Management Services Pvt. Ltd.</a:t>
          </a:r>
          <a:endParaRPr lang="en-IN" sz="1600" kern="1200" dirty="0"/>
        </a:p>
      </dsp:txBody>
      <dsp:txXfrm>
        <a:off x="4890293" y="1943310"/>
        <a:ext cx="4890293" cy="433065"/>
      </dsp:txXfrm>
    </dsp:sp>
    <dsp:sp modelId="{A7F68BD4-3A43-418E-B754-B7F35587ED41}">
      <dsp:nvSpPr>
        <dsp:cNvPr id="0" name=""/>
        <dsp:cNvSpPr/>
      </dsp:nvSpPr>
      <dsp:spPr>
        <a:xfrm rot="10800000">
          <a:off x="0" y="0"/>
          <a:ext cx="9780587" cy="1448380"/>
        </a:xfrm>
        <a:prstGeom prst="upArrowCallou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FUND MANAGER</a:t>
          </a:r>
          <a:endParaRPr lang="en-IN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10800000">
        <a:off x="0" y="0"/>
        <a:ext cx="9780587" cy="508381"/>
      </dsp:txXfrm>
    </dsp:sp>
    <dsp:sp modelId="{8387DD89-F3C4-4A8C-9955-49E5BBDEF027}">
      <dsp:nvSpPr>
        <dsp:cNvPr id="0" name=""/>
        <dsp:cNvSpPr/>
      </dsp:nvSpPr>
      <dsp:spPr>
        <a:xfrm>
          <a:off x="0" y="431999"/>
          <a:ext cx="4890293" cy="5871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Fund Manager is Responsible for Implementing a Fund’s investing strategy and managing its portfolio trading activities</a:t>
          </a:r>
          <a:endParaRPr lang="en-IN" sz="1600" kern="1200" dirty="0"/>
        </a:p>
      </dsp:txBody>
      <dsp:txXfrm>
        <a:off x="0" y="431999"/>
        <a:ext cx="4890293" cy="587176"/>
      </dsp:txXfrm>
    </dsp:sp>
    <dsp:sp modelId="{5970A865-27FF-421D-8AB8-06E17146AD1F}">
      <dsp:nvSpPr>
        <dsp:cNvPr id="0" name=""/>
        <dsp:cNvSpPr/>
      </dsp:nvSpPr>
      <dsp:spPr>
        <a:xfrm>
          <a:off x="4890293" y="460575"/>
          <a:ext cx="4890293" cy="5300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Prashant Jain</a:t>
          </a:r>
          <a:endParaRPr lang="en-IN" sz="1800" kern="1200" dirty="0"/>
        </a:p>
      </dsp:txBody>
      <dsp:txXfrm>
        <a:off x="4890293" y="460575"/>
        <a:ext cx="4890293" cy="5300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81EB2-6906-467C-AACD-BA7DD0C05867}">
      <dsp:nvSpPr>
        <dsp:cNvPr id="0" name=""/>
        <dsp:cNvSpPr/>
      </dsp:nvSpPr>
      <dsp:spPr>
        <a:xfrm>
          <a:off x="1154" y="2620175"/>
          <a:ext cx="10056091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CAMS/KARVY( </a:t>
          </a:r>
          <a:r>
            <a:rPr lang="en-US" sz="24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Financial Service Provider)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00" y="2653521"/>
        <a:ext cx="9989399" cy="1071827"/>
      </dsp:txXfrm>
    </dsp:sp>
    <dsp:sp modelId="{952A183A-F40A-44D3-B48D-6AA521DF1853}">
      <dsp:nvSpPr>
        <dsp:cNvPr id="0" name=""/>
        <dsp:cNvSpPr/>
      </dsp:nvSpPr>
      <dsp:spPr>
        <a:xfrm>
          <a:off x="1154" y="1311134"/>
          <a:ext cx="6568950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Online Portals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00" y="1344480"/>
        <a:ext cx="6502258" cy="1071827"/>
      </dsp:txXfrm>
    </dsp:sp>
    <dsp:sp modelId="{B2AC30C0-A9F9-4C1A-B4F3-27B831E8C3E1}">
      <dsp:nvSpPr>
        <dsp:cNvPr id="0" name=""/>
        <dsp:cNvSpPr/>
      </dsp:nvSpPr>
      <dsp:spPr>
        <a:xfrm>
          <a:off x="1154" y="2092"/>
          <a:ext cx="3216919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Demat Accounts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00" y="35438"/>
        <a:ext cx="3150227" cy="1071827"/>
      </dsp:txXfrm>
    </dsp:sp>
    <dsp:sp modelId="{09C90B7F-4C45-4022-A967-4D3E61B9C920}">
      <dsp:nvSpPr>
        <dsp:cNvPr id="0" name=""/>
        <dsp:cNvSpPr/>
      </dsp:nvSpPr>
      <dsp:spPr>
        <a:xfrm>
          <a:off x="3353184" y="2092"/>
          <a:ext cx="3216919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Agent or Brokers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86530" y="35438"/>
        <a:ext cx="3150227" cy="1071827"/>
      </dsp:txXfrm>
    </dsp:sp>
    <dsp:sp modelId="{599C37FA-FD92-4231-B646-03FBCB3D2DFD}">
      <dsp:nvSpPr>
        <dsp:cNvPr id="0" name=""/>
        <dsp:cNvSpPr/>
      </dsp:nvSpPr>
      <dsp:spPr>
        <a:xfrm>
          <a:off x="6840325" y="1311134"/>
          <a:ext cx="3216919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Banks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73671" y="1344480"/>
        <a:ext cx="3150227" cy="1071827"/>
      </dsp:txXfrm>
    </dsp:sp>
    <dsp:sp modelId="{996B98E5-DD14-4103-971E-D63A98BE8DA6}">
      <dsp:nvSpPr>
        <dsp:cNvPr id="0" name=""/>
        <dsp:cNvSpPr/>
      </dsp:nvSpPr>
      <dsp:spPr>
        <a:xfrm>
          <a:off x="6840325" y="2092"/>
          <a:ext cx="3216919" cy="1138519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solidFill>
            <a:srgbClr val="002060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Mutual Fund Companies</a:t>
          </a:r>
          <a:endParaRPr lang="en-IN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73671" y="35438"/>
        <a:ext cx="3150227" cy="1071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0:59:25.416"/>
    </inkml:context>
    <inkml:brush xml:id="br0">
      <inkml:brushProperty name="width" value="0.15875" units="cm"/>
      <inkml:brushProperty name="height" value="0.15875" units="cm"/>
      <inkml:brushProperty name="color" value="#3165BB"/>
      <inkml:brushProperty name="fitToCurve" value="1"/>
    </inkml:brush>
  </inkml:definitions>
  <inkml:trace contextRef="#ctx0" brushRef="#br0">6800 0 0,'0'26'406,"0"1"-390,0-1-1,0 0-15,0 1 16,0-1-16,0 1 15,0 26-15,0-27 16,0 1 0,0-1-16,0 1 15,0-1 1,0 1 46,-27 25-15,1-52-31,-1 0 0,1 0-1,0 0 1,-1 0-16,-26 0 15,27 0 1,-1 0 0,1 0-16,-1 0 15,1 0 1,-1 0 0,1 0 30,0 0-30,-1 0-16,1 0 16,-1 0-1,1 0 1,-1 0-16,1 27 16,-80-1-16,53 1 15,0-27-15,27 0 16,-1 0-1,1 0-15,-1 0 0,-26 0 16,27 0 0,-1 0-16,1 0 15,0 0 1,-1 0 0,-26 26-1,-106 1-15,80-27 16,26 0-16,27 0 15,-27 0-15,26 0 16,1 0-16,-1 0 16,1 0-16,-1 0 31,1 0 16,-27 0-32,-79 26-15,-1 27 16,28-26-16,52-27 16,26 0-16,1 0 15,-106 0-15,-1 52 16,54-52-16,-1 0 16,54 0-16,0 0 15,-1 0-15,1 0 0,-1 0 16,1 0-16,-27 0 94,26 0-79,-52 27-15,-133-1 16,133 27-16,26-53 15,27 0-15,-1 0 16,-79 27-16,0-1 16,1-26-16,25 0 15,54 0-15,-1 0 16,1 0 0,-1 0-16,1 0 15,-1 0-15,-25 0 0,-1 27 16,-53-1-1,26 1-15,1 26 16,53-27-16,-80 0 16,-132 1-16,158 26 15,1-27-15,0-26 16,-27 0-16,26 27 16,27-27-16,-26 0 0,53 0 15,-1 0-15,1 0 16,-1 0-1,1 0-15,-1 0 16,-26 0 15,27 0 1,-53 0-17,-27 0-15,0 0 16,-26 0-16,26 0 15,53 0-15,0 0 16,26 0-16,1 0 16,0 0-1,-27 0-15,26 0 16,1 0 15,26 26 454,0 27-470,0 0 1,0 0-16,26 79 15,-26-52-15,0 78 0,0-52 16,0 0-16,0-27 16,0-26-16,0-26 15,0-1 1,0 1-16,0-1 16,0 1-16,0 26 15</inkml:trace>
  <inkml:trace contextRef="#ctx0" brushRef="#br0" timeOffset="2719">6800 449 0</inkml:trace>
  <inkml:trace contextRef="#ctx0" brushRef="#br0" timeOffset="2967">6800 449 0</inkml:trace>
  <inkml:trace contextRef="#ctx0" brushRef="#br0" timeOffset="6385">6800 449 0,'0'27'407,"26"-27"-407,1 26 15,-27 1-15,26-27 0,1 26 16,-1 1-16,-26-1 15,27-26-15,-1 53 16,27-26-16,-27-1 16,1 0-16,-27 1 15,26-1-15,-26 1 16,27-27 15,-1 0 47,1 0-62,-1 0 31,27 0-32,0 0 48,-27 0-16,1 0-16,52-27-31,80 1 16,-53-27-16,0 53 15,-27 0-15,0 0 0,54 0 16,-80 0-16,0 0 16,0 0-16,-1 0 15,1 0-15,-26 0 47,26 0-16,105 0-31,54 0 16,-80 0-16,27 0 16,0-26-16,26 26 15,-79-27-15,53 27 16,-27 0-16,-53 0 15,54 0-15,-54 0 16,0 0-16,1 0 0,-27 0 16,0 0-16,0 0 15,-27 0-15,27 0 16,26 0 78,159-79-79,27 79-15,-80 0 16,-79 0-16,53 0 16,-80 0-16,27 0 15,0 0-15,-27 0 16,54 0-16,-28 0 15,-25 0-15,-27 0 16,0 0-16,-1 0 0,-25 0 16,-1 0 15,107 0-15,78 0-16,-131 0 15,-27 0-15,79 0 16,-79 0-16,-27 0 15,1 0 1,79 26 93,132-26-109,26 27 0,-105 26 16,132-53-16,-79 26 16,-133-26-16,1 0 15,25 0-15,-78 0 16,-27 26 0,0 1 30,0-1 361,0 1-407,0 26 15,0-27 1,0 54-16,0-27 0,0-1 16,0 28-16,0-27 15,0-27-15,0 1 16,0-1-16,0 1 15,0-1 1,0 27-16,0-27 16,0 1-16,0-1 15,0 1 48,0 26 234,0-27-297,0 1 15,0-1-15,0 1 125,0-1-78,0 0-16,0 1 16,0 26-31,0 0-16,26 0 16,-26 0-1,27-27-15,-27 27 16,0-27-16,0 1 15,0-1 1,0 1-16,0-1 0,26-26 47,1 0 31,26 0 16</inkml:trace>
  <inkml:trace contextRef="#ctx0" brushRef="#br0" timeOffset="9000">0 2010 0</inkml:trace>
  <inkml:trace contextRef="#ctx0" brushRef="#br0" timeOffset="10633">0 2010 0,'27'27'359,"-1"-27"-343,0 0-16,27 26 15,-53 1 1,80-27-16,-54 26 0,1 1 15,-1-1-15,1-26 16,-1 0-16,0 0 16,-26 53-1,0-26-15,0-1 16,27-26 0,-27 27-1,0-1 79,53 0-78,-27-26-16,1 27 0,-1-1 15,-26 1-15,27 26 16,-1-27-16,1 1 15,-1-27-15,-26 26 16,0 1-16,0-1 16,53-26-1,-53 26 1,26-26 31,1 0 93,-1-26-30,-26 0-110,0-1 15,0 1 1,27-1-16,-27-26 16,0 0-16,0 27 15,0-1-15,0 1 16,0 0-16,0-1 0,0 1 16,0-27-16,0 26 15,26 27 32,-26-26-31,27-1-1,-27 1 1,53-1 31,-27 27-32,-26-26 1,27 26-16,-1-27 16,0 27-16,1 0 15,-1 0 1,1-26-16,26 26 16,-27 0-16,1 0 15,-1 0-15,1 0 16,-1 0-1,1 0-15,-1 0 16,27 0-16,-27 0 0,-79 0 125,27 0-109,0 0-16,-1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6:29.741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10610 0 0,'0'26'422,"0"1"-406,0-1-16,0 1 15,0-1 1,0 0 15,0 27-15,0-26-1,0-1 1,0 1 15,0-1 1,0 1 30,0-1-15,0 27 265,0-27-312,0 1 63,0-1 15,0 1-62,-27-27 827,1 0-827,-27 0 0,27 0-16,-1 0 15,1 0-15,-27 0 16,-159 0 0,-105 53-16,105-53 15,-53 26-15,-79 27 16,133-26-16,-27 52 15,79-53-15,-79 27 16,158-26-16,1-1 16,-27 1-16,80-27 15,-1 0-15,1 0 16,-1 0-16,1 0 16,-54 0-16,-105 26 15,-159 27-15,238-26 16,-132 52-16,-79-53 15,105-26-15,1 0 16,-54 0-16,80 53 16,26-53-16,27 0 15,-54 0-15,54 27 0,26-27 16,-52 0-16,25 0 16,-25 0-16,52 0 15,-53 0-15,27 0 16,52 0-16,-78 0 15,78 26-15,-79-26 16,27 0-16,26 0 0,-52 0 16,25 0-16,-25 0 15,78 0-15,1 0 16,-1 0-16,27 0 16,27 0-16,0 0 15,-1 0-15,1 0 16,-27 0-1,26 0-15,1 0 16,-1 0-16,1 0 16,-53 0-16,-107 27 15,80-27-15,80 0 16,-80 0-16,80 0 16,-1 0-1,1 0-15,-1 0 16,1 0-16,-1 0 78,1 0 16,0 0-63,-1 0-15,1 0-1,-27 0-15,-27 0 16,1 0-16,26 0 0,27 0 15,-1 0-15,1 0 16,-1 0-16,1 0 16,-27 0-1,26 0-15,1 0 94,-1 0-47,-25 0-31,-107 0-1,79 0-15,-52 0 16,-27 0-16,80 0 15,0 0-15,-27 0 0,79 0 16,1 0-16,-1 0 16,1 0-16,-1 0 15,1 0-15,-27 0 16,53 26 734,0 1-703,0 26 0,0-27-32,0 0 17,27-26-17,-27 27-15,0-1 16,0 1 15,0-1-31,0 1 16,0-1-16,0 1 0,0-1 15,0 1-15,0-1 16,0 0-16,0 1 16,0-1-1,0 27 48,0-26-1,0-1-31,0 1-15,26-27 15,-26 26-31,0 1 32,0-1-1,0 1 0,26-27 16,-26 52-16,0-25 0,0-1-15,0 1-16,0-1 16,0 1-16,0-1 15,0 1 1,0 26-16,0-27 16,0-11-16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6:29.738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26 0,'0'27'265,"27"-27"-249,-1 26 15,1-26-15,-1 0-1,1 26 1,-1 1-16,0-27 16,1 26-16,-1-26 31,1 0 0,-1 0 0,1 0 1,-27 27-32,26-27 15,-26 26 17,0 27 30,27-53-62,-27 27 31,0-1-15,53-26-16,-53 27 31,26-1 0,-26 1-15,0-1 0,26-26-16,-26 26 15,0-25-15</inkml:trace>
  <inkml:trace contextRef="#ctx0" brushRef="#br0" timeOffset="1">582 450 1250,'0'-1'0,"27"-25"15,-1 0-15,1 26 16,-27-27-16,26 27 16,-26-26-1,27 26 1,-1 0-1,1 0 1,25 0 15,-52-27-31,0 1 16,27 26 0,-27-53-16,26 53 15,-26-27 16,27 27-15,-1 0 0,-26-26-1,27 26 17,-27-27-1,26 27 0,1 0 16,-1 0 47,1 0-32,-1 0-31,-26-26 1,26 26-1,-26-27-15,0 1 30,27 26-30,-27-26 0,0-1 15,0 1 47,26 26-78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6:50.803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0 20 0,'80'0'922,"52"0"-906,27 0-16,-27 0 16,27 0-16,-80 0 15,-26 0-15,0 0 0,26 26 16,-52-26-16,-1 0 15,-26 27 110,27-27-125,-1 26 110,-26 1-95,53-27 1,26 0-16,-52 0 16,-1 0-16,1 0 15,-1 0-15,54 26 16,78-26 0,-78 0-16,-1 0 15,1 0-15,-28 27 16,1-27-16,0 0 15,80 0-15,-54 0 16,-26 0-16,0 0 16,0 0-16,-27 0 0,54 0 218,-28 0-202,-25 0-16,-1 0 0,1 0 31,26 0 16,53 0-31,-27 0-16,-26 0 15,79 0-15,-79 0 16,26 0-16,1 52 0,52-52 16,-79 0-16,-27 0 15,27 0-15,53 0 16,-79 0-16,-1 0 16,1 0-16,-1 0 15,1 0 32,-27 27-31,26-27 15,80 26-15,53-26-16,-1 0 15,-78 27-15,-27-27 16,52 0-16,-25 0 15,-27 0-15,0 0 16,0 0-16,26 0 0,-26 0 16,-27 0-16,1 0 15,-1 0 48,27 26-63,185-26 15,-79 0-15,-27 0 0,-26 0 16,26 27-16,-79-27 16,0 0-16,0 26 15,27-26-15,-28 0 16,-25 0-16,-1 0 16,1 0-16,79 0 15,-53 0-15,-27 0 16,1 0-16,25 0 0,-25 0 15,26 0-15,-27 0 16,1 0 93,-1 0-93,106 0-16,160 0 16,-134 0-16,-78 0 15,-27 0-15,-1 0 16,1 0-16,27 0 16,-27 0-16,0 0 15,-27 0-15,1 0 16,25 0 78,-25 0-32,26 0-15,238 0-47,-79-53 16,-54 53-16,27 0 15,-79 0-15,-26 0 16,-27 0-16,-27 0 15,1 0-15,25 0 63,-25 0 31,26 0-79,0 0 1,-27 0-16,1 0 0,26 0 16,-27 0 15,0 0 203,1 0-234,-1 0 16,1 0 234,79-53-172,52 27-78,-52-1 16,-26 27-16,-54 0 15,1 0-15,-1 0 516,0 0-501,54 0 1,132 0-16,-1 0 16,-199 0-16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3:46.986"/>
    </inkml:context>
    <inkml:brush xml:id="br0">
      <inkml:brushProperty name="width" value="0.2" units="cm"/>
      <inkml:brushProperty name="height" value="0.4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0 53 0,'0'-27'297,"0"1"-203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3:55.619"/>
    </inkml:context>
    <inkml:brush xml:id="br0">
      <inkml:brushProperty name="width" value="0.2" units="cm"/>
      <inkml:brushProperty name="height" value="0.4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415 740 0,'52'-26'297,"1"-54"-297,-26 80 16,-1-26-16,1-1 16,-1 27-16,27 0 15,-26 0 48,-1 0-48,80-26-15,185-107 16,-159 107-16,27 0 16,-27-1-16,27-26 15,-53 27-15,-80 26 16,1 0-16,-1 0 15,27 0-15,0 0 94,53-27-94,132 1 16,-159 26-16,-26 0 15,-26 0-15,52 0 0,0 0 16,54-80-16,26 54 16,-107 26-16,28 0 15,26 0-15,-80 0 16,1 0-16,-1 0 16,0 0-16,1 0 93,26 0-93,53 0 16,-27 0-16,27-26 16,53 26-16,-1 0 15,1 0-15,-79 0 0,52 0 16,-53 0-16,-26 0 15,0 0-15,26 0 16,-52 0-16,-1 0 16,1 0 62,-1 0-47,27 0-31,79 0 16,-79 0-16,0 0 15,27 0-15,-1 0 16,-26 0-16,26 0 16,1 0-16,26 0 15,-80 0-15,27 0 0,0 0 16,53 0-16,-80 0 15,27 0 64,79 0-79,-26 0 15,-26 0-15,-28 0 16,81 0-16,-80 0 15,-27 0-15,27 0 16,0 0-16,0 0 16,-27 0-16,1 0 15,26 0 95,26 0-110,27 0 15,0 0-15,-27 0 16,27 0-16,0 0 0,-27 0 16,1 0-16,-28 0 15,1 0-15,-26 0 16,-1 0 124,54 26-124,-1-26-16,-26 0 16,26 53-16,1-27 15,-1 1-15,0-1 0,-26-26 16,53 0-16,-53 27 16,-26-27-1,-1 26 1,-26 1-1,0-1 17,26-26-1,-26 27-31,27-1 31,52 27-15,-26-27-1,0 1-15,0-1 16,0 1-16,53-1 16,-80 1-16,1-1 15,-1 1-15,1-1 16,-1 1-16,1-1 16,25 0-16,-52 1 78,0-1-16,27-26-31,-27 53-15,0-26 0,0-1 15,26 1 0,1-27-31,-1 26 63,27 27-63,132 185 0,-185-211 15,0-1 1,0 1-16,0 25 219,0-25-172,27-27-32,-1 26-15,-26 1 16,0-1-16,27 1 15,-1-1-15,-26 1 16,27-1-16,-27 1 16,0-1-16,0 0 15,0 1-15,0-1 16,0 1 0,0-1 93,0 27-78,0-26-15,0-1 15,0 1-15,0-1-16,0 1 15,0-1 1,0 0-16,0 27 16,0-26-16,0-1 109,0 1-109,0-1 16,0 1-16,0-1 15,-27 1-15,27-1 16,0 0-16,0 1 15,0-1-15,0 1 47,-26-1-15,-1 1 77,1-27-78,-1 26 47,-52 1-78,53 26 16,-1-27-16,1 1 16,26-1-16,-27 0 15,1-26-15,-1 0 16,1 0 31,-1 0-16,1 0 78,26 27-93,-27-27 15,1 0 0,0 0 32,-1 0-63,-52 53 16,-54 26-16,81-52 15,25-1-15,1 1 16,-1-1-1,1-26-15,-27 0 0,26 0 16,1 0 47,-1 0-17,1 26-30,-27 1-16,27-1 16,-1 1-16,-26 26 15,27-27 1,-1 1-16,1-27 16,-1 0 30,-26 26 1,-52 27-47,25 0 16,27-27-16,27 27 16,-1-26-1,-131 52-15,105-52 0,0-1 16,26-26-16,-26 27 15,27-27 1,0 0-16,-1 0 16,1 0-16,-1 0 15,1 0 1,-27 0 0,-53 79-1,53-53-15,0 1 0,27-27 16,-1 0-16,1 0 15,-1 0-15,-26 26 16,-26 27-16,-27-26 16,53-27-16,27 0 15,-1 0 1,1 0-16,-1 0 16,1 0-16,-1 0 0,1 0 31,0 0 0,-1 0-15,-26 0 15,-106 0-31,107 0 16,-1 0-16,0 0 0,26 0 15,1 0 1,-27 0-16,26 0 15,1 0-15,-1 0 32,1 0-1,-27 0-31,-26 26 16,26-26-16,0 0 15,26 0-15,-25 27 16,-81 26-16,80-53 15,0 0-15,27 0 16,-1 0 0,1 0-16,-27 0 0,27 0 15,-1 0 17,1 0-1,-1 0-16,1 0 1,-106 0-16,52 0 16,1 0-16,-27 0 15,79 0-15,1 0 16,0 0-16,-1 0 16,1 0-16,-1 0 15,1 0-15,-1 0 16,1 0-1,-1 0 1,-26 0-16,1 0 16,-1 0-16,-27 0 15,54 0-15,-1 0 0,1 0 16,-1 0 0,1 0-16,-1 0 15,-25 0-15,25 0 47,1 0-31,-107 0-16,-52-53 0,106 53 15,26 0-15,-106 0 16,53 0-16,80 0 16,-27 0-16,26 0 15,1 0-15,0 0 16,-1 0-16,1 0 15,-1 0-15,27-27 32,-26 27-17,-1 0 1,-52 0-16,26-26 16,0-1-16,0 27 15,27 0-15,-27-26 16,26-1-16,1 1 15,-1-1 1,1 27-16,-1-53 0,1 53 16,0-26-16,-27 26 31,0 0-31,-27-53 16,-26 27-16,1-1 15,-1 1-15,53 26 16,0-27-1,27 27-15,-1 0 0,1 0 16,-1-26-16,1 26 16,26-53-16,-27 53 47,27-27-32,-26 27 1,26-26-1,-53 26-15,0-26 16,0-1-16,0 1 16,0-1-16,27 27 15,-1 0-15,1 0 16,-1-26-16,1 26 16,-1 0-1,1 0-15,-27 0 31,53-53-15,-26 53 0,26-27-1,0 1 1,-27 26 15,-26 0 0,0-27-15,-53 1-16,54-1 16,-1 1-16,26 26 15,1 0 1,-1 0-16,1 0 16,-27-26-16,26 26 0,1 0 62,26-27-15,0 1 0,-26 26-32,26-27 1,-27 1 15,1-1-31,-1 1 16,1-1-16,-1 1 16,1-1-16,-1 27 0,1 0 15,-1-26-15,1-27 16,-1 27-16,1-1 15,26 1 17,0-1-1,0 1 47,0-1-47,0 1-15,0-1 0,0-26-1,0 27 1,0 0-1,0-1 1,0 1-16,0-1 16,0 1-16,0-27 15,0 26 1,0 1-16,0-1 16,0 1 15,0 0 0,0-1 16,0 1-31,0-27-16,-79 0 15,79 0-15,0 26 16,0 1-16,0-1 15,0-25 1,0 25 31,0 1-31,0-1-1,0 1 16,0-1 1,0 1-17,0-1-15,0-26 0,0 27 16,0 0 0,0-1 93,0 1-109,0-1 31,0 1 47,0-1-46,26 1-1,27-27-31,26 0 15,-26 0-15,-26 27 16,-27-1-16,0 1 0,53 26 31,-27 0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7:07.641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0,'0'26'328,"0"1"-312,0-1 0,0 1-16,0-1 15,0 1 1,0-1-1,0 0 1,0 1 0,0-1 31,0 1 15,0-1 32,0 1-47,0-1 46,0 1-46,0 26 16,0-27-16,0 0 0,0 1-32,0-1 48,0 1-48,0-1 1,0 1 0,0-1-1,0 1 16,0-1 1,0 1-17,0-1 17,0 1-1,0-1 31,0 0-46,0 1 2015,0-1-1937,0 1-78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2:47:12.943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79 0,'27'0'422,"-27"27"-391,26-27-15,-26 26-1,26-26 1,-26 27 0,27-27-1,-27 26 1,26 1 62,1-27-31,26 53-31,-27-53-1,-26 26-15,27-26 16,-27 26 15,0 1 63,26-27-47,-26 26-32,0 1 48,27-27-32,-27 26 32,26-26-63,-26 27 15,27-27 16,-27 53 1,26-53-17,-26 26 17,26-26-17,-26 27-15,27-1 31,-1-26 1,1 0 15,-27 26-1,0 1-14,26-27-32,-26 26 15,0 1 79,27-27-47,-1 0 47,1 0-94,-1 0 15,27-27 1,-53 1-16,26-1 16,1 1-16,-1 0 15,-26-1-15,27-26 16,-1 27-16,1-27 15,-27 26-15,0 1 16,0-1 0,0 1-1,0-27 1,26 53 0,-26-26-16,0-1 15,53 1 16,-53-1-15,0 1 0,0-1 77,0 1 173,0-1-47,0 1-172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0:49.539"/>
    </inkml:context>
    <inkml:brush xml:id="br0">
      <inkml:brushProperty name="width" value="0.10583" units="cm"/>
      <inkml:brushProperty name="height" value="0.10583" units="cm"/>
      <inkml:brushProperty name="color" value="#ED1C24"/>
    </inkml:brush>
  </inkml:definitions>
  <inkml:trace contextRef="#ctx0" brushRef="#br0">13945 0 0,'0'27'329,"0"-1"-314,0 1-15,0-1 16,0 0-16,0 1 15,0-1-15,0 27 16,0-26-16,0-1 16,0 1-16,0-1 15,0 1 1,0-1 0,0 1-16,0 25 15,0-25 1,0-1 15,0 1-15,0-1-1,0 1 1,-26-27 140,26 53 79,0-27-189,0 1 17,-27-27-47,27 26 15,-26-26 0,26 26 47,-27-26-31,1 0 250,-27 0-266,53-26-31,-26-27 31,26 27-15,-27 26-16,1 0 16,-1 0 15,1 0-15,-1-27-1,-26 1 1,27-1 15,-1 1-15,27-1-16,-26 1 15,-53 26-15,26 0 16,0 0-16,26 0 16,1 0-1,-1 0-15,1 0 0,0 0 16,-1 0-16,-79 0 62,53 0-46,27 0-16,-1 0 16,1 0-16,-1 0 15,-25 0-15,25 0 16,1 0-16,-1 0 62,-52 0-46,-1 26-16,28 1 16,25-27-16,1 0 15,-1 0-15,1 0 0,-1 0 16,1 0-1,-27 0 48,0 26-47,-26 27-16,26-26 15,26-27-15,-26 0 0,27 0 16,-1 0-16,1 0 15,-1 0 1,1 0 47,-27 26-63,-26 53 0,52-79 15,1 0-15,-1 0 16,1 0-16,-1 0 15,1 0-15,-1 0 63,-78 27-63,-1 26 16,26-53-16,-25 0 0,52 0 15,26 0-15,1 0 16,-1 0-16,1 0 15,-1 0-15,1 0 16,-1 0-16,1 0 31,-27 0-31,-26 26 16,-54 1-16,81-27 16,25 0-16,-105 0 15,52 26-15,27-26 16,1 0-16,25 0 15,-26 0-15,27 0 16,-1 0 0,1 0-16,-1 0 15,-52 0-15,-27 0 16,0 27-16,53-27 0,-105 0 16,78 26-1,27-26-15,0 0 16,27 0-16,0 0 15,-1 0 1,1 0-16,-1 0 16,1 0-16,-27 0 0,0 0 15,26 0 1,-52 0-16,-27 53 16,27-53-16,52 0 15,1 0 1,-1 0-16,1 0 15,0 0-15,-1 0 16,1 0 0,-27 27-16,0-27 0,26 0 15,1 0-15,-1 0 16,1 0-16,-80 26 16,53-26-16,27 0 15,-1 0 1,-26 0-16,-26 0 15,26 0-15,27 0 16,-1 0-16,1 0 0,-1 0 16,1 0-16,-1 0 15,1 0-15,-1 0 16,1 26 0,-1-26-16,1 0 15,0 0 1,-54 0-16,1 0 15,26 0-15,26 0 16,1 0-16,-53 0 0,26 0 16,0 0-16,26 0 15,1 0 1,-1 0-16,-26 0 16,27 0-16,-27 0 15,27 0 1,-1 0-16,1 0 15,-1 0-15,-26 0 16,27 0-16,-1 0 109,27-26 110,0-27-172,0 27 0,0-1-16,0 1-15,-26 26-16,0 0 15,26-27-15,-27 27 16,1 0 0,-1-26-16,1 26 15,-1 0-15,27-27 16,0 1-16,-26 26 16,-1-53-16,1 53 15,-1 0 16,1 0 79,-133 0-95,27 0-15,79 0 16,-26 0-16,52 0 16,1 0-1,-1 0-15,1 0 16,-1 0-16,1 0 16,-1 0-16,1 0 46,-27 0-14,-79 0-17,52 0-15,1 0 16,26 0-16,27 0 16,-1 0-16,1 0 0,-1 0 15,-26 0 1,27 0-16,-1 0 94,-26 26-94,-238 27 46,239-53-30,-28 0-16,1 27 16,26-27-16,26 0 15,1 0-15,-1 0 0,-25 0 16,25 0 0,1 0-16,-1 0 15,1 0 32,-27 0-31,-53 26-16,53-26 15,27 0-15,-1 0 0,-52 0 16,-27 0-16,53 0 16,27 0-16,-1 0 15,1 0-15,-1 0 16,1 0-16,-1 0 15,1 0 17,-1 0 61,1 0-93,-53 0 16,-1 0-16,27 0 16,0 0-16,-26 0 0,0 0 15,52 0-15,1 0 16,-1 0-16,1 0 16,-1 0-1,1 0-15,-1 0 47,1 0-31,-53 0-16,26 0 15,26 0 1,1 0-16,-1 0 16,1 0-16,-27 0 15,26 0-15,1 0 63,26 27-63,-27-27 15,1 26-15,-27-26 16,27 0-16,-27 0 16,26 0-1,1 0-15,-1 0 16,-26 27-16,27-27 0,0 0 15,-27 0 1,26 0-16,1 0 16,-1 0-16,1 0 31,-1 26-31,-26-26 16,0 0-16,27 0 15,0 0-15,-1 0 16,1 0-16,-1 0 0,1 0 15,-1 0 1,-26 0-16,27 0 16,-1 0-16,1 0 15,0 0 1,-27 0-16,-27 53 16,54-53-16,-27 0 15,0 0-15,26 0 0,1 0 16,-27 0-1,27 0-15,-1 0 16,1 0 0,-1 0 62,1 0-63,-1 0 1,1 0 0,-27 0-16,27 0 15,-1 0-15,1 0 16,-1 0 0,1 0-16,-1 0 0,1 0 15,-27 0-15,26 0 16,1 0-1,-1 0-15,1 0 79,0 0-64,-1 0-15,-26 0 16,27 0-1,-1 0 32,1 0-47,-1 0 16,1 0 0,26-26-16,-27 26 78,1 0-31,0 0-32,-27 0 1,26 0-16,1 0 15,-1 0 1,1 0-16,-1 0 16,1 0-16,-1 0 15,1 0-15,-1-27 16,1 27-16,0 0 0,-1 0 94,27-26-1,0-1-61,0 1 61,0-1-30,0 80 312,27-53-375,-27 27 16,26-27 15,-26 26 16,26-26 0,-26 27 15,0-1 1,0 0 15,0 1-31,0-1-32,0 1 1,0-1-1,27-26 1,-27 27 0,0-1-1,0 1 1,0-1 0,0 1-1,0-1 1,0 0 15,0 1-15,0 26-1,0-27 48,0 1 15,0-1 16,0 1-79,0-1 63,0 1-46,0-1 61,-7-12-46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0:12.033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0 0,'0'26'563,"0"27"-548,0-26 1,0-1-16,0 1 16,0-1-16,0 1 15,0-1 16,0 0 79,0 1 327,0-1-437,0 1 16,0-1 0,0 1-16,0 26 31,0-27 0,0 1 16,0-1-16,0 0 0,0 1 1,0-1-17,0 1-15,0 26 16,0-27 62,0 1-62,0-1-1,0 1 17,0-1-17,0 1 1,0 25-1,0-25-15,0-1 16,0 1 0,0-1-1,0 1 32,0-1-16,0 1 376,0-1-32,0 1-360,0-1 1,0 0 0,0 1 359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1:04.303"/>
    </inkml:context>
    <inkml:brush xml:id="br0">
      <inkml:brushProperty name="width" value="0.10583" units="cm"/>
      <inkml:brushProperty name="height" value="0.10583" units="cm"/>
      <inkml:brushProperty name="color" value="#ED1C24"/>
    </inkml:brush>
  </inkml:definitions>
  <inkml:trace contextRef="#ctx0" brushRef="#br0">0 383 0,'79'0'547,"133"0"-531,-106 0-16,-53 0 16,-27 0-1,53 0 266,-26 0-265,-26 0-16,52 0 78,159 0-62,-105 0-16,-28 0 15,28 0-15,52 0 16,-53 0-16,-79 0 0,-26 0 16,25 0-16,-25 0 15,26 0 63,79 0-78,-53 0 16,-26 0-16,-26 0 16,52-27-1,186 1-15,-186 0 16,1 26-16,-54 0 16,53 0-16,1-27 15,-1 27-15,-52 0 16,-1 0-16,1 0 15,-1 0-15,53 0 16,80-53 0,-80 53-16,-26 0 15,27 0-15,-27 0 16,0 0-16,0 0 16,-27 0-16,0 0 15,1 0-15,-1 0 31,80-26-15,185-1-16,-211 27 16,-27 0-16,-27 0 15,27 0 1,-27 0 0,80 0 15,26-26-31,-52 26 0,-27 0 15,-27 0-15,1 0 16,-1 0 78,80 0-94,26 0 0,-52 0 15,-1 0-15,-53 0 16,1 0-16,-1 0 16,-12 0 62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0:59:40.316"/>
    </inkml:context>
    <inkml:brush xml:id="br0">
      <inkml:brushProperty name="width" value="0.15875" units="cm"/>
      <inkml:brushProperty name="height" value="0.15875" units="cm"/>
      <inkml:brushProperty name="color" value="#3165BB"/>
      <inkml:brushProperty name="fitToCurve" value="1"/>
    </inkml:brush>
  </inkml:definitions>
  <inkml:trace contextRef="#ctx0" brushRef="#br0">0 267 0,'26'26'313,"1"-26"-313,-27 27 16,0-1-1,26-26 16,-26 27-31,0-1 16,0 1 0,27-27-1,-1 0 1,1 26 15,-1-26 0,1 0 1,-1 0-32,0 53 15,1-53-15,-1 0 16,1 27-16,-1-27 16,1 26-16,26 1 15,-27-27 1,1 26-16,-27 0 15,26-26 1,-26 27 0,0-1 15,0 27 16,26-26-47,-26-1 0,0 1 15,0-1 1,27-26 0,-27 27-16,0-1 15,0 0 1,26-26 0,-26 27 30,27-54 220,26 1-250,-53 0-16,0-1 15,26-26-15,-26 27 16,0-54-16,27 27 0,-27 1 16,26-1-16,-26 0 15,0 26 1,0 1-16,0-1 15,27 27 17,-1 0-17,-26-26 1,27 26-16,-27-27 0,26 1 16,27-27-1,-27 27-15,1-1 16,-1 1-16,-26-1 15,0 1-15,27-1 16,-27 1 0,0-1-1,26 27-15,-26-53 16,27 53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0:31.275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ED1C24"/>
    </inkml:brush>
  </inkml:definitions>
  <inkml:trace contextRef="#ctx0" brushRef="#br0">0 212 0</inkml:trace>
  <inkml:trace contextRef="#ctx0" brushRef="#br0" timeOffset="213">0 212 0</inkml:trace>
  <inkml:trace contextRef="#ctx0" brushRef="#br1" timeOffset="69403.67">5186 0 0,'53'0'547,"0"0"-547,0 0 16,26 0-16,-52 0 0,-1 0 15,1 0 110,105 0-125,133 0 16,-186 0-16,27 0 16,-80 0-1,1 0 63,105 0-62,80 0-16,-107 0 16,1 0-16,27 0 15,-54 0-15,0 0 16,-52 0-16,-1 0 16,1 0-16,26 0 78,211 0-78,-105 0 15,-80 0-15,-26 0 16,-26 0-16,79 27 16,52-27-16,-105 0 0,0 0 15,-26 0-15,-1 0 16,1 0 62,52 0-31,212 0-47,-185 0 15,26 0-15,27 0 16,52 0-16,-131 0 16,-27 0-16,-27 0 15,1 0-15,-1 0 47,27 0-16,26 0-31,1 0 16,26 0-16,-1 0 16,1 0-16,-53 0 15,0 0-15,0 0 16,0 0-16,0 0 0,0 0 16,0 0-16,0 0 15,-27 0-15,27 0 16,0 0-16,0 0 15,0 0-15,26 0 16,27 0-16,-27 0 16,80 0-16,-53 0 0,-27 0 15,54 0-15,-54 0 16,-26 0-16,-27 0 16,54 0-16,-54 0 15,1 0-15,26 0 16,-1 0-16,1 0 15,0 0-15,0 0 16,0 0-16,27 0 16,-28 0-16,1 0 15,0 0-15,0 0 0,-13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58:28.635"/>
    </inkml:context>
    <inkml:brush xml:id="br0">
      <inkml:brushProperty name="width" value="0.10583" units="cm"/>
      <inkml:brushProperty name="height" value="0.10583" units="cm"/>
      <inkml:brushProperty name="color" value="#ED1C24"/>
    </inkml:brush>
  </inkml:definitions>
  <inkml:trace contextRef="#ctx0" brushRef="#br0">0 0 0,'0'26'235,"0"1"-204,0-1-31,0 1 47,26-1-16,-26 1-15,0-1-16,26 27 15,-26-27 1,27 1 15,-27-1-15,0 1 15,0-1-15,0 1-16,0-1 15,0 1 1,0-1 250,0 1-235,0-1 31,0 0 1,0 1-63,0-1 31,0 1-15,0-1-1,0 1 17,0-1 14,0 1 1,0-14-15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2:06.994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0 106 0,'26'0'313,"1"0"-298,-1 26 1,1-26 0,-27 27-16,26-1 15,1-26-15,-27 27 16,53-27-1,-53 26 1,26-26 0,0 0 31,-26 53-32,0-27 32,27-26-47,-27 27 31,0-1 1,26-26-32,1 0 62,-27 27-46,26-27-1,1 0 1,-27 26-16,26-26 31,27 0 0,-53 27-15,0-1 0,27-26-16,-1 0 218,1 0-202,-1-26 0,-26-1-16,26-26 15,-26 27-15,0-53 0,0 52 16,0 1-16,0-1 16,0 1-16,27 26 78,-1-27-16,27 1-15,-26 26 0,-1 0-47,1 0 16,-1 0-1,1 0-15,-1 0 16,-26-27 15,26 27 47,-26-26 16,0-1-32,0 1-30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2:11.305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0 0,'0'26'281,"0"1"-265,26-27-1,-26 26 1,0 1 109,0-1-47,0 1-47,0 26-15,0-27 0,0 0-1,0 1-15,0-1 16,0 1 0,0-1-16,0 1 15,0-1 1,0 1-1,0-1 1,0 1-16,0-1 16,0 0-16,0 1 47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32:14.345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0 317 0,'26'0'312,"1"0"-296,-1 0 31,1 0-32,-1 0 17,-26 27-32,27-27 15,25 26-15,-25-26 16,-1 27-16,1-1 16,-27 1-16,26-1 15,-26 1 1,27-1-16,-1 27 15,-26-27-15,27 1 0,-27-1 16,0 1 15,0-1-15,53 1 0,-27-27-16,-26 26 15,26 27-15,-26-26 0,27-27 16,-27 26-1,26-26 48,-26 27-32,27-27-31,-1 0 63,1 0-1,-1-27-46,27-105-16,-26-1 15,-27 54-15,53-53 16,-53 79-16,0 0 16,0 27-16,0-27 15,0 26-15,0 1 16,0-1-16,0 1 109,0-1-109,26 1 16,0 26 0,1 0-16,-27-53 46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58:41.849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0 0,'0'26'360,"0"1"-329,0-1-15,0 1 46,0-1-15,0 0 62,0 27-77,0-26-1,0-1-15,0 1-1,0-1 1,0 1-1,0-1 64,0 1 139,0-1-202,0 1 0,0-1 15,0 0 31,0 27 1,0-26-48,0-1 48,0 1-32,0-1 32,0 1-32,0-1 781,0 27-749,0-27-32,0 1-15,0-1 15,0 1 547,0-1-484,0 27 218,0-26-249,0-1-16,0 1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4:58:45.969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0 265 0,'26'0'328,"1"0"-312,-27 26 0,26-26-1,-26 27-15,0-1 16,26-26-16,-26 27 15,0-1 1,27-26 0,-1 0-1,27 0 48,-26 0-48,-1 0 17,-26 27-32,0 26 31,0-27 47,27-26-47,-27 27-15,26-27-16,-26 26 16,27-26-16,-1 27 15,-26-1-15,26 0 16,-26 1-16,53-1 15,-53 1-15,27-27 47,-27 26 31,26-26-62,1 0 15,-1 0 1,1 0 30,-1 0-46,-26-26 62,0-1-78,0 1 15,53-1-15,-53 1 16,0 0-16,27-1 16,-1 1-16,-26-1 15,0-26 1,26 27-16,-26-1 16,0 1-16,27 26 0,-1-27 15,1 1 16,-1-1-15,27 1-16,-26 0 16,-1-1-16,-26 1 15,27-1-15,-1 1 16,-26-27-16,0 0 16,0 26-16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43:08.427"/>
    </inkml:context>
    <inkml:brush xml:id="br0">
      <inkml:brushProperty name="width" value="0.15875" units="cm"/>
      <inkml:brushProperty name="height" value="0.15875" units="cm"/>
      <inkml:brushProperty name="color" value="#002060"/>
    </inkml:brush>
  </inkml:definitions>
  <inkml:trace contextRef="#ctx0" brushRef="#br0">10874 0 0,'0'79'250,"-26"1"-234,26-27-16,0 26 15,0-26-15,0 0 0,0-27 16,0 1-16,0-1 16,0 27-16,0-26 15,0-1 1,0 0 93,-27-26-109,1 0 78,-1 0-46,1 0 14,-1 0-30,1 0-16,-27 0 16,27 0-1,-1 0 1,1 0-16,-1 0 16,1 0-16,-27 0 15,-27 0-15,28 0 16,25 0-16,1 0 15,-54 0 1,1 0-16,26 0 0,26 0 16,1 0-16,0 0 15,-1 0-15,1 0 16,-1 0-16,1 0 16,-1 0-16,1 0 15,-80 0-15,-106 0 16,133 0-16,26 0 15,-53 0-15,-105 0 0,-1 0 16,132 27-16,28-27 16,-28 0-16,27 0 15,-26 0-15,26 0 16,0 0-16,27 0 16,-1 0-16,1 0 15,-1 0-15,1 0 16,-1 0 31,-79 0-32,-26 0-15,53 0 16,-1 0-16,28 0 16,-107 0-16,26 0 15,107 0-15,0 0 0,-1 0 16,1 0-16,-1 0 15,-26 0-15,27 0 16,-1 0 0,1 0-1,-27 26-15,0-26 16,0 0-16,27 0 16,-1 0-16,-79 0 15,27 0-15,0 0 0,52 0 16,1 0-16,-1 0 15,1 0 1,-1 0-16,1 0 16,-27 0-1,27 0 1,-54 27-16,1-27 16,26 26-16,-27-26 0,28 0 15,-28 0-15,-52 53 16,79-53-16,0 0 15,27 0-15,-1 0 16,1 0 0,-27 0-16,26 0 15,1 0 1,-1 0 0,-52 0-16,-27 53 15,80-53-15,-1 0 16,1 0-1,-1 0-15,1 0 16,-1 0-16,-52 0 16,-27 0-1,27 0-15,-1 0 16,1 0-16,0 0 0,-54 0 16,81 0-16,25 0 15,1 0 1,-1 0-16,1 0 15,-1 0-15,-26 0 16,27 0-16,-27 0 31,0 0-31,27 0 16,-80 0-16,26 0 0,1 0 16,-53 0-16,52 0 15,1-26-15,-53 26 16,79 0-16,0 0 15,26 0-15,1 0 16,-1 0 0,-25 0-16,25 0 15,-26 0-15,27 0 0,-27 0 16,0 0-16,-53 0 16,80 0-16,-27 0 15,0 0-15,-53 0 16,79 0-1,-25 0-15,25 0 16,1 0-16,-1 0 16,-26 0-1,27 0-15,-1 0 0,1 0 32,-1 0-32,1 0 15,-1 0 1,1 0-16,-27 0 15,27 0-15,-1 0 16,1 0 0,-1 0-16,1-27 0,-1 27 15,1 0-15,-27-26 16,27 26-16,-1-27 47,1 1-16,-1 26 0,1-27-31,-1 27 16,1-26-16,-27-1 16,0 1-16,0 26 15,0-26-15,-53 26 16,53 0-16,27 0 15,-1 0 1,1 0-16,0 0 0,-1 0 16,-26 0-16,27 0 109,-1 0-78,1 0 16,-1 0-47,-52 0 16,0 0-16,26 0 0,-27 0 15,1 0-15,26 0 16,27 0-16,-1 0 16,1 0-16,-1 0 15,1 0 1,-1 0-16,1 0 16,-27 0 15,26 0-16,1 0 17,-1 0-17,1 0 1,0 0-16,-1 0 16,1 0-16,-1 0 15,1 0-15,-1 0 16,1 0-1,-1 0 32,1 0-47,-1 0 16,1 0 0,0 0-16,-27 0 15,26 0-15,1 0 16,-1 0-16,1 0 15,26-27 314,0 80-111,0-27-218,0 1 16,0-1-16,0 1 16,0-1-16,0 1 15,0-1-15,0 1 16,0-1-16,0 1 15,0-1-15,0 1 32,53-27-17,-53 26-15,0 0 16,0 1-16,0 26 16,0 53-16,0-27 15,0 0-15,0 1 16,0-27-16,0-27 15,0 1-15,0-1 16,0 1 0,0-1-16,0-11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43:14.136"/>
    </inkml:context>
    <inkml:brush xml:id="br0">
      <inkml:brushProperty name="width" value="0.15875" units="cm"/>
      <inkml:brushProperty name="height" value="0.15875" units="cm"/>
      <inkml:brushProperty name="color" value="#002060"/>
    </inkml:brush>
  </inkml:definitions>
  <inkml:trace contextRef="#ctx0" brushRef="#br0">0 0 0,'53'0'297,"0"0"-281,-1 27-16,1-27 15,27 26-15,-27-26 16,0 0-16,-1 26 0,1-26 15,27 0-15,-27 0 16,0 0-16,0 0 16,-27 0-1,27 0 17,-27 0-17,1 0 32,-1 0-16,1 0 32,26 0-63,211 0 15,-158 0-15,26 0 16,-26 0-16,53 0 16,-27 0-16,27 0 15,-53 0-15,26 0 16,-26 0-16,-27 0 16,-26 0-16,27 0 0,-54 0 15,1 0-15,-1 0 31,0 0 1,54 0-32,26 0 15,-27 0-15,-26 0 16,79 0-16,-79 0 16,0 0-16,0 0 0,-27 0 15,80 0-15,-79 0 16,-1 0-1,54 0 64,158 0-79,-106 0 15,27 0-15,-80 0 16,27 0-16,26 0 15,-79 0-15,0 0 16,53 0-16,-53 0 16,26 0-16,-26 0 15,53 0-15,-80 0 16,1 0-16,-1 0 16,1 0 15,132 0-16,132 0-15,-27 0 16,1 0-16,-159 0 16,52 0-16,-25 0 15,-54 0-15,0 0 16,-26 0-16,-26 0 0,-1 0 16,1 0-16,-1 0 15,1 0 188,-1 0-203,0 0 16,1 0-16,-1 0 94,54 0-79,26 0-15,26 0 16,53 0-16,80 0 16,-80 0-16,-26 0 15,-80 0-15,0 0 16,27 0-16,-79 0 15,-1 0-15,1 0 110,-1 0 93,1 0 703,-1 0-859,53 0-31,1-26-16,-1 26 15,-52 0-15,-1 0 16,0 0-16,-26 26 641,0 1-626,0-1 1,0 1-1,0-1 32,0 27-31,0-26 0,0-1-1,0 1-15,0-1 16,0 1-1,0-1-15,0 0 16,0 27 0,0-26-16,0-1 31,0 1 281,0-1-296,0 1 0,0 26-16,0-27 93,0 0 173,0 1-235,0-1-15,0 1-16,0 26 16,0-27-1,0 1-15,0-1 16,0 1 374,0-1-390,0 1 0,0-1 16,0 0 0,0 1 421,0-1-327,0 1-32,11-6-78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44:12.470"/>
    </inkml:context>
    <inkml:brush xml:id="br0">
      <inkml:brushProperty name="width" value="0.15875" units="cm"/>
      <inkml:brushProperty name="height" value="0.15875" units="cm"/>
      <inkml:brushProperty name="color" value="#3165BB"/>
    </inkml:brush>
  </inkml:definitions>
  <inkml:trace contextRef="#ctx0" brushRef="#br0">291 172 625,'0'40'15,"0"-14"16,0 1 1,26-1-32,1 1 15,-1-27-15,1 0 16,-1 0-16,27 26 0,-53 1 31,26-1 47,-26 1 0,0 26-46,27-53-17,-27 26 1,26 1 15,-26-1-15,27 0 15,-27 1-31,0-1 0,26 1 16,-26-1-1,0 1-15,27-27 16,-27 26 0,0 1 46,53-27 94,-27 0-93,-26 26-48,27-26 1,-1 0 47,0 0 46,-26 27 16,27-27-16,-1 0-93,1-53 0,26 0-16,-27 0 15,1 0-15,-27 26 0,0 1 16,0 0-16,0-1 15,0 1-15,26 26 32,1-53-17,-1 26 1,0 27 0,1 0-16,-27-26 15,53 26 1,-27 0-1,1 0 17,-1 0-1,1 0-15,-27-27 93,0 1-78,0 12 47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44:06.823"/>
    </inkml:context>
    <inkml:brush xml:id="br0">
      <inkml:brushProperty name="width" value="0.15875" units="cm"/>
      <inkml:brushProperty name="height" value="0.15875" units="cm"/>
      <inkml:brushProperty name="color" value="#3165BB"/>
    </inkml:brush>
  </inkml:definitions>
  <inkml:trace contextRef="#ctx0" brushRef="#br0">0 582 0,'0'27'328,"0"-1"-328,0 1 16,0-1-16,26-26 15,-26 27 1,27-27-1,-1 26 17,0 27-17,-26-27 1,27-26-16,-27 27 16,0-1-1,26-26 1,-26 27 15,53-27 0,0 26 1,0 1-32,0-27 15,-26 0-15,25 0 16,-25 0-16,-1 0 15,-26 26 1,27 1 0,-1 26-1,1-53-15,-1 26 16,1 0 0,26 1 15,-27-27-16,-26 26 95,0 1-95,0-1 48,26-26-47,1 0 62,-27 27-31,26-27 31,1 0 15,-1 0-61,1 0-1,26 0 47,-27 0-62,1-27-1,-1 1 1,-26-1 0,27 27-16,-27-26 15,26-1-15,-26 1 16,0-27-16,26 27 0,1 26 31,-27-27-15,0 1-1,53 26 1,-53-27 0,26 1-16,-26-1 15,27 1 1,-27-27-16,0 27 15,26-1-15,1 1 16,-27-1-16,26 27 78,1 0-47,-27-26-15,26 26 15,-26-27-15,53 27 0,-27 0 30,1 0-30,-27-26 78,0-1 0,0 14-79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50:06.303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12515 0 0,'0'26'328,"0"27"-312,0-27-16,0 1 16,0-1-16,0 1 15,0-1-15,0 1 16,0-1-16,0 1 16,0-1-16,0 1 15,0-1 1,0 27-1,0-27 1,0 1 0,0-1-1,0 1 17,0-1-1,0 1-16,-26-27 485,-80 0-500,-79 0 16,79 0-16,53 0 16,-27 0-16,28 0 15,-28 0-15,-26 0 16,1 0-16,52 0 0,26 0 16,1 0-16,-1 0 15,1 0-15,-27 0 16,26 0-16,1 0 15,-1 0 1,1 0-16,0 0 31,-1 0-31,-79 0 16,0 0-16,27 0 16,-27 0-16,0 0 0,-105 26 15,105-26-15,0 79 16,27-79-16,52 0 15,1 0-15,-1 0 16,1 0 0,-1 0-16,1 0 15,-1 0-15,-25 0 0,-1 27 16,-53-1-16,-26 1 16,79-27-16,-27 26 15,-211 1-15,106 26 16,79-27-16,53 1 15,0-27-15,27 0 16,-1 0-16,-26 0 16,27 0-16,0 0 15,-80 0-15,-53 0 16,80 0-16,26 0 16,0 0-16,-132 53 15,105-53-15,-26 0 16,53 0-16,27 0 15,0 0-15,-1 0 16,1 0-16,-1 0 16,1 0-16,-80 0 15,-26 0-15,26 0 16,-27 0-16,-52 0 16,53 0-16,26 0 15,-53 0-15,80 0 16,-53 0-16,52 0 15,27 0-15,0 0 16,-26 0-16,26 0 16,0-27-16,-26 27 0,-27-26 15,80 26-15,-54-27 16,54 27-16,-27 0 16,-53 0-16,53 0 15,27 0 1,-1 0-16,1 0 15,-1 0-15,-26 0 16,27 0-16,-1 0 16,-25 0-16,-1-26 15,-27 26-15,27 0 16,27 0-16,-1 0 16,1 0-16,-1 0 15,1 0 1,0 0-16,-27 0 15,26 0-15,1 0 0,-1-27 16,-26 27-16,27 0 16,-53-26-16,26-1 15,0 27-15,0 0 16,0 0-16,26 0 16,-26 0-16,27 0 15,0 0 1,-1 0-16,1 0 15,-1 0-15,1 0 0,-1 0 16,-79-26-16,80 26 16,-80-27-16,0 27 15,27 0-15,-27 0 16,0 0-16,27 0 16,26 0-16,0 0 15,0 0-15,27 0 16,-1 0-16,1 0 0,-1 0 15,1 0 1,-1 0-16,1 0 16,-53 0-16,26 0 15,-27-53-15,-52 53 16,106 0-16,-27 0 16,0 0-16,-80 0 15,54 0-15,0 0 16,-54 0-16,80 0 0,1 0 15,25 0-15,-26 0 16,-53 0-16,80 0 16,-1 0-1,1 0-15,-1 0 16,1 0-16,0 0 16,-27 0-1,26 0-15,1 0 16,-27 0-16,26 0 15,1 0-15,-80 0 16,53 0-16,27 0 16,-1 0-1,1 0-15,-1 0 16,1 0-16,-1 0 62,1 0 204,-1 0-266,1 0 47,0 0 0,-27 27-47,-27-27 15,1 0-15,26 0 16,0 0-16,-26 0 16,52 0-16,1 0 15,-1 0-15,1 0 16,-1 0-16,1 0 31,-27 0 63,27 0-78,-1 0-16,1 0 15,-1 0 1,1 0-16,-1 0 109,1 0-15,-27 0-63,0 0-15,27 0-1,-1 0-15,1 0 16,-1 0-16,-26 0 16,27 0-16,-1 0 15,27 53 188,53-27-203,-26 1 16,-1-1-16,1 1 16,-27-1-16,26-26 15,1 27-15,-1-27 16,0 0 0,-26 26-16,53-26 15,-53 27 1,0 25-1,0-25 17,27-1-17,-27 1-15,0-1 16,26 1 0,-26 26-16,0-27 15,0 27-15,0-27 16,0 1-16,0-1 15,0 1-15,0-1 16,27 1-16,-27 26 31,0-27 94,0 1-93,0-1-1,0 1-16,-27-27 1,1 0 0,26 26 31,0 0 62,0 1-78,0 26-15,0-27 15,0 1-15,0-1 46,0 1-46,0-1-1,0 1 17,0-1-17,0 0 1,0 1-16,0-1 62,0 1-46,0-1 78,0-79 250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50:13.989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79 0,'26'0'344,"1"0"-328,-27 27-1,26-27-15,0 26 32,-26 1-17,0-1 16,27-26-15,-1 0 15,1 27-15,-27-1 0,53-26-16,-27 53 15,-26-26 1,27-27-16,-27 26 31,26-26 0,-26 26-31,27-26 63,-27 27-48,26-27-15,1 0 32,-1 0-17,0 0 32,-26 26 0,27-26-47,-27 27 31,26-27 1,-26 26-17,27-26 1,-1 53 31,-26-26-32,27-1-15,-1-26 32,1 27-17,-27-1 1,0 1-16,0-1 15,26 0-15,-26 1 16,0-1-16,0 1 0,53-1 63,-53 1-32,0-54 203,0-26-218,0 27-1,0-1-15,0-52 0,26 53 16,-26-1-16,0 1 16,0-1-1,0 1 1,27-1 0,-27 1-1,0-1 1,0 1-16,26-1 31,-26 1-15,0 0-1,0-1 1,27 1 0,-27-1-16,0 1 31,26 26 16,-26-27-16,27 27-15,-27-26-1,53 26 1,-27-27-1,1 27 32,-1 0-15,-26-26 202,0-1-203,0-25 47,27 52 32,-27-27-110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1T11:50:22.509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0 248 0,'159'0'281,"0"0"-281,-27 0 0,27-26 16,52 26-16,54 0 16,-1 0-16,-25 0 15,25 0-15,-158 0 16,26 0-16,-79 0 16,-26 0-1,-1 0-15,1 0 16,-1 0 31,53 0-16,1 0-31,-1 0 16,80 26-16,-27-26 15,53 0-15,-52 27 16,78-27-16,-78 26 0,-28-26 15,28 0-15,-54 0 16,-26 26-16,26-26 16,-26 0-16,0 27 15,0-27-15,79 0 16,-52 0-16,-1 0 16,80 0-16,-80 0 15,1 0-15,52 0 0,-53 0 16,54 0-16,-28 0 15,-25 0-15,-27 26 16,79-26-16,-79 0 16,26 0-16,-26 0 15,27 0-15,-54 0 16,1 0-16,-1 0 16,0 0 15,133 0-16,159-53-15,-107 27 16,-105 26-16,53 0 16,-53-26-16,79-1 15,-106 27-15,1-26 16,79 26-16,-80 0 16,27 0-16,0 0 0,-54 0 15,1 0-15,-26 0 16,-1 0-16,27 0 78,-26 0-62,158-53-16,27 53 15,-133 0-15,-26 0 16,0 0-16,-27 0 15,1 0 79,-1 0-63,1 0-31,158-27 16,-79 1-16,-27 26 16,80 0-16,-27 0 0,-53 0 15,1 0-15,-54 0 16,1 0-16,-1 0 16,1 0 15,105-27 16,106 1-47,-159 26 15,1 0-15,-54 0 16,1 0-16,-1 0 31,27-27-31,79-25 16,-79 52-16,0 0 15,-26 0-15,-1 0 16,27 0 250,0 0-266,0 0 15,26 26-15,-52-26 16,-1 0-16,-26 26 62,27-26-15,-1 0 63,1 0 421,25 0-437,-25 0-79,-1 0 1,1 0-16,-1 0 16,-26 27 562,0-1-578,0 54 0,0-54 15,0 27-15,0-26 16,0-1 0,0 0-16,0 1 15,0 26-15,0-27 16,0 1-1,0-1-15,0 1 16,0-1-16,0 1 0,0 26 16,0-27-1,0 0 1,0 1 15,0-1 32,0 27 562,0-26-516,0-1 110,0 1-188,0 26-31,0-27 16,0 0 46,0 1-31,0-1 16,0 1 63,0-1-95,0 1 17,0-1-17,0 1-15,0-1 16,0 1-16,0-1 15,0 1-15,0-1 0,0-79 375,0 27-359,371-795 0,-345 689-1</inkml:trace>
  <inkml:trace contextRef="#ctx0" brushRef="#br0" timeOffset="2456">10319 751 0</inkml:trace>
  <inkml:trace contextRef="#ctx0" brushRef="#br0" timeOffset="4054">10319 751 0,'0'26'281,"0"1"-265,26-1-1,1 1 1,-1-27-16,1 26 125,-1 1-110,1-27 1,-1 0 15,-26 26-15,53 27 31,-53-27-47,26-26 15,-26 27 1,27-27 15,-1 26-31,1 1 16,-1-27-16,27 26 16,0 1-16,-27-27 0,-26 26 15,27-26-15,-1 0 16,1 0 46,-27 27 173,0-1-204,0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203C7-B91E-451C-B858-B7A56D0B3759}" type="datetimeFigureOut">
              <a:rPr lang="en-IN" smtClean="0"/>
              <a:t>06-04-2021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C424B-C252-4A17-944E-A06D3B56C1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114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5" Type="http://schemas.openxmlformats.org/officeDocument/2006/relationships/image" Target="../media/image5.emf"/><Relationship Id="rId4" Type="http://schemas.openxmlformats.org/officeDocument/2006/relationships/customXml" Target="../ink/ink4.xml"/><Relationship Id="rId9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13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3.emf"/><Relationship Id="rId12" Type="http://schemas.openxmlformats.org/officeDocument/2006/relationships/customXml" Target="../ink/ink15.xml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.xml"/><Relationship Id="rId11" Type="http://schemas.openxmlformats.org/officeDocument/2006/relationships/image" Target="../media/image15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10" Type="http://schemas.openxmlformats.org/officeDocument/2006/relationships/customXml" Target="../ink/ink14.xml"/><Relationship Id="rId4" Type="http://schemas.openxmlformats.org/officeDocument/2006/relationships/customXml" Target="../ink/ink11.xml"/><Relationship Id="rId9" Type="http://schemas.openxmlformats.org/officeDocument/2006/relationships/image" Target="../media/image14.emf"/><Relationship Id="rId14" Type="http://schemas.openxmlformats.org/officeDocument/2006/relationships/customXml" Target="../ink/ink1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image" Target="../media/image23.emf"/><Relationship Id="rId18" Type="http://schemas.openxmlformats.org/officeDocument/2006/relationships/customXml" Target="../ink/ink25.xml"/><Relationship Id="rId3" Type="http://schemas.openxmlformats.org/officeDocument/2006/relationships/image" Target="../media/image18.emf"/><Relationship Id="rId21" Type="http://schemas.openxmlformats.org/officeDocument/2006/relationships/image" Target="../media/image27.emf"/><Relationship Id="rId7" Type="http://schemas.openxmlformats.org/officeDocument/2006/relationships/image" Target="../media/image20.emf"/><Relationship Id="rId12" Type="http://schemas.openxmlformats.org/officeDocument/2006/relationships/customXml" Target="../ink/ink22.xml"/><Relationship Id="rId17" Type="http://schemas.openxmlformats.org/officeDocument/2006/relationships/image" Target="../media/image25.emf"/><Relationship Id="rId2" Type="http://schemas.openxmlformats.org/officeDocument/2006/relationships/customXml" Target="../ink/ink17.xml"/><Relationship Id="rId16" Type="http://schemas.openxmlformats.org/officeDocument/2006/relationships/customXml" Target="../ink/ink24.xml"/><Relationship Id="rId20" Type="http://schemas.openxmlformats.org/officeDocument/2006/relationships/customXml" Target="../ink/ink2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11" Type="http://schemas.openxmlformats.org/officeDocument/2006/relationships/image" Target="../media/image22.emf"/><Relationship Id="rId5" Type="http://schemas.openxmlformats.org/officeDocument/2006/relationships/image" Target="../media/image19.emf"/><Relationship Id="rId15" Type="http://schemas.openxmlformats.org/officeDocument/2006/relationships/image" Target="../media/image24.emf"/><Relationship Id="rId10" Type="http://schemas.openxmlformats.org/officeDocument/2006/relationships/customXml" Target="../ink/ink21.xml"/><Relationship Id="rId19" Type="http://schemas.openxmlformats.org/officeDocument/2006/relationships/image" Target="../media/image26.emf"/><Relationship Id="rId4" Type="http://schemas.openxmlformats.org/officeDocument/2006/relationships/customXml" Target="../ink/ink18.xml"/><Relationship Id="rId9" Type="http://schemas.openxmlformats.org/officeDocument/2006/relationships/image" Target="../media/image21.emf"/><Relationship Id="rId14" Type="http://schemas.openxmlformats.org/officeDocument/2006/relationships/customXml" Target="../ink/ink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MODULE:1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Autofit/>
          </a:bodyPr>
          <a:lstStyle/>
          <a:p>
            <a:r>
              <a:rPr lang="en-US" sz="3600" dirty="0">
                <a:highlight>
                  <a:srgbClr val="FFFF00"/>
                </a:highlight>
              </a:rPr>
              <a:t>INTRODUCTION TO MUTUAL FUND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79497F4-0551-4A4E-9BC6-C9B0E75E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81853"/>
            <a:ext cx="10058400" cy="145075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ETHICS IN MUTUAL FUND</a:t>
            </a:r>
            <a:endParaRPr lang="en-IN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9C24E5DE-FFC0-42B8-9FD7-3E91C1065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62150"/>
            <a:ext cx="10058400" cy="4391025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ETHICS</a:t>
            </a:r>
            <a:r>
              <a:rPr lang="en-US" dirty="0"/>
              <a:t>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Ethics refers to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 of Good Conduct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is applied in every walk of life.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Mutual fund Manager and the Asset Management Company have to take decision keeping in view that the </a:t>
            </a:r>
            <a:r>
              <a:rPr lang="en-US" sz="2400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 of the people should not be lost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They should be abiding by the rules of good conduct to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 the interest of investors.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Law alone can not do much to control the malpractices in business so business ethics can be adopted by people who are engaged in business activities.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Ethics are Self Imposed While the Law is enforced.</a:t>
            </a:r>
            <a:endParaRPr lang="en-IN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2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3CA65-6DAA-4A30-9307-521DEE7F0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85800"/>
            <a:ext cx="10058400" cy="1051560"/>
          </a:xfrm>
          <a:solidFill>
            <a:schemeClr val="accent1"/>
          </a:solidFill>
        </p:spPr>
        <p:txBody>
          <a:bodyPr/>
          <a:lstStyle/>
          <a:p>
            <a:r>
              <a:rPr lang="en-US" dirty="0"/>
              <a:t>NEED FOR ETHICS IN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AC4F9-81D2-4A05-BEE3-2DDDCA392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1201"/>
            <a:ext cx="10058400" cy="4295774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 Business Practices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honest and fair business practices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Collective Investments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All investors should be treated equally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 from malpractices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Advertisement: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Advertisements and promises are not made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Healthy competition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Customer base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Transparent</a:t>
            </a:r>
            <a:endPara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915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849D5-91D4-4666-B7A2-44148D224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14375"/>
            <a:ext cx="10058400" cy="1022985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THE AMFI CODE OF ETHICS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172E2-0179-463E-95E0-A8BA8C9E9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4851"/>
            <a:ext cx="10058400" cy="3760891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Integrity: 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Diligence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careful and persistent work or effort by rendering high standard of services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Disclosures: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Disclose to all unit holders Adequate, Accurate and Explicit Information about the Investments.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Selling Practices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 of Mutual Fund shall not make any exaggerated statements regarding performance of any product or scheme.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Investors are made aware of risk in scheme.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Complaints from investors are fairly and speedily dealt with.</a:t>
            </a:r>
            <a:endParaRPr lang="en-I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967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9256D0-92AD-4F73-B4F6-2AA00665D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88907"/>
            <a:ext cx="10058400" cy="697017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AMFI CODE OF ETHICS</a:t>
            </a:r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95DE3D6-EDD4-40AC-A5F7-5CD0E019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43099"/>
            <a:ext cx="10058400" cy="4381501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457200" indent="-457200">
              <a:buAutoNum type="arabicParenR" startAt="5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interest of all unitholders relating to the scheme.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Members of Mutual Fund shall not pass price sensitive information to brokers regarding any securities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Employees and officers shall not work as agents/brokers for selling of the schemes.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Reporting Practices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Follow uniform performance reporting on the basis of total return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Unfair Competition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Members of mutual fund shall not make any practice or competition which is likely to be harmful to the interest of other members.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Enforcement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observance of the code of conduct. Members of mutual fund sign a statement that He/ She has received and read the AMFI CODE.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284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AC4C8-370D-4279-B689-055AF290C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47675"/>
            <a:ext cx="10058400" cy="1289685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en-US" dirty="0"/>
              <a:t>ORGANISATION/ STRUCTURE OF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76E78-6285-4786-973B-7949BC36F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43101"/>
            <a:ext cx="10058400" cy="4467224"/>
          </a:xfrm>
        </p:spPr>
        <p:txBody>
          <a:bodyPr/>
          <a:lstStyle/>
          <a:p>
            <a:pPr algn="ctr"/>
            <a:r>
              <a:rPr lang="en-US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WITH EXAMPLE OF STRUCTURE OF HDFC MUTUAL FUND</a:t>
            </a:r>
            <a:endParaRPr lang="en-IN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1C04B3A-8EB5-4A25-BEEB-40942DF65D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259693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0FC66A02-495E-4197-B6A1-14FBBAE5EBD7}"/>
              </a:ext>
            </a:extLst>
          </p:cNvPr>
          <p:cNvSpPr/>
          <p:nvPr/>
        </p:nvSpPr>
        <p:spPr>
          <a:xfrm>
            <a:off x="6257925" y="2324100"/>
            <a:ext cx="95250" cy="123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01A537D-564C-47A2-AE44-2D97585BE5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451471"/>
              </p:ext>
            </p:extLst>
          </p:nvPr>
        </p:nvGraphicFramePr>
        <p:xfrm>
          <a:off x="2062480" y="2524125"/>
          <a:ext cx="8128000" cy="3886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7917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F6F18-A5B7-4706-9469-3E4B9940C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90550"/>
            <a:ext cx="10058400" cy="1146810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en-US" dirty="0"/>
              <a:t>ORGANISATION/ STRUCTURE OF MUTUAL FUND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1239C1-7522-4788-A776-B9A012911C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969956"/>
              </p:ext>
            </p:extLst>
          </p:nvPr>
        </p:nvGraphicFramePr>
        <p:xfrm>
          <a:off x="1096963" y="2057400"/>
          <a:ext cx="9780587" cy="381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296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CE9B-F754-4D44-9290-06FAA5166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925" y="365125"/>
            <a:ext cx="9534526" cy="1325563"/>
          </a:xfrm>
          <a:solidFill>
            <a:schemeClr val="accent6"/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NEW FUND OFFER (NFOs)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B10CC-D036-460B-A22A-02A778509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5200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r>
              <a:rPr lang="en-US" dirty="0"/>
              <a:t> A New Fund Offer is </a:t>
            </a:r>
            <a:r>
              <a:rPr lang="en-US" b="1" u="sng" dirty="0">
                <a:solidFill>
                  <a:srgbClr val="FF0000"/>
                </a:solidFill>
              </a:rPr>
              <a:t>Similar to an Initial Public Offering of Shares</a:t>
            </a:r>
            <a:r>
              <a:rPr lang="en-US" dirty="0"/>
              <a:t>.</a:t>
            </a:r>
          </a:p>
          <a:p>
            <a:r>
              <a:rPr lang="en-US" dirty="0"/>
              <a:t> New Fund Offer (NFO) is the </a:t>
            </a:r>
            <a:r>
              <a:rPr lang="en-US" b="1" u="sng" dirty="0">
                <a:solidFill>
                  <a:srgbClr val="00B050"/>
                </a:solidFill>
              </a:rPr>
              <a:t>First Time Subscription Offer for a New Scheme Launched by the AMC</a:t>
            </a:r>
            <a:r>
              <a:rPr lang="en-US" dirty="0"/>
              <a:t>.</a:t>
            </a:r>
          </a:p>
          <a:p>
            <a:r>
              <a:rPr lang="en-US" dirty="0"/>
              <a:t> NFO helps to </a:t>
            </a:r>
            <a:r>
              <a:rPr lang="en-US" b="1" u="sng" dirty="0">
                <a:solidFill>
                  <a:srgbClr val="7030A0"/>
                </a:solidFill>
              </a:rPr>
              <a:t>Raise Capital from the Public</a:t>
            </a:r>
            <a:r>
              <a:rPr lang="en-US" dirty="0"/>
              <a:t> in order to buy Securities like Shares, Government Bonds, Debentures etc. from the Market.</a:t>
            </a:r>
          </a:p>
          <a:p>
            <a:r>
              <a:rPr lang="en-US" dirty="0"/>
              <a:t> NFO are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aggressively Marketed</a:t>
            </a:r>
            <a:r>
              <a:rPr lang="en-US" dirty="0"/>
              <a:t> by Mutual Fund Companies.</a:t>
            </a:r>
          </a:p>
          <a:p>
            <a:r>
              <a:rPr lang="en-US" dirty="0"/>
              <a:t> NFO are offered for a </a:t>
            </a:r>
            <a:r>
              <a:rPr lang="en-US" b="1" u="sng" dirty="0">
                <a:solidFill>
                  <a:schemeClr val="accent1"/>
                </a:solidFill>
              </a:rPr>
              <a:t>Stipulated Period</a:t>
            </a:r>
            <a:r>
              <a:rPr lang="en-US" dirty="0"/>
              <a:t>.</a:t>
            </a:r>
          </a:p>
          <a:p>
            <a:r>
              <a:rPr lang="en-US" dirty="0"/>
              <a:t> If an Investor Apply for an </a:t>
            </a:r>
            <a:r>
              <a:rPr lang="en-US" b="1" u="sng" dirty="0">
                <a:solidFill>
                  <a:srgbClr val="C00000"/>
                </a:solidFill>
              </a:rPr>
              <a:t>NFO via ASBA</a:t>
            </a:r>
            <a:r>
              <a:rPr lang="en-US" dirty="0"/>
              <a:t> (Application Supported by Blocked Amounts) then </a:t>
            </a:r>
            <a:r>
              <a:rPr lang="en-US" b="1" i="1" u="sng" dirty="0">
                <a:solidFill>
                  <a:srgbClr val="002060"/>
                </a:solidFill>
              </a:rPr>
              <a:t>Application Amount gets Blocked</a:t>
            </a:r>
            <a:r>
              <a:rPr lang="en-US" dirty="0"/>
              <a:t> in Investor’s Bank Account. While the Amount Stays in Investor’s Account, it cannot be used until the Mutual Fund Unit Allotment is done.	</a:t>
            </a:r>
            <a:endParaRPr lang="en-IN" dirty="0"/>
          </a:p>
          <a:p>
            <a:pPr marL="0" indent="0" algn="ctr">
              <a:buNone/>
            </a:pPr>
            <a:r>
              <a:rPr lang="en-US" b="1" i="1" u="sng" dirty="0">
                <a:solidFill>
                  <a:schemeClr val="accent4">
                    <a:lumMod val="50000"/>
                  </a:schemeClr>
                </a:solidFill>
              </a:rPr>
              <a:t>If Units are Not Allotted, then Such Blocked Amount gets free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147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C2A0E-5D95-4E7B-B0B5-F5A671DAB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4350"/>
            <a:ext cx="10058400" cy="122301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REGULATORY AGENCIES FOR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68BDB-DBBA-419F-BF40-A949BB43A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19301"/>
            <a:ext cx="10058400" cy="371475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 BANK OF INDIA (RBI) 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formulates, implements and monitor policy. It is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Regulator and Supervisor of the Financial 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country.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(MOF):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MOF is the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of the RBI and SEBI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Aggrieved parties can make an appeal to MOF.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SECURITIES EXCHANGE BOARD OF INDIA( SEBI):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Mutual Fund has to be registered with SEBI. SEBI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Regulates Securities Market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OF MUTUAL FUND IN INDIA (AMFI)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AMFI follows the principle of both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Protecting and Promoting the interest of mutual funds as well as their unitholders.</a:t>
            </a:r>
            <a:endParaRPr lang="en-IN" i="1" dirty="0"/>
          </a:p>
        </p:txBody>
      </p:sp>
    </p:spTree>
    <p:extLst>
      <p:ext uri="{BB962C8B-B14F-4D97-AF65-F5344CB8AC3E}">
        <p14:creationId xmlns:p14="http://schemas.microsoft.com/office/powerpoint/2010/main" val="818942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C48F1-58CC-435A-B821-FEB352D24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52425"/>
            <a:ext cx="10058400" cy="1356360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REGULATORY AGENCIES FOR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F0BF3-0634-4D20-AC11-960EC47CF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2108202"/>
            <a:ext cx="10165080" cy="3425824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457200" indent="-457200">
              <a:buAutoNum type="arabicParenR" startAt="5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 REGULATORY ORGANIZATON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Own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 Regulation Body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up by mutual fund industry to control over beyond the other external enforcement regulatory authority.</a:t>
            </a:r>
          </a:p>
          <a:p>
            <a:pPr marL="457200" indent="-457200">
              <a:buAutoNum type="arabicParenR" startAt="5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 LAW BOARD, DEPARTMENT OF COMPANY AFFAIRS AND REGISTRAR OF COMPANIES: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Apex Regulatory Authority under the Companies Act.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COMPANY AFFAIRS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Supervises Registrar of Companies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monitors regulatory compliance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all the companies.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17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8DA6B-5275-4647-AD7C-BF43C90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/>
              <a:t>ADVERTISING CODE PRESCRIBED BY SEBI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E329A-88C7-487D-8B05-5980D3DDF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9774"/>
            <a:ext cx="10058400" cy="40290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Celebrity Endorsements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allowed at Industry Level But Celebrity endorsement should not promote any scheme of mutual fund house or should not be used for branding of mutual fund house.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Approval of SEBI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before Celebrity Endorsement.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can be Advertised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terms of Compounded Annual Growth Rate  (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CAGR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for the past 1 year, 3 years or 5 years.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Facilitate </a:t>
            </a:r>
            <a:r>
              <a:rPr lang="en-I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and quick understanding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Retail Investors.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Information about </a:t>
            </a:r>
            <a:r>
              <a:rPr lang="en-I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 Manager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given.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104148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B59A3-CA12-42FF-8849-B1D1101BA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8503"/>
            <a:ext cx="10058400" cy="1450757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             INTRODUCTION</a:t>
            </a:r>
            <a:endParaRPr lang="en-IN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AF5AB-F9DC-4278-9A3B-5BB946BF6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600" dirty="0">
                <a:solidFill>
                  <a:srgbClr val="0070C0"/>
                </a:solidFill>
              </a:rPr>
              <a:t>India is a traditional country with traditional mindset.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Indians generally first invest in Land</a:t>
            </a:r>
          </a:p>
          <a:p>
            <a:pPr lvl="8"/>
            <a:endParaRPr lang="en-IN" sz="1600" dirty="0">
              <a:solidFill>
                <a:srgbClr val="0070C0"/>
              </a:solidFill>
            </a:endParaRPr>
          </a:p>
          <a:p>
            <a:pPr lvl="8"/>
            <a:endParaRPr lang="en-IN" sz="1600" dirty="0">
              <a:solidFill>
                <a:srgbClr val="0070C0"/>
              </a:solidFill>
            </a:endParaRPr>
          </a:p>
          <a:p>
            <a:pPr lvl="8"/>
            <a:endParaRPr lang="en-IN" sz="1600" dirty="0">
              <a:solidFill>
                <a:srgbClr val="0070C0"/>
              </a:solidFill>
            </a:endParaRPr>
          </a:p>
          <a:p>
            <a:pPr marL="1471400" lvl="8" indent="0">
              <a:buNone/>
            </a:pPr>
            <a:r>
              <a:rPr lang="en-IN" sz="1600" dirty="0">
                <a:solidFill>
                  <a:srgbClr val="0070C0"/>
                </a:solidFill>
              </a:rPr>
              <a:t>                     Then Gold</a:t>
            </a:r>
          </a:p>
          <a:p>
            <a:pPr marL="1471400" lvl="8" indent="0">
              <a:buNone/>
            </a:pPr>
            <a:r>
              <a:rPr lang="en-IN" sz="1600" dirty="0">
                <a:solidFill>
                  <a:srgbClr val="0070C0"/>
                </a:solidFill>
              </a:rPr>
              <a:t>		</a:t>
            </a:r>
          </a:p>
          <a:p>
            <a:pPr lvl="8"/>
            <a:r>
              <a:rPr lang="en-IN" sz="1600" dirty="0">
                <a:solidFill>
                  <a:srgbClr val="0070C0"/>
                </a:solidFill>
              </a:rPr>
              <a:t>And Rest is channelled through available investment avenues.</a:t>
            </a:r>
          </a:p>
          <a:p>
            <a:pPr lvl="8"/>
            <a:r>
              <a:rPr lang="en-IN" sz="1600" dirty="0">
                <a:solidFill>
                  <a:srgbClr val="0070C0"/>
                </a:solidFill>
              </a:rPr>
              <a:t>Therefore, Mutual Fund plays an extremely crucial role in an economy.</a:t>
            </a:r>
          </a:p>
          <a:p>
            <a:pPr lvl="8"/>
            <a:r>
              <a:rPr lang="en-IN" sz="1600" dirty="0">
                <a:solidFill>
                  <a:srgbClr val="0070C0"/>
                </a:solidFill>
              </a:rPr>
              <a:t>They are vehicles for mobilization and channelization of funds towards the securities market which has become the Barometer of economic health.</a:t>
            </a:r>
          </a:p>
          <a:p>
            <a:pPr marL="1471400" lvl="8" indent="0">
              <a:buNone/>
            </a:pPr>
            <a:endParaRPr lang="en-IN" sz="1600" dirty="0">
              <a:solidFill>
                <a:srgbClr val="0070C0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97A3B709-039B-4D1A-B58C-4F702F2DFE11}"/>
              </a:ext>
            </a:extLst>
          </p:cNvPr>
          <p:cNvSpPr/>
          <p:nvPr/>
        </p:nvSpPr>
        <p:spPr>
          <a:xfrm>
            <a:off x="4110037" y="3048000"/>
            <a:ext cx="257175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91D6EE49-5CF1-4D82-A7CA-48751954DA19}"/>
              </a:ext>
            </a:extLst>
          </p:cNvPr>
          <p:cNvSpPr/>
          <p:nvPr/>
        </p:nvSpPr>
        <p:spPr>
          <a:xfrm>
            <a:off x="4191000" y="3952875"/>
            <a:ext cx="95250" cy="190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8573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A4FC-24BF-4440-9BA9-59DDF0B5397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/>
              <a:t>ACCOUNTING POLICIES OF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E13A3-FE13-4639-8405-758C7D3D3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43100"/>
            <a:ext cx="10058400" cy="44386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>
                <a:cs typeface="Times New Roman" panose="02020603050405020304" pitchFamily="18" charset="0"/>
              </a:rPr>
              <a:t>It is somewhat different from those of an Industrial concern. Ninth schedule to SEBI(Mutual Fund) Regulations,1996 deal with the Accounting Policies and Standards to be adopted by a mutual fund.</a:t>
            </a:r>
            <a:r>
              <a:rPr lang="en-IN" dirty="0">
                <a:cs typeface="Times New Roman" panose="02020603050405020304" pitchFamily="18" charset="0"/>
              </a:rPr>
              <a:t> </a:t>
            </a:r>
            <a:r>
              <a:rPr lang="en-IN" dirty="0">
                <a:latin typeface="+mj-lt"/>
                <a:cs typeface="Times New Roman" panose="02020603050405020304" pitchFamily="18" charset="0"/>
              </a:rPr>
              <a:t>The Accounting Policies generally cover the following areas:-</a:t>
            </a:r>
          </a:p>
          <a:p>
            <a:pPr marL="457200" indent="-457200">
              <a:buFont typeface="+mj-lt"/>
              <a:buAutoNum type="arabicParenR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Basis of Accounting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Accrual basis of Accounting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(Cash &amp; Credit transactions pertains to current year are recorded).</a:t>
            </a:r>
          </a:p>
          <a:p>
            <a:pPr marL="457200" indent="-457200">
              <a:buFont typeface="+mj-lt"/>
              <a:buAutoNum type="arabicParenR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Portfolio Valuation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Investments are stated at </a:t>
            </a:r>
            <a:r>
              <a:rPr lang="en-US" i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value/Fair value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the Balance Sheet date.</a:t>
            </a:r>
          </a:p>
          <a:p>
            <a:pPr marL="457200" indent="-457200">
              <a:buFont typeface="+mj-lt"/>
              <a:buAutoNum type="arabicParenR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Securities Transactions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Securities Transactions are Accounted for on a </a:t>
            </a:r>
            <a:r>
              <a:rPr lang="en-US" i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Trade Date Basis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scheme uses the </a:t>
            </a:r>
            <a:r>
              <a:rPr lang="en-US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Cost Method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determining the </a:t>
            </a:r>
            <a:r>
              <a:rPr lang="en-US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Profit/Loss on sale of Investments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Investment Income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Income are recorded on an </a:t>
            </a:r>
            <a:r>
              <a:rPr lang="en-US" i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Accrual basis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123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2EAFD-4108-46A6-8829-9FBEF6E74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8625"/>
            <a:ext cx="10058400" cy="1375410"/>
          </a:xfrm>
          <a:solidFill>
            <a:srgbClr val="00B0F0"/>
          </a:solidFill>
        </p:spPr>
        <p:txBody>
          <a:bodyPr/>
          <a:lstStyle/>
          <a:p>
            <a:r>
              <a:rPr lang="en-US" dirty="0"/>
              <a:t>ACCOUNTING POLICIES OF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A07E2-5A9C-412A-A5D6-D1419B4C8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62151"/>
            <a:ext cx="10058400" cy="38480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457200" indent="-457200">
              <a:buAutoNum type="arabicParenR" startAt="5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Deferred Revenue Expenditure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issue cost</a:t>
            </a:r>
            <a:r>
              <a:rPr lang="en-US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like Advertising and Marketing cost, Registrar fees etc. are Amortized over a period of </a:t>
            </a:r>
            <a:r>
              <a:rPr lang="en-US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 Financial years</a:t>
            </a:r>
            <a:r>
              <a:rPr lang="en-US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arenR" startAt="5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Dividend Equalization Reserve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This Reserve must be created for </a:t>
            </a:r>
            <a:r>
              <a:rPr lang="en-US" i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Dividend plan</a:t>
            </a:r>
            <a:r>
              <a:rPr lang="en-US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Accordingly the Net Distributable Income is determined.</a:t>
            </a:r>
          </a:p>
          <a:p>
            <a:pPr marL="457200" indent="-457200">
              <a:buAutoNum type="arabicParenR" startAt="5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Premium Reserve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</a:t>
            </a:r>
            <a:r>
              <a:rPr lang="en-US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Discount on Issue and the Premium on Redemption</a:t>
            </a:r>
            <a:r>
              <a:rPr lang="en-US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Adjusted against the unit premium reserve.</a:t>
            </a:r>
          </a:p>
          <a:p>
            <a:pPr marL="457200" indent="-457200">
              <a:buAutoNum type="arabicParenR" startAt="5"/>
            </a:pP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Agent’s Commission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Agent Commission expenses are not considered as Distribution Charges. It will considered as </a:t>
            </a:r>
            <a:r>
              <a:rPr lang="en-US" i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Separate Line Item</a:t>
            </a:r>
            <a:r>
              <a:rPr lang="en-US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mutual fund.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371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A3F62-A0F3-4139-B6B8-8CCC3C183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866775"/>
            <a:ext cx="10058400" cy="9144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dirty="0"/>
              <a:t>MUTUAL FUND TAXATION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ECFFB-6A64-4FA6-B8C1-E8182F592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1201"/>
            <a:ext cx="10058400" cy="4133849"/>
          </a:xfr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>
                <a:cs typeface="Times New Roman" panose="02020603050405020304" pitchFamily="18" charset="0"/>
              </a:rPr>
              <a:t>Mutual fund returns are taxed on the income from mutual fund investments.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i="1" dirty="0">
                <a:cs typeface="Times New Roman" panose="02020603050405020304" pitchFamily="18" charset="0"/>
              </a:rPr>
              <a:t> </a:t>
            </a:r>
            <a:r>
              <a:rPr lang="en-US" i="1" u="sng" dirty="0">
                <a:cs typeface="Times New Roman" panose="02020603050405020304" pitchFamily="18" charset="0"/>
              </a:rPr>
              <a:t>Ways in Which Investors Earn in Mutual Fund: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i="1" u="sng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en-IN" sz="2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 Gains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I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N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r>
              <a:rPr lang="en-IN" sz="2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Dividends</a:t>
            </a:r>
          </a:p>
          <a:p>
            <a:pPr marL="0" indent="0">
              <a:buNone/>
            </a:pPr>
            <a:r>
              <a:rPr lang="en-IN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Appreciation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Unit Value of the 		   </a:t>
            </a:r>
            <a:r>
              <a:rPr lang="en-IN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Profits returned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mutual fund to the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Mutual Fund at the time of sale.			   Investors at Regular Intervals.		</a:t>
            </a:r>
          </a:p>
          <a:p>
            <a:pPr marL="0" indent="0">
              <a:buNone/>
            </a:pPr>
            <a:endParaRPr lang="en-IN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5295332D-F3F2-4C36-AB5E-EE212EC1A9DB}"/>
                  </a:ext>
                </a:extLst>
              </p14:cNvPr>
              <p14:cNvContentPartPr/>
              <p14:nvPr/>
            </p14:nvContentPartPr>
            <p14:xfrm>
              <a:off x="2261925" y="2837340"/>
              <a:ext cx="5372640" cy="9540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5295332D-F3F2-4C36-AB5E-EE212EC1A9D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33485" y="2808900"/>
                <a:ext cx="5429520" cy="10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886687B-874D-4254-9EE3-2380CF586768}"/>
                  </a:ext>
                </a:extLst>
              </p14:cNvPr>
              <p14:cNvContentPartPr/>
              <p14:nvPr/>
            </p14:nvContentPartPr>
            <p14:xfrm>
              <a:off x="7439085" y="3447180"/>
              <a:ext cx="390960" cy="3441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886687B-874D-4254-9EE3-2380CF5867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10645" y="3418740"/>
                <a:ext cx="447840" cy="40104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Arrow: Down 17">
            <a:extLst>
              <a:ext uri="{FF2B5EF4-FFF2-40B4-BE49-F238E27FC236}">
                <a16:creationId xmlns:a16="http://schemas.microsoft.com/office/drawing/2014/main" id="{613F94F1-6CB5-4D19-8DDD-3235FEF4FEB1}"/>
              </a:ext>
            </a:extLst>
          </p:cNvPr>
          <p:cNvSpPr/>
          <p:nvPr/>
        </p:nvSpPr>
        <p:spPr>
          <a:xfrm>
            <a:off x="2190750" y="4438650"/>
            <a:ext cx="228600" cy="295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2C2ECFE5-39A6-4048-B02C-8EB181CF634D}"/>
              </a:ext>
            </a:extLst>
          </p:cNvPr>
          <p:cNvSpPr/>
          <p:nvPr/>
        </p:nvSpPr>
        <p:spPr>
          <a:xfrm>
            <a:off x="7634565" y="4438650"/>
            <a:ext cx="228600" cy="295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0104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DBD9-77BF-4030-80F5-70FB221EDBD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dirty="0"/>
              <a:t>FACTORS AFFECTING MUTUAL FUND TAXATION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38FDE-3771-43D3-80B8-26AE85868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1675"/>
            <a:ext cx="10058400" cy="2447925"/>
          </a:xfr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4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MUTUAL FUND TAXATION</a:t>
            </a:r>
          </a:p>
          <a:p>
            <a:pPr marL="0" indent="0" algn="ctr">
              <a:buNone/>
            </a:pPr>
            <a:endParaRPr lang="en-IN" sz="2400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EQUITY FUNDS </a:t>
            </a: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       </a:t>
            </a:r>
            <a:r>
              <a:rPr lang="en-US" sz="24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DEBT FUNDS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9913660B-AB07-458E-A4EC-0F2977E967FC}"/>
                  </a:ext>
                </a:extLst>
              </p14:cNvPr>
              <p14:cNvContentPartPr/>
              <p14:nvPr/>
            </p14:nvContentPartPr>
            <p14:xfrm>
              <a:off x="2211480" y="2409480"/>
              <a:ext cx="3915000" cy="5677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9913660B-AB07-458E-A4EC-0F2977E967F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83040" y="2381040"/>
                <a:ext cx="3971880" cy="62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E5162A2A-CA12-4CB3-9285-1D8DE0B74DE1}"/>
                  </a:ext>
                </a:extLst>
              </p14:cNvPr>
              <p14:cNvContentPartPr/>
              <p14:nvPr/>
            </p14:nvContentPartPr>
            <p14:xfrm>
              <a:off x="6126480" y="2626020"/>
              <a:ext cx="3137760" cy="4176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E5162A2A-CA12-4CB3-9285-1D8DE0B74DE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98040" y="2597580"/>
                <a:ext cx="3194280" cy="47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F756CC2D-13B6-4B89-8260-BE2EA4461939}"/>
                  </a:ext>
                </a:extLst>
              </p14:cNvPr>
              <p14:cNvContentPartPr/>
              <p14:nvPr/>
            </p14:nvContentPartPr>
            <p14:xfrm>
              <a:off x="2095605" y="2843100"/>
              <a:ext cx="352800" cy="2340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F756CC2D-13B6-4B89-8260-BE2EA446193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67165" y="2814660"/>
                <a:ext cx="409680" cy="29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9CCB6C17-E3AB-45EC-BFF4-F43EEC456DA9}"/>
                  </a:ext>
                </a:extLst>
              </p14:cNvPr>
              <p14:cNvContentPartPr/>
              <p14:nvPr/>
            </p14:nvContentPartPr>
            <p14:xfrm>
              <a:off x="8972685" y="2900340"/>
              <a:ext cx="524160" cy="243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9CCB6C17-E3AB-45EC-BFF4-F43EEC456DA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944245" y="2871900"/>
                <a:ext cx="581040" cy="30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9515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FDDE-B1A4-4234-89BC-E41D0003C7C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dirty="0"/>
              <a:t>FACTORS AFFECTING MUTUAL FUND TAXATION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A96A9-4BAC-4D0B-9F9B-A86E43C67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108201"/>
            <a:ext cx="10208895" cy="3997324"/>
          </a:xfrm>
          <a:ln>
            <a:solidFill>
              <a:srgbClr val="C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algn="ctr"/>
            <a:r>
              <a:rPr lang="en-US" sz="28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EQUITY FUNDS</a:t>
            </a:r>
          </a:p>
          <a:p>
            <a:pPr marL="0" indent="0" algn="ctr">
              <a:buNone/>
            </a:pPr>
            <a:endParaRPr lang="en-US" sz="2800" b="1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Term </a:t>
            </a:r>
            <a:r>
              <a:rPr lang="en-US" sz="28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 Gains</a:t>
            </a:r>
            <a:r>
              <a:rPr lang="en-US" sz="28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</a:t>
            </a:r>
            <a:r>
              <a:rPr lang="en-US" sz="28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Term Capital Gains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Holding is Less than 1 year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Holding is more than 1 year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15% Tax Levied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Upto ₹ 1 Lakh = Nil Tax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+ 4 % cess on Tax					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 ₹ 1 Lakh = 10 % LTCG								with no Indexation benefit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IN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8401A0-CCE0-4217-BF0D-FD76874F7672}"/>
                  </a:ext>
                </a:extLst>
              </p14:cNvPr>
              <p14:cNvContentPartPr/>
              <p14:nvPr/>
            </p14:nvContentPartPr>
            <p14:xfrm>
              <a:off x="1733445" y="2619540"/>
              <a:ext cx="4505760" cy="7239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8401A0-CCE0-4217-BF0D-FD76874F767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4365" y="2600460"/>
                <a:ext cx="4543560" cy="7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B410FDA-2638-4AF8-9B97-7A0CE42FFE3D}"/>
                  </a:ext>
                </a:extLst>
              </p14:cNvPr>
              <p14:cNvContentPartPr/>
              <p14:nvPr/>
            </p14:nvContentPartPr>
            <p14:xfrm>
              <a:off x="1657485" y="3190860"/>
              <a:ext cx="371880" cy="297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B410FDA-2638-4AF8-9B97-7A0CE42FFE3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8405" y="3171780"/>
                <a:ext cx="409680" cy="33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837E4DAD-0460-4641-A61E-709B140A4550}"/>
                  </a:ext>
                </a:extLst>
              </p14:cNvPr>
              <p14:cNvContentPartPr/>
              <p14:nvPr/>
            </p14:nvContentPartPr>
            <p14:xfrm>
              <a:off x="6257925" y="2749140"/>
              <a:ext cx="4077000" cy="4518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837E4DAD-0460-4641-A61E-709B140A455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38845" y="2730060"/>
                <a:ext cx="4114800" cy="4896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Arrow: Down 10">
            <a:extLst>
              <a:ext uri="{FF2B5EF4-FFF2-40B4-BE49-F238E27FC236}">
                <a16:creationId xmlns:a16="http://schemas.microsoft.com/office/drawing/2014/main" id="{F8F62AED-37F7-4400-9C8B-B74371C111F3}"/>
              </a:ext>
            </a:extLst>
          </p:cNvPr>
          <p:cNvSpPr/>
          <p:nvPr/>
        </p:nvSpPr>
        <p:spPr>
          <a:xfrm>
            <a:off x="2029365" y="3869040"/>
            <a:ext cx="189960" cy="190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364FB1B-526D-4159-9909-7EFE3C1CD0D6}"/>
              </a:ext>
            </a:extLst>
          </p:cNvPr>
          <p:cNvSpPr/>
          <p:nvPr/>
        </p:nvSpPr>
        <p:spPr>
          <a:xfrm>
            <a:off x="9191085" y="3843769"/>
            <a:ext cx="189960" cy="190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B171116-B070-414D-BB09-473C5EDB9177}"/>
              </a:ext>
            </a:extLst>
          </p:cNvPr>
          <p:cNvSpPr/>
          <p:nvPr/>
        </p:nvSpPr>
        <p:spPr>
          <a:xfrm>
            <a:off x="2029365" y="4394580"/>
            <a:ext cx="189960" cy="1905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D8A5504-5547-4417-817A-ADCFBABD7F7D}"/>
              </a:ext>
            </a:extLst>
          </p:cNvPr>
          <p:cNvSpPr/>
          <p:nvPr/>
        </p:nvSpPr>
        <p:spPr>
          <a:xfrm>
            <a:off x="9191085" y="4367482"/>
            <a:ext cx="189960" cy="1905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8985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CD6D-6186-459A-97C0-737D9D94EB2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dirty="0"/>
              <a:t>FACTORS AFFECTING MUTUAL FUND TAXATION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12B6B-CEE5-4531-AA9E-B7A11168F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9774"/>
            <a:ext cx="10494645" cy="4352925"/>
          </a:xfr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47500" lnSpcReduction="20000"/>
          </a:bodyPr>
          <a:lstStyle/>
          <a:p>
            <a:pPr algn="ctr"/>
            <a:r>
              <a:rPr lang="en-US" sz="51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DEBT FUNDS</a:t>
            </a:r>
          </a:p>
          <a:p>
            <a:pPr algn="ctr"/>
            <a:endParaRPr lang="en-US" sz="2800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b="1" i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4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Term Capital Gains</a:t>
            </a:r>
            <a:r>
              <a:rPr lang="en-US" sz="32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sz="3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US" sz="44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Term Capital Gains</a:t>
            </a:r>
          </a:p>
          <a:p>
            <a:pPr marL="0" indent="0">
              <a:buNone/>
            </a:pPr>
            <a:r>
              <a:rPr lang="en-US" sz="29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Holding is Less than 3 years</a:t>
            </a:r>
            <a:r>
              <a:rPr lang="en-US" sz="29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                               </a:t>
            </a:r>
            <a:r>
              <a:rPr lang="en-US" sz="29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Holding is more than 3 years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Individual Tax Slab</a:t>
            </a:r>
            <a:r>
              <a:rPr lang="en-US" sz="29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en-US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 Tax with Indexation benefit</a:t>
            </a:r>
            <a:endParaRPr lang="en-IN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900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9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  <a:r>
              <a:rPr lang="en-US" sz="29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If  Individual income exceeds Rupees 1 crore        then 15% surcharge is applied.     Health &amp; Education cess 4% Applicable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9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 Individual income exceeds Rupees 50 Lakhs       then 10% surcharge is applied.                On the Aggregate of tax &amp; surcharge           </a:t>
            </a:r>
            <a:endParaRPr lang="en-US" sz="2900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9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800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2800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4BFD0996-0287-4B1E-8BC7-9738E21DFEF4}"/>
                  </a:ext>
                </a:extLst>
              </p14:cNvPr>
              <p14:cNvContentPartPr/>
              <p14:nvPr/>
            </p14:nvContentPartPr>
            <p14:xfrm>
              <a:off x="2380725" y="2400126"/>
              <a:ext cx="3819960" cy="8438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4BFD0996-0287-4B1E-8BC7-9738E21DFEF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61645" y="2381046"/>
                <a:ext cx="3857760" cy="88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EFA1F357-92C9-48B2-B48D-DF7E947008F9}"/>
                  </a:ext>
                </a:extLst>
              </p14:cNvPr>
              <p14:cNvContentPartPr/>
              <p14:nvPr/>
            </p14:nvContentPartPr>
            <p14:xfrm>
              <a:off x="2171025" y="3081420"/>
              <a:ext cx="419400" cy="162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EFA1F357-92C9-48B2-B48D-DF7E947008F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1945" y="3062340"/>
                <a:ext cx="457200" cy="20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9EE3F7D3-3592-4166-BA94-ED6A5EA28E1B}"/>
                  </a:ext>
                </a:extLst>
              </p14:cNvPr>
              <p14:cNvContentPartPr/>
              <p14:nvPr/>
            </p14:nvContentPartPr>
            <p14:xfrm>
              <a:off x="6163260" y="2608560"/>
              <a:ext cx="3681360" cy="1335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9EE3F7D3-3592-4166-BA94-ED6A5EA28E1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44180" y="2589480"/>
                <a:ext cx="3719160" cy="17136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A8A98022-4233-4854-B389-9E28E1E46186}"/>
              </a:ext>
            </a:extLst>
          </p:cNvPr>
          <p:cNvSpPr/>
          <p:nvPr/>
        </p:nvSpPr>
        <p:spPr>
          <a:xfrm>
            <a:off x="2208779" y="3599557"/>
            <a:ext cx="171945" cy="143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A060F6B-9A9A-42CE-BFF3-1D7BBC0353E1}"/>
              </a:ext>
            </a:extLst>
          </p:cNvPr>
          <p:cNvSpPr/>
          <p:nvPr/>
        </p:nvSpPr>
        <p:spPr>
          <a:xfrm>
            <a:off x="9446728" y="3618979"/>
            <a:ext cx="171945" cy="143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14F4D60-2A37-46AE-B2E7-C5E69C64635A}"/>
              </a:ext>
            </a:extLst>
          </p:cNvPr>
          <p:cNvSpPr/>
          <p:nvPr/>
        </p:nvSpPr>
        <p:spPr>
          <a:xfrm>
            <a:off x="2208779" y="3978470"/>
            <a:ext cx="171945" cy="143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0C75A10-EAC4-4842-B397-1BC9F0D2F412}"/>
              </a:ext>
            </a:extLst>
          </p:cNvPr>
          <p:cNvSpPr/>
          <p:nvPr/>
        </p:nvSpPr>
        <p:spPr>
          <a:xfrm>
            <a:off x="9446728" y="3963135"/>
            <a:ext cx="171945" cy="143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E4EA915-0CD1-4BA0-B1B4-4A690CEF1D17}"/>
              </a:ext>
            </a:extLst>
          </p:cNvPr>
          <p:cNvSpPr/>
          <p:nvPr/>
        </p:nvSpPr>
        <p:spPr>
          <a:xfrm>
            <a:off x="5095875" y="4919662"/>
            <a:ext cx="190500" cy="66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E1EAAB3-FDE2-4C8E-A68C-3C90A4D4BD2D}"/>
              </a:ext>
            </a:extLst>
          </p:cNvPr>
          <p:cNvSpPr/>
          <p:nvPr/>
        </p:nvSpPr>
        <p:spPr>
          <a:xfrm>
            <a:off x="4695825" y="5291137"/>
            <a:ext cx="190500" cy="66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3F100F42-0602-4797-9451-EC92DE2DCF28}"/>
                  </a:ext>
                </a:extLst>
              </p14:cNvPr>
              <p14:cNvContentPartPr/>
              <p14:nvPr/>
            </p14:nvContentPartPr>
            <p14:xfrm>
              <a:off x="7744005" y="4810140"/>
              <a:ext cx="360" cy="1944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3F100F42-0602-4797-9451-EC92DE2DCF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08005" y="4738140"/>
                <a:ext cx="7200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CD0CB215-4157-43C2-8756-0C44EA2B9F1C}"/>
                  </a:ext>
                </a:extLst>
              </p14:cNvPr>
              <p14:cNvContentPartPr/>
              <p14:nvPr/>
            </p14:nvContentPartPr>
            <p14:xfrm>
              <a:off x="7594605" y="4543740"/>
              <a:ext cx="3424320" cy="14004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CD0CB215-4157-43C2-8756-0C44EA2B9F1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558605" y="4471740"/>
                <a:ext cx="3495960" cy="154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EFF5C9E4-CD5E-44E8-991D-02D39F30E264}"/>
                  </a:ext>
                </a:extLst>
              </p14:cNvPr>
              <p14:cNvContentPartPr/>
              <p14:nvPr/>
            </p14:nvContentPartPr>
            <p14:xfrm>
              <a:off x="9848925" y="2686140"/>
              <a:ext cx="360" cy="33372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EFF5C9E4-CD5E-44E8-991D-02D39F30E26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829845" y="2667060"/>
                <a:ext cx="38160" cy="37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75C4DA5E-FBCF-4424-8E36-1B7B03B3F335}"/>
                  </a:ext>
                </a:extLst>
              </p14:cNvPr>
              <p14:cNvContentPartPr/>
              <p14:nvPr/>
            </p14:nvContentPartPr>
            <p14:xfrm>
              <a:off x="9667845" y="2876580"/>
              <a:ext cx="335160" cy="2487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75C4DA5E-FBCF-4424-8E36-1B7B03B3F33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648765" y="2857500"/>
                <a:ext cx="372960" cy="28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565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98E7E-F31E-41F7-8F64-5A7891D4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66750"/>
            <a:ext cx="10058400" cy="1223010"/>
          </a:xfrm>
          <a:solidFill>
            <a:schemeClr val="accent4"/>
          </a:solidFill>
        </p:spPr>
        <p:txBody>
          <a:bodyPr/>
          <a:lstStyle/>
          <a:p>
            <a:r>
              <a:rPr lang="en-US" dirty="0"/>
              <a:t>VALUATION OF EQUITY SECURITIES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6331A-9943-4732-A15A-BEB0E1081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9760"/>
            <a:ext cx="12192000" cy="3979333"/>
          </a:xfr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IN" dirty="0"/>
          </a:p>
          <a:p>
            <a:pPr marL="457200" indent="-457200">
              <a:buAutoNum type="arabicParenR"/>
            </a:pPr>
            <a:r>
              <a:rPr lang="en-IN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TRADED SECURITIES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IN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IN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THINLY TRADED SECURITIES</a:t>
            </a:r>
            <a:r>
              <a:rPr lang="en-IN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IN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IN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NON-TRADED SECURITIES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b="1" i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‘ Mark to Market</a:t>
            </a:r>
            <a:r>
              <a:rPr lang="en-IN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   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Trading in a security is Less than Rupees 	          When a Security is not Traded Trading in a Security </a:t>
            </a:r>
            <a:r>
              <a:rPr lang="en-IN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more 	   5 Lakhs &amp; The Total Volume is Less than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on any stock exchange for 30 than Rupees 5 Lakhs &amp; The 	   50000 shares.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Days ( Prior to the Valuation Total Volume is more than							           date) </a:t>
            </a:r>
            <a:r>
              <a:rPr lang="en-US" u="sng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nnnnnnnnnnnnnnnn</a:t>
            </a:r>
            <a:r>
              <a:rPr lang="en-US" u="sng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50000 shares.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more than or 											equal to Rs. 5 lakhs											or 50000 shares)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97508DE-54F1-4DF2-9C4C-44C01921365F}"/>
                  </a:ext>
                </a:extLst>
              </p14:cNvPr>
              <p14:cNvContentPartPr/>
              <p14:nvPr/>
            </p14:nvContentPartPr>
            <p14:xfrm>
              <a:off x="981045" y="1904940"/>
              <a:ext cx="4991400" cy="6055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497508DE-54F1-4DF2-9C4C-44C01921365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1965" y="1885860"/>
                <a:ext cx="5029200" cy="64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A68712B-26AF-4200-812B-2B94B9506C9A}"/>
                  </a:ext>
                </a:extLst>
              </p14:cNvPr>
              <p14:cNvContentPartPr/>
              <p14:nvPr/>
            </p14:nvContentPartPr>
            <p14:xfrm>
              <a:off x="5905485" y="2209860"/>
              <a:ext cx="360" cy="4384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A68712B-26AF-4200-812B-2B94B9506C9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86405" y="2190780"/>
                <a:ext cx="38160" cy="47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FC01224-DC59-41BB-94B2-7819727C863A}"/>
                  </a:ext>
                </a:extLst>
              </p14:cNvPr>
              <p14:cNvContentPartPr/>
              <p14:nvPr/>
            </p14:nvContentPartPr>
            <p14:xfrm>
              <a:off x="5981805" y="2105100"/>
              <a:ext cx="1910160" cy="860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FC01224-DC59-41BB-94B2-7819727C863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62725" y="2086020"/>
                <a:ext cx="1947960" cy="12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F1E423AE-DBEA-4F9D-AA23-74C723DAA652}"/>
                  </a:ext>
                </a:extLst>
              </p14:cNvPr>
              <p14:cNvContentPartPr/>
              <p14:nvPr/>
            </p14:nvContentPartPr>
            <p14:xfrm>
              <a:off x="5953005" y="2114460"/>
              <a:ext cx="4396320" cy="766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F1E423AE-DBEA-4F9D-AA23-74C723DAA6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33925" y="2095380"/>
                <a:ext cx="4434120" cy="11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DA4B4C7-7C5A-40B1-A0A4-E5CB2B9E4D5E}"/>
                  </a:ext>
                </a:extLst>
              </p14:cNvPr>
              <p14:cNvContentPartPr/>
              <p14:nvPr/>
            </p14:nvContentPartPr>
            <p14:xfrm>
              <a:off x="10363365" y="2105100"/>
              <a:ext cx="28800" cy="2718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DA4B4C7-7C5A-40B1-A0A4-E5CB2B9E4D5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344285" y="2086020"/>
                <a:ext cx="66600" cy="30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8778C725-4A02-4AD7-85B0-0AC0E3F59DAB}"/>
                  </a:ext>
                </a:extLst>
              </p14:cNvPr>
              <p14:cNvContentPartPr/>
              <p14:nvPr/>
            </p14:nvContentPartPr>
            <p14:xfrm>
              <a:off x="5715045" y="2524140"/>
              <a:ext cx="324360" cy="1717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8778C725-4A02-4AD7-85B0-0AC0E3F59DAB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95965" y="2505060"/>
                <a:ext cx="362160" cy="20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B5BC335B-D10D-4473-9E6D-C063BAC45137}"/>
                  </a:ext>
                </a:extLst>
              </p14:cNvPr>
              <p14:cNvContentPartPr/>
              <p14:nvPr/>
            </p14:nvContentPartPr>
            <p14:xfrm>
              <a:off x="1000125" y="2438460"/>
              <a:ext cx="10440" cy="20988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B5BC335B-D10D-4473-9E6D-C063BAC45137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81045" y="2419380"/>
                <a:ext cx="4824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DC6298C0-9E3A-43F5-8002-A06F60B3D33A}"/>
                  </a:ext>
                </a:extLst>
              </p14:cNvPr>
              <p14:cNvContentPartPr/>
              <p14:nvPr/>
            </p14:nvContentPartPr>
            <p14:xfrm>
              <a:off x="828765" y="2419380"/>
              <a:ext cx="314640" cy="3268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DC6298C0-9E3A-43F5-8002-A06F60B3D33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09685" y="2400300"/>
                <a:ext cx="352440" cy="36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4F4A7D8E-70A2-4C65-9699-613E3A9FC6A0}"/>
                  </a:ext>
                </a:extLst>
              </p14:cNvPr>
              <p14:cNvContentPartPr/>
              <p14:nvPr/>
            </p14:nvContentPartPr>
            <p14:xfrm>
              <a:off x="10410885" y="2352780"/>
              <a:ext cx="360" cy="3718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4F4A7D8E-70A2-4C65-9699-613E3A9FC6A0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391805" y="2333700"/>
                <a:ext cx="38160" cy="40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66743ACF-DE62-4260-9B11-6B12AD8F99F4}"/>
                  </a:ext>
                </a:extLst>
              </p14:cNvPr>
              <p14:cNvContentPartPr/>
              <p14:nvPr/>
            </p14:nvContentPartPr>
            <p14:xfrm>
              <a:off x="10239525" y="2533500"/>
              <a:ext cx="362160" cy="26892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66743ACF-DE62-4260-9B11-6B12AD8F99F4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220445" y="2514420"/>
                <a:ext cx="399960" cy="30672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91ABEE10-5AC4-436C-882D-CD78E1F46C5F}"/>
              </a:ext>
            </a:extLst>
          </p:cNvPr>
          <p:cNvSpPr/>
          <p:nvPr/>
        </p:nvSpPr>
        <p:spPr>
          <a:xfrm>
            <a:off x="9458325" y="4453843"/>
            <a:ext cx="2457450" cy="192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71E24A-F68D-455C-9203-6220E7887E4B}"/>
              </a:ext>
            </a:extLst>
          </p:cNvPr>
          <p:cNvSpPr/>
          <p:nvPr/>
        </p:nvSpPr>
        <p:spPr>
          <a:xfrm>
            <a:off x="0" y="3924300"/>
            <a:ext cx="76200" cy="47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5773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B5AA5-1033-474D-BAC8-10F97573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737361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GUIDELINES TO PURCHASE MUTUAL FUND/PROCESS OF INVESTING IN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3015F-9A62-416D-8FC9-C74EEA708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52625"/>
            <a:ext cx="10058400" cy="4467225"/>
          </a:xfr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the Aim of Fund: </a:t>
            </a:r>
            <a:r>
              <a:rPr lang="en-US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 Appreciation or getting income at Regular interval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Performance of Mutual Fund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Background of Company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out Cost of operation: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different types of fees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Facilities provided to investors by the Mutual Fund: </a:t>
            </a:r>
            <a:r>
              <a:rPr lang="en-US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Repurchase, Reissue etc.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out Transparency of Company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the best out of the Alternatives</a:t>
            </a:r>
            <a:endParaRPr lang="en-IN" sz="2400" b="1" i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0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8F54-A4A7-47AF-ADB9-64F617AE0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57225"/>
            <a:ext cx="10058400" cy="108013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WAYS TO INVEST IN MUTUAL FUND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4ECA492-0489-44CA-9189-54B96332BF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011359"/>
              </p:ext>
            </p:extLst>
          </p:nvPr>
        </p:nvGraphicFramePr>
        <p:xfrm>
          <a:off x="1097280" y="2346325"/>
          <a:ext cx="10058400" cy="376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1E6F1D4C-B74A-4745-B077-DB3232A78D49}"/>
              </a:ext>
            </a:extLst>
          </p:cNvPr>
          <p:cNvSpPr/>
          <p:nvPr/>
        </p:nvSpPr>
        <p:spPr>
          <a:xfrm>
            <a:off x="5638800" y="1943100"/>
            <a:ext cx="361950" cy="31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3702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E9491-E137-4B7A-9708-68D0E1077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1737360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THE ROLE OF SEBI IN INVESTORS PROTECTION/MEASURES BY SEBI IN INVESTORS PROTECTION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7BF3E-0649-4E34-B9B3-CB4E0C155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4525"/>
            <a:ext cx="10637520" cy="4476750"/>
          </a:xfr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 Exchange &amp; other Securities market business Regulation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Registering, Regulating &amp; Train the Intermediaries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Registering Investment Schemes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Recording &amp; Monitoring the work of Custodian, Depositors, Participants, Foreign Investors, Credit Rating Agencies etc.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Promotion and Controlling of Self-Regulatory Companies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Keeping a check on frauds and unfair trading methods relating to securities market.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Carry out Investor Awareness and Education Programme</a:t>
            </a:r>
          </a:p>
        </p:txBody>
      </p:sp>
    </p:spTree>
    <p:extLst>
      <p:ext uri="{BB962C8B-B14F-4D97-AF65-F5344CB8AC3E}">
        <p14:creationId xmlns:p14="http://schemas.microsoft.com/office/powerpoint/2010/main" val="182239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CE30F-6E81-4C2A-9794-ADA98AC2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MUTUAL FUND OPERATION FLOW CHART</a:t>
            </a:r>
            <a:endParaRPr lang="en-IN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8AB5B04-80FA-4F46-A674-C0D7F5ED1A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2515283"/>
              </p:ext>
            </p:extLst>
          </p:nvPr>
        </p:nvGraphicFramePr>
        <p:xfrm>
          <a:off x="1096963" y="2108200"/>
          <a:ext cx="10058400" cy="376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670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BA205-AFC5-4A0D-B83E-D4AF86C9E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38978"/>
            <a:ext cx="10058400" cy="1450757"/>
          </a:xfrm>
        </p:spPr>
        <p:txBody>
          <a:bodyPr/>
          <a:lstStyle/>
          <a:p>
            <a:r>
              <a:rPr lang="en-US" dirty="0">
                <a:highlight>
                  <a:srgbClr val="008000"/>
                </a:highlight>
              </a:rPr>
              <a:t>    MEANING OF MUTUAL FUND</a:t>
            </a:r>
            <a:endParaRPr lang="en-IN" dirty="0">
              <a:highlight>
                <a:srgbClr val="0080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A12E-A6A0-47EE-9278-E13690C35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55826"/>
            <a:ext cx="10058400" cy="376089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It is the Money managing institution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That pool the money received from the general public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Having Limited financial means but similar financial goals. </a:t>
            </a:r>
            <a:endParaRPr lang="en-IN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3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30463-536D-472B-8646-B3D65D5B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DEFINITION OF MUTUAL FUND</a:t>
            </a:r>
            <a:endParaRPr lang="en-IN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CCA3B-1B74-4285-9C69-F1EFED13E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1020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  <a:highlight>
                  <a:srgbClr val="FF00FF"/>
                </a:highlight>
              </a:rPr>
              <a:t>ACCORDING TO ASSOCIATION OF MUTUAL FUND IN INDIA ( AMFI):</a:t>
            </a:r>
            <a:r>
              <a:rPr lang="en-US" dirty="0">
                <a:solidFill>
                  <a:schemeClr val="tx1"/>
                </a:solidFill>
              </a:rPr>
              <a:t> “ A Mutual Fund is </a:t>
            </a:r>
          </a:p>
          <a:p>
            <a:pPr lvl="3"/>
            <a:r>
              <a:rPr lang="en-US" sz="2000" dirty="0">
                <a:solidFill>
                  <a:srgbClr val="FF0000"/>
                </a:solidFill>
              </a:rPr>
              <a:t>A Trust that pools the savings of number of Investors</a:t>
            </a:r>
          </a:p>
          <a:p>
            <a:pPr lvl="3"/>
            <a:r>
              <a:rPr lang="en-US" sz="2000" dirty="0">
                <a:solidFill>
                  <a:srgbClr val="FF0000"/>
                </a:solidFill>
              </a:rPr>
              <a:t>Who share common financial goals.”</a:t>
            </a:r>
          </a:p>
          <a:p>
            <a:pPr marL="566928" lvl="3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566928" lvl="3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	THEREFORE, With respect to meaning and Definition we can say that: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Mutual Fund as an Investment option has become very attractive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For Retail investors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Who are interested in the financial market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But do not have the time, expertise and experience in good stock picking</a:t>
            </a:r>
          </a:p>
          <a:p>
            <a:pPr marL="566928" lvl="3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		The problems faced by the small investors in the share market have been offset by the emergence of mutual funds.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4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54A9B-F2D6-47ED-BD72-C9562BAEA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76217"/>
            <a:ext cx="10058400" cy="1200291"/>
          </a:xfrm>
        </p:spPr>
        <p:txBody>
          <a:bodyPr>
            <a:normAutofit fontScale="90000"/>
          </a:bodyPr>
          <a:lstStyle/>
          <a:p>
            <a:r>
              <a:rPr lang="en-US" dirty="0">
                <a:highlight>
                  <a:srgbClr val="00FF00"/>
                </a:highlight>
              </a:rPr>
              <a:t>FEATURES/CHARACTERSTICS OF MUTUAL FUND</a:t>
            </a:r>
            <a:endParaRPr lang="en-IN" dirty="0">
              <a:highlight>
                <a:srgbClr val="00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3B42-C706-4495-BBA4-04E6A917A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Marketable Investments</a:t>
            </a:r>
            <a:r>
              <a:rPr lang="en-US" dirty="0"/>
              <a:t>: Portfolio is updated everyday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Ownership of the mutual fund</a:t>
            </a:r>
            <a:r>
              <a:rPr lang="en-US" dirty="0"/>
              <a:t>: Belongs to the investors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Professional Management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Investment objectives</a:t>
            </a:r>
            <a:r>
              <a:rPr lang="en-US" dirty="0"/>
              <a:t>: Profit maximization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Choices to the investors</a:t>
            </a:r>
            <a:r>
              <a:rPr lang="en-US" dirty="0"/>
              <a:t>: Open ended funds(do not have limit for units issue &amp; do not have fixed maturity period) OR Close ended funds(fixed no. of units traded on the stock exchange &amp; have fixed maturity period like Initial Public Offer) 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308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125E-F914-40ED-B33B-36EED4D33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566050"/>
          </a:xfrm>
        </p:spPr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ADVANTAGES OF MUTUAL FUNDS</a:t>
            </a:r>
            <a:endParaRPr lang="en-IN" dirty="0">
              <a:highlight>
                <a:srgbClr val="00FFFF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35884-FB3A-4AD4-8D1D-E53E0E04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449" y="1908313"/>
            <a:ext cx="10249231" cy="446863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Diversification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Record keeping in a convenient manner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Flexibility and convenience: </a:t>
            </a:r>
            <a:r>
              <a:rPr lang="en-US" dirty="0">
                <a:solidFill>
                  <a:schemeClr val="tx1"/>
                </a:solidFill>
              </a:rPr>
              <a:t>Like purchase, redemption and switching between funds are relatively simple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Affordability: </a:t>
            </a:r>
            <a:r>
              <a:rPr lang="en-US" dirty="0">
                <a:solidFill>
                  <a:schemeClr val="tx1"/>
                </a:solidFill>
              </a:rPr>
              <a:t>like in SIP Rs. 500 per month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Investors Protection: </a:t>
            </a:r>
            <a:r>
              <a:rPr lang="en-US" dirty="0">
                <a:solidFill>
                  <a:schemeClr val="tx1"/>
                </a:solidFill>
              </a:rPr>
              <a:t>Regulated by SEBI &amp; AMFI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Liquidity: </a:t>
            </a:r>
            <a:r>
              <a:rPr lang="en-US" dirty="0">
                <a:solidFill>
                  <a:schemeClr val="tx1"/>
                </a:solidFill>
              </a:rPr>
              <a:t>Can be easily sold back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Tax benefits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Professional management</a:t>
            </a:r>
          </a:p>
          <a:p>
            <a:pPr marL="457200" indent="-457200">
              <a:buFont typeface="+mj-lt"/>
              <a:buAutoNum type="arabicParenR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957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4C65-95B9-4EB3-B62D-7E5160F20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00FF"/>
                </a:highlight>
              </a:rPr>
              <a:t>DISADVANTAGES/DRAWBACKS OF MUTUAL FUNDS</a:t>
            </a:r>
            <a:endParaRPr lang="en-IN" dirty="0">
              <a:highlight>
                <a:srgbClr val="FF00FF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199C4-4C59-4686-9B2C-485181D8C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No Guarantee of returns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Fees and commission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Management risk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Misleading Advertisement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Fluctuating returns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Absence of experienced personnel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93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9BBAC-C3FD-48E8-A9B2-6971FDE5C4D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HISTORY/ORIGIN OF MUTUAL FUND IN INDIA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5D277-0A3A-41F5-864A-62E4D3B28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43101"/>
            <a:ext cx="10058400" cy="3925992"/>
          </a:xfr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1 (1964-1987)</a:t>
            </a:r>
            <a:r>
              <a:rPr lang="en-US" sz="2400" dirty="0"/>
              <a:t>:- </a:t>
            </a:r>
            <a:r>
              <a:rPr lang="en-US" sz="2400" b="1" i="1" u="sng" dirty="0">
                <a:solidFill>
                  <a:srgbClr val="00B0F0"/>
                </a:solidFill>
              </a:rPr>
              <a:t>GROWTH OF UTI </a:t>
            </a:r>
            <a:r>
              <a:rPr lang="en-US" sz="2400" dirty="0"/>
              <a:t>( Unit Trust of India enjoyed complete monopoly when it was established in the year 1963 by an Act of Parliament).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2 (1987-1993)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chemeClr val="accent1">
                    <a:lumMod val="50000"/>
                  </a:schemeClr>
                </a:solidFill>
              </a:rPr>
              <a:t>ENTRY OF PUBLIC SECTOR FUNDS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3 (1993-1996)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chemeClr val="accent1"/>
                </a:solidFill>
              </a:rPr>
              <a:t>EMERGENCE OF PRIVATE FUNDS </a:t>
            </a:r>
            <a:r>
              <a:rPr lang="en-US" sz="2400" dirty="0"/>
              <a:t>(Private Mutual Fund Co.)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4 (1996-1999)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rgbClr val="FF0000"/>
                </a:solidFill>
              </a:rPr>
              <a:t>GROWTH AND SEBI REGULATION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5 (1999-2004)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rgbClr val="002060"/>
                </a:solidFill>
              </a:rPr>
              <a:t>EMERGENCE OF LARGE AND UNIFORM INDUSTRY</a:t>
            </a:r>
            <a:endParaRPr lang="en-IN" sz="2400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1195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{3EADC5F1-60B6-4D2E-8CAE-EEC0C0936A72}tf11437505</Template>
  <TotalTime>0</TotalTime>
  <Words>2257</Words>
  <Application>Microsoft Office PowerPoint</Application>
  <PresentationFormat>Widescreen</PresentationFormat>
  <Paragraphs>210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Georgia Pro Cond Light</vt:lpstr>
      <vt:lpstr>Speak Pro</vt:lpstr>
      <vt:lpstr>Times New Roman</vt:lpstr>
      <vt:lpstr>Wingdings</vt:lpstr>
      <vt:lpstr>RetrospectVTI</vt:lpstr>
      <vt:lpstr>MODULE:1</vt:lpstr>
      <vt:lpstr>             INTRODUCTION</vt:lpstr>
      <vt:lpstr>MUTUAL FUND OPERATION FLOW CHART</vt:lpstr>
      <vt:lpstr>    MEANING OF MUTUAL FUND</vt:lpstr>
      <vt:lpstr>DEFINITION OF MUTUAL FUND</vt:lpstr>
      <vt:lpstr>FEATURES/CHARACTERSTICS OF MUTUAL FUND</vt:lpstr>
      <vt:lpstr>ADVANTAGES OF MUTUAL FUNDS</vt:lpstr>
      <vt:lpstr>DISADVANTAGES/DRAWBACKS OF MUTUAL FUNDS</vt:lpstr>
      <vt:lpstr>HISTORY/ORIGIN OF MUTUAL FUND IN INDIA</vt:lpstr>
      <vt:lpstr>ETHICS IN MUTUAL FUND</vt:lpstr>
      <vt:lpstr>NEED FOR ETHICS IN MUTUAL FUND</vt:lpstr>
      <vt:lpstr>THE AMFI CODE OF ETHICS</vt:lpstr>
      <vt:lpstr>THE AMFI CODE OF ETHICS</vt:lpstr>
      <vt:lpstr>ORGANISATION/ STRUCTURE OF MUTUAL FUND</vt:lpstr>
      <vt:lpstr>ORGANISATION/ STRUCTURE OF MUTUAL FUND</vt:lpstr>
      <vt:lpstr>NEW FUND OFFER (NFOs)</vt:lpstr>
      <vt:lpstr>REGULATORY AGENCIES FOR MUTUAL FUND</vt:lpstr>
      <vt:lpstr>REGULATORY AGENCIES FOR MUTUAL FUND</vt:lpstr>
      <vt:lpstr>ADVERTISING CODE PRESCRIBED BY SEBI</vt:lpstr>
      <vt:lpstr>ACCOUNTING POLICIES OF MUTUAL FUND</vt:lpstr>
      <vt:lpstr>ACCOUNTING POLICIES OF MUTUAL FUND</vt:lpstr>
      <vt:lpstr>MUTUAL FUND TAXATION</vt:lpstr>
      <vt:lpstr>FACTORS AFFECTING MUTUAL FUND TAXATION</vt:lpstr>
      <vt:lpstr>FACTORS AFFECTING MUTUAL FUND TAXATION</vt:lpstr>
      <vt:lpstr>FACTORS AFFECTING MUTUAL FUND TAXATION</vt:lpstr>
      <vt:lpstr>VALUATION OF EQUITY SECURITIES</vt:lpstr>
      <vt:lpstr>GUIDELINES TO PURCHASE MUTUAL FUND/PROCESS OF INVESTING IN MUTUAL FUND</vt:lpstr>
      <vt:lpstr>WAYS TO INVEST IN MUTUAL FUND</vt:lpstr>
      <vt:lpstr>THE ROLE OF SEBI IN INVESTORS PROTECTION/MEASURES BY SEBI IN INVESTORS PROTECTION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2020-06-10T12:57:00Z</dcterms:created>
  <dcterms:modified xsi:type="dcterms:W3CDTF">2021-04-06T04:15:11Z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