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9" roundtripDataSignature="AMtx7mjspfAcIQpF8Epf9D5vMMoJYJGzC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5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7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7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8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9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9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0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10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1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1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1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11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1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3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3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4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6478" y="350300"/>
            <a:ext cx="11900847" cy="6773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6478" y="150125"/>
            <a:ext cx="12055521" cy="6605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3774" y="109182"/>
            <a:ext cx="11641540" cy="66464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4716" y="177422"/>
            <a:ext cx="11477768" cy="65392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2020-06-13T12:52:49Z</dcterms:created>
  <dc:creator>HP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