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spfAcIQpF8Epf9D5vMMoJYJGz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478" y="350300"/>
            <a:ext cx="11900847" cy="6773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478" y="150125"/>
            <a:ext cx="12055521" cy="660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774" y="109182"/>
            <a:ext cx="11641540" cy="6646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4716" y="177422"/>
            <a:ext cx="11477768" cy="6539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2020-06-13T12:52:49Z</dcterms:created>
  <dc:creator>HP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