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01"/>
  </p:notesMasterIdLst>
  <p:handoutMasterIdLst>
    <p:handoutMasterId r:id="rId102"/>
  </p:handoutMasterIdLst>
  <p:sldIdLst>
    <p:sldId id="256" r:id="rId5"/>
    <p:sldId id="377" r:id="rId6"/>
    <p:sldId id="266" r:id="rId7"/>
    <p:sldId id="267" r:id="rId8"/>
    <p:sldId id="268" r:id="rId9"/>
    <p:sldId id="269" r:id="rId10"/>
    <p:sldId id="270" r:id="rId11"/>
    <p:sldId id="275" r:id="rId12"/>
    <p:sldId id="271" r:id="rId13"/>
    <p:sldId id="276" r:id="rId14"/>
    <p:sldId id="272" r:id="rId15"/>
    <p:sldId id="277" r:id="rId16"/>
    <p:sldId id="273" r:id="rId17"/>
    <p:sldId id="278" r:id="rId18"/>
    <p:sldId id="279" r:id="rId19"/>
    <p:sldId id="280" r:id="rId20"/>
    <p:sldId id="281" r:id="rId21"/>
    <p:sldId id="282" r:id="rId22"/>
    <p:sldId id="283" r:id="rId23"/>
    <p:sldId id="284" r:id="rId24"/>
    <p:sldId id="285" r:id="rId25"/>
    <p:sldId id="286" r:id="rId26"/>
    <p:sldId id="289" r:id="rId27"/>
    <p:sldId id="290" r:id="rId28"/>
    <p:sldId id="292" r:id="rId29"/>
    <p:sldId id="293" r:id="rId30"/>
    <p:sldId id="295" r:id="rId31"/>
    <p:sldId id="296" r:id="rId32"/>
    <p:sldId id="294" r:id="rId33"/>
    <p:sldId id="298" r:id="rId34"/>
    <p:sldId id="297" r:id="rId35"/>
    <p:sldId id="299" r:id="rId36"/>
    <p:sldId id="300" r:id="rId37"/>
    <p:sldId id="301" r:id="rId38"/>
    <p:sldId id="302" r:id="rId39"/>
    <p:sldId id="303" r:id="rId40"/>
    <p:sldId id="304" r:id="rId41"/>
    <p:sldId id="306" r:id="rId42"/>
    <p:sldId id="307" r:id="rId43"/>
    <p:sldId id="373" r:id="rId44"/>
    <p:sldId id="375" r:id="rId45"/>
    <p:sldId id="376" r:id="rId46"/>
    <p:sldId id="308" r:id="rId47"/>
    <p:sldId id="309" r:id="rId48"/>
    <p:sldId id="310" r:id="rId49"/>
    <p:sldId id="316" r:id="rId50"/>
    <p:sldId id="311" r:id="rId51"/>
    <p:sldId id="317" r:id="rId52"/>
    <p:sldId id="312" r:id="rId53"/>
    <p:sldId id="318" r:id="rId54"/>
    <p:sldId id="319" r:id="rId55"/>
    <p:sldId id="320" r:id="rId56"/>
    <p:sldId id="313" r:id="rId57"/>
    <p:sldId id="314" r:id="rId58"/>
    <p:sldId id="315" r:id="rId59"/>
    <p:sldId id="321" r:id="rId60"/>
    <p:sldId id="322" r:id="rId61"/>
    <p:sldId id="379" r:id="rId62"/>
    <p:sldId id="380" r:id="rId63"/>
    <p:sldId id="378" r:id="rId64"/>
    <p:sldId id="381" r:id="rId65"/>
    <p:sldId id="382" r:id="rId66"/>
    <p:sldId id="383" r:id="rId67"/>
    <p:sldId id="385" r:id="rId68"/>
    <p:sldId id="386" r:id="rId69"/>
    <p:sldId id="387" r:id="rId70"/>
    <p:sldId id="392" r:id="rId71"/>
    <p:sldId id="388" r:id="rId72"/>
    <p:sldId id="389" r:id="rId73"/>
    <p:sldId id="398" r:id="rId74"/>
    <p:sldId id="390" r:id="rId75"/>
    <p:sldId id="399" r:id="rId76"/>
    <p:sldId id="402" r:id="rId77"/>
    <p:sldId id="400" r:id="rId78"/>
    <p:sldId id="403" r:id="rId79"/>
    <p:sldId id="401" r:id="rId80"/>
    <p:sldId id="404" r:id="rId81"/>
    <p:sldId id="405" r:id="rId82"/>
    <p:sldId id="406" r:id="rId83"/>
    <p:sldId id="407" r:id="rId84"/>
    <p:sldId id="408" r:id="rId85"/>
    <p:sldId id="409" r:id="rId86"/>
    <p:sldId id="410" r:id="rId87"/>
    <p:sldId id="411" r:id="rId88"/>
    <p:sldId id="412" r:id="rId89"/>
    <p:sldId id="413" r:id="rId90"/>
    <p:sldId id="414" r:id="rId91"/>
    <p:sldId id="415" r:id="rId92"/>
    <p:sldId id="416" r:id="rId93"/>
    <p:sldId id="432" r:id="rId94"/>
    <p:sldId id="434" r:id="rId95"/>
    <p:sldId id="436" r:id="rId96"/>
    <p:sldId id="437" r:id="rId97"/>
    <p:sldId id="438" r:id="rId98"/>
    <p:sldId id="439" r:id="rId99"/>
    <p:sldId id="440" r:id="rId10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notesViewPr>
    <p:cSldViewPr snapToGrid="0">
      <p:cViewPr varScale="1">
        <p:scale>
          <a:sx n="60" d="100"/>
          <a:sy n="60" d="100"/>
        </p:scale>
        <p:origin x="2424" y="4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07" Type="http://schemas.microsoft.com/office/2016/11/relationships/changesInfo" Target="changesInfos/changesInfo1.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khi Bhattacharya" userId="5ab52921a47576a4" providerId="LiveId" clId="{5B0617AB-E2A2-4860-A717-2F22C5FDBF7F}"/>
    <pc:docChg chg="undo custSel addSld delSld modSld sldOrd">
      <pc:chgData name="Rakhi Bhattacharya" userId="5ab52921a47576a4" providerId="LiveId" clId="{5B0617AB-E2A2-4860-A717-2F22C5FDBF7F}" dt="2021-04-04T18:05:13.108" v="1163" actId="14100"/>
      <pc:docMkLst>
        <pc:docMk/>
      </pc:docMkLst>
      <pc:sldChg chg="add del">
        <pc:chgData name="Rakhi Bhattacharya" userId="5ab52921a47576a4" providerId="LiveId" clId="{5B0617AB-E2A2-4860-A717-2F22C5FDBF7F}" dt="2021-04-04T17:38:35.757" v="1059" actId="47"/>
        <pc:sldMkLst>
          <pc:docMk/>
          <pc:sldMk cId="2872148787" sldId="321"/>
        </pc:sldMkLst>
      </pc:sldChg>
      <pc:sldChg chg="add del">
        <pc:chgData name="Rakhi Bhattacharya" userId="5ab52921a47576a4" providerId="LiveId" clId="{5B0617AB-E2A2-4860-A717-2F22C5FDBF7F}" dt="2021-04-04T17:38:37.272" v="1060" actId="47"/>
        <pc:sldMkLst>
          <pc:docMk/>
          <pc:sldMk cId="3635918464" sldId="322"/>
        </pc:sldMkLst>
      </pc:sldChg>
      <pc:sldChg chg="del">
        <pc:chgData name="Rakhi Bhattacharya" userId="5ab52921a47576a4" providerId="LiveId" clId="{5B0617AB-E2A2-4860-A717-2F22C5FDBF7F}" dt="2021-04-04T17:38:19.455" v="1014" actId="47"/>
        <pc:sldMkLst>
          <pc:docMk/>
          <pc:sldMk cId="2441647207" sldId="323"/>
        </pc:sldMkLst>
      </pc:sldChg>
      <pc:sldChg chg="del">
        <pc:chgData name="Rakhi Bhattacharya" userId="5ab52921a47576a4" providerId="LiveId" clId="{5B0617AB-E2A2-4860-A717-2F22C5FDBF7F}" dt="2021-04-04T17:38:19.518" v="1015" actId="47"/>
        <pc:sldMkLst>
          <pc:docMk/>
          <pc:sldMk cId="2884082693" sldId="324"/>
        </pc:sldMkLst>
      </pc:sldChg>
      <pc:sldChg chg="del">
        <pc:chgData name="Rakhi Bhattacharya" userId="5ab52921a47576a4" providerId="LiveId" clId="{5B0617AB-E2A2-4860-A717-2F22C5FDBF7F}" dt="2021-04-04T17:38:20.487" v="1016" actId="47"/>
        <pc:sldMkLst>
          <pc:docMk/>
          <pc:sldMk cId="1609519096" sldId="325"/>
        </pc:sldMkLst>
      </pc:sldChg>
      <pc:sldChg chg="del">
        <pc:chgData name="Rakhi Bhattacharya" userId="5ab52921a47576a4" providerId="LiveId" clId="{5B0617AB-E2A2-4860-A717-2F22C5FDBF7F}" dt="2021-04-04T17:38:20.893" v="1017" actId="47"/>
        <pc:sldMkLst>
          <pc:docMk/>
          <pc:sldMk cId="419140985" sldId="326"/>
        </pc:sldMkLst>
      </pc:sldChg>
      <pc:sldChg chg="del">
        <pc:chgData name="Rakhi Bhattacharya" userId="5ab52921a47576a4" providerId="LiveId" clId="{5B0617AB-E2A2-4860-A717-2F22C5FDBF7F}" dt="2021-04-04T17:38:21.174" v="1018" actId="47"/>
        <pc:sldMkLst>
          <pc:docMk/>
          <pc:sldMk cId="2539166468" sldId="327"/>
        </pc:sldMkLst>
      </pc:sldChg>
      <pc:sldChg chg="del">
        <pc:chgData name="Rakhi Bhattacharya" userId="5ab52921a47576a4" providerId="LiveId" clId="{5B0617AB-E2A2-4860-A717-2F22C5FDBF7F}" dt="2021-04-04T17:38:21.377" v="1019" actId="47"/>
        <pc:sldMkLst>
          <pc:docMk/>
          <pc:sldMk cId="1327610418" sldId="328"/>
        </pc:sldMkLst>
      </pc:sldChg>
      <pc:sldChg chg="del">
        <pc:chgData name="Rakhi Bhattacharya" userId="5ab52921a47576a4" providerId="LiveId" clId="{5B0617AB-E2A2-4860-A717-2F22C5FDBF7F}" dt="2021-04-04T17:38:21.596" v="1020" actId="47"/>
        <pc:sldMkLst>
          <pc:docMk/>
          <pc:sldMk cId="1707544315" sldId="329"/>
        </pc:sldMkLst>
      </pc:sldChg>
      <pc:sldChg chg="del">
        <pc:chgData name="Rakhi Bhattacharya" userId="5ab52921a47576a4" providerId="LiveId" clId="{5B0617AB-E2A2-4860-A717-2F22C5FDBF7F}" dt="2021-04-04T17:38:21.830" v="1021" actId="47"/>
        <pc:sldMkLst>
          <pc:docMk/>
          <pc:sldMk cId="3559131197" sldId="335"/>
        </pc:sldMkLst>
      </pc:sldChg>
      <pc:sldChg chg="del">
        <pc:chgData name="Rakhi Bhattacharya" userId="5ab52921a47576a4" providerId="LiveId" clId="{5B0617AB-E2A2-4860-A717-2F22C5FDBF7F}" dt="2021-04-04T17:38:22.065" v="1022" actId="47"/>
        <pc:sldMkLst>
          <pc:docMk/>
          <pc:sldMk cId="4148526870" sldId="336"/>
        </pc:sldMkLst>
      </pc:sldChg>
      <pc:sldChg chg="del">
        <pc:chgData name="Rakhi Bhattacharya" userId="5ab52921a47576a4" providerId="LiveId" clId="{5B0617AB-E2A2-4860-A717-2F22C5FDBF7F}" dt="2021-04-04T17:38:22.346" v="1023" actId="47"/>
        <pc:sldMkLst>
          <pc:docMk/>
          <pc:sldMk cId="1301973835" sldId="337"/>
        </pc:sldMkLst>
      </pc:sldChg>
      <pc:sldChg chg="del">
        <pc:chgData name="Rakhi Bhattacharya" userId="5ab52921a47576a4" providerId="LiveId" clId="{5B0617AB-E2A2-4860-A717-2F22C5FDBF7F}" dt="2021-04-04T17:38:22.518" v="1024" actId="47"/>
        <pc:sldMkLst>
          <pc:docMk/>
          <pc:sldMk cId="4254996176" sldId="338"/>
        </pc:sldMkLst>
      </pc:sldChg>
      <pc:sldChg chg="del">
        <pc:chgData name="Rakhi Bhattacharya" userId="5ab52921a47576a4" providerId="LiveId" clId="{5B0617AB-E2A2-4860-A717-2F22C5FDBF7F}" dt="2021-04-04T17:38:22.753" v="1025" actId="47"/>
        <pc:sldMkLst>
          <pc:docMk/>
          <pc:sldMk cId="3324730805" sldId="339"/>
        </pc:sldMkLst>
      </pc:sldChg>
      <pc:sldChg chg="del">
        <pc:chgData name="Rakhi Bhattacharya" userId="5ab52921a47576a4" providerId="LiveId" clId="{5B0617AB-E2A2-4860-A717-2F22C5FDBF7F}" dt="2021-04-04T17:38:23.019" v="1026" actId="47"/>
        <pc:sldMkLst>
          <pc:docMk/>
          <pc:sldMk cId="2395262099" sldId="340"/>
        </pc:sldMkLst>
      </pc:sldChg>
      <pc:sldChg chg="del">
        <pc:chgData name="Rakhi Bhattacharya" userId="5ab52921a47576a4" providerId="LiveId" clId="{5B0617AB-E2A2-4860-A717-2F22C5FDBF7F}" dt="2021-04-04T17:38:23.253" v="1027" actId="47"/>
        <pc:sldMkLst>
          <pc:docMk/>
          <pc:sldMk cId="782412790" sldId="342"/>
        </pc:sldMkLst>
      </pc:sldChg>
      <pc:sldChg chg="del">
        <pc:chgData name="Rakhi Bhattacharya" userId="5ab52921a47576a4" providerId="LiveId" clId="{5B0617AB-E2A2-4860-A717-2F22C5FDBF7F}" dt="2021-04-04T17:38:23.503" v="1028" actId="47"/>
        <pc:sldMkLst>
          <pc:docMk/>
          <pc:sldMk cId="1698784967" sldId="343"/>
        </pc:sldMkLst>
      </pc:sldChg>
      <pc:sldChg chg="del">
        <pc:chgData name="Rakhi Bhattacharya" userId="5ab52921a47576a4" providerId="LiveId" clId="{5B0617AB-E2A2-4860-A717-2F22C5FDBF7F}" dt="2021-04-04T17:38:23.784" v="1029" actId="47"/>
        <pc:sldMkLst>
          <pc:docMk/>
          <pc:sldMk cId="2411044387" sldId="344"/>
        </pc:sldMkLst>
      </pc:sldChg>
      <pc:sldChg chg="del">
        <pc:chgData name="Rakhi Bhattacharya" userId="5ab52921a47576a4" providerId="LiveId" clId="{5B0617AB-E2A2-4860-A717-2F22C5FDBF7F}" dt="2021-04-04T17:38:24.081" v="1030" actId="47"/>
        <pc:sldMkLst>
          <pc:docMk/>
          <pc:sldMk cId="3943340105" sldId="345"/>
        </pc:sldMkLst>
      </pc:sldChg>
      <pc:sldChg chg="del">
        <pc:chgData name="Rakhi Bhattacharya" userId="5ab52921a47576a4" providerId="LiveId" clId="{5B0617AB-E2A2-4860-A717-2F22C5FDBF7F}" dt="2021-04-04T17:38:24.362" v="1031" actId="47"/>
        <pc:sldMkLst>
          <pc:docMk/>
          <pc:sldMk cId="4070430322" sldId="346"/>
        </pc:sldMkLst>
      </pc:sldChg>
      <pc:sldChg chg="del">
        <pc:chgData name="Rakhi Bhattacharya" userId="5ab52921a47576a4" providerId="LiveId" clId="{5B0617AB-E2A2-4860-A717-2F22C5FDBF7F}" dt="2021-04-04T17:38:24.550" v="1032" actId="47"/>
        <pc:sldMkLst>
          <pc:docMk/>
          <pc:sldMk cId="1960762172" sldId="347"/>
        </pc:sldMkLst>
      </pc:sldChg>
      <pc:sldChg chg="del">
        <pc:chgData name="Rakhi Bhattacharya" userId="5ab52921a47576a4" providerId="LiveId" clId="{5B0617AB-E2A2-4860-A717-2F22C5FDBF7F}" dt="2021-04-04T17:38:24.847" v="1033" actId="47"/>
        <pc:sldMkLst>
          <pc:docMk/>
          <pc:sldMk cId="379206016" sldId="348"/>
        </pc:sldMkLst>
      </pc:sldChg>
      <pc:sldChg chg="del">
        <pc:chgData name="Rakhi Bhattacharya" userId="5ab52921a47576a4" providerId="LiveId" clId="{5B0617AB-E2A2-4860-A717-2F22C5FDBF7F}" dt="2021-04-04T17:38:25.065" v="1034" actId="47"/>
        <pc:sldMkLst>
          <pc:docMk/>
          <pc:sldMk cId="4289790507" sldId="349"/>
        </pc:sldMkLst>
      </pc:sldChg>
      <pc:sldChg chg="del">
        <pc:chgData name="Rakhi Bhattacharya" userId="5ab52921a47576a4" providerId="LiveId" clId="{5B0617AB-E2A2-4860-A717-2F22C5FDBF7F}" dt="2021-04-04T17:38:25.347" v="1035" actId="47"/>
        <pc:sldMkLst>
          <pc:docMk/>
          <pc:sldMk cId="167945061" sldId="350"/>
        </pc:sldMkLst>
      </pc:sldChg>
      <pc:sldChg chg="del">
        <pc:chgData name="Rakhi Bhattacharya" userId="5ab52921a47576a4" providerId="LiveId" clId="{5B0617AB-E2A2-4860-A717-2F22C5FDBF7F}" dt="2021-04-04T17:38:25.565" v="1036" actId="47"/>
        <pc:sldMkLst>
          <pc:docMk/>
          <pc:sldMk cId="3608909788" sldId="351"/>
        </pc:sldMkLst>
      </pc:sldChg>
      <pc:sldChg chg="del">
        <pc:chgData name="Rakhi Bhattacharya" userId="5ab52921a47576a4" providerId="LiveId" clId="{5B0617AB-E2A2-4860-A717-2F22C5FDBF7F}" dt="2021-04-04T17:38:25.815" v="1037" actId="47"/>
        <pc:sldMkLst>
          <pc:docMk/>
          <pc:sldMk cId="957120753" sldId="352"/>
        </pc:sldMkLst>
      </pc:sldChg>
      <pc:sldChg chg="del">
        <pc:chgData name="Rakhi Bhattacharya" userId="5ab52921a47576a4" providerId="LiveId" clId="{5B0617AB-E2A2-4860-A717-2F22C5FDBF7F}" dt="2021-04-04T17:38:26.050" v="1038" actId="47"/>
        <pc:sldMkLst>
          <pc:docMk/>
          <pc:sldMk cId="1096418664" sldId="353"/>
        </pc:sldMkLst>
      </pc:sldChg>
      <pc:sldChg chg="del">
        <pc:chgData name="Rakhi Bhattacharya" userId="5ab52921a47576a4" providerId="LiveId" clId="{5B0617AB-E2A2-4860-A717-2F22C5FDBF7F}" dt="2021-04-04T17:38:26.378" v="1039" actId="47"/>
        <pc:sldMkLst>
          <pc:docMk/>
          <pc:sldMk cId="3611712400" sldId="354"/>
        </pc:sldMkLst>
      </pc:sldChg>
      <pc:sldChg chg="del">
        <pc:chgData name="Rakhi Bhattacharya" userId="5ab52921a47576a4" providerId="LiveId" clId="{5B0617AB-E2A2-4860-A717-2F22C5FDBF7F}" dt="2021-04-04T17:38:26.628" v="1040" actId="47"/>
        <pc:sldMkLst>
          <pc:docMk/>
          <pc:sldMk cId="2602735895" sldId="355"/>
        </pc:sldMkLst>
      </pc:sldChg>
      <pc:sldChg chg="del">
        <pc:chgData name="Rakhi Bhattacharya" userId="5ab52921a47576a4" providerId="LiveId" clId="{5B0617AB-E2A2-4860-A717-2F22C5FDBF7F}" dt="2021-04-04T17:38:26.880" v="1041" actId="47"/>
        <pc:sldMkLst>
          <pc:docMk/>
          <pc:sldMk cId="751279890" sldId="356"/>
        </pc:sldMkLst>
      </pc:sldChg>
      <pc:sldChg chg="del">
        <pc:chgData name="Rakhi Bhattacharya" userId="5ab52921a47576a4" providerId="LiveId" clId="{5B0617AB-E2A2-4860-A717-2F22C5FDBF7F}" dt="2021-04-04T17:38:27.114" v="1042" actId="47"/>
        <pc:sldMkLst>
          <pc:docMk/>
          <pc:sldMk cId="1126796436" sldId="357"/>
        </pc:sldMkLst>
      </pc:sldChg>
      <pc:sldChg chg="del">
        <pc:chgData name="Rakhi Bhattacharya" userId="5ab52921a47576a4" providerId="LiveId" clId="{5B0617AB-E2A2-4860-A717-2F22C5FDBF7F}" dt="2021-04-04T17:38:27.317" v="1043" actId="47"/>
        <pc:sldMkLst>
          <pc:docMk/>
          <pc:sldMk cId="618046875" sldId="358"/>
        </pc:sldMkLst>
      </pc:sldChg>
      <pc:sldChg chg="del">
        <pc:chgData name="Rakhi Bhattacharya" userId="5ab52921a47576a4" providerId="LiveId" clId="{5B0617AB-E2A2-4860-A717-2F22C5FDBF7F}" dt="2021-04-04T17:38:27.583" v="1044" actId="47"/>
        <pc:sldMkLst>
          <pc:docMk/>
          <pc:sldMk cId="3681955352" sldId="359"/>
        </pc:sldMkLst>
      </pc:sldChg>
      <pc:sldChg chg="del">
        <pc:chgData name="Rakhi Bhattacharya" userId="5ab52921a47576a4" providerId="LiveId" clId="{5B0617AB-E2A2-4860-A717-2F22C5FDBF7F}" dt="2021-04-04T17:38:27.817" v="1045" actId="47"/>
        <pc:sldMkLst>
          <pc:docMk/>
          <pc:sldMk cId="3909689425" sldId="360"/>
        </pc:sldMkLst>
      </pc:sldChg>
      <pc:sldChg chg="del">
        <pc:chgData name="Rakhi Bhattacharya" userId="5ab52921a47576a4" providerId="LiveId" clId="{5B0617AB-E2A2-4860-A717-2F22C5FDBF7F}" dt="2021-04-04T17:38:28.129" v="1046" actId="47"/>
        <pc:sldMkLst>
          <pc:docMk/>
          <pc:sldMk cId="3479073560" sldId="361"/>
        </pc:sldMkLst>
      </pc:sldChg>
      <pc:sldChg chg="del">
        <pc:chgData name="Rakhi Bhattacharya" userId="5ab52921a47576a4" providerId="LiveId" clId="{5B0617AB-E2A2-4860-A717-2F22C5FDBF7F}" dt="2021-04-04T17:38:28.395" v="1047" actId="47"/>
        <pc:sldMkLst>
          <pc:docMk/>
          <pc:sldMk cId="2290765288" sldId="362"/>
        </pc:sldMkLst>
      </pc:sldChg>
      <pc:sldChg chg="del">
        <pc:chgData name="Rakhi Bhattacharya" userId="5ab52921a47576a4" providerId="LiveId" clId="{5B0617AB-E2A2-4860-A717-2F22C5FDBF7F}" dt="2021-04-04T17:38:28.739" v="1048" actId="47"/>
        <pc:sldMkLst>
          <pc:docMk/>
          <pc:sldMk cId="690667478" sldId="363"/>
        </pc:sldMkLst>
      </pc:sldChg>
      <pc:sldChg chg="del">
        <pc:chgData name="Rakhi Bhattacharya" userId="5ab52921a47576a4" providerId="LiveId" clId="{5B0617AB-E2A2-4860-A717-2F22C5FDBF7F}" dt="2021-04-04T17:38:28.911" v="1049" actId="47"/>
        <pc:sldMkLst>
          <pc:docMk/>
          <pc:sldMk cId="3953689835" sldId="365"/>
        </pc:sldMkLst>
      </pc:sldChg>
      <pc:sldChg chg="del">
        <pc:chgData name="Rakhi Bhattacharya" userId="5ab52921a47576a4" providerId="LiveId" clId="{5B0617AB-E2A2-4860-A717-2F22C5FDBF7F}" dt="2021-04-04T17:38:29.161" v="1050" actId="47"/>
        <pc:sldMkLst>
          <pc:docMk/>
          <pc:sldMk cId="485386794" sldId="366"/>
        </pc:sldMkLst>
      </pc:sldChg>
      <pc:sldChg chg="del">
        <pc:chgData name="Rakhi Bhattacharya" userId="5ab52921a47576a4" providerId="LiveId" clId="{5B0617AB-E2A2-4860-A717-2F22C5FDBF7F}" dt="2021-04-04T17:38:29.395" v="1051" actId="47"/>
        <pc:sldMkLst>
          <pc:docMk/>
          <pc:sldMk cId="1078390319" sldId="367"/>
        </pc:sldMkLst>
      </pc:sldChg>
      <pc:sldChg chg="del">
        <pc:chgData name="Rakhi Bhattacharya" userId="5ab52921a47576a4" providerId="LiveId" clId="{5B0617AB-E2A2-4860-A717-2F22C5FDBF7F}" dt="2021-04-04T17:38:30.379" v="1055" actId="47"/>
        <pc:sldMkLst>
          <pc:docMk/>
          <pc:sldMk cId="2246212565" sldId="368"/>
        </pc:sldMkLst>
      </pc:sldChg>
      <pc:sldChg chg="del">
        <pc:chgData name="Rakhi Bhattacharya" userId="5ab52921a47576a4" providerId="LiveId" clId="{5B0617AB-E2A2-4860-A717-2F22C5FDBF7F}" dt="2021-04-04T17:38:29.614" v="1052" actId="47"/>
        <pc:sldMkLst>
          <pc:docMk/>
          <pc:sldMk cId="4123907600" sldId="369"/>
        </pc:sldMkLst>
      </pc:sldChg>
      <pc:sldChg chg="del">
        <pc:chgData name="Rakhi Bhattacharya" userId="5ab52921a47576a4" providerId="LiveId" clId="{5B0617AB-E2A2-4860-A717-2F22C5FDBF7F}" dt="2021-04-04T17:38:29.864" v="1053" actId="47"/>
        <pc:sldMkLst>
          <pc:docMk/>
          <pc:sldMk cId="1078640243" sldId="370"/>
        </pc:sldMkLst>
      </pc:sldChg>
      <pc:sldChg chg="del">
        <pc:chgData name="Rakhi Bhattacharya" userId="5ab52921a47576a4" providerId="LiveId" clId="{5B0617AB-E2A2-4860-A717-2F22C5FDBF7F}" dt="2021-04-04T17:38:30.114" v="1054" actId="47"/>
        <pc:sldMkLst>
          <pc:docMk/>
          <pc:sldMk cId="3978646434" sldId="371"/>
        </pc:sldMkLst>
      </pc:sldChg>
      <pc:sldChg chg="add del">
        <pc:chgData name="Rakhi Bhattacharya" userId="5ab52921a47576a4" providerId="LiveId" clId="{5B0617AB-E2A2-4860-A717-2F22C5FDBF7F}" dt="2021-04-04T17:38:42.595" v="1062" actId="47"/>
        <pc:sldMkLst>
          <pc:docMk/>
          <pc:sldMk cId="1520929829" sldId="372"/>
        </pc:sldMkLst>
      </pc:sldChg>
      <pc:sldChg chg="modSp new mod">
        <pc:chgData name="Rakhi Bhattacharya" userId="5ab52921a47576a4" providerId="LiveId" clId="{5B0617AB-E2A2-4860-A717-2F22C5FDBF7F}" dt="2021-04-02T18:49:35.027" v="935" actId="20577"/>
        <pc:sldMkLst>
          <pc:docMk/>
          <pc:sldMk cId="778558707" sldId="373"/>
        </pc:sldMkLst>
        <pc:spChg chg="mod">
          <ac:chgData name="Rakhi Bhattacharya" userId="5ab52921a47576a4" providerId="LiveId" clId="{5B0617AB-E2A2-4860-A717-2F22C5FDBF7F}" dt="2021-04-02T18:38:10.526" v="40" actId="14100"/>
          <ac:spMkLst>
            <pc:docMk/>
            <pc:sldMk cId="778558707" sldId="373"/>
            <ac:spMk id="2" creationId="{5DA51333-2279-4971-A824-641F0009B404}"/>
          </ac:spMkLst>
        </pc:spChg>
        <pc:spChg chg="mod">
          <ac:chgData name="Rakhi Bhattacharya" userId="5ab52921a47576a4" providerId="LiveId" clId="{5B0617AB-E2A2-4860-A717-2F22C5FDBF7F}" dt="2021-04-02T18:49:34.683" v="933" actId="27636"/>
          <ac:spMkLst>
            <pc:docMk/>
            <pc:sldMk cId="778558707" sldId="373"/>
            <ac:spMk id="3" creationId="{F9F1D6E8-5A5B-4AC4-B4E6-5C61A5F4CA3F}"/>
          </ac:spMkLst>
        </pc:spChg>
        <pc:spChg chg="mod">
          <ac:chgData name="Rakhi Bhattacharya" userId="5ab52921a47576a4" providerId="LiveId" clId="{5B0617AB-E2A2-4860-A717-2F22C5FDBF7F}" dt="2021-04-02T18:49:35.027" v="935" actId="20577"/>
          <ac:spMkLst>
            <pc:docMk/>
            <pc:sldMk cId="778558707" sldId="373"/>
            <ac:spMk id="4" creationId="{D2858F58-3C01-435E-8408-0353AD5BC4E9}"/>
          </ac:spMkLst>
        </pc:spChg>
      </pc:sldChg>
      <pc:sldChg chg="new del">
        <pc:chgData name="Rakhi Bhattacharya" userId="5ab52921a47576a4" providerId="LiveId" clId="{5B0617AB-E2A2-4860-A717-2F22C5FDBF7F}" dt="2021-04-02T18:52:39.167" v="938" actId="47"/>
        <pc:sldMkLst>
          <pc:docMk/>
          <pc:sldMk cId="480403070" sldId="374"/>
        </pc:sldMkLst>
      </pc:sldChg>
      <pc:sldChg chg="addSp modSp new mod">
        <pc:chgData name="Rakhi Bhattacharya" userId="5ab52921a47576a4" providerId="LiveId" clId="{5B0617AB-E2A2-4860-A717-2F22C5FDBF7F}" dt="2021-04-02T18:53:56.994" v="985" actId="14100"/>
        <pc:sldMkLst>
          <pc:docMk/>
          <pc:sldMk cId="2595317109" sldId="375"/>
        </pc:sldMkLst>
        <pc:spChg chg="add mod">
          <ac:chgData name="Rakhi Bhattacharya" userId="5ab52921a47576a4" providerId="LiveId" clId="{5B0617AB-E2A2-4860-A717-2F22C5FDBF7F}" dt="2021-04-02T18:53:38.019" v="981" actId="113"/>
          <ac:spMkLst>
            <pc:docMk/>
            <pc:sldMk cId="2595317109" sldId="375"/>
            <ac:spMk id="3" creationId="{69187F17-B66A-4084-B6A0-EAF4CCB4C54F}"/>
          </ac:spMkLst>
        </pc:spChg>
        <pc:picChg chg="add mod">
          <ac:chgData name="Rakhi Bhattacharya" userId="5ab52921a47576a4" providerId="LiveId" clId="{5B0617AB-E2A2-4860-A717-2F22C5FDBF7F}" dt="2021-04-02T18:53:56.994" v="985" actId="14100"/>
          <ac:picMkLst>
            <pc:docMk/>
            <pc:sldMk cId="2595317109" sldId="375"/>
            <ac:picMk id="2" creationId="{ACDBEBC2-69B0-4ADB-A8A7-56214830D13C}"/>
          </ac:picMkLst>
        </pc:picChg>
      </pc:sldChg>
      <pc:sldChg chg="addSp modSp new mod">
        <pc:chgData name="Rakhi Bhattacharya" userId="5ab52921a47576a4" providerId="LiveId" clId="{5B0617AB-E2A2-4860-A717-2F22C5FDBF7F}" dt="2021-04-02T18:57:02.584" v="991" actId="14100"/>
        <pc:sldMkLst>
          <pc:docMk/>
          <pc:sldMk cId="16191266" sldId="376"/>
        </pc:sldMkLst>
        <pc:picChg chg="add mod">
          <ac:chgData name="Rakhi Bhattacharya" userId="5ab52921a47576a4" providerId="LiveId" clId="{5B0617AB-E2A2-4860-A717-2F22C5FDBF7F}" dt="2021-04-02T18:57:02.584" v="991" actId="14100"/>
          <ac:picMkLst>
            <pc:docMk/>
            <pc:sldMk cId="16191266" sldId="376"/>
            <ac:picMk id="2" creationId="{3B2410AC-0919-451B-83A0-CF3867D707E2}"/>
          </ac:picMkLst>
        </pc:picChg>
      </pc:sldChg>
      <pc:sldChg chg="addSp modSp new mod">
        <pc:chgData name="Rakhi Bhattacharya" userId="5ab52921a47576a4" providerId="LiveId" clId="{5B0617AB-E2A2-4860-A717-2F22C5FDBF7F}" dt="2021-04-04T16:05:54.804" v="1013" actId="1076"/>
        <pc:sldMkLst>
          <pc:docMk/>
          <pc:sldMk cId="3832337943" sldId="377"/>
        </pc:sldMkLst>
        <pc:spChg chg="mod">
          <ac:chgData name="Rakhi Bhattacharya" userId="5ab52921a47576a4" providerId="LiveId" clId="{5B0617AB-E2A2-4860-A717-2F22C5FDBF7F}" dt="2021-04-04T16:05:29.773" v="1009" actId="20577"/>
          <ac:spMkLst>
            <pc:docMk/>
            <pc:sldMk cId="3832337943" sldId="377"/>
            <ac:spMk id="2" creationId="{4C40B451-5196-4C29-B674-420E794EB818}"/>
          </ac:spMkLst>
        </pc:spChg>
        <pc:spChg chg="add mod">
          <ac:chgData name="Rakhi Bhattacharya" userId="5ab52921a47576a4" providerId="LiveId" clId="{5B0617AB-E2A2-4860-A717-2F22C5FDBF7F}" dt="2021-04-04T16:05:54.804" v="1013" actId="1076"/>
          <ac:spMkLst>
            <pc:docMk/>
            <pc:sldMk cId="3832337943" sldId="377"/>
            <ac:spMk id="5" creationId="{772FC2CF-D6A6-4BCD-AEF7-B322306C65DA}"/>
          </ac:spMkLst>
        </pc:spChg>
      </pc:sldChg>
      <pc:sldChg chg="addSp modSp new mod">
        <pc:chgData name="Rakhi Bhattacharya" userId="5ab52921a47576a4" providerId="LiveId" clId="{5B0617AB-E2A2-4860-A717-2F22C5FDBF7F}" dt="2021-04-04T17:41:16.648" v="1070" actId="14100"/>
        <pc:sldMkLst>
          <pc:docMk/>
          <pc:sldMk cId="3041213299" sldId="378"/>
        </pc:sldMkLst>
        <pc:spChg chg="add">
          <ac:chgData name="Rakhi Bhattacharya" userId="5ab52921a47576a4" providerId="LiveId" clId="{5B0617AB-E2A2-4860-A717-2F22C5FDBF7F}" dt="2021-04-04T17:40:31.962" v="1064"/>
          <ac:spMkLst>
            <pc:docMk/>
            <pc:sldMk cId="3041213299" sldId="378"/>
            <ac:spMk id="2" creationId="{B90AED8B-72DC-4E95-9A3F-031DB007815C}"/>
          </ac:spMkLst>
        </pc:spChg>
        <pc:picChg chg="add mod modCrop">
          <ac:chgData name="Rakhi Bhattacharya" userId="5ab52921a47576a4" providerId="LiveId" clId="{5B0617AB-E2A2-4860-A717-2F22C5FDBF7F}" dt="2021-04-04T17:41:16.648" v="1070" actId="14100"/>
          <ac:picMkLst>
            <pc:docMk/>
            <pc:sldMk cId="3041213299" sldId="378"/>
            <ac:picMk id="3" creationId="{2D119CE8-58EA-4D12-8844-363E975852F3}"/>
          </ac:picMkLst>
        </pc:picChg>
      </pc:sldChg>
      <pc:sldChg chg="addSp modSp new mod ord">
        <pc:chgData name="Rakhi Bhattacharya" userId="5ab52921a47576a4" providerId="LiveId" clId="{5B0617AB-E2A2-4860-A717-2F22C5FDBF7F}" dt="2021-04-04T17:59:18.637" v="1122"/>
        <pc:sldMkLst>
          <pc:docMk/>
          <pc:sldMk cId="1569725075" sldId="379"/>
        </pc:sldMkLst>
        <pc:spChg chg="add">
          <ac:chgData name="Rakhi Bhattacharya" userId="5ab52921a47576a4" providerId="LiveId" clId="{5B0617AB-E2A2-4860-A717-2F22C5FDBF7F}" dt="2021-04-04T17:43:55.044" v="1072"/>
          <ac:spMkLst>
            <pc:docMk/>
            <pc:sldMk cId="1569725075" sldId="379"/>
            <ac:spMk id="2" creationId="{455B90C7-E6CD-4B1E-9026-7BEE4CCC323D}"/>
          </ac:spMkLst>
        </pc:spChg>
        <pc:picChg chg="add mod modCrop">
          <ac:chgData name="Rakhi Bhattacharya" userId="5ab52921a47576a4" providerId="LiveId" clId="{5B0617AB-E2A2-4860-A717-2F22C5FDBF7F}" dt="2021-04-04T17:48:12.295" v="1078" actId="14100"/>
          <ac:picMkLst>
            <pc:docMk/>
            <pc:sldMk cId="1569725075" sldId="379"/>
            <ac:picMk id="3" creationId="{9416F803-B090-4081-A53F-A59353D82F86}"/>
          </ac:picMkLst>
        </pc:picChg>
      </pc:sldChg>
      <pc:sldChg chg="addSp modSp new mod ord">
        <pc:chgData name="Rakhi Bhattacharya" userId="5ab52921a47576a4" providerId="LiveId" clId="{5B0617AB-E2A2-4860-A717-2F22C5FDBF7F}" dt="2021-04-04T17:59:26.093" v="1124"/>
        <pc:sldMkLst>
          <pc:docMk/>
          <pc:sldMk cId="2243157982" sldId="380"/>
        </pc:sldMkLst>
        <pc:spChg chg="add">
          <ac:chgData name="Rakhi Bhattacharya" userId="5ab52921a47576a4" providerId="LiveId" clId="{5B0617AB-E2A2-4860-A717-2F22C5FDBF7F}" dt="2021-04-04T17:49:39.784" v="1080"/>
          <ac:spMkLst>
            <pc:docMk/>
            <pc:sldMk cId="2243157982" sldId="380"/>
            <ac:spMk id="2" creationId="{D89E5E46-9FAA-40FA-A901-4A8C4BF10D8B}"/>
          </ac:spMkLst>
        </pc:spChg>
        <pc:picChg chg="add mod modCrop">
          <ac:chgData name="Rakhi Bhattacharya" userId="5ab52921a47576a4" providerId="LiveId" clId="{5B0617AB-E2A2-4860-A717-2F22C5FDBF7F}" dt="2021-04-04T17:58:39.528" v="1115" actId="14100"/>
          <ac:picMkLst>
            <pc:docMk/>
            <pc:sldMk cId="2243157982" sldId="380"/>
            <ac:picMk id="3" creationId="{4A737909-BA08-4679-92BD-C1A85BDD0D67}"/>
          </ac:picMkLst>
        </pc:picChg>
      </pc:sldChg>
      <pc:sldChg chg="addSp modSp new mod">
        <pc:chgData name="Rakhi Bhattacharya" userId="5ab52921a47576a4" providerId="LiveId" clId="{5B0617AB-E2A2-4860-A717-2F22C5FDBF7F}" dt="2021-04-04T17:59:07.373" v="1120" actId="14100"/>
        <pc:sldMkLst>
          <pc:docMk/>
          <pc:sldMk cId="2784032312" sldId="381"/>
        </pc:sldMkLst>
        <pc:picChg chg="add mod modCrop">
          <ac:chgData name="Rakhi Bhattacharya" userId="5ab52921a47576a4" providerId="LiveId" clId="{5B0617AB-E2A2-4860-A717-2F22C5FDBF7F}" dt="2021-04-04T17:59:07.373" v="1120" actId="14100"/>
          <ac:picMkLst>
            <pc:docMk/>
            <pc:sldMk cId="2784032312" sldId="381"/>
            <ac:picMk id="2" creationId="{65270D85-E61B-4410-8B7B-BC6364AA2EF2}"/>
          </ac:picMkLst>
        </pc:picChg>
      </pc:sldChg>
      <pc:sldChg chg="addSp modSp new mod">
        <pc:chgData name="Rakhi Bhattacharya" userId="5ab52921a47576a4" providerId="LiveId" clId="{5B0617AB-E2A2-4860-A717-2F22C5FDBF7F}" dt="2021-04-04T17:59:56.190" v="1131" actId="14100"/>
        <pc:sldMkLst>
          <pc:docMk/>
          <pc:sldMk cId="2148616442" sldId="382"/>
        </pc:sldMkLst>
        <pc:spChg chg="add">
          <ac:chgData name="Rakhi Bhattacharya" userId="5ab52921a47576a4" providerId="LiveId" clId="{5B0617AB-E2A2-4860-A717-2F22C5FDBF7F}" dt="2021-04-04T17:50:45.599" v="1085"/>
          <ac:spMkLst>
            <pc:docMk/>
            <pc:sldMk cId="2148616442" sldId="382"/>
            <ac:spMk id="2" creationId="{3899BE6A-EF81-49B7-804F-CF7B5D68186D}"/>
          </ac:spMkLst>
        </pc:spChg>
        <pc:picChg chg="add mod modCrop">
          <ac:chgData name="Rakhi Bhattacharya" userId="5ab52921a47576a4" providerId="LiveId" clId="{5B0617AB-E2A2-4860-A717-2F22C5FDBF7F}" dt="2021-04-04T17:59:56.190" v="1131" actId="14100"/>
          <ac:picMkLst>
            <pc:docMk/>
            <pc:sldMk cId="2148616442" sldId="382"/>
            <ac:picMk id="3" creationId="{BD18410D-99F4-442C-A0A1-A1ACAD069F50}"/>
          </ac:picMkLst>
        </pc:picChg>
      </pc:sldChg>
      <pc:sldChg chg="addSp modSp new mod">
        <pc:chgData name="Rakhi Bhattacharya" userId="5ab52921a47576a4" providerId="LiveId" clId="{5B0617AB-E2A2-4860-A717-2F22C5FDBF7F}" dt="2021-04-04T18:00:26.640" v="1136" actId="14100"/>
        <pc:sldMkLst>
          <pc:docMk/>
          <pc:sldMk cId="1920485768" sldId="383"/>
        </pc:sldMkLst>
        <pc:spChg chg="add">
          <ac:chgData name="Rakhi Bhattacharya" userId="5ab52921a47576a4" providerId="LiveId" clId="{5B0617AB-E2A2-4860-A717-2F22C5FDBF7F}" dt="2021-04-04T17:51:49.907" v="1088"/>
          <ac:spMkLst>
            <pc:docMk/>
            <pc:sldMk cId="1920485768" sldId="383"/>
            <ac:spMk id="2" creationId="{1B945E34-8199-4CC7-ACD9-A9D43C7014E0}"/>
          </ac:spMkLst>
        </pc:spChg>
        <pc:picChg chg="add mod modCrop">
          <ac:chgData name="Rakhi Bhattacharya" userId="5ab52921a47576a4" providerId="LiveId" clId="{5B0617AB-E2A2-4860-A717-2F22C5FDBF7F}" dt="2021-04-04T18:00:26.640" v="1136" actId="14100"/>
          <ac:picMkLst>
            <pc:docMk/>
            <pc:sldMk cId="1920485768" sldId="383"/>
            <ac:picMk id="3" creationId="{50011153-0ECA-49CB-9B9B-B1E75E37A28A}"/>
          </ac:picMkLst>
        </pc:picChg>
      </pc:sldChg>
      <pc:sldChg chg="addSp modSp new mod">
        <pc:chgData name="Rakhi Bhattacharya" userId="5ab52921a47576a4" providerId="LiveId" clId="{5B0617AB-E2A2-4860-A717-2F22C5FDBF7F}" dt="2021-04-04T18:01:09.496" v="1141" actId="14100"/>
        <pc:sldMkLst>
          <pc:docMk/>
          <pc:sldMk cId="373434482" sldId="384"/>
        </pc:sldMkLst>
        <pc:spChg chg="add">
          <ac:chgData name="Rakhi Bhattacharya" userId="5ab52921a47576a4" providerId="LiveId" clId="{5B0617AB-E2A2-4860-A717-2F22C5FDBF7F}" dt="2021-04-04T17:52:26.603" v="1091"/>
          <ac:spMkLst>
            <pc:docMk/>
            <pc:sldMk cId="373434482" sldId="384"/>
            <ac:spMk id="2" creationId="{DFE9BFDC-3730-4F76-B022-35F1D664137D}"/>
          </ac:spMkLst>
        </pc:spChg>
        <pc:picChg chg="add mod modCrop">
          <ac:chgData name="Rakhi Bhattacharya" userId="5ab52921a47576a4" providerId="LiveId" clId="{5B0617AB-E2A2-4860-A717-2F22C5FDBF7F}" dt="2021-04-04T18:01:09.496" v="1141" actId="14100"/>
          <ac:picMkLst>
            <pc:docMk/>
            <pc:sldMk cId="373434482" sldId="384"/>
            <ac:picMk id="3" creationId="{0A02AF8D-F699-4C28-91A9-DC140A7ADC3F}"/>
          </ac:picMkLst>
        </pc:picChg>
      </pc:sldChg>
      <pc:sldChg chg="addSp modSp new mod">
        <pc:chgData name="Rakhi Bhattacharya" userId="5ab52921a47576a4" providerId="LiveId" clId="{5B0617AB-E2A2-4860-A717-2F22C5FDBF7F}" dt="2021-04-04T18:02:25.207" v="1146" actId="14100"/>
        <pc:sldMkLst>
          <pc:docMk/>
          <pc:sldMk cId="1130107649" sldId="385"/>
        </pc:sldMkLst>
        <pc:picChg chg="add mod modCrop">
          <ac:chgData name="Rakhi Bhattacharya" userId="5ab52921a47576a4" providerId="LiveId" clId="{5B0617AB-E2A2-4860-A717-2F22C5FDBF7F}" dt="2021-04-04T18:02:25.207" v="1146" actId="14100"/>
          <ac:picMkLst>
            <pc:docMk/>
            <pc:sldMk cId="1130107649" sldId="385"/>
            <ac:picMk id="2" creationId="{1CA249BD-DDAD-467E-9B86-77F5F2484109}"/>
          </ac:picMkLst>
        </pc:picChg>
      </pc:sldChg>
      <pc:sldChg chg="addSp modSp new mod">
        <pc:chgData name="Rakhi Bhattacharya" userId="5ab52921a47576a4" providerId="LiveId" clId="{5B0617AB-E2A2-4860-A717-2F22C5FDBF7F}" dt="2021-04-04T18:03:35.985" v="1151" actId="14100"/>
        <pc:sldMkLst>
          <pc:docMk/>
          <pc:sldMk cId="3763138969" sldId="386"/>
        </pc:sldMkLst>
        <pc:picChg chg="add mod modCrop">
          <ac:chgData name="Rakhi Bhattacharya" userId="5ab52921a47576a4" providerId="LiveId" clId="{5B0617AB-E2A2-4860-A717-2F22C5FDBF7F}" dt="2021-04-04T18:03:35.985" v="1151" actId="14100"/>
          <ac:picMkLst>
            <pc:docMk/>
            <pc:sldMk cId="3763138969" sldId="386"/>
            <ac:picMk id="2" creationId="{7EFE2089-E4BE-42E3-A1E5-EE73A7DD3727}"/>
          </ac:picMkLst>
        </pc:picChg>
      </pc:sldChg>
      <pc:sldChg chg="addSp modSp new mod">
        <pc:chgData name="Rakhi Bhattacharya" userId="5ab52921a47576a4" providerId="LiveId" clId="{5B0617AB-E2A2-4860-A717-2F22C5FDBF7F}" dt="2021-04-04T18:04:04.254" v="1156" actId="14100"/>
        <pc:sldMkLst>
          <pc:docMk/>
          <pc:sldMk cId="1378006577" sldId="387"/>
        </pc:sldMkLst>
        <pc:picChg chg="add mod modCrop">
          <ac:chgData name="Rakhi Bhattacharya" userId="5ab52921a47576a4" providerId="LiveId" clId="{5B0617AB-E2A2-4860-A717-2F22C5FDBF7F}" dt="2021-04-04T18:04:04.254" v="1156" actId="14100"/>
          <ac:picMkLst>
            <pc:docMk/>
            <pc:sldMk cId="1378006577" sldId="387"/>
            <ac:picMk id="2" creationId="{4054B094-DC45-4267-8751-C3EEBADA2B88}"/>
          </ac:picMkLst>
        </pc:picChg>
      </pc:sldChg>
      <pc:sldChg chg="addSp new">
        <pc:chgData name="Rakhi Bhattacharya" userId="5ab52921a47576a4" providerId="LiveId" clId="{5B0617AB-E2A2-4860-A717-2F22C5FDBF7F}" dt="2021-04-04T17:55:08.073" v="1101"/>
        <pc:sldMkLst>
          <pc:docMk/>
          <pc:sldMk cId="1288833478" sldId="388"/>
        </pc:sldMkLst>
        <pc:spChg chg="add">
          <ac:chgData name="Rakhi Bhattacharya" userId="5ab52921a47576a4" providerId="LiveId" clId="{5B0617AB-E2A2-4860-A717-2F22C5FDBF7F}" dt="2021-04-04T17:55:04.292" v="1100"/>
          <ac:spMkLst>
            <pc:docMk/>
            <pc:sldMk cId="1288833478" sldId="388"/>
            <ac:spMk id="2" creationId="{A3D9970F-95E4-4230-9963-82E34B4B10AF}"/>
          </ac:spMkLst>
        </pc:spChg>
        <pc:picChg chg="add">
          <ac:chgData name="Rakhi Bhattacharya" userId="5ab52921a47576a4" providerId="LiveId" clId="{5B0617AB-E2A2-4860-A717-2F22C5FDBF7F}" dt="2021-04-04T17:55:08.073" v="1101"/>
          <ac:picMkLst>
            <pc:docMk/>
            <pc:sldMk cId="1288833478" sldId="388"/>
            <ac:picMk id="3" creationId="{BCFEA820-7570-4746-A1EC-EFF0FAD5F2EA}"/>
          </ac:picMkLst>
        </pc:picChg>
      </pc:sldChg>
      <pc:sldChg chg="addSp new">
        <pc:chgData name="Rakhi Bhattacharya" userId="5ab52921a47576a4" providerId="LiveId" clId="{5B0617AB-E2A2-4860-A717-2F22C5FDBF7F}" dt="2021-04-04T17:55:43.833" v="1103"/>
        <pc:sldMkLst>
          <pc:docMk/>
          <pc:sldMk cId="3030237721" sldId="389"/>
        </pc:sldMkLst>
        <pc:picChg chg="add">
          <ac:chgData name="Rakhi Bhattacharya" userId="5ab52921a47576a4" providerId="LiveId" clId="{5B0617AB-E2A2-4860-A717-2F22C5FDBF7F}" dt="2021-04-04T17:55:43.833" v="1103"/>
          <ac:picMkLst>
            <pc:docMk/>
            <pc:sldMk cId="3030237721" sldId="389"/>
            <ac:picMk id="2" creationId="{96956060-3B77-45E8-A8A9-2F1E124D949F}"/>
          </ac:picMkLst>
        </pc:picChg>
      </pc:sldChg>
      <pc:sldChg chg="addSp new">
        <pc:chgData name="Rakhi Bhattacharya" userId="5ab52921a47576a4" providerId="LiveId" clId="{5B0617AB-E2A2-4860-A717-2F22C5FDBF7F}" dt="2021-04-04T17:56:09.517" v="1106"/>
        <pc:sldMkLst>
          <pc:docMk/>
          <pc:sldMk cId="2534881069" sldId="390"/>
        </pc:sldMkLst>
        <pc:spChg chg="add">
          <ac:chgData name="Rakhi Bhattacharya" userId="5ab52921a47576a4" providerId="LiveId" clId="{5B0617AB-E2A2-4860-A717-2F22C5FDBF7F}" dt="2021-04-04T17:56:06.530" v="1105"/>
          <ac:spMkLst>
            <pc:docMk/>
            <pc:sldMk cId="2534881069" sldId="390"/>
            <ac:spMk id="2" creationId="{B1071BDC-2E9B-4987-A5EA-70644B25E216}"/>
          </ac:spMkLst>
        </pc:spChg>
        <pc:picChg chg="add">
          <ac:chgData name="Rakhi Bhattacharya" userId="5ab52921a47576a4" providerId="LiveId" clId="{5B0617AB-E2A2-4860-A717-2F22C5FDBF7F}" dt="2021-04-04T17:56:09.517" v="1106"/>
          <ac:picMkLst>
            <pc:docMk/>
            <pc:sldMk cId="2534881069" sldId="390"/>
            <ac:picMk id="3" creationId="{A3430771-10A9-4EC7-8E87-F5FEB3B57833}"/>
          </ac:picMkLst>
        </pc:picChg>
      </pc:sldChg>
      <pc:sldChg chg="addSp new">
        <pc:chgData name="Rakhi Bhattacharya" userId="5ab52921a47576a4" providerId="LiveId" clId="{5B0617AB-E2A2-4860-A717-2F22C5FDBF7F}" dt="2021-04-04T17:57:19.988" v="1109"/>
        <pc:sldMkLst>
          <pc:docMk/>
          <pc:sldMk cId="1318422629" sldId="391"/>
        </pc:sldMkLst>
        <pc:spChg chg="add">
          <ac:chgData name="Rakhi Bhattacharya" userId="5ab52921a47576a4" providerId="LiveId" clId="{5B0617AB-E2A2-4860-A717-2F22C5FDBF7F}" dt="2021-04-04T17:57:15.465" v="1108"/>
          <ac:spMkLst>
            <pc:docMk/>
            <pc:sldMk cId="1318422629" sldId="391"/>
            <ac:spMk id="2" creationId="{8E704C20-C11A-42B2-9FC2-64D90575ABB1}"/>
          </ac:spMkLst>
        </pc:spChg>
        <pc:picChg chg="add">
          <ac:chgData name="Rakhi Bhattacharya" userId="5ab52921a47576a4" providerId="LiveId" clId="{5B0617AB-E2A2-4860-A717-2F22C5FDBF7F}" dt="2021-04-04T17:57:19.988" v="1109"/>
          <ac:picMkLst>
            <pc:docMk/>
            <pc:sldMk cId="1318422629" sldId="391"/>
            <ac:picMk id="3" creationId="{6687C33B-284A-414B-AC72-BA65886AFD75}"/>
          </ac:picMkLst>
        </pc:picChg>
      </pc:sldChg>
      <pc:sldChg chg="addSp modSp new mod">
        <pc:chgData name="Rakhi Bhattacharya" userId="5ab52921a47576a4" providerId="LiveId" clId="{5B0617AB-E2A2-4860-A717-2F22C5FDBF7F}" dt="2021-04-04T18:05:13.108" v="1163" actId="14100"/>
        <pc:sldMkLst>
          <pc:docMk/>
          <pc:sldMk cId="1870380399" sldId="392"/>
        </pc:sldMkLst>
        <pc:picChg chg="add mod modCrop">
          <ac:chgData name="Rakhi Bhattacharya" userId="5ab52921a47576a4" providerId="LiveId" clId="{5B0617AB-E2A2-4860-A717-2F22C5FDBF7F}" dt="2021-04-04T18:05:13.108" v="1163" actId="14100"/>
          <ac:picMkLst>
            <pc:docMk/>
            <pc:sldMk cId="1870380399" sldId="392"/>
            <ac:picMk id="2" creationId="{0524350E-9D2F-4677-B93B-A30EAFFC3440}"/>
          </ac:picMkLst>
        </pc:picChg>
      </pc:sldChg>
    </pc:docChg>
  </pc:docChgLst>
  <pc:docChgLst>
    <pc:chgData name="Rakhi Bhattacharya" userId="5ab52921a47576a4" providerId="LiveId" clId="{27473F61-63CC-4AFE-BEFA-F0A408A6544B}"/>
    <pc:docChg chg="custSel modSld">
      <pc:chgData name="Rakhi Bhattacharya" userId="5ab52921a47576a4" providerId="LiveId" clId="{27473F61-63CC-4AFE-BEFA-F0A408A6544B}" dt="2021-03-28T18:13:54.403" v="8" actId="20577"/>
      <pc:docMkLst>
        <pc:docMk/>
      </pc:docMkLst>
      <pc:sldChg chg="modSp mod">
        <pc:chgData name="Rakhi Bhattacharya" userId="5ab52921a47576a4" providerId="LiveId" clId="{27473F61-63CC-4AFE-BEFA-F0A408A6544B}" dt="2021-03-28T18:13:54.403" v="8" actId="20577"/>
        <pc:sldMkLst>
          <pc:docMk/>
          <pc:sldMk cId="1957017302" sldId="256"/>
        </pc:sldMkLst>
        <pc:spChg chg="mod">
          <ac:chgData name="Rakhi Bhattacharya" userId="5ab52921a47576a4" providerId="LiveId" clId="{27473F61-63CC-4AFE-BEFA-F0A408A6544B}" dt="2021-03-28T18:13:54.403" v="8" actId="20577"/>
          <ac:spMkLst>
            <pc:docMk/>
            <pc:sldMk cId="1957017302" sldId="256"/>
            <ac:spMk id="2" creationId="{D54188DD-3717-47D0-B979-D111D81B46AA}"/>
          </ac:spMkLst>
        </pc:spChg>
      </pc:sldChg>
    </pc:docChg>
  </pc:docChgLst>
  <pc:docChgLst>
    <pc:chgData name="Rakhi Bhattacharya" userId="5ab52921a47576a4" providerId="LiveId" clId="{F852CEDB-C7E6-4847-B09C-73CC2F566398}"/>
    <pc:docChg chg="custSel addSld delSld modSld">
      <pc:chgData name="Rakhi Bhattacharya" userId="5ab52921a47576a4" providerId="LiveId" clId="{F852CEDB-C7E6-4847-B09C-73CC2F566398}" dt="2021-02-09T11:23:17.822" v="2370" actId="20577"/>
      <pc:docMkLst>
        <pc:docMk/>
      </pc:docMkLst>
      <pc:sldChg chg="modSp new mod">
        <pc:chgData name="Rakhi Bhattacharya" userId="5ab52921a47576a4" providerId="LiveId" clId="{F852CEDB-C7E6-4847-B09C-73CC2F566398}" dt="2021-02-07T18:03:34.341" v="428" actId="20577"/>
        <pc:sldMkLst>
          <pc:docMk/>
          <pc:sldMk cId="1698784967" sldId="343"/>
        </pc:sldMkLst>
        <pc:spChg chg="mod">
          <ac:chgData name="Rakhi Bhattacharya" userId="5ab52921a47576a4" providerId="LiveId" clId="{F852CEDB-C7E6-4847-B09C-73CC2F566398}" dt="2021-02-07T17:58:59.054" v="57" actId="255"/>
          <ac:spMkLst>
            <pc:docMk/>
            <pc:sldMk cId="1698784967" sldId="343"/>
            <ac:spMk id="2" creationId="{0FC2A53D-1DFB-41B6-AD19-180E42921C6B}"/>
          </ac:spMkLst>
        </pc:spChg>
        <pc:spChg chg="mod">
          <ac:chgData name="Rakhi Bhattacharya" userId="5ab52921a47576a4" providerId="LiveId" clId="{F852CEDB-C7E6-4847-B09C-73CC2F566398}" dt="2021-02-07T18:03:34.341" v="428" actId="20577"/>
          <ac:spMkLst>
            <pc:docMk/>
            <pc:sldMk cId="1698784967" sldId="343"/>
            <ac:spMk id="3" creationId="{4A0A8123-5336-405B-8D71-FEB61D96B73B}"/>
          </ac:spMkLst>
        </pc:spChg>
      </pc:sldChg>
      <pc:sldChg chg="addSp modSp new mod">
        <pc:chgData name="Rakhi Bhattacharya" userId="5ab52921a47576a4" providerId="LiveId" clId="{F852CEDB-C7E6-4847-B09C-73CC2F566398}" dt="2021-02-07T18:14:58.990" v="724" actId="255"/>
        <pc:sldMkLst>
          <pc:docMk/>
          <pc:sldMk cId="2411044387" sldId="344"/>
        </pc:sldMkLst>
        <pc:spChg chg="add mod">
          <ac:chgData name="Rakhi Bhattacharya" userId="5ab52921a47576a4" providerId="LiveId" clId="{F852CEDB-C7E6-4847-B09C-73CC2F566398}" dt="2021-02-07T18:04:43.729" v="471" actId="14100"/>
          <ac:spMkLst>
            <pc:docMk/>
            <pc:sldMk cId="2411044387" sldId="344"/>
            <ac:spMk id="2" creationId="{82551FA0-7B3E-4E90-9384-3279BC42E85C}"/>
          </ac:spMkLst>
        </pc:spChg>
        <pc:spChg chg="add mod">
          <ac:chgData name="Rakhi Bhattacharya" userId="5ab52921a47576a4" providerId="LiveId" clId="{F852CEDB-C7E6-4847-B09C-73CC2F566398}" dt="2021-02-07T18:05:34.462" v="499" actId="14100"/>
          <ac:spMkLst>
            <pc:docMk/>
            <pc:sldMk cId="2411044387" sldId="344"/>
            <ac:spMk id="3" creationId="{71AA405D-C5BD-43E9-A1E3-E49C122E608F}"/>
          </ac:spMkLst>
        </pc:spChg>
        <pc:spChg chg="add mod">
          <ac:chgData name="Rakhi Bhattacharya" userId="5ab52921a47576a4" providerId="LiveId" clId="{F852CEDB-C7E6-4847-B09C-73CC2F566398}" dt="2021-02-07T18:06:54.375" v="556" actId="255"/>
          <ac:spMkLst>
            <pc:docMk/>
            <pc:sldMk cId="2411044387" sldId="344"/>
            <ac:spMk id="4" creationId="{E1BA97E3-8F75-478E-8094-43B0F1326254}"/>
          </ac:spMkLst>
        </pc:spChg>
        <pc:spChg chg="add mod">
          <ac:chgData name="Rakhi Bhattacharya" userId="5ab52921a47576a4" providerId="LiveId" clId="{F852CEDB-C7E6-4847-B09C-73CC2F566398}" dt="2021-02-07T18:07:05.438" v="557" actId="255"/>
          <ac:spMkLst>
            <pc:docMk/>
            <pc:sldMk cId="2411044387" sldId="344"/>
            <ac:spMk id="5" creationId="{44369E33-B49D-4E38-ACEC-01757671BC89}"/>
          </ac:spMkLst>
        </pc:spChg>
        <pc:spChg chg="add mod">
          <ac:chgData name="Rakhi Bhattacharya" userId="5ab52921a47576a4" providerId="LiveId" clId="{F852CEDB-C7E6-4847-B09C-73CC2F566398}" dt="2021-02-07T18:10:32.597" v="580" actId="255"/>
          <ac:spMkLst>
            <pc:docMk/>
            <pc:sldMk cId="2411044387" sldId="344"/>
            <ac:spMk id="6" creationId="{40629EC0-C1C5-4D80-B5ED-F46F91C7F96B}"/>
          </ac:spMkLst>
        </pc:spChg>
        <pc:spChg chg="add mod">
          <ac:chgData name="Rakhi Bhattacharya" userId="5ab52921a47576a4" providerId="LiveId" clId="{F852CEDB-C7E6-4847-B09C-73CC2F566398}" dt="2021-02-07T18:11:54.744" v="603" actId="255"/>
          <ac:spMkLst>
            <pc:docMk/>
            <pc:sldMk cId="2411044387" sldId="344"/>
            <ac:spMk id="7" creationId="{11B0A6D3-2652-43E9-AA62-53C582374459}"/>
          </ac:spMkLst>
        </pc:spChg>
        <pc:spChg chg="add mod">
          <ac:chgData name="Rakhi Bhattacharya" userId="5ab52921a47576a4" providerId="LiveId" clId="{F852CEDB-C7E6-4847-B09C-73CC2F566398}" dt="2021-02-07T18:12:27.877" v="635" actId="255"/>
          <ac:spMkLst>
            <pc:docMk/>
            <pc:sldMk cId="2411044387" sldId="344"/>
            <ac:spMk id="8" creationId="{5C60778D-7E6F-4BA7-8835-77FC574F8AB7}"/>
          </ac:spMkLst>
        </pc:spChg>
        <pc:spChg chg="add mod">
          <ac:chgData name="Rakhi Bhattacharya" userId="5ab52921a47576a4" providerId="LiveId" clId="{F852CEDB-C7E6-4847-B09C-73CC2F566398}" dt="2021-02-07T18:13:32.815" v="669" actId="255"/>
          <ac:spMkLst>
            <pc:docMk/>
            <pc:sldMk cId="2411044387" sldId="344"/>
            <ac:spMk id="9" creationId="{DB98A6D8-6202-42BB-B871-D8E2EBB54A44}"/>
          </ac:spMkLst>
        </pc:spChg>
        <pc:spChg chg="add mod">
          <ac:chgData name="Rakhi Bhattacharya" userId="5ab52921a47576a4" providerId="LiveId" clId="{F852CEDB-C7E6-4847-B09C-73CC2F566398}" dt="2021-02-07T18:14:27.275" v="723" actId="255"/>
          <ac:spMkLst>
            <pc:docMk/>
            <pc:sldMk cId="2411044387" sldId="344"/>
            <ac:spMk id="10" creationId="{247CF0F2-6BF1-4A3C-B259-23AE9C5FC27E}"/>
          </ac:spMkLst>
        </pc:spChg>
        <pc:spChg chg="add mod">
          <ac:chgData name="Rakhi Bhattacharya" userId="5ab52921a47576a4" providerId="LiveId" clId="{F852CEDB-C7E6-4847-B09C-73CC2F566398}" dt="2021-02-07T18:14:58.990" v="724" actId="255"/>
          <ac:spMkLst>
            <pc:docMk/>
            <pc:sldMk cId="2411044387" sldId="344"/>
            <ac:spMk id="11" creationId="{65A90E27-3BC3-47F1-868B-E52C8E0F4307}"/>
          </ac:spMkLst>
        </pc:spChg>
      </pc:sldChg>
      <pc:sldChg chg="addSp modSp new mod">
        <pc:chgData name="Rakhi Bhattacharya" userId="5ab52921a47576a4" providerId="LiveId" clId="{F852CEDB-C7E6-4847-B09C-73CC2F566398}" dt="2021-02-07T18:22:26.665" v="1017" actId="113"/>
        <pc:sldMkLst>
          <pc:docMk/>
          <pc:sldMk cId="3943340105" sldId="345"/>
        </pc:sldMkLst>
        <pc:spChg chg="add mod">
          <ac:chgData name="Rakhi Bhattacharya" userId="5ab52921a47576a4" providerId="LiveId" clId="{F852CEDB-C7E6-4847-B09C-73CC2F566398}" dt="2021-02-07T18:22:26.665" v="1017" actId="113"/>
          <ac:spMkLst>
            <pc:docMk/>
            <pc:sldMk cId="3943340105" sldId="345"/>
            <ac:spMk id="3" creationId="{3AFE4990-2A30-4026-87FC-07D8118F3B07}"/>
          </ac:spMkLst>
        </pc:spChg>
        <pc:graphicFrameChg chg="add mod modGraphic">
          <ac:chgData name="Rakhi Bhattacharya" userId="5ab52921a47576a4" providerId="LiveId" clId="{F852CEDB-C7E6-4847-B09C-73CC2F566398}" dt="2021-02-07T18:21:34.581" v="986" actId="1076"/>
          <ac:graphicFrameMkLst>
            <pc:docMk/>
            <pc:sldMk cId="3943340105" sldId="345"/>
            <ac:graphicFrameMk id="2" creationId="{70D48A80-C398-4C3B-8844-425224C3F21B}"/>
          </ac:graphicFrameMkLst>
        </pc:graphicFrameChg>
      </pc:sldChg>
      <pc:sldChg chg="addSp modSp new mod">
        <pc:chgData name="Rakhi Bhattacharya" userId="5ab52921a47576a4" providerId="LiveId" clId="{F852CEDB-C7E6-4847-B09C-73CC2F566398}" dt="2021-02-07T18:27:25.905" v="1225" actId="255"/>
        <pc:sldMkLst>
          <pc:docMk/>
          <pc:sldMk cId="4070430322" sldId="346"/>
        </pc:sldMkLst>
        <pc:spChg chg="add mod">
          <ac:chgData name="Rakhi Bhattacharya" userId="5ab52921a47576a4" providerId="LiveId" clId="{F852CEDB-C7E6-4847-B09C-73CC2F566398}" dt="2021-02-07T18:24:50.021" v="1068" actId="113"/>
          <ac:spMkLst>
            <pc:docMk/>
            <pc:sldMk cId="4070430322" sldId="346"/>
            <ac:spMk id="2" creationId="{6AA3AD0D-FAD6-4FBF-87BF-A3CC6EB9B9CC}"/>
          </ac:spMkLst>
        </pc:spChg>
        <pc:graphicFrameChg chg="add mod modGraphic">
          <ac:chgData name="Rakhi Bhattacharya" userId="5ab52921a47576a4" providerId="LiveId" clId="{F852CEDB-C7E6-4847-B09C-73CC2F566398}" dt="2021-02-07T18:27:25.905" v="1225" actId="255"/>
          <ac:graphicFrameMkLst>
            <pc:docMk/>
            <pc:sldMk cId="4070430322" sldId="346"/>
            <ac:graphicFrameMk id="3" creationId="{010DACFD-FC27-46C4-8021-DE1F30F8AB98}"/>
          </ac:graphicFrameMkLst>
        </pc:graphicFrameChg>
      </pc:sldChg>
      <pc:sldChg chg="addSp modSp new mod">
        <pc:chgData name="Rakhi Bhattacharya" userId="5ab52921a47576a4" providerId="LiveId" clId="{F852CEDB-C7E6-4847-B09C-73CC2F566398}" dt="2021-02-07T18:47:14.024" v="1273" actId="14100"/>
        <pc:sldMkLst>
          <pc:docMk/>
          <pc:sldMk cId="1960762172" sldId="347"/>
        </pc:sldMkLst>
        <pc:spChg chg="add mod">
          <ac:chgData name="Rakhi Bhattacharya" userId="5ab52921a47576a4" providerId="LiveId" clId="{F852CEDB-C7E6-4847-B09C-73CC2F566398}" dt="2021-02-07T18:46:57.319" v="1269" actId="20577"/>
          <ac:spMkLst>
            <pc:docMk/>
            <pc:sldMk cId="1960762172" sldId="347"/>
            <ac:spMk id="3" creationId="{5EFAEE49-C7D4-4D9A-A88D-475A1766A713}"/>
          </ac:spMkLst>
        </pc:spChg>
        <pc:picChg chg="add mod">
          <ac:chgData name="Rakhi Bhattacharya" userId="5ab52921a47576a4" providerId="LiveId" clId="{F852CEDB-C7E6-4847-B09C-73CC2F566398}" dt="2021-02-07T18:47:14.024" v="1273" actId="14100"/>
          <ac:picMkLst>
            <pc:docMk/>
            <pc:sldMk cId="1960762172" sldId="347"/>
            <ac:picMk id="2" creationId="{B45699D6-07DA-4B8A-8355-83870F945FCE}"/>
          </ac:picMkLst>
        </pc:picChg>
      </pc:sldChg>
      <pc:sldChg chg="addSp modSp new mod">
        <pc:chgData name="Rakhi Bhattacharya" userId="5ab52921a47576a4" providerId="LiveId" clId="{F852CEDB-C7E6-4847-B09C-73CC2F566398}" dt="2021-02-07T18:48:05.899" v="1285" actId="1076"/>
        <pc:sldMkLst>
          <pc:docMk/>
          <pc:sldMk cId="379206016" sldId="348"/>
        </pc:sldMkLst>
        <pc:spChg chg="add mod">
          <ac:chgData name="Rakhi Bhattacharya" userId="5ab52921a47576a4" providerId="LiveId" clId="{F852CEDB-C7E6-4847-B09C-73CC2F566398}" dt="2021-02-07T18:48:05.899" v="1285" actId="1076"/>
          <ac:spMkLst>
            <pc:docMk/>
            <pc:sldMk cId="379206016" sldId="348"/>
            <ac:spMk id="3" creationId="{B931AB52-0992-44AF-AC6E-FDD7DC4BE9E5}"/>
          </ac:spMkLst>
        </pc:spChg>
        <pc:picChg chg="add mod">
          <ac:chgData name="Rakhi Bhattacharya" userId="5ab52921a47576a4" providerId="LiveId" clId="{F852CEDB-C7E6-4847-B09C-73CC2F566398}" dt="2021-02-07T18:47:58.901" v="1283" actId="14100"/>
          <ac:picMkLst>
            <pc:docMk/>
            <pc:sldMk cId="379206016" sldId="348"/>
            <ac:picMk id="2" creationId="{89426251-8BAF-4F91-950E-5DEDF74A28E9}"/>
          </ac:picMkLst>
        </pc:picChg>
      </pc:sldChg>
      <pc:sldChg chg="addSp modSp new mod">
        <pc:chgData name="Rakhi Bhattacharya" userId="5ab52921a47576a4" providerId="LiveId" clId="{F852CEDB-C7E6-4847-B09C-73CC2F566398}" dt="2021-02-07T18:48:23.556" v="1289" actId="14100"/>
        <pc:sldMkLst>
          <pc:docMk/>
          <pc:sldMk cId="4289790507" sldId="349"/>
        </pc:sldMkLst>
        <pc:picChg chg="add mod">
          <ac:chgData name="Rakhi Bhattacharya" userId="5ab52921a47576a4" providerId="LiveId" clId="{F852CEDB-C7E6-4847-B09C-73CC2F566398}" dt="2021-02-07T18:48:23.556" v="1289" actId="14100"/>
          <ac:picMkLst>
            <pc:docMk/>
            <pc:sldMk cId="4289790507" sldId="349"/>
            <ac:picMk id="2" creationId="{C7C2C386-6D7C-4A37-9466-FCF250D79E70}"/>
          </ac:picMkLst>
        </pc:picChg>
      </pc:sldChg>
      <pc:sldChg chg="addSp modSp new mod">
        <pc:chgData name="Rakhi Bhattacharya" userId="5ab52921a47576a4" providerId="LiveId" clId="{F852CEDB-C7E6-4847-B09C-73CC2F566398}" dt="2021-02-07T18:48:48.118" v="1296" actId="20577"/>
        <pc:sldMkLst>
          <pc:docMk/>
          <pc:sldMk cId="167945061" sldId="350"/>
        </pc:sldMkLst>
        <pc:spChg chg="add mod">
          <ac:chgData name="Rakhi Bhattacharya" userId="5ab52921a47576a4" providerId="LiveId" clId="{F852CEDB-C7E6-4847-B09C-73CC2F566398}" dt="2021-02-07T18:48:48.118" v="1296" actId="20577"/>
          <ac:spMkLst>
            <pc:docMk/>
            <pc:sldMk cId="167945061" sldId="350"/>
            <ac:spMk id="3" creationId="{0115A7B9-F757-4374-9A4D-112FCD0CF5DD}"/>
          </ac:spMkLst>
        </pc:spChg>
        <pc:picChg chg="add mod">
          <ac:chgData name="Rakhi Bhattacharya" userId="5ab52921a47576a4" providerId="LiveId" clId="{F852CEDB-C7E6-4847-B09C-73CC2F566398}" dt="2021-02-07T18:48:40.092" v="1293" actId="14100"/>
          <ac:picMkLst>
            <pc:docMk/>
            <pc:sldMk cId="167945061" sldId="350"/>
            <ac:picMk id="2" creationId="{BC3BB98C-A59E-4601-B000-E9FBE8BCF3DC}"/>
          </ac:picMkLst>
        </pc:picChg>
      </pc:sldChg>
      <pc:sldChg chg="addSp modSp new mod">
        <pc:chgData name="Rakhi Bhattacharya" userId="5ab52921a47576a4" providerId="LiveId" clId="{F852CEDB-C7E6-4847-B09C-73CC2F566398}" dt="2021-02-07T18:49:04.952" v="1300" actId="14100"/>
        <pc:sldMkLst>
          <pc:docMk/>
          <pc:sldMk cId="3608909788" sldId="351"/>
        </pc:sldMkLst>
        <pc:picChg chg="add mod">
          <ac:chgData name="Rakhi Bhattacharya" userId="5ab52921a47576a4" providerId="LiveId" clId="{F852CEDB-C7E6-4847-B09C-73CC2F566398}" dt="2021-02-07T18:49:04.952" v="1300" actId="14100"/>
          <ac:picMkLst>
            <pc:docMk/>
            <pc:sldMk cId="3608909788" sldId="351"/>
            <ac:picMk id="2" creationId="{FC4D8781-5ED6-475B-97B2-C9BF953BB8FC}"/>
          </ac:picMkLst>
        </pc:picChg>
      </pc:sldChg>
      <pc:sldChg chg="addSp modSp new mod">
        <pc:chgData name="Rakhi Bhattacharya" userId="5ab52921a47576a4" providerId="LiveId" clId="{F852CEDB-C7E6-4847-B09C-73CC2F566398}" dt="2021-02-07T18:49:24.314" v="1304" actId="14100"/>
        <pc:sldMkLst>
          <pc:docMk/>
          <pc:sldMk cId="957120753" sldId="352"/>
        </pc:sldMkLst>
        <pc:picChg chg="add mod">
          <ac:chgData name="Rakhi Bhattacharya" userId="5ab52921a47576a4" providerId="LiveId" clId="{F852CEDB-C7E6-4847-B09C-73CC2F566398}" dt="2021-02-07T18:49:24.314" v="1304" actId="14100"/>
          <ac:picMkLst>
            <pc:docMk/>
            <pc:sldMk cId="957120753" sldId="352"/>
            <ac:picMk id="2" creationId="{0F36A49A-ADCF-464F-B9B1-19A1EF9FEE61}"/>
          </ac:picMkLst>
        </pc:picChg>
      </pc:sldChg>
      <pc:sldChg chg="addSp modSp new mod">
        <pc:chgData name="Rakhi Bhattacharya" userId="5ab52921a47576a4" providerId="LiveId" clId="{F852CEDB-C7E6-4847-B09C-73CC2F566398}" dt="2021-02-07T18:49:40.111" v="1308" actId="14100"/>
        <pc:sldMkLst>
          <pc:docMk/>
          <pc:sldMk cId="1096418664" sldId="353"/>
        </pc:sldMkLst>
        <pc:picChg chg="add mod">
          <ac:chgData name="Rakhi Bhattacharya" userId="5ab52921a47576a4" providerId="LiveId" clId="{F852CEDB-C7E6-4847-B09C-73CC2F566398}" dt="2021-02-07T18:49:40.111" v="1308" actId="14100"/>
          <ac:picMkLst>
            <pc:docMk/>
            <pc:sldMk cId="1096418664" sldId="353"/>
            <ac:picMk id="2" creationId="{68A5BD8D-6054-487F-BFDA-71E82FB29777}"/>
          </ac:picMkLst>
        </pc:picChg>
      </pc:sldChg>
      <pc:sldChg chg="addSp modSp new">
        <pc:chgData name="Rakhi Bhattacharya" userId="5ab52921a47576a4" providerId="LiveId" clId="{F852CEDB-C7E6-4847-B09C-73CC2F566398}" dt="2021-02-07T18:49:56.665" v="1312" actId="14100"/>
        <pc:sldMkLst>
          <pc:docMk/>
          <pc:sldMk cId="3611712400" sldId="354"/>
        </pc:sldMkLst>
        <pc:picChg chg="add mod">
          <ac:chgData name="Rakhi Bhattacharya" userId="5ab52921a47576a4" providerId="LiveId" clId="{F852CEDB-C7E6-4847-B09C-73CC2F566398}" dt="2021-02-07T18:49:56.665" v="1312" actId="14100"/>
          <ac:picMkLst>
            <pc:docMk/>
            <pc:sldMk cId="3611712400" sldId="354"/>
            <ac:picMk id="1026" creationId="{7A7D26FE-3978-4403-A326-C4DCF0046B16}"/>
          </ac:picMkLst>
        </pc:picChg>
      </pc:sldChg>
      <pc:sldChg chg="addSp modSp new">
        <pc:chgData name="Rakhi Bhattacharya" userId="5ab52921a47576a4" providerId="LiveId" clId="{F852CEDB-C7E6-4847-B09C-73CC2F566398}" dt="2021-02-07T18:50:10.006" v="1315" actId="14100"/>
        <pc:sldMkLst>
          <pc:docMk/>
          <pc:sldMk cId="2602735895" sldId="355"/>
        </pc:sldMkLst>
        <pc:picChg chg="add mod">
          <ac:chgData name="Rakhi Bhattacharya" userId="5ab52921a47576a4" providerId="LiveId" clId="{F852CEDB-C7E6-4847-B09C-73CC2F566398}" dt="2021-02-07T18:50:10.006" v="1315" actId="14100"/>
          <ac:picMkLst>
            <pc:docMk/>
            <pc:sldMk cId="2602735895" sldId="355"/>
            <ac:picMk id="2050" creationId="{EDF2E6DC-C912-4CC4-9C0A-43DBFA6F04CA}"/>
          </ac:picMkLst>
        </pc:picChg>
      </pc:sldChg>
      <pc:sldChg chg="addSp modSp new">
        <pc:chgData name="Rakhi Bhattacharya" userId="5ab52921a47576a4" providerId="LiveId" clId="{F852CEDB-C7E6-4847-B09C-73CC2F566398}" dt="2021-02-07T18:50:28.424" v="1320" actId="14100"/>
        <pc:sldMkLst>
          <pc:docMk/>
          <pc:sldMk cId="751279890" sldId="356"/>
        </pc:sldMkLst>
        <pc:picChg chg="add mod">
          <ac:chgData name="Rakhi Bhattacharya" userId="5ab52921a47576a4" providerId="LiveId" clId="{F852CEDB-C7E6-4847-B09C-73CC2F566398}" dt="2021-02-07T18:50:28.424" v="1320" actId="14100"/>
          <ac:picMkLst>
            <pc:docMk/>
            <pc:sldMk cId="751279890" sldId="356"/>
            <ac:picMk id="3074" creationId="{64F6F00F-1ACC-4991-97E4-13059EB58CF1}"/>
          </ac:picMkLst>
        </pc:picChg>
      </pc:sldChg>
      <pc:sldChg chg="addSp modSp new">
        <pc:chgData name="Rakhi Bhattacharya" userId="5ab52921a47576a4" providerId="LiveId" clId="{F852CEDB-C7E6-4847-B09C-73CC2F566398}" dt="2021-02-07T18:50:47.976" v="1324" actId="14100"/>
        <pc:sldMkLst>
          <pc:docMk/>
          <pc:sldMk cId="1126796436" sldId="357"/>
        </pc:sldMkLst>
        <pc:picChg chg="add mod">
          <ac:chgData name="Rakhi Bhattacharya" userId="5ab52921a47576a4" providerId="LiveId" clId="{F852CEDB-C7E6-4847-B09C-73CC2F566398}" dt="2021-02-07T18:50:47.976" v="1324" actId="14100"/>
          <ac:picMkLst>
            <pc:docMk/>
            <pc:sldMk cId="1126796436" sldId="357"/>
            <ac:picMk id="4098" creationId="{72D0C388-BC14-4289-A86D-2459E44A07D1}"/>
          </ac:picMkLst>
        </pc:picChg>
      </pc:sldChg>
      <pc:sldChg chg="addSp modSp new">
        <pc:chgData name="Rakhi Bhattacharya" userId="5ab52921a47576a4" providerId="LiveId" clId="{F852CEDB-C7E6-4847-B09C-73CC2F566398}" dt="2021-02-07T18:51:01.481" v="1328" actId="14100"/>
        <pc:sldMkLst>
          <pc:docMk/>
          <pc:sldMk cId="618046875" sldId="358"/>
        </pc:sldMkLst>
        <pc:picChg chg="add mod">
          <ac:chgData name="Rakhi Bhattacharya" userId="5ab52921a47576a4" providerId="LiveId" clId="{F852CEDB-C7E6-4847-B09C-73CC2F566398}" dt="2021-02-07T18:51:01.481" v="1328" actId="14100"/>
          <ac:picMkLst>
            <pc:docMk/>
            <pc:sldMk cId="618046875" sldId="358"/>
            <ac:picMk id="5122" creationId="{3F3CC78B-CDD6-4840-BFD4-354A5D203B60}"/>
          </ac:picMkLst>
        </pc:picChg>
      </pc:sldChg>
      <pc:sldChg chg="addSp delSp modSp new">
        <pc:chgData name="Rakhi Bhattacharya" userId="5ab52921a47576a4" providerId="LiveId" clId="{F852CEDB-C7E6-4847-B09C-73CC2F566398}" dt="2021-02-07T18:51:24.359" v="1332" actId="14100"/>
        <pc:sldMkLst>
          <pc:docMk/>
          <pc:sldMk cId="3681955352" sldId="359"/>
        </pc:sldMkLst>
        <pc:picChg chg="add del">
          <ac:chgData name="Rakhi Bhattacharya" userId="5ab52921a47576a4" providerId="LiveId" clId="{F852CEDB-C7E6-4847-B09C-73CC2F566398}" dt="2021-02-07T18:43:34.367" v="1252" actId="478"/>
          <ac:picMkLst>
            <pc:docMk/>
            <pc:sldMk cId="3681955352" sldId="359"/>
            <ac:picMk id="6146" creationId="{F195E5C7-B5D3-4916-94CF-2F67F958CC6F}"/>
          </ac:picMkLst>
        </pc:picChg>
        <pc:picChg chg="add mod">
          <ac:chgData name="Rakhi Bhattacharya" userId="5ab52921a47576a4" providerId="LiveId" clId="{F852CEDB-C7E6-4847-B09C-73CC2F566398}" dt="2021-02-07T18:51:24.359" v="1332" actId="14100"/>
          <ac:picMkLst>
            <pc:docMk/>
            <pc:sldMk cId="3681955352" sldId="359"/>
            <ac:picMk id="6148" creationId="{0D23CB5D-ABA2-415B-BC6B-C9A865D76404}"/>
          </ac:picMkLst>
        </pc:picChg>
      </pc:sldChg>
      <pc:sldChg chg="addSp modSp new">
        <pc:chgData name="Rakhi Bhattacharya" userId="5ab52921a47576a4" providerId="LiveId" clId="{F852CEDB-C7E6-4847-B09C-73CC2F566398}" dt="2021-02-07T18:51:40.734" v="1337" actId="14100"/>
        <pc:sldMkLst>
          <pc:docMk/>
          <pc:sldMk cId="3909689425" sldId="360"/>
        </pc:sldMkLst>
        <pc:picChg chg="add mod">
          <ac:chgData name="Rakhi Bhattacharya" userId="5ab52921a47576a4" providerId="LiveId" clId="{F852CEDB-C7E6-4847-B09C-73CC2F566398}" dt="2021-02-07T18:51:40.734" v="1337" actId="14100"/>
          <ac:picMkLst>
            <pc:docMk/>
            <pc:sldMk cId="3909689425" sldId="360"/>
            <ac:picMk id="7170" creationId="{A1DE6311-8AA1-40D2-AEAB-435512BC365D}"/>
          </ac:picMkLst>
        </pc:picChg>
      </pc:sldChg>
      <pc:sldChg chg="addSp modSp new mod">
        <pc:chgData name="Rakhi Bhattacharya" userId="5ab52921a47576a4" providerId="LiveId" clId="{F852CEDB-C7E6-4847-B09C-73CC2F566398}" dt="2021-02-07T18:51:56.359" v="1341" actId="14100"/>
        <pc:sldMkLst>
          <pc:docMk/>
          <pc:sldMk cId="3479073560" sldId="361"/>
        </pc:sldMkLst>
        <pc:picChg chg="add mod">
          <ac:chgData name="Rakhi Bhattacharya" userId="5ab52921a47576a4" providerId="LiveId" clId="{F852CEDB-C7E6-4847-B09C-73CC2F566398}" dt="2021-02-07T18:51:56.359" v="1341" actId="14100"/>
          <ac:picMkLst>
            <pc:docMk/>
            <pc:sldMk cId="3479073560" sldId="361"/>
            <ac:picMk id="2" creationId="{AA06852A-F345-4339-AF4C-7CDD3CA62293}"/>
          </ac:picMkLst>
        </pc:picChg>
      </pc:sldChg>
      <pc:sldChg chg="addSp modSp new">
        <pc:chgData name="Rakhi Bhattacharya" userId="5ab52921a47576a4" providerId="LiveId" clId="{F852CEDB-C7E6-4847-B09C-73CC2F566398}" dt="2021-02-07T18:52:20.071" v="1346" actId="14100"/>
        <pc:sldMkLst>
          <pc:docMk/>
          <pc:sldMk cId="2290765288" sldId="362"/>
        </pc:sldMkLst>
        <pc:picChg chg="add mod">
          <ac:chgData name="Rakhi Bhattacharya" userId="5ab52921a47576a4" providerId="LiveId" clId="{F852CEDB-C7E6-4847-B09C-73CC2F566398}" dt="2021-02-07T18:52:20.071" v="1346" actId="14100"/>
          <ac:picMkLst>
            <pc:docMk/>
            <pc:sldMk cId="2290765288" sldId="362"/>
            <ac:picMk id="8194" creationId="{25F7969C-04E6-471E-BF03-449DEC18F690}"/>
          </ac:picMkLst>
        </pc:picChg>
      </pc:sldChg>
      <pc:sldChg chg="addSp delSp modSp new mod">
        <pc:chgData name="Rakhi Bhattacharya" userId="5ab52921a47576a4" providerId="LiveId" clId="{F852CEDB-C7E6-4847-B09C-73CC2F566398}" dt="2021-02-07T18:52:33.757" v="1350" actId="14100"/>
        <pc:sldMkLst>
          <pc:docMk/>
          <pc:sldMk cId="690667478" sldId="363"/>
        </pc:sldMkLst>
        <pc:picChg chg="add mod">
          <ac:chgData name="Rakhi Bhattacharya" userId="5ab52921a47576a4" providerId="LiveId" clId="{F852CEDB-C7E6-4847-B09C-73CC2F566398}" dt="2021-02-07T18:52:33.757" v="1350" actId="14100"/>
          <ac:picMkLst>
            <pc:docMk/>
            <pc:sldMk cId="690667478" sldId="363"/>
            <ac:picMk id="2" creationId="{24B74205-8203-4C20-8FC1-79C20A351347}"/>
          </ac:picMkLst>
        </pc:picChg>
        <pc:picChg chg="add del">
          <ac:chgData name="Rakhi Bhattacharya" userId="5ab52921a47576a4" providerId="LiveId" clId="{F852CEDB-C7E6-4847-B09C-73CC2F566398}" dt="2021-02-07T18:46:19.983" v="1262" actId="478"/>
          <ac:picMkLst>
            <pc:docMk/>
            <pc:sldMk cId="690667478" sldId="363"/>
            <ac:picMk id="9218" creationId="{64C98ECF-8E0B-4CAF-91F5-37C888E9D573}"/>
          </ac:picMkLst>
        </pc:picChg>
      </pc:sldChg>
      <pc:sldChg chg="new del">
        <pc:chgData name="Rakhi Bhattacharya" userId="5ab52921a47576a4" providerId="LiveId" clId="{F852CEDB-C7E6-4847-B09C-73CC2F566398}" dt="2021-02-09T10:07:31.042" v="1353" actId="47"/>
        <pc:sldMkLst>
          <pc:docMk/>
          <pc:sldMk cId="954477728" sldId="364"/>
        </pc:sldMkLst>
      </pc:sldChg>
      <pc:sldChg chg="modSp new mod">
        <pc:chgData name="Rakhi Bhattacharya" userId="5ab52921a47576a4" providerId="LiveId" clId="{F852CEDB-C7E6-4847-B09C-73CC2F566398}" dt="2021-02-09T10:23:04.100" v="1541" actId="255"/>
        <pc:sldMkLst>
          <pc:docMk/>
          <pc:sldMk cId="3953689835" sldId="365"/>
        </pc:sldMkLst>
        <pc:spChg chg="mod">
          <ac:chgData name="Rakhi Bhattacharya" userId="5ab52921a47576a4" providerId="LiveId" clId="{F852CEDB-C7E6-4847-B09C-73CC2F566398}" dt="2021-02-09T10:15:47.746" v="1386" actId="20577"/>
          <ac:spMkLst>
            <pc:docMk/>
            <pc:sldMk cId="3953689835" sldId="365"/>
            <ac:spMk id="2" creationId="{31BE2D76-67C6-4265-9CAA-180EC3262BE5}"/>
          </ac:spMkLst>
        </pc:spChg>
        <pc:spChg chg="mod">
          <ac:chgData name="Rakhi Bhattacharya" userId="5ab52921a47576a4" providerId="LiveId" clId="{F852CEDB-C7E6-4847-B09C-73CC2F566398}" dt="2021-02-09T10:23:04.100" v="1541" actId="255"/>
          <ac:spMkLst>
            <pc:docMk/>
            <pc:sldMk cId="3953689835" sldId="365"/>
            <ac:spMk id="3" creationId="{04D220A6-932A-4080-AD9A-048176A5078D}"/>
          </ac:spMkLst>
        </pc:spChg>
      </pc:sldChg>
      <pc:sldChg chg="addSp delSp modSp new mod">
        <pc:chgData name="Rakhi Bhattacharya" userId="5ab52921a47576a4" providerId="LiveId" clId="{F852CEDB-C7E6-4847-B09C-73CC2F566398}" dt="2021-02-09T10:23:21.232" v="1545" actId="14100"/>
        <pc:sldMkLst>
          <pc:docMk/>
          <pc:sldMk cId="485386794" sldId="366"/>
        </pc:sldMkLst>
        <pc:spChg chg="del">
          <ac:chgData name="Rakhi Bhattacharya" userId="5ab52921a47576a4" providerId="LiveId" clId="{F852CEDB-C7E6-4847-B09C-73CC2F566398}" dt="2021-02-09T10:11:20.436" v="1355"/>
          <ac:spMkLst>
            <pc:docMk/>
            <pc:sldMk cId="485386794" sldId="366"/>
            <ac:spMk id="3" creationId="{C323374B-7B79-4A62-8B19-1C223C09BF23}"/>
          </ac:spMkLst>
        </pc:spChg>
        <pc:picChg chg="add mod">
          <ac:chgData name="Rakhi Bhattacharya" userId="5ab52921a47576a4" providerId="LiveId" clId="{F852CEDB-C7E6-4847-B09C-73CC2F566398}" dt="2021-02-09T10:23:21.232" v="1545" actId="14100"/>
          <ac:picMkLst>
            <pc:docMk/>
            <pc:sldMk cId="485386794" sldId="366"/>
            <ac:picMk id="4" creationId="{8A6A6DD6-FEA8-4383-8689-E7E57DF2C48E}"/>
          </ac:picMkLst>
        </pc:picChg>
      </pc:sldChg>
      <pc:sldChg chg="addSp modSp new">
        <pc:chgData name="Rakhi Bhattacharya" userId="5ab52921a47576a4" providerId="LiveId" clId="{F852CEDB-C7E6-4847-B09C-73CC2F566398}" dt="2021-02-09T10:23:37.551" v="1549" actId="14100"/>
        <pc:sldMkLst>
          <pc:docMk/>
          <pc:sldMk cId="1078390319" sldId="367"/>
        </pc:sldMkLst>
        <pc:picChg chg="add mod">
          <ac:chgData name="Rakhi Bhattacharya" userId="5ab52921a47576a4" providerId="LiveId" clId="{F852CEDB-C7E6-4847-B09C-73CC2F566398}" dt="2021-02-09T10:23:37.551" v="1549" actId="14100"/>
          <ac:picMkLst>
            <pc:docMk/>
            <pc:sldMk cId="1078390319" sldId="367"/>
            <ac:picMk id="1026" creationId="{F1611FE1-73D4-416A-B8BD-053DFCD07D8B}"/>
          </ac:picMkLst>
        </pc:picChg>
      </pc:sldChg>
      <pc:sldChg chg="new">
        <pc:chgData name="Rakhi Bhattacharya" userId="5ab52921a47576a4" providerId="LiveId" clId="{F852CEDB-C7E6-4847-B09C-73CC2F566398}" dt="2021-02-09T10:12:38.336" v="1358" actId="680"/>
        <pc:sldMkLst>
          <pc:docMk/>
          <pc:sldMk cId="2246212565" sldId="368"/>
        </pc:sldMkLst>
      </pc:sldChg>
      <pc:sldChg chg="modSp new mod">
        <pc:chgData name="Rakhi Bhattacharya" userId="5ab52921a47576a4" providerId="LiveId" clId="{F852CEDB-C7E6-4847-B09C-73CC2F566398}" dt="2021-02-09T10:49:01.136" v="1888" actId="255"/>
        <pc:sldMkLst>
          <pc:docMk/>
          <pc:sldMk cId="4123907600" sldId="369"/>
        </pc:sldMkLst>
        <pc:spChg chg="mod">
          <ac:chgData name="Rakhi Bhattacharya" userId="5ab52921a47576a4" providerId="LiveId" clId="{F852CEDB-C7E6-4847-B09C-73CC2F566398}" dt="2021-02-09T10:28:20.692" v="1630" actId="20577"/>
          <ac:spMkLst>
            <pc:docMk/>
            <pc:sldMk cId="4123907600" sldId="369"/>
            <ac:spMk id="2" creationId="{7F4F7ECD-5E59-4497-A668-6F06BD259BF6}"/>
          </ac:spMkLst>
        </pc:spChg>
        <pc:spChg chg="mod">
          <ac:chgData name="Rakhi Bhattacharya" userId="5ab52921a47576a4" providerId="LiveId" clId="{F852CEDB-C7E6-4847-B09C-73CC2F566398}" dt="2021-02-09T10:49:01.136" v="1888" actId="255"/>
          <ac:spMkLst>
            <pc:docMk/>
            <pc:sldMk cId="4123907600" sldId="369"/>
            <ac:spMk id="3" creationId="{3EF56702-CE92-489C-AF8F-D30EFF3EE1E5}"/>
          </ac:spMkLst>
        </pc:spChg>
      </pc:sldChg>
      <pc:sldChg chg="modSp new mod">
        <pc:chgData name="Rakhi Bhattacharya" userId="5ab52921a47576a4" providerId="LiveId" clId="{F852CEDB-C7E6-4847-B09C-73CC2F566398}" dt="2021-02-09T11:17:08.911" v="2168" actId="255"/>
        <pc:sldMkLst>
          <pc:docMk/>
          <pc:sldMk cId="1078640243" sldId="370"/>
        </pc:sldMkLst>
        <pc:spChg chg="mod">
          <ac:chgData name="Rakhi Bhattacharya" userId="5ab52921a47576a4" providerId="LiveId" clId="{F852CEDB-C7E6-4847-B09C-73CC2F566398}" dt="2021-02-09T11:14:44.520" v="1994" actId="20577"/>
          <ac:spMkLst>
            <pc:docMk/>
            <pc:sldMk cId="1078640243" sldId="370"/>
            <ac:spMk id="2" creationId="{0AE6C03C-306B-4CBC-ABFC-E26FD70A54DB}"/>
          </ac:spMkLst>
        </pc:spChg>
        <pc:spChg chg="mod">
          <ac:chgData name="Rakhi Bhattacharya" userId="5ab52921a47576a4" providerId="LiveId" clId="{F852CEDB-C7E6-4847-B09C-73CC2F566398}" dt="2021-02-09T11:17:08.911" v="2168" actId="255"/>
          <ac:spMkLst>
            <pc:docMk/>
            <pc:sldMk cId="1078640243" sldId="370"/>
            <ac:spMk id="3" creationId="{8A29F65D-ED36-488D-830A-D27E4C2C0D66}"/>
          </ac:spMkLst>
        </pc:spChg>
      </pc:sldChg>
      <pc:sldChg chg="modSp new mod">
        <pc:chgData name="Rakhi Bhattacharya" userId="5ab52921a47576a4" providerId="LiveId" clId="{F852CEDB-C7E6-4847-B09C-73CC2F566398}" dt="2021-02-09T11:23:17.822" v="2370" actId="20577"/>
        <pc:sldMkLst>
          <pc:docMk/>
          <pc:sldMk cId="3978646434" sldId="371"/>
        </pc:sldMkLst>
        <pc:spChg chg="mod">
          <ac:chgData name="Rakhi Bhattacharya" userId="5ab52921a47576a4" providerId="LiveId" clId="{F852CEDB-C7E6-4847-B09C-73CC2F566398}" dt="2021-02-09T11:19:59.736" v="2196" actId="20577"/>
          <ac:spMkLst>
            <pc:docMk/>
            <pc:sldMk cId="3978646434" sldId="371"/>
            <ac:spMk id="2" creationId="{DDC3C55E-F8B7-4450-829B-4CDB4130488D}"/>
          </ac:spMkLst>
        </pc:spChg>
        <pc:spChg chg="mod">
          <ac:chgData name="Rakhi Bhattacharya" userId="5ab52921a47576a4" providerId="LiveId" clId="{F852CEDB-C7E6-4847-B09C-73CC2F566398}" dt="2021-02-09T11:23:17.822" v="2370" actId="20577"/>
          <ac:spMkLst>
            <pc:docMk/>
            <pc:sldMk cId="3978646434" sldId="371"/>
            <ac:spMk id="3" creationId="{2D39D719-910D-458A-A422-2E836126A719}"/>
          </ac:spMkLst>
        </pc:spChg>
      </pc:sldChg>
    </pc:docChg>
  </pc:docChgLst>
  <pc:docChgLst>
    <pc:chgData name="Rakhi Bhattacharya" userId="5ab52921a47576a4" providerId="LiveId" clId="{708F61BB-2F11-4361-B3D4-90E15AA0D436}"/>
    <pc:docChg chg="addSld delSld modSld">
      <pc:chgData name="Rakhi Bhattacharya" userId="5ab52921a47576a4" providerId="LiveId" clId="{708F61BB-2F11-4361-B3D4-90E15AA0D436}" dt="2021-04-11T17:54:13.484" v="23" actId="14100"/>
      <pc:docMkLst>
        <pc:docMk/>
      </pc:docMkLst>
      <pc:sldChg chg="addSp modSp new mod">
        <pc:chgData name="Rakhi Bhattacharya" userId="5ab52921a47576a4" providerId="LiveId" clId="{708F61BB-2F11-4361-B3D4-90E15AA0D436}" dt="2021-04-11T17:35:59.849" v="2" actId="14100"/>
        <pc:sldMkLst>
          <pc:docMk/>
          <pc:sldMk cId="2099468230" sldId="414"/>
        </pc:sldMkLst>
        <pc:picChg chg="add mod">
          <ac:chgData name="Rakhi Bhattacharya" userId="5ab52921a47576a4" providerId="LiveId" clId="{708F61BB-2F11-4361-B3D4-90E15AA0D436}" dt="2021-04-11T17:35:59.849" v="2" actId="14100"/>
          <ac:picMkLst>
            <pc:docMk/>
            <pc:sldMk cId="2099468230" sldId="414"/>
            <ac:picMk id="2" creationId="{DEDF6307-BC90-4B04-97C9-E13235C83752}"/>
          </ac:picMkLst>
        </pc:picChg>
      </pc:sldChg>
      <pc:sldChg chg="addSp modSp new mod">
        <pc:chgData name="Rakhi Bhattacharya" userId="5ab52921a47576a4" providerId="LiveId" clId="{708F61BB-2F11-4361-B3D4-90E15AA0D436}" dt="2021-04-11T17:47:28.643" v="5" actId="14100"/>
        <pc:sldMkLst>
          <pc:docMk/>
          <pc:sldMk cId="2103263320" sldId="415"/>
        </pc:sldMkLst>
        <pc:picChg chg="add mod">
          <ac:chgData name="Rakhi Bhattacharya" userId="5ab52921a47576a4" providerId="LiveId" clId="{708F61BB-2F11-4361-B3D4-90E15AA0D436}" dt="2021-04-11T17:47:28.643" v="5" actId="14100"/>
          <ac:picMkLst>
            <pc:docMk/>
            <pc:sldMk cId="2103263320" sldId="415"/>
            <ac:picMk id="2" creationId="{CB5DEE08-054B-4CC0-824D-899CF7B05A25}"/>
          </ac:picMkLst>
        </pc:picChg>
      </pc:sldChg>
      <pc:sldChg chg="addSp modSp new">
        <pc:chgData name="Rakhi Bhattacharya" userId="5ab52921a47576a4" providerId="LiveId" clId="{708F61BB-2F11-4361-B3D4-90E15AA0D436}" dt="2021-04-11T17:47:54.995" v="7"/>
        <pc:sldMkLst>
          <pc:docMk/>
          <pc:sldMk cId="733113002" sldId="416"/>
        </pc:sldMkLst>
        <pc:picChg chg="add mod">
          <ac:chgData name="Rakhi Bhattacharya" userId="5ab52921a47576a4" providerId="LiveId" clId="{708F61BB-2F11-4361-B3D4-90E15AA0D436}" dt="2021-04-11T17:47:54.995" v="7"/>
          <ac:picMkLst>
            <pc:docMk/>
            <pc:sldMk cId="733113002" sldId="416"/>
            <ac:picMk id="2" creationId="{20986F64-E813-4AC2-A715-E084B52A7CEE}"/>
          </ac:picMkLst>
        </pc:picChg>
      </pc:sldChg>
      <pc:sldChg chg="new del">
        <pc:chgData name="Rakhi Bhattacharya" userId="5ab52921a47576a4" providerId="LiveId" clId="{708F61BB-2F11-4361-B3D4-90E15AA0D436}" dt="2021-04-11T17:48:50.126" v="15" actId="47"/>
        <pc:sldMkLst>
          <pc:docMk/>
          <pc:sldMk cId="2351267257" sldId="417"/>
        </pc:sldMkLst>
      </pc:sldChg>
      <pc:sldChg chg="modSp add mod">
        <pc:chgData name="Rakhi Bhattacharya" userId="5ab52921a47576a4" providerId="LiveId" clId="{708F61BB-2F11-4361-B3D4-90E15AA0D436}" dt="2021-04-11T17:48:42.112" v="14" actId="14100"/>
        <pc:sldMkLst>
          <pc:docMk/>
          <pc:sldMk cId="2015283358" sldId="432"/>
        </pc:sldMkLst>
        <pc:picChg chg="mod">
          <ac:chgData name="Rakhi Bhattacharya" userId="5ab52921a47576a4" providerId="LiveId" clId="{708F61BB-2F11-4361-B3D4-90E15AA0D436}" dt="2021-04-11T17:48:42.112" v="14" actId="14100"/>
          <ac:picMkLst>
            <pc:docMk/>
            <pc:sldMk cId="2015283358" sldId="432"/>
            <ac:picMk id="2" creationId="{719D7302-05E4-458A-853F-1749FC45E201}"/>
          </ac:picMkLst>
        </pc:picChg>
      </pc:sldChg>
      <pc:sldChg chg="new del">
        <pc:chgData name="Rakhi Bhattacharya" userId="5ab52921a47576a4" providerId="LiveId" clId="{708F61BB-2F11-4361-B3D4-90E15AA0D436}" dt="2021-04-11T17:53:35.685" v="19" actId="47"/>
        <pc:sldMkLst>
          <pc:docMk/>
          <pc:sldMk cId="3205804329" sldId="433"/>
        </pc:sldMkLst>
      </pc:sldChg>
      <pc:sldChg chg="modSp add">
        <pc:chgData name="Rakhi Bhattacharya" userId="5ab52921a47576a4" providerId="LiveId" clId="{708F61BB-2F11-4361-B3D4-90E15AA0D436}" dt="2021-04-11T17:53:33.237" v="18" actId="14100"/>
        <pc:sldMkLst>
          <pc:docMk/>
          <pc:sldMk cId="1522844478" sldId="434"/>
        </pc:sldMkLst>
        <pc:picChg chg="mod">
          <ac:chgData name="Rakhi Bhattacharya" userId="5ab52921a47576a4" providerId="LiveId" clId="{708F61BB-2F11-4361-B3D4-90E15AA0D436}" dt="2021-04-11T17:53:33.237" v="18" actId="14100"/>
          <ac:picMkLst>
            <pc:docMk/>
            <pc:sldMk cId="1522844478" sldId="434"/>
            <ac:picMk id="1026" creationId="{97452854-2AD6-4AE0-912A-E7DC810E0042}"/>
          </ac:picMkLst>
        </pc:picChg>
      </pc:sldChg>
      <pc:sldChg chg="new del">
        <pc:chgData name="Rakhi Bhattacharya" userId="5ab52921a47576a4" providerId="LiveId" clId="{708F61BB-2F11-4361-B3D4-90E15AA0D436}" dt="2021-04-11T17:54:06.188" v="22" actId="47"/>
        <pc:sldMkLst>
          <pc:docMk/>
          <pc:sldMk cId="3490380527" sldId="435"/>
        </pc:sldMkLst>
      </pc:sldChg>
      <pc:sldChg chg="modSp add mod">
        <pc:chgData name="Rakhi Bhattacharya" userId="5ab52921a47576a4" providerId="LiveId" clId="{708F61BB-2F11-4361-B3D4-90E15AA0D436}" dt="2021-04-11T17:54:13.484" v="23" actId="14100"/>
        <pc:sldMkLst>
          <pc:docMk/>
          <pc:sldMk cId="153225637" sldId="436"/>
        </pc:sldMkLst>
        <pc:picChg chg="mod">
          <ac:chgData name="Rakhi Bhattacharya" userId="5ab52921a47576a4" providerId="LiveId" clId="{708F61BB-2F11-4361-B3D4-90E15AA0D436}" dt="2021-04-11T17:54:13.484" v="23" actId="14100"/>
          <ac:picMkLst>
            <pc:docMk/>
            <pc:sldMk cId="153225637" sldId="436"/>
            <ac:picMk id="2" creationId="{4009346C-20AB-42AE-A128-0D9D07DD5EE1}"/>
          </ac:picMkLst>
        </pc:picChg>
      </pc:sldChg>
    </pc:docChg>
  </pc:docChgLst>
  <pc:docChgLst>
    <pc:chgData name="Rakhi Bhattacharya" userId="5ab52921a47576a4" providerId="LiveId" clId="{44572263-F237-4175-B727-329B29633911}"/>
    <pc:docChg chg="custSel addSld delSld modSld">
      <pc:chgData name="Rakhi Bhattacharya" userId="5ab52921a47576a4" providerId="LiveId" clId="{44572263-F237-4175-B727-329B29633911}" dt="2021-02-01T18:05:20.628" v="702" actId="47"/>
      <pc:docMkLst>
        <pc:docMk/>
      </pc:docMkLst>
      <pc:sldChg chg="modSp mod">
        <pc:chgData name="Rakhi Bhattacharya" userId="5ab52921a47576a4" providerId="LiveId" clId="{44572263-F237-4175-B727-329B29633911}" dt="2021-01-26T12:56:46.563" v="1" actId="20577"/>
        <pc:sldMkLst>
          <pc:docMk/>
          <pc:sldMk cId="1957017302" sldId="256"/>
        </pc:sldMkLst>
        <pc:spChg chg="mod">
          <ac:chgData name="Rakhi Bhattacharya" userId="5ab52921a47576a4" providerId="LiveId" clId="{44572263-F237-4175-B727-329B29633911}" dt="2021-01-26T12:56:46.563" v="1" actId="20577"/>
          <ac:spMkLst>
            <pc:docMk/>
            <pc:sldMk cId="1957017302" sldId="256"/>
            <ac:spMk id="2" creationId="{D54188DD-3717-47D0-B979-D111D81B46AA}"/>
          </ac:spMkLst>
        </pc:spChg>
      </pc:sldChg>
      <pc:sldChg chg="addSp modSp new mod">
        <pc:chgData name="Rakhi Bhattacharya" userId="5ab52921a47576a4" providerId="LiveId" clId="{44572263-F237-4175-B727-329B29633911}" dt="2021-01-31T04:26:58.417" v="30" actId="14100"/>
        <pc:sldMkLst>
          <pc:docMk/>
          <pc:sldMk cId="2441647207" sldId="323"/>
        </pc:sldMkLst>
        <pc:picChg chg="add mod modCrop">
          <ac:chgData name="Rakhi Bhattacharya" userId="5ab52921a47576a4" providerId="LiveId" clId="{44572263-F237-4175-B727-329B29633911}" dt="2021-01-31T04:26:58.417" v="30" actId="14100"/>
          <ac:picMkLst>
            <pc:docMk/>
            <pc:sldMk cId="2441647207" sldId="323"/>
            <ac:picMk id="2" creationId="{94AA0754-F367-4C0F-8A71-1B2690F14FBA}"/>
          </ac:picMkLst>
        </pc:picChg>
      </pc:sldChg>
      <pc:sldChg chg="addSp modSp new mod">
        <pc:chgData name="Rakhi Bhattacharya" userId="5ab52921a47576a4" providerId="LiveId" clId="{44572263-F237-4175-B727-329B29633911}" dt="2021-01-31T04:27:46.067" v="37" actId="1076"/>
        <pc:sldMkLst>
          <pc:docMk/>
          <pc:sldMk cId="2884082693" sldId="324"/>
        </pc:sldMkLst>
        <pc:picChg chg="add mod modCrop">
          <ac:chgData name="Rakhi Bhattacharya" userId="5ab52921a47576a4" providerId="LiveId" clId="{44572263-F237-4175-B727-329B29633911}" dt="2021-01-31T04:27:46.067" v="37" actId="1076"/>
          <ac:picMkLst>
            <pc:docMk/>
            <pc:sldMk cId="2884082693" sldId="324"/>
            <ac:picMk id="2" creationId="{7A58D057-0127-4B85-8044-1645999A06B1}"/>
          </ac:picMkLst>
        </pc:picChg>
      </pc:sldChg>
      <pc:sldChg chg="addSp modSp new mod">
        <pc:chgData name="Rakhi Bhattacharya" userId="5ab52921a47576a4" providerId="LiveId" clId="{44572263-F237-4175-B727-329B29633911}" dt="2021-01-31T04:28:12.381" v="41" actId="14100"/>
        <pc:sldMkLst>
          <pc:docMk/>
          <pc:sldMk cId="1609519096" sldId="325"/>
        </pc:sldMkLst>
        <pc:picChg chg="add mod">
          <ac:chgData name="Rakhi Bhattacharya" userId="5ab52921a47576a4" providerId="LiveId" clId="{44572263-F237-4175-B727-329B29633911}" dt="2021-01-31T04:28:12.381" v="41" actId="14100"/>
          <ac:picMkLst>
            <pc:docMk/>
            <pc:sldMk cId="1609519096" sldId="325"/>
            <ac:picMk id="2" creationId="{1ACACCC8-13EF-445A-93DB-BD52F1ABE50E}"/>
          </ac:picMkLst>
        </pc:picChg>
      </pc:sldChg>
      <pc:sldChg chg="addSp modSp new mod">
        <pc:chgData name="Rakhi Bhattacharya" userId="5ab52921a47576a4" providerId="LiveId" clId="{44572263-F237-4175-B727-329B29633911}" dt="2021-01-31T04:28:44.647" v="45" actId="14100"/>
        <pc:sldMkLst>
          <pc:docMk/>
          <pc:sldMk cId="419140985" sldId="326"/>
        </pc:sldMkLst>
        <pc:picChg chg="add mod">
          <ac:chgData name="Rakhi Bhattacharya" userId="5ab52921a47576a4" providerId="LiveId" clId="{44572263-F237-4175-B727-329B29633911}" dt="2021-01-31T04:28:44.647" v="45" actId="14100"/>
          <ac:picMkLst>
            <pc:docMk/>
            <pc:sldMk cId="419140985" sldId="326"/>
            <ac:picMk id="2" creationId="{387C1406-F9CF-41E9-8768-A861954FDCFE}"/>
          </ac:picMkLst>
        </pc:picChg>
      </pc:sldChg>
      <pc:sldChg chg="addSp modSp new mod">
        <pc:chgData name="Rakhi Bhattacharya" userId="5ab52921a47576a4" providerId="LiveId" clId="{44572263-F237-4175-B727-329B29633911}" dt="2021-01-31T04:29:07.383" v="49" actId="14100"/>
        <pc:sldMkLst>
          <pc:docMk/>
          <pc:sldMk cId="2539166468" sldId="327"/>
        </pc:sldMkLst>
        <pc:picChg chg="add mod">
          <ac:chgData name="Rakhi Bhattacharya" userId="5ab52921a47576a4" providerId="LiveId" clId="{44572263-F237-4175-B727-329B29633911}" dt="2021-01-31T04:29:07.383" v="49" actId="14100"/>
          <ac:picMkLst>
            <pc:docMk/>
            <pc:sldMk cId="2539166468" sldId="327"/>
            <ac:picMk id="2" creationId="{362A5A0E-3F61-4DA4-A843-0E8555A3E84D}"/>
          </ac:picMkLst>
        </pc:picChg>
      </pc:sldChg>
      <pc:sldChg chg="addSp modSp new mod">
        <pc:chgData name="Rakhi Bhattacharya" userId="5ab52921a47576a4" providerId="LiveId" clId="{44572263-F237-4175-B727-329B29633911}" dt="2021-01-31T04:29:33.022" v="53" actId="14100"/>
        <pc:sldMkLst>
          <pc:docMk/>
          <pc:sldMk cId="1327610418" sldId="328"/>
        </pc:sldMkLst>
        <pc:picChg chg="add mod">
          <ac:chgData name="Rakhi Bhattacharya" userId="5ab52921a47576a4" providerId="LiveId" clId="{44572263-F237-4175-B727-329B29633911}" dt="2021-01-31T04:29:33.022" v="53" actId="14100"/>
          <ac:picMkLst>
            <pc:docMk/>
            <pc:sldMk cId="1327610418" sldId="328"/>
            <ac:picMk id="2" creationId="{2CE3723C-E197-4218-A08E-DD507FBD2470}"/>
          </ac:picMkLst>
        </pc:picChg>
      </pc:sldChg>
      <pc:sldChg chg="addSp modSp new mod">
        <pc:chgData name="Rakhi Bhattacharya" userId="5ab52921a47576a4" providerId="LiveId" clId="{44572263-F237-4175-B727-329B29633911}" dt="2021-01-31T04:30:41.623" v="57" actId="14100"/>
        <pc:sldMkLst>
          <pc:docMk/>
          <pc:sldMk cId="1707544315" sldId="329"/>
        </pc:sldMkLst>
        <pc:picChg chg="add mod">
          <ac:chgData name="Rakhi Bhattacharya" userId="5ab52921a47576a4" providerId="LiveId" clId="{44572263-F237-4175-B727-329B29633911}" dt="2021-01-31T04:30:41.623" v="57" actId="14100"/>
          <ac:picMkLst>
            <pc:docMk/>
            <pc:sldMk cId="1707544315" sldId="329"/>
            <ac:picMk id="2" creationId="{60BC5243-83D3-4BAA-AD91-640CFDF96550}"/>
          </ac:picMkLst>
        </pc:picChg>
      </pc:sldChg>
      <pc:sldChg chg="addSp new del">
        <pc:chgData name="Rakhi Bhattacharya" userId="5ab52921a47576a4" providerId="LiveId" clId="{44572263-F237-4175-B727-329B29633911}" dt="2021-01-31T04:37:16.778" v="77" actId="47"/>
        <pc:sldMkLst>
          <pc:docMk/>
          <pc:sldMk cId="2486864558" sldId="330"/>
        </pc:sldMkLst>
        <pc:picChg chg="add">
          <ac:chgData name="Rakhi Bhattacharya" userId="5ab52921a47576a4" providerId="LiveId" clId="{44572263-F237-4175-B727-329B29633911}" dt="2021-01-31T04:20:58.663" v="17"/>
          <ac:picMkLst>
            <pc:docMk/>
            <pc:sldMk cId="2486864558" sldId="330"/>
            <ac:picMk id="2" creationId="{1FB6C8B8-5DF6-45D1-9672-4A68B969A8CE}"/>
          </ac:picMkLst>
        </pc:picChg>
      </pc:sldChg>
      <pc:sldChg chg="addSp new del">
        <pc:chgData name="Rakhi Bhattacharya" userId="5ab52921a47576a4" providerId="LiveId" clId="{44572263-F237-4175-B727-329B29633911}" dt="2021-01-31T04:37:20.793" v="78" actId="47"/>
        <pc:sldMkLst>
          <pc:docMk/>
          <pc:sldMk cId="3349921644" sldId="331"/>
        </pc:sldMkLst>
        <pc:picChg chg="add">
          <ac:chgData name="Rakhi Bhattacharya" userId="5ab52921a47576a4" providerId="LiveId" clId="{44572263-F237-4175-B727-329B29633911}" dt="2021-01-31T04:22:39.347" v="19"/>
          <ac:picMkLst>
            <pc:docMk/>
            <pc:sldMk cId="3349921644" sldId="331"/>
            <ac:picMk id="2" creationId="{80E21727-0379-4F2D-9A1F-F98293CCE725}"/>
          </ac:picMkLst>
        </pc:picChg>
      </pc:sldChg>
      <pc:sldChg chg="addSp new del">
        <pc:chgData name="Rakhi Bhattacharya" userId="5ab52921a47576a4" providerId="LiveId" clId="{44572263-F237-4175-B727-329B29633911}" dt="2021-01-31T04:37:24.402" v="79" actId="47"/>
        <pc:sldMkLst>
          <pc:docMk/>
          <pc:sldMk cId="1609030193" sldId="332"/>
        </pc:sldMkLst>
        <pc:picChg chg="add">
          <ac:chgData name="Rakhi Bhattacharya" userId="5ab52921a47576a4" providerId="LiveId" clId="{44572263-F237-4175-B727-329B29633911}" dt="2021-01-31T04:23:01.071" v="21"/>
          <ac:picMkLst>
            <pc:docMk/>
            <pc:sldMk cId="1609030193" sldId="332"/>
            <ac:picMk id="2" creationId="{FC88188F-34E9-4AA1-88AF-133781AE9B35}"/>
          </ac:picMkLst>
        </pc:picChg>
      </pc:sldChg>
      <pc:sldChg chg="addSp new del">
        <pc:chgData name="Rakhi Bhattacharya" userId="5ab52921a47576a4" providerId="LiveId" clId="{44572263-F237-4175-B727-329B29633911}" dt="2021-01-31T04:37:26.757" v="80" actId="47"/>
        <pc:sldMkLst>
          <pc:docMk/>
          <pc:sldMk cId="29235943" sldId="333"/>
        </pc:sldMkLst>
        <pc:picChg chg="add">
          <ac:chgData name="Rakhi Bhattacharya" userId="5ab52921a47576a4" providerId="LiveId" clId="{44572263-F237-4175-B727-329B29633911}" dt="2021-01-31T04:23:46.259" v="23"/>
          <ac:picMkLst>
            <pc:docMk/>
            <pc:sldMk cId="29235943" sldId="333"/>
            <ac:picMk id="2" creationId="{31A1C581-1F8A-4B0C-A82D-927B575B1EC9}"/>
          </ac:picMkLst>
        </pc:picChg>
      </pc:sldChg>
      <pc:sldChg chg="addSp new del">
        <pc:chgData name="Rakhi Bhattacharya" userId="5ab52921a47576a4" providerId="LiveId" clId="{44572263-F237-4175-B727-329B29633911}" dt="2021-01-31T04:37:12.495" v="76" actId="47"/>
        <pc:sldMkLst>
          <pc:docMk/>
          <pc:sldMk cId="2364948816" sldId="334"/>
        </pc:sldMkLst>
        <pc:picChg chg="add">
          <ac:chgData name="Rakhi Bhattacharya" userId="5ab52921a47576a4" providerId="LiveId" clId="{44572263-F237-4175-B727-329B29633911}" dt="2021-01-31T04:24:08.500" v="25"/>
          <ac:picMkLst>
            <pc:docMk/>
            <pc:sldMk cId="2364948816" sldId="334"/>
            <ac:picMk id="1026" creationId="{92B954D2-37C4-41AE-89CE-8C90D0E9A7EC}"/>
          </ac:picMkLst>
        </pc:picChg>
      </pc:sldChg>
      <pc:sldChg chg="addSp modSp new mod">
        <pc:chgData name="Rakhi Bhattacharya" userId="5ab52921a47576a4" providerId="LiveId" clId="{44572263-F237-4175-B727-329B29633911}" dt="2021-01-31T04:34:36.376" v="63" actId="14100"/>
        <pc:sldMkLst>
          <pc:docMk/>
          <pc:sldMk cId="3559131197" sldId="335"/>
        </pc:sldMkLst>
        <pc:picChg chg="add mod">
          <ac:chgData name="Rakhi Bhattacharya" userId="5ab52921a47576a4" providerId="LiveId" clId="{44572263-F237-4175-B727-329B29633911}" dt="2021-01-31T04:34:36.376" v="63" actId="14100"/>
          <ac:picMkLst>
            <pc:docMk/>
            <pc:sldMk cId="3559131197" sldId="335"/>
            <ac:picMk id="2" creationId="{0CD855F9-2C26-4DC7-8833-75FD6182364F}"/>
          </ac:picMkLst>
        </pc:picChg>
      </pc:sldChg>
      <pc:sldChg chg="addSp modSp new mod">
        <pc:chgData name="Rakhi Bhattacharya" userId="5ab52921a47576a4" providerId="LiveId" clId="{44572263-F237-4175-B727-329B29633911}" dt="2021-01-31T04:36:33.927" v="71" actId="14100"/>
        <pc:sldMkLst>
          <pc:docMk/>
          <pc:sldMk cId="4148526870" sldId="336"/>
        </pc:sldMkLst>
        <pc:picChg chg="add mod">
          <ac:chgData name="Rakhi Bhattacharya" userId="5ab52921a47576a4" providerId="LiveId" clId="{44572263-F237-4175-B727-329B29633911}" dt="2021-01-31T04:36:33.927" v="71" actId="14100"/>
          <ac:picMkLst>
            <pc:docMk/>
            <pc:sldMk cId="4148526870" sldId="336"/>
            <ac:picMk id="2" creationId="{028B7DD1-EC73-4595-99F2-EB7FBA1273E2}"/>
          </ac:picMkLst>
        </pc:picChg>
      </pc:sldChg>
      <pc:sldChg chg="addSp modSp new mod">
        <pc:chgData name="Rakhi Bhattacharya" userId="5ab52921a47576a4" providerId="LiveId" clId="{44572263-F237-4175-B727-329B29633911}" dt="2021-01-31T04:36:49.695" v="75" actId="14100"/>
        <pc:sldMkLst>
          <pc:docMk/>
          <pc:sldMk cId="1301973835" sldId="337"/>
        </pc:sldMkLst>
        <pc:picChg chg="add mod">
          <ac:chgData name="Rakhi Bhattacharya" userId="5ab52921a47576a4" providerId="LiveId" clId="{44572263-F237-4175-B727-329B29633911}" dt="2021-01-31T04:36:49.695" v="75" actId="14100"/>
          <ac:picMkLst>
            <pc:docMk/>
            <pc:sldMk cId="1301973835" sldId="337"/>
            <ac:picMk id="2" creationId="{0F94D2C8-9B96-4C22-90D1-D977EA7EC2F7}"/>
          </ac:picMkLst>
        </pc:picChg>
      </pc:sldChg>
      <pc:sldChg chg="addSp modSp new mod">
        <pc:chgData name="Rakhi Bhattacharya" userId="5ab52921a47576a4" providerId="LiveId" clId="{44572263-F237-4175-B727-329B29633911}" dt="2021-01-31T04:49:42.773" v="287" actId="113"/>
        <pc:sldMkLst>
          <pc:docMk/>
          <pc:sldMk cId="4254996176" sldId="338"/>
        </pc:sldMkLst>
        <pc:spChg chg="add mod">
          <ac:chgData name="Rakhi Bhattacharya" userId="5ab52921a47576a4" providerId="LiveId" clId="{44572263-F237-4175-B727-329B29633911}" dt="2021-01-31T04:46:22.995" v="125" actId="207"/>
          <ac:spMkLst>
            <pc:docMk/>
            <pc:sldMk cId="4254996176" sldId="338"/>
            <ac:spMk id="2" creationId="{48BFBC35-5A93-467A-90FD-67B74CE3E90E}"/>
          </ac:spMkLst>
        </pc:spChg>
        <pc:spChg chg="add mod">
          <ac:chgData name="Rakhi Bhattacharya" userId="5ab52921a47576a4" providerId="LiveId" clId="{44572263-F237-4175-B727-329B29633911}" dt="2021-01-31T04:49:42.773" v="287" actId="113"/>
          <ac:spMkLst>
            <pc:docMk/>
            <pc:sldMk cId="4254996176" sldId="338"/>
            <ac:spMk id="3" creationId="{C29806E9-0582-4740-B337-70ABF21D1BDF}"/>
          </ac:spMkLst>
        </pc:spChg>
      </pc:sldChg>
      <pc:sldChg chg="addSp modSp new mod">
        <pc:chgData name="Rakhi Bhattacharya" userId="5ab52921a47576a4" providerId="LiveId" clId="{44572263-F237-4175-B727-329B29633911}" dt="2021-02-01T18:00:46.079" v="316" actId="113"/>
        <pc:sldMkLst>
          <pc:docMk/>
          <pc:sldMk cId="3324730805" sldId="339"/>
        </pc:sldMkLst>
        <pc:spChg chg="add mod">
          <ac:chgData name="Rakhi Bhattacharya" userId="5ab52921a47576a4" providerId="LiveId" clId="{44572263-F237-4175-B727-329B29633911}" dt="2021-02-01T18:00:46.079" v="316" actId="113"/>
          <ac:spMkLst>
            <pc:docMk/>
            <pc:sldMk cId="3324730805" sldId="339"/>
            <ac:spMk id="2" creationId="{CBFE57C1-DBF0-4714-A0CD-7CE2C7C68B57}"/>
          </ac:spMkLst>
        </pc:spChg>
      </pc:sldChg>
      <pc:sldChg chg="addSp modSp new">
        <pc:chgData name="Rakhi Bhattacharya" userId="5ab52921a47576a4" providerId="LiveId" clId="{44572263-F237-4175-B727-329B29633911}" dt="2021-02-01T17:57:51.240" v="295" actId="14100"/>
        <pc:sldMkLst>
          <pc:docMk/>
          <pc:sldMk cId="2395262099" sldId="340"/>
        </pc:sldMkLst>
        <pc:picChg chg="add mod">
          <ac:chgData name="Rakhi Bhattacharya" userId="5ab52921a47576a4" providerId="LiveId" clId="{44572263-F237-4175-B727-329B29633911}" dt="2021-02-01T17:57:51.240" v="295" actId="14100"/>
          <ac:picMkLst>
            <pc:docMk/>
            <pc:sldMk cId="2395262099" sldId="340"/>
            <ac:picMk id="1026" creationId="{4BA431F0-F7C2-4768-8966-C02D9FC39183}"/>
          </ac:picMkLst>
        </pc:picChg>
      </pc:sldChg>
      <pc:sldChg chg="addSp new del mod">
        <pc:chgData name="Rakhi Bhattacharya" userId="5ab52921a47576a4" providerId="LiveId" clId="{44572263-F237-4175-B727-329B29633911}" dt="2021-02-01T18:05:20.628" v="702" actId="47"/>
        <pc:sldMkLst>
          <pc:docMk/>
          <pc:sldMk cId="2404084056" sldId="341"/>
        </pc:sldMkLst>
        <pc:spChg chg="add">
          <ac:chgData name="Rakhi Bhattacharya" userId="5ab52921a47576a4" providerId="LiveId" clId="{44572263-F237-4175-B727-329B29633911}" dt="2021-02-01T18:00:59.521" v="318" actId="11529"/>
          <ac:spMkLst>
            <pc:docMk/>
            <pc:sldMk cId="2404084056" sldId="341"/>
            <ac:spMk id="2" creationId="{01FE4CFD-A3B0-4515-BC34-5FF5A11AF4F1}"/>
          </ac:spMkLst>
        </pc:spChg>
      </pc:sldChg>
      <pc:sldChg chg="modSp new mod">
        <pc:chgData name="Rakhi Bhattacharya" userId="5ab52921a47576a4" providerId="LiveId" clId="{44572263-F237-4175-B727-329B29633911}" dt="2021-02-01T18:04:33.858" v="701" actId="20577"/>
        <pc:sldMkLst>
          <pc:docMk/>
          <pc:sldMk cId="782412790" sldId="342"/>
        </pc:sldMkLst>
        <pc:spChg chg="mod">
          <ac:chgData name="Rakhi Bhattacharya" userId="5ab52921a47576a4" providerId="LiveId" clId="{44572263-F237-4175-B727-329B29633911}" dt="2021-02-01T18:01:21.291" v="349" actId="20577"/>
          <ac:spMkLst>
            <pc:docMk/>
            <pc:sldMk cId="782412790" sldId="342"/>
            <ac:spMk id="2" creationId="{08739949-720F-457A-99E3-E09EEC5CC953}"/>
          </ac:spMkLst>
        </pc:spChg>
        <pc:spChg chg="mod">
          <ac:chgData name="Rakhi Bhattacharya" userId="5ab52921a47576a4" providerId="LiveId" clId="{44572263-F237-4175-B727-329B29633911}" dt="2021-02-01T18:04:33.858" v="701" actId="20577"/>
          <ac:spMkLst>
            <pc:docMk/>
            <pc:sldMk cId="782412790" sldId="342"/>
            <ac:spMk id="3" creationId="{92F7AFF0-83B4-4585-A162-053DDF2C6A81}"/>
          </ac:spMkLst>
        </pc:spChg>
      </pc:sldChg>
    </pc:docChg>
  </pc:docChgLst>
  <pc:docChgLst>
    <pc:chgData name="Rakhi Bhattacharya" userId="5ab52921a47576a4" providerId="LiveId" clId="{FA14CE23-DC53-4503-989C-78925D6A6F9E}"/>
    <pc:docChg chg="addSld delSld modSld">
      <pc:chgData name="Rakhi Bhattacharya" userId="5ab52921a47576a4" providerId="LiveId" clId="{FA14CE23-DC53-4503-989C-78925D6A6F9E}" dt="2021-04-07T03:36:19.556" v="182" actId="14100"/>
      <pc:docMkLst>
        <pc:docMk/>
      </pc:docMkLst>
      <pc:sldChg chg="del">
        <pc:chgData name="Rakhi Bhattacharya" userId="5ab52921a47576a4" providerId="LiveId" clId="{FA14CE23-DC53-4503-989C-78925D6A6F9E}" dt="2021-04-06T19:40:59.675" v="62" actId="47"/>
        <pc:sldMkLst>
          <pc:docMk/>
          <pc:sldMk cId="373434482" sldId="384"/>
        </pc:sldMkLst>
      </pc:sldChg>
      <pc:sldChg chg="modSp mod">
        <pc:chgData name="Rakhi Bhattacharya" userId="5ab52921a47576a4" providerId="LiveId" clId="{FA14CE23-DC53-4503-989C-78925D6A6F9E}" dt="2021-04-06T13:49:18.697" v="8" actId="14100"/>
        <pc:sldMkLst>
          <pc:docMk/>
          <pc:sldMk cId="1288833478" sldId="388"/>
        </pc:sldMkLst>
        <pc:picChg chg="mod modCrop">
          <ac:chgData name="Rakhi Bhattacharya" userId="5ab52921a47576a4" providerId="LiveId" clId="{FA14CE23-DC53-4503-989C-78925D6A6F9E}" dt="2021-04-06T13:49:18.697" v="8" actId="14100"/>
          <ac:picMkLst>
            <pc:docMk/>
            <pc:sldMk cId="1288833478" sldId="388"/>
            <ac:picMk id="3" creationId="{BCFEA820-7570-4746-A1EC-EFF0FAD5F2EA}"/>
          </ac:picMkLst>
        </pc:picChg>
      </pc:sldChg>
      <pc:sldChg chg="modSp mod">
        <pc:chgData name="Rakhi Bhattacharya" userId="5ab52921a47576a4" providerId="LiveId" clId="{FA14CE23-DC53-4503-989C-78925D6A6F9E}" dt="2021-04-06T13:49:40.155" v="13" actId="1076"/>
        <pc:sldMkLst>
          <pc:docMk/>
          <pc:sldMk cId="3030237721" sldId="389"/>
        </pc:sldMkLst>
        <pc:picChg chg="mod">
          <ac:chgData name="Rakhi Bhattacharya" userId="5ab52921a47576a4" providerId="LiveId" clId="{FA14CE23-DC53-4503-989C-78925D6A6F9E}" dt="2021-04-06T13:49:40.155" v="13" actId="1076"/>
          <ac:picMkLst>
            <pc:docMk/>
            <pc:sldMk cId="3030237721" sldId="389"/>
            <ac:picMk id="2" creationId="{96956060-3B77-45E8-A8A9-2F1E124D949F}"/>
          </ac:picMkLst>
        </pc:picChg>
      </pc:sldChg>
      <pc:sldChg chg="addSp modSp mod">
        <pc:chgData name="Rakhi Bhattacharya" userId="5ab52921a47576a4" providerId="LiveId" clId="{FA14CE23-DC53-4503-989C-78925D6A6F9E}" dt="2021-04-06T13:51:46.130" v="50" actId="14100"/>
        <pc:sldMkLst>
          <pc:docMk/>
          <pc:sldMk cId="2534881069" sldId="390"/>
        </pc:sldMkLst>
        <pc:spChg chg="add mod">
          <ac:chgData name="Rakhi Bhattacharya" userId="5ab52921a47576a4" providerId="LiveId" clId="{FA14CE23-DC53-4503-989C-78925D6A6F9E}" dt="2021-04-06T13:51:46.130" v="50" actId="14100"/>
          <ac:spMkLst>
            <pc:docMk/>
            <pc:sldMk cId="2534881069" sldId="390"/>
            <ac:spMk id="4" creationId="{89C92C00-F2C9-4910-9671-F08777B9E90E}"/>
          </ac:spMkLst>
        </pc:spChg>
        <pc:picChg chg="mod modCrop">
          <ac:chgData name="Rakhi Bhattacharya" userId="5ab52921a47576a4" providerId="LiveId" clId="{FA14CE23-DC53-4503-989C-78925D6A6F9E}" dt="2021-04-06T13:51:25.764" v="45" actId="1076"/>
          <ac:picMkLst>
            <pc:docMk/>
            <pc:sldMk cId="2534881069" sldId="390"/>
            <ac:picMk id="3" creationId="{A3430771-10A9-4EC7-8E87-F5FEB3B57833}"/>
          </ac:picMkLst>
        </pc:picChg>
      </pc:sldChg>
      <pc:sldChg chg="del">
        <pc:chgData name="Rakhi Bhattacharya" userId="5ab52921a47576a4" providerId="LiveId" clId="{FA14CE23-DC53-4503-989C-78925D6A6F9E}" dt="2021-04-06T15:42:51.772" v="51" actId="47"/>
        <pc:sldMkLst>
          <pc:docMk/>
          <pc:sldMk cId="1318422629" sldId="391"/>
        </pc:sldMkLst>
      </pc:sldChg>
      <pc:sldChg chg="addSp new del">
        <pc:chgData name="Rakhi Bhattacharya" userId="5ab52921a47576a4" providerId="LiveId" clId="{FA14CE23-DC53-4503-989C-78925D6A6F9E}" dt="2021-04-06T19:44:38.783" v="71" actId="47"/>
        <pc:sldMkLst>
          <pc:docMk/>
          <pc:sldMk cId="2036449051" sldId="393"/>
        </pc:sldMkLst>
        <pc:picChg chg="add">
          <ac:chgData name="Rakhi Bhattacharya" userId="5ab52921a47576a4" providerId="LiveId" clId="{FA14CE23-DC53-4503-989C-78925D6A6F9E}" dt="2021-04-06T19:33:07.340" v="53"/>
          <ac:picMkLst>
            <pc:docMk/>
            <pc:sldMk cId="2036449051" sldId="393"/>
            <ac:picMk id="1026" creationId="{D96A5786-B345-41D8-9689-029AADCE43FA}"/>
          </ac:picMkLst>
        </pc:picChg>
      </pc:sldChg>
      <pc:sldChg chg="addSp new del">
        <pc:chgData name="Rakhi Bhattacharya" userId="5ab52921a47576a4" providerId="LiveId" clId="{FA14CE23-DC53-4503-989C-78925D6A6F9E}" dt="2021-04-06T19:47:48.800" v="88" actId="47"/>
        <pc:sldMkLst>
          <pc:docMk/>
          <pc:sldMk cId="3256727331" sldId="394"/>
        </pc:sldMkLst>
        <pc:picChg chg="add">
          <ac:chgData name="Rakhi Bhattacharya" userId="5ab52921a47576a4" providerId="LiveId" clId="{FA14CE23-DC53-4503-989C-78925D6A6F9E}" dt="2021-04-06T19:33:34.420" v="55"/>
          <ac:picMkLst>
            <pc:docMk/>
            <pc:sldMk cId="3256727331" sldId="394"/>
            <ac:picMk id="2050" creationId="{D56B59FB-7AD0-460A-82BD-9E0CE16A7391}"/>
          </ac:picMkLst>
        </pc:picChg>
      </pc:sldChg>
      <pc:sldChg chg="addSp new del">
        <pc:chgData name="Rakhi Bhattacharya" userId="5ab52921a47576a4" providerId="LiveId" clId="{FA14CE23-DC53-4503-989C-78925D6A6F9E}" dt="2021-04-06T19:48:08.961" v="89" actId="47"/>
        <pc:sldMkLst>
          <pc:docMk/>
          <pc:sldMk cId="4143209118" sldId="395"/>
        </pc:sldMkLst>
        <pc:picChg chg="add">
          <ac:chgData name="Rakhi Bhattacharya" userId="5ab52921a47576a4" providerId="LiveId" clId="{FA14CE23-DC53-4503-989C-78925D6A6F9E}" dt="2021-04-06T19:34:35.736" v="57"/>
          <ac:picMkLst>
            <pc:docMk/>
            <pc:sldMk cId="4143209118" sldId="395"/>
            <ac:picMk id="3074" creationId="{B7250B1C-DDD0-42EF-B67A-073BC836AE42}"/>
          </ac:picMkLst>
        </pc:picChg>
      </pc:sldChg>
      <pc:sldChg chg="addSp new del">
        <pc:chgData name="Rakhi Bhattacharya" userId="5ab52921a47576a4" providerId="LiveId" clId="{FA14CE23-DC53-4503-989C-78925D6A6F9E}" dt="2021-04-06T19:48:12.478" v="90" actId="47"/>
        <pc:sldMkLst>
          <pc:docMk/>
          <pc:sldMk cId="3252469648" sldId="396"/>
        </pc:sldMkLst>
        <pc:picChg chg="add">
          <ac:chgData name="Rakhi Bhattacharya" userId="5ab52921a47576a4" providerId="LiveId" clId="{FA14CE23-DC53-4503-989C-78925D6A6F9E}" dt="2021-04-06T19:35:26.399" v="59"/>
          <ac:picMkLst>
            <pc:docMk/>
            <pc:sldMk cId="3252469648" sldId="396"/>
            <ac:picMk id="4098" creationId="{5B8E5BD5-EF0A-4F54-8CC4-805FF206509E}"/>
          </ac:picMkLst>
        </pc:picChg>
      </pc:sldChg>
      <pc:sldChg chg="addSp new del">
        <pc:chgData name="Rakhi Bhattacharya" userId="5ab52921a47576a4" providerId="LiveId" clId="{FA14CE23-DC53-4503-989C-78925D6A6F9E}" dt="2021-04-06T19:48:24.488" v="91" actId="47"/>
        <pc:sldMkLst>
          <pc:docMk/>
          <pc:sldMk cId="1387125226" sldId="397"/>
        </pc:sldMkLst>
        <pc:picChg chg="add">
          <ac:chgData name="Rakhi Bhattacharya" userId="5ab52921a47576a4" providerId="LiveId" clId="{FA14CE23-DC53-4503-989C-78925D6A6F9E}" dt="2021-04-06T19:35:49.514" v="61"/>
          <ac:picMkLst>
            <pc:docMk/>
            <pc:sldMk cId="1387125226" sldId="397"/>
            <ac:picMk id="5122" creationId="{29738838-F4BB-498A-9B34-F59CED50C094}"/>
          </ac:picMkLst>
        </pc:picChg>
      </pc:sldChg>
      <pc:sldChg chg="addSp modSp new">
        <pc:chgData name="Rakhi Bhattacharya" userId="5ab52921a47576a4" providerId="LiveId" clId="{FA14CE23-DC53-4503-989C-78925D6A6F9E}" dt="2021-04-06T19:41:52.529" v="68" actId="14100"/>
        <pc:sldMkLst>
          <pc:docMk/>
          <pc:sldMk cId="182871351" sldId="398"/>
        </pc:sldMkLst>
        <pc:picChg chg="add mod">
          <ac:chgData name="Rakhi Bhattacharya" userId="5ab52921a47576a4" providerId="LiveId" clId="{FA14CE23-DC53-4503-989C-78925D6A6F9E}" dt="2021-04-06T19:41:52.529" v="68" actId="14100"/>
          <ac:picMkLst>
            <pc:docMk/>
            <pc:sldMk cId="182871351" sldId="398"/>
            <ac:picMk id="6146" creationId="{A3EE7FE4-8B28-4536-A8A7-948724156E2A}"/>
          </ac:picMkLst>
        </pc:picChg>
      </pc:sldChg>
      <pc:sldChg chg="addSp modSp new mod">
        <pc:chgData name="Rakhi Bhattacharya" userId="5ab52921a47576a4" providerId="LiveId" clId="{FA14CE23-DC53-4503-989C-78925D6A6F9E}" dt="2021-04-06T19:46:17.517" v="77" actId="14100"/>
        <pc:sldMkLst>
          <pc:docMk/>
          <pc:sldMk cId="2386988017" sldId="399"/>
        </pc:sldMkLst>
        <pc:picChg chg="add mod">
          <ac:chgData name="Rakhi Bhattacharya" userId="5ab52921a47576a4" providerId="LiveId" clId="{FA14CE23-DC53-4503-989C-78925D6A6F9E}" dt="2021-04-06T19:46:17.517" v="77" actId="14100"/>
          <ac:picMkLst>
            <pc:docMk/>
            <pc:sldMk cId="2386988017" sldId="399"/>
            <ac:picMk id="2" creationId="{3297B44B-E2DB-477F-A733-C42EA44B3FCD}"/>
          </ac:picMkLst>
        </pc:picChg>
      </pc:sldChg>
      <pc:sldChg chg="addSp modSp new mod">
        <pc:chgData name="Rakhi Bhattacharya" userId="5ab52921a47576a4" providerId="LiveId" clId="{FA14CE23-DC53-4503-989C-78925D6A6F9E}" dt="2021-04-06T19:46:47.080" v="81" actId="14100"/>
        <pc:sldMkLst>
          <pc:docMk/>
          <pc:sldMk cId="101597057" sldId="400"/>
        </pc:sldMkLst>
        <pc:picChg chg="add mod">
          <ac:chgData name="Rakhi Bhattacharya" userId="5ab52921a47576a4" providerId="LiveId" clId="{FA14CE23-DC53-4503-989C-78925D6A6F9E}" dt="2021-04-06T19:46:47.080" v="81" actId="14100"/>
          <ac:picMkLst>
            <pc:docMk/>
            <pc:sldMk cId="101597057" sldId="400"/>
            <ac:picMk id="2" creationId="{84649F70-5DFA-491F-9AB6-70179F2DA808}"/>
          </ac:picMkLst>
        </pc:picChg>
      </pc:sldChg>
      <pc:sldChg chg="addSp modSp new mod">
        <pc:chgData name="Rakhi Bhattacharya" userId="5ab52921a47576a4" providerId="LiveId" clId="{FA14CE23-DC53-4503-989C-78925D6A6F9E}" dt="2021-04-06T19:47:39.689" v="87" actId="14100"/>
        <pc:sldMkLst>
          <pc:docMk/>
          <pc:sldMk cId="129213948" sldId="401"/>
        </pc:sldMkLst>
        <pc:picChg chg="add mod">
          <ac:chgData name="Rakhi Bhattacharya" userId="5ab52921a47576a4" providerId="LiveId" clId="{FA14CE23-DC53-4503-989C-78925D6A6F9E}" dt="2021-04-06T19:47:39.689" v="87" actId="14100"/>
          <ac:picMkLst>
            <pc:docMk/>
            <pc:sldMk cId="129213948" sldId="401"/>
            <ac:picMk id="2" creationId="{D792C635-C689-4B47-B7FB-D0394484A709}"/>
          </ac:picMkLst>
        </pc:picChg>
      </pc:sldChg>
      <pc:sldChg chg="addSp modSp new mod">
        <pc:chgData name="Rakhi Bhattacharya" userId="5ab52921a47576a4" providerId="LiveId" clId="{FA14CE23-DC53-4503-989C-78925D6A6F9E}" dt="2021-04-06T19:51:44.890" v="97" actId="14100"/>
        <pc:sldMkLst>
          <pc:docMk/>
          <pc:sldMk cId="213478151" sldId="402"/>
        </pc:sldMkLst>
        <pc:picChg chg="add mod">
          <ac:chgData name="Rakhi Bhattacharya" userId="5ab52921a47576a4" providerId="LiveId" clId="{FA14CE23-DC53-4503-989C-78925D6A6F9E}" dt="2021-04-06T19:51:44.890" v="97" actId="14100"/>
          <ac:picMkLst>
            <pc:docMk/>
            <pc:sldMk cId="213478151" sldId="402"/>
            <ac:picMk id="2" creationId="{AD9BC930-EC1C-453B-8BA8-4F41D83CF0F3}"/>
          </ac:picMkLst>
        </pc:picChg>
      </pc:sldChg>
      <pc:sldChg chg="addSp modSp new mod">
        <pc:chgData name="Rakhi Bhattacharya" userId="5ab52921a47576a4" providerId="LiveId" clId="{FA14CE23-DC53-4503-989C-78925D6A6F9E}" dt="2021-04-06T19:53:02.091" v="104" actId="14100"/>
        <pc:sldMkLst>
          <pc:docMk/>
          <pc:sldMk cId="3116514187" sldId="403"/>
        </pc:sldMkLst>
        <pc:picChg chg="add mod modCrop">
          <ac:chgData name="Rakhi Bhattacharya" userId="5ab52921a47576a4" providerId="LiveId" clId="{FA14CE23-DC53-4503-989C-78925D6A6F9E}" dt="2021-04-06T19:53:02.091" v="104" actId="14100"/>
          <ac:picMkLst>
            <pc:docMk/>
            <pc:sldMk cId="3116514187" sldId="403"/>
            <ac:picMk id="2" creationId="{DC8C386E-5B84-4958-9FAD-E0089E83596D}"/>
          </ac:picMkLst>
        </pc:picChg>
      </pc:sldChg>
      <pc:sldChg chg="addSp modSp new mod">
        <pc:chgData name="Rakhi Bhattacharya" userId="5ab52921a47576a4" providerId="LiveId" clId="{FA14CE23-DC53-4503-989C-78925D6A6F9E}" dt="2021-04-06T19:53:57.410" v="110" actId="14100"/>
        <pc:sldMkLst>
          <pc:docMk/>
          <pc:sldMk cId="1469894039" sldId="404"/>
        </pc:sldMkLst>
        <pc:picChg chg="add mod">
          <ac:chgData name="Rakhi Bhattacharya" userId="5ab52921a47576a4" providerId="LiveId" clId="{FA14CE23-DC53-4503-989C-78925D6A6F9E}" dt="2021-04-06T19:53:57.410" v="110" actId="14100"/>
          <ac:picMkLst>
            <pc:docMk/>
            <pc:sldMk cId="1469894039" sldId="404"/>
            <ac:picMk id="2" creationId="{F1CF9E7E-CA0F-4D14-9BE1-9DCAB29715AD}"/>
          </ac:picMkLst>
        </pc:picChg>
      </pc:sldChg>
      <pc:sldChg chg="addSp modSp new">
        <pc:chgData name="Rakhi Bhattacharya" userId="5ab52921a47576a4" providerId="LiveId" clId="{FA14CE23-DC53-4503-989C-78925D6A6F9E}" dt="2021-04-07T03:32:05.450" v="134" actId="14100"/>
        <pc:sldMkLst>
          <pc:docMk/>
          <pc:sldMk cId="1592882359" sldId="405"/>
        </pc:sldMkLst>
        <pc:picChg chg="add mod">
          <ac:chgData name="Rakhi Bhattacharya" userId="5ab52921a47576a4" providerId="LiveId" clId="{FA14CE23-DC53-4503-989C-78925D6A6F9E}" dt="2021-04-07T03:32:05.450" v="134" actId="14100"/>
          <ac:picMkLst>
            <pc:docMk/>
            <pc:sldMk cId="1592882359" sldId="405"/>
            <ac:picMk id="1026" creationId="{84CAF66F-9787-4CD2-94A0-B4F79D8AD7F6}"/>
          </ac:picMkLst>
        </pc:picChg>
      </pc:sldChg>
      <pc:sldChg chg="addSp modSp new mod">
        <pc:chgData name="Rakhi Bhattacharya" userId="5ab52921a47576a4" providerId="LiveId" clId="{FA14CE23-DC53-4503-989C-78925D6A6F9E}" dt="2021-04-07T03:32:30.006" v="139" actId="14100"/>
        <pc:sldMkLst>
          <pc:docMk/>
          <pc:sldMk cId="3889859835" sldId="406"/>
        </pc:sldMkLst>
        <pc:picChg chg="add mod modCrop">
          <ac:chgData name="Rakhi Bhattacharya" userId="5ab52921a47576a4" providerId="LiveId" clId="{FA14CE23-DC53-4503-989C-78925D6A6F9E}" dt="2021-04-07T03:32:30.006" v="139" actId="14100"/>
          <ac:picMkLst>
            <pc:docMk/>
            <pc:sldMk cId="3889859835" sldId="406"/>
            <ac:picMk id="2" creationId="{BE2FD220-AA0F-4AFD-A698-6A604D43D6F6}"/>
          </ac:picMkLst>
        </pc:picChg>
      </pc:sldChg>
      <pc:sldChg chg="addSp modSp new mod">
        <pc:chgData name="Rakhi Bhattacharya" userId="5ab52921a47576a4" providerId="LiveId" clId="{FA14CE23-DC53-4503-989C-78925D6A6F9E}" dt="2021-04-07T03:33:04.879" v="147" actId="14100"/>
        <pc:sldMkLst>
          <pc:docMk/>
          <pc:sldMk cId="3604010043" sldId="407"/>
        </pc:sldMkLst>
        <pc:picChg chg="add mod modCrop">
          <ac:chgData name="Rakhi Bhattacharya" userId="5ab52921a47576a4" providerId="LiveId" clId="{FA14CE23-DC53-4503-989C-78925D6A6F9E}" dt="2021-04-07T03:33:04.879" v="147" actId="14100"/>
          <ac:picMkLst>
            <pc:docMk/>
            <pc:sldMk cId="3604010043" sldId="407"/>
            <ac:picMk id="2" creationId="{CCB07CD5-6BD4-4705-AC6C-572B4A75B25B}"/>
          </ac:picMkLst>
        </pc:picChg>
      </pc:sldChg>
      <pc:sldChg chg="addSp modSp new">
        <pc:chgData name="Rakhi Bhattacharya" userId="5ab52921a47576a4" providerId="LiveId" clId="{FA14CE23-DC53-4503-989C-78925D6A6F9E}" dt="2021-04-07T03:33:32.089" v="152" actId="14100"/>
        <pc:sldMkLst>
          <pc:docMk/>
          <pc:sldMk cId="1109464268" sldId="408"/>
        </pc:sldMkLst>
        <pc:picChg chg="add mod">
          <ac:chgData name="Rakhi Bhattacharya" userId="5ab52921a47576a4" providerId="LiveId" clId="{FA14CE23-DC53-4503-989C-78925D6A6F9E}" dt="2021-04-07T03:33:32.089" v="152" actId="14100"/>
          <ac:picMkLst>
            <pc:docMk/>
            <pc:sldMk cId="1109464268" sldId="408"/>
            <ac:picMk id="2050" creationId="{BDB68514-B21E-4ED5-84CD-C463766410C9}"/>
          </ac:picMkLst>
        </pc:picChg>
      </pc:sldChg>
      <pc:sldChg chg="addSp modSp new mod">
        <pc:chgData name="Rakhi Bhattacharya" userId="5ab52921a47576a4" providerId="LiveId" clId="{FA14CE23-DC53-4503-989C-78925D6A6F9E}" dt="2021-04-07T03:34:05.783" v="158" actId="14100"/>
        <pc:sldMkLst>
          <pc:docMk/>
          <pc:sldMk cId="1628044858" sldId="409"/>
        </pc:sldMkLst>
        <pc:picChg chg="add mod modCrop">
          <ac:chgData name="Rakhi Bhattacharya" userId="5ab52921a47576a4" providerId="LiveId" clId="{FA14CE23-DC53-4503-989C-78925D6A6F9E}" dt="2021-04-07T03:34:05.783" v="158" actId="14100"/>
          <ac:picMkLst>
            <pc:docMk/>
            <pc:sldMk cId="1628044858" sldId="409"/>
            <ac:picMk id="2" creationId="{27A7D4A6-1D0F-41AE-ACE8-2CEAA03EB501}"/>
          </ac:picMkLst>
        </pc:picChg>
      </pc:sldChg>
      <pc:sldChg chg="addSp modSp new mod">
        <pc:chgData name="Rakhi Bhattacharya" userId="5ab52921a47576a4" providerId="LiveId" clId="{FA14CE23-DC53-4503-989C-78925D6A6F9E}" dt="2021-04-07T03:34:52.123" v="165" actId="14100"/>
        <pc:sldMkLst>
          <pc:docMk/>
          <pc:sldMk cId="3673264552" sldId="410"/>
        </pc:sldMkLst>
        <pc:picChg chg="add mod modCrop">
          <ac:chgData name="Rakhi Bhattacharya" userId="5ab52921a47576a4" providerId="LiveId" clId="{FA14CE23-DC53-4503-989C-78925D6A6F9E}" dt="2021-04-07T03:34:52.123" v="165" actId="14100"/>
          <ac:picMkLst>
            <pc:docMk/>
            <pc:sldMk cId="3673264552" sldId="410"/>
            <ac:picMk id="2" creationId="{F83BCEAD-9E8A-4C62-ABE2-D990ED5BB07D}"/>
          </ac:picMkLst>
        </pc:picChg>
      </pc:sldChg>
      <pc:sldChg chg="addSp modSp new mod">
        <pc:chgData name="Rakhi Bhattacharya" userId="5ab52921a47576a4" providerId="LiveId" clId="{FA14CE23-DC53-4503-989C-78925D6A6F9E}" dt="2021-04-07T03:35:25.166" v="172" actId="14100"/>
        <pc:sldMkLst>
          <pc:docMk/>
          <pc:sldMk cId="660738873" sldId="411"/>
        </pc:sldMkLst>
        <pc:picChg chg="add mod modCrop">
          <ac:chgData name="Rakhi Bhattacharya" userId="5ab52921a47576a4" providerId="LiveId" clId="{FA14CE23-DC53-4503-989C-78925D6A6F9E}" dt="2021-04-07T03:35:25.166" v="172" actId="14100"/>
          <ac:picMkLst>
            <pc:docMk/>
            <pc:sldMk cId="660738873" sldId="411"/>
            <ac:picMk id="2" creationId="{1E81E51B-38D7-497A-95DC-0130D5D33350}"/>
          </ac:picMkLst>
        </pc:picChg>
      </pc:sldChg>
      <pc:sldChg chg="addSp modSp new mod">
        <pc:chgData name="Rakhi Bhattacharya" userId="5ab52921a47576a4" providerId="LiveId" clId="{FA14CE23-DC53-4503-989C-78925D6A6F9E}" dt="2021-04-07T03:35:54.221" v="177" actId="14100"/>
        <pc:sldMkLst>
          <pc:docMk/>
          <pc:sldMk cId="3440456624" sldId="412"/>
        </pc:sldMkLst>
        <pc:picChg chg="add mod modCrop">
          <ac:chgData name="Rakhi Bhattacharya" userId="5ab52921a47576a4" providerId="LiveId" clId="{FA14CE23-DC53-4503-989C-78925D6A6F9E}" dt="2021-04-07T03:35:54.221" v="177" actId="14100"/>
          <ac:picMkLst>
            <pc:docMk/>
            <pc:sldMk cId="3440456624" sldId="412"/>
            <ac:picMk id="2" creationId="{3096B8EF-18C6-4F89-BAF0-1257921EC935}"/>
          </ac:picMkLst>
        </pc:picChg>
      </pc:sldChg>
      <pc:sldChg chg="addSp modSp new mod">
        <pc:chgData name="Rakhi Bhattacharya" userId="5ab52921a47576a4" providerId="LiveId" clId="{FA14CE23-DC53-4503-989C-78925D6A6F9E}" dt="2021-04-07T03:36:19.556" v="182" actId="14100"/>
        <pc:sldMkLst>
          <pc:docMk/>
          <pc:sldMk cId="3705705156" sldId="413"/>
        </pc:sldMkLst>
        <pc:picChg chg="add mod modCrop">
          <ac:chgData name="Rakhi Bhattacharya" userId="5ab52921a47576a4" providerId="LiveId" clId="{FA14CE23-DC53-4503-989C-78925D6A6F9E}" dt="2021-04-07T03:36:19.556" v="182" actId="14100"/>
          <ac:picMkLst>
            <pc:docMk/>
            <pc:sldMk cId="3705705156" sldId="413"/>
            <ac:picMk id="2" creationId="{DB098325-1A3C-467F-8682-571AE6E74A2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6C3D2F-5A05-4596-A225-FC14565701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39C051B-F26C-4470-B56C-092B4E1C4CF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E9A1B5-1BE4-4CD6-80C4-143959F034D3}" type="datetimeFigureOut">
              <a:rPr lang="en-US" smtClean="0"/>
              <a:t>4/13/2021</a:t>
            </a:fld>
            <a:endParaRPr lang="en-US" dirty="0"/>
          </a:p>
        </p:txBody>
      </p:sp>
      <p:sp>
        <p:nvSpPr>
          <p:cNvPr id="4" name="Footer Placeholder 3">
            <a:extLst>
              <a:ext uri="{FF2B5EF4-FFF2-40B4-BE49-F238E27FC236}">
                <a16:creationId xmlns:a16="http://schemas.microsoft.com/office/drawing/2014/main" id="{CD59DB8B-3A1C-4291-8A97-C19C5D31C36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E6310B9-42FE-4FE9-8C0B-5C7382DBB0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FCFFF0-B784-4FE7-8A38-F89DE294F830}" type="slidenum">
              <a:rPr lang="en-US" smtClean="0"/>
              <a:t>‹#›</a:t>
            </a:fld>
            <a:endParaRPr lang="en-US" dirty="0"/>
          </a:p>
        </p:txBody>
      </p:sp>
    </p:spTree>
    <p:extLst>
      <p:ext uri="{BB962C8B-B14F-4D97-AF65-F5344CB8AC3E}">
        <p14:creationId xmlns:p14="http://schemas.microsoft.com/office/powerpoint/2010/main" val="2101566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E6120A-21AF-4F12-ABAA-66A70823631B}" type="datetimeFigureOut">
              <a:rPr lang="en-US" smtClean="0"/>
              <a:t>4/13/2021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8C672F-171E-46DC-915C-C7BCF99F5C42}" type="slidenum">
              <a:rPr lang="en-US" smtClean="0"/>
              <a:t>‹#›</a:t>
            </a:fld>
            <a:endParaRPr lang="en-US" dirty="0"/>
          </a:p>
        </p:txBody>
      </p:sp>
    </p:spTree>
    <p:extLst>
      <p:ext uri="{BB962C8B-B14F-4D97-AF65-F5344CB8AC3E}">
        <p14:creationId xmlns:p14="http://schemas.microsoft.com/office/powerpoint/2010/main" val="1958498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b333b7b290_0_2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b333b7b290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b333b7b290_0_2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b333b7b29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b333b7b290_0_3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b333b7b290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b333b7b290_0_5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b333b7b290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b333b7b290_0_5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b333b7b290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b333b7b290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b333b7b290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b333b7b290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b333b7b290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b2e1d666d9_0_14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b2e1d666d9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b3c02c8419_0_4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b3c02c84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F63B152-7103-4FFE-90AC-D94EB7F44A7E}" type="datetimeFigureOut">
              <a:rPr lang="en-US" smtClean="0"/>
              <a:t>4/13/2021</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99DD5A9-4EF1-497E-92EF-2D23CF305E03}" type="slidenum">
              <a:rPr lang="en-US" smtClean="0"/>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05246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162219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338359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2869611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F63B152-7103-4FFE-90AC-D94EB7F44A7E}" type="datetimeFigureOut">
              <a:rPr lang="en-US" smtClean="0"/>
              <a:t>4/13/2021</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99DD5A9-4EF1-497E-92EF-2D23CF305E03}" type="slidenum">
              <a:rPr lang="en-US" smtClean="0"/>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1319442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270027440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5583235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2849935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3B152-7103-4FFE-90AC-D94EB7F44A7E}" type="datetimeFigureOut">
              <a:rPr lang="en-US" smtClean="0"/>
              <a:t>4/13/2021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616351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EF63B152-7103-4FFE-90AC-D94EB7F44A7E}" type="datetimeFigureOut">
              <a:rPr lang="en-US" smtClean="0"/>
              <a:t>4/13/2021</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299DD5A9-4EF1-497E-92EF-2D23CF305E03}" type="slidenum">
              <a:rPr lang="en-US" smtClean="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88637214"/>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EF63B152-7103-4FFE-90AC-D94EB7F44A7E}" type="datetimeFigureOut">
              <a:rPr lang="en-US" smtClean="0"/>
              <a:t>4/13/2021</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299DD5A9-4EF1-497E-92EF-2D23CF305E03}" type="slidenum">
              <a:rPr lang="en-US" smtClean="0"/>
              <a:t>‹#›</a:t>
            </a:fld>
            <a:endParaRPr lang="en-US" dirty="0"/>
          </a:p>
        </p:txBody>
      </p:sp>
    </p:spTree>
    <p:extLst>
      <p:ext uri="{BB962C8B-B14F-4D97-AF65-F5344CB8AC3E}">
        <p14:creationId xmlns:p14="http://schemas.microsoft.com/office/powerpoint/2010/main" val="753837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F63B152-7103-4FFE-90AC-D94EB7F44A7E}" type="datetimeFigureOut">
              <a:rPr lang="en-US" smtClean="0"/>
              <a:t>4/13/2021</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99DD5A9-4EF1-497E-92EF-2D23CF305E03}" type="slidenum">
              <a:rPr lang="en-US" smtClean="0"/>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18072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188DD-3717-47D0-B979-D111D81B46AA}"/>
              </a:ext>
            </a:extLst>
          </p:cNvPr>
          <p:cNvSpPr>
            <a:spLocks noGrp="1"/>
          </p:cNvSpPr>
          <p:nvPr>
            <p:ph type="ctrTitle"/>
          </p:nvPr>
        </p:nvSpPr>
        <p:spPr>
          <a:xfrm>
            <a:off x="1078523" y="1098388"/>
            <a:ext cx="10318418" cy="4394988"/>
          </a:xfrm>
        </p:spPr>
        <p:txBody>
          <a:bodyPr/>
          <a:lstStyle/>
          <a:p>
            <a:r>
              <a:rPr lang="en-US" dirty="0" err="1">
                <a:latin typeface="Bodoni MT" panose="02070603080606020203" pitchFamily="18" charset="0"/>
              </a:rPr>
              <a:t>Sm&amp;crm</a:t>
            </a:r>
            <a:br>
              <a:rPr lang="en-US" dirty="0">
                <a:latin typeface="Bodoni MT" panose="02070603080606020203" pitchFamily="18" charset="0"/>
              </a:rPr>
            </a:br>
            <a:r>
              <a:rPr lang="en-US" dirty="0">
                <a:latin typeface="Bodoni MT" panose="02070603080606020203" pitchFamily="18" charset="0"/>
              </a:rPr>
              <a:t>unit 1</a:t>
            </a:r>
          </a:p>
        </p:txBody>
      </p:sp>
      <p:sp>
        <p:nvSpPr>
          <p:cNvPr id="8" name="TextBox 7">
            <a:extLst>
              <a:ext uri="{FF2B5EF4-FFF2-40B4-BE49-F238E27FC236}">
                <a16:creationId xmlns:a16="http://schemas.microsoft.com/office/drawing/2014/main" id="{F7EDFBFC-5564-4D5D-8F01-C829B7B40C08}"/>
              </a:ext>
            </a:extLst>
          </p:cNvPr>
          <p:cNvSpPr txBox="1"/>
          <p:nvPr/>
        </p:nvSpPr>
        <p:spPr>
          <a:xfrm>
            <a:off x="4146331" y="6001407"/>
            <a:ext cx="822434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Dr Rakhi BHATTACHARYA</a:t>
            </a:r>
          </a:p>
        </p:txBody>
      </p:sp>
    </p:spTree>
    <p:extLst>
      <p:ext uri="{BB962C8B-B14F-4D97-AF65-F5344CB8AC3E}">
        <p14:creationId xmlns:p14="http://schemas.microsoft.com/office/powerpoint/2010/main" val="1957017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D8C2E-1771-4547-A75C-EBEB5111A510}"/>
              </a:ext>
            </a:extLst>
          </p:cNvPr>
          <p:cNvSpPr>
            <a:spLocks noGrp="1"/>
          </p:cNvSpPr>
          <p:nvPr>
            <p:ph type="title"/>
          </p:nvPr>
        </p:nvSpPr>
        <p:spPr/>
        <p:txBody>
          <a:bodyPr/>
          <a:lstStyle/>
          <a:p>
            <a:endParaRPr lang="en-IN"/>
          </a:p>
        </p:txBody>
      </p:sp>
      <p:pic>
        <p:nvPicPr>
          <p:cNvPr id="3" name="Picture 2">
            <a:extLst>
              <a:ext uri="{FF2B5EF4-FFF2-40B4-BE49-F238E27FC236}">
                <a16:creationId xmlns:a16="http://schemas.microsoft.com/office/drawing/2014/main" id="{69F3037A-16D2-46F5-9724-DDD3A2E4AC3B}"/>
              </a:ext>
            </a:extLst>
          </p:cNvPr>
          <p:cNvPicPr>
            <a:picLocks noChangeAspect="1"/>
          </p:cNvPicPr>
          <p:nvPr/>
        </p:nvPicPr>
        <p:blipFill>
          <a:blip r:embed="rId2"/>
          <a:stretch>
            <a:fillRect/>
          </a:stretch>
        </p:blipFill>
        <p:spPr>
          <a:xfrm>
            <a:off x="609600" y="0"/>
            <a:ext cx="11290851" cy="6858000"/>
          </a:xfrm>
          <a:prstGeom prst="rect">
            <a:avLst/>
          </a:prstGeom>
        </p:spPr>
      </p:pic>
    </p:spTree>
    <p:extLst>
      <p:ext uri="{BB962C8B-B14F-4D97-AF65-F5344CB8AC3E}">
        <p14:creationId xmlns:p14="http://schemas.microsoft.com/office/powerpoint/2010/main" val="1472452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DE943-D00E-46E7-A785-DA472369B8C8}"/>
              </a:ext>
            </a:extLst>
          </p:cNvPr>
          <p:cNvSpPr>
            <a:spLocks noGrp="1"/>
          </p:cNvSpPr>
          <p:nvPr>
            <p:ph type="title"/>
          </p:nvPr>
        </p:nvSpPr>
        <p:spPr/>
        <p:txBody>
          <a:bodyPr/>
          <a:lstStyle/>
          <a:p>
            <a:r>
              <a:rPr lang="en-IN" dirty="0"/>
              <a:t>INSEPARABILITY</a:t>
            </a:r>
          </a:p>
        </p:txBody>
      </p:sp>
      <p:pic>
        <p:nvPicPr>
          <p:cNvPr id="5" name="Picture 4">
            <a:extLst>
              <a:ext uri="{FF2B5EF4-FFF2-40B4-BE49-F238E27FC236}">
                <a16:creationId xmlns:a16="http://schemas.microsoft.com/office/drawing/2014/main" id="{E430BD3C-8E3C-437F-A0BC-D4029685E682}"/>
              </a:ext>
            </a:extLst>
          </p:cNvPr>
          <p:cNvPicPr>
            <a:picLocks noChangeAspect="1"/>
          </p:cNvPicPr>
          <p:nvPr/>
        </p:nvPicPr>
        <p:blipFill>
          <a:blip r:embed="rId2"/>
          <a:stretch>
            <a:fillRect/>
          </a:stretch>
        </p:blipFill>
        <p:spPr>
          <a:xfrm>
            <a:off x="6387374" y="1874517"/>
            <a:ext cx="4333013" cy="4114800"/>
          </a:xfrm>
          <a:prstGeom prst="rect">
            <a:avLst/>
          </a:prstGeom>
        </p:spPr>
      </p:pic>
      <p:pic>
        <p:nvPicPr>
          <p:cNvPr id="2050" name="Picture 2" descr="4. HETEROGENEITY&#10;The quality of services cannot be standardized.&#10;Systems and procedures are put into place to make&#10;sure ...">
            <a:extLst>
              <a:ext uri="{FF2B5EF4-FFF2-40B4-BE49-F238E27FC236}">
                <a16:creationId xmlns:a16="http://schemas.microsoft.com/office/drawing/2014/main" id="{8FD1B523-ED36-43D7-8C4D-B40AA2F417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493"/>
          <a:stretch/>
        </p:blipFill>
        <p:spPr bwMode="auto">
          <a:xfrm>
            <a:off x="762000" y="2385391"/>
            <a:ext cx="5334000" cy="3262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774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61896-0629-488A-AFA8-12C315B84926}"/>
              </a:ext>
            </a:extLst>
          </p:cNvPr>
          <p:cNvSpPr>
            <a:spLocks noGrp="1"/>
          </p:cNvSpPr>
          <p:nvPr>
            <p:ph type="title"/>
          </p:nvPr>
        </p:nvSpPr>
        <p:spPr/>
        <p:txBody>
          <a:bodyPr/>
          <a:lstStyle/>
          <a:p>
            <a:endParaRPr lang="en-IN"/>
          </a:p>
        </p:txBody>
      </p:sp>
      <p:pic>
        <p:nvPicPr>
          <p:cNvPr id="3" name="Picture 2">
            <a:extLst>
              <a:ext uri="{FF2B5EF4-FFF2-40B4-BE49-F238E27FC236}">
                <a16:creationId xmlns:a16="http://schemas.microsoft.com/office/drawing/2014/main" id="{E36518D0-EC72-4FE4-9D24-1C4A787FB5A9}"/>
              </a:ext>
            </a:extLst>
          </p:cNvPr>
          <p:cNvPicPr>
            <a:picLocks noChangeAspect="1"/>
          </p:cNvPicPr>
          <p:nvPr/>
        </p:nvPicPr>
        <p:blipFill>
          <a:blip r:embed="rId2"/>
          <a:stretch>
            <a:fillRect/>
          </a:stretch>
        </p:blipFill>
        <p:spPr>
          <a:xfrm>
            <a:off x="762000" y="0"/>
            <a:ext cx="11164957" cy="6858000"/>
          </a:xfrm>
          <a:prstGeom prst="rect">
            <a:avLst/>
          </a:prstGeom>
        </p:spPr>
      </p:pic>
    </p:spTree>
    <p:extLst>
      <p:ext uri="{BB962C8B-B14F-4D97-AF65-F5344CB8AC3E}">
        <p14:creationId xmlns:p14="http://schemas.microsoft.com/office/powerpoint/2010/main" val="4092342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499C2-283B-495F-A8A1-A96B188BEFA1}"/>
              </a:ext>
            </a:extLst>
          </p:cNvPr>
          <p:cNvSpPr>
            <a:spLocks noGrp="1"/>
          </p:cNvSpPr>
          <p:nvPr>
            <p:ph type="title"/>
          </p:nvPr>
        </p:nvSpPr>
        <p:spPr/>
        <p:txBody>
          <a:bodyPr/>
          <a:lstStyle/>
          <a:p>
            <a:r>
              <a:rPr lang="en-IN" dirty="0"/>
              <a:t>HETEROGINITY</a:t>
            </a:r>
          </a:p>
        </p:txBody>
      </p:sp>
      <p:pic>
        <p:nvPicPr>
          <p:cNvPr id="3074" name="Picture 2" descr="5. OWNERSHIP&#10;In the sale of goods, after the completion of process,&#10;the goods are transferred in the name of the buyer&#10;an...">
            <a:extLst>
              <a:ext uri="{FF2B5EF4-FFF2-40B4-BE49-F238E27FC236}">
                <a16:creationId xmlns:a16="http://schemas.microsoft.com/office/drawing/2014/main" id="{A4133BE6-F2D5-4EFC-ABC0-4CDF5B2891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935"/>
          <a:stretch/>
        </p:blipFill>
        <p:spPr bwMode="auto">
          <a:xfrm>
            <a:off x="980662" y="1404731"/>
            <a:ext cx="10734260" cy="4305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3429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5E1C6-DFF4-4C4E-AECF-0D1B09C0E434}"/>
              </a:ext>
            </a:extLst>
          </p:cNvPr>
          <p:cNvSpPr>
            <a:spLocks noGrp="1"/>
          </p:cNvSpPr>
          <p:nvPr>
            <p:ph type="title"/>
          </p:nvPr>
        </p:nvSpPr>
        <p:spPr/>
        <p:txBody>
          <a:bodyPr/>
          <a:lstStyle/>
          <a:p>
            <a:endParaRPr lang="en-IN"/>
          </a:p>
        </p:txBody>
      </p:sp>
      <p:pic>
        <p:nvPicPr>
          <p:cNvPr id="4098" name="Picture 2" descr="HETEROGENEITY EXAMPLE&#10;Live concerts like singing ,&#10;dancing and comedy shows ,&#10;movies , etc.&#10; ">
            <a:extLst>
              <a:ext uri="{FF2B5EF4-FFF2-40B4-BE49-F238E27FC236}">
                <a16:creationId xmlns:a16="http://schemas.microsoft.com/office/drawing/2014/main" id="{7FC14880-4B88-41B9-A854-1C35041C81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0"/>
            <a:ext cx="1119146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9366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8D425-1344-4E8F-8BBC-2328844D8F24}"/>
              </a:ext>
            </a:extLst>
          </p:cNvPr>
          <p:cNvSpPr>
            <a:spLocks noGrp="1"/>
          </p:cNvSpPr>
          <p:nvPr>
            <p:ph type="title"/>
          </p:nvPr>
        </p:nvSpPr>
        <p:spPr/>
        <p:txBody>
          <a:bodyPr/>
          <a:lstStyle/>
          <a:p>
            <a:endParaRPr lang="en-IN"/>
          </a:p>
        </p:txBody>
      </p:sp>
      <p:pic>
        <p:nvPicPr>
          <p:cNvPr id="3" name="Picture 2">
            <a:extLst>
              <a:ext uri="{FF2B5EF4-FFF2-40B4-BE49-F238E27FC236}">
                <a16:creationId xmlns:a16="http://schemas.microsoft.com/office/drawing/2014/main" id="{B92E5336-B412-4D1A-B11C-996F373CF144}"/>
              </a:ext>
            </a:extLst>
          </p:cNvPr>
          <p:cNvPicPr>
            <a:picLocks noChangeAspect="1"/>
          </p:cNvPicPr>
          <p:nvPr/>
        </p:nvPicPr>
        <p:blipFill rotWithShape="1">
          <a:blip r:embed="rId2"/>
          <a:srcRect t="29159"/>
          <a:stretch/>
        </p:blipFill>
        <p:spPr>
          <a:xfrm>
            <a:off x="1060174" y="2001078"/>
            <a:ext cx="10031895" cy="4856922"/>
          </a:xfrm>
          <a:prstGeom prst="rect">
            <a:avLst/>
          </a:prstGeom>
        </p:spPr>
      </p:pic>
    </p:spTree>
    <p:extLst>
      <p:ext uri="{BB962C8B-B14F-4D97-AF65-F5344CB8AC3E}">
        <p14:creationId xmlns:p14="http://schemas.microsoft.com/office/powerpoint/2010/main" val="1251375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F2038-402D-4405-AB53-DE97EF6DB54B}"/>
              </a:ext>
            </a:extLst>
          </p:cNvPr>
          <p:cNvSpPr>
            <a:spLocks noGrp="1"/>
          </p:cNvSpPr>
          <p:nvPr>
            <p:ph type="title"/>
          </p:nvPr>
        </p:nvSpPr>
        <p:spPr/>
        <p:txBody>
          <a:bodyPr/>
          <a:lstStyle/>
          <a:p>
            <a:endParaRPr lang="en-IN"/>
          </a:p>
        </p:txBody>
      </p:sp>
      <p:pic>
        <p:nvPicPr>
          <p:cNvPr id="3" name="Picture 2">
            <a:extLst>
              <a:ext uri="{FF2B5EF4-FFF2-40B4-BE49-F238E27FC236}">
                <a16:creationId xmlns:a16="http://schemas.microsoft.com/office/drawing/2014/main" id="{7C5F1083-8745-4626-B835-F2707574BB61}"/>
              </a:ext>
            </a:extLst>
          </p:cNvPr>
          <p:cNvPicPr>
            <a:picLocks noChangeAspect="1"/>
          </p:cNvPicPr>
          <p:nvPr/>
        </p:nvPicPr>
        <p:blipFill>
          <a:blip r:embed="rId2"/>
          <a:stretch>
            <a:fillRect/>
          </a:stretch>
        </p:blipFill>
        <p:spPr>
          <a:xfrm>
            <a:off x="622852" y="185530"/>
            <a:ext cx="11264347" cy="6546574"/>
          </a:xfrm>
          <a:prstGeom prst="rect">
            <a:avLst/>
          </a:prstGeom>
        </p:spPr>
      </p:pic>
    </p:spTree>
    <p:extLst>
      <p:ext uri="{BB962C8B-B14F-4D97-AF65-F5344CB8AC3E}">
        <p14:creationId xmlns:p14="http://schemas.microsoft.com/office/powerpoint/2010/main" val="2997233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6BA2-8545-42F6-AF17-1990378236C2}"/>
              </a:ext>
            </a:extLst>
          </p:cNvPr>
          <p:cNvSpPr>
            <a:spLocks noGrp="1"/>
          </p:cNvSpPr>
          <p:nvPr>
            <p:ph type="title"/>
          </p:nvPr>
        </p:nvSpPr>
        <p:spPr/>
        <p:txBody>
          <a:bodyPr/>
          <a:lstStyle/>
          <a:p>
            <a:endParaRPr lang="en-IN"/>
          </a:p>
        </p:txBody>
      </p:sp>
      <p:pic>
        <p:nvPicPr>
          <p:cNvPr id="5122" name="Picture 2" descr="COST &amp; SIMULTANEITY EXAMPLE&#10;When the producers approach the buyer to deliver&#10;services the cost of those services is incre...">
            <a:extLst>
              <a:ext uri="{FF2B5EF4-FFF2-40B4-BE49-F238E27FC236}">
                <a16:creationId xmlns:a16="http://schemas.microsoft.com/office/drawing/2014/main" id="{5A4E29C1-94EC-4E61-BB9A-F73FAAC90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1" y="251791"/>
            <a:ext cx="10959548" cy="6467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2620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68EE9-E527-4B9F-B088-9DDDBDB1FD27}"/>
              </a:ext>
            </a:extLst>
          </p:cNvPr>
          <p:cNvSpPr>
            <a:spLocks noGrp="1"/>
          </p:cNvSpPr>
          <p:nvPr>
            <p:ph type="title"/>
          </p:nvPr>
        </p:nvSpPr>
        <p:spPr/>
        <p:txBody>
          <a:bodyPr/>
          <a:lstStyle/>
          <a:p>
            <a:endParaRPr lang="en-IN"/>
          </a:p>
        </p:txBody>
      </p:sp>
      <p:pic>
        <p:nvPicPr>
          <p:cNvPr id="6146" name="Picture 2" descr="7. QUALITY MEASUREMENT&#10;A service sector requires another tool for&#10;measurement.&#10;We can measure it in terms of service lev...">
            <a:extLst>
              <a:ext uri="{FF2B5EF4-FFF2-40B4-BE49-F238E27FC236}">
                <a16:creationId xmlns:a16="http://schemas.microsoft.com/office/drawing/2014/main" id="{A4DF37F8-3A0A-42C2-B1C0-F36D9C520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82385"/>
            <a:ext cx="10667999" cy="6283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7005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58248-3113-471C-9401-5E518143E7E2}"/>
              </a:ext>
            </a:extLst>
          </p:cNvPr>
          <p:cNvSpPr>
            <a:spLocks noGrp="1"/>
          </p:cNvSpPr>
          <p:nvPr>
            <p:ph type="title"/>
          </p:nvPr>
        </p:nvSpPr>
        <p:spPr/>
        <p:txBody>
          <a:bodyPr/>
          <a:lstStyle/>
          <a:p>
            <a:endParaRPr lang="en-IN"/>
          </a:p>
        </p:txBody>
      </p:sp>
      <p:pic>
        <p:nvPicPr>
          <p:cNvPr id="7170" name="Picture 2" descr="QUALITY MEASUREMENT EXAMPLE&#10;We can quantify the food served in a hotel but the&#10;way waiter serves the customer or the beha...">
            <a:extLst>
              <a:ext uri="{FF2B5EF4-FFF2-40B4-BE49-F238E27FC236}">
                <a16:creationId xmlns:a16="http://schemas.microsoft.com/office/drawing/2014/main" id="{77137E41-CC85-4C47-96B4-4E58724576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38539"/>
            <a:ext cx="10820399" cy="6619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4906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0B451-5196-4C29-B674-420E794EB818}"/>
              </a:ext>
            </a:extLst>
          </p:cNvPr>
          <p:cNvSpPr>
            <a:spLocks noGrp="1"/>
          </p:cNvSpPr>
          <p:nvPr>
            <p:ph type="title"/>
          </p:nvPr>
        </p:nvSpPr>
        <p:spPr/>
        <p:txBody>
          <a:bodyPr/>
          <a:lstStyle/>
          <a:p>
            <a:r>
              <a:rPr lang="en-IN" dirty="0"/>
              <a:t>Unit 1 syllabus</a:t>
            </a:r>
          </a:p>
        </p:txBody>
      </p:sp>
      <p:sp>
        <p:nvSpPr>
          <p:cNvPr id="3" name="Content Placeholder 2">
            <a:extLst>
              <a:ext uri="{FF2B5EF4-FFF2-40B4-BE49-F238E27FC236}">
                <a16:creationId xmlns:a16="http://schemas.microsoft.com/office/drawing/2014/main" id="{47C8F255-30CA-403B-8AB1-696FBFCA4691}"/>
              </a:ext>
            </a:extLst>
          </p:cNvPr>
          <p:cNvSpPr>
            <a:spLocks noGrp="1"/>
          </p:cNvSpPr>
          <p:nvPr>
            <p:ph idx="1"/>
          </p:nvPr>
        </p:nvSpPr>
        <p:spPr/>
        <p:txBody>
          <a:bodyPr/>
          <a:lstStyle/>
          <a:p>
            <a:endParaRPr lang="en-IN"/>
          </a:p>
        </p:txBody>
      </p:sp>
      <p:sp>
        <p:nvSpPr>
          <p:cNvPr id="5" name="TextBox 4">
            <a:extLst>
              <a:ext uri="{FF2B5EF4-FFF2-40B4-BE49-F238E27FC236}">
                <a16:creationId xmlns:a16="http://schemas.microsoft.com/office/drawing/2014/main" id="{772FC2CF-D6A6-4BCD-AEF7-B322306C65DA}"/>
              </a:ext>
            </a:extLst>
          </p:cNvPr>
          <p:cNvSpPr txBox="1"/>
          <p:nvPr/>
        </p:nvSpPr>
        <p:spPr>
          <a:xfrm>
            <a:off x="1251678" y="2286001"/>
            <a:ext cx="10178321" cy="3444789"/>
          </a:xfrm>
          <a:prstGeom prst="rect">
            <a:avLst/>
          </a:prstGeom>
          <a:noFill/>
        </p:spPr>
        <p:txBody>
          <a:bodyPr wrap="square">
            <a:spAutoFit/>
          </a:bodyPr>
          <a:lstStyle/>
          <a:p>
            <a:pPr algn="just">
              <a:lnSpc>
                <a:spcPct val="115000"/>
              </a:lnSpc>
              <a:spcAft>
                <a:spcPts val="100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Introduction -</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Meaning, Nature of services, Need and Significance of services, Difference between marketing of goods and services, Marketing Mix in services, Service Quality, Gap Model; Market Research of service marketing, Marketing of financial-Tourism-Educational services, Affiliate Marketing</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23379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4E4EF-E1F7-4686-86F3-368CD9A446B0}"/>
              </a:ext>
            </a:extLst>
          </p:cNvPr>
          <p:cNvSpPr>
            <a:spLocks noGrp="1"/>
          </p:cNvSpPr>
          <p:nvPr>
            <p:ph type="title"/>
          </p:nvPr>
        </p:nvSpPr>
        <p:spPr/>
        <p:txBody>
          <a:bodyPr/>
          <a:lstStyle/>
          <a:p>
            <a:endParaRPr lang="en-IN"/>
          </a:p>
        </p:txBody>
      </p:sp>
      <p:pic>
        <p:nvPicPr>
          <p:cNvPr id="3" name="Picture 2">
            <a:extLst>
              <a:ext uri="{FF2B5EF4-FFF2-40B4-BE49-F238E27FC236}">
                <a16:creationId xmlns:a16="http://schemas.microsoft.com/office/drawing/2014/main" id="{C364DBAF-9A8B-48A0-B6E7-9EF0BA28D2C6}"/>
              </a:ext>
            </a:extLst>
          </p:cNvPr>
          <p:cNvPicPr>
            <a:picLocks noChangeAspect="1"/>
          </p:cNvPicPr>
          <p:nvPr/>
        </p:nvPicPr>
        <p:blipFill>
          <a:blip r:embed="rId2"/>
          <a:stretch>
            <a:fillRect/>
          </a:stretch>
        </p:blipFill>
        <p:spPr>
          <a:xfrm>
            <a:off x="762000" y="66261"/>
            <a:ext cx="11178209" cy="6725478"/>
          </a:xfrm>
          <a:prstGeom prst="rect">
            <a:avLst/>
          </a:prstGeom>
        </p:spPr>
      </p:pic>
    </p:spTree>
    <p:extLst>
      <p:ext uri="{BB962C8B-B14F-4D97-AF65-F5344CB8AC3E}">
        <p14:creationId xmlns:p14="http://schemas.microsoft.com/office/powerpoint/2010/main" val="197382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2D24E5-9FA0-4863-B15E-7D2E1F77BE9C}"/>
              </a:ext>
            </a:extLst>
          </p:cNvPr>
          <p:cNvPicPr>
            <a:picLocks noChangeAspect="1"/>
          </p:cNvPicPr>
          <p:nvPr/>
        </p:nvPicPr>
        <p:blipFill rotWithShape="1">
          <a:blip r:embed="rId2"/>
          <a:srcRect t="26532"/>
          <a:stretch/>
        </p:blipFill>
        <p:spPr>
          <a:xfrm>
            <a:off x="636104" y="2014330"/>
            <a:ext cx="10893287" cy="4843670"/>
          </a:xfrm>
          <a:prstGeom prst="rect">
            <a:avLst/>
          </a:prstGeom>
        </p:spPr>
      </p:pic>
      <p:sp>
        <p:nvSpPr>
          <p:cNvPr id="2" name="Title 1">
            <a:extLst>
              <a:ext uri="{FF2B5EF4-FFF2-40B4-BE49-F238E27FC236}">
                <a16:creationId xmlns:a16="http://schemas.microsoft.com/office/drawing/2014/main" id="{5B823DB5-D980-4A24-A8C2-BABADE5D3848}"/>
              </a:ext>
            </a:extLst>
          </p:cNvPr>
          <p:cNvSpPr>
            <a:spLocks noGrp="1"/>
          </p:cNvSpPr>
          <p:nvPr>
            <p:ph type="title"/>
          </p:nvPr>
        </p:nvSpPr>
        <p:spPr/>
        <p:txBody>
          <a:bodyPr/>
          <a:lstStyle/>
          <a:p>
            <a:r>
              <a:rPr lang="en-IN" dirty="0"/>
              <a:t>NATURE OF DEMAND</a:t>
            </a:r>
          </a:p>
        </p:txBody>
      </p:sp>
    </p:spTree>
    <p:extLst>
      <p:ext uri="{BB962C8B-B14F-4D97-AF65-F5344CB8AC3E}">
        <p14:creationId xmlns:p14="http://schemas.microsoft.com/office/powerpoint/2010/main" val="2162616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C757F-1D7B-48B7-B533-EE5EF660D504}"/>
              </a:ext>
            </a:extLst>
          </p:cNvPr>
          <p:cNvSpPr>
            <a:spLocks noGrp="1"/>
          </p:cNvSpPr>
          <p:nvPr>
            <p:ph type="title"/>
          </p:nvPr>
        </p:nvSpPr>
        <p:spPr/>
        <p:txBody>
          <a:bodyPr/>
          <a:lstStyle/>
          <a:p>
            <a:endParaRPr lang="en-IN"/>
          </a:p>
        </p:txBody>
      </p:sp>
      <p:pic>
        <p:nvPicPr>
          <p:cNvPr id="3" name="Picture 2">
            <a:extLst>
              <a:ext uri="{FF2B5EF4-FFF2-40B4-BE49-F238E27FC236}">
                <a16:creationId xmlns:a16="http://schemas.microsoft.com/office/drawing/2014/main" id="{D2AB847B-EEF0-4D1D-9087-B76098A70230}"/>
              </a:ext>
            </a:extLst>
          </p:cNvPr>
          <p:cNvPicPr>
            <a:picLocks noChangeAspect="1"/>
          </p:cNvPicPr>
          <p:nvPr/>
        </p:nvPicPr>
        <p:blipFill>
          <a:blip r:embed="rId2"/>
          <a:stretch>
            <a:fillRect/>
          </a:stretch>
        </p:blipFill>
        <p:spPr>
          <a:xfrm>
            <a:off x="762000" y="0"/>
            <a:ext cx="11005929" cy="6858000"/>
          </a:xfrm>
          <a:prstGeom prst="rect">
            <a:avLst/>
          </a:prstGeom>
        </p:spPr>
      </p:pic>
    </p:spTree>
    <p:extLst>
      <p:ext uri="{BB962C8B-B14F-4D97-AF65-F5344CB8AC3E}">
        <p14:creationId xmlns:p14="http://schemas.microsoft.com/office/powerpoint/2010/main" val="1626286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1"/>
          <p:cNvSpPr txBox="1"/>
          <p:nvPr/>
        </p:nvSpPr>
        <p:spPr>
          <a:xfrm>
            <a:off x="727075" y="746725"/>
            <a:ext cx="10984500" cy="548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IN" sz="2400" b="1"/>
              <a:t>                                   </a:t>
            </a:r>
            <a:r>
              <a:rPr lang="en-IN" sz="2400" b="1">
                <a:solidFill>
                  <a:srgbClr val="262626"/>
                </a:solidFill>
                <a:latin typeface="Garamond"/>
                <a:ea typeface="Garamond"/>
                <a:cs typeface="Garamond"/>
                <a:sym typeface="Garamond"/>
              </a:rPr>
              <a:t>SCOPE OF SERVICES</a:t>
            </a:r>
            <a:endParaRPr sz="2400" b="1">
              <a:solidFill>
                <a:srgbClr val="262626"/>
              </a:solidFill>
              <a:latin typeface="Garamond"/>
              <a:ea typeface="Garamond"/>
              <a:cs typeface="Garamond"/>
              <a:sym typeface="Garamond"/>
            </a:endParaRPr>
          </a:p>
          <a:p>
            <a:pPr marL="0" lvl="0" indent="0" algn="l" rtl="0">
              <a:spcBef>
                <a:spcPts val="0"/>
              </a:spcBef>
              <a:spcAft>
                <a:spcPts val="0"/>
              </a:spcAft>
              <a:buNone/>
            </a:pPr>
            <a:r>
              <a:rPr lang="en-IN" sz="2400" b="1"/>
              <a:t>The following are the various areas of the service sector:</a:t>
            </a:r>
            <a:r>
              <a:rPr lang="en-IN" sz="2200"/>
              <a:t> </a:t>
            </a:r>
            <a:endParaRPr sz="2200"/>
          </a:p>
          <a:p>
            <a:pPr marL="0" lvl="0" indent="0" algn="just" rtl="0">
              <a:spcBef>
                <a:spcPts val="0"/>
              </a:spcBef>
              <a:spcAft>
                <a:spcPts val="0"/>
              </a:spcAft>
              <a:buNone/>
            </a:pPr>
            <a:r>
              <a:rPr lang="en-IN" sz="2200"/>
              <a:t>1. </a:t>
            </a:r>
            <a:r>
              <a:rPr lang="en-IN" sz="2300" b="1"/>
              <a:t>Education: </a:t>
            </a:r>
            <a:r>
              <a:rPr lang="en-IN" sz="2200"/>
              <a:t>Educational services are rapidly increasing in India because many foreign universities have entered India. We have a great exposure to higher education involving IITs, IIMs and Research organizations. </a:t>
            </a:r>
            <a:endParaRPr sz="2200"/>
          </a:p>
          <a:p>
            <a:pPr marL="0" lvl="0" indent="0" algn="just" rtl="0">
              <a:spcBef>
                <a:spcPts val="0"/>
              </a:spcBef>
              <a:spcAft>
                <a:spcPts val="0"/>
              </a:spcAft>
              <a:buNone/>
            </a:pPr>
            <a:r>
              <a:rPr lang="en-IN" sz="2200"/>
              <a:t>2. </a:t>
            </a:r>
            <a:r>
              <a:rPr lang="en-IN" sz="2300" b="1"/>
              <a:t>Health Care:</a:t>
            </a:r>
            <a:r>
              <a:rPr lang="en-IN" sz="2200"/>
              <a:t> It is required by all sections of the society. We have government as well as Private Hospitals which provide medical and healthcare services to people. </a:t>
            </a:r>
            <a:endParaRPr sz="2200"/>
          </a:p>
          <a:p>
            <a:pPr marL="0" lvl="0" indent="0" algn="just" rtl="0">
              <a:spcBef>
                <a:spcPts val="0"/>
              </a:spcBef>
              <a:spcAft>
                <a:spcPts val="0"/>
              </a:spcAft>
              <a:buNone/>
            </a:pPr>
            <a:r>
              <a:rPr lang="en-IN" sz="2200"/>
              <a:t>3. I</a:t>
            </a:r>
            <a:r>
              <a:rPr lang="en-IN" sz="2300" b="1"/>
              <a:t>nformation Technology: </a:t>
            </a:r>
            <a:r>
              <a:rPr lang="en-IN" sz="2200"/>
              <a:t>India is one of the leading IT exporting countries in the world. This sector opens the door for many jobs in the country and earns valuable foreign exchange. WIPRO, INFOSYS are the world known Indian IT companies. </a:t>
            </a:r>
            <a:endParaRPr sz="2200"/>
          </a:p>
          <a:p>
            <a:pPr marL="0" lvl="0" indent="0" algn="just" rtl="0">
              <a:spcBef>
                <a:spcPts val="0"/>
              </a:spcBef>
              <a:spcAft>
                <a:spcPts val="0"/>
              </a:spcAft>
              <a:buNone/>
            </a:pPr>
            <a:r>
              <a:rPr lang="en-IN" sz="2200"/>
              <a:t>4. </a:t>
            </a:r>
            <a:r>
              <a:rPr lang="en-IN" sz="2300" b="1"/>
              <a:t>Financial Services:</a:t>
            </a:r>
            <a:r>
              <a:rPr lang="en-IN" sz="2200"/>
              <a:t> Financial services are required by the business organizations and individuals. Such services are needed for raising capital and reconstruction of business. </a:t>
            </a:r>
            <a:endParaRPr sz="2200"/>
          </a:p>
          <a:p>
            <a:pPr marL="0" lvl="0" indent="0" algn="just" rtl="0">
              <a:spcBef>
                <a:spcPts val="0"/>
              </a:spcBef>
              <a:spcAft>
                <a:spcPts val="0"/>
              </a:spcAft>
              <a:buNone/>
            </a:pPr>
            <a:r>
              <a:rPr lang="en-IN" sz="2200"/>
              <a:t>5. </a:t>
            </a:r>
            <a:r>
              <a:rPr lang="en-IN" sz="2300" b="1"/>
              <a:t>Banking: </a:t>
            </a:r>
            <a:r>
              <a:rPr lang="en-IN" sz="2200"/>
              <a:t>Banks provide different services to the individuals and corporate sector. It primarily facilitates the deposits and lendings. Now a days bank provide ATM, E-Banking and so on services to the customers.</a:t>
            </a:r>
            <a:endParaRPr sz="22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2"/>
          <p:cNvSpPr txBox="1"/>
          <p:nvPr/>
        </p:nvSpPr>
        <p:spPr>
          <a:xfrm>
            <a:off x="687775" y="432300"/>
            <a:ext cx="10886100" cy="57378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IN" sz="2300" b="1" dirty="0"/>
              <a:t>6. Insurance:</a:t>
            </a:r>
            <a:r>
              <a:rPr lang="en-IN" sz="2300" dirty="0"/>
              <a:t> Insurance is basically covering risk which can be life or general insurance. Human life is full with risk and uncertainties. To cover this risk and uncertainties life insurance provides many policies. In case of general insurance we may observe fire insurance and marine insurance services. </a:t>
            </a:r>
            <a:endParaRPr sz="2300" dirty="0"/>
          </a:p>
          <a:p>
            <a:pPr marL="0" lvl="0" indent="0" algn="just" rtl="0">
              <a:spcBef>
                <a:spcPts val="0"/>
              </a:spcBef>
              <a:spcAft>
                <a:spcPts val="0"/>
              </a:spcAft>
              <a:buNone/>
            </a:pPr>
            <a:r>
              <a:rPr lang="en-IN" sz="2300" dirty="0"/>
              <a:t>7. </a:t>
            </a:r>
            <a:r>
              <a:rPr lang="en-IN" sz="2300" b="1" dirty="0"/>
              <a:t>Tourism:</a:t>
            </a:r>
            <a:r>
              <a:rPr lang="en-IN" sz="2300" dirty="0"/>
              <a:t> Tourism sector also comes under the scope of services as it provides services to tourists like food, accommodation, hotels etc. In recent times many forms of tourism are popular like Historical Tourism, Medical Tourism, Spiritual Tourism, Adventure Tourism etc. </a:t>
            </a:r>
            <a:endParaRPr sz="2300" dirty="0"/>
          </a:p>
          <a:p>
            <a:pPr marL="0" lvl="0" indent="0" algn="just" rtl="0">
              <a:spcBef>
                <a:spcPts val="0"/>
              </a:spcBef>
              <a:spcAft>
                <a:spcPts val="0"/>
              </a:spcAft>
              <a:buNone/>
            </a:pPr>
            <a:r>
              <a:rPr lang="en-IN" sz="2300" dirty="0"/>
              <a:t>8.</a:t>
            </a:r>
            <a:r>
              <a:rPr lang="en-IN" sz="2300" b="1" dirty="0"/>
              <a:t> Transport:</a:t>
            </a:r>
            <a:r>
              <a:rPr lang="en-IN" sz="2300" dirty="0"/>
              <a:t> A Transport service creates place utility. It covers Road, Rail, Air and Water Transport which makes the movement of goods and people possible from one place to another. </a:t>
            </a:r>
            <a:endParaRPr sz="2300" dirty="0"/>
          </a:p>
          <a:p>
            <a:pPr marL="0" lvl="0" indent="0" algn="just" rtl="0">
              <a:spcBef>
                <a:spcPts val="0"/>
              </a:spcBef>
              <a:spcAft>
                <a:spcPts val="0"/>
              </a:spcAft>
              <a:buNone/>
            </a:pPr>
            <a:r>
              <a:rPr lang="en-IN" sz="2300" dirty="0"/>
              <a:t>9. </a:t>
            </a:r>
            <a:r>
              <a:rPr lang="en-IN" sz="2300" b="1" dirty="0"/>
              <a:t>Consultancy:</a:t>
            </a:r>
            <a:r>
              <a:rPr lang="en-IN" sz="2300" dirty="0"/>
              <a:t> Professional experts for different consultancy are available in India. There is high demand for legal, managerial, technical, engineering, financial consultancy. 10. Courier: Courier service is for transportation of letters, parcels, medicine, currency notes within and outside India. It is extensively used by individuals, Corporates, Institutions etc.</a:t>
            </a:r>
            <a:endParaRPr sz="23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23CEA-1BA9-49E5-A14D-CB0A64183D0C}"/>
              </a:ext>
            </a:extLst>
          </p:cNvPr>
          <p:cNvSpPr>
            <a:spLocks noGrp="1"/>
          </p:cNvSpPr>
          <p:nvPr>
            <p:ph type="title"/>
          </p:nvPr>
        </p:nvSpPr>
        <p:spPr/>
        <p:txBody>
          <a:bodyPr/>
          <a:lstStyle/>
          <a:p>
            <a:r>
              <a:rPr lang="en-IN" dirty="0"/>
              <a:t>OTHER SERVICES</a:t>
            </a:r>
          </a:p>
        </p:txBody>
      </p:sp>
      <p:sp>
        <p:nvSpPr>
          <p:cNvPr id="4" name="TextBox 3">
            <a:extLst>
              <a:ext uri="{FF2B5EF4-FFF2-40B4-BE49-F238E27FC236}">
                <a16:creationId xmlns:a16="http://schemas.microsoft.com/office/drawing/2014/main" id="{A05982E8-67EF-4D72-A9B7-8C982A2AA59C}"/>
              </a:ext>
            </a:extLst>
          </p:cNvPr>
          <p:cNvSpPr txBox="1"/>
          <p:nvPr/>
        </p:nvSpPr>
        <p:spPr>
          <a:xfrm>
            <a:off x="1251678" y="1311442"/>
            <a:ext cx="10178322" cy="2677656"/>
          </a:xfrm>
          <a:prstGeom prst="rect">
            <a:avLst/>
          </a:prstGeom>
          <a:noFill/>
        </p:spPr>
        <p:txBody>
          <a:bodyPr wrap="square" rtlCol="0">
            <a:spAutoFit/>
          </a:bodyPr>
          <a:lstStyle/>
          <a:p>
            <a:pPr marL="285750" indent="-285750">
              <a:buFont typeface="Arial" panose="020B0604020202020204" pitchFamily="34" charset="0"/>
              <a:buChar char="•"/>
            </a:pPr>
            <a:r>
              <a:rPr lang="en-IN" sz="2400" b="1" dirty="0"/>
              <a:t>EVENT MANAGEMENT </a:t>
            </a:r>
          </a:p>
          <a:p>
            <a:pPr marL="285750" indent="-285750">
              <a:buFont typeface="Arial" panose="020B0604020202020204" pitchFamily="34" charset="0"/>
              <a:buChar char="•"/>
            </a:pPr>
            <a:r>
              <a:rPr lang="en-IN" sz="2400" b="1" dirty="0"/>
              <a:t>TELECOMMUNICATION</a:t>
            </a:r>
          </a:p>
          <a:p>
            <a:pPr marL="285750" indent="-285750">
              <a:buFont typeface="Arial" panose="020B0604020202020204" pitchFamily="34" charset="0"/>
              <a:buChar char="•"/>
            </a:pPr>
            <a:r>
              <a:rPr lang="en-IN" sz="2400" b="1" dirty="0"/>
              <a:t>REAL ESTATE</a:t>
            </a:r>
          </a:p>
          <a:p>
            <a:pPr marL="285750" indent="-285750">
              <a:buFont typeface="Arial" panose="020B0604020202020204" pitchFamily="34" charset="0"/>
              <a:buChar char="•"/>
            </a:pPr>
            <a:r>
              <a:rPr lang="en-IN" sz="2400" b="1" dirty="0"/>
              <a:t>ENTERTAINMENT </a:t>
            </a:r>
          </a:p>
          <a:p>
            <a:pPr marL="285750" indent="-285750">
              <a:buFont typeface="Arial" panose="020B0604020202020204" pitchFamily="34" charset="0"/>
              <a:buChar char="•"/>
            </a:pPr>
            <a:r>
              <a:rPr lang="en-IN" sz="2400" b="1" dirty="0"/>
              <a:t>PUBLIC RELATION</a:t>
            </a:r>
          </a:p>
          <a:p>
            <a:pPr marL="285750" indent="-285750">
              <a:buFont typeface="Arial" panose="020B0604020202020204" pitchFamily="34" charset="0"/>
              <a:buChar char="•"/>
            </a:pPr>
            <a:r>
              <a:rPr lang="en-IN" sz="2400" b="1" dirty="0"/>
              <a:t>MEDIA</a:t>
            </a:r>
          </a:p>
          <a:p>
            <a:pPr marL="285750" indent="-285750">
              <a:buFont typeface="Arial" panose="020B0604020202020204" pitchFamily="34" charset="0"/>
              <a:buChar char="•"/>
            </a:pPr>
            <a:r>
              <a:rPr lang="en-IN" sz="2400" b="1" dirty="0"/>
              <a:t>DEFENCE</a:t>
            </a:r>
          </a:p>
        </p:txBody>
      </p:sp>
    </p:spTree>
    <p:extLst>
      <p:ext uri="{BB962C8B-B14F-4D97-AF65-F5344CB8AC3E}">
        <p14:creationId xmlns:p14="http://schemas.microsoft.com/office/powerpoint/2010/main" val="1536867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4"/>
          <p:cNvSpPr txBox="1"/>
          <p:nvPr/>
        </p:nvSpPr>
        <p:spPr>
          <a:xfrm>
            <a:off x="628825" y="746725"/>
            <a:ext cx="10847100" cy="546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IN" sz="3500" b="1" dirty="0">
                <a:highlight>
                  <a:srgbClr val="FFFFFF"/>
                </a:highlight>
              </a:rPr>
              <a:t>Classification of Services</a:t>
            </a:r>
            <a:endParaRPr sz="3500" b="1" dirty="0">
              <a:highlight>
                <a:srgbClr val="FFFFFF"/>
              </a:highlight>
            </a:endParaRPr>
          </a:p>
          <a:p>
            <a:pPr marL="0" lvl="0" indent="0" algn="just" rtl="0">
              <a:spcBef>
                <a:spcPts val="0"/>
              </a:spcBef>
              <a:spcAft>
                <a:spcPts val="0"/>
              </a:spcAft>
              <a:buNone/>
            </a:pPr>
            <a:r>
              <a:rPr lang="en-IN" sz="2200" b="1" dirty="0">
                <a:highlight>
                  <a:srgbClr val="FFFFFF"/>
                </a:highlight>
              </a:rPr>
              <a:t>1. On the basis of the End User: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 Consumer: Leisure, Hairdressing, personal finance, haircut, Holiday       Packages, etc.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 Business to Business: Advertising Agencies, Printing, Accountancy, Consultancy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 Industrial: Plant Maintenance, Repair and Services, Installation and Project Management.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2. On the basis of Tangibility: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 Highly tangible: Telecommunications, Mobile Services, car Rental, Vending Machines, ATM Machines etc.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 Service linked to tangible goods: Repairs of domestic appliances, Air-Conditioning Services, Computer Maintenance, car Service, etc. </a:t>
            </a:r>
            <a:endParaRPr sz="2200" b="1" dirty="0">
              <a:highlight>
                <a:srgbClr val="FFFFFF"/>
              </a:highlight>
            </a:endParaRPr>
          </a:p>
          <a:p>
            <a:pPr marL="0" lvl="0" indent="0" algn="just" rtl="0">
              <a:spcBef>
                <a:spcPts val="0"/>
              </a:spcBef>
              <a:spcAft>
                <a:spcPts val="0"/>
              </a:spcAft>
              <a:buNone/>
            </a:pPr>
            <a:r>
              <a:rPr lang="en-IN" sz="2200" b="1" dirty="0">
                <a:highlight>
                  <a:srgbClr val="FFFFFF"/>
                </a:highlight>
              </a:rPr>
              <a:t>● Highly intangible: Psychotherapy, Consultancy, Legal Services etc.</a:t>
            </a:r>
            <a:endParaRPr sz="2200" dirty="0">
              <a:highlight>
                <a:srgbClr val="FFFFFF"/>
              </a:high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284F5-C503-4C22-9CDF-C035E8C02802}"/>
              </a:ext>
            </a:extLst>
          </p:cNvPr>
          <p:cNvSpPr>
            <a:spLocks noGrp="1"/>
          </p:cNvSpPr>
          <p:nvPr>
            <p:ph type="title"/>
          </p:nvPr>
        </p:nvSpPr>
        <p:spPr/>
        <p:txBody>
          <a:bodyPr/>
          <a:lstStyle/>
          <a:p>
            <a:r>
              <a:rPr lang="en-IN" dirty="0"/>
              <a:t>CLASSIFICATION OF SERVICE</a:t>
            </a:r>
          </a:p>
        </p:txBody>
      </p:sp>
      <p:sp>
        <p:nvSpPr>
          <p:cNvPr id="4" name="Oval 3">
            <a:extLst>
              <a:ext uri="{FF2B5EF4-FFF2-40B4-BE49-F238E27FC236}">
                <a16:creationId xmlns:a16="http://schemas.microsoft.com/office/drawing/2014/main" id="{EB57F4DA-B66C-431E-9A84-EC32646F7225}"/>
              </a:ext>
            </a:extLst>
          </p:cNvPr>
          <p:cNvSpPr/>
          <p:nvPr/>
        </p:nvSpPr>
        <p:spPr>
          <a:xfrm>
            <a:off x="1503947" y="1744579"/>
            <a:ext cx="5137485" cy="1925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ON THE BASIS OF END USER</a:t>
            </a:r>
          </a:p>
        </p:txBody>
      </p:sp>
      <p:cxnSp>
        <p:nvCxnSpPr>
          <p:cNvPr id="6" name="Straight Arrow Connector 5">
            <a:extLst>
              <a:ext uri="{FF2B5EF4-FFF2-40B4-BE49-F238E27FC236}">
                <a16:creationId xmlns:a16="http://schemas.microsoft.com/office/drawing/2014/main" id="{B4A1A315-CED0-43CE-832F-68C07E5318BE}"/>
              </a:ext>
            </a:extLst>
          </p:cNvPr>
          <p:cNvCxnSpPr>
            <a:cxnSpLocks/>
          </p:cNvCxnSpPr>
          <p:nvPr/>
        </p:nvCxnSpPr>
        <p:spPr>
          <a:xfrm>
            <a:off x="6893701" y="2646947"/>
            <a:ext cx="14374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6C21809-05D7-465F-A797-A049CD9051DB}"/>
              </a:ext>
            </a:extLst>
          </p:cNvPr>
          <p:cNvSpPr/>
          <p:nvPr/>
        </p:nvSpPr>
        <p:spPr>
          <a:xfrm>
            <a:off x="8900160" y="1483360"/>
            <a:ext cx="2040162" cy="1300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INDIVIDUAL END USER</a:t>
            </a:r>
          </a:p>
          <a:p>
            <a:pPr algn="ctr"/>
            <a:r>
              <a:rPr lang="en-IN" dirty="0"/>
              <a:t>(ENTERTAINMENT;TRAVEL ETC.)</a:t>
            </a:r>
          </a:p>
        </p:txBody>
      </p:sp>
      <p:sp>
        <p:nvSpPr>
          <p:cNvPr id="10" name="Rectangle 9">
            <a:extLst>
              <a:ext uri="{FF2B5EF4-FFF2-40B4-BE49-F238E27FC236}">
                <a16:creationId xmlns:a16="http://schemas.microsoft.com/office/drawing/2014/main" id="{60AEEC29-E703-41CD-B376-009136B9D635}"/>
              </a:ext>
            </a:extLst>
          </p:cNvPr>
          <p:cNvSpPr/>
          <p:nvPr/>
        </p:nvSpPr>
        <p:spPr>
          <a:xfrm>
            <a:off x="8900160" y="3129280"/>
            <a:ext cx="2040162" cy="1300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 to B End User</a:t>
            </a:r>
          </a:p>
          <a:p>
            <a:pPr algn="ctr"/>
            <a:r>
              <a:rPr lang="en-IN" dirty="0"/>
              <a:t>(PWC to Infosys;  advertising, accountancy; software</a:t>
            </a:r>
          </a:p>
        </p:txBody>
      </p:sp>
      <p:sp>
        <p:nvSpPr>
          <p:cNvPr id="11" name="Rectangle 10">
            <a:extLst>
              <a:ext uri="{FF2B5EF4-FFF2-40B4-BE49-F238E27FC236}">
                <a16:creationId xmlns:a16="http://schemas.microsoft.com/office/drawing/2014/main" id="{6F9665FE-78F6-4A06-9AF8-3FB6B45FB3A0}"/>
              </a:ext>
            </a:extLst>
          </p:cNvPr>
          <p:cNvSpPr/>
          <p:nvPr/>
        </p:nvSpPr>
        <p:spPr>
          <a:xfrm>
            <a:off x="8900160" y="4937760"/>
            <a:ext cx="2040162" cy="1300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Industrial End User</a:t>
            </a:r>
          </a:p>
          <a:p>
            <a:pPr algn="ctr"/>
            <a:r>
              <a:rPr lang="en-IN" dirty="0"/>
              <a:t>( factories using pest control services)</a:t>
            </a:r>
          </a:p>
        </p:txBody>
      </p:sp>
      <p:cxnSp>
        <p:nvCxnSpPr>
          <p:cNvPr id="13" name="Straight Connector 12">
            <a:extLst>
              <a:ext uri="{FF2B5EF4-FFF2-40B4-BE49-F238E27FC236}">
                <a16:creationId xmlns:a16="http://schemas.microsoft.com/office/drawing/2014/main" id="{0E09C40A-0229-492F-A276-9C0176092E98}"/>
              </a:ext>
            </a:extLst>
          </p:cNvPr>
          <p:cNvCxnSpPr/>
          <p:nvPr/>
        </p:nvCxnSpPr>
        <p:spPr>
          <a:xfrm>
            <a:off x="6641432" y="2928730"/>
            <a:ext cx="2012238" cy="7409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FECD42-9B29-43C9-90BD-BE9838162B9A}"/>
              </a:ext>
            </a:extLst>
          </p:cNvPr>
          <p:cNvCxnSpPr/>
          <p:nvPr/>
        </p:nvCxnSpPr>
        <p:spPr>
          <a:xfrm>
            <a:off x="6361043" y="3313043"/>
            <a:ext cx="2320551" cy="21203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0265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D5E2B3CC-DDD0-4025-91CF-943BFD13A6A3}"/>
              </a:ext>
            </a:extLst>
          </p:cNvPr>
          <p:cNvSpPr/>
          <p:nvPr/>
        </p:nvSpPr>
        <p:spPr>
          <a:xfrm>
            <a:off x="1285461" y="1550504"/>
            <a:ext cx="4187687" cy="2491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ON THE BASIS OF TANGIBILITY</a:t>
            </a:r>
          </a:p>
        </p:txBody>
      </p:sp>
      <p:cxnSp>
        <p:nvCxnSpPr>
          <p:cNvPr id="4" name="Straight Arrow Connector 3">
            <a:extLst>
              <a:ext uri="{FF2B5EF4-FFF2-40B4-BE49-F238E27FC236}">
                <a16:creationId xmlns:a16="http://schemas.microsoft.com/office/drawing/2014/main" id="{CC686E41-5ACE-4768-920C-ECBDAE868DFF}"/>
              </a:ext>
            </a:extLst>
          </p:cNvPr>
          <p:cNvCxnSpPr/>
          <p:nvPr/>
        </p:nvCxnSpPr>
        <p:spPr>
          <a:xfrm flipV="1">
            <a:off x="5526158" y="1828800"/>
            <a:ext cx="1192696" cy="1073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7403CF84-A8F3-4F24-AE32-77C9910FEA5B}"/>
              </a:ext>
            </a:extLst>
          </p:cNvPr>
          <p:cNvSpPr/>
          <p:nvPr/>
        </p:nvSpPr>
        <p:spPr>
          <a:xfrm>
            <a:off x="6983895" y="231913"/>
            <a:ext cx="4187687" cy="16896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HIGHLY TANGIBLE</a:t>
            </a:r>
          </a:p>
        </p:txBody>
      </p:sp>
      <p:sp>
        <p:nvSpPr>
          <p:cNvPr id="6" name="Rectangle 5">
            <a:extLst>
              <a:ext uri="{FF2B5EF4-FFF2-40B4-BE49-F238E27FC236}">
                <a16:creationId xmlns:a16="http://schemas.microsoft.com/office/drawing/2014/main" id="{75E80219-6130-4BD6-BEBD-00EE34B79BD2}"/>
              </a:ext>
            </a:extLst>
          </p:cNvPr>
          <p:cNvSpPr/>
          <p:nvPr/>
        </p:nvSpPr>
        <p:spPr>
          <a:xfrm>
            <a:off x="7076660" y="2365513"/>
            <a:ext cx="4094922" cy="1974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SERVICES LINKED TO TANGIBLE GOODS</a:t>
            </a:r>
          </a:p>
        </p:txBody>
      </p:sp>
      <p:sp>
        <p:nvSpPr>
          <p:cNvPr id="7" name="Rectangle 6">
            <a:extLst>
              <a:ext uri="{FF2B5EF4-FFF2-40B4-BE49-F238E27FC236}">
                <a16:creationId xmlns:a16="http://schemas.microsoft.com/office/drawing/2014/main" id="{CEAB6913-903B-4019-A142-1C7093EC5040}"/>
              </a:ext>
            </a:extLst>
          </p:cNvPr>
          <p:cNvSpPr/>
          <p:nvPr/>
        </p:nvSpPr>
        <p:spPr>
          <a:xfrm>
            <a:off x="7123043" y="4784035"/>
            <a:ext cx="4002156" cy="16896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HIGHLY INTANGIBLE GOODS</a:t>
            </a:r>
          </a:p>
        </p:txBody>
      </p:sp>
    </p:spTree>
    <p:extLst>
      <p:ext uri="{BB962C8B-B14F-4D97-AF65-F5344CB8AC3E}">
        <p14:creationId xmlns:p14="http://schemas.microsoft.com/office/powerpoint/2010/main" val="19468970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5"/>
          <p:cNvSpPr txBox="1"/>
          <p:nvPr/>
        </p:nvSpPr>
        <p:spPr>
          <a:xfrm>
            <a:off x="746725" y="707425"/>
            <a:ext cx="10788000" cy="546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IN" sz="3500" b="1">
                <a:solidFill>
                  <a:schemeClr val="dk1"/>
                </a:solidFill>
                <a:highlight>
                  <a:srgbClr val="FFFFFF"/>
                </a:highlight>
              </a:rPr>
              <a:t>Classification of Services</a:t>
            </a:r>
            <a:endParaRPr sz="3500" b="1">
              <a:solidFill>
                <a:schemeClr val="dk1"/>
              </a:solidFill>
              <a:highlight>
                <a:srgbClr val="FFFFFF"/>
              </a:highlight>
            </a:endParaRPr>
          </a:p>
          <a:p>
            <a:pPr marL="0" lvl="0" indent="0" algn="just" rtl="0">
              <a:lnSpc>
                <a:spcPct val="115000"/>
              </a:lnSpc>
              <a:spcBef>
                <a:spcPts val="0"/>
              </a:spcBef>
              <a:spcAft>
                <a:spcPts val="0"/>
              </a:spcAft>
              <a:buNone/>
            </a:pPr>
            <a:r>
              <a:rPr lang="en-IN" sz="2300" b="1">
                <a:solidFill>
                  <a:schemeClr val="dk1"/>
                </a:solidFill>
                <a:highlight>
                  <a:srgbClr val="FFFFFF"/>
                </a:highlight>
              </a:rPr>
              <a:t>3. On the basis of People and Equipment: </a:t>
            </a:r>
            <a:endParaRPr sz="2300" b="1">
              <a:solidFill>
                <a:schemeClr val="dk1"/>
              </a:solidFill>
              <a:highlight>
                <a:srgbClr val="FFFFFF"/>
              </a:highlight>
            </a:endParaRPr>
          </a:p>
          <a:p>
            <a:pPr marL="0" lvl="0" indent="0" algn="just" rtl="0">
              <a:lnSpc>
                <a:spcPct val="115000"/>
              </a:lnSpc>
              <a:spcBef>
                <a:spcPts val="0"/>
              </a:spcBef>
              <a:spcAft>
                <a:spcPts val="0"/>
              </a:spcAft>
              <a:buNone/>
            </a:pPr>
            <a:r>
              <a:rPr lang="en-IN" sz="2300" b="1">
                <a:solidFill>
                  <a:schemeClr val="dk1"/>
                </a:solidFill>
                <a:highlight>
                  <a:srgbClr val="FFFFFF"/>
                </a:highlight>
              </a:rPr>
              <a:t>● People-based services: Restaurants and Medical Services, High contact : Education, Dental Care, etc. </a:t>
            </a:r>
            <a:endParaRPr sz="2300" b="1">
              <a:solidFill>
                <a:schemeClr val="dk1"/>
              </a:solidFill>
              <a:highlight>
                <a:srgbClr val="FFFFFF"/>
              </a:highlight>
            </a:endParaRPr>
          </a:p>
          <a:p>
            <a:pPr marL="0" lvl="0" indent="0" algn="just" rtl="0">
              <a:lnSpc>
                <a:spcPct val="115000"/>
              </a:lnSpc>
              <a:spcBef>
                <a:spcPts val="0"/>
              </a:spcBef>
              <a:spcAft>
                <a:spcPts val="0"/>
              </a:spcAft>
              <a:buNone/>
            </a:pPr>
            <a:r>
              <a:rPr lang="en-IN" sz="2300" b="1">
                <a:solidFill>
                  <a:schemeClr val="dk1"/>
                </a:solidFill>
                <a:highlight>
                  <a:srgbClr val="FFFFFF"/>
                </a:highlight>
              </a:rPr>
              <a:t>● Equipment-based: Launderette, Vending Machine, Cinema, Low contact: Automatic Car Wash, etc. </a:t>
            </a:r>
            <a:endParaRPr sz="2300" b="1">
              <a:solidFill>
                <a:schemeClr val="dk1"/>
              </a:solidFill>
              <a:highlight>
                <a:srgbClr val="FFFFFF"/>
              </a:highlight>
            </a:endParaRPr>
          </a:p>
          <a:p>
            <a:pPr marL="0" lvl="0" indent="0" algn="just" rtl="0">
              <a:lnSpc>
                <a:spcPct val="115000"/>
              </a:lnSpc>
              <a:spcBef>
                <a:spcPts val="0"/>
              </a:spcBef>
              <a:spcAft>
                <a:spcPts val="0"/>
              </a:spcAft>
              <a:buNone/>
            </a:pPr>
            <a:r>
              <a:rPr lang="en-IN" sz="2300" b="1">
                <a:solidFill>
                  <a:schemeClr val="dk1"/>
                </a:solidFill>
                <a:highlight>
                  <a:srgbClr val="FFFFFF"/>
                </a:highlight>
              </a:rPr>
              <a:t>4. On the basis of The Expertise and Skills: ● Professional: Medical Services, Legal Services, Accountancy, Tutoring, Lawyers etc. ● Non-professional: Babysitting, Day care taking, Casual Labour, etc. </a:t>
            </a:r>
            <a:endParaRPr sz="2300" b="1">
              <a:solidFill>
                <a:schemeClr val="dk1"/>
              </a:solidFill>
              <a:highlight>
                <a:srgbClr val="FFFFFF"/>
              </a:highlight>
            </a:endParaRPr>
          </a:p>
          <a:p>
            <a:pPr marL="0" lvl="0" indent="0" algn="just" rtl="0">
              <a:lnSpc>
                <a:spcPct val="115000"/>
              </a:lnSpc>
              <a:spcBef>
                <a:spcPts val="0"/>
              </a:spcBef>
              <a:spcAft>
                <a:spcPts val="0"/>
              </a:spcAft>
              <a:buNone/>
            </a:pPr>
            <a:r>
              <a:rPr lang="en-IN" sz="2300" b="1">
                <a:solidFill>
                  <a:schemeClr val="dk1"/>
                </a:solidFill>
                <a:highlight>
                  <a:srgbClr val="FFFFFF"/>
                </a:highlight>
              </a:rPr>
              <a:t>5. On the basis of Profit: ● Not for profit: The Scouts Association, charitable trusts, and public sector units etc. ● For profit: Commercial Banks, Airlines, Tour operators, Hotel Industries, Sole Trading firms, Joint Stock Companies, etc.</a:t>
            </a:r>
            <a:endParaRPr sz="2300" b="1">
              <a:solidFill>
                <a:schemeClr val="dk1"/>
              </a:solidFill>
              <a:highlight>
                <a:srgbClr val="FFFFFF"/>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3FF14-C952-45DC-9FF5-006AC6729FA8}"/>
              </a:ext>
            </a:extLst>
          </p:cNvPr>
          <p:cNvSpPr>
            <a:spLocks noGrp="1"/>
          </p:cNvSpPr>
          <p:nvPr>
            <p:ph type="title"/>
          </p:nvPr>
        </p:nvSpPr>
        <p:spPr/>
        <p:txBody>
          <a:bodyPr/>
          <a:lstStyle/>
          <a:p>
            <a:r>
              <a:rPr lang="en-IN" dirty="0"/>
              <a:t>SERVICE</a:t>
            </a:r>
          </a:p>
        </p:txBody>
      </p:sp>
      <p:sp>
        <p:nvSpPr>
          <p:cNvPr id="4" name="TextBox 3">
            <a:extLst>
              <a:ext uri="{FF2B5EF4-FFF2-40B4-BE49-F238E27FC236}">
                <a16:creationId xmlns:a16="http://schemas.microsoft.com/office/drawing/2014/main" id="{5CE1BFDC-B03F-4CCA-9D5E-6FBCE12381CD}"/>
              </a:ext>
            </a:extLst>
          </p:cNvPr>
          <p:cNvSpPr txBox="1"/>
          <p:nvPr/>
        </p:nvSpPr>
        <p:spPr>
          <a:xfrm>
            <a:off x="1251678" y="2214031"/>
            <a:ext cx="10178322" cy="3944670"/>
          </a:xfrm>
          <a:prstGeom prst="rect">
            <a:avLst/>
          </a:prstGeom>
          <a:noFill/>
        </p:spPr>
        <p:txBody>
          <a:bodyPr wrap="square">
            <a:spAutoFit/>
          </a:bodyPr>
          <a:lstStyle/>
          <a:p>
            <a:pPr rtl="0">
              <a:spcBef>
                <a:spcPts val="0"/>
              </a:spcBef>
              <a:spcAft>
                <a:spcPts val="0"/>
              </a:spcAft>
            </a:pPr>
            <a:r>
              <a:rPr lang="en-IN" sz="3200" b="1" i="0" u="none" strike="noStrike" dirty="0">
                <a:solidFill>
                  <a:srgbClr val="000000"/>
                </a:solidFill>
                <a:effectLst/>
                <a:latin typeface="Arial" panose="020B0604020202020204" pitchFamily="34" charset="0"/>
              </a:rPr>
              <a:t> A Service is an act of performance that one  party can offer to another that is essentially  intangible and does not result in the ownership  of anything. Its production may or may not be  tied to a physical product.” </a:t>
            </a:r>
            <a:endParaRPr lang="en-IN" sz="3200" b="0" dirty="0">
              <a:effectLst/>
            </a:endParaRPr>
          </a:p>
          <a:p>
            <a:pPr rtl="0">
              <a:spcBef>
                <a:spcPts val="1015"/>
              </a:spcBef>
              <a:spcAft>
                <a:spcPts val="0"/>
              </a:spcAft>
            </a:pPr>
            <a:r>
              <a:rPr lang="en-IN" sz="3200" b="1" i="0" u="none" strike="noStrike" dirty="0">
                <a:solidFill>
                  <a:srgbClr val="000000"/>
                </a:solidFill>
                <a:effectLst/>
                <a:latin typeface="Arial" panose="020B0604020202020204" pitchFamily="34" charset="0"/>
              </a:rPr>
              <a:t>- Philip Kotler </a:t>
            </a:r>
            <a:endParaRPr lang="en-IN" sz="3200" b="0" dirty="0">
              <a:effectLst/>
            </a:endParaRPr>
          </a:p>
          <a:p>
            <a:br>
              <a:rPr lang="en-IN" sz="3200" dirty="0"/>
            </a:br>
            <a:r>
              <a:rPr lang="en-IN" dirty="0"/>
              <a:t>V</a:t>
            </a:r>
          </a:p>
        </p:txBody>
      </p:sp>
    </p:spTree>
    <p:extLst>
      <p:ext uri="{BB962C8B-B14F-4D97-AF65-F5344CB8AC3E}">
        <p14:creationId xmlns:p14="http://schemas.microsoft.com/office/powerpoint/2010/main" val="27616060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DCD5D-D61B-48B7-9330-14AF8AC42E82}"/>
              </a:ext>
            </a:extLst>
          </p:cNvPr>
          <p:cNvSpPr>
            <a:spLocks noGrp="1"/>
          </p:cNvSpPr>
          <p:nvPr>
            <p:ph type="title"/>
          </p:nvPr>
        </p:nvSpPr>
        <p:spPr/>
        <p:txBody>
          <a:bodyPr/>
          <a:lstStyle/>
          <a:p>
            <a:r>
              <a:rPr lang="en-IN" dirty="0"/>
              <a:t>SERVICE ON BASIS OF CONTACT</a:t>
            </a:r>
          </a:p>
        </p:txBody>
      </p:sp>
      <p:sp>
        <p:nvSpPr>
          <p:cNvPr id="3" name="Oval 2">
            <a:extLst>
              <a:ext uri="{FF2B5EF4-FFF2-40B4-BE49-F238E27FC236}">
                <a16:creationId xmlns:a16="http://schemas.microsoft.com/office/drawing/2014/main" id="{0F292FBE-A8BD-44BC-81E6-43FA99354676}"/>
              </a:ext>
            </a:extLst>
          </p:cNvPr>
          <p:cNvSpPr/>
          <p:nvPr/>
        </p:nvSpPr>
        <p:spPr>
          <a:xfrm>
            <a:off x="1251678" y="2342321"/>
            <a:ext cx="3975652" cy="21733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PEOPLE AND EQUIPMENT BASED SERVICE</a:t>
            </a:r>
          </a:p>
        </p:txBody>
      </p:sp>
      <p:cxnSp>
        <p:nvCxnSpPr>
          <p:cNvPr id="5" name="Straight Arrow Connector 4">
            <a:extLst>
              <a:ext uri="{FF2B5EF4-FFF2-40B4-BE49-F238E27FC236}">
                <a16:creationId xmlns:a16="http://schemas.microsoft.com/office/drawing/2014/main" id="{799A93EB-CE21-4FAA-BF9F-C1A66E057233}"/>
              </a:ext>
            </a:extLst>
          </p:cNvPr>
          <p:cNvCxnSpPr/>
          <p:nvPr/>
        </p:nvCxnSpPr>
        <p:spPr>
          <a:xfrm flipV="1">
            <a:off x="5539409" y="2252870"/>
            <a:ext cx="1802295" cy="1176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C7664FD-6C17-42BC-816D-727CF926B290}"/>
              </a:ext>
            </a:extLst>
          </p:cNvPr>
          <p:cNvCxnSpPr/>
          <p:nvPr/>
        </p:nvCxnSpPr>
        <p:spPr>
          <a:xfrm>
            <a:off x="5579165" y="3428999"/>
            <a:ext cx="1934818" cy="877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C41ACEB-43EF-49BC-83A7-0654B3D65DAF}"/>
              </a:ext>
            </a:extLst>
          </p:cNvPr>
          <p:cNvSpPr/>
          <p:nvPr/>
        </p:nvSpPr>
        <p:spPr>
          <a:xfrm>
            <a:off x="7341704" y="1874517"/>
            <a:ext cx="3379305" cy="1359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HIGH CONTACT</a:t>
            </a:r>
          </a:p>
        </p:txBody>
      </p:sp>
      <p:sp>
        <p:nvSpPr>
          <p:cNvPr id="9" name="Rectangle 8">
            <a:extLst>
              <a:ext uri="{FF2B5EF4-FFF2-40B4-BE49-F238E27FC236}">
                <a16:creationId xmlns:a16="http://schemas.microsoft.com/office/drawing/2014/main" id="{5DD9967A-5919-40CB-A9ED-BBA7EDD7A791}"/>
              </a:ext>
            </a:extLst>
          </p:cNvPr>
          <p:cNvSpPr/>
          <p:nvPr/>
        </p:nvSpPr>
        <p:spPr>
          <a:xfrm>
            <a:off x="7653783" y="3909391"/>
            <a:ext cx="3379305" cy="1492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LOW CONTACT</a:t>
            </a:r>
          </a:p>
        </p:txBody>
      </p:sp>
    </p:spTree>
    <p:extLst>
      <p:ext uri="{BB962C8B-B14F-4D97-AF65-F5344CB8AC3E}">
        <p14:creationId xmlns:p14="http://schemas.microsoft.com/office/powerpoint/2010/main" val="31193930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94155F0-BCBF-453A-9C7C-B1D6B19C7B74}"/>
              </a:ext>
            </a:extLst>
          </p:cNvPr>
          <p:cNvSpPr/>
          <p:nvPr/>
        </p:nvSpPr>
        <p:spPr>
          <a:xfrm>
            <a:off x="1272209" y="2001078"/>
            <a:ext cx="4585252" cy="21998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ON THE BASIS OF EXPERTISE AND SKILL</a:t>
            </a:r>
          </a:p>
        </p:txBody>
      </p:sp>
      <p:cxnSp>
        <p:nvCxnSpPr>
          <p:cNvPr id="4" name="Straight Arrow Connector 3">
            <a:extLst>
              <a:ext uri="{FF2B5EF4-FFF2-40B4-BE49-F238E27FC236}">
                <a16:creationId xmlns:a16="http://schemas.microsoft.com/office/drawing/2014/main" id="{CE35531B-961B-47B3-89B5-AD52AC0F1097}"/>
              </a:ext>
            </a:extLst>
          </p:cNvPr>
          <p:cNvCxnSpPr/>
          <p:nvPr/>
        </p:nvCxnSpPr>
        <p:spPr>
          <a:xfrm flipV="1">
            <a:off x="6096000" y="1179443"/>
            <a:ext cx="1219200" cy="15505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B5B1E39E-1A4F-4903-8DC6-F50F6F9DF7DA}"/>
              </a:ext>
            </a:extLst>
          </p:cNvPr>
          <p:cNvCxnSpPr/>
          <p:nvPr/>
        </p:nvCxnSpPr>
        <p:spPr>
          <a:xfrm>
            <a:off x="6096000" y="3207026"/>
            <a:ext cx="1219200" cy="2252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EC080C6B-6B9E-405A-ADB2-ACF9E09DCECE}"/>
              </a:ext>
            </a:extLst>
          </p:cNvPr>
          <p:cNvSpPr/>
          <p:nvPr/>
        </p:nvSpPr>
        <p:spPr>
          <a:xfrm>
            <a:off x="7553739" y="702365"/>
            <a:ext cx="3366052" cy="20275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PROFESSIONAL</a:t>
            </a:r>
          </a:p>
        </p:txBody>
      </p:sp>
      <p:sp>
        <p:nvSpPr>
          <p:cNvPr id="8" name="Rectangle 7">
            <a:extLst>
              <a:ext uri="{FF2B5EF4-FFF2-40B4-BE49-F238E27FC236}">
                <a16:creationId xmlns:a16="http://schemas.microsoft.com/office/drawing/2014/main" id="{8DE10B90-73DD-4186-9EFF-A2AE3EFB1A29}"/>
              </a:ext>
            </a:extLst>
          </p:cNvPr>
          <p:cNvSpPr/>
          <p:nvPr/>
        </p:nvSpPr>
        <p:spPr>
          <a:xfrm>
            <a:off x="7673009" y="4412974"/>
            <a:ext cx="3564834" cy="19348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NON PROFESSIONAL</a:t>
            </a:r>
          </a:p>
        </p:txBody>
      </p:sp>
    </p:spTree>
    <p:extLst>
      <p:ext uri="{BB962C8B-B14F-4D97-AF65-F5344CB8AC3E}">
        <p14:creationId xmlns:p14="http://schemas.microsoft.com/office/powerpoint/2010/main" val="265951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F7B273A-3E26-4E3A-9B34-539269647514}"/>
              </a:ext>
            </a:extLst>
          </p:cNvPr>
          <p:cNvSpPr/>
          <p:nvPr/>
        </p:nvSpPr>
        <p:spPr>
          <a:xfrm>
            <a:off x="1537252" y="2464904"/>
            <a:ext cx="4943061" cy="19745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ON THE BASIS OF PROFIT ORIENTATION</a:t>
            </a:r>
          </a:p>
        </p:txBody>
      </p:sp>
      <p:cxnSp>
        <p:nvCxnSpPr>
          <p:cNvPr id="4" name="Straight Arrow Connector 3">
            <a:extLst>
              <a:ext uri="{FF2B5EF4-FFF2-40B4-BE49-F238E27FC236}">
                <a16:creationId xmlns:a16="http://schemas.microsoft.com/office/drawing/2014/main" id="{8D8C90BC-65E0-4C5E-AE2F-6C3914CB1A0A}"/>
              </a:ext>
            </a:extLst>
          </p:cNvPr>
          <p:cNvCxnSpPr/>
          <p:nvPr/>
        </p:nvCxnSpPr>
        <p:spPr>
          <a:xfrm flipV="1">
            <a:off x="6705600" y="1683026"/>
            <a:ext cx="1113183" cy="13782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81810035-3057-461B-ABBC-4D9624EBFE98}"/>
              </a:ext>
            </a:extLst>
          </p:cNvPr>
          <p:cNvCxnSpPr/>
          <p:nvPr/>
        </p:nvCxnSpPr>
        <p:spPr>
          <a:xfrm>
            <a:off x="6705600" y="3657600"/>
            <a:ext cx="1338470" cy="11661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526EF15A-8AE5-4886-8A95-4DDDA0634C84}"/>
              </a:ext>
            </a:extLst>
          </p:cNvPr>
          <p:cNvSpPr/>
          <p:nvPr/>
        </p:nvSpPr>
        <p:spPr>
          <a:xfrm>
            <a:off x="8044070" y="1086678"/>
            <a:ext cx="3114260" cy="1974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PROFIT MAKING</a:t>
            </a:r>
          </a:p>
        </p:txBody>
      </p:sp>
      <p:sp>
        <p:nvSpPr>
          <p:cNvPr id="8" name="Rectangle 7">
            <a:extLst>
              <a:ext uri="{FF2B5EF4-FFF2-40B4-BE49-F238E27FC236}">
                <a16:creationId xmlns:a16="http://schemas.microsoft.com/office/drawing/2014/main" id="{732B5E7B-28AF-4DB7-9C85-71BDFA92AB3E}"/>
              </a:ext>
            </a:extLst>
          </p:cNvPr>
          <p:cNvSpPr/>
          <p:nvPr/>
        </p:nvSpPr>
        <p:spPr>
          <a:xfrm>
            <a:off x="8256104" y="4147930"/>
            <a:ext cx="3114260" cy="1974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NON PROFIT MAKING</a:t>
            </a:r>
          </a:p>
        </p:txBody>
      </p:sp>
    </p:spTree>
    <p:extLst>
      <p:ext uri="{BB962C8B-B14F-4D97-AF65-F5344CB8AC3E}">
        <p14:creationId xmlns:p14="http://schemas.microsoft.com/office/powerpoint/2010/main" val="7744986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FB195B69-CB78-4CC7-A2A5-97A4F43A9216}"/>
              </a:ext>
            </a:extLst>
          </p:cNvPr>
          <p:cNvSpPr/>
          <p:nvPr/>
        </p:nvSpPr>
        <p:spPr>
          <a:xfrm>
            <a:off x="1351722" y="2332383"/>
            <a:ext cx="4876800" cy="26636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ON THE BASIS OF LOCATION OF DELIVERY</a:t>
            </a:r>
          </a:p>
        </p:txBody>
      </p:sp>
      <p:cxnSp>
        <p:nvCxnSpPr>
          <p:cNvPr id="4" name="Straight Arrow Connector 3">
            <a:extLst>
              <a:ext uri="{FF2B5EF4-FFF2-40B4-BE49-F238E27FC236}">
                <a16:creationId xmlns:a16="http://schemas.microsoft.com/office/drawing/2014/main" id="{BE8FD35E-6F1A-4961-B1F5-CF134ADC674A}"/>
              </a:ext>
            </a:extLst>
          </p:cNvPr>
          <p:cNvCxnSpPr/>
          <p:nvPr/>
        </p:nvCxnSpPr>
        <p:spPr>
          <a:xfrm flipV="1">
            <a:off x="6361043" y="1073426"/>
            <a:ext cx="980661" cy="15902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40AA799-00F7-46F1-B047-9D93AD4496D7}"/>
              </a:ext>
            </a:extLst>
          </p:cNvPr>
          <p:cNvCxnSpPr/>
          <p:nvPr/>
        </p:nvCxnSpPr>
        <p:spPr>
          <a:xfrm>
            <a:off x="6599583" y="3737113"/>
            <a:ext cx="1126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5016A35-519F-45AF-9D22-B3247E2E0D7B}"/>
              </a:ext>
            </a:extLst>
          </p:cNvPr>
          <p:cNvCxnSpPr/>
          <p:nvPr/>
        </p:nvCxnSpPr>
        <p:spPr>
          <a:xfrm>
            <a:off x="6228522" y="4306957"/>
            <a:ext cx="1497495" cy="16432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5136CD9-2F77-423F-87F6-94C62A889F0E}"/>
              </a:ext>
            </a:extLst>
          </p:cNvPr>
          <p:cNvSpPr/>
          <p:nvPr/>
        </p:nvSpPr>
        <p:spPr>
          <a:xfrm>
            <a:off x="7726017" y="258417"/>
            <a:ext cx="3326296" cy="1497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BOTH LOCATION ( EDUCATION; FOOD DELIVERY)</a:t>
            </a:r>
          </a:p>
        </p:txBody>
      </p:sp>
      <p:sp>
        <p:nvSpPr>
          <p:cNvPr id="10" name="Rectangle 9">
            <a:extLst>
              <a:ext uri="{FF2B5EF4-FFF2-40B4-BE49-F238E27FC236}">
                <a16:creationId xmlns:a16="http://schemas.microsoft.com/office/drawing/2014/main" id="{3CBECD56-A818-40B3-A664-6954A60DEF53}"/>
              </a:ext>
            </a:extLst>
          </p:cNvPr>
          <p:cNvSpPr/>
          <p:nvPr/>
        </p:nvSpPr>
        <p:spPr>
          <a:xfrm>
            <a:off x="7964557" y="2332383"/>
            <a:ext cx="3207026" cy="1643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PROVIDER LOCATION</a:t>
            </a:r>
          </a:p>
          <a:p>
            <a:pPr algn="ctr"/>
            <a:r>
              <a:rPr lang="en-IN" dirty="0"/>
              <a:t>(HOSPITALS; MALLS)</a:t>
            </a:r>
          </a:p>
        </p:txBody>
      </p:sp>
      <p:sp>
        <p:nvSpPr>
          <p:cNvPr id="11" name="Rectangle 10">
            <a:extLst>
              <a:ext uri="{FF2B5EF4-FFF2-40B4-BE49-F238E27FC236}">
                <a16:creationId xmlns:a16="http://schemas.microsoft.com/office/drawing/2014/main" id="{09D715E1-B156-4524-85EF-41498EBAEFC4}"/>
              </a:ext>
            </a:extLst>
          </p:cNvPr>
          <p:cNvSpPr/>
          <p:nvPr/>
        </p:nvSpPr>
        <p:spPr>
          <a:xfrm>
            <a:off x="8097078" y="4996070"/>
            <a:ext cx="3207026" cy="16035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CUSTOMER LOCATION ( REPAIR ; PAINTING)</a:t>
            </a:r>
          </a:p>
        </p:txBody>
      </p:sp>
    </p:spTree>
    <p:extLst>
      <p:ext uri="{BB962C8B-B14F-4D97-AF65-F5344CB8AC3E}">
        <p14:creationId xmlns:p14="http://schemas.microsoft.com/office/powerpoint/2010/main" val="19368170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6"/>
          <p:cNvSpPr txBox="1"/>
          <p:nvPr/>
        </p:nvSpPr>
        <p:spPr>
          <a:xfrm>
            <a:off x="603750" y="491275"/>
            <a:ext cx="10984500" cy="556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IN" sz="3400" b="1"/>
              <a:t>      Importance of Service Sector in India</a:t>
            </a:r>
            <a:endParaRPr sz="3400" b="1"/>
          </a:p>
          <a:p>
            <a:pPr marL="0" lvl="0" indent="0" algn="l" rtl="0">
              <a:lnSpc>
                <a:spcPct val="115000"/>
              </a:lnSpc>
              <a:spcBef>
                <a:spcPts val="0"/>
              </a:spcBef>
              <a:spcAft>
                <a:spcPts val="0"/>
              </a:spcAft>
              <a:buNone/>
            </a:pPr>
            <a:r>
              <a:rPr lang="en-IN" sz="2400" b="1"/>
              <a:t>1. Higher Sectoral growth: </a:t>
            </a:r>
            <a:r>
              <a:rPr lang="en-IN" sz="2400"/>
              <a:t>In India service sector is the highest growing  sector as compared to agriculture and secondary sectors. There is rapid diversification in the growth of services like real estate, banking, hotel, insurance, telecommunication etc. In short, growing growth rate in service sector indicates the development of Indian Economy. </a:t>
            </a:r>
            <a:endParaRPr sz="2400"/>
          </a:p>
          <a:p>
            <a:pPr marL="0" lvl="0" indent="0" algn="l" rtl="0">
              <a:lnSpc>
                <a:spcPct val="115000"/>
              </a:lnSpc>
              <a:spcBef>
                <a:spcPts val="0"/>
              </a:spcBef>
              <a:spcAft>
                <a:spcPts val="0"/>
              </a:spcAft>
              <a:buNone/>
            </a:pPr>
            <a:r>
              <a:rPr lang="en-IN" sz="2400" b="1"/>
              <a:t>2. Contribution to GDP: </a:t>
            </a:r>
            <a:r>
              <a:rPr lang="en-IN" sz="2400"/>
              <a:t>Service sector is the largest contributor to India’s GDP i.e. 58%. Since 1951, the contribution of service sector to the GDP has doubled due to liberalization, professionalism and growing urbanization in India.</a:t>
            </a:r>
            <a:endParaRPr sz="2400"/>
          </a:p>
          <a:p>
            <a:pPr marL="0" lvl="0" indent="0" algn="l" rtl="0">
              <a:lnSpc>
                <a:spcPct val="115000"/>
              </a:lnSpc>
              <a:spcBef>
                <a:spcPts val="0"/>
              </a:spcBef>
              <a:spcAft>
                <a:spcPts val="0"/>
              </a:spcAft>
              <a:buClr>
                <a:schemeClr val="dk1"/>
              </a:buClr>
              <a:buSzPts val="1100"/>
              <a:buFont typeface="Arial"/>
              <a:buNone/>
            </a:pPr>
            <a:r>
              <a:rPr lang="en-IN" sz="2300" b="1">
                <a:solidFill>
                  <a:schemeClr val="dk1"/>
                </a:solidFill>
              </a:rPr>
              <a:t>3. Capital Formation: </a:t>
            </a:r>
            <a:r>
              <a:rPr lang="en-IN" sz="2300">
                <a:solidFill>
                  <a:schemeClr val="dk1"/>
                </a:solidFill>
              </a:rPr>
              <a:t>Sub-sectors of the service sector like banking and insurance encourage savings on the part of people. The savings get converted into investments. The investment in turn leads to capital formation in the country.</a:t>
            </a:r>
            <a:r>
              <a:rPr lang="en-IN" sz="2300" b="1">
                <a:solidFill>
                  <a:schemeClr val="dk1"/>
                </a:solidFill>
              </a:rPr>
              <a:t> </a:t>
            </a:r>
            <a:endParaRPr sz="2300" b="1">
              <a:solidFill>
                <a:schemeClr val="dk1"/>
              </a:solidFill>
            </a:endParaRPr>
          </a:p>
          <a:p>
            <a:pPr marL="0" lvl="0" indent="0" algn="l" rtl="0">
              <a:lnSpc>
                <a:spcPct val="115000"/>
              </a:lnSpc>
              <a:spcBef>
                <a:spcPts val="0"/>
              </a:spcBef>
              <a:spcAft>
                <a:spcPts val="0"/>
              </a:spcAft>
              <a:buNone/>
            </a:pPr>
            <a:endParaRPr sz="24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7"/>
          <p:cNvSpPr txBox="1"/>
          <p:nvPr/>
        </p:nvSpPr>
        <p:spPr>
          <a:xfrm>
            <a:off x="609175" y="609175"/>
            <a:ext cx="10984500" cy="56397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IN" sz="2000" b="1" dirty="0"/>
              <a:t>4. </a:t>
            </a:r>
            <a:r>
              <a:rPr lang="en-IN" sz="2000" b="1" dirty="0">
                <a:latin typeface="Arial Rounded MT Bold" panose="020F0704030504030204" pitchFamily="34" charset="0"/>
              </a:rPr>
              <a:t>Supports to Primary and secondary Sector: </a:t>
            </a:r>
            <a:r>
              <a:rPr lang="en-IN" sz="2000" dirty="0">
                <a:latin typeface="Arial Rounded MT Bold" panose="020F0704030504030204" pitchFamily="34" charset="0"/>
              </a:rPr>
              <a:t>Without the support of service sector it would be difficult for other sectors to function in the economy. Many services help primary and secondary sectors like banking sector provides credit for working capital, insurance sector provides risk cover to industrialists, transport services provide proper movement of men, material and machine etc. </a:t>
            </a:r>
            <a:endParaRPr sz="2000" dirty="0">
              <a:latin typeface="Arial Rounded MT Bold" panose="020F0704030504030204" pitchFamily="34" charset="0"/>
            </a:endParaRPr>
          </a:p>
          <a:p>
            <a:pPr marL="0" lvl="0" indent="0" algn="l" rtl="0">
              <a:lnSpc>
                <a:spcPct val="150000"/>
              </a:lnSpc>
              <a:spcBef>
                <a:spcPts val="0"/>
              </a:spcBef>
              <a:spcAft>
                <a:spcPts val="0"/>
              </a:spcAft>
              <a:buNone/>
            </a:pPr>
            <a:r>
              <a:rPr lang="en-IN" sz="2000" b="1" dirty="0">
                <a:latin typeface="Arial Rounded MT Bold" panose="020F0704030504030204" pitchFamily="34" charset="0"/>
              </a:rPr>
              <a:t>5. Employment Opportunities:</a:t>
            </a:r>
            <a:r>
              <a:rPr lang="en-IN" sz="2000" dirty="0">
                <a:latin typeface="Arial Rounded MT Bold" panose="020F0704030504030204" pitchFamily="34" charset="0"/>
              </a:rPr>
              <a:t> since 1951, there has been an increase in the share of employment of the service sector. As per the study for every 1000 working forces, 147 people in rural areas and 582 people in urban areas are engaged in service sector.</a:t>
            </a:r>
            <a:endParaRPr sz="2000" dirty="0">
              <a:latin typeface="Arial Rounded MT Bold" panose="020F0704030504030204" pitchFamily="34" charset="0"/>
            </a:endParaRPr>
          </a:p>
          <a:p>
            <a:pPr marL="0" lvl="0" indent="0" algn="l" rtl="0">
              <a:lnSpc>
                <a:spcPct val="150000"/>
              </a:lnSpc>
              <a:spcBef>
                <a:spcPts val="0"/>
              </a:spcBef>
              <a:spcAft>
                <a:spcPts val="0"/>
              </a:spcAft>
              <a:buClr>
                <a:schemeClr val="dk1"/>
              </a:buClr>
              <a:buSzPts val="1100"/>
              <a:buFont typeface="Arial"/>
              <a:buNone/>
            </a:pPr>
            <a:r>
              <a:rPr lang="en-IN" sz="2000" b="1" dirty="0">
                <a:solidFill>
                  <a:schemeClr val="dk1"/>
                </a:solidFill>
                <a:latin typeface="Arial Rounded MT Bold" panose="020F0704030504030204" pitchFamily="34" charset="0"/>
              </a:rPr>
              <a:t>6. Revenue to the Government: </a:t>
            </a:r>
            <a:r>
              <a:rPr lang="en-IN" sz="2000" dirty="0">
                <a:solidFill>
                  <a:schemeClr val="dk1"/>
                </a:solidFill>
                <a:latin typeface="Arial Rounded MT Bold" panose="020F0704030504030204" pitchFamily="34" charset="0"/>
              </a:rPr>
              <a:t>The service sector provides revenue to the government by way of service tax. The service tax was introduced in 1994-95. Service tax contributes approximately 18% contribution in total gross revenue of the central government. </a:t>
            </a:r>
            <a:endParaRPr sz="2000" dirty="0">
              <a:latin typeface="Arial Rounded MT Bold" panose="020F070403050403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8"/>
          <p:cNvSpPr txBox="1"/>
          <p:nvPr/>
        </p:nvSpPr>
        <p:spPr>
          <a:xfrm>
            <a:off x="628825" y="687775"/>
            <a:ext cx="10945200" cy="552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dirty="0"/>
          </a:p>
          <a:p>
            <a:pPr marL="0" lvl="0" indent="0" rtl="0">
              <a:spcBef>
                <a:spcPts val="0"/>
              </a:spcBef>
              <a:spcAft>
                <a:spcPts val="0"/>
              </a:spcAft>
              <a:buNone/>
            </a:pPr>
            <a:r>
              <a:rPr lang="en-IN" sz="2400" b="1" dirty="0"/>
              <a:t>7. Regional Development: </a:t>
            </a:r>
            <a:r>
              <a:rPr lang="en-IN" sz="2400" dirty="0">
                <a:latin typeface="Arial Rounded MT Bold" panose="020F0704030504030204" pitchFamily="34" charset="0"/>
              </a:rPr>
              <a:t>The service sector helps the country to achieve regional development by providing services like transport, banking, communication etc. in various regions. After 1991, many states are economically developed due to the progressive growth of service sector. </a:t>
            </a:r>
            <a:endParaRPr sz="2400" dirty="0">
              <a:latin typeface="Arial Rounded MT Bold" panose="020F0704030504030204" pitchFamily="34" charset="0"/>
            </a:endParaRPr>
          </a:p>
          <a:p>
            <a:pPr marL="0" lvl="0" indent="0" rtl="0">
              <a:spcBef>
                <a:spcPts val="0"/>
              </a:spcBef>
              <a:spcAft>
                <a:spcPts val="0"/>
              </a:spcAft>
              <a:buNone/>
            </a:pPr>
            <a:r>
              <a:rPr lang="en-IN" sz="2400" b="1" dirty="0">
                <a:latin typeface="Arial Rounded MT Bold" panose="020F0704030504030204" pitchFamily="34" charset="0"/>
              </a:rPr>
              <a:t>8. Improves Efficiency: </a:t>
            </a:r>
            <a:r>
              <a:rPr lang="en-IN" sz="2400" dirty="0">
                <a:latin typeface="Arial Rounded MT Bold" panose="020F0704030504030204" pitchFamily="34" charset="0"/>
              </a:rPr>
              <a:t>Efficiency is the ratio of returns to costs. An efficient organization can get higher returns at a lower cost. For improving efficiency, research and development, consultancy, education, training etc. are helpful. </a:t>
            </a:r>
            <a:endParaRPr sz="2400" dirty="0">
              <a:latin typeface="Arial Rounded MT Bold" panose="020F0704030504030204" pitchFamily="34" charset="0"/>
            </a:endParaRPr>
          </a:p>
          <a:p>
            <a:pPr marL="0" lvl="0" indent="0" rtl="0">
              <a:spcBef>
                <a:spcPts val="0"/>
              </a:spcBef>
              <a:spcAft>
                <a:spcPts val="0"/>
              </a:spcAft>
              <a:buNone/>
            </a:pPr>
            <a:r>
              <a:rPr lang="en-IN" sz="2400" b="1" dirty="0">
                <a:latin typeface="Arial Rounded MT Bold" panose="020F0704030504030204" pitchFamily="34" charset="0"/>
              </a:rPr>
              <a:t>9. Reduces Inequalities: </a:t>
            </a:r>
            <a:r>
              <a:rPr lang="en-IN" sz="2400" dirty="0">
                <a:latin typeface="Arial Rounded MT Bold" panose="020F0704030504030204" pitchFamily="34" charset="0"/>
              </a:rPr>
              <a:t>By providing employment to millions of people across the country, the services sector generates income for the employed, which helps to reduce income and wealth inequalities.</a:t>
            </a:r>
            <a:r>
              <a:rPr lang="en-IN" sz="2400" b="1" dirty="0">
                <a:latin typeface="Arial Rounded MT Bold" panose="020F0704030504030204" pitchFamily="34" charset="0"/>
              </a:rPr>
              <a:t>.</a:t>
            </a:r>
            <a:endParaRPr sz="2400" b="1" dirty="0">
              <a:latin typeface="Arial Rounded MT Bold" panose="020F0704030504030204" pitchFamily="34" charset="0"/>
            </a:endParaRPr>
          </a:p>
          <a:p>
            <a:pPr marL="0" lvl="0" indent="0" rtl="0">
              <a:spcBef>
                <a:spcPts val="0"/>
              </a:spcBef>
              <a:spcAft>
                <a:spcPts val="0"/>
              </a:spcAft>
              <a:buClr>
                <a:schemeClr val="dk1"/>
              </a:buClr>
              <a:buSzPts val="1100"/>
              <a:buFont typeface="Arial"/>
              <a:buNone/>
            </a:pPr>
            <a:r>
              <a:rPr lang="en-IN" sz="2400" b="1" dirty="0">
                <a:solidFill>
                  <a:schemeClr val="dk1"/>
                </a:solidFill>
                <a:latin typeface="Arial Rounded MT Bold" panose="020F0704030504030204" pitchFamily="34" charset="0"/>
              </a:rPr>
              <a:t>10. Social Development: </a:t>
            </a:r>
            <a:r>
              <a:rPr lang="en-IN" sz="2400" dirty="0">
                <a:solidFill>
                  <a:schemeClr val="dk1"/>
                </a:solidFill>
                <a:latin typeface="Arial Rounded MT Bold" panose="020F0704030504030204" pitchFamily="34" charset="0"/>
              </a:rPr>
              <a:t>Due to the service sector contribution in India people are socially developed in terms of literacy, life expectancy and family welfare</a:t>
            </a:r>
            <a:endParaRPr sz="2400" b="1" dirty="0">
              <a:latin typeface="Arial Rounded MT Bold" panose="020F070403050403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46E0D-778A-4705-97D4-DD0BE197DBBB}"/>
              </a:ext>
            </a:extLst>
          </p:cNvPr>
          <p:cNvSpPr txBox="1"/>
          <p:nvPr/>
        </p:nvSpPr>
        <p:spPr>
          <a:xfrm>
            <a:off x="1696278" y="556591"/>
            <a:ext cx="9992139" cy="5755422"/>
          </a:xfrm>
          <a:prstGeom prst="rect">
            <a:avLst/>
          </a:prstGeom>
          <a:noFill/>
        </p:spPr>
        <p:txBody>
          <a:bodyPr wrap="square" rtlCol="0">
            <a:spAutoFit/>
          </a:bodyPr>
          <a:lstStyle/>
          <a:p>
            <a:r>
              <a:rPr lang="en-IN" sz="3600" b="1" dirty="0"/>
              <a:t>APART FROM ABOVE THE IMPORTANCE OF SERVICE SECTOR ARE AS FOLLOWS</a:t>
            </a:r>
            <a:r>
              <a:rPr lang="en-IN" sz="4000" b="1" dirty="0"/>
              <a:t>:</a:t>
            </a:r>
          </a:p>
          <a:p>
            <a:endParaRPr lang="en-IN" sz="4000" b="1" dirty="0"/>
          </a:p>
          <a:p>
            <a:pPr marL="285750" indent="-285750">
              <a:buFont typeface="Wingdings" panose="05000000000000000000" pitchFamily="2" charset="2"/>
              <a:buChar char="§"/>
            </a:pPr>
            <a:r>
              <a:rPr lang="en-IN" sz="3600" dirty="0"/>
              <a:t>Service sector earns huge foreign exchange</a:t>
            </a:r>
          </a:p>
          <a:p>
            <a:pPr marL="285750" indent="-285750">
              <a:buFont typeface="Wingdings" panose="05000000000000000000" pitchFamily="2" charset="2"/>
              <a:buChar char="§"/>
            </a:pPr>
            <a:r>
              <a:rPr lang="en-IN" sz="3600" dirty="0"/>
              <a:t>Service sector brings reputation for the country.</a:t>
            </a:r>
          </a:p>
          <a:p>
            <a:pPr marL="285750" indent="-285750">
              <a:buFont typeface="Wingdings" panose="05000000000000000000" pitchFamily="2" charset="2"/>
              <a:buChar char="§"/>
            </a:pPr>
            <a:r>
              <a:rPr lang="en-IN" sz="3600" dirty="0"/>
              <a:t>Service sector finance India’s trade deficit.</a:t>
            </a:r>
          </a:p>
          <a:p>
            <a:pPr marL="285750" indent="-285750">
              <a:buFont typeface="Wingdings" panose="05000000000000000000" pitchFamily="2" charset="2"/>
              <a:buChar char="§"/>
            </a:pPr>
            <a:r>
              <a:rPr lang="en-IN" sz="3600" dirty="0"/>
              <a:t>India is one of the leading Asian Service exporter along with China, Singapore.</a:t>
            </a:r>
          </a:p>
          <a:p>
            <a:pPr marL="285750" indent="-285750">
              <a:buFont typeface="Wingdings" panose="05000000000000000000" pitchFamily="2" charset="2"/>
              <a:buChar char="§"/>
            </a:pPr>
            <a:r>
              <a:rPr lang="en-IN" sz="3600" dirty="0"/>
              <a:t>India has registered huge growth in service sector compared to any other sector.</a:t>
            </a:r>
            <a:r>
              <a:rPr lang="en-IN" dirty="0"/>
              <a:t>.</a:t>
            </a:r>
          </a:p>
        </p:txBody>
      </p:sp>
    </p:spTree>
    <p:extLst>
      <p:ext uri="{BB962C8B-B14F-4D97-AF65-F5344CB8AC3E}">
        <p14:creationId xmlns:p14="http://schemas.microsoft.com/office/powerpoint/2010/main" val="35725934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9"/>
          <p:cNvSpPr txBox="1"/>
          <p:nvPr/>
        </p:nvSpPr>
        <p:spPr>
          <a:xfrm>
            <a:off x="648475" y="609175"/>
            <a:ext cx="11082900" cy="5443200"/>
          </a:xfrm>
          <a:prstGeom prst="rect">
            <a:avLst/>
          </a:prstGeom>
          <a:noFill/>
          <a:ln>
            <a:noFill/>
          </a:ln>
        </p:spPr>
        <p:txBody>
          <a:bodyPr spcFirstLastPara="1" wrap="square" lIns="91425" tIns="91425" rIns="91425" bIns="91425" anchor="t" anchorCtr="0">
            <a:noAutofit/>
          </a:bodyPr>
          <a:lstStyle/>
          <a:p>
            <a:pPr marL="0" lvl="0" indent="0" algn="l" rtl="0">
              <a:spcBef>
                <a:spcPts val="360"/>
              </a:spcBef>
              <a:spcAft>
                <a:spcPts val="0"/>
              </a:spcAft>
              <a:buNone/>
            </a:pPr>
            <a:r>
              <a:rPr lang="en-IN" sz="2800" b="1">
                <a:solidFill>
                  <a:schemeClr val="dk1"/>
                </a:solidFill>
              </a:rPr>
              <a:t>IMPORTANCE OF THE SERVICES SECTOR IN THE INDIAN CONTEXT  </a:t>
            </a:r>
            <a:endParaRPr sz="2800" b="1">
              <a:solidFill>
                <a:schemeClr val="dk1"/>
              </a:solidFill>
            </a:endParaRPr>
          </a:p>
          <a:p>
            <a:pPr marL="0" lvl="0" indent="0" algn="l" rtl="0">
              <a:spcBef>
                <a:spcPts val="600"/>
              </a:spcBef>
              <a:spcAft>
                <a:spcPts val="0"/>
              </a:spcAft>
              <a:buNone/>
            </a:pPr>
            <a:r>
              <a:rPr lang="en-IN" sz="2800">
                <a:solidFill>
                  <a:schemeClr val="dk1"/>
                </a:solidFill>
              </a:rPr>
              <a:t>India is currently the second fastest growing service economy in the world. Services in  India are emerging as a prominent sector in terms of contribution to national and state  incomes, trade flows, FDI inflows and employment. </a:t>
            </a:r>
            <a:endParaRPr sz="2800">
              <a:solidFill>
                <a:schemeClr val="dk1"/>
              </a:solidFill>
            </a:endParaRPr>
          </a:p>
          <a:p>
            <a:pPr marL="0" lvl="0" indent="0" algn="l" rtl="0">
              <a:spcBef>
                <a:spcPts val="600"/>
              </a:spcBef>
              <a:spcAft>
                <a:spcPts val="0"/>
              </a:spcAft>
              <a:buNone/>
            </a:pPr>
            <a:r>
              <a:rPr lang="en-IN" sz="2800">
                <a:solidFill>
                  <a:schemeClr val="dk1"/>
                </a:solidFill>
              </a:rPr>
              <a:t>The services sector, with a share of 55.2%  in India’s Gross Value Added (GVA), continued to be the key driver of India’s economic   growth contributing almost 72.5% of GVA growth in 2017–18, as stated in the Economic   survey 2017–18.  The importance of the service sector in the Indian economy is explained as under :  </a:t>
            </a:r>
            <a:endParaRPr sz="2800">
              <a:solidFill>
                <a:schemeClr val="dk1"/>
              </a:solidFill>
            </a:endParaRPr>
          </a:p>
          <a:p>
            <a:pPr marL="0" lvl="0" indent="0" algn="l" rtl="0">
              <a:spcBef>
                <a:spcPts val="600"/>
              </a:spcBef>
              <a:spcAft>
                <a:spcPts val="600"/>
              </a:spcAft>
              <a:buNone/>
            </a:pPr>
            <a:endParaRPr sz="2800">
              <a:solidFill>
                <a:schemeClr val="dk1"/>
              </a:solidFill>
              <a:latin typeface="Garamond"/>
              <a:ea typeface="Garamond"/>
              <a:cs typeface="Garamond"/>
              <a:sym typeface="Garamon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0"/>
          <p:cNvSpPr txBox="1"/>
          <p:nvPr/>
        </p:nvSpPr>
        <p:spPr>
          <a:xfrm>
            <a:off x="491250" y="648475"/>
            <a:ext cx="11004300" cy="5580600"/>
          </a:xfrm>
          <a:prstGeom prst="rect">
            <a:avLst/>
          </a:prstGeom>
          <a:noFill/>
          <a:ln>
            <a:noFill/>
          </a:ln>
        </p:spPr>
        <p:txBody>
          <a:bodyPr spcFirstLastPara="1" wrap="square" lIns="91425" tIns="91425" rIns="91425" bIns="91425" anchor="t" anchorCtr="0">
            <a:noAutofit/>
          </a:bodyPr>
          <a:lstStyle/>
          <a:p>
            <a:pPr marL="0" lvl="0" indent="0" algn="just" rtl="0">
              <a:spcBef>
                <a:spcPts val="360"/>
              </a:spcBef>
              <a:spcAft>
                <a:spcPts val="0"/>
              </a:spcAft>
              <a:buNone/>
            </a:pPr>
            <a:r>
              <a:rPr lang="en-IN" sz="2200">
                <a:solidFill>
                  <a:schemeClr val="dk1"/>
                </a:solidFill>
              </a:rPr>
              <a:t>1. Contribution to GDP  Gross Domestic Product (GDP) is the indicator of the performance of the economy. The  share of services in the GDP has grown rapidly in the recent years. The share of services in  India’s GDP at factor cost (current price) increased from 33.3% in 1950-51 to 51% in 2000  and to about 60% in 2016-17, growing approximately at 8% per annum.  </a:t>
            </a:r>
            <a:endParaRPr sz="2200">
              <a:solidFill>
                <a:schemeClr val="dk1"/>
              </a:solidFill>
            </a:endParaRPr>
          </a:p>
          <a:p>
            <a:pPr marL="0" lvl="0" indent="0" algn="just" rtl="0">
              <a:spcBef>
                <a:spcPts val="600"/>
              </a:spcBef>
              <a:spcAft>
                <a:spcPts val="0"/>
              </a:spcAft>
              <a:buNone/>
            </a:pPr>
            <a:r>
              <a:rPr lang="en-IN" sz="2200">
                <a:solidFill>
                  <a:schemeClr val="dk1"/>
                </a:solidFill>
              </a:rPr>
              <a:t>2. Contribution of services sector in employment generation  The services sector provides employment to a large segment of the workforce. The share  of service sector in employment has gone up from 19.7% to 30% over the last two  decades. The share of employment in the service sector is much lower in rural areas as  compared to urban areas. According to The Economic Survey, for every 1000 people  employed in rural areas, 241 are engaged in service sector (including construction), where as  for every 1000 people employed in urban areas, 683 are engaged in service sector (including  construction). Some of the North Eastern states like Sikkim, Tripura and Manipur have a high  share of employment in service sector. Chandigarh, Delhi and Kerala also have high share of  employed people in service sector. Construction, trade, hotels &amp; restaurants.</a:t>
            </a:r>
            <a:endParaRPr sz="2200">
              <a:solidFill>
                <a:schemeClr val="dk1"/>
              </a:solidFill>
            </a:endParaRPr>
          </a:p>
          <a:p>
            <a:pPr marL="0" lvl="0" indent="0" algn="just" rtl="0">
              <a:spcBef>
                <a:spcPts val="600"/>
              </a:spcBef>
              <a:spcAft>
                <a:spcPts val="600"/>
              </a:spcAft>
              <a:buNone/>
            </a:pPr>
            <a:endParaRPr sz="2200">
              <a:solidFill>
                <a:schemeClr val="dk1"/>
              </a:solidFill>
              <a:latin typeface="Garamond"/>
              <a:ea typeface="Garamond"/>
              <a:cs typeface="Garamond"/>
              <a:sym typeface="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35AAD-4625-46B2-B3E1-0332325A0545}"/>
              </a:ext>
            </a:extLst>
          </p:cNvPr>
          <p:cNvSpPr>
            <a:spLocks noGrp="1"/>
          </p:cNvSpPr>
          <p:nvPr>
            <p:ph type="title"/>
          </p:nvPr>
        </p:nvSpPr>
        <p:spPr/>
        <p:txBody>
          <a:bodyPr/>
          <a:lstStyle/>
          <a:p>
            <a:r>
              <a:rPr lang="en-IN" dirty="0"/>
              <a:t>DIFFERENCE BETWEEN GOODS AND SERVICES</a:t>
            </a:r>
          </a:p>
        </p:txBody>
      </p:sp>
      <p:pic>
        <p:nvPicPr>
          <p:cNvPr id="3" name="Picture 2">
            <a:extLst>
              <a:ext uri="{FF2B5EF4-FFF2-40B4-BE49-F238E27FC236}">
                <a16:creationId xmlns:a16="http://schemas.microsoft.com/office/drawing/2014/main" id="{60066896-16A7-4585-9ECB-CF645C72129C}"/>
              </a:ext>
            </a:extLst>
          </p:cNvPr>
          <p:cNvPicPr>
            <a:picLocks noChangeAspect="1"/>
          </p:cNvPicPr>
          <p:nvPr/>
        </p:nvPicPr>
        <p:blipFill>
          <a:blip r:embed="rId2"/>
          <a:stretch>
            <a:fillRect/>
          </a:stretch>
        </p:blipFill>
        <p:spPr>
          <a:xfrm>
            <a:off x="1060174" y="1874516"/>
            <a:ext cx="10522226" cy="4983483"/>
          </a:xfrm>
          <a:prstGeom prst="rect">
            <a:avLst/>
          </a:prstGeom>
        </p:spPr>
      </p:pic>
    </p:spTree>
    <p:extLst>
      <p:ext uri="{BB962C8B-B14F-4D97-AF65-F5344CB8AC3E}">
        <p14:creationId xmlns:p14="http://schemas.microsoft.com/office/powerpoint/2010/main" val="12759148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51333-2279-4971-A824-641F0009B404}"/>
              </a:ext>
            </a:extLst>
          </p:cNvPr>
          <p:cNvSpPr>
            <a:spLocks noGrp="1"/>
          </p:cNvSpPr>
          <p:nvPr>
            <p:ph type="title"/>
          </p:nvPr>
        </p:nvSpPr>
        <p:spPr>
          <a:xfrm>
            <a:off x="1251678" y="382385"/>
            <a:ext cx="10178322" cy="570115"/>
          </a:xfrm>
        </p:spPr>
        <p:txBody>
          <a:bodyPr>
            <a:normAutofit/>
          </a:bodyPr>
          <a:lstStyle/>
          <a:p>
            <a:r>
              <a:rPr lang="en-IN" sz="2800" dirty="0"/>
              <a:t>Marketing of product and service </a:t>
            </a:r>
          </a:p>
        </p:txBody>
      </p:sp>
      <p:sp>
        <p:nvSpPr>
          <p:cNvPr id="3" name="Content Placeholder 2">
            <a:extLst>
              <a:ext uri="{FF2B5EF4-FFF2-40B4-BE49-F238E27FC236}">
                <a16:creationId xmlns:a16="http://schemas.microsoft.com/office/drawing/2014/main" id="{F9F1D6E8-5A5B-4AC4-B4E6-5C61A5F4CA3F}"/>
              </a:ext>
            </a:extLst>
          </p:cNvPr>
          <p:cNvSpPr>
            <a:spLocks noGrp="1"/>
          </p:cNvSpPr>
          <p:nvPr>
            <p:ph sz="half" idx="1"/>
          </p:nvPr>
        </p:nvSpPr>
        <p:spPr>
          <a:xfrm>
            <a:off x="1257300" y="952499"/>
            <a:ext cx="4800600" cy="5523115"/>
          </a:xfrm>
        </p:spPr>
        <p:txBody>
          <a:bodyPr>
            <a:normAutofit/>
          </a:bodyPr>
          <a:lstStyle/>
          <a:p>
            <a:r>
              <a:rPr lang="en-IN" dirty="0"/>
              <a:t>Product</a:t>
            </a:r>
          </a:p>
          <a:p>
            <a:pPr marL="457200" indent="-457200">
              <a:buAutoNum type="arabicPeriod"/>
            </a:pPr>
            <a:r>
              <a:rPr lang="en-IN" dirty="0"/>
              <a:t>Goods can be easily inventoried, patented demand can be managed.</a:t>
            </a:r>
          </a:p>
          <a:p>
            <a:pPr marL="457200" indent="-457200">
              <a:buAutoNum type="arabicPeriod"/>
            </a:pPr>
            <a:r>
              <a:rPr lang="en-IN" dirty="0"/>
              <a:t>Consistent quality, quality standardised.</a:t>
            </a:r>
          </a:p>
          <a:p>
            <a:pPr marL="457200" indent="-457200">
              <a:buAutoNum type="arabicPeriod"/>
            </a:pPr>
            <a:r>
              <a:rPr lang="en-IN" dirty="0"/>
              <a:t>Goods are produced first and then sold.</a:t>
            </a:r>
          </a:p>
          <a:p>
            <a:pPr marL="457200" indent="-457200">
              <a:buAutoNum type="arabicPeriod"/>
            </a:pPr>
            <a:r>
              <a:rPr lang="en-IN" dirty="0"/>
              <a:t>Goods require 4Ps of marketing.</a:t>
            </a:r>
          </a:p>
          <a:p>
            <a:pPr marL="457200" indent="-457200">
              <a:buAutoNum type="arabicPeriod"/>
            </a:pPr>
            <a:r>
              <a:rPr lang="en-IN" dirty="0"/>
              <a:t>Advertisement does not require  much of proof or  testimonial as goods are there for everybody to see.</a:t>
            </a:r>
          </a:p>
          <a:p>
            <a:pPr marL="457200" indent="-457200">
              <a:buAutoNum type="arabicPeriod"/>
            </a:pPr>
            <a:r>
              <a:rPr lang="en-IN" dirty="0"/>
              <a:t>Pricing includes cost of material, manufacturing cost, marketing etc.</a:t>
            </a:r>
          </a:p>
          <a:p>
            <a:pPr marL="457200" indent="-457200">
              <a:buAutoNum type="arabicPeriod"/>
            </a:pPr>
            <a:r>
              <a:rPr lang="en-IN" dirty="0"/>
              <a:t>Stable location for selling goods and services are required.</a:t>
            </a:r>
          </a:p>
          <a:p>
            <a:pPr marL="457200" indent="-457200">
              <a:buAutoNum type="arabicPeriod"/>
            </a:pPr>
            <a:endParaRPr lang="en-IN" dirty="0"/>
          </a:p>
        </p:txBody>
      </p:sp>
      <p:sp>
        <p:nvSpPr>
          <p:cNvPr id="4" name="Content Placeholder 3">
            <a:extLst>
              <a:ext uri="{FF2B5EF4-FFF2-40B4-BE49-F238E27FC236}">
                <a16:creationId xmlns:a16="http://schemas.microsoft.com/office/drawing/2014/main" id="{D2858F58-3C01-435E-8408-0353AD5BC4E9}"/>
              </a:ext>
            </a:extLst>
          </p:cNvPr>
          <p:cNvSpPr>
            <a:spLocks noGrp="1"/>
          </p:cNvSpPr>
          <p:nvPr>
            <p:ph sz="half" idx="2"/>
          </p:nvPr>
        </p:nvSpPr>
        <p:spPr>
          <a:xfrm>
            <a:off x="6647796" y="952500"/>
            <a:ext cx="4800600" cy="5523114"/>
          </a:xfrm>
        </p:spPr>
        <p:txBody>
          <a:bodyPr>
            <a:normAutofit/>
          </a:bodyPr>
          <a:lstStyle/>
          <a:p>
            <a:pPr marL="457200" indent="-457200">
              <a:buAutoNum type="arabicPeriod"/>
            </a:pPr>
            <a:r>
              <a:rPr lang="en-IN" dirty="0"/>
              <a:t>intangibility. Cannot be inventoried or patented.</a:t>
            </a:r>
          </a:p>
          <a:p>
            <a:pPr marL="457200" indent="-457200">
              <a:buAutoNum type="arabicPeriod"/>
            </a:pPr>
            <a:r>
              <a:rPr lang="en-IN" dirty="0"/>
              <a:t>Lacks standardisation</a:t>
            </a:r>
          </a:p>
          <a:p>
            <a:pPr marL="457200" indent="-457200">
              <a:buAutoNum type="arabicPeriod"/>
            </a:pPr>
            <a:r>
              <a:rPr lang="en-IN" dirty="0"/>
              <a:t>services are first sold and then produced</a:t>
            </a:r>
          </a:p>
          <a:p>
            <a:pPr marL="457200" indent="-457200">
              <a:buAutoNum type="arabicPeriod"/>
            </a:pPr>
            <a:r>
              <a:rPr lang="en-IN" dirty="0"/>
              <a:t>No  consistency. Can be customised.</a:t>
            </a:r>
          </a:p>
          <a:p>
            <a:pPr marL="457200" indent="-457200">
              <a:buAutoNum type="arabicPeriod"/>
            </a:pPr>
            <a:r>
              <a:rPr lang="en-IN" dirty="0"/>
              <a:t>Service require additional P</a:t>
            </a:r>
          </a:p>
          <a:p>
            <a:pPr marL="457200" indent="-457200">
              <a:buAutoNum type="arabicPeriod"/>
            </a:pPr>
            <a:r>
              <a:rPr lang="en-IN" dirty="0"/>
              <a:t>Demonstration of process and proof and testimonial important for building service expectation.</a:t>
            </a:r>
          </a:p>
          <a:p>
            <a:pPr marL="457200" indent="-457200">
              <a:buAutoNum type="arabicPeriod"/>
            </a:pPr>
            <a:r>
              <a:rPr lang="en-IN" dirty="0"/>
              <a:t>Service pricing is mostly profit.</a:t>
            </a:r>
          </a:p>
          <a:p>
            <a:pPr marL="457200" indent="-457200">
              <a:buAutoNum type="arabicPeriod"/>
            </a:pPr>
            <a:r>
              <a:rPr lang="en-IN" dirty="0"/>
              <a:t>O stable location is required.</a:t>
            </a:r>
          </a:p>
          <a:p>
            <a:pPr marL="457200" indent="-457200">
              <a:buAutoNum type="arabicPeriod"/>
            </a:pPr>
            <a:endParaRPr lang="en-IN" dirty="0"/>
          </a:p>
        </p:txBody>
      </p:sp>
    </p:spTree>
    <p:extLst>
      <p:ext uri="{BB962C8B-B14F-4D97-AF65-F5344CB8AC3E}">
        <p14:creationId xmlns:p14="http://schemas.microsoft.com/office/powerpoint/2010/main" val="7785587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CDBEBC2-69B0-4ADB-A8A7-56214830D13C}"/>
              </a:ext>
            </a:extLst>
          </p:cNvPr>
          <p:cNvPicPr>
            <a:picLocks noChangeAspect="1"/>
          </p:cNvPicPr>
          <p:nvPr/>
        </p:nvPicPr>
        <p:blipFill>
          <a:blip r:embed="rId2"/>
          <a:stretch>
            <a:fillRect/>
          </a:stretch>
        </p:blipFill>
        <p:spPr>
          <a:xfrm>
            <a:off x="2223912" y="1704622"/>
            <a:ext cx="8421510" cy="4933245"/>
          </a:xfrm>
          <a:prstGeom prst="rect">
            <a:avLst/>
          </a:prstGeom>
        </p:spPr>
      </p:pic>
      <p:sp>
        <p:nvSpPr>
          <p:cNvPr id="3" name="Rectangle 2">
            <a:extLst>
              <a:ext uri="{FF2B5EF4-FFF2-40B4-BE49-F238E27FC236}">
                <a16:creationId xmlns:a16="http://schemas.microsoft.com/office/drawing/2014/main" id="{69187F17-B66A-4084-B6A0-EAF4CCB4C54F}"/>
              </a:ext>
            </a:extLst>
          </p:cNvPr>
          <p:cNvSpPr/>
          <p:nvPr/>
        </p:nvSpPr>
        <p:spPr>
          <a:xfrm>
            <a:off x="1998133" y="327378"/>
            <a:ext cx="8647289" cy="1004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TOTAL PRODUCT CONCEPT BY THEODRE LEWITT</a:t>
            </a:r>
          </a:p>
        </p:txBody>
      </p:sp>
    </p:spTree>
    <p:extLst>
      <p:ext uri="{BB962C8B-B14F-4D97-AF65-F5344CB8AC3E}">
        <p14:creationId xmlns:p14="http://schemas.microsoft.com/office/powerpoint/2010/main" val="25953171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2410AC-0919-451B-83A0-CF3867D707E2}"/>
              </a:ext>
            </a:extLst>
          </p:cNvPr>
          <p:cNvPicPr>
            <a:picLocks noChangeAspect="1"/>
          </p:cNvPicPr>
          <p:nvPr/>
        </p:nvPicPr>
        <p:blipFill>
          <a:blip r:embed="rId2"/>
          <a:stretch>
            <a:fillRect/>
          </a:stretch>
        </p:blipFill>
        <p:spPr>
          <a:xfrm>
            <a:off x="1320800" y="158044"/>
            <a:ext cx="10430933" cy="6699956"/>
          </a:xfrm>
          <a:prstGeom prst="rect">
            <a:avLst/>
          </a:prstGeom>
        </p:spPr>
      </p:pic>
    </p:spTree>
    <p:extLst>
      <p:ext uri="{BB962C8B-B14F-4D97-AF65-F5344CB8AC3E}">
        <p14:creationId xmlns:p14="http://schemas.microsoft.com/office/powerpoint/2010/main" val="16191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duct&#10;• A product is a bundle of utilities; an item that is built or produced to satisfy the&#10;needs of a certain group of...">
            <a:extLst>
              <a:ext uri="{FF2B5EF4-FFF2-40B4-BE49-F238E27FC236}">
                <a16:creationId xmlns:a16="http://schemas.microsoft.com/office/drawing/2014/main" id="{C9E0B665-9019-4966-B9D3-DB10660662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6678" y="132523"/>
            <a:ext cx="10681251" cy="6506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725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 A product is only worth what customers are prepared to pay for it.&#10;• The price needs to be competitive.&#10;• Profit. Prici...">
            <a:extLst>
              <a:ext uri="{FF2B5EF4-FFF2-40B4-BE49-F238E27FC236}">
                <a16:creationId xmlns:a16="http://schemas.microsoft.com/office/drawing/2014/main" id="{DA8FF124-5D31-4ED5-9E23-04B5166320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157" y="0"/>
            <a:ext cx="1103906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5077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lace&#10;• Position and distribute the product in a&#10;place that is accessible to potential buyers.&#10;• The product must be avail...">
            <a:extLst>
              <a:ext uri="{FF2B5EF4-FFF2-40B4-BE49-F238E27FC236}">
                <a16:creationId xmlns:a16="http://schemas.microsoft.com/office/drawing/2014/main" id="{72FFC627-AE26-4E77-AD49-9E33AF5D4D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192" y="0"/>
            <a:ext cx="10575234"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1491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Pricing Strategies and Tactics">
            <a:extLst>
              <a:ext uri="{FF2B5EF4-FFF2-40B4-BE49-F238E27FC236}">
                <a16:creationId xmlns:a16="http://schemas.microsoft.com/office/drawing/2014/main" id="{99DA45FC-5A71-40B3-B85E-5599291805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8909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romotion&#10;Promotion is the way a company&#10;communicates what it does and&#10;what it can offer customers&#10; ">
            <a:extLst>
              <a:ext uri="{FF2B5EF4-FFF2-40B4-BE49-F238E27FC236}">
                <a16:creationId xmlns:a16="http://schemas.microsoft.com/office/drawing/2014/main" id="{76BF6661-68E0-49F0-A408-94EE00C996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9444" y="0"/>
            <a:ext cx="10721008"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04380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lace in Marketing Mix">
            <a:extLst>
              <a:ext uri="{FF2B5EF4-FFF2-40B4-BE49-F238E27FC236}">
                <a16:creationId xmlns:a16="http://schemas.microsoft.com/office/drawing/2014/main" id="{1661EAF0-DD0F-4AF6-B9B4-1426DE0EBE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3127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 Many customers cannot separate the product or service from the&#10;staff member who provides it, so your people will have a ...">
            <a:extLst>
              <a:ext uri="{FF2B5EF4-FFF2-40B4-BE49-F238E27FC236}">
                <a16:creationId xmlns:a16="http://schemas.microsoft.com/office/drawing/2014/main" id="{71DC9BD7-3507-46EF-A6CC-FD9A735900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74" y="1"/>
            <a:ext cx="1121133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224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62F4A-D356-4527-84BA-FB215890C7ED}"/>
              </a:ext>
            </a:extLst>
          </p:cNvPr>
          <p:cNvSpPr>
            <a:spLocks noGrp="1"/>
          </p:cNvSpPr>
          <p:nvPr>
            <p:ph type="title"/>
          </p:nvPr>
        </p:nvSpPr>
        <p:spPr>
          <a:xfrm>
            <a:off x="1251678" y="71625"/>
            <a:ext cx="10178322" cy="1492132"/>
          </a:xfrm>
        </p:spPr>
        <p:txBody>
          <a:bodyPr/>
          <a:lstStyle/>
          <a:p>
            <a:r>
              <a:rPr lang="en-IN" dirty="0"/>
              <a:t>DIFFERENCE BETWEEN GOODS AND SERVICE</a:t>
            </a:r>
          </a:p>
        </p:txBody>
      </p:sp>
      <p:pic>
        <p:nvPicPr>
          <p:cNvPr id="3" name="Picture 2">
            <a:extLst>
              <a:ext uri="{FF2B5EF4-FFF2-40B4-BE49-F238E27FC236}">
                <a16:creationId xmlns:a16="http://schemas.microsoft.com/office/drawing/2014/main" id="{A4462C05-6EF0-4CF0-BB25-7FF5586AFED1}"/>
              </a:ext>
            </a:extLst>
          </p:cNvPr>
          <p:cNvPicPr>
            <a:picLocks noChangeAspect="1"/>
          </p:cNvPicPr>
          <p:nvPr/>
        </p:nvPicPr>
        <p:blipFill rotWithShape="1">
          <a:blip r:embed="rId2"/>
          <a:srcRect t="22476"/>
          <a:stretch/>
        </p:blipFill>
        <p:spPr>
          <a:xfrm>
            <a:off x="1251678" y="1563757"/>
            <a:ext cx="10622270" cy="5393634"/>
          </a:xfrm>
          <a:prstGeom prst="rect">
            <a:avLst/>
          </a:prstGeom>
        </p:spPr>
      </p:pic>
    </p:spTree>
    <p:extLst>
      <p:ext uri="{BB962C8B-B14F-4D97-AF65-F5344CB8AC3E}">
        <p14:creationId xmlns:p14="http://schemas.microsoft.com/office/powerpoint/2010/main" val="31228528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romotional Activities in Marketing Mix">
            <a:extLst>
              <a:ext uri="{FF2B5EF4-FFF2-40B4-BE49-F238E27FC236}">
                <a16:creationId xmlns:a16="http://schemas.microsoft.com/office/drawing/2014/main" id="{AF430949-2C3B-465A-98BF-FA8B0D2CA8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3877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Above the Line and Below the Line Promotion">
            <a:extLst>
              <a:ext uri="{FF2B5EF4-FFF2-40B4-BE49-F238E27FC236}">
                <a16:creationId xmlns:a16="http://schemas.microsoft.com/office/drawing/2014/main" id="{A6B60A9B-9A7B-4B8D-BDDA-106024EA80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7135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Extended Marketing Mix with People Process Physical Evidence">
            <a:extLst>
              <a:ext uri="{FF2B5EF4-FFF2-40B4-BE49-F238E27FC236}">
                <a16:creationId xmlns:a16="http://schemas.microsoft.com/office/drawing/2014/main" id="{B32E32D7-7F5B-4162-9B0C-FF7046830C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5693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rocess&#10;• Ensure that your systems are designed for&#10;the customer’s benefit, not the org’s&#10;convenience.&#10;• Answers of follow...">
            <a:extLst>
              <a:ext uri="{FF2B5EF4-FFF2-40B4-BE49-F238E27FC236}">
                <a16:creationId xmlns:a16="http://schemas.microsoft.com/office/drawing/2014/main" id="{91A4C1F1-27B8-4500-A6CC-59F79167DB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0661" y="0"/>
            <a:ext cx="109728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6184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hysical Evidence&#10;• Facility design Other tangibles&#10;1. Equipment Reports&#10;2. Signage Business cards&#10;3. Employee dress State...">
            <a:extLst>
              <a:ext uri="{FF2B5EF4-FFF2-40B4-BE49-F238E27FC236}">
                <a16:creationId xmlns:a16="http://schemas.microsoft.com/office/drawing/2014/main" id="{F534035A-028C-413C-BB03-4C268007E8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139" y="0"/>
            <a:ext cx="11131826"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5537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7 P's of services Marketing">
            <a:extLst>
              <a:ext uri="{FF2B5EF4-FFF2-40B4-BE49-F238E27FC236}">
                <a16:creationId xmlns:a16="http://schemas.microsoft.com/office/drawing/2014/main" id="{6908507D-B404-4747-A01A-5775A13C1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896" y="92765"/>
            <a:ext cx="11012555" cy="6765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00097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210EE0-C0E5-4DD3-B553-B05BDBD79064}"/>
              </a:ext>
            </a:extLst>
          </p:cNvPr>
          <p:cNvSpPr txBox="1"/>
          <p:nvPr/>
        </p:nvSpPr>
        <p:spPr>
          <a:xfrm>
            <a:off x="3048000" y="3247647"/>
            <a:ext cx="6096000" cy="369332"/>
          </a:xfrm>
          <a:prstGeom prst="rect">
            <a:avLst/>
          </a:prstGeom>
          <a:noFill/>
        </p:spPr>
        <p:txBody>
          <a:bodyPr wrap="square">
            <a:spAutoFit/>
          </a:bodyPr>
          <a:lstStyle/>
          <a:p>
            <a:r>
              <a:rPr lang="en-IN" dirty="0"/>
              <a:t>https://www.youtube.com/watch?v=6EJYxM2lEJs</a:t>
            </a:r>
          </a:p>
        </p:txBody>
      </p:sp>
    </p:spTree>
    <p:extLst>
      <p:ext uri="{BB962C8B-B14F-4D97-AF65-F5344CB8AC3E}">
        <p14:creationId xmlns:p14="http://schemas.microsoft.com/office/powerpoint/2010/main" val="28721487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73D89E-8EA0-4531-BC9B-F6A395241189}"/>
              </a:ext>
            </a:extLst>
          </p:cNvPr>
          <p:cNvSpPr txBox="1"/>
          <p:nvPr/>
        </p:nvSpPr>
        <p:spPr>
          <a:xfrm>
            <a:off x="3048000" y="3247647"/>
            <a:ext cx="6096000" cy="369332"/>
          </a:xfrm>
          <a:prstGeom prst="rect">
            <a:avLst/>
          </a:prstGeom>
          <a:noFill/>
        </p:spPr>
        <p:txBody>
          <a:bodyPr wrap="square">
            <a:spAutoFit/>
          </a:bodyPr>
          <a:lstStyle/>
          <a:p>
            <a:r>
              <a:rPr lang="en-IN"/>
              <a:t>https://www.youtube.com/watch?v=GhFpvXsmBXY</a:t>
            </a:r>
          </a:p>
        </p:txBody>
      </p:sp>
    </p:spTree>
    <p:extLst>
      <p:ext uri="{BB962C8B-B14F-4D97-AF65-F5344CB8AC3E}">
        <p14:creationId xmlns:p14="http://schemas.microsoft.com/office/powerpoint/2010/main" val="36359184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PURPOSE OF SERVICE QUALITY&#10;Improved&#10;Service&#10;Performance&#10;Increased&#10;Market&#10;Share&#10;Improved&#10;Customer&#10;Satisfaction&#10;Increased&#10;Pr...">
            <a:extLst>
              <a:ext uri="{FF2B5EF4-FFF2-40B4-BE49-F238E27FC236}">
                <a16:creationId xmlns:a16="http://schemas.microsoft.com/office/drawing/2014/main" id="{455B90C7-E6CD-4B1E-9026-7BEE4CCC323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9416F803-B090-4081-A53F-A59353D82F86}"/>
              </a:ext>
            </a:extLst>
          </p:cNvPr>
          <p:cNvPicPr>
            <a:picLocks noChangeAspect="1"/>
          </p:cNvPicPr>
          <p:nvPr/>
        </p:nvPicPr>
        <p:blipFill rotWithShape="1">
          <a:blip r:embed="rId2"/>
          <a:srcRect t="4761"/>
          <a:stretch/>
        </p:blipFill>
        <p:spPr>
          <a:xfrm>
            <a:off x="0" y="0"/>
            <a:ext cx="11913704" cy="6858000"/>
          </a:xfrm>
          <a:prstGeom prst="rect">
            <a:avLst/>
          </a:prstGeom>
        </p:spPr>
      </p:pic>
    </p:spTree>
    <p:extLst>
      <p:ext uri="{BB962C8B-B14F-4D97-AF65-F5344CB8AC3E}">
        <p14:creationId xmlns:p14="http://schemas.microsoft.com/office/powerpoint/2010/main" val="15697250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Each customer contact is called a moment of&#10;truth.&#10;You have the ability to either satisfy or&#10;dissatisfy them when you co...">
            <a:extLst>
              <a:ext uri="{FF2B5EF4-FFF2-40B4-BE49-F238E27FC236}">
                <a16:creationId xmlns:a16="http://schemas.microsoft.com/office/drawing/2014/main" id="{D89E5E46-9FAA-40FA-A901-4A8C4BF10D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4A737909-BA08-4679-92BD-C1A85BDD0D67}"/>
              </a:ext>
            </a:extLst>
          </p:cNvPr>
          <p:cNvPicPr>
            <a:picLocks noChangeAspect="1"/>
          </p:cNvPicPr>
          <p:nvPr/>
        </p:nvPicPr>
        <p:blipFill rotWithShape="1">
          <a:blip r:embed="rId2"/>
          <a:srcRect b="7169"/>
          <a:stretch/>
        </p:blipFill>
        <p:spPr>
          <a:xfrm>
            <a:off x="530088" y="1"/>
            <a:ext cx="11383616" cy="6758608"/>
          </a:xfrm>
          <a:prstGeom prst="rect">
            <a:avLst/>
          </a:prstGeom>
        </p:spPr>
      </p:pic>
    </p:spTree>
    <p:extLst>
      <p:ext uri="{BB962C8B-B14F-4D97-AF65-F5344CB8AC3E}">
        <p14:creationId xmlns:p14="http://schemas.microsoft.com/office/powerpoint/2010/main" val="2243157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0CDCE-FC2C-42A8-B6EC-8A66A35DE1B0}"/>
              </a:ext>
            </a:extLst>
          </p:cNvPr>
          <p:cNvSpPr>
            <a:spLocks noGrp="1"/>
          </p:cNvSpPr>
          <p:nvPr>
            <p:ph type="title"/>
          </p:nvPr>
        </p:nvSpPr>
        <p:spPr/>
        <p:txBody>
          <a:bodyPr/>
          <a:lstStyle/>
          <a:p>
            <a:r>
              <a:rPr lang="en-IN" dirty="0"/>
              <a:t>CHARACTERISTICS OF SERVICE MARKETING</a:t>
            </a:r>
          </a:p>
        </p:txBody>
      </p:sp>
      <p:sp>
        <p:nvSpPr>
          <p:cNvPr id="4" name="TextBox 3">
            <a:extLst>
              <a:ext uri="{FF2B5EF4-FFF2-40B4-BE49-F238E27FC236}">
                <a16:creationId xmlns:a16="http://schemas.microsoft.com/office/drawing/2014/main" id="{3EC9D0F4-B70B-4410-83EC-FEAC82BC791C}"/>
              </a:ext>
            </a:extLst>
          </p:cNvPr>
          <p:cNvSpPr txBox="1"/>
          <p:nvPr/>
        </p:nvSpPr>
        <p:spPr>
          <a:xfrm>
            <a:off x="1351722" y="2139652"/>
            <a:ext cx="10178322" cy="4031873"/>
          </a:xfrm>
          <a:prstGeom prst="rect">
            <a:avLst/>
          </a:prstGeom>
          <a:noFill/>
        </p:spPr>
        <p:txBody>
          <a:bodyPr wrap="square">
            <a:spAutoFit/>
          </a:bodyPr>
          <a:lstStyle/>
          <a:p>
            <a:r>
              <a:rPr lang="en-IN" sz="3200" dirty="0"/>
              <a:t>1. INTANGIBILITY </a:t>
            </a:r>
          </a:p>
          <a:p>
            <a:r>
              <a:rPr lang="en-IN" sz="3200" dirty="0"/>
              <a:t>2. PERISHABILITY </a:t>
            </a:r>
          </a:p>
          <a:p>
            <a:r>
              <a:rPr lang="en-IN" sz="3200" dirty="0"/>
              <a:t>3. INSEPARABILITY </a:t>
            </a:r>
          </a:p>
          <a:p>
            <a:r>
              <a:rPr lang="en-IN" sz="3200" dirty="0"/>
              <a:t>4. HETEROGENEITY </a:t>
            </a:r>
          </a:p>
          <a:p>
            <a:r>
              <a:rPr lang="en-IN" sz="3200" dirty="0"/>
              <a:t>5. OWNERSHIP </a:t>
            </a:r>
          </a:p>
          <a:p>
            <a:r>
              <a:rPr lang="en-IN" sz="3200" dirty="0"/>
              <a:t>6. SIMULTANEITY </a:t>
            </a:r>
          </a:p>
          <a:p>
            <a:r>
              <a:rPr lang="en-IN" sz="3200" dirty="0"/>
              <a:t>7. QUALITY MEASUREMENT </a:t>
            </a:r>
          </a:p>
          <a:p>
            <a:r>
              <a:rPr lang="en-IN" sz="3200" dirty="0"/>
              <a:t>8. NATURE OF DEMAND </a:t>
            </a:r>
          </a:p>
        </p:txBody>
      </p:sp>
    </p:spTree>
    <p:extLst>
      <p:ext uri="{BB962C8B-B14F-4D97-AF65-F5344CB8AC3E}">
        <p14:creationId xmlns:p14="http://schemas.microsoft.com/office/powerpoint/2010/main" val="15105863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IMENSIONS OF SERVICE QUALITY&#10;Service&#10;Quality&#10;Service&#10;Quality&#10;ReliabilityReliability&#10;ResponsivenessResponsiveness&#10;Assuranc...">
            <a:extLst>
              <a:ext uri="{FF2B5EF4-FFF2-40B4-BE49-F238E27FC236}">
                <a16:creationId xmlns:a16="http://schemas.microsoft.com/office/drawing/2014/main" id="{B90AED8B-72DC-4E95-9A3F-031DB007815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2D119CE8-58EA-4D12-8844-363E975852F3}"/>
              </a:ext>
            </a:extLst>
          </p:cNvPr>
          <p:cNvPicPr>
            <a:picLocks noChangeAspect="1"/>
          </p:cNvPicPr>
          <p:nvPr/>
        </p:nvPicPr>
        <p:blipFill rotWithShape="1">
          <a:blip r:embed="rId2"/>
          <a:srcRect t="3889"/>
          <a:stretch/>
        </p:blipFill>
        <p:spPr>
          <a:xfrm>
            <a:off x="0" y="0"/>
            <a:ext cx="11926957" cy="6858000"/>
          </a:xfrm>
          <a:prstGeom prst="rect">
            <a:avLst/>
          </a:prstGeom>
        </p:spPr>
      </p:pic>
    </p:spTree>
    <p:extLst>
      <p:ext uri="{BB962C8B-B14F-4D97-AF65-F5344CB8AC3E}">
        <p14:creationId xmlns:p14="http://schemas.microsoft.com/office/powerpoint/2010/main" val="30412132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5270D85-E61B-4410-8B7B-BC6364AA2EF2}"/>
              </a:ext>
            </a:extLst>
          </p:cNvPr>
          <p:cNvPicPr>
            <a:picLocks noChangeAspect="1"/>
          </p:cNvPicPr>
          <p:nvPr/>
        </p:nvPicPr>
        <p:blipFill rotWithShape="1">
          <a:blip r:embed="rId2"/>
          <a:srcRect b="7322"/>
          <a:stretch/>
        </p:blipFill>
        <p:spPr>
          <a:xfrm>
            <a:off x="689112" y="119270"/>
            <a:ext cx="11198087" cy="6586329"/>
          </a:xfrm>
          <a:prstGeom prst="rect">
            <a:avLst/>
          </a:prstGeom>
        </p:spPr>
      </p:pic>
    </p:spTree>
    <p:extLst>
      <p:ext uri="{BB962C8B-B14F-4D97-AF65-F5344CB8AC3E}">
        <p14:creationId xmlns:p14="http://schemas.microsoft.com/office/powerpoint/2010/main" val="27840323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 Assurance:&#10; Ability to convey trust and confidence.&#10; Give a feeling that customers’ best interest is in your heart&#10; E...">
            <a:extLst>
              <a:ext uri="{FF2B5EF4-FFF2-40B4-BE49-F238E27FC236}">
                <a16:creationId xmlns:a16="http://schemas.microsoft.com/office/drawing/2014/main" id="{3899BE6A-EF81-49B7-804F-CF7B5D68186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BD18410D-99F4-442C-A0A1-A1ACAD069F50}"/>
              </a:ext>
            </a:extLst>
          </p:cNvPr>
          <p:cNvPicPr>
            <a:picLocks noChangeAspect="1"/>
          </p:cNvPicPr>
          <p:nvPr/>
        </p:nvPicPr>
        <p:blipFill rotWithShape="1">
          <a:blip r:embed="rId2"/>
          <a:srcRect b="5776"/>
          <a:stretch/>
        </p:blipFill>
        <p:spPr>
          <a:xfrm>
            <a:off x="636104" y="0"/>
            <a:ext cx="11237844" cy="6858000"/>
          </a:xfrm>
          <a:prstGeom prst="rect">
            <a:avLst/>
          </a:prstGeom>
        </p:spPr>
      </p:pic>
    </p:spTree>
    <p:extLst>
      <p:ext uri="{BB962C8B-B14F-4D97-AF65-F5344CB8AC3E}">
        <p14:creationId xmlns:p14="http://schemas.microsoft.com/office/powerpoint/2010/main" val="21486164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Word of&#10;mouth&#10;Personal&#10;needs&#10;Past&#10;experience&#10;Expected&#10;service&#10;Perceived&#10;service&#10;Service Quality&#10;Dimensions&#10;Reliability&#10;Res...">
            <a:extLst>
              <a:ext uri="{FF2B5EF4-FFF2-40B4-BE49-F238E27FC236}">
                <a16:creationId xmlns:a16="http://schemas.microsoft.com/office/drawing/2014/main" id="{1B945E34-8199-4CC7-ACD9-A9D43C7014E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50011153-0ECA-49CB-9B9B-B1E75E37A28A}"/>
              </a:ext>
            </a:extLst>
          </p:cNvPr>
          <p:cNvPicPr>
            <a:picLocks noChangeAspect="1"/>
          </p:cNvPicPr>
          <p:nvPr/>
        </p:nvPicPr>
        <p:blipFill rotWithShape="1">
          <a:blip r:embed="rId2"/>
          <a:srcRect b="5197"/>
          <a:stretch/>
        </p:blipFill>
        <p:spPr>
          <a:xfrm>
            <a:off x="569842" y="0"/>
            <a:ext cx="11330609" cy="6858000"/>
          </a:xfrm>
          <a:prstGeom prst="rect">
            <a:avLst/>
          </a:prstGeom>
        </p:spPr>
      </p:pic>
    </p:spTree>
    <p:extLst>
      <p:ext uri="{BB962C8B-B14F-4D97-AF65-F5344CB8AC3E}">
        <p14:creationId xmlns:p14="http://schemas.microsoft.com/office/powerpoint/2010/main" val="19204857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CA249BD-DDAD-467E-9B86-77F5F2484109}"/>
              </a:ext>
            </a:extLst>
          </p:cNvPr>
          <p:cNvPicPr>
            <a:picLocks noChangeAspect="1"/>
          </p:cNvPicPr>
          <p:nvPr/>
        </p:nvPicPr>
        <p:blipFill rotWithShape="1">
          <a:blip r:embed="rId2"/>
          <a:srcRect b="5778"/>
          <a:stretch/>
        </p:blipFill>
        <p:spPr>
          <a:xfrm>
            <a:off x="662608" y="0"/>
            <a:ext cx="11211339" cy="6858000"/>
          </a:xfrm>
          <a:prstGeom prst="rect">
            <a:avLst/>
          </a:prstGeom>
        </p:spPr>
      </p:pic>
    </p:spTree>
    <p:extLst>
      <p:ext uri="{BB962C8B-B14F-4D97-AF65-F5344CB8AC3E}">
        <p14:creationId xmlns:p14="http://schemas.microsoft.com/office/powerpoint/2010/main" val="11301076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EFE2089-E4BE-42E3-A1E5-EE73A7DD3727}"/>
              </a:ext>
            </a:extLst>
          </p:cNvPr>
          <p:cNvPicPr>
            <a:picLocks noChangeAspect="1"/>
          </p:cNvPicPr>
          <p:nvPr/>
        </p:nvPicPr>
        <p:blipFill rotWithShape="1">
          <a:blip r:embed="rId2"/>
          <a:srcRect b="5487"/>
          <a:stretch/>
        </p:blipFill>
        <p:spPr>
          <a:xfrm>
            <a:off x="609600" y="92765"/>
            <a:ext cx="11277600" cy="6652592"/>
          </a:xfrm>
          <a:prstGeom prst="rect">
            <a:avLst/>
          </a:prstGeom>
        </p:spPr>
      </p:pic>
    </p:spTree>
    <p:extLst>
      <p:ext uri="{BB962C8B-B14F-4D97-AF65-F5344CB8AC3E}">
        <p14:creationId xmlns:p14="http://schemas.microsoft.com/office/powerpoint/2010/main" val="37631389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54B094-DC45-4267-8751-C3EEBADA2B88}"/>
              </a:ext>
            </a:extLst>
          </p:cNvPr>
          <p:cNvPicPr>
            <a:picLocks noChangeAspect="1"/>
          </p:cNvPicPr>
          <p:nvPr/>
        </p:nvPicPr>
        <p:blipFill rotWithShape="1">
          <a:blip r:embed="rId2"/>
          <a:srcRect b="6473"/>
          <a:stretch/>
        </p:blipFill>
        <p:spPr>
          <a:xfrm>
            <a:off x="675860" y="0"/>
            <a:ext cx="11237843" cy="6857999"/>
          </a:xfrm>
          <a:prstGeom prst="rect">
            <a:avLst/>
          </a:prstGeom>
        </p:spPr>
      </p:pic>
    </p:spTree>
    <p:extLst>
      <p:ext uri="{BB962C8B-B14F-4D97-AF65-F5344CB8AC3E}">
        <p14:creationId xmlns:p14="http://schemas.microsoft.com/office/powerpoint/2010/main" val="13780065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24350E-9D2F-4677-B93B-A30EAFFC3440}"/>
              </a:ext>
            </a:extLst>
          </p:cNvPr>
          <p:cNvPicPr>
            <a:picLocks noChangeAspect="1"/>
          </p:cNvPicPr>
          <p:nvPr/>
        </p:nvPicPr>
        <p:blipFill rotWithShape="1">
          <a:blip r:embed="rId2"/>
          <a:srcRect b="4325"/>
          <a:stretch/>
        </p:blipFill>
        <p:spPr>
          <a:xfrm>
            <a:off x="649356" y="0"/>
            <a:ext cx="11251095" cy="6858000"/>
          </a:xfrm>
          <a:prstGeom prst="rect">
            <a:avLst/>
          </a:prstGeom>
        </p:spPr>
      </p:pic>
    </p:spTree>
    <p:extLst>
      <p:ext uri="{BB962C8B-B14F-4D97-AF65-F5344CB8AC3E}">
        <p14:creationId xmlns:p14="http://schemas.microsoft.com/office/powerpoint/2010/main" val="18703803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Company&#10;Perceptions of&#10;Consumer&#10;Expectations&#10;Expected Service&#10;CUSTOMER&#10;COMPANY&#10;Gap 1:&#10;The Listening&#10;Gap&#10;Provider Gap 1&#10;Per...">
            <a:extLst>
              <a:ext uri="{FF2B5EF4-FFF2-40B4-BE49-F238E27FC236}">
                <a16:creationId xmlns:a16="http://schemas.microsoft.com/office/drawing/2014/main" id="{A3D9970F-95E4-4230-9963-82E34B4B10A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BCFEA820-7570-4746-A1EC-EFF0FAD5F2EA}"/>
              </a:ext>
            </a:extLst>
          </p:cNvPr>
          <p:cNvPicPr>
            <a:picLocks noChangeAspect="1"/>
          </p:cNvPicPr>
          <p:nvPr/>
        </p:nvPicPr>
        <p:blipFill rotWithShape="1">
          <a:blip r:embed="rId2"/>
          <a:srcRect r="8566"/>
          <a:stretch/>
        </p:blipFill>
        <p:spPr>
          <a:xfrm>
            <a:off x="596348" y="0"/>
            <a:ext cx="11370366" cy="6858000"/>
          </a:xfrm>
          <a:prstGeom prst="rect">
            <a:avLst/>
          </a:prstGeom>
        </p:spPr>
      </p:pic>
    </p:spTree>
    <p:extLst>
      <p:ext uri="{BB962C8B-B14F-4D97-AF65-F5344CB8AC3E}">
        <p14:creationId xmlns:p14="http://schemas.microsoft.com/office/powerpoint/2010/main" val="12888334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956060-3B77-45E8-A8A9-2F1E124D949F}"/>
              </a:ext>
            </a:extLst>
          </p:cNvPr>
          <p:cNvPicPr>
            <a:picLocks noChangeAspect="1"/>
          </p:cNvPicPr>
          <p:nvPr/>
        </p:nvPicPr>
        <p:blipFill>
          <a:blip r:embed="rId2"/>
          <a:stretch>
            <a:fillRect/>
          </a:stretch>
        </p:blipFill>
        <p:spPr>
          <a:xfrm>
            <a:off x="490330" y="46383"/>
            <a:ext cx="11436627" cy="6765234"/>
          </a:xfrm>
          <a:prstGeom prst="rect">
            <a:avLst/>
          </a:prstGeom>
        </p:spPr>
      </p:pic>
    </p:spTree>
    <p:extLst>
      <p:ext uri="{BB962C8B-B14F-4D97-AF65-F5344CB8AC3E}">
        <p14:creationId xmlns:p14="http://schemas.microsoft.com/office/powerpoint/2010/main" val="3030237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5FEC0-8E00-4CBC-8DAF-C137DF0174DF}"/>
              </a:ext>
            </a:extLst>
          </p:cNvPr>
          <p:cNvSpPr>
            <a:spLocks noGrp="1"/>
          </p:cNvSpPr>
          <p:nvPr>
            <p:ph type="title"/>
          </p:nvPr>
        </p:nvSpPr>
        <p:spPr/>
        <p:txBody>
          <a:bodyPr/>
          <a:lstStyle/>
          <a:p>
            <a:endParaRPr lang="en-IN" dirty="0"/>
          </a:p>
        </p:txBody>
      </p:sp>
      <p:pic>
        <p:nvPicPr>
          <p:cNvPr id="6" name="Picture 5">
            <a:extLst>
              <a:ext uri="{FF2B5EF4-FFF2-40B4-BE49-F238E27FC236}">
                <a16:creationId xmlns:a16="http://schemas.microsoft.com/office/drawing/2014/main" id="{78F7555C-0F16-47ED-B713-9D6DB09532E1}"/>
              </a:ext>
            </a:extLst>
          </p:cNvPr>
          <p:cNvPicPr>
            <a:picLocks noChangeAspect="1"/>
          </p:cNvPicPr>
          <p:nvPr/>
        </p:nvPicPr>
        <p:blipFill>
          <a:blip r:embed="rId2"/>
          <a:stretch>
            <a:fillRect/>
          </a:stretch>
        </p:blipFill>
        <p:spPr>
          <a:xfrm>
            <a:off x="927652" y="172278"/>
            <a:ext cx="10893287" cy="6533322"/>
          </a:xfrm>
          <a:prstGeom prst="rect">
            <a:avLst/>
          </a:prstGeom>
        </p:spPr>
      </p:pic>
    </p:spTree>
    <p:extLst>
      <p:ext uri="{BB962C8B-B14F-4D97-AF65-F5344CB8AC3E}">
        <p14:creationId xmlns:p14="http://schemas.microsoft.com/office/powerpoint/2010/main" val="7168335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asons&#10;for&#10;GAP&#10;1&#10;Customer’s Expectation&#10; Inadequate marketing research&#10;orientation&#10; Lack of upward communication&#10; Insu...">
            <a:extLst>
              <a:ext uri="{FF2B5EF4-FFF2-40B4-BE49-F238E27FC236}">
                <a16:creationId xmlns:a16="http://schemas.microsoft.com/office/drawing/2014/main" id="{A3EE7FE4-8B28-4536-A8A7-948724156E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626" y="0"/>
            <a:ext cx="11118574"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7135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Gaps in Service Quality&#10; Gap1: Customer gap / The listening gap&#10; Management may not understand how customers&#10;formulate t...">
            <a:extLst>
              <a:ext uri="{FF2B5EF4-FFF2-40B4-BE49-F238E27FC236}">
                <a16:creationId xmlns:a16="http://schemas.microsoft.com/office/drawing/2014/main" id="{B1071BDC-2E9B-4987-A5EA-70644B25E21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 name="Picture 2">
            <a:extLst>
              <a:ext uri="{FF2B5EF4-FFF2-40B4-BE49-F238E27FC236}">
                <a16:creationId xmlns:a16="http://schemas.microsoft.com/office/drawing/2014/main" id="{A3430771-10A9-4EC7-8E87-F5FEB3B57833}"/>
              </a:ext>
            </a:extLst>
          </p:cNvPr>
          <p:cNvPicPr>
            <a:picLocks noChangeAspect="1"/>
          </p:cNvPicPr>
          <p:nvPr/>
        </p:nvPicPr>
        <p:blipFill rotWithShape="1">
          <a:blip r:embed="rId2"/>
          <a:srcRect t="14636" b="9553"/>
          <a:stretch/>
        </p:blipFill>
        <p:spPr>
          <a:xfrm>
            <a:off x="602974" y="1147763"/>
            <a:ext cx="11290852" cy="5624097"/>
          </a:xfrm>
          <a:prstGeom prst="rect">
            <a:avLst/>
          </a:prstGeom>
        </p:spPr>
      </p:pic>
      <p:sp>
        <p:nvSpPr>
          <p:cNvPr id="4" name="Rectangle 3">
            <a:extLst>
              <a:ext uri="{FF2B5EF4-FFF2-40B4-BE49-F238E27FC236}">
                <a16:creationId xmlns:a16="http://schemas.microsoft.com/office/drawing/2014/main" id="{89C92C00-F2C9-4910-9671-F08777B9E90E}"/>
              </a:ext>
            </a:extLst>
          </p:cNvPr>
          <p:cNvSpPr/>
          <p:nvPr/>
        </p:nvSpPr>
        <p:spPr>
          <a:xfrm>
            <a:off x="602974" y="0"/>
            <a:ext cx="11290852" cy="1378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REDUCING LISTENING GAP</a:t>
            </a:r>
          </a:p>
        </p:txBody>
      </p:sp>
    </p:spTree>
    <p:extLst>
      <p:ext uri="{BB962C8B-B14F-4D97-AF65-F5344CB8AC3E}">
        <p14:creationId xmlns:p14="http://schemas.microsoft.com/office/powerpoint/2010/main" val="253488106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97B44B-E2DB-477F-A733-C42EA44B3FCD}"/>
              </a:ext>
            </a:extLst>
          </p:cNvPr>
          <p:cNvPicPr>
            <a:picLocks noChangeAspect="1"/>
          </p:cNvPicPr>
          <p:nvPr/>
        </p:nvPicPr>
        <p:blipFill>
          <a:blip r:embed="rId2"/>
          <a:stretch>
            <a:fillRect/>
          </a:stretch>
        </p:blipFill>
        <p:spPr>
          <a:xfrm>
            <a:off x="675860" y="0"/>
            <a:ext cx="11211339" cy="6858000"/>
          </a:xfrm>
          <a:prstGeom prst="rect">
            <a:avLst/>
          </a:prstGeom>
        </p:spPr>
      </p:pic>
    </p:spTree>
    <p:extLst>
      <p:ext uri="{BB962C8B-B14F-4D97-AF65-F5344CB8AC3E}">
        <p14:creationId xmlns:p14="http://schemas.microsoft.com/office/powerpoint/2010/main" val="238698801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9BC930-EC1C-453B-8BA8-4F41D83CF0F3}"/>
              </a:ext>
            </a:extLst>
          </p:cNvPr>
          <p:cNvPicPr>
            <a:picLocks noChangeAspect="1"/>
          </p:cNvPicPr>
          <p:nvPr/>
        </p:nvPicPr>
        <p:blipFill>
          <a:blip r:embed="rId2"/>
          <a:stretch>
            <a:fillRect/>
          </a:stretch>
        </p:blipFill>
        <p:spPr>
          <a:xfrm>
            <a:off x="636104" y="0"/>
            <a:ext cx="11251096" cy="6858000"/>
          </a:xfrm>
          <a:prstGeom prst="rect">
            <a:avLst/>
          </a:prstGeom>
        </p:spPr>
      </p:pic>
    </p:spTree>
    <p:extLst>
      <p:ext uri="{BB962C8B-B14F-4D97-AF65-F5344CB8AC3E}">
        <p14:creationId xmlns:p14="http://schemas.microsoft.com/office/powerpoint/2010/main" val="2134781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649F70-5DFA-491F-9AB6-70179F2DA808}"/>
              </a:ext>
            </a:extLst>
          </p:cNvPr>
          <p:cNvPicPr>
            <a:picLocks noChangeAspect="1"/>
          </p:cNvPicPr>
          <p:nvPr/>
        </p:nvPicPr>
        <p:blipFill>
          <a:blip r:embed="rId2"/>
          <a:stretch>
            <a:fillRect/>
          </a:stretch>
        </p:blipFill>
        <p:spPr>
          <a:xfrm>
            <a:off x="622852" y="0"/>
            <a:ext cx="11277600" cy="6858000"/>
          </a:xfrm>
          <a:prstGeom prst="rect">
            <a:avLst/>
          </a:prstGeom>
        </p:spPr>
      </p:pic>
    </p:spTree>
    <p:extLst>
      <p:ext uri="{BB962C8B-B14F-4D97-AF65-F5344CB8AC3E}">
        <p14:creationId xmlns:p14="http://schemas.microsoft.com/office/powerpoint/2010/main" val="1015970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8C386E-5B84-4958-9FAD-E0089E83596D}"/>
              </a:ext>
            </a:extLst>
          </p:cNvPr>
          <p:cNvPicPr>
            <a:picLocks noChangeAspect="1"/>
          </p:cNvPicPr>
          <p:nvPr/>
        </p:nvPicPr>
        <p:blipFill rotWithShape="1">
          <a:blip r:embed="rId2"/>
          <a:srcRect b="4848"/>
          <a:stretch/>
        </p:blipFill>
        <p:spPr>
          <a:xfrm>
            <a:off x="662608" y="0"/>
            <a:ext cx="11251095" cy="6858000"/>
          </a:xfrm>
          <a:prstGeom prst="rect">
            <a:avLst/>
          </a:prstGeom>
        </p:spPr>
      </p:pic>
    </p:spTree>
    <p:extLst>
      <p:ext uri="{BB962C8B-B14F-4D97-AF65-F5344CB8AC3E}">
        <p14:creationId xmlns:p14="http://schemas.microsoft.com/office/powerpoint/2010/main" val="311651418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92C635-C689-4B47-B7FB-D0394484A709}"/>
              </a:ext>
            </a:extLst>
          </p:cNvPr>
          <p:cNvPicPr>
            <a:picLocks noChangeAspect="1"/>
          </p:cNvPicPr>
          <p:nvPr/>
        </p:nvPicPr>
        <p:blipFill>
          <a:blip r:embed="rId2"/>
          <a:stretch>
            <a:fillRect/>
          </a:stretch>
        </p:blipFill>
        <p:spPr>
          <a:xfrm>
            <a:off x="622852" y="0"/>
            <a:ext cx="11237843" cy="6858000"/>
          </a:xfrm>
          <a:prstGeom prst="rect">
            <a:avLst/>
          </a:prstGeom>
        </p:spPr>
      </p:pic>
    </p:spTree>
    <p:extLst>
      <p:ext uri="{BB962C8B-B14F-4D97-AF65-F5344CB8AC3E}">
        <p14:creationId xmlns:p14="http://schemas.microsoft.com/office/powerpoint/2010/main" val="1292139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CF9E7E-CA0F-4D14-9BE1-9DCAB29715AD}"/>
              </a:ext>
            </a:extLst>
          </p:cNvPr>
          <p:cNvPicPr>
            <a:picLocks noChangeAspect="1"/>
          </p:cNvPicPr>
          <p:nvPr/>
        </p:nvPicPr>
        <p:blipFill>
          <a:blip r:embed="rId2"/>
          <a:stretch>
            <a:fillRect/>
          </a:stretch>
        </p:blipFill>
        <p:spPr>
          <a:xfrm>
            <a:off x="675249" y="0"/>
            <a:ext cx="11240086" cy="6858000"/>
          </a:xfrm>
          <a:prstGeom prst="rect">
            <a:avLst/>
          </a:prstGeom>
        </p:spPr>
      </p:pic>
    </p:spTree>
    <p:extLst>
      <p:ext uri="{BB962C8B-B14F-4D97-AF65-F5344CB8AC3E}">
        <p14:creationId xmlns:p14="http://schemas.microsoft.com/office/powerpoint/2010/main" val="146989403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10;&#10;&#10;Attract the best employees&#10;Select the right employees&#10;Develop and support employees&#10;◦ train employees&#10;◦ provide app...">
            <a:extLst>
              <a:ext uri="{FF2B5EF4-FFF2-40B4-BE49-F238E27FC236}">
                <a16:creationId xmlns:a16="http://schemas.microsoft.com/office/drawing/2014/main" id="{84CAF66F-9787-4CD2-94A0-B4F79D8AD7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914"/>
          <a:stretch/>
        </p:blipFill>
        <p:spPr bwMode="auto">
          <a:xfrm>
            <a:off x="675248" y="0"/>
            <a:ext cx="1121195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8823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2FD220-AA0F-4AFD-A698-6A604D43D6F6}"/>
              </a:ext>
            </a:extLst>
          </p:cNvPr>
          <p:cNvPicPr>
            <a:picLocks noChangeAspect="1"/>
          </p:cNvPicPr>
          <p:nvPr/>
        </p:nvPicPr>
        <p:blipFill rotWithShape="1">
          <a:blip r:embed="rId2"/>
          <a:srcRect b="36048"/>
          <a:stretch/>
        </p:blipFill>
        <p:spPr>
          <a:xfrm>
            <a:off x="618978" y="0"/>
            <a:ext cx="11268222" cy="6858000"/>
          </a:xfrm>
          <a:prstGeom prst="rect">
            <a:avLst/>
          </a:prstGeom>
        </p:spPr>
      </p:pic>
    </p:spTree>
    <p:extLst>
      <p:ext uri="{BB962C8B-B14F-4D97-AF65-F5344CB8AC3E}">
        <p14:creationId xmlns:p14="http://schemas.microsoft.com/office/powerpoint/2010/main" val="3889859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CB014-36BC-4F94-A83D-E2FDF0B5D3C9}"/>
              </a:ext>
            </a:extLst>
          </p:cNvPr>
          <p:cNvSpPr>
            <a:spLocks noGrp="1"/>
          </p:cNvSpPr>
          <p:nvPr>
            <p:ph type="title"/>
          </p:nvPr>
        </p:nvSpPr>
        <p:spPr/>
        <p:txBody>
          <a:bodyPr/>
          <a:lstStyle/>
          <a:p>
            <a:endParaRPr lang="en-IN"/>
          </a:p>
        </p:txBody>
      </p:sp>
      <p:pic>
        <p:nvPicPr>
          <p:cNvPr id="1026" name="Picture 2" descr="1. INTANGIBILITY&#10;Services are intangible we cannot touch them as they&#10;are not physical objects.&#10;A consumer feels that he...">
            <a:extLst>
              <a:ext uri="{FF2B5EF4-FFF2-40B4-BE49-F238E27FC236}">
                <a16:creationId xmlns:a16="http://schemas.microsoft.com/office/drawing/2014/main" id="{985D7978-BCFC-4EBF-A0CD-49DED292DF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52" y="0"/>
            <a:ext cx="1129085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0836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B07CD5-6BD4-4705-AC6C-572B4A75B25B}"/>
              </a:ext>
            </a:extLst>
          </p:cNvPr>
          <p:cNvPicPr>
            <a:picLocks noChangeAspect="1"/>
          </p:cNvPicPr>
          <p:nvPr/>
        </p:nvPicPr>
        <p:blipFill rotWithShape="1">
          <a:blip r:embed="rId2"/>
          <a:srcRect r="23455" b="11689"/>
          <a:stretch/>
        </p:blipFill>
        <p:spPr>
          <a:xfrm>
            <a:off x="647114" y="0"/>
            <a:ext cx="11240086" cy="6858000"/>
          </a:xfrm>
          <a:prstGeom prst="rect">
            <a:avLst/>
          </a:prstGeom>
        </p:spPr>
      </p:pic>
    </p:spTree>
    <p:extLst>
      <p:ext uri="{BB962C8B-B14F-4D97-AF65-F5344CB8AC3E}">
        <p14:creationId xmlns:p14="http://schemas.microsoft.com/office/powerpoint/2010/main" val="360401004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10;&#10;&#10;&#10;&#10;&#10;Ensure consistent standards in&#10;multi-site operations&#10;In advertising, focus on service&#10;characteristics that are im...">
            <a:extLst>
              <a:ext uri="{FF2B5EF4-FFF2-40B4-BE49-F238E27FC236}">
                <a16:creationId xmlns:a16="http://schemas.microsoft.com/office/drawing/2014/main" id="{BDB68514-B21E-4ED5-84CD-C463766410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831"/>
          <a:stretch/>
        </p:blipFill>
        <p:spPr bwMode="auto">
          <a:xfrm>
            <a:off x="590843" y="0"/>
            <a:ext cx="1132449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946426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7A7D4A6-1D0F-41AE-ACE8-2CEAA03EB501}"/>
              </a:ext>
            </a:extLst>
          </p:cNvPr>
          <p:cNvPicPr>
            <a:picLocks noChangeAspect="1"/>
          </p:cNvPicPr>
          <p:nvPr/>
        </p:nvPicPr>
        <p:blipFill rotWithShape="1">
          <a:blip r:embed="rId2"/>
          <a:srcRect r="35493" b="18164"/>
          <a:stretch/>
        </p:blipFill>
        <p:spPr>
          <a:xfrm>
            <a:off x="661182" y="0"/>
            <a:ext cx="11240086" cy="6858000"/>
          </a:xfrm>
          <a:prstGeom prst="rect">
            <a:avLst/>
          </a:prstGeom>
        </p:spPr>
      </p:pic>
    </p:spTree>
    <p:extLst>
      <p:ext uri="{BB962C8B-B14F-4D97-AF65-F5344CB8AC3E}">
        <p14:creationId xmlns:p14="http://schemas.microsoft.com/office/powerpoint/2010/main" val="162804485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3BCEAD-9E8A-4C62-ABE2-D990ED5BB07D}"/>
              </a:ext>
            </a:extLst>
          </p:cNvPr>
          <p:cNvPicPr>
            <a:picLocks noChangeAspect="1"/>
          </p:cNvPicPr>
          <p:nvPr/>
        </p:nvPicPr>
        <p:blipFill rotWithShape="1">
          <a:blip r:embed="rId2"/>
          <a:srcRect r="10955" b="11689"/>
          <a:stretch/>
        </p:blipFill>
        <p:spPr>
          <a:xfrm>
            <a:off x="731520" y="0"/>
            <a:ext cx="11155680" cy="6858000"/>
          </a:xfrm>
          <a:prstGeom prst="rect">
            <a:avLst/>
          </a:prstGeom>
        </p:spPr>
      </p:pic>
    </p:spTree>
    <p:extLst>
      <p:ext uri="{BB962C8B-B14F-4D97-AF65-F5344CB8AC3E}">
        <p14:creationId xmlns:p14="http://schemas.microsoft.com/office/powerpoint/2010/main" val="367326455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E81E51B-38D7-497A-95DC-0130D5D33350}"/>
              </a:ext>
            </a:extLst>
          </p:cNvPr>
          <p:cNvPicPr>
            <a:picLocks noChangeAspect="1"/>
          </p:cNvPicPr>
          <p:nvPr/>
        </p:nvPicPr>
        <p:blipFill rotWithShape="1">
          <a:blip r:embed="rId2"/>
          <a:srcRect b="9531"/>
          <a:stretch/>
        </p:blipFill>
        <p:spPr>
          <a:xfrm>
            <a:off x="576775" y="0"/>
            <a:ext cx="11394831" cy="6857999"/>
          </a:xfrm>
          <a:prstGeom prst="rect">
            <a:avLst/>
          </a:prstGeom>
        </p:spPr>
      </p:pic>
    </p:spTree>
    <p:extLst>
      <p:ext uri="{BB962C8B-B14F-4D97-AF65-F5344CB8AC3E}">
        <p14:creationId xmlns:p14="http://schemas.microsoft.com/office/powerpoint/2010/main" val="66073887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96B8EF-18C6-4F89-BAF0-1257921EC935}"/>
              </a:ext>
            </a:extLst>
          </p:cNvPr>
          <p:cNvPicPr>
            <a:picLocks noChangeAspect="1"/>
          </p:cNvPicPr>
          <p:nvPr/>
        </p:nvPicPr>
        <p:blipFill rotWithShape="1">
          <a:blip r:embed="rId2"/>
          <a:srcRect b="12615"/>
          <a:stretch/>
        </p:blipFill>
        <p:spPr>
          <a:xfrm>
            <a:off x="675249" y="0"/>
            <a:ext cx="11169748" cy="6858000"/>
          </a:xfrm>
          <a:prstGeom prst="rect">
            <a:avLst/>
          </a:prstGeom>
        </p:spPr>
      </p:pic>
    </p:spTree>
    <p:extLst>
      <p:ext uri="{BB962C8B-B14F-4D97-AF65-F5344CB8AC3E}">
        <p14:creationId xmlns:p14="http://schemas.microsoft.com/office/powerpoint/2010/main" val="344045662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098325-1A3C-467F-8682-571AE6E74A2A}"/>
              </a:ext>
            </a:extLst>
          </p:cNvPr>
          <p:cNvPicPr>
            <a:picLocks noChangeAspect="1"/>
          </p:cNvPicPr>
          <p:nvPr/>
        </p:nvPicPr>
        <p:blipFill rotWithShape="1">
          <a:blip r:embed="rId2"/>
          <a:srcRect b="12306"/>
          <a:stretch/>
        </p:blipFill>
        <p:spPr>
          <a:xfrm>
            <a:off x="689317" y="0"/>
            <a:ext cx="11324492" cy="6858000"/>
          </a:xfrm>
          <a:prstGeom prst="rect">
            <a:avLst/>
          </a:prstGeom>
        </p:spPr>
      </p:pic>
    </p:spTree>
    <p:extLst>
      <p:ext uri="{BB962C8B-B14F-4D97-AF65-F5344CB8AC3E}">
        <p14:creationId xmlns:p14="http://schemas.microsoft.com/office/powerpoint/2010/main" val="370570515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EDF6307-BC90-4B04-97C9-E13235C83752}"/>
              </a:ext>
            </a:extLst>
          </p:cNvPr>
          <p:cNvPicPr>
            <a:picLocks noChangeAspect="1"/>
          </p:cNvPicPr>
          <p:nvPr/>
        </p:nvPicPr>
        <p:blipFill>
          <a:blip r:embed="rId2"/>
          <a:stretch>
            <a:fillRect/>
          </a:stretch>
        </p:blipFill>
        <p:spPr>
          <a:xfrm>
            <a:off x="689316" y="0"/>
            <a:ext cx="11502683" cy="6858000"/>
          </a:xfrm>
          <a:prstGeom prst="rect">
            <a:avLst/>
          </a:prstGeom>
        </p:spPr>
      </p:pic>
    </p:spTree>
    <p:extLst>
      <p:ext uri="{BB962C8B-B14F-4D97-AF65-F5344CB8AC3E}">
        <p14:creationId xmlns:p14="http://schemas.microsoft.com/office/powerpoint/2010/main" val="20994682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5DEE08-054B-4CC0-824D-899CF7B05A25}"/>
              </a:ext>
            </a:extLst>
          </p:cNvPr>
          <p:cNvPicPr>
            <a:picLocks noChangeAspect="1"/>
          </p:cNvPicPr>
          <p:nvPr/>
        </p:nvPicPr>
        <p:blipFill>
          <a:blip r:embed="rId2"/>
          <a:stretch>
            <a:fillRect/>
          </a:stretch>
        </p:blipFill>
        <p:spPr>
          <a:xfrm>
            <a:off x="647114" y="0"/>
            <a:ext cx="11465638" cy="6858000"/>
          </a:xfrm>
          <a:prstGeom prst="rect">
            <a:avLst/>
          </a:prstGeom>
        </p:spPr>
      </p:pic>
    </p:spTree>
    <p:extLst>
      <p:ext uri="{BB962C8B-B14F-4D97-AF65-F5344CB8AC3E}">
        <p14:creationId xmlns:p14="http://schemas.microsoft.com/office/powerpoint/2010/main" val="210326332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986F64-E813-4AC2-A715-E084B52A7CEE}"/>
              </a:ext>
            </a:extLst>
          </p:cNvPr>
          <p:cNvPicPr>
            <a:picLocks noChangeAspect="1"/>
          </p:cNvPicPr>
          <p:nvPr/>
        </p:nvPicPr>
        <p:blipFill>
          <a:blip r:embed="rId2"/>
          <a:stretch>
            <a:fillRect/>
          </a:stretch>
        </p:blipFill>
        <p:spPr>
          <a:xfrm>
            <a:off x="225287" y="0"/>
            <a:ext cx="11781183" cy="6858000"/>
          </a:xfrm>
          <a:prstGeom prst="rect">
            <a:avLst/>
          </a:prstGeom>
        </p:spPr>
      </p:pic>
    </p:spTree>
    <p:extLst>
      <p:ext uri="{BB962C8B-B14F-4D97-AF65-F5344CB8AC3E}">
        <p14:creationId xmlns:p14="http://schemas.microsoft.com/office/powerpoint/2010/main" val="733113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D3DDA-EE4B-4058-8588-27C11CFD059F}"/>
              </a:ext>
            </a:extLst>
          </p:cNvPr>
          <p:cNvSpPr>
            <a:spLocks noGrp="1"/>
          </p:cNvSpPr>
          <p:nvPr>
            <p:ph type="title"/>
          </p:nvPr>
        </p:nvSpPr>
        <p:spPr/>
        <p:txBody>
          <a:bodyPr/>
          <a:lstStyle/>
          <a:p>
            <a:r>
              <a:rPr lang="en-IN" dirty="0"/>
              <a:t>PERISHABILITY</a:t>
            </a:r>
          </a:p>
        </p:txBody>
      </p:sp>
      <p:pic>
        <p:nvPicPr>
          <p:cNvPr id="3" name="Picture 2">
            <a:extLst>
              <a:ext uri="{FF2B5EF4-FFF2-40B4-BE49-F238E27FC236}">
                <a16:creationId xmlns:a16="http://schemas.microsoft.com/office/drawing/2014/main" id="{53933D40-B4CB-4DD1-A34D-6EB3B0748E84}"/>
              </a:ext>
            </a:extLst>
          </p:cNvPr>
          <p:cNvPicPr>
            <a:picLocks noChangeAspect="1"/>
          </p:cNvPicPr>
          <p:nvPr/>
        </p:nvPicPr>
        <p:blipFill>
          <a:blip r:embed="rId2"/>
          <a:stretch>
            <a:fillRect/>
          </a:stretch>
        </p:blipFill>
        <p:spPr>
          <a:xfrm>
            <a:off x="1113183" y="1128451"/>
            <a:ext cx="3339547" cy="2073965"/>
          </a:xfrm>
          <a:prstGeom prst="rect">
            <a:avLst/>
          </a:prstGeom>
        </p:spPr>
      </p:pic>
      <p:pic>
        <p:nvPicPr>
          <p:cNvPr id="5" name="Picture 4">
            <a:extLst>
              <a:ext uri="{FF2B5EF4-FFF2-40B4-BE49-F238E27FC236}">
                <a16:creationId xmlns:a16="http://schemas.microsoft.com/office/drawing/2014/main" id="{A40CB3C5-F4FE-4701-AF40-E5CA71667C8E}"/>
              </a:ext>
            </a:extLst>
          </p:cNvPr>
          <p:cNvPicPr>
            <a:picLocks noChangeAspect="1"/>
          </p:cNvPicPr>
          <p:nvPr/>
        </p:nvPicPr>
        <p:blipFill>
          <a:blip r:embed="rId3"/>
          <a:stretch>
            <a:fillRect/>
          </a:stretch>
        </p:blipFill>
        <p:spPr>
          <a:xfrm>
            <a:off x="5353050" y="1913140"/>
            <a:ext cx="6076950" cy="4562475"/>
          </a:xfrm>
          <a:prstGeom prst="rect">
            <a:avLst/>
          </a:prstGeom>
        </p:spPr>
      </p:pic>
    </p:spTree>
    <p:extLst>
      <p:ext uri="{BB962C8B-B14F-4D97-AF65-F5344CB8AC3E}">
        <p14:creationId xmlns:p14="http://schemas.microsoft.com/office/powerpoint/2010/main" val="285775349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9D7302-05E4-458A-853F-1749FC45E201}"/>
              </a:ext>
            </a:extLst>
          </p:cNvPr>
          <p:cNvPicPr>
            <a:picLocks noChangeAspect="1"/>
          </p:cNvPicPr>
          <p:nvPr/>
        </p:nvPicPr>
        <p:blipFill>
          <a:blip r:embed="rId2"/>
          <a:stretch>
            <a:fillRect/>
          </a:stretch>
        </p:blipFill>
        <p:spPr>
          <a:xfrm>
            <a:off x="633046" y="0"/>
            <a:ext cx="11413180" cy="6857999"/>
          </a:xfrm>
          <a:prstGeom prst="rect">
            <a:avLst/>
          </a:prstGeom>
        </p:spPr>
      </p:pic>
      <p:sp>
        <p:nvSpPr>
          <p:cNvPr id="3" name="Slide Number Placeholder 2">
            <a:extLst>
              <a:ext uri="{FF2B5EF4-FFF2-40B4-BE49-F238E27FC236}">
                <a16:creationId xmlns:a16="http://schemas.microsoft.com/office/drawing/2014/main" id="{A80D6AC8-ED91-4CE9-AE8E-FA753845056C}"/>
              </a:ext>
            </a:extLst>
          </p:cNvPr>
          <p:cNvSpPr>
            <a:spLocks noGrp="1"/>
          </p:cNvSpPr>
          <p:nvPr>
            <p:ph type="sldNum" sz="quarter" idx="12"/>
          </p:nvPr>
        </p:nvSpPr>
        <p:spPr/>
        <p:txBody>
          <a:bodyPr/>
          <a:lstStyle/>
          <a:p>
            <a:fld id="{D6DB389E-0E6B-430F-9C1C-7260187C063C}" type="slidenum">
              <a:rPr lang="en-IN" smtClean="0"/>
              <a:t>90</a:t>
            </a:fld>
            <a:endParaRPr lang="en-IN"/>
          </a:p>
        </p:txBody>
      </p:sp>
    </p:spTree>
    <p:extLst>
      <p:ext uri="{BB962C8B-B14F-4D97-AF65-F5344CB8AC3E}">
        <p14:creationId xmlns:p14="http://schemas.microsoft.com/office/powerpoint/2010/main" val="201528335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ypes of Affiliate Sites (cont.)&lt;br /&gt;&lt;ul&gt;&lt;li&gt;Content – sites are usually not shopping  sites.  Consumers go to sites beca...">
            <a:extLst>
              <a:ext uri="{FF2B5EF4-FFF2-40B4-BE49-F238E27FC236}">
                <a16:creationId xmlns:a16="http://schemas.microsoft.com/office/drawing/2014/main" id="{97452854-2AD6-4AE0-912A-E7DC810E00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0"/>
            <a:ext cx="1131073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84DA4F7A-A2EE-4AA1-839E-FF8BB52C45C5}"/>
              </a:ext>
            </a:extLst>
          </p:cNvPr>
          <p:cNvSpPr>
            <a:spLocks noGrp="1"/>
          </p:cNvSpPr>
          <p:nvPr>
            <p:ph type="sldNum" sz="quarter" idx="12"/>
          </p:nvPr>
        </p:nvSpPr>
        <p:spPr/>
        <p:txBody>
          <a:bodyPr/>
          <a:lstStyle/>
          <a:p>
            <a:fld id="{D6DB389E-0E6B-430F-9C1C-7260187C063C}" type="slidenum">
              <a:rPr lang="en-IN" smtClean="0"/>
              <a:t>91</a:t>
            </a:fld>
            <a:endParaRPr lang="en-IN"/>
          </a:p>
        </p:txBody>
      </p:sp>
    </p:spTree>
    <p:extLst>
      <p:ext uri="{BB962C8B-B14F-4D97-AF65-F5344CB8AC3E}">
        <p14:creationId xmlns:p14="http://schemas.microsoft.com/office/powerpoint/2010/main" val="152284447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09346C-20AB-42AE-A128-0D9D07DD5EE1}"/>
              </a:ext>
            </a:extLst>
          </p:cNvPr>
          <p:cNvPicPr>
            <a:picLocks noChangeAspect="1"/>
          </p:cNvPicPr>
          <p:nvPr/>
        </p:nvPicPr>
        <p:blipFill>
          <a:blip r:embed="rId2"/>
          <a:stretch>
            <a:fillRect/>
          </a:stretch>
        </p:blipFill>
        <p:spPr>
          <a:xfrm>
            <a:off x="576774" y="0"/>
            <a:ext cx="11456199" cy="6858000"/>
          </a:xfrm>
          <a:prstGeom prst="rect">
            <a:avLst/>
          </a:prstGeom>
        </p:spPr>
      </p:pic>
      <p:sp>
        <p:nvSpPr>
          <p:cNvPr id="3" name="Slide Number Placeholder 2">
            <a:extLst>
              <a:ext uri="{FF2B5EF4-FFF2-40B4-BE49-F238E27FC236}">
                <a16:creationId xmlns:a16="http://schemas.microsoft.com/office/drawing/2014/main" id="{6F51B705-ED41-458C-87F0-7A8C87208597}"/>
              </a:ext>
            </a:extLst>
          </p:cNvPr>
          <p:cNvSpPr>
            <a:spLocks noGrp="1"/>
          </p:cNvSpPr>
          <p:nvPr>
            <p:ph type="sldNum" sz="quarter" idx="12"/>
          </p:nvPr>
        </p:nvSpPr>
        <p:spPr/>
        <p:txBody>
          <a:bodyPr/>
          <a:lstStyle/>
          <a:p>
            <a:fld id="{D6DB389E-0E6B-430F-9C1C-7260187C063C}" type="slidenum">
              <a:rPr lang="en-IN" smtClean="0"/>
              <a:t>92</a:t>
            </a:fld>
            <a:endParaRPr lang="en-IN"/>
          </a:p>
        </p:txBody>
      </p:sp>
    </p:spTree>
    <p:extLst>
      <p:ext uri="{BB962C8B-B14F-4D97-AF65-F5344CB8AC3E}">
        <p14:creationId xmlns:p14="http://schemas.microsoft.com/office/powerpoint/2010/main" val="15322563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3E6707F-27C9-4D79-8CAB-D2CB0F86B979}"/>
              </a:ext>
            </a:extLst>
          </p:cNvPr>
          <p:cNvSpPr/>
          <p:nvPr/>
        </p:nvSpPr>
        <p:spPr>
          <a:xfrm>
            <a:off x="675249" y="0"/>
            <a:ext cx="11240086" cy="1463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MARKETING RESEARCH IN SERVICES</a:t>
            </a:r>
          </a:p>
        </p:txBody>
      </p:sp>
      <p:sp>
        <p:nvSpPr>
          <p:cNvPr id="5" name="TextBox 4">
            <a:extLst>
              <a:ext uri="{FF2B5EF4-FFF2-40B4-BE49-F238E27FC236}">
                <a16:creationId xmlns:a16="http://schemas.microsoft.com/office/drawing/2014/main" id="{D4AE4553-2407-4C41-8BDA-65B4F0F83019}"/>
              </a:ext>
            </a:extLst>
          </p:cNvPr>
          <p:cNvSpPr txBox="1"/>
          <p:nvPr/>
        </p:nvSpPr>
        <p:spPr>
          <a:xfrm>
            <a:off x="1055077" y="1631852"/>
            <a:ext cx="10705514" cy="4801314"/>
          </a:xfrm>
          <a:prstGeom prst="rect">
            <a:avLst/>
          </a:prstGeom>
          <a:noFill/>
        </p:spPr>
        <p:txBody>
          <a:bodyPr wrap="square" rtlCol="0">
            <a:spAutoFit/>
          </a:bodyPr>
          <a:lstStyle/>
          <a:p>
            <a:pPr marL="285750" indent="-285750">
              <a:buFont typeface="Wingdings" panose="05000000000000000000" pitchFamily="2" charset="2"/>
              <a:buChar char="q"/>
            </a:pPr>
            <a:r>
              <a:rPr lang="en-IN" sz="2400" dirty="0"/>
              <a:t>To understand customer requirement or expectation of service.</a:t>
            </a:r>
          </a:p>
          <a:p>
            <a:pPr marL="285750" indent="-285750">
              <a:buFont typeface="Wingdings" panose="05000000000000000000" pitchFamily="2" charset="2"/>
              <a:buChar char="q"/>
            </a:pPr>
            <a:r>
              <a:rPr lang="en-IN" sz="2400" dirty="0"/>
              <a:t>To monitor track performance</a:t>
            </a:r>
          </a:p>
          <a:p>
            <a:pPr marL="285750" indent="-285750">
              <a:buFont typeface="Wingdings" panose="05000000000000000000" pitchFamily="2" charset="2"/>
              <a:buChar char="q"/>
            </a:pPr>
            <a:r>
              <a:rPr lang="en-IN" sz="2400" dirty="0"/>
              <a:t>To evaluate overall track performance of the organisation compared with that of the competitors</a:t>
            </a:r>
          </a:p>
          <a:p>
            <a:pPr marL="285750" indent="-285750">
              <a:buFont typeface="Wingdings" panose="05000000000000000000" pitchFamily="2" charset="2"/>
              <a:buChar char="q"/>
            </a:pPr>
            <a:r>
              <a:rPr lang="en-IN" sz="2400" dirty="0"/>
              <a:t>To evaluate gaps between customer expectation and perception.</a:t>
            </a:r>
          </a:p>
          <a:p>
            <a:pPr marL="285750" indent="-285750">
              <a:buFont typeface="Wingdings" panose="05000000000000000000" pitchFamily="2" charset="2"/>
              <a:buChar char="q"/>
            </a:pPr>
            <a:r>
              <a:rPr lang="en-IN" sz="2400" dirty="0"/>
              <a:t>To identify dissatisfied customer so that service recovery can be attempted.</a:t>
            </a:r>
          </a:p>
          <a:p>
            <a:pPr marL="285750" indent="-285750">
              <a:buFont typeface="Wingdings" panose="05000000000000000000" pitchFamily="2" charset="2"/>
              <a:buChar char="q"/>
            </a:pPr>
            <a:r>
              <a:rPr lang="en-IN" sz="2400" dirty="0"/>
              <a:t>To gauge the effectiveness of change in service delivery.</a:t>
            </a:r>
          </a:p>
          <a:p>
            <a:pPr marL="285750" indent="-285750">
              <a:buFont typeface="Wingdings" panose="05000000000000000000" pitchFamily="2" charset="2"/>
              <a:buChar char="q"/>
            </a:pPr>
            <a:r>
              <a:rPr lang="en-IN" sz="2400" dirty="0"/>
              <a:t>To appraise the service performance of individual employees and teams for evaluation, recognition and reward.</a:t>
            </a:r>
          </a:p>
          <a:p>
            <a:pPr marL="285750" indent="-285750">
              <a:buFont typeface="Wingdings" panose="05000000000000000000" pitchFamily="2" charset="2"/>
              <a:buChar char="q"/>
            </a:pPr>
            <a:r>
              <a:rPr lang="en-IN" sz="2400" dirty="0"/>
              <a:t>To determine customer expectation from new service</a:t>
            </a:r>
          </a:p>
          <a:p>
            <a:pPr marL="285750" indent="-285750">
              <a:buFont typeface="Wingdings" panose="05000000000000000000" pitchFamily="2" charset="2"/>
              <a:buChar char="q"/>
            </a:pPr>
            <a:r>
              <a:rPr lang="en-IN" sz="2400" dirty="0"/>
              <a:t>To monitor changing customer expectation in the industry.</a:t>
            </a:r>
          </a:p>
          <a:p>
            <a:pPr marL="285750" indent="-285750">
              <a:buFont typeface="Wingdings" panose="05000000000000000000" pitchFamily="2" charset="2"/>
              <a:buChar char="q"/>
            </a:pPr>
            <a:r>
              <a:rPr lang="en-IN" sz="2400" dirty="0"/>
              <a:t>To forecast future expectation of the customer.</a:t>
            </a:r>
          </a:p>
          <a:p>
            <a:pPr marL="285750" indent="-285750">
              <a:buFont typeface="Wingdings" panose="05000000000000000000" pitchFamily="2" charset="2"/>
              <a:buChar char="q"/>
            </a:pPr>
            <a:endParaRPr lang="en-IN" dirty="0"/>
          </a:p>
        </p:txBody>
      </p:sp>
    </p:spTree>
    <p:extLst>
      <p:ext uri="{BB962C8B-B14F-4D97-AF65-F5344CB8AC3E}">
        <p14:creationId xmlns:p14="http://schemas.microsoft.com/office/powerpoint/2010/main" val="416548748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CC42FB-2ED8-45B5-A2C5-E36399F27163}"/>
              </a:ext>
            </a:extLst>
          </p:cNvPr>
          <p:cNvSpPr/>
          <p:nvPr/>
        </p:nvSpPr>
        <p:spPr>
          <a:xfrm>
            <a:off x="684628" y="0"/>
            <a:ext cx="11240086" cy="13504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CRITERIA FOR AN EFFECTIVE RESEARCH IN SERVICE</a:t>
            </a:r>
          </a:p>
        </p:txBody>
      </p:sp>
      <p:sp>
        <p:nvSpPr>
          <p:cNvPr id="5" name="TextBox 4">
            <a:extLst>
              <a:ext uri="{FF2B5EF4-FFF2-40B4-BE49-F238E27FC236}">
                <a16:creationId xmlns:a16="http://schemas.microsoft.com/office/drawing/2014/main" id="{C79E5030-6A17-4A54-A1CF-0FD463931F2A}"/>
              </a:ext>
            </a:extLst>
          </p:cNvPr>
          <p:cNvSpPr txBox="1"/>
          <p:nvPr/>
        </p:nvSpPr>
        <p:spPr>
          <a:xfrm>
            <a:off x="1111348" y="1758462"/>
            <a:ext cx="10410092" cy="4540730"/>
          </a:xfrm>
          <a:prstGeom prst="rect">
            <a:avLst/>
          </a:prstGeom>
          <a:noFill/>
        </p:spPr>
        <p:txBody>
          <a:bodyPr wrap="square" rtlCol="0">
            <a:spAutoFit/>
          </a:bodyPr>
          <a:lstStyle/>
          <a:p>
            <a:pPr marL="342900" indent="-342900">
              <a:lnSpc>
                <a:spcPct val="150000"/>
              </a:lnSpc>
              <a:buFont typeface="+mj-lt"/>
              <a:buAutoNum type="arabicPeriod"/>
            </a:pPr>
            <a:r>
              <a:rPr lang="en-IN" sz="2800" dirty="0"/>
              <a:t>Research has to include qualitative and quantitative method of study.</a:t>
            </a:r>
          </a:p>
          <a:p>
            <a:pPr marL="342900" indent="-342900">
              <a:lnSpc>
                <a:spcPct val="150000"/>
              </a:lnSpc>
              <a:buFont typeface="+mj-lt"/>
              <a:buAutoNum type="arabicPeriod"/>
            </a:pPr>
            <a:r>
              <a:rPr lang="en-IN" sz="2800" dirty="0"/>
              <a:t>Research must include expectation and perception of the customer.</a:t>
            </a:r>
          </a:p>
          <a:p>
            <a:pPr marL="342900" indent="-342900">
              <a:lnSpc>
                <a:spcPct val="150000"/>
              </a:lnSpc>
              <a:buFont typeface="+mj-lt"/>
              <a:buAutoNum type="arabicPeriod"/>
            </a:pPr>
            <a:r>
              <a:rPr lang="en-IN" sz="2800" dirty="0"/>
              <a:t>Research should balance cost and benefit.</a:t>
            </a:r>
          </a:p>
          <a:p>
            <a:pPr marL="342900" indent="-342900">
              <a:lnSpc>
                <a:spcPct val="150000"/>
              </a:lnSpc>
              <a:buFont typeface="+mj-lt"/>
              <a:buAutoNum type="arabicPeriod"/>
            </a:pPr>
            <a:r>
              <a:rPr lang="en-IN" sz="2800" dirty="0"/>
              <a:t>Statistical validity to be ensured in Research.</a:t>
            </a:r>
          </a:p>
          <a:p>
            <a:pPr marL="342900" indent="-342900">
              <a:lnSpc>
                <a:spcPct val="150000"/>
              </a:lnSpc>
              <a:buFont typeface="+mj-lt"/>
              <a:buAutoNum type="arabicPeriod"/>
            </a:pPr>
            <a:r>
              <a:rPr lang="en-IN" sz="2800" dirty="0"/>
              <a:t>Research should be continuous.</a:t>
            </a:r>
          </a:p>
          <a:p>
            <a:pPr marL="342900" indent="-342900">
              <a:lnSpc>
                <a:spcPct val="150000"/>
              </a:lnSpc>
              <a:buFont typeface="+mj-lt"/>
              <a:buAutoNum type="arabicPeriod"/>
            </a:pPr>
            <a:r>
              <a:rPr lang="en-IN" sz="2800" dirty="0"/>
              <a:t>Research should include measurement of customer loyalty, behavioural intentions and behaviour,</a:t>
            </a:r>
          </a:p>
        </p:txBody>
      </p:sp>
    </p:spTree>
    <p:extLst>
      <p:ext uri="{BB962C8B-B14F-4D97-AF65-F5344CB8AC3E}">
        <p14:creationId xmlns:p14="http://schemas.microsoft.com/office/powerpoint/2010/main" val="298873719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5345648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256EF-06A6-49FB-8581-3E58127C734E}"/>
              </a:ext>
            </a:extLst>
          </p:cNvPr>
          <p:cNvSpPr>
            <a:spLocks noGrp="1"/>
          </p:cNvSpPr>
          <p:nvPr>
            <p:ph type="title"/>
          </p:nvPr>
        </p:nvSpPr>
        <p:spPr/>
        <p:txBody>
          <a:bodyPr/>
          <a:lstStyle/>
          <a:p>
            <a:r>
              <a:rPr lang="en-IN" dirty="0"/>
              <a:t>Type of service marketing research</a:t>
            </a:r>
          </a:p>
        </p:txBody>
      </p:sp>
      <p:sp>
        <p:nvSpPr>
          <p:cNvPr id="3" name="Content Placeholder 2">
            <a:extLst>
              <a:ext uri="{FF2B5EF4-FFF2-40B4-BE49-F238E27FC236}">
                <a16:creationId xmlns:a16="http://schemas.microsoft.com/office/drawing/2014/main" id="{AF7D5FA5-F4C8-454A-942B-A2C02FE6996F}"/>
              </a:ext>
            </a:extLst>
          </p:cNvPr>
          <p:cNvSpPr>
            <a:spLocks noGrp="1"/>
          </p:cNvSpPr>
          <p:nvPr>
            <p:ph idx="1"/>
          </p:nvPr>
        </p:nvSpPr>
        <p:spPr/>
        <p:txBody>
          <a:bodyPr>
            <a:normAutofit lnSpcReduction="10000"/>
          </a:bodyPr>
          <a:lstStyle/>
          <a:p>
            <a:r>
              <a:rPr lang="en-IN" dirty="0"/>
              <a:t>Complaint solicitation</a:t>
            </a:r>
          </a:p>
          <a:p>
            <a:r>
              <a:rPr lang="en-IN" dirty="0" err="1"/>
              <a:t>CRitical</a:t>
            </a:r>
            <a:r>
              <a:rPr lang="en-IN" dirty="0"/>
              <a:t> incident studies</a:t>
            </a:r>
          </a:p>
          <a:p>
            <a:r>
              <a:rPr lang="en-IN" dirty="0"/>
              <a:t>Requirement research</a:t>
            </a:r>
          </a:p>
          <a:p>
            <a:r>
              <a:rPr lang="en-IN" dirty="0"/>
              <a:t>Relationship survey to understand company’s relationship and strength and weakness</a:t>
            </a:r>
          </a:p>
          <a:p>
            <a:r>
              <a:rPr lang="en-IN" dirty="0"/>
              <a:t>Mystery shoppers</a:t>
            </a:r>
          </a:p>
          <a:p>
            <a:r>
              <a:rPr lang="en-IN" dirty="0"/>
              <a:t>Process checkpoint evaluation</a:t>
            </a:r>
          </a:p>
          <a:p>
            <a:r>
              <a:rPr lang="en-IN" dirty="0"/>
              <a:t>Market oriented ethnography</a:t>
            </a:r>
          </a:p>
          <a:p>
            <a:r>
              <a:rPr lang="en-IN" dirty="0"/>
              <a:t>Future expectation research</a:t>
            </a:r>
          </a:p>
          <a:p>
            <a:r>
              <a:rPr lang="en-IN" dirty="0"/>
              <a:t>Lost </a:t>
            </a:r>
            <a:r>
              <a:rPr lang="en-IN"/>
              <a:t>customer research</a:t>
            </a:r>
            <a:endParaRPr lang="en-IN" dirty="0"/>
          </a:p>
          <a:p>
            <a:endParaRPr lang="en-IN" dirty="0"/>
          </a:p>
        </p:txBody>
      </p:sp>
    </p:spTree>
    <p:extLst>
      <p:ext uri="{BB962C8B-B14F-4D97-AF65-F5344CB8AC3E}">
        <p14:creationId xmlns:p14="http://schemas.microsoft.com/office/powerpoint/2010/main" val="20377306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55916208_Getting to know your teacher_RVA_v2" id="{9D60EAE5-D0A0-4E9F-AE23-1B333D14ABD6}" vid="{DD8DD7D2-976B-4092-A04B-0CF2FAEFF7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B3E54F-9BB9-4821-81E3-A4EFEC7BD0AD}">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52D0167F-E486-4F9B-83E2-993954E11F03}">
  <ds:schemaRefs>
    <ds:schemaRef ds:uri="http://schemas.microsoft.com/sharepoint/v3/contenttype/forms"/>
  </ds:schemaRefs>
</ds:datastoreItem>
</file>

<file path=customXml/itemProps3.xml><?xml version="1.0" encoding="utf-8"?>
<ds:datastoreItem xmlns:ds="http://schemas.openxmlformats.org/officeDocument/2006/customXml" ds:itemID="{15A714DE-2D72-4B69-B5D2-B9FD427417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Getting to know your teacher</Template>
  <TotalTime>1310</TotalTime>
  <Words>2190</Words>
  <Application>Microsoft Office PowerPoint</Application>
  <PresentationFormat>Widescreen</PresentationFormat>
  <Paragraphs>160</Paragraphs>
  <Slides>96</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96</vt:i4>
      </vt:variant>
    </vt:vector>
  </HeadingPairs>
  <TitlesOfParts>
    <vt:vector size="106" baseType="lpstr">
      <vt:lpstr>Arial</vt:lpstr>
      <vt:lpstr>Arial Rounded MT Bold</vt:lpstr>
      <vt:lpstr>Bodoni MT</vt:lpstr>
      <vt:lpstr>Calibri</vt:lpstr>
      <vt:lpstr>Garamond</vt:lpstr>
      <vt:lpstr>Gill Sans MT</vt:lpstr>
      <vt:lpstr>Impact</vt:lpstr>
      <vt:lpstr>Times New Roman</vt:lpstr>
      <vt:lpstr>Wingdings</vt:lpstr>
      <vt:lpstr>Badge</vt:lpstr>
      <vt:lpstr>Sm&amp;crm unit 1</vt:lpstr>
      <vt:lpstr>Unit 1 syllabus</vt:lpstr>
      <vt:lpstr>SERVICE</vt:lpstr>
      <vt:lpstr>DIFFERENCE BETWEEN GOODS AND SERVICES</vt:lpstr>
      <vt:lpstr>DIFFERENCE BETWEEN GOODS AND SERVICE</vt:lpstr>
      <vt:lpstr>CHARACTERISTICS OF SERVICE MARKETING</vt:lpstr>
      <vt:lpstr>PowerPoint Presentation</vt:lpstr>
      <vt:lpstr>PowerPoint Presentation</vt:lpstr>
      <vt:lpstr>PERISHABILITY</vt:lpstr>
      <vt:lpstr>PowerPoint Presentation</vt:lpstr>
      <vt:lpstr>INSEPARABILITY</vt:lpstr>
      <vt:lpstr>PowerPoint Presentation</vt:lpstr>
      <vt:lpstr>HETEROGINITY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NATURE OF DEMAND</vt:lpstr>
      <vt:lpstr>PowerPoint Presentation</vt:lpstr>
      <vt:lpstr>PowerPoint Presentation</vt:lpstr>
      <vt:lpstr>PowerPoint Presentation</vt:lpstr>
      <vt:lpstr>OTHER SERVICES</vt:lpstr>
      <vt:lpstr>PowerPoint Presentation</vt:lpstr>
      <vt:lpstr>CLASSIFICATION OF SERVICE</vt:lpstr>
      <vt:lpstr>PowerPoint Presentation</vt:lpstr>
      <vt:lpstr>PowerPoint Presentation</vt:lpstr>
      <vt:lpstr>SERVICE ON BASIS OF CONTACT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Marketing of product and service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 of service marketing research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Commerce 4 unit 1</dc:title>
  <dc:creator>Rakhi Bhattacharya</dc:creator>
  <cp:lastModifiedBy>Rakhi Bhattacharya</cp:lastModifiedBy>
  <cp:revision>52</cp:revision>
  <dcterms:created xsi:type="dcterms:W3CDTF">2021-01-10T18:41:38Z</dcterms:created>
  <dcterms:modified xsi:type="dcterms:W3CDTF">2021-04-13T18:37:39Z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