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8102600" cy="6083300"/>
  <p:notesSz cx="8102600" cy="6083300"/>
  <p:defaultTextStyle>
    <a:defPPr>
      <a:defRPr lang="en-US"/>
    </a:defPPr>
    <a:lvl1pPr marL="0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9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7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5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3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2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2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60" autoAdjust="0"/>
  </p:normalViewPr>
  <p:slideViewPr>
    <p:cSldViewPr>
      <p:cViewPr>
        <p:scale>
          <a:sx n="106" d="100"/>
          <a:sy n="106" d="100"/>
        </p:scale>
        <p:origin x="-87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511550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589463" y="0"/>
            <a:ext cx="3511550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CD3DA-8915-467F-826F-B4DB30F7FBAF}" type="datetimeFigureOut">
              <a:rPr lang="en-US" smtClean="0"/>
              <a:pPr/>
              <a:t>29/03/2019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2063" y="455613"/>
            <a:ext cx="3038475" cy="2281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809625" y="2889250"/>
            <a:ext cx="6483350" cy="2738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5778500"/>
            <a:ext cx="3511550" cy="303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589463" y="5778500"/>
            <a:ext cx="3511550" cy="303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DB0DB-29F0-4981-BBEB-77D4ABA308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595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9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7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5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3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2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92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73965" y="1216660"/>
            <a:ext cx="7292340" cy="1622213"/>
          </a:xfrm>
        </p:spPr>
        <p:txBody>
          <a:bodyPr vert="horz" lIns="40531" tIns="0" rIns="40531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3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29/03/2019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5390" y="2955340"/>
            <a:ext cx="5671820" cy="15546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05308" indent="0" algn="ctr">
              <a:buNone/>
            </a:lvl2pPr>
            <a:lvl3pPr marL="810616" indent="0" algn="ctr">
              <a:buNone/>
            </a:lvl3pPr>
            <a:lvl4pPr marL="1215923" indent="0" algn="ctr">
              <a:buNone/>
            </a:lvl4pPr>
            <a:lvl5pPr marL="1621231" indent="0" algn="ctr">
              <a:buNone/>
            </a:lvl5pPr>
            <a:lvl6pPr marL="2026539" indent="0" algn="ctr">
              <a:buNone/>
            </a:lvl6pPr>
            <a:lvl7pPr marL="2431847" indent="0" algn="ctr">
              <a:buNone/>
            </a:lvl7pPr>
            <a:lvl8pPr marL="2837155" indent="0" algn="ctr">
              <a:buNone/>
            </a:lvl8pPr>
            <a:lvl9pPr marL="3242462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74385" y="243615"/>
            <a:ext cx="1823085" cy="519051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5130" y="243615"/>
            <a:ext cx="5334212" cy="5190519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7955" y="540738"/>
            <a:ext cx="6279515" cy="1622213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3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7955" y="2224499"/>
            <a:ext cx="6279515" cy="1339170"/>
          </a:xfrm>
        </p:spPr>
        <p:txBody>
          <a:bodyPr anchor="t"/>
          <a:lstStyle>
            <a:lvl1pPr marL="64849" indent="0" algn="l">
              <a:buNone/>
              <a:defRPr sz="1800">
                <a:solidFill>
                  <a:schemeClr val="tx1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2253" y="5691829"/>
            <a:ext cx="675217" cy="323879"/>
          </a:xfrm>
        </p:spPr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5130" y="1419437"/>
            <a:ext cx="3578648" cy="4014697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8822" y="1419437"/>
            <a:ext cx="3578648" cy="4014697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30" y="242206"/>
            <a:ext cx="7292340" cy="10138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130" y="1361701"/>
            <a:ext cx="3580055" cy="666065"/>
          </a:xfrm>
        </p:spPr>
        <p:txBody>
          <a:bodyPr anchor="ctr"/>
          <a:lstStyle>
            <a:lvl1pPr marL="0" indent="0">
              <a:buNone/>
              <a:defRPr sz="2100" b="0" cap="all" baseline="0">
                <a:solidFill>
                  <a:schemeClr val="tx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16009" y="1361701"/>
            <a:ext cx="3581462" cy="666065"/>
          </a:xfrm>
        </p:spPr>
        <p:txBody>
          <a:bodyPr anchor="ctr"/>
          <a:lstStyle>
            <a:lvl1pPr marL="0" indent="0">
              <a:buNone/>
              <a:defRPr sz="2100" b="0" cap="all" baseline="0">
                <a:solidFill>
                  <a:schemeClr val="tx1"/>
                </a:solidFill>
              </a:defRPr>
            </a:lvl1pPr>
            <a:lvl2pPr>
              <a:buNone/>
              <a:defRPr sz="1800" b="1"/>
            </a:lvl2pPr>
            <a:lvl3pPr>
              <a:buNone/>
              <a:defRPr sz="16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05130" y="2095359"/>
            <a:ext cx="3580055" cy="33387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6009" y="2095359"/>
            <a:ext cx="3581462" cy="33387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29/03/2019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30" y="242206"/>
            <a:ext cx="2665700" cy="10307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0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05130" y="1351845"/>
            <a:ext cx="2665700" cy="4082289"/>
          </a:xfrm>
        </p:spPr>
        <p:txBody>
          <a:bodyPr/>
          <a:lstStyle>
            <a:lvl1pPr marL="0" indent="0">
              <a:buNone/>
              <a:defRPr sz="12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167892" y="242206"/>
            <a:ext cx="4529578" cy="5191928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520" y="540738"/>
            <a:ext cx="4861560" cy="463289"/>
          </a:xfrm>
        </p:spPr>
        <p:txBody>
          <a:bodyPr lIns="40531" rIns="40531" bIns="0" anchor="b">
            <a:sp3d prstMaterial="softEdge"/>
          </a:bodyPr>
          <a:lstStyle>
            <a:lvl1pPr algn="ctr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520" y="1625029"/>
            <a:ext cx="4861560" cy="3514796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8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520" y="1034983"/>
            <a:ext cx="4861560" cy="470442"/>
          </a:xfrm>
        </p:spPr>
        <p:txBody>
          <a:bodyPr lIns="40531" tIns="40531" rIns="40531" anchor="t"/>
          <a:lstStyle>
            <a:lvl1pPr marL="0" indent="0" algn="ctr">
              <a:buNone/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29/03/2019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5130" y="243614"/>
            <a:ext cx="7292340" cy="1013883"/>
          </a:xfrm>
          <a:prstGeom prst="rect">
            <a:avLst/>
          </a:prstGeom>
        </p:spPr>
        <p:txBody>
          <a:bodyPr vert="horz" lIns="81062" tIns="40531" rIns="81062" bIns="40531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5130" y="1419437"/>
            <a:ext cx="7292340" cy="4177199"/>
          </a:xfrm>
          <a:prstGeom prst="rect">
            <a:avLst/>
          </a:prstGeom>
        </p:spPr>
        <p:txBody>
          <a:bodyPr vert="horz" lIns="81062" tIns="40531" rIns="81062" bIns="40531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05130" y="5691829"/>
            <a:ext cx="1890607" cy="323879"/>
          </a:xfrm>
          <a:prstGeom prst="rect">
            <a:avLst/>
          </a:prstGeom>
        </p:spPr>
        <p:txBody>
          <a:bodyPr vert="horz" lIns="81062" tIns="40531" rIns="81062" bIns="40531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29/03/2019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68389" y="5691829"/>
            <a:ext cx="2565823" cy="323879"/>
          </a:xfrm>
          <a:prstGeom prst="rect">
            <a:avLst/>
          </a:prstGeom>
        </p:spPr>
        <p:txBody>
          <a:bodyPr vert="horz" lIns="81062" tIns="40531" rIns="81062" bIns="40531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022253" y="5691829"/>
            <a:ext cx="675217" cy="323879"/>
          </a:xfrm>
          <a:prstGeom prst="rect">
            <a:avLst/>
          </a:prstGeom>
        </p:spPr>
        <p:txBody>
          <a:bodyPr vert="horz" lIns="0" tIns="40531" rIns="0" bIns="40531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6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86369" indent="-364777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70085" indent="-251291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63" indent="-202654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711" indent="-162123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69940" indent="-162123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564488" indent="-162123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42824" indent="-16212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1159" indent="-16212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099494" indent="-162123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053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106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159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212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26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318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371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424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02600" cy="608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0</Words>
  <Application>Microsoft Office PowerPoint</Application>
  <PresentationFormat>Custom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Lenovo</cp:lastModifiedBy>
  <cp:revision>4</cp:revision>
  <dcterms:created xsi:type="dcterms:W3CDTF">2019-03-21T14:33:05Z</dcterms:created>
  <dcterms:modified xsi:type="dcterms:W3CDTF">2019-03-29T06:35:00Z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2019-03-21T00:00:00Z</vt:filetime>
  </property>
  <property fmtid="{D5CDD505-2E9C-101B-9397-08002B2CF9AE}" pid="3" name="LastSaved">
    <vt:filetime>2019-03-21T00:00:00Z</vt:filetime>
  </property>
</Properties>
</file>