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92" r:id="rId4"/>
    <p:sldId id="293" r:id="rId5"/>
    <p:sldId id="311" r:id="rId6"/>
    <p:sldId id="312" r:id="rId7"/>
    <p:sldId id="313" r:id="rId8"/>
    <p:sldId id="325" r:id="rId9"/>
    <p:sldId id="314" r:id="rId10"/>
    <p:sldId id="294" r:id="rId11"/>
    <p:sldId id="315" r:id="rId12"/>
    <p:sldId id="316" r:id="rId13"/>
    <p:sldId id="317" r:id="rId14"/>
    <p:sldId id="318" r:id="rId15"/>
    <p:sldId id="319" r:id="rId16"/>
    <p:sldId id="321" r:id="rId17"/>
    <p:sldId id="320" r:id="rId18"/>
    <p:sldId id="322" r:id="rId19"/>
    <p:sldId id="323" r:id="rId20"/>
    <p:sldId id="324" r:id="rId21"/>
    <p:sldId id="295" r:id="rId22"/>
    <p:sldId id="327" r:id="rId23"/>
    <p:sldId id="328" r:id="rId24"/>
    <p:sldId id="329" r:id="rId25"/>
    <p:sldId id="330" r:id="rId26"/>
    <p:sldId id="326" r:id="rId27"/>
    <p:sldId id="331" r:id="rId28"/>
    <p:sldId id="332" r:id="rId29"/>
    <p:sldId id="333" r:id="rId30"/>
    <p:sldId id="334" r:id="rId31"/>
    <p:sldId id="296" r:id="rId32"/>
    <p:sldId id="297" r:id="rId33"/>
    <p:sldId id="298" r:id="rId34"/>
    <p:sldId id="299" r:id="rId35"/>
    <p:sldId id="301" r:id="rId36"/>
    <p:sldId id="300" r:id="rId37"/>
    <p:sldId id="302" r:id="rId38"/>
    <p:sldId id="303" r:id="rId39"/>
    <p:sldId id="304" r:id="rId40"/>
    <p:sldId id="306" r:id="rId41"/>
    <p:sldId id="307" r:id="rId42"/>
    <p:sldId id="308" r:id="rId43"/>
    <p:sldId id="310" r:id="rId44"/>
    <p:sldId id="26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1176"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25564D-DB52-47CE-94CB-705B0EE4204F}"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C9FE3274-2DF4-41DA-BE13-90346C276F25}">
      <dgm:prSet/>
      <dgm:spPr/>
      <dgm:t>
        <a:bodyPr/>
        <a:lstStyle/>
        <a:p>
          <a:pPr rtl="0"/>
          <a:r>
            <a:rPr lang="en-US" smtClean="0"/>
            <a:t>Capital requirement is estimated properly</a:t>
          </a:r>
          <a:endParaRPr lang="en-IN"/>
        </a:p>
      </dgm:t>
    </dgm:pt>
    <dgm:pt modelId="{3FEC2544-DC57-4E22-BFC4-0D7408612720}" type="parTrans" cxnId="{B2EBF70D-61BA-4E5A-988B-CDB7C985066D}">
      <dgm:prSet/>
      <dgm:spPr/>
      <dgm:t>
        <a:bodyPr/>
        <a:lstStyle/>
        <a:p>
          <a:endParaRPr lang="en-US"/>
        </a:p>
      </dgm:t>
    </dgm:pt>
    <dgm:pt modelId="{DFCE8932-BFEF-42D5-B696-B72C3DFE9C20}" type="sibTrans" cxnId="{B2EBF70D-61BA-4E5A-988B-CDB7C985066D}">
      <dgm:prSet/>
      <dgm:spPr/>
      <dgm:t>
        <a:bodyPr/>
        <a:lstStyle/>
        <a:p>
          <a:endParaRPr lang="en-US"/>
        </a:p>
      </dgm:t>
    </dgm:pt>
    <dgm:pt modelId="{9A9AD5FF-A82D-46D6-88ED-CD6CDD0905A3}">
      <dgm:prSet/>
      <dgm:spPr/>
      <dgm:t>
        <a:bodyPr/>
        <a:lstStyle/>
        <a:p>
          <a:pPr rtl="0"/>
          <a:r>
            <a:rPr lang="en-US" smtClean="0"/>
            <a:t>Proper utilization of collected capital</a:t>
          </a:r>
          <a:endParaRPr lang="en-IN"/>
        </a:p>
      </dgm:t>
    </dgm:pt>
    <dgm:pt modelId="{36008FB7-59F4-4049-893B-869A00DFB2C1}" type="parTrans" cxnId="{AA4473E9-463D-4E46-87C1-ADDCA39A6F8D}">
      <dgm:prSet/>
      <dgm:spPr/>
      <dgm:t>
        <a:bodyPr/>
        <a:lstStyle/>
        <a:p>
          <a:endParaRPr lang="en-US"/>
        </a:p>
      </dgm:t>
    </dgm:pt>
    <dgm:pt modelId="{4B868E89-05B4-49C3-ABC3-2C3C0D1833B3}" type="sibTrans" cxnId="{AA4473E9-463D-4E46-87C1-ADDCA39A6F8D}">
      <dgm:prSet/>
      <dgm:spPr/>
      <dgm:t>
        <a:bodyPr/>
        <a:lstStyle/>
        <a:p>
          <a:endParaRPr lang="en-US"/>
        </a:p>
      </dgm:t>
    </dgm:pt>
    <dgm:pt modelId="{3116E5CD-9C77-4E15-80B7-4C6B64FF61FF}">
      <dgm:prSet/>
      <dgm:spPr/>
      <dgm:t>
        <a:bodyPr/>
        <a:lstStyle/>
        <a:p>
          <a:pPr rtl="0"/>
          <a:r>
            <a:rPr lang="en-US" smtClean="0"/>
            <a:t>Fair rate of return to the investors</a:t>
          </a:r>
          <a:endParaRPr lang="en-IN"/>
        </a:p>
      </dgm:t>
    </dgm:pt>
    <dgm:pt modelId="{848F2AAB-3369-40D4-9309-E0AE22563B49}" type="parTrans" cxnId="{AF8823B3-3977-4569-82BE-635B09EE8BE5}">
      <dgm:prSet/>
      <dgm:spPr/>
      <dgm:t>
        <a:bodyPr/>
        <a:lstStyle/>
        <a:p>
          <a:endParaRPr lang="en-US"/>
        </a:p>
      </dgm:t>
    </dgm:pt>
    <dgm:pt modelId="{EA90DA45-B96A-4B9D-A34D-D05AEA2F749F}" type="sibTrans" cxnId="{AF8823B3-3977-4569-82BE-635B09EE8BE5}">
      <dgm:prSet/>
      <dgm:spPr/>
      <dgm:t>
        <a:bodyPr/>
        <a:lstStyle/>
        <a:p>
          <a:endParaRPr lang="en-US"/>
        </a:p>
      </dgm:t>
    </dgm:pt>
    <dgm:pt modelId="{7490107E-B702-4CD5-88EB-FABF6F19A6C6}">
      <dgm:prSet/>
      <dgm:spPr/>
      <dgm:t>
        <a:bodyPr/>
        <a:lstStyle/>
        <a:p>
          <a:pPr rtl="0"/>
          <a:r>
            <a:rPr lang="en-US" smtClean="0"/>
            <a:t>Proper financial coordination with other departments</a:t>
          </a:r>
          <a:endParaRPr lang="en-IN"/>
        </a:p>
      </dgm:t>
    </dgm:pt>
    <dgm:pt modelId="{DB1C96AF-8688-4812-B7D9-DAFBFFCEE9CC}" type="parTrans" cxnId="{71682519-CF35-46FE-8D75-8DED5D8237A2}">
      <dgm:prSet/>
      <dgm:spPr/>
      <dgm:t>
        <a:bodyPr/>
        <a:lstStyle/>
        <a:p>
          <a:endParaRPr lang="en-US"/>
        </a:p>
      </dgm:t>
    </dgm:pt>
    <dgm:pt modelId="{20481F3D-EBFE-425B-BBAB-145574EECD5B}" type="sibTrans" cxnId="{71682519-CF35-46FE-8D75-8DED5D8237A2}">
      <dgm:prSet/>
      <dgm:spPr/>
      <dgm:t>
        <a:bodyPr/>
        <a:lstStyle/>
        <a:p>
          <a:endParaRPr lang="en-US"/>
        </a:p>
      </dgm:t>
    </dgm:pt>
    <dgm:pt modelId="{0F6BA6A8-C49A-43B2-8560-32E169E1E449}">
      <dgm:prSet/>
      <dgm:spPr/>
      <dgm:t>
        <a:bodyPr/>
        <a:lstStyle/>
        <a:p>
          <a:pPr rtl="0"/>
          <a:r>
            <a:rPr lang="en-US" smtClean="0"/>
            <a:t>Create good image of the company</a:t>
          </a:r>
          <a:endParaRPr lang="en-IN"/>
        </a:p>
      </dgm:t>
    </dgm:pt>
    <dgm:pt modelId="{7B50410A-76A3-47CD-B409-D86D3EB368E5}" type="parTrans" cxnId="{AF9ECF66-73AA-4564-BA95-4DE2760A3CA9}">
      <dgm:prSet/>
      <dgm:spPr/>
      <dgm:t>
        <a:bodyPr/>
        <a:lstStyle/>
        <a:p>
          <a:endParaRPr lang="en-US"/>
        </a:p>
      </dgm:t>
    </dgm:pt>
    <dgm:pt modelId="{1659B757-1B5F-48C6-B425-622F4FD258DD}" type="sibTrans" cxnId="{AF9ECF66-73AA-4564-BA95-4DE2760A3CA9}">
      <dgm:prSet/>
      <dgm:spPr/>
      <dgm:t>
        <a:bodyPr/>
        <a:lstStyle/>
        <a:p>
          <a:endParaRPr lang="en-US"/>
        </a:p>
      </dgm:t>
    </dgm:pt>
    <dgm:pt modelId="{7AD27D22-5D5D-410C-BBCA-108A3DFBBB50}">
      <dgm:prSet/>
      <dgm:spPr/>
      <dgm:t>
        <a:bodyPr/>
        <a:lstStyle/>
        <a:p>
          <a:pPr rtl="0"/>
          <a:r>
            <a:rPr lang="en-US" smtClean="0"/>
            <a:t>Maintain adequate cash flow</a:t>
          </a:r>
          <a:endParaRPr lang="en-IN"/>
        </a:p>
      </dgm:t>
    </dgm:pt>
    <dgm:pt modelId="{C899673E-A5CB-458D-B710-61EBED82C98C}" type="parTrans" cxnId="{B2AD0A5A-9603-422A-B720-03364050646B}">
      <dgm:prSet/>
      <dgm:spPr/>
      <dgm:t>
        <a:bodyPr/>
        <a:lstStyle/>
        <a:p>
          <a:endParaRPr lang="en-US"/>
        </a:p>
      </dgm:t>
    </dgm:pt>
    <dgm:pt modelId="{334782DB-3C6A-4786-9F9C-7CBFA9BCB30C}" type="sibTrans" cxnId="{B2AD0A5A-9603-422A-B720-03364050646B}">
      <dgm:prSet/>
      <dgm:spPr/>
      <dgm:t>
        <a:bodyPr/>
        <a:lstStyle/>
        <a:p>
          <a:endParaRPr lang="en-US"/>
        </a:p>
      </dgm:t>
    </dgm:pt>
    <dgm:pt modelId="{E5717BEC-22EC-4044-826A-34E5068C5D74}">
      <dgm:prSet/>
      <dgm:spPr/>
      <dgm:t>
        <a:bodyPr/>
        <a:lstStyle/>
        <a:p>
          <a:pPr rtl="0"/>
          <a:r>
            <a:rPr lang="en-US" dirty="0" smtClean="0"/>
            <a:t>Ensure survival, growth and stability of the company</a:t>
          </a:r>
          <a:endParaRPr lang="en-IN" dirty="0"/>
        </a:p>
      </dgm:t>
    </dgm:pt>
    <dgm:pt modelId="{029FD659-C5A5-493E-BF94-27BC935C57F5}" type="parTrans" cxnId="{467CC893-99FB-47E9-9050-9A6667550876}">
      <dgm:prSet/>
      <dgm:spPr/>
      <dgm:t>
        <a:bodyPr/>
        <a:lstStyle/>
        <a:p>
          <a:endParaRPr lang="en-US"/>
        </a:p>
      </dgm:t>
    </dgm:pt>
    <dgm:pt modelId="{030780F2-8FE7-4FC1-B2BD-6C0AE5A05967}" type="sibTrans" cxnId="{467CC893-99FB-47E9-9050-9A6667550876}">
      <dgm:prSet/>
      <dgm:spPr/>
      <dgm:t>
        <a:bodyPr/>
        <a:lstStyle/>
        <a:p>
          <a:endParaRPr lang="en-US"/>
        </a:p>
      </dgm:t>
    </dgm:pt>
    <dgm:pt modelId="{19700B24-53EE-4F0B-B12D-F2B53D0B9855}">
      <dgm:prSet/>
      <dgm:spPr/>
      <dgm:t>
        <a:bodyPr/>
        <a:lstStyle/>
        <a:p>
          <a:pPr rtl="0"/>
          <a:r>
            <a:rPr lang="en-US" smtClean="0"/>
            <a:t>Proper financial discipline</a:t>
          </a:r>
          <a:endParaRPr lang="en-IN"/>
        </a:p>
      </dgm:t>
    </dgm:pt>
    <dgm:pt modelId="{480BCDC6-9983-4FF5-8DCD-ED868BC97AED}" type="parTrans" cxnId="{334B7BB9-586F-47F3-BD38-6F1AA8999E77}">
      <dgm:prSet/>
      <dgm:spPr/>
      <dgm:t>
        <a:bodyPr/>
        <a:lstStyle/>
        <a:p>
          <a:endParaRPr lang="en-US"/>
        </a:p>
      </dgm:t>
    </dgm:pt>
    <dgm:pt modelId="{756D00C2-0A0F-4BA0-8164-83BDFB75E3F4}" type="sibTrans" cxnId="{334B7BB9-586F-47F3-BD38-6F1AA8999E77}">
      <dgm:prSet/>
      <dgm:spPr/>
      <dgm:t>
        <a:bodyPr/>
        <a:lstStyle/>
        <a:p>
          <a:endParaRPr lang="en-US"/>
        </a:p>
      </dgm:t>
    </dgm:pt>
    <dgm:pt modelId="{A171194C-5A1A-4A05-AC72-449F2D92F6B9}">
      <dgm:prSet/>
      <dgm:spPr/>
      <dgm:t>
        <a:bodyPr/>
        <a:lstStyle/>
        <a:p>
          <a:pPr rtl="0"/>
          <a:r>
            <a:rPr lang="en-US" smtClean="0"/>
            <a:t>Retain a part of yearly profits</a:t>
          </a:r>
          <a:endParaRPr lang="en-IN"/>
        </a:p>
      </dgm:t>
    </dgm:pt>
    <dgm:pt modelId="{D564F98B-41B5-4828-8562-EBA777CED36F}" type="parTrans" cxnId="{5E1C3A8C-7F01-48F3-80C6-380DC7AAE30B}">
      <dgm:prSet/>
      <dgm:spPr/>
      <dgm:t>
        <a:bodyPr/>
        <a:lstStyle/>
        <a:p>
          <a:endParaRPr lang="en-US"/>
        </a:p>
      </dgm:t>
    </dgm:pt>
    <dgm:pt modelId="{29E8E8CF-6193-408B-8D08-675E7E2AA30A}" type="sibTrans" cxnId="{5E1C3A8C-7F01-48F3-80C6-380DC7AAE30B}">
      <dgm:prSet/>
      <dgm:spPr/>
      <dgm:t>
        <a:bodyPr/>
        <a:lstStyle/>
        <a:p>
          <a:endParaRPr lang="en-US"/>
        </a:p>
      </dgm:t>
    </dgm:pt>
    <dgm:pt modelId="{83951A1E-8E14-4559-85A2-E25D852CC644}">
      <dgm:prSet/>
      <dgm:spPr/>
      <dgm:t>
        <a:bodyPr/>
        <a:lstStyle/>
        <a:p>
          <a:pPr rtl="0"/>
          <a:r>
            <a:rPr lang="en-US" smtClean="0"/>
            <a:t>Raise additional funds required for the business at reasonable cost</a:t>
          </a:r>
          <a:endParaRPr lang="en-IN"/>
        </a:p>
      </dgm:t>
    </dgm:pt>
    <dgm:pt modelId="{6853A86F-33E2-4B83-806A-7D375F26BE7B}" type="parTrans" cxnId="{59E38AFE-B54A-4C1B-8CF4-D97098C09796}">
      <dgm:prSet/>
      <dgm:spPr/>
      <dgm:t>
        <a:bodyPr/>
        <a:lstStyle/>
        <a:p>
          <a:endParaRPr lang="en-US"/>
        </a:p>
      </dgm:t>
    </dgm:pt>
    <dgm:pt modelId="{D0A25012-288F-4B93-B5A3-0CA13776EFA8}" type="sibTrans" cxnId="{59E38AFE-B54A-4C1B-8CF4-D97098C09796}">
      <dgm:prSet/>
      <dgm:spPr/>
      <dgm:t>
        <a:bodyPr/>
        <a:lstStyle/>
        <a:p>
          <a:endParaRPr lang="en-US"/>
        </a:p>
      </dgm:t>
    </dgm:pt>
    <dgm:pt modelId="{8C98376B-2694-42A5-A334-05167BF1A23A}" type="pres">
      <dgm:prSet presAssocID="{7325564D-DB52-47CE-94CB-705B0EE4204F}" presName="vert0" presStyleCnt="0">
        <dgm:presLayoutVars>
          <dgm:dir/>
          <dgm:animOne val="branch"/>
          <dgm:animLvl val="lvl"/>
        </dgm:presLayoutVars>
      </dgm:prSet>
      <dgm:spPr/>
      <dgm:t>
        <a:bodyPr/>
        <a:lstStyle/>
        <a:p>
          <a:endParaRPr lang="en-US"/>
        </a:p>
      </dgm:t>
    </dgm:pt>
    <dgm:pt modelId="{D2DC40FC-A862-40FD-A63C-658EB88A97BA}" type="pres">
      <dgm:prSet presAssocID="{C9FE3274-2DF4-41DA-BE13-90346C276F25}" presName="thickLine" presStyleLbl="alignNode1" presStyleIdx="0" presStyleCnt="10"/>
      <dgm:spPr/>
    </dgm:pt>
    <dgm:pt modelId="{980BD676-19C5-4A36-A32B-FD57630FD1DF}" type="pres">
      <dgm:prSet presAssocID="{C9FE3274-2DF4-41DA-BE13-90346C276F25}" presName="horz1" presStyleCnt="0"/>
      <dgm:spPr/>
    </dgm:pt>
    <dgm:pt modelId="{DF85582A-21D3-444F-86A2-2CB8B65ED109}" type="pres">
      <dgm:prSet presAssocID="{C9FE3274-2DF4-41DA-BE13-90346C276F25}" presName="tx1" presStyleLbl="revTx" presStyleIdx="0" presStyleCnt="10"/>
      <dgm:spPr/>
      <dgm:t>
        <a:bodyPr/>
        <a:lstStyle/>
        <a:p>
          <a:endParaRPr lang="en-US"/>
        </a:p>
      </dgm:t>
    </dgm:pt>
    <dgm:pt modelId="{7FF9FDBA-77F0-4790-8860-5D5AA5A56D94}" type="pres">
      <dgm:prSet presAssocID="{C9FE3274-2DF4-41DA-BE13-90346C276F25}" presName="vert1" presStyleCnt="0"/>
      <dgm:spPr/>
    </dgm:pt>
    <dgm:pt modelId="{3D28925B-4FD8-4F96-A1A5-62034A688E64}" type="pres">
      <dgm:prSet presAssocID="{9A9AD5FF-A82D-46D6-88ED-CD6CDD0905A3}" presName="thickLine" presStyleLbl="alignNode1" presStyleIdx="1" presStyleCnt="10"/>
      <dgm:spPr/>
    </dgm:pt>
    <dgm:pt modelId="{B2491A81-DDB6-46F0-84B0-EE4EBE6B13A8}" type="pres">
      <dgm:prSet presAssocID="{9A9AD5FF-A82D-46D6-88ED-CD6CDD0905A3}" presName="horz1" presStyleCnt="0"/>
      <dgm:spPr/>
    </dgm:pt>
    <dgm:pt modelId="{7455AFBD-DE97-49DB-B133-9D9F106F7781}" type="pres">
      <dgm:prSet presAssocID="{9A9AD5FF-A82D-46D6-88ED-CD6CDD0905A3}" presName="tx1" presStyleLbl="revTx" presStyleIdx="1" presStyleCnt="10"/>
      <dgm:spPr/>
      <dgm:t>
        <a:bodyPr/>
        <a:lstStyle/>
        <a:p>
          <a:endParaRPr lang="en-US"/>
        </a:p>
      </dgm:t>
    </dgm:pt>
    <dgm:pt modelId="{31186869-050D-4BBF-BCFF-26DE53145819}" type="pres">
      <dgm:prSet presAssocID="{9A9AD5FF-A82D-46D6-88ED-CD6CDD0905A3}" presName="vert1" presStyleCnt="0"/>
      <dgm:spPr/>
    </dgm:pt>
    <dgm:pt modelId="{D1B8D8D2-0ADF-4846-B244-3A68B82A3060}" type="pres">
      <dgm:prSet presAssocID="{3116E5CD-9C77-4E15-80B7-4C6B64FF61FF}" presName="thickLine" presStyleLbl="alignNode1" presStyleIdx="2" presStyleCnt="10"/>
      <dgm:spPr/>
    </dgm:pt>
    <dgm:pt modelId="{6313ED67-6AB2-4C49-9E5C-B41334702A3C}" type="pres">
      <dgm:prSet presAssocID="{3116E5CD-9C77-4E15-80B7-4C6B64FF61FF}" presName="horz1" presStyleCnt="0"/>
      <dgm:spPr/>
    </dgm:pt>
    <dgm:pt modelId="{0444F628-2935-4ECA-A6BB-044ECD044D94}" type="pres">
      <dgm:prSet presAssocID="{3116E5CD-9C77-4E15-80B7-4C6B64FF61FF}" presName="tx1" presStyleLbl="revTx" presStyleIdx="2" presStyleCnt="10"/>
      <dgm:spPr/>
      <dgm:t>
        <a:bodyPr/>
        <a:lstStyle/>
        <a:p>
          <a:endParaRPr lang="en-US"/>
        </a:p>
      </dgm:t>
    </dgm:pt>
    <dgm:pt modelId="{3053CD29-E6F9-4E32-9E0B-B01C70C62F14}" type="pres">
      <dgm:prSet presAssocID="{3116E5CD-9C77-4E15-80B7-4C6B64FF61FF}" presName="vert1" presStyleCnt="0"/>
      <dgm:spPr/>
    </dgm:pt>
    <dgm:pt modelId="{46AD43B6-EBAD-4A2C-9FD0-7DCB450D7298}" type="pres">
      <dgm:prSet presAssocID="{7490107E-B702-4CD5-88EB-FABF6F19A6C6}" presName="thickLine" presStyleLbl="alignNode1" presStyleIdx="3" presStyleCnt="10"/>
      <dgm:spPr/>
    </dgm:pt>
    <dgm:pt modelId="{AF99FA82-DFE4-40C7-BCAF-6A41AB68C996}" type="pres">
      <dgm:prSet presAssocID="{7490107E-B702-4CD5-88EB-FABF6F19A6C6}" presName="horz1" presStyleCnt="0"/>
      <dgm:spPr/>
    </dgm:pt>
    <dgm:pt modelId="{96467A4C-296D-4A68-B2F7-2EF63CA2CBA9}" type="pres">
      <dgm:prSet presAssocID="{7490107E-B702-4CD5-88EB-FABF6F19A6C6}" presName="tx1" presStyleLbl="revTx" presStyleIdx="3" presStyleCnt="10"/>
      <dgm:spPr/>
      <dgm:t>
        <a:bodyPr/>
        <a:lstStyle/>
        <a:p>
          <a:endParaRPr lang="en-US"/>
        </a:p>
      </dgm:t>
    </dgm:pt>
    <dgm:pt modelId="{D4ED6B82-12ED-4756-A4B7-15D6D2F897A3}" type="pres">
      <dgm:prSet presAssocID="{7490107E-B702-4CD5-88EB-FABF6F19A6C6}" presName="vert1" presStyleCnt="0"/>
      <dgm:spPr/>
    </dgm:pt>
    <dgm:pt modelId="{D8FF0A2F-E192-464B-810C-D70EF8F7D72B}" type="pres">
      <dgm:prSet presAssocID="{0F6BA6A8-C49A-43B2-8560-32E169E1E449}" presName="thickLine" presStyleLbl="alignNode1" presStyleIdx="4" presStyleCnt="10"/>
      <dgm:spPr/>
    </dgm:pt>
    <dgm:pt modelId="{7E6DB42A-E3A1-4263-AFAE-F0D050BCA7A6}" type="pres">
      <dgm:prSet presAssocID="{0F6BA6A8-C49A-43B2-8560-32E169E1E449}" presName="horz1" presStyleCnt="0"/>
      <dgm:spPr/>
    </dgm:pt>
    <dgm:pt modelId="{0CBAE6CB-6CB7-48BA-8114-4D59DC601AC9}" type="pres">
      <dgm:prSet presAssocID="{0F6BA6A8-C49A-43B2-8560-32E169E1E449}" presName="tx1" presStyleLbl="revTx" presStyleIdx="4" presStyleCnt="10"/>
      <dgm:spPr/>
      <dgm:t>
        <a:bodyPr/>
        <a:lstStyle/>
        <a:p>
          <a:endParaRPr lang="en-US"/>
        </a:p>
      </dgm:t>
    </dgm:pt>
    <dgm:pt modelId="{6BAAF2D6-B7E3-4034-8EB5-EC307223D4F7}" type="pres">
      <dgm:prSet presAssocID="{0F6BA6A8-C49A-43B2-8560-32E169E1E449}" presName="vert1" presStyleCnt="0"/>
      <dgm:spPr/>
    </dgm:pt>
    <dgm:pt modelId="{5608765E-6650-40BE-BE2D-6D49758C3CDA}" type="pres">
      <dgm:prSet presAssocID="{7AD27D22-5D5D-410C-BBCA-108A3DFBBB50}" presName="thickLine" presStyleLbl="alignNode1" presStyleIdx="5" presStyleCnt="10"/>
      <dgm:spPr/>
    </dgm:pt>
    <dgm:pt modelId="{CFEB1C01-CF0F-4AA0-8F3C-5545E48D7F04}" type="pres">
      <dgm:prSet presAssocID="{7AD27D22-5D5D-410C-BBCA-108A3DFBBB50}" presName="horz1" presStyleCnt="0"/>
      <dgm:spPr/>
    </dgm:pt>
    <dgm:pt modelId="{3F2A6938-4D27-4488-90E6-D54A1A721267}" type="pres">
      <dgm:prSet presAssocID="{7AD27D22-5D5D-410C-BBCA-108A3DFBBB50}" presName="tx1" presStyleLbl="revTx" presStyleIdx="5" presStyleCnt="10"/>
      <dgm:spPr/>
      <dgm:t>
        <a:bodyPr/>
        <a:lstStyle/>
        <a:p>
          <a:endParaRPr lang="en-US"/>
        </a:p>
      </dgm:t>
    </dgm:pt>
    <dgm:pt modelId="{16149115-1A41-47BF-BF1A-46ADDD51FD0A}" type="pres">
      <dgm:prSet presAssocID="{7AD27D22-5D5D-410C-BBCA-108A3DFBBB50}" presName="vert1" presStyleCnt="0"/>
      <dgm:spPr/>
    </dgm:pt>
    <dgm:pt modelId="{AC34B159-AC54-4A19-BA4C-7EFF101A23CC}" type="pres">
      <dgm:prSet presAssocID="{E5717BEC-22EC-4044-826A-34E5068C5D74}" presName="thickLine" presStyleLbl="alignNode1" presStyleIdx="6" presStyleCnt="10"/>
      <dgm:spPr/>
    </dgm:pt>
    <dgm:pt modelId="{22F20B16-07B9-4159-A62E-0AFF1376F4C1}" type="pres">
      <dgm:prSet presAssocID="{E5717BEC-22EC-4044-826A-34E5068C5D74}" presName="horz1" presStyleCnt="0"/>
      <dgm:spPr/>
    </dgm:pt>
    <dgm:pt modelId="{33E876F9-973B-4285-96D3-E4036B64FF3F}" type="pres">
      <dgm:prSet presAssocID="{E5717BEC-22EC-4044-826A-34E5068C5D74}" presName="tx1" presStyleLbl="revTx" presStyleIdx="6" presStyleCnt="10"/>
      <dgm:spPr/>
      <dgm:t>
        <a:bodyPr/>
        <a:lstStyle/>
        <a:p>
          <a:endParaRPr lang="en-US"/>
        </a:p>
      </dgm:t>
    </dgm:pt>
    <dgm:pt modelId="{937DD7F6-A665-447F-8F1B-C304ED20DDFB}" type="pres">
      <dgm:prSet presAssocID="{E5717BEC-22EC-4044-826A-34E5068C5D74}" presName="vert1" presStyleCnt="0"/>
      <dgm:spPr/>
    </dgm:pt>
    <dgm:pt modelId="{E84FA848-458E-466A-AB00-7CF04BC29D8A}" type="pres">
      <dgm:prSet presAssocID="{19700B24-53EE-4F0B-B12D-F2B53D0B9855}" presName="thickLine" presStyleLbl="alignNode1" presStyleIdx="7" presStyleCnt="10"/>
      <dgm:spPr/>
    </dgm:pt>
    <dgm:pt modelId="{14F0DF64-C8A3-43E8-B866-0A66681F9CD8}" type="pres">
      <dgm:prSet presAssocID="{19700B24-53EE-4F0B-B12D-F2B53D0B9855}" presName="horz1" presStyleCnt="0"/>
      <dgm:spPr/>
    </dgm:pt>
    <dgm:pt modelId="{90630E87-328F-4D3A-918D-372D443094AD}" type="pres">
      <dgm:prSet presAssocID="{19700B24-53EE-4F0B-B12D-F2B53D0B9855}" presName="tx1" presStyleLbl="revTx" presStyleIdx="7" presStyleCnt="10"/>
      <dgm:spPr/>
      <dgm:t>
        <a:bodyPr/>
        <a:lstStyle/>
        <a:p>
          <a:endParaRPr lang="en-US"/>
        </a:p>
      </dgm:t>
    </dgm:pt>
    <dgm:pt modelId="{D18E08E1-D308-4107-ABAB-556D4978557D}" type="pres">
      <dgm:prSet presAssocID="{19700B24-53EE-4F0B-B12D-F2B53D0B9855}" presName="vert1" presStyleCnt="0"/>
      <dgm:spPr/>
    </dgm:pt>
    <dgm:pt modelId="{2674C48A-0EE8-4FBA-8211-5DC7A7DD3C55}" type="pres">
      <dgm:prSet presAssocID="{A171194C-5A1A-4A05-AC72-449F2D92F6B9}" presName="thickLine" presStyleLbl="alignNode1" presStyleIdx="8" presStyleCnt="10"/>
      <dgm:spPr/>
    </dgm:pt>
    <dgm:pt modelId="{995A6F3B-B59F-4A94-913B-AFCF06704093}" type="pres">
      <dgm:prSet presAssocID="{A171194C-5A1A-4A05-AC72-449F2D92F6B9}" presName="horz1" presStyleCnt="0"/>
      <dgm:spPr/>
    </dgm:pt>
    <dgm:pt modelId="{EB695BB9-F736-4FD5-961D-AFE05954E200}" type="pres">
      <dgm:prSet presAssocID="{A171194C-5A1A-4A05-AC72-449F2D92F6B9}" presName="tx1" presStyleLbl="revTx" presStyleIdx="8" presStyleCnt="10"/>
      <dgm:spPr/>
      <dgm:t>
        <a:bodyPr/>
        <a:lstStyle/>
        <a:p>
          <a:endParaRPr lang="en-US"/>
        </a:p>
      </dgm:t>
    </dgm:pt>
    <dgm:pt modelId="{A815687B-CABD-4161-97F0-DA3520251579}" type="pres">
      <dgm:prSet presAssocID="{A171194C-5A1A-4A05-AC72-449F2D92F6B9}" presName="vert1" presStyleCnt="0"/>
      <dgm:spPr/>
    </dgm:pt>
    <dgm:pt modelId="{1932F8BA-DE7F-412A-8888-3E8DBA775926}" type="pres">
      <dgm:prSet presAssocID="{83951A1E-8E14-4559-85A2-E25D852CC644}" presName="thickLine" presStyleLbl="alignNode1" presStyleIdx="9" presStyleCnt="10"/>
      <dgm:spPr/>
    </dgm:pt>
    <dgm:pt modelId="{236725A8-C0A3-4C3B-B6F8-1FC47E180A1D}" type="pres">
      <dgm:prSet presAssocID="{83951A1E-8E14-4559-85A2-E25D852CC644}" presName="horz1" presStyleCnt="0"/>
      <dgm:spPr/>
    </dgm:pt>
    <dgm:pt modelId="{ECF947D4-9F47-414A-AA8D-14A4BBEA226A}" type="pres">
      <dgm:prSet presAssocID="{83951A1E-8E14-4559-85A2-E25D852CC644}" presName="tx1" presStyleLbl="revTx" presStyleIdx="9" presStyleCnt="10"/>
      <dgm:spPr/>
      <dgm:t>
        <a:bodyPr/>
        <a:lstStyle/>
        <a:p>
          <a:endParaRPr lang="en-US"/>
        </a:p>
      </dgm:t>
    </dgm:pt>
    <dgm:pt modelId="{92875E13-0042-4424-9468-4333DF3611E0}" type="pres">
      <dgm:prSet presAssocID="{83951A1E-8E14-4559-85A2-E25D852CC644}" presName="vert1" presStyleCnt="0"/>
      <dgm:spPr/>
    </dgm:pt>
  </dgm:ptLst>
  <dgm:cxnLst>
    <dgm:cxn modelId="{D257578A-9405-4356-990B-DF1DE7860BC9}" type="presOf" srcId="{0F6BA6A8-C49A-43B2-8560-32E169E1E449}" destId="{0CBAE6CB-6CB7-48BA-8114-4D59DC601AC9}" srcOrd="0" destOrd="0" presId="urn:microsoft.com/office/officeart/2008/layout/LinedList"/>
    <dgm:cxn modelId="{5E1C3A8C-7F01-48F3-80C6-380DC7AAE30B}" srcId="{7325564D-DB52-47CE-94CB-705B0EE4204F}" destId="{A171194C-5A1A-4A05-AC72-449F2D92F6B9}" srcOrd="8" destOrd="0" parTransId="{D564F98B-41B5-4828-8562-EBA777CED36F}" sibTransId="{29E8E8CF-6193-408B-8D08-675E7E2AA30A}"/>
    <dgm:cxn modelId="{04202EC3-C22A-44EA-88AD-CAD989784288}" type="presOf" srcId="{7490107E-B702-4CD5-88EB-FABF6F19A6C6}" destId="{96467A4C-296D-4A68-B2F7-2EF63CA2CBA9}" srcOrd="0" destOrd="0" presId="urn:microsoft.com/office/officeart/2008/layout/LinedList"/>
    <dgm:cxn modelId="{AF9ECF66-73AA-4564-BA95-4DE2760A3CA9}" srcId="{7325564D-DB52-47CE-94CB-705B0EE4204F}" destId="{0F6BA6A8-C49A-43B2-8560-32E169E1E449}" srcOrd="4" destOrd="0" parTransId="{7B50410A-76A3-47CD-B409-D86D3EB368E5}" sibTransId="{1659B757-1B5F-48C6-B425-622F4FD258DD}"/>
    <dgm:cxn modelId="{AF8823B3-3977-4569-82BE-635B09EE8BE5}" srcId="{7325564D-DB52-47CE-94CB-705B0EE4204F}" destId="{3116E5CD-9C77-4E15-80B7-4C6B64FF61FF}" srcOrd="2" destOrd="0" parTransId="{848F2AAB-3369-40D4-9309-E0AE22563B49}" sibTransId="{EA90DA45-B96A-4B9D-A34D-D05AEA2F749F}"/>
    <dgm:cxn modelId="{467CC893-99FB-47E9-9050-9A6667550876}" srcId="{7325564D-DB52-47CE-94CB-705B0EE4204F}" destId="{E5717BEC-22EC-4044-826A-34E5068C5D74}" srcOrd="6" destOrd="0" parTransId="{029FD659-C5A5-493E-BF94-27BC935C57F5}" sibTransId="{030780F2-8FE7-4FC1-B2BD-6C0AE5A05967}"/>
    <dgm:cxn modelId="{AA4473E9-463D-4E46-87C1-ADDCA39A6F8D}" srcId="{7325564D-DB52-47CE-94CB-705B0EE4204F}" destId="{9A9AD5FF-A82D-46D6-88ED-CD6CDD0905A3}" srcOrd="1" destOrd="0" parTransId="{36008FB7-59F4-4049-893B-869A00DFB2C1}" sibTransId="{4B868E89-05B4-49C3-ABC3-2C3C0D1833B3}"/>
    <dgm:cxn modelId="{D8D50D54-A794-4580-BDB1-4AA2E0006158}" type="presOf" srcId="{7325564D-DB52-47CE-94CB-705B0EE4204F}" destId="{8C98376B-2694-42A5-A334-05167BF1A23A}" srcOrd="0" destOrd="0" presId="urn:microsoft.com/office/officeart/2008/layout/LinedList"/>
    <dgm:cxn modelId="{75D6AEB8-11EC-45FE-BBE7-960E2FA246AB}" type="presOf" srcId="{7AD27D22-5D5D-410C-BBCA-108A3DFBBB50}" destId="{3F2A6938-4D27-4488-90E6-D54A1A721267}" srcOrd="0" destOrd="0" presId="urn:microsoft.com/office/officeart/2008/layout/LinedList"/>
    <dgm:cxn modelId="{71682519-CF35-46FE-8D75-8DED5D8237A2}" srcId="{7325564D-DB52-47CE-94CB-705B0EE4204F}" destId="{7490107E-B702-4CD5-88EB-FABF6F19A6C6}" srcOrd="3" destOrd="0" parTransId="{DB1C96AF-8688-4812-B7D9-DAFBFFCEE9CC}" sibTransId="{20481F3D-EBFE-425B-BBAB-145574EECD5B}"/>
    <dgm:cxn modelId="{5C15A37E-3D16-4810-93AC-9FA6B77A2B9E}" type="presOf" srcId="{C9FE3274-2DF4-41DA-BE13-90346C276F25}" destId="{DF85582A-21D3-444F-86A2-2CB8B65ED109}" srcOrd="0" destOrd="0" presId="urn:microsoft.com/office/officeart/2008/layout/LinedList"/>
    <dgm:cxn modelId="{E5C036D5-F805-48F2-B46E-9B61EF56EFC7}" type="presOf" srcId="{E5717BEC-22EC-4044-826A-34E5068C5D74}" destId="{33E876F9-973B-4285-96D3-E4036B64FF3F}" srcOrd="0" destOrd="0" presId="urn:microsoft.com/office/officeart/2008/layout/LinedList"/>
    <dgm:cxn modelId="{73356F4F-98E6-4C7D-9FD7-915F7B4324FA}" type="presOf" srcId="{9A9AD5FF-A82D-46D6-88ED-CD6CDD0905A3}" destId="{7455AFBD-DE97-49DB-B133-9D9F106F7781}" srcOrd="0" destOrd="0" presId="urn:microsoft.com/office/officeart/2008/layout/LinedList"/>
    <dgm:cxn modelId="{B2AD0A5A-9603-422A-B720-03364050646B}" srcId="{7325564D-DB52-47CE-94CB-705B0EE4204F}" destId="{7AD27D22-5D5D-410C-BBCA-108A3DFBBB50}" srcOrd="5" destOrd="0" parTransId="{C899673E-A5CB-458D-B710-61EBED82C98C}" sibTransId="{334782DB-3C6A-4786-9F9C-7CBFA9BCB30C}"/>
    <dgm:cxn modelId="{669A219C-491F-45E0-B443-3618770E8257}" type="presOf" srcId="{A171194C-5A1A-4A05-AC72-449F2D92F6B9}" destId="{EB695BB9-F736-4FD5-961D-AFE05954E200}" srcOrd="0" destOrd="0" presId="urn:microsoft.com/office/officeart/2008/layout/LinedList"/>
    <dgm:cxn modelId="{1DA4974F-E453-428F-BDE3-8D30A0603929}" type="presOf" srcId="{83951A1E-8E14-4559-85A2-E25D852CC644}" destId="{ECF947D4-9F47-414A-AA8D-14A4BBEA226A}" srcOrd="0" destOrd="0" presId="urn:microsoft.com/office/officeart/2008/layout/LinedList"/>
    <dgm:cxn modelId="{334B7BB9-586F-47F3-BD38-6F1AA8999E77}" srcId="{7325564D-DB52-47CE-94CB-705B0EE4204F}" destId="{19700B24-53EE-4F0B-B12D-F2B53D0B9855}" srcOrd="7" destOrd="0" parTransId="{480BCDC6-9983-4FF5-8DCD-ED868BC97AED}" sibTransId="{756D00C2-0A0F-4BA0-8164-83BDFB75E3F4}"/>
    <dgm:cxn modelId="{218CC0D7-2CD8-45C2-92EB-651ED4671A88}" type="presOf" srcId="{3116E5CD-9C77-4E15-80B7-4C6B64FF61FF}" destId="{0444F628-2935-4ECA-A6BB-044ECD044D94}" srcOrd="0" destOrd="0" presId="urn:microsoft.com/office/officeart/2008/layout/LinedList"/>
    <dgm:cxn modelId="{7143F98E-3FFD-42C7-BEC2-AE154B52619C}" type="presOf" srcId="{19700B24-53EE-4F0B-B12D-F2B53D0B9855}" destId="{90630E87-328F-4D3A-918D-372D443094AD}" srcOrd="0" destOrd="0" presId="urn:microsoft.com/office/officeart/2008/layout/LinedList"/>
    <dgm:cxn modelId="{B2EBF70D-61BA-4E5A-988B-CDB7C985066D}" srcId="{7325564D-DB52-47CE-94CB-705B0EE4204F}" destId="{C9FE3274-2DF4-41DA-BE13-90346C276F25}" srcOrd="0" destOrd="0" parTransId="{3FEC2544-DC57-4E22-BFC4-0D7408612720}" sibTransId="{DFCE8932-BFEF-42D5-B696-B72C3DFE9C20}"/>
    <dgm:cxn modelId="{59E38AFE-B54A-4C1B-8CF4-D97098C09796}" srcId="{7325564D-DB52-47CE-94CB-705B0EE4204F}" destId="{83951A1E-8E14-4559-85A2-E25D852CC644}" srcOrd="9" destOrd="0" parTransId="{6853A86F-33E2-4B83-806A-7D375F26BE7B}" sibTransId="{D0A25012-288F-4B93-B5A3-0CA13776EFA8}"/>
    <dgm:cxn modelId="{78955D6C-5B75-4CD0-B58E-989F673AD815}" type="presParOf" srcId="{8C98376B-2694-42A5-A334-05167BF1A23A}" destId="{D2DC40FC-A862-40FD-A63C-658EB88A97BA}" srcOrd="0" destOrd="0" presId="urn:microsoft.com/office/officeart/2008/layout/LinedList"/>
    <dgm:cxn modelId="{BEBD4116-9FB3-403F-999C-814A0CE6A2B7}" type="presParOf" srcId="{8C98376B-2694-42A5-A334-05167BF1A23A}" destId="{980BD676-19C5-4A36-A32B-FD57630FD1DF}" srcOrd="1" destOrd="0" presId="urn:microsoft.com/office/officeart/2008/layout/LinedList"/>
    <dgm:cxn modelId="{BCB90ED0-F1FE-4AC0-A8AA-9D610AE2DBAB}" type="presParOf" srcId="{980BD676-19C5-4A36-A32B-FD57630FD1DF}" destId="{DF85582A-21D3-444F-86A2-2CB8B65ED109}" srcOrd="0" destOrd="0" presId="urn:microsoft.com/office/officeart/2008/layout/LinedList"/>
    <dgm:cxn modelId="{84C5B2FF-F3F8-4B5E-BB6F-8FBD0B2CC3C0}" type="presParOf" srcId="{980BD676-19C5-4A36-A32B-FD57630FD1DF}" destId="{7FF9FDBA-77F0-4790-8860-5D5AA5A56D94}" srcOrd="1" destOrd="0" presId="urn:microsoft.com/office/officeart/2008/layout/LinedList"/>
    <dgm:cxn modelId="{AEF98243-7A83-416F-99E1-A3B2539AB297}" type="presParOf" srcId="{8C98376B-2694-42A5-A334-05167BF1A23A}" destId="{3D28925B-4FD8-4F96-A1A5-62034A688E64}" srcOrd="2" destOrd="0" presId="urn:microsoft.com/office/officeart/2008/layout/LinedList"/>
    <dgm:cxn modelId="{A7D95952-6FAB-4E95-97E0-3623854A0179}" type="presParOf" srcId="{8C98376B-2694-42A5-A334-05167BF1A23A}" destId="{B2491A81-DDB6-46F0-84B0-EE4EBE6B13A8}" srcOrd="3" destOrd="0" presId="urn:microsoft.com/office/officeart/2008/layout/LinedList"/>
    <dgm:cxn modelId="{439A51C9-629E-4147-80BB-2F06086E79E3}" type="presParOf" srcId="{B2491A81-DDB6-46F0-84B0-EE4EBE6B13A8}" destId="{7455AFBD-DE97-49DB-B133-9D9F106F7781}" srcOrd="0" destOrd="0" presId="urn:microsoft.com/office/officeart/2008/layout/LinedList"/>
    <dgm:cxn modelId="{A92ECB1D-B668-49E8-917E-F251AAAFE425}" type="presParOf" srcId="{B2491A81-DDB6-46F0-84B0-EE4EBE6B13A8}" destId="{31186869-050D-4BBF-BCFF-26DE53145819}" srcOrd="1" destOrd="0" presId="urn:microsoft.com/office/officeart/2008/layout/LinedList"/>
    <dgm:cxn modelId="{8267911A-CF4E-40C3-9C95-CFE52A375D6C}" type="presParOf" srcId="{8C98376B-2694-42A5-A334-05167BF1A23A}" destId="{D1B8D8D2-0ADF-4846-B244-3A68B82A3060}" srcOrd="4" destOrd="0" presId="urn:microsoft.com/office/officeart/2008/layout/LinedList"/>
    <dgm:cxn modelId="{FF4B5052-ECA0-4ADA-B155-44BE4C48D60E}" type="presParOf" srcId="{8C98376B-2694-42A5-A334-05167BF1A23A}" destId="{6313ED67-6AB2-4C49-9E5C-B41334702A3C}" srcOrd="5" destOrd="0" presId="urn:microsoft.com/office/officeart/2008/layout/LinedList"/>
    <dgm:cxn modelId="{36CF5670-1612-456A-8AE9-CFFA90AF12FE}" type="presParOf" srcId="{6313ED67-6AB2-4C49-9E5C-B41334702A3C}" destId="{0444F628-2935-4ECA-A6BB-044ECD044D94}" srcOrd="0" destOrd="0" presId="urn:microsoft.com/office/officeart/2008/layout/LinedList"/>
    <dgm:cxn modelId="{A1E7C174-5ED8-4841-A2FC-260546B9FA3E}" type="presParOf" srcId="{6313ED67-6AB2-4C49-9E5C-B41334702A3C}" destId="{3053CD29-E6F9-4E32-9E0B-B01C70C62F14}" srcOrd="1" destOrd="0" presId="urn:microsoft.com/office/officeart/2008/layout/LinedList"/>
    <dgm:cxn modelId="{DE055A32-A66F-4563-8560-F7115459E361}" type="presParOf" srcId="{8C98376B-2694-42A5-A334-05167BF1A23A}" destId="{46AD43B6-EBAD-4A2C-9FD0-7DCB450D7298}" srcOrd="6" destOrd="0" presId="urn:microsoft.com/office/officeart/2008/layout/LinedList"/>
    <dgm:cxn modelId="{FCF2B7A8-980D-4F70-B88A-EE9D0460F02C}" type="presParOf" srcId="{8C98376B-2694-42A5-A334-05167BF1A23A}" destId="{AF99FA82-DFE4-40C7-BCAF-6A41AB68C996}" srcOrd="7" destOrd="0" presId="urn:microsoft.com/office/officeart/2008/layout/LinedList"/>
    <dgm:cxn modelId="{90339B95-F3D9-4F44-ABDD-DE719A419CFD}" type="presParOf" srcId="{AF99FA82-DFE4-40C7-BCAF-6A41AB68C996}" destId="{96467A4C-296D-4A68-B2F7-2EF63CA2CBA9}" srcOrd="0" destOrd="0" presId="urn:microsoft.com/office/officeart/2008/layout/LinedList"/>
    <dgm:cxn modelId="{480B2428-43A4-4252-AE02-2582B9190EF3}" type="presParOf" srcId="{AF99FA82-DFE4-40C7-BCAF-6A41AB68C996}" destId="{D4ED6B82-12ED-4756-A4B7-15D6D2F897A3}" srcOrd="1" destOrd="0" presId="urn:microsoft.com/office/officeart/2008/layout/LinedList"/>
    <dgm:cxn modelId="{A0CC71FF-D39E-454E-8FDE-E4A360574B70}" type="presParOf" srcId="{8C98376B-2694-42A5-A334-05167BF1A23A}" destId="{D8FF0A2F-E192-464B-810C-D70EF8F7D72B}" srcOrd="8" destOrd="0" presId="urn:microsoft.com/office/officeart/2008/layout/LinedList"/>
    <dgm:cxn modelId="{C138ED57-E4BB-4617-AFF3-F6708DA206B2}" type="presParOf" srcId="{8C98376B-2694-42A5-A334-05167BF1A23A}" destId="{7E6DB42A-E3A1-4263-AFAE-F0D050BCA7A6}" srcOrd="9" destOrd="0" presId="urn:microsoft.com/office/officeart/2008/layout/LinedList"/>
    <dgm:cxn modelId="{9E3AFD28-0BB2-4F5D-8C09-737F46AE1204}" type="presParOf" srcId="{7E6DB42A-E3A1-4263-AFAE-F0D050BCA7A6}" destId="{0CBAE6CB-6CB7-48BA-8114-4D59DC601AC9}" srcOrd="0" destOrd="0" presId="urn:microsoft.com/office/officeart/2008/layout/LinedList"/>
    <dgm:cxn modelId="{C7AA9FB0-1483-46B9-974B-FA756EB67681}" type="presParOf" srcId="{7E6DB42A-E3A1-4263-AFAE-F0D050BCA7A6}" destId="{6BAAF2D6-B7E3-4034-8EB5-EC307223D4F7}" srcOrd="1" destOrd="0" presId="urn:microsoft.com/office/officeart/2008/layout/LinedList"/>
    <dgm:cxn modelId="{3137DBE7-893C-45DD-8028-7EC108C03830}" type="presParOf" srcId="{8C98376B-2694-42A5-A334-05167BF1A23A}" destId="{5608765E-6650-40BE-BE2D-6D49758C3CDA}" srcOrd="10" destOrd="0" presId="urn:microsoft.com/office/officeart/2008/layout/LinedList"/>
    <dgm:cxn modelId="{1DE39750-99C3-46B9-9EF3-5E4C0A43351D}" type="presParOf" srcId="{8C98376B-2694-42A5-A334-05167BF1A23A}" destId="{CFEB1C01-CF0F-4AA0-8F3C-5545E48D7F04}" srcOrd="11" destOrd="0" presId="urn:microsoft.com/office/officeart/2008/layout/LinedList"/>
    <dgm:cxn modelId="{90B50EE0-9BFC-4555-AC56-17A2C0A74D10}" type="presParOf" srcId="{CFEB1C01-CF0F-4AA0-8F3C-5545E48D7F04}" destId="{3F2A6938-4D27-4488-90E6-D54A1A721267}" srcOrd="0" destOrd="0" presId="urn:microsoft.com/office/officeart/2008/layout/LinedList"/>
    <dgm:cxn modelId="{A72D01B6-C7CF-49BA-B953-9A6F0A4CEA29}" type="presParOf" srcId="{CFEB1C01-CF0F-4AA0-8F3C-5545E48D7F04}" destId="{16149115-1A41-47BF-BF1A-46ADDD51FD0A}" srcOrd="1" destOrd="0" presId="urn:microsoft.com/office/officeart/2008/layout/LinedList"/>
    <dgm:cxn modelId="{19D7D165-8982-413A-B87F-95651CC8F377}" type="presParOf" srcId="{8C98376B-2694-42A5-A334-05167BF1A23A}" destId="{AC34B159-AC54-4A19-BA4C-7EFF101A23CC}" srcOrd="12" destOrd="0" presId="urn:microsoft.com/office/officeart/2008/layout/LinedList"/>
    <dgm:cxn modelId="{ED91F380-753B-4832-808F-CA90FF302EA3}" type="presParOf" srcId="{8C98376B-2694-42A5-A334-05167BF1A23A}" destId="{22F20B16-07B9-4159-A62E-0AFF1376F4C1}" srcOrd="13" destOrd="0" presId="urn:microsoft.com/office/officeart/2008/layout/LinedList"/>
    <dgm:cxn modelId="{2E172357-70A4-4850-B85A-45247F559A35}" type="presParOf" srcId="{22F20B16-07B9-4159-A62E-0AFF1376F4C1}" destId="{33E876F9-973B-4285-96D3-E4036B64FF3F}" srcOrd="0" destOrd="0" presId="urn:microsoft.com/office/officeart/2008/layout/LinedList"/>
    <dgm:cxn modelId="{536F3797-C6EE-41F2-9BDA-FA060E483243}" type="presParOf" srcId="{22F20B16-07B9-4159-A62E-0AFF1376F4C1}" destId="{937DD7F6-A665-447F-8F1B-C304ED20DDFB}" srcOrd="1" destOrd="0" presId="urn:microsoft.com/office/officeart/2008/layout/LinedList"/>
    <dgm:cxn modelId="{726F7804-0E09-40C7-8BD2-A40AEA923E13}" type="presParOf" srcId="{8C98376B-2694-42A5-A334-05167BF1A23A}" destId="{E84FA848-458E-466A-AB00-7CF04BC29D8A}" srcOrd="14" destOrd="0" presId="urn:microsoft.com/office/officeart/2008/layout/LinedList"/>
    <dgm:cxn modelId="{8A854879-E757-4692-B2EC-02ECCAE2F395}" type="presParOf" srcId="{8C98376B-2694-42A5-A334-05167BF1A23A}" destId="{14F0DF64-C8A3-43E8-B866-0A66681F9CD8}" srcOrd="15" destOrd="0" presId="urn:microsoft.com/office/officeart/2008/layout/LinedList"/>
    <dgm:cxn modelId="{AFBD2CED-D0E8-48A9-97B6-08626B939743}" type="presParOf" srcId="{14F0DF64-C8A3-43E8-B866-0A66681F9CD8}" destId="{90630E87-328F-4D3A-918D-372D443094AD}" srcOrd="0" destOrd="0" presId="urn:microsoft.com/office/officeart/2008/layout/LinedList"/>
    <dgm:cxn modelId="{4E9D1500-7003-443E-857A-918A93843AB7}" type="presParOf" srcId="{14F0DF64-C8A3-43E8-B866-0A66681F9CD8}" destId="{D18E08E1-D308-4107-ABAB-556D4978557D}" srcOrd="1" destOrd="0" presId="urn:microsoft.com/office/officeart/2008/layout/LinedList"/>
    <dgm:cxn modelId="{E467DEAD-A52B-4FD5-BD66-28050AC2A7EF}" type="presParOf" srcId="{8C98376B-2694-42A5-A334-05167BF1A23A}" destId="{2674C48A-0EE8-4FBA-8211-5DC7A7DD3C55}" srcOrd="16" destOrd="0" presId="urn:microsoft.com/office/officeart/2008/layout/LinedList"/>
    <dgm:cxn modelId="{0644A626-6644-4C71-BA50-132967D8605C}" type="presParOf" srcId="{8C98376B-2694-42A5-A334-05167BF1A23A}" destId="{995A6F3B-B59F-4A94-913B-AFCF06704093}" srcOrd="17" destOrd="0" presId="urn:microsoft.com/office/officeart/2008/layout/LinedList"/>
    <dgm:cxn modelId="{9051907D-37D7-4B3A-A463-33561A57CA6E}" type="presParOf" srcId="{995A6F3B-B59F-4A94-913B-AFCF06704093}" destId="{EB695BB9-F736-4FD5-961D-AFE05954E200}" srcOrd="0" destOrd="0" presId="urn:microsoft.com/office/officeart/2008/layout/LinedList"/>
    <dgm:cxn modelId="{C6D1E04F-8804-4471-AE98-0382A0F66D6C}" type="presParOf" srcId="{995A6F3B-B59F-4A94-913B-AFCF06704093}" destId="{A815687B-CABD-4161-97F0-DA3520251579}" srcOrd="1" destOrd="0" presId="urn:microsoft.com/office/officeart/2008/layout/LinedList"/>
    <dgm:cxn modelId="{FA49F41D-6D50-4907-AA1F-16A2C3A5A337}" type="presParOf" srcId="{8C98376B-2694-42A5-A334-05167BF1A23A}" destId="{1932F8BA-DE7F-412A-8888-3E8DBA775926}" srcOrd="18" destOrd="0" presId="urn:microsoft.com/office/officeart/2008/layout/LinedList"/>
    <dgm:cxn modelId="{BCA67228-FF79-44D6-8988-BF1DFD2B8FF3}" type="presParOf" srcId="{8C98376B-2694-42A5-A334-05167BF1A23A}" destId="{236725A8-C0A3-4C3B-B6F8-1FC47E180A1D}" srcOrd="19" destOrd="0" presId="urn:microsoft.com/office/officeart/2008/layout/LinedList"/>
    <dgm:cxn modelId="{320958B9-A78C-48EA-9025-E5A5DDD688B1}" type="presParOf" srcId="{236725A8-C0A3-4C3B-B6F8-1FC47E180A1D}" destId="{ECF947D4-9F47-414A-AA8D-14A4BBEA226A}" srcOrd="0" destOrd="0" presId="urn:microsoft.com/office/officeart/2008/layout/LinedList"/>
    <dgm:cxn modelId="{B8DDBB83-F073-4CDA-8C9B-5A0BD2E14811}" type="presParOf" srcId="{236725A8-C0A3-4C3B-B6F8-1FC47E180A1D}" destId="{92875E13-0042-4424-9468-4333DF3611E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53F2326-D0D0-4284-A0F3-53576F6F5A65}" type="doc">
      <dgm:prSet loTypeId="urn:microsoft.com/office/officeart/2008/layout/VerticalCurvedList" loCatId="list" qsTypeId="urn:microsoft.com/office/officeart/2005/8/quickstyle/simple1" qsCatId="simple" csTypeId="urn:microsoft.com/office/officeart/2005/8/colors/colorful5" csCatId="colorful"/>
      <dgm:spPr/>
      <dgm:t>
        <a:bodyPr/>
        <a:lstStyle/>
        <a:p>
          <a:endParaRPr lang="en-US"/>
        </a:p>
      </dgm:t>
    </dgm:pt>
    <dgm:pt modelId="{129786D3-8BE1-481B-A7F0-49214436766E}">
      <dgm:prSet/>
      <dgm:spPr/>
      <dgm:t>
        <a:bodyPr/>
        <a:lstStyle/>
        <a:p>
          <a:pPr rtl="0"/>
          <a:r>
            <a:rPr lang="en-US" smtClean="0"/>
            <a:t>Investing in new equipment, technology and buildings</a:t>
          </a:r>
          <a:endParaRPr lang="en-IN"/>
        </a:p>
      </dgm:t>
    </dgm:pt>
    <dgm:pt modelId="{34F76F70-CCEF-46A3-BF07-05ECC8E93B64}" type="parTrans" cxnId="{C228DD3D-4416-487B-A4BB-0464AAC404D9}">
      <dgm:prSet/>
      <dgm:spPr/>
      <dgm:t>
        <a:bodyPr/>
        <a:lstStyle/>
        <a:p>
          <a:endParaRPr lang="en-US"/>
        </a:p>
      </dgm:t>
    </dgm:pt>
    <dgm:pt modelId="{22E3B395-1822-477B-9696-E98C3CCEA730}" type="sibTrans" cxnId="{C228DD3D-4416-487B-A4BB-0464AAC404D9}">
      <dgm:prSet/>
      <dgm:spPr/>
      <dgm:t>
        <a:bodyPr/>
        <a:lstStyle/>
        <a:p>
          <a:endParaRPr lang="en-US"/>
        </a:p>
      </dgm:t>
    </dgm:pt>
    <dgm:pt modelId="{5EED9556-BCFE-4692-8713-605EFFAD0771}">
      <dgm:prSet/>
      <dgm:spPr/>
      <dgm:t>
        <a:bodyPr/>
        <a:lstStyle/>
        <a:p>
          <a:pPr rtl="0"/>
          <a:r>
            <a:rPr lang="en-US" smtClean="0"/>
            <a:t>Upgrading and maintaining existing equipment and technology</a:t>
          </a:r>
          <a:endParaRPr lang="en-IN"/>
        </a:p>
      </dgm:t>
    </dgm:pt>
    <dgm:pt modelId="{8EF3DE14-2FC7-4A9C-AF4F-B92C8392CC65}" type="parTrans" cxnId="{27E23A51-D02B-41C9-AE9B-96270D4998E9}">
      <dgm:prSet/>
      <dgm:spPr/>
      <dgm:t>
        <a:bodyPr/>
        <a:lstStyle/>
        <a:p>
          <a:endParaRPr lang="en-US"/>
        </a:p>
      </dgm:t>
    </dgm:pt>
    <dgm:pt modelId="{F2E93403-9509-4A91-BF20-3B28D0EFC596}" type="sibTrans" cxnId="{27E23A51-D02B-41C9-AE9B-96270D4998E9}">
      <dgm:prSet/>
      <dgm:spPr/>
      <dgm:t>
        <a:bodyPr/>
        <a:lstStyle/>
        <a:p>
          <a:endParaRPr lang="en-US"/>
        </a:p>
      </dgm:t>
    </dgm:pt>
    <dgm:pt modelId="{66FE7391-7351-4CF3-8979-F97ADD374A97}">
      <dgm:prSet/>
      <dgm:spPr/>
      <dgm:t>
        <a:bodyPr/>
        <a:lstStyle/>
        <a:p>
          <a:pPr rtl="0"/>
          <a:r>
            <a:rPr lang="en-US" smtClean="0"/>
            <a:t>Completing renovation projects on existing buildings</a:t>
          </a:r>
          <a:endParaRPr lang="en-IN"/>
        </a:p>
      </dgm:t>
    </dgm:pt>
    <dgm:pt modelId="{B67A373D-35A4-47B6-B1E8-E5204CF3B8C2}" type="parTrans" cxnId="{A9D8D773-BF5A-433B-B85E-4A4EED0EA705}">
      <dgm:prSet/>
      <dgm:spPr/>
      <dgm:t>
        <a:bodyPr/>
        <a:lstStyle/>
        <a:p>
          <a:endParaRPr lang="en-US"/>
        </a:p>
      </dgm:t>
    </dgm:pt>
    <dgm:pt modelId="{DEF8EF59-6FD6-47B9-8FC6-073C68356658}" type="sibTrans" cxnId="{A9D8D773-BF5A-433B-B85E-4A4EED0EA705}">
      <dgm:prSet/>
      <dgm:spPr/>
      <dgm:t>
        <a:bodyPr/>
        <a:lstStyle/>
        <a:p>
          <a:endParaRPr lang="en-US"/>
        </a:p>
      </dgm:t>
    </dgm:pt>
    <dgm:pt modelId="{3F4C4A17-1697-4385-A22A-A7C1573AE5DF}">
      <dgm:prSet/>
      <dgm:spPr/>
      <dgm:t>
        <a:bodyPr/>
        <a:lstStyle/>
        <a:p>
          <a:pPr rtl="0"/>
          <a:r>
            <a:rPr lang="en-US" smtClean="0"/>
            <a:t>Expanding their workforce</a:t>
          </a:r>
          <a:endParaRPr lang="en-IN"/>
        </a:p>
      </dgm:t>
    </dgm:pt>
    <dgm:pt modelId="{FDE80730-A49D-493E-A494-9D3897407A83}" type="parTrans" cxnId="{F74FBC78-1E7F-4101-8756-2836E345FCB9}">
      <dgm:prSet/>
      <dgm:spPr/>
      <dgm:t>
        <a:bodyPr/>
        <a:lstStyle/>
        <a:p>
          <a:endParaRPr lang="en-US"/>
        </a:p>
      </dgm:t>
    </dgm:pt>
    <dgm:pt modelId="{E7870D25-71CC-4794-B336-7B33D7FA7C29}" type="sibTrans" cxnId="{F74FBC78-1E7F-4101-8756-2836E345FCB9}">
      <dgm:prSet/>
      <dgm:spPr/>
      <dgm:t>
        <a:bodyPr/>
        <a:lstStyle/>
        <a:p>
          <a:endParaRPr lang="en-US"/>
        </a:p>
      </dgm:t>
    </dgm:pt>
    <dgm:pt modelId="{420177B8-D43F-4754-A8CB-5469C1ADCDBF}">
      <dgm:prSet/>
      <dgm:spPr/>
      <dgm:t>
        <a:bodyPr/>
        <a:lstStyle/>
        <a:p>
          <a:pPr rtl="0"/>
          <a:r>
            <a:rPr lang="en-US" smtClean="0"/>
            <a:t>Developing new products</a:t>
          </a:r>
          <a:endParaRPr lang="en-IN"/>
        </a:p>
      </dgm:t>
    </dgm:pt>
    <dgm:pt modelId="{69AD6CFE-40A2-4AEE-B793-995453236050}" type="parTrans" cxnId="{C97B99A6-34F5-49EE-AAD8-67B67F5BF91A}">
      <dgm:prSet/>
      <dgm:spPr/>
      <dgm:t>
        <a:bodyPr/>
        <a:lstStyle/>
        <a:p>
          <a:endParaRPr lang="en-US"/>
        </a:p>
      </dgm:t>
    </dgm:pt>
    <dgm:pt modelId="{9A6EC4E4-526C-4945-81FB-FE4E75496EDF}" type="sibTrans" cxnId="{C97B99A6-34F5-49EE-AAD8-67B67F5BF91A}">
      <dgm:prSet/>
      <dgm:spPr/>
      <dgm:t>
        <a:bodyPr/>
        <a:lstStyle/>
        <a:p>
          <a:endParaRPr lang="en-US"/>
        </a:p>
      </dgm:t>
    </dgm:pt>
    <dgm:pt modelId="{88892405-A86B-4CBA-A53B-42B6E5A410F5}">
      <dgm:prSet/>
      <dgm:spPr/>
      <dgm:t>
        <a:bodyPr/>
        <a:lstStyle/>
        <a:p>
          <a:pPr rtl="0"/>
          <a:r>
            <a:rPr lang="en-US" smtClean="0"/>
            <a:t>Expanding into new markets</a:t>
          </a:r>
          <a:endParaRPr lang="en-IN"/>
        </a:p>
      </dgm:t>
    </dgm:pt>
    <dgm:pt modelId="{6BD95A7F-3FCA-4C25-A136-820DCD047D5E}" type="parTrans" cxnId="{9C06E994-5E4E-441C-99E3-09B3C0A82FC7}">
      <dgm:prSet/>
      <dgm:spPr/>
      <dgm:t>
        <a:bodyPr/>
        <a:lstStyle/>
        <a:p>
          <a:endParaRPr lang="en-US"/>
        </a:p>
      </dgm:t>
    </dgm:pt>
    <dgm:pt modelId="{35DF51C4-6179-44D0-8D05-01F2C130E401}" type="sibTrans" cxnId="{9C06E994-5E4E-441C-99E3-09B3C0A82FC7}">
      <dgm:prSet/>
      <dgm:spPr/>
      <dgm:t>
        <a:bodyPr/>
        <a:lstStyle/>
        <a:p>
          <a:endParaRPr lang="en-US"/>
        </a:p>
      </dgm:t>
    </dgm:pt>
    <dgm:pt modelId="{BD69D817-3007-44EB-A186-8AD2068B3399}" type="pres">
      <dgm:prSet presAssocID="{253F2326-D0D0-4284-A0F3-53576F6F5A65}" presName="Name0" presStyleCnt="0">
        <dgm:presLayoutVars>
          <dgm:chMax val="7"/>
          <dgm:chPref val="7"/>
          <dgm:dir/>
        </dgm:presLayoutVars>
      </dgm:prSet>
      <dgm:spPr/>
    </dgm:pt>
    <dgm:pt modelId="{86DE105B-4B27-4BD1-9E0A-E2E2126A7593}" type="pres">
      <dgm:prSet presAssocID="{253F2326-D0D0-4284-A0F3-53576F6F5A65}" presName="Name1" presStyleCnt="0"/>
      <dgm:spPr/>
    </dgm:pt>
    <dgm:pt modelId="{94199AFE-A3E5-4ED7-B595-99368E192856}" type="pres">
      <dgm:prSet presAssocID="{253F2326-D0D0-4284-A0F3-53576F6F5A65}" presName="cycle" presStyleCnt="0"/>
      <dgm:spPr/>
    </dgm:pt>
    <dgm:pt modelId="{70C0AAEE-87B2-40B7-B013-6B4E35CB53C6}" type="pres">
      <dgm:prSet presAssocID="{253F2326-D0D0-4284-A0F3-53576F6F5A65}" presName="srcNode" presStyleLbl="node1" presStyleIdx="0" presStyleCnt="6"/>
      <dgm:spPr/>
    </dgm:pt>
    <dgm:pt modelId="{4DDC51C9-75E9-423C-85D5-43AB8B65526E}" type="pres">
      <dgm:prSet presAssocID="{253F2326-D0D0-4284-A0F3-53576F6F5A65}" presName="conn" presStyleLbl="parChTrans1D2" presStyleIdx="0" presStyleCnt="1"/>
      <dgm:spPr/>
    </dgm:pt>
    <dgm:pt modelId="{468FEFF9-3155-45F5-AD44-C89298D4FC36}" type="pres">
      <dgm:prSet presAssocID="{253F2326-D0D0-4284-A0F3-53576F6F5A65}" presName="extraNode" presStyleLbl="node1" presStyleIdx="0" presStyleCnt="6"/>
      <dgm:spPr/>
    </dgm:pt>
    <dgm:pt modelId="{1297720A-09B9-48EE-86EC-A840B23EDF03}" type="pres">
      <dgm:prSet presAssocID="{253F2326-D0D0-4284-A0F3-53576F6F5A65}" presName="dstNode" presStyleLbl="node1" presStyleIdx="0" presStyleCnt="6"/>
      <dgm:spPr/>
    </dgm:pt>
    <dgm:pt modelId="{55B87B8E-AC03-475F-B43B-2A6DF6961E04}" type="pres">
      <dgm:prSet presAssocID="{129786D3-8BE1-481B-A7F0-49214436766E}" presName="text_1" presStyleLbl="node1" presStyleIdx="0" presStyleCnt="6">
        <dgm:presLayoutVars>
          <dgm:bulletEnabled val="1"/>
        </dgm:presLayoutVars>
      </dgm:prSet>
      <dgm:spPr/>
    </dgm:pt>
    <dgm:pt modelId="{AA9FA182-05A0-4473-AA49-504AB406908A}" type="pres">
      <dgm:prSet presAssocID="{129786D3-8BE1-481B-A7F0-49214436766E}" presName="accent_1" presStyleCnt="0"/>
      <dgm:spPr/>
    </dgm:pt>
    <dgm:pt modelId="{5C335F12-6B59-4561-B5CA-376E7977CD4A}" type="pres">
      <dgm:prSet presAssocID="{129786D3-8BE1-481B-A7F0-49214436766E}" presName="accentRepeatNode" presStyleLbl="solidFgAcc1" presStyleIdx="0" presStyleCnt="6"/>
      <dgm:spPr/>
    </dgm:pt>
    <dgm:pt modelId="{4ADDCC46-1BB6-43D8-85FB-E56169378FF6}" type="pres">
      <dgm:prSet presAssocID="{5EED9556-BCFE-4692-8713-605EFFAD0771}" presName="text_2" presStyleLbl="node1" presStyleIdx="1" presStyleCnt="6">
        <dgm:presLayoutVars>
          <dgm:bulletEnabled val="1"/>
        </dgm:presLayoutVars>
      </dgm:prSet>
      <dgm:spPr/>
    </dgm:pt>
    <dgm:pt modelId="{22A18F09-DD20-4C6B-AC92-E00A611CCB20}" type="pres">
      <dgm:prSet presAssocID="{5EED9556-BCFE-4692-8713-605EFFAD0771}" presName="accent_2" presStyleCnt="0"/>
      <dgm:spPr/>
    </dgm:pt>
    <dgm:pt modelId="{D861715D-AD22-4B2B-96F3-114280B24921}" type="pres">
      <dgm:prSet presAssocID="{5EED9556-BCFE-4692-8713-605EFFAD0771}" presName="accentRepeatNode" presStyleLbl="solidFgAcc1" presStyleIdx="1" presStyleCnt="6"/>
      <dgm:spPr/>
    </dgm:pt>
    <dgm:pt modelId="{D950707D-3BAA-461E-936C-E8A75328ED9B}" type="pres">
      <dgm:prSet presAssocID="{66FE7391-7351-4CF3-8979-F97ADD374A97}" presName="text_3" presStyleLbl="node1" presStyleIdx="2" presStyleCnt="6">
        <dgm:presLayoutVars>
          <dgm:bulletEnabled val="1"/>
        </dgm:presLayoutVars>
      </dgm:prSet>
      <dgm:spPr/>
    </dgm:pt>
    <dgm:pt modelId="{7B1B958C-BACE-44DE-8CCC-71C66AF90947}" type="pres">
      <dgm:prSet presAssocID="{66FE7391-7351-4CF3-8979-F97ADD374A97}" presName="accent_3" presStyleCnt="0"/>
      <dgm:spPr/>
    </dgm:pt>
    <dgm:pt modelId="{FC842E82-E36F-4E7A-9CDE-0DD4D525B01B}" type="pres">
      <dgm:prSet presAssocID="{66FE7391-7351-4CF3-8979-F97ADD374A97}" presName="accentRepeatNode" presStyleLbl="solidFgAcc1" presStyleIdx="2" presStyleCnt="6"/>
      <dgm:spPr/>
    </dgm:pt>
    <dgm:pt modelId="{D982CC84-0E55-4A0F-AAC2-FEC8F532BBFF}" type="pres">
      <dgm:prSet presAssocID="{3F4C4A17-1697-4385-A22A-A7C1573AE5DF}" presName="text_4" presStyleLbl="node1" presStyleIdx="3" presStyleCnt="6">
        <dgm:presLayoutVars>
          <dgm:bulletEnabled val="1"/>
        </dgm:presLayoutVars>
      </dgm:prSet>
      <dgm:spPr/>
    </dgm:pt>
    <dgm:pt modelId="{14D77633-A345-4568-B9F9-72C388AD34CF}" type="pres">
      <dgm:prSet presAssocID="{3F4C4A17-1697-4385-A22A-A7C1573AE5DF}" presName="accent_4" presStyleCnt="0"/>
      <dgm:spPr/>
    </dgm:pt>
    <dgm:pt modelId="{844982B4-0F1C-4E12-B5AF-BEDC340E84C7}" type="pres">
      <dgm:prSet presAssocID="{3F4C4A17-1697-4385-A22A-A7C1573AE5DF}" presName="accentRepeatNode" presStyleLbl="solidFgAcc1" presStyleIdx="3" presStyleCnt="6"/>
      <dgm:spPr/>
    </dgm:pt>
    <dgm:pt modelId="{0E2704CD-5A9C-4143-98FF-34F34422FF7C}" type="pres">
      <dgm:prSet presAssocID="{420177B8-D43F-4754-A8CB-5469C1ADCDBF}" presName="text_5" presStyleLbl="node1" presStyleIdx="4" presStyleCnt="6">
        <dgm:presLayoutVars>
          <dgm:bulletEnabled val="1"/>
        </dgm:presLayoutVars>
      </dgm:prSet>
      <dgm:spPr/>
    </dgm:pt>
    <dgm:pt modelId="{08223DC9-869B-4F9E-95A3-DD5A23B729A1}" type="pres">
      <dgm:prSet presAssocID="{420177B8-D43F-4754-A8CB-5469C1ADCDBF}" presName="accent_5" presStyleCnt="0"/>
      <dgm:spPr/>
    </dgm:pt>
    <dgm:pt modelId="{396A6CC3-386B-43D5-BAF7-FB5CF2C7AD9D}" type="pres">
      <dgm:prSet presAssocID="{420177B8-D43F-4754-A8CB-5469C1ADCDBF}" presName="accentRepeatNode" presStyleLbl="solidFgAcc1" presStyleIdx="4" presStyleCnt="6"/>
      <dgm:spPr/>
    </dgm:pt>
    <dgm:pt modelId="{56199C79-513C-4116-B2BC-6368C53EB30A}" type="pres">
      <dgm:prSet presAssocID="{88892405-A86B-4CBA-A53B-42B6E5A410F5}" presName="text_6" presStyleLbl="node1" presStyleIdx="5" presStyleCnt="6">
        <dgm:presLayoutVars>
          <dgm:bulletEnabled val="1"/>
        </dgm:presLayoutVars>
      </dgm:prSet>
      <dgm:spPr/>
    </dgm:pt>
    <dgm:pt modelId="{BBAD708F-E234-422C-A3DA-E95380ACC5A2}" type="pres">
      <dgm:prSet presAssocID="{88892405-A86B-4CBA-A53B-42B6E5A410F5}" presName="accent_6" presStyleCnt="0"/>
      <dgm:spPr/>
    </dgm:pt>
    <dgm:pt modelId="{86F44F8D-021F-489E-9F84-988437476783}" type="pres">
      <dgm:prSet presAssocID="{88892405-A86B-4CBA-A53B-42B6E5A410F5}" presName="accentRepeatNode" presStyleLbl="solidFgAcc1" presStyleIdx="5" presStyleCnt="6"/>
      <dgm:spPr/>
    </dgm:pt>
  </dgm:ptLst>
  <dgm:cxnLst>
    <dgm:cxn modelId="{199892B2-7726-41D3-9B1C-1F54C84CE113}" type="presOf" srcId="{22E3B395-1822-477B-9696-E98C3CCEA730}" destId="{4DDC51C9-75E9-423C-85D5-43AB8B65526E}" srcOrd="0" destOrd="0" presId="urn:microsoft.com/office/officeart/2008/layout/VerticalCurvedList"/>
    <dgm:cxn modelId="{6739F6EB-EB1E-4DDF-BF6F-68AFFD60881D}" type="presOf" srcId="{3F4C4A17-1697-4385-A22A-A7C1573AE5DF}" destId="{D982CC84-0E55-4A0F-AAC2-FEC8F532BBFF}" srcOrd="0" destOrd="0" presId="urn:microsoft.com/office/officeart/2008/layout/VerticalCurvedList"/>
    <dgm:cxn modelId="{05379078-5019-40D7-9E5C-9537E0E61C2B}" type="presOf" srcId="{253F2326-D0D0-4284-A0F3-53576F6F5A65}" destId="{BD69D817-3007-44EB-A186-8AD2068B3399}" srcOrd="0" destOrd="0" presId="urn:microsoft.com/office/officeart/2008/layout/VerticalCurvedList"/>
    <dgm:cxn modelId="{EE75BD37-160C-493C-9BB5-1AF1026A38FC}" type="presOf" srcId="{420177B8-D43F-4754-A8CB-5469C1ADCDBF}" destId="{0E2704CD-5A9C-4143-98FF-34F34422FF7C}" srcOrd="0" destOrd="0" presId="urn:microsoft.com/office/officeart/2008/layout/VerticalCurvedList"/>
    <dgm:cxn modelId="{A9D8D773-BF5A-433B-B85E-4A4EED0EA705}" srcId="{253F2326-D0D0-4284-A0F3-53576F6F5A65}" destId="{66FE7391-7351-4CF3-8979-F97ADD374A97}" srcOrd="2" destOrd="0" parTransId="{B67A373D-35A4-47B6-B1E8-E5204CF3B8C2}" sibTransId="{DEF8EF59-6FD6-47B9-8FC6-073C68356658}"/>
    <dgm:cxn modelId="{5BAA7BA0-3F32-4B62-B07D-898BE59CD6B1}" type="presOf" srcId="{5EED9556-BCFE-4692-8713-605EFFAD0771}" destId="{4ADDCC46-1BB6-43D8-85FB-E56169378FF6}" srcOrd="0" destOrd="0" presId="urn:microsoft.com/office/officeart/2008/layout/VerticalCurvedList"/>
    <dgm:cxn modelId="{C228DD3D-4416-487B-A4BB-0464AAC404D9}" srcId="{253F2326-D0D0-4284-A0F3-53576F6F5A65}" destId="{129786D3-8BE1-481B-A7F0-49214436766E}" srcOrd="0" destOrd="0" parTransId="{34F76F70-CCEF-46A3-BF07-05ECC8E93B64}" sibTransId="{22E3B395-1822-477B-9696-E98C3CCEA730}"/>
    <dgm:cxn modelId="{C97B99A6-34F5-49EE-AAD8-67B67F5BF91A}" srcId="{253F2326-D0D0-4284-A0F3-53576F6F5A65}" destId="{420177B8-D43F-4754-A8CB-5469C1ADCDBF}" srcOrd="4" destOrd="0" parTransId="{69AD6CFE-40A2-4AEE-B793-995453236050}" sibTransId="{9A6EC4E4-526C-4945-81FB-FE4E75496EDF}"/>
    <dgm:cxn modelId="{2C1BC283-57EE-44BA-9A89-E754338665DE}" type="presOf" srcId="{129786D3-8BE1-481B-A7F0-49214436766E}" destId="{55B87B8E-AC03-475F-B43B-2A6DF6961E04}" srcOrd="0" destOrd="0" presId="urn:microsoft.com/office/officeart/2008/layout/VerticalCurvedList"/>
    <dgm:cxn modelId="{27E23A51-D02B-41C9-AE9B-96270D4998E9}" srcId="{253F2326-D0D0-4284-A0F3-53576F6F5A65}" destId="{5EED9556-BCFE-4692-8713-605EFFAD0771}" srcOrd="1" destOrd="0" parTransId="{8EF3DE14-2FC7-4A9C-AF4F-B92C8392CC65}" sibTransId="{F2E93403-9509-4A91-BF20-3B28D0EFC596}"/>
    <dgm:cxn modelId="{F74FBC78-1E7F-4101-8756-2836E345FCB9}" srcId="{253F2326-D0D0-4284-A0F3-53576F6F5A65}" destId="{3F4C4A17-1697-4385-A22A-A7C1573AE5DF}" srcOrd="3" destOrd="0" parTransId="{FDE80730-A49D-493E-A494-9D3897407A83}" sibTransId="{E7870D25-71CC-4794-B336-7B33D7FA7C29}"/>
    <dgm:cxn modelId="{9C06E994-5E4E-441C-99E3-09B3C0A82FC7}" srcId="{253F2326-D0D0-4284-A0F3-53576F6F5A65}" destId="{88892405-A86B-4CBA-A53B-42B6E5A410F5}" srcOrd="5" destOrd="0" parTransId="{6BD95A7F-3FCA-4C25-A136-820DCD047D5E}" sibTransId="{35DF51C4-6179-44D0-8D05-01F2C130E401}"/>
    <dgm:cxn modelId="{4F123000-DCB5-46EC-B1B9-40279EE7DD53}" type="presOf" srcId="{88892405-A86B-4CBA-A53B-42B6E5A410F5}" destId="{56199C79-513C-4116-B2BC-6368C53EB30A}" srcOrd="0" destOrd="0" presId="urn:microsoft.com/office/officeart/2008/layout/VerticalCurvedList"/>
    <dgm:cxn modelId="{51330775-A25A-4D0D-BD1C-CD4611C60D4A}" type="presOf" srcId="{66FE7391-7351-4CF3-8979-F97ADD374A97}" destId="{D950707D-3BAA-461E-936C-E8A75328ED9B}" srcOrd="0" destOrd="0" presId="urn:microsoft.com/office/officeart/2008/layout/VerticalCurvedList"/>
    <dgm:cxn modelId="{86B4BE3B-5FB2-4841-AC64-ED654C504915}" type="presParOf" srcId="{BD69D817-3007-44EB-A186-8AD2068B3399}" destId="{86DE105B-4B27-4BD1-9E0A-E2E2126A7593}" srcOrd="0" destOrd="0" presId="urn:microsoft.com/office/officeart/2008/layout/VerticalCurvedList"/>
    <dgm:cxn modelId="{F16A8813-8A65-4C6E-9F92-B0C603B60A5C}" type="presParOf" srcId="{86DE105B-4B27-4BD1-9E0A-E2E2126A7593}" destId="{94199AFE-A3E5-4ED7-B595-99368E192856}" srcOrd="0" destOrd="0" presId="urn:microsoft.com/office/officeart/2008/layout/VerticalCurvedList"/>
    <dgm:cxn modelId="{8CFE832F-A3E0-4798-B9FA-871FB3B9ADD2}" type="presParOf" srcId="{94199AFE-A3E5-4ED7-B595-99368E192856}" destId="{70C0AAEE-87B2-40B7-B013-6B4E35CB53C6}" srcOrd="0" destOrd="0" presId="urn:microsoft.com/office/officeart/2008/layout/VerticalCurvedList"/>
    <dgm:cxn modelId="{246FB3D8-B5D4-4725-875B-FC6715D56CF4}" type="presParOf" srcId="{94199AFE-A3E5-4ED7-B595-99368E192856}" destId="{4DDC51C9-75E9-423C-85D5-43AB8B65526E}" srcOrd="1" destOrd="0" presId="urn:microsoft.com/office/officeart/2008/layout/VerticalCurvedList"/>
    <dgm:cxn modelId="{9DF273AD-548E-4CA5-8F8F-0A1F3901BAE1}" type="presParOf" srcId="{94199AFE-A3E5-4ED7-B595-99368E192856}" destId="{468FEFF9-3155-45F5-AD44-C89298D4FC36}" srcOrd="2" destOrd="0" presId="urn:microsoft.com/office/officeart/2008/layout/VerticalCurvedList"/>
    <dgm:cxn modelId="{78859267-C1A9-440B-9A8D-562687EF7FE8}" type="presParOf" srcId="{94199AFE-A3E5-4ED7-B595-99368E192856}" destId="{1297720A-09B9-48EE-86EC-A840B23EDF03}" srcOrd="3" destOrd="0" presId="urn:microsoft.com/office/officeart/2008/layout/VerticalCurvedList"/>
    <dgm:cxn modelId="{A36D6926-74F5-40F2-A189-8450A3E539DA}" type="presParOf" srcId="{86DE105B-4B27-4BD1-9E0A-E2E2126A7593}" destId="{55B87B8E-AC03-475F-B43B-2A6DF6961E04}" srcOrd="1" destOrd="0" presId="urn:microsoft.com/office/officeart/2008/layout/VerticalCurvedList"/>
    <dgm:cxn modelId="{A98FD122-9048-4AFE-B903-E42495F2825A}" type="presParOf" srcId="{86DE105B-4B27-4BD1-9E0A-E2E2126A7593}" destId="{AA9FA182-05A0-4473-AA49-504AB406908A}" srcOrd="2" destOrd="0" presId="urn:microsoft.com/office/officeart/2008/layout/VerticalCurvedList"/>
    <dgm:cxn modelId="{A6E130D4-FAD5-45C5-A43D-A68F07D42347}" type="presParOf" srcId="{AA9FA182-05A0-4473-AA49-504AB406908A}" destId="{5C335F12-6B59-4561-B5CA-376E7977CD4A}" srcOrd="0" destOrd="0" presId="urn:microsoft.com/office/officeart/2008/layout/VerticalCurvedList"/>
    <dgm:cxn modelId="{68C0DE86-1A5D-4A21-B382-59BE6E779E06}" type="presParOf" srcId="{86DE105B-4B27-4BD1-9E0A-E2E2126A7593}" destId="{4ADDCC46-1BB6-43D8-85FB-E56169378FF6}" srcOrd="3" destOrd="0" presId="urn:microsoft.com/office/officeart/2008/layout/VerticalCurvedList"/>
    <dgm:cxn modelId="{D0BB04BB-8A59-4D5D-A62F-CC934C8EEF52}" type="presParOf" srcId="{86DE105B-4B27-4BD1-9E0A-E2E2126A7593}" destId="{22A18F09-DD20-4C6B-AC92-E00A611CCB20}" srcOrd="4" destOrd="0" presId="urn:microsoft.com/office/officeart/2008/layout/VerticalCurvedList"/>
    <dgm:cxn modelId="{2796C533-B64F-4435-85D6-4066CADBC601}" type="presParOf" srcId="{22A18F09-DD20-4C6B-AC92-E00A611CCB20}" destId="{D861715D-AD22-4B2B-96F3-114280B24921}" srcOrd="0" destOrd="0" presId="urn:microsoft.com/office/officeart/2008/layout/VerticalCurvedList"/>
    <dgm:cxn modelId="{036ECBB2-E69F-4E0B-9CE4-FD1662CD98E2}" type="presParOf" srcId="{86DE105B-4B27-4BD1-9E0A-E2E2126A7593}" destId="{D950707D-3BAA-461E-936C-E8A75328ED9B}" srcOrd="5" destOrd="0" presId="urn:microsoft.com/office/officeart/2008/layout/VerticalCurvedList"/>
    <dgm:cxn modelId="{627CFBD5-6851-40F5-847E-EFA40F26B74D}" type="presParOf" srcId="{86DE105B-4B27-4BD1-9E0A-E2E2126A7593}" destId="{7B1B958C-BACE-44DE-8CCC-71C66AF90947}" srcOrd="6" destOrd="0" presId="urn:microsoft.com/office/officeart/2008/layout/VerticalCurvedList"/>
    <dgm:cxn modelId="{F1436765-901E-449A-AD4C-CA375A8CF857}" type="presParOf" srcId="{7B1B958C-BACE-44DE-8CCC-71C66AF90947}" destId="{FC842E82-E36F-4E7A-9CDE-0DD4D525B01B}" srcOrd="0" destOrd="0" presId="urn:microsoft.com/office/officeart/2008/layout/VerticalCurvedList"/>
    <dgm:cxn modelId="{41A73E2C-344F-4A4E-84EE-06806B1520FE}" type="presParOf" srcId="{86DE105B-4B27-4BD1-9E0A-E2E2126A7593}" destId="{D982CC84-0E55-4A0F-AAC2-FEC8F532BBFF}" srcOrd="7" destOrd="0" presId="urn:microsoft.com/office/officeart/2008/layout/VerticalCurvedList"/>
    <dgm:cxn modelId="{A2713137-797C-4CE1-B5CA-8695C82C6B0F}" type="presParOf" srcId="{86DE105B-4B27-4BD1-9E0A-E2E2126A7593}" destId="{14D77633-A345-4568-B9F9-72C388AD34CF}" srcOrd="8" destOrd="0" presId="urn:microsoft.com/office/officeart/2008/layout/VerticalCurvedList"/>
    <dgm:cxn modelId="{2B9EB6DE-19A1-492B-A4DF-5E742C989CDA}" type="presParOf" srcId="{14D77633-A345-4568-B9F9-72C388AD34CF}" destId="{844982B4-0F1C-4E12-B5AF-BEDC340E84C7}" srcOrd="0" destOrd="0" presId="urn:microsoft.com/office/officeart/2008/layout/VerticalCurvedList"/>
    <dgm:cxn modelId="{6CF94ED4-7CE3-4A8F-9645-240E831912B5}" type="presParOf" srcId="{86DE105B-4B27-4BD1-9E0A-E2E2126A7593}" destId="{0E2704CD-5A9C-4143-98FF-34F34422FF7C}" srcOrd="9" destOrd="0" presId="urn:microsoft.com/office/officeart/2008/layout/VerticalCurvedList"/>
    <dgm:cxn modelId="{362AD712-DC28-48DD-8B46-3D2D65D146D6}" type="presParOf" srcId="{86DE105B-4B27-4BD1-9E0A-E2E2126A7593}" destId="{08223DC9-869B-4F9E-95A3-DD5A23B729A1}" srcOrd="10" destOrd="0" presId="urn:microsoft.com/office/officeart/2008/layout/VerticalCurvedList"/>
    <dgm:cxn modelId="{FF6B1E9F-4111-404D-B1AF-5264FF399835}" type="presParOf" srcId="{08223DC9-869B-4F9E-95A3-DD5A23B729A1}" destId="{396A6CC3-386B-43D5-BAF7-FB5CF2C7AD9D}" srcOrd="0" destOrd="0" presId="urn:microsoft.com/office/officeart/2008/layout/VerticalCurvedList"/>
    <dgm:cxn modelId="{9C8A2E5E-D7DC-4F4D-80AD-A3DC95E968C9}" type="presParOf" srcId="{86DE105B-4B27-4BD1-9E0A-E2E2126A7593}" destId="{56199C79-513C-4116-B2BC-6368C53EB30A}" srcOrd="11" destOrd="0" presId="urn:microsoft.com/office/officeart/2008/layout/VerticalCurvedList"/>
    <dgm:cxn modelId="{31A00DE9-763E-4950-A892-7884DA57E4D2}" type="presParOf" srcId="{86DE105B-4B27-4BD1-9E0A-E2E2126A7593}" destId="{BBAD708F-E234-422C-A3DA-E95380ACC5A2}" srcOrd="12" destOrd="0" presId="urn:microsoft.com/office/officeart/2008/layout/VerticalCurvedList"/>
    <dgm:cxn modelId="{67352496-2B23-4EFD-A159-CA30AB19BEC4}" type="presParOf" srcId="{BBAD708F-E234-422C-A3DA-E95380ACC5A2}" destId="{86F44F8D-021F-489E-9F84-98843747678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89E1C60-08F9-4E5C-98FA-AED2B359C6F3}" type="doc">
      <dgm:prSet loTypeId="urn:microsoft.com/office/officeart/2005/8/layout/vList6" loCatId="list" qsTypeId="urn:microsoft.com/office/officeart/2005/8/quickstyle/simple2" qsCatId="simple" csTypeId="urn:microsoft.com/office/officeart/2005/8/colors/colorful1#1" csCatId="colorful" phldr="1"/>
      <dgm:spPr/>
      <dgm:t>
        <a:bodyPr/>
        <a:lstStyle/>
        <a:p>
          <a:endParaRPr lang="en-US"/>
        </a:p>
      </dgm:t>
    </dgm:pt>
    <dgm:pt modelId="{CC3F2B17-149F-4B9C-9D7E-6EE0C3443627}">
      <dgm:prSet phldrT="[Text]"/>
      <dgm:spPr/>
      <dgm:t>
        <a:bodyPr/>
        <a:lstStyle/>
        <a:p>
          <a:r>
            <a:rPr lang="en-US" b="1" dirty="0" smtClean="0">
              <a:solidFill>
                <a:schemeClr val="bg1"/>
              </a:solidFill>
            </a:rPr>
            <a:t>LONG TERM GAINS</a:t>
          </a:r>
          <a:endParaRPr lang="en-US" b="1" dirty="0">
            <a:solidFill>
              <a:schemeClr val="bg1"/>
            </a:solidFill>
          </a:endParaRPr>
        </a:p>
      </dgm:t>
    </dgm:pt>
    <dgm:pt modelId="{6872C83F-79B0-432E-AE63-FD17772860C6}" type="parTrans" cxnId="{2EB7BE20-4D0D-46F7-B2A9-7B2ABD8EF25F}">
      <dgm:prSet/>
      <dgm:spPr/>
      <dgm:t>
        <a:bodyPr/>
        <a:lstStyle/>
        <a:p>
          <a:endParaRPr lang="en-US"/>
        </a:p>
      </dgm:t>
    </dgm:pt>
    <dgm:pt modelId="{146957EF-0CC3-45DA-B78C-DCAD93D69B09}" type="sibTrans" cxnId="{2EB7BE20-4D0D-46F7-B2A9-7B2ABD8EF25F}">
      <dgm:prSet/>
      <dgm:spPr/>
      <dgm:t>
        <a:bodyPr/>
        <a:lstStyle/>
        <a:p>
          <a:endParaRPr lang="en-US"/>
        </a:p>
      </dgm:t>
    </dgm:pt>
    <dgm:pt modelId="{E0EF77FB-A844-42A3-BE8A-DA9ED30C947B}">
      <dgm:prSet phldrT="[Text]"/>
      <dgm:spPr/>
      <dgm:t>
        <a:bodyPr/>
        <a:lstStyle/>
        <a:p>
          <a:r>
            <a:rPr lang="en-US" b="1" dirty="0" smtClean="0">
              <a:solidFill>
                <a:schemeClr val="bg1"/>
              </a:solidFill>
            </a:rPr>
            <a:t>ACCOUNTABILITY</a:t>
          </a:r>
          <a:endParaRPr lang="en-US" b="1" dirty="0">
            <a:solidFill>
              <a:schemeClr val="bg1"/>
            </a:solidFill>
          </a:endParaRPr>
        </a:p>
      </dgm:t>
    </dgm:pt>
    <dgm:pt modelId="{C914CA60-AE90-4927-B64F-812333DC449F}" type="parTrans" cxnId="{9C1DA1B3-2472-4802-9533-12F55A77719B}">
      <dgm:prSet/>
      <dgm:spPr/>
      <dgm:t>
        <a:bodyPr/>
        <a:lstStyle/>
        <a:p>
          <a:endParaRPr lang="en-US"/>
        </a:p>
      </dgm:t>
    </dgm:pt>
    <dgm:pt modelId="{929446ED-0397-459C-8B37-A6E0F0DDA17D}" type="sibTrans" cxnId="{9C1DA1B3-2472-4802-9533-12F55A77719B}">
      <dgm:prSet/>
      <dgm:spPr/>
      <dgm:t>
        <a:bodyPr/>
        <a:lstStyle/>
        <a:p>
          <a:endParaRPr lang="en-US"/>
        </a:p>
      </dgm:t>
    </dgm:pt>
    <dgm:pt modelId="{B19281E5-25A3-4C67-BFAC-1480E771A520}">
      <dgm:prSet phldrT="[Text]"/>
      <dgm:spPr/>
      <dgm:t>
        <a:bodyPr/>
        <a:lstStyle/>
        <a:p>
          <a:r>
            <a:rPr lang="en-US" b="1" dirty="0" smtClean="0">
              <a:solidFill>
                <a:schemeClr val="bg1"/>
              </a:solidFill>
            </a:rPr>
            <a:t>AVOIDING OF LOSSES</a:t>
          </a:r>
          <a:endParaRPr lang="en-US" b="1" dirty="0">
            <a:solidFill>
              <a:schemeClr val="bg1"/>
            </a:solidFill>
          </a:endParaRPr>
        </a:p>
      </dgm:t>
    </dgm:pt>
    <dgm:pt modelId="{DBB84739-82B0-4082-995F-84C96C4CD223}" type="parTrans" cxnId="{AC008383-5DEB-49ED-8CE8-894F2A6DD05F}">
      <dgm:prSet/>
      <dgm:spPr/>
      <dgm:t>
        <a:bodyPr/>
        <a:lstStyle/>
        <a:p>
          <a:endParaRPr lang="en-US"/>
        </a:p>
      </dgm:t>
    </dgm:pt>
    <dgm:pt modelId="{B026F6F9-B676-45AF-9F1F-FC81D89B1234}" type="sibTrans" cxnId="{AC008383-5DEB-49ED-8CE8-894F2A6DD05F}">
      <dgm:prSet/>
      <dgm:spPr/>
      <dgm:t>
        <a:bodyPr/>
        <a:lstStyle/>
        <a:p>
          <a:endParaRPr lang="en-US"/>
        </a:p>
      </dgm:t>
    </dgm:pt>
    <dgm:pt modelId="{6D1FDED7-240F-48F1-98BF-FD8F7B998158}">
      <dgm:prSet phldrT="[Text]"/>
      <dgm:spPr/>
      <dgm:t>
        <a:bodyPr/>
        <a:lstStyle/>
        <a:p>
          <a:r>
            <a:rPr lang="en-US" b="1" dirty="0" smtClean="0">
              <a:solidFill>
                <a:schemeClr val="bg1"/>
              </a:solidFill>
            </a:rPr>
            <a:t>ESTIMATING COST</a:t>
          </a:r>
          <a:endParaRPr lang="en-US" b="1" dirty="0">
            <a:solidFill>
              <a:schemeClr val="bg1"/>
            </a:solidFill>
          </a:endParaRPr>
        </a:p>
      </dgm:t>
    </dgm:pt>
    <dgm:pt modelId="{54D7416F-6430-47A9-A402-1A1A705F7BF5}" type="parTrans" cxnId="{760C1182-6312-4C36-9EAD-0D81698D2B28}">
      <dgm:prSet/>
      <dgm:spPr/>
      <dgm:t>
        <a:bodyPr/>
        <a:lstStyle/>
        <a:p>
          <a:endParaRPr lang="en-US"/>
        </a:p>
      </dgm:t>
    </dgm:pt>
    <dgm:pt modelId="{864F586F-D5ED-4712-8A4A-109B73D61B97}" type="sibTrans" cxnId="{760C1182-6312-4C36-9EAD-0D81698D2B28}">
      <dgm:prSet/>
      <dgm:spPr/>
      <dgm:t>
        <a:bodyPr/>
        <a:lstStyle/>
        <a:p>
          <a:endParaRPr lang="en-US"/>
        </a:p>
      </dgm:t>
    </dgm:pt>
    <dgm:pt modelId="{282873C1-6E95-42C9-94DA-FE078811A486}">
      <dgm:prSet phldrT="[Text]"/>
      <dgm:spPr/>
      <dgm:t>
        <a:bodyPr/>
        <a:lstStyle/>
        <a:p>
          <a:r>
            <a:rPr lang="en-US" b="1" dirty="0" smtClean="0">
              <a:solidFill>
                <a:schemeClr val="bg1"/>
              </a:solidFill>
            </a:rPr>
            <a:t>BETTER COMPETITIVE POSITION</a:t>
          </a:r>
          <a:endParaRPr lang="en-US" b="1" dirty="0">
            <a:solidFill>
              <a:schemeClr val="bg1"/>
            </a:solidFill>
          </a:endParaRPr>
        </a:p>
      </dgm:t>
    </dgm:pt>
    <dgm:pt modelId="{C4CEC662-6E8F-4CF2-B425-04AC513CAD77}" type="parTrans" cxnId="{E6A685D3-3D36-44CD-97E6-6F151049C147}">
      <dgm:prSet/>
      <dgm:spPr/>
      <dgm:t>
        <a:bodyPr/>
        <a:lstStyle/>
        <a:p>
          <a:endParaRPr lang="en-US"/>
        </a:p>
      </dgm:t>
    </dgm:pt>
    <dgm:pt modelId="{775114F3-90AE-4562-B614-280F7665E546}" type="sibTrans" cxnId="{E6A685D3-3D36-44CD-97E6-6F151049C147}">
      <dgm:prSet/>
      <dgm:spPr/>
      <dgm:t>
        <a:bodyPr/>
        <a:lstStyle/>
        <a:p>
          <a:endParaRPr lang="en-US"/>
        </a:p>
      </dgm:t>
    </dgm:pt>
    <dgm:pt modelId="{A3943F02-C63B-4973-91A0-23EC1AB1FB95}">
      <dgm:prSet/>
      <dgm:spPr/>
      <dgm:t>
        <a:bodyPr/>
        <a:lstStyle/>
        <a:p>
          <a:r>
            <a:rPr lang="en-US" dirty="0" smtClean="0"/>
            <a:t>New machinery, new plant , R &amp; D</a:t>
          </a:r>
          <a:endParaRPr lang="en-US" dirty="0"/>
        </a:p>
      </dgm:t>
    </dgm:pt>
    <dgm:pt modelId="{65CD1A2D-1918-4B8E-9F60-AC6BFE3FD14E}" type="parTrans" cxnId="{9FFCFD3D-F106-4846-9E1B-89260A9EEAD8}">
      <dgm:prSet/>
      <dgm:spPr/>
      <dgm:t>
        <a:bodyPr/>
        <a:lstStyle/>
        <a:p>
          <a:endParaRPr lang="en-US"/>
        </a:p>
      </dgm:t>
    </dgm:pt>
    <dgm:pt modelId="{71A19278-A5BB-42E2-8262-8609C9747EEE}" type="sibTrans" cxnId="{9FFCFD3D-F106-4846-9E1B-89260A9EEAD8}">
      <dgm:prSet/>
      <dgm:spPr/>
      <dgm:t>
        <a:bodyPr/>
        <a:lstStyle/>
        <a:p>
          <a:endParaRPr lang="en-US"/>
        </a:p>
      </dgm:t>
    </dgm:pt>
    <dgm:pt modelId="{75559F0F-8EEA-4ED8-8E87-E7F7FE144860}">
      <dgm:prSet/>
      <dgm:spPr/>
      <dgm:t>
        <a:bodyPr/>
        <a:lstStyle/>
        <a:p>
          <a:r>
            <a:rPr lang="en-US" dirty="0" smtClean="0"/>
            <a:t>Due to modernization</a:t>
          </a:r>
          <a:endParaRPr lang="en-US" dirty="0"/>
        </a:p>
      </dgm:t>
    </dgm:pt>
    <dgm:pt modelId="{77F95645-E27B-4123-8548-66F6BAD84E71}" type="parTrans" cxnId="{DC279358-86CC-4E99-A2E8-9795D5AE1AA3}">
      <dgm:prSet/>
      <dgm:spPr/>
      <dgm:t>
        <a:bodyPr/>
        <a:lstStyle/>
        <a:p>
          <a:endParaRPr lang="en-US"/>
        </a:p>
      </dgm:t>
    </dgm:pt>
    <dgm:pt modelId="{91F45C7B-44BC-4C92-A252-22DAD4160ECB}" type="sibTrans" cxnId="{DC279358-86CC-4E99-A2E8-9795D5AE1AA3}">
      <dgm:prSet/>
      <dgm:spPr/>
      <dgm:t>
        <a:bodyPr/>
        <a:lstStyle/>
        <a:p>
          <a:endParaRPr lang="en-US"/>
        </a:p>
      </dgm:t>
    </dgm:pt>
    <dgm:pt modelId="{5CC14C46-2692-4723-B31E-CE24649BFD68}">
      <dgm:prSet/>
      <dgm:spPr/>
      <dgm:t>
        <a:bodyPr/>
        <a:lstStyle/>
        <a:p>
          <a:r>
            <a:rPr lang="en-US" dirty="0" smtClean="0"/>
            <a:t>Management must carefully invest</a:t>
          </a:r>
          <a:endParaRPr lang="en-US" dirty="0"/>
        </a:p>
      </dgm:t>
    </dgm:pt>
    <dgm:pt modelId="{6E36BBB7-4A2C-48FB-BC9F-4782A762D747}" type="parTrans" cxnId="{2120B059-B744-4E61-8E2F-CBCD623782C0}">
      <dgm:prSet/>
      <dgm:spPr/>
      <dgm:t>
        <a:bodyPr/>
        <a:lstStyle/>
        <a:p>
          <a:endParaRPr lang="en-US"/>
        </a:p>
      </dgm:t>
    </dgm:pt>
    <dgm:pt modelId="{9776F081-DE5D-43E4-BC95-F7F81C3805CD}" type="sibTrans" cxnId="{2120B059-B744-4E61-8E2F-CBCD623782C0}">
      <dgm:prSet/>
      <dgm:spPr/>
      <dgm:t>
        <a:bodyPr/>
        <a:lstStyle/>
        <a:p>
          <a:endParaRPr lang="en-US"/>
        </a:p>
      </dgm:t>
    </dgm:pt>
    <dgm:pt modelId="{90E928DA-D985-46C4-8352-CC4DC698A918}">
      <dgm:prSet/>
      <dgm:spPr/>
      <dgm:t>
        <a:bodyPr/>
        <a:lstStyle/>
        <a:p>
          <a:r>
            <a:rPr lang="en-US" dirty="0" smtClean="0"/>
            <a:t>Cost and benefits involved in project</a:t>
          </a:r>
          <a:endParaRPr lang="en-US" dirty="0"/>
        </a:p>
      </dgm:t>
    </dgm:pt>
    <dgm:pt modelId="{DC9E1AF8-0B61-47DA-812B-264A05120989}" type="parTrans" cxnId="{023AF700-463B-4367-AD96-43FB7CF1E8E6}">
      <dgm:prSet/>
      <dgm:spPr/>
      <dgm:t>
        <a:bodyPr/>
        <a:lstStyle/>
        <a:p>
          <a:endParaRPr lang="en-US"/>
        </a:p>
      </dgm:t>
    </dgm:pt>
    <dgm:pt modelId="{6A83777F-481D-4670-97AE-EF53120E13E1}" type="sibTrans" cxnId="{023AF700-463B-4367-AD96-43FB7CF1E8E6}">
      <dgm:prSet/>
      <dgm:spPr/>
      <dgm:t>
        <a:bodyPr/>
        <a:lstStyle/>
        <a:p>
          <a:endParaRPr lang="en-US"/>
        </a:p>
      </dgm:t>
    </dgm:pt>
    <dgm:pt modelId="{3F0086D9-C311-43C7-BFEE-C171196EBF24}">
      <dgm:prSet/>
      <dgm:spPr/>
      <dgm:t>
        <a:bodyPr/>
        <a:lstStyle/>
        <a:p>
          <a:r>
            <a:rPr lang="en-US" dirty="0" smtClean="0"/>
            <a:t>Investment in FA help to make more profit.</a:t>
          </a:r>
          <a:endParaRPr lang="en-US" dirty="0"/>
        </a:p>
      </dgm:t>
    </dgm:pt>
    <dgm:pt modelId="{4D938C6D-1BD4-4AF3-A5E2-00A035901741}" type="parTrans" cxnId="{5840F0E4-6A21-48A8-AEF0-6CAAFDC48866}">
      <dgm:prSet/>
      <dgm:spPr/>
      <dgm:t>
        <a:bodyPr/>
        <a:lstStyle/>
        <a:p>
          <a:endParaRPr lang="en-US"/>
        </a:p>
      </dgm:t>
    </dgm:pt>
    <dgm:pt modelId="{27658879-1EAB-4C0E-8E86-3931B3C5329F}" type="sibTrans" cxnId="{5840F0E4-6A21-48A8-AEF0-6CAAFDC48866}">
      <dgm:prSet/>
      <dgm:spPr/>
      <dgm:t>
        <a:bodyPr/>
        <a:lstStyle/>
        <a:p>
          <a:endParaRPr lang="en-US"/>
        </a:p>
      </dgm:t>
    </dgm:pt>
    <dgm:pt modelId="{38C397AC-FA0E-4F81-840D-8E3D9BA2947C}" type="pres">
      <dgm:prSet presAssocID="{C89E1C60-08F9-4E5C-98FA-AED2B359C6F3}" presName="Name0" presStyleCnt="0">
        <dgm:presLayoutVars>
          <dgm:dir/>
          <dgm:animLvl val="lvl"/>
          <dgm:resizeHandles/>
        </dgm:presLayoutVars>
      </dgm:prSet>
      <dgm:spPr/>
      <dgm:t>
        <a:bodyPr/>
        <a:lstStyle/>
        <a:p>
          <a:endParaRPr lang="en-US"/>
        </a:p>
      </dgm:t>
    </dgm:pt>
    <dgm:pt modelId="{74AB49F1-0EF4-484D-AB5A-CFECA2AC010D}" type="pres">
      <dgm:prSet presAssocID="{CC3F2B17-149F-4B9C-9D7E-6EE0C3443627}" presName="linNode" presStyleCnt="0"/>
      <dgm:spPr/>
    </dgm:pt>
    <dgm:pt modelId="{C639D669-03E6-4926-81A6-4AC4AE13C072}" type="pres">
      <dgm:prSet presAssocID="{CC3F2B17-149F-4B9C-9D7E-6EE0C3443627}" presName="parentShp" presStyleLbl="node1" presStyleIdx="0" presStyleCnt="5">
        <dgm:presLayoutVars>
          <dgm:bulletEnabled val="1"/>
        </dgm:presLayoutVars>
      </dgm:prSet>
      <dgm:spPr/>
      <dgm:t>
        <a:bodyPr/>
        <a:lstStyle/>
        <a:p>
          <a:endParaRPr lang="en-US"/>
        </a:p>
      </dgm:t>
    </dgm:pt>
    <dgm:pt modelId="{818DF29D-CAB5-408E-8B5A-CFD233228CD4}" type="pres">
      <dgm:prSet presAssocID="{CC3F2B17-149F-4B9C-9D7E-6EE0C3443627}" presName="childShp" presStyleLbl="bgAccFollowNode1" presStyleIdx="0" presStyleCnt="5">
        <dgm:presLayoutVars>
          <dgm:bulletEnabled val="1"/>
        </dgm:presLayoutVars>
      </dgm:prSet>
      <dgm:spPr/>
      <dgm:t>
        <a:bodyPr/>
        <a:lstStyle/>
        <a:p>
          <a:endParaRPr lang="en-US"/>
        </a:p>
      </dgm:t>
    </dgm:pt>
    <dgm:pt modelId="{3C9BBD86-7321-4264-809D-60933E8CFA6F}" type="pres">
      <dgm:prSet presAssocID="{146957EF-0CC3-45DA-B78C-DCAD93D69B09}" presName="spacing" presStyleCnt="0"/>
      <dgm:spPr/>
    </dgm:pt>
    <dgm:pt modelId="{ECD49F7D-FF40-4D60-B3E4-625D6360C7E8}" type="pres">
      <dgm:prSet presAssocID="{E0EF77FB-A844-42A3-BE8A-DA9ED30C947B}" presName="linNode" presStyleCnt="0"/>
      <dgm:spPr/>
    </dgm:pt>
    <dgm:pt modelId="{539C4A89-C850-4D96-B84B-1DC7CBF4BF27}" type="pres">
      <dgm:prSet presAssocID="{E0EF77FB-A844-42A3-BE8A-DA9ED30C947B}" presName="parentShp" presStyleLbl="node1" presStyleIdx="1" presStyleCnt="5">
        <dgm:presLayoutVars>
          <dgm:bulletEnabled val="1"/>
        </dgm:presLayoutVars>
      </dgm:prSet>
      <dgm:spPr/>
      <dgm:t>
        <a:bodyPr/>
        <a:lstStyle/>
        <a:p>
          <a:endParaRPr lang="en-US"/>
        </a:p>
      </dgm:t>
    </dgm:pt>
    <dgm:pt modelId="{5622C068-2502-4552-B569-92AEA1144AC6}" type="pres">
      <dgm:prSet presAssocID="{E0EF77FB-A844-42A3-BE8A-DA9ED30C947B}" presName="childShp" presStyleLbl="bgAccFollowNode1" presStyleIdx="1" presStyleCnt="5">
        <dgm:presLayoutVars>
          <dgm:bulletEnabled val="1"/>
        </dgm:presLayoutVars>
      </dgm:prSet>
      <dgm:spPr/>
      <dgm:t>
        <a:bodyPr/>
        <a:lstStyle/>
        <a:p>
          <a:endParaRPr lang="en-US"/>
        </a:p>
      </dgm:t>
    </dgm:pt>
    <dgm:pt modelId="{DB8F537C-6F24-4507-A952-BF713A3B0912}" type="pres">
      <dgm:prSet presAssocID="{929446ED-0397-459C-8B37-A6E0F0DDA17D}" presName="spacing" presStyleCnt="0"/>
      <dgm:spPr/>
    </dgm:pt>
    <dgm:pt modelId="{110626CC-BD70-4CD2-8707-66AFA99AFFA7}" type="pres">
      <dgm:prSet presAssocID="{B19281E5-25A3-4C67-BFAC-1480E771A520}" presName="linNode" presStyleCnt="0"/>
      <dgm:spPr/>
    </dgm:pt>
    <dgm:pt modelId="{87D20457-5B2B-40F5-9802-A843F71F2447}" type="pres">
      <dgm:prSet presAssocID="{B19281E5-25A3-4C67-BFAC-1480E771A520}" presName="parentShp" presStyleLbl="node1" presStyleIdx="2" presStyleCnt="5">
        <dgm:presLayoutVars>
          <dgm:bulletEnabled val="1"/>
        </dgm:presLayoutVars>
      </dgm:prSet>
      <dgm:spPr/>
      <dgm:t>
        <a:bodyPr/>
        <a:lstStyle/>
        <a:p>
          <a:endParaRPr lang="en-US"/>
        </a:p>
      </dgm:t>
    </dgm:pt>
    <dgm:pt modelId="{117287EA-2932-4DDB-A136-8C4DB18DA38F}" type="pres">
      <dgm:prSet presAssocID="{B19281E5-25A3-4C67-BFAC-1480E771A520}" presName="childShp" presStyleLbl="bgAccFollowNode1" presStyleIdx="2" presStyleCnt="5">
        <dgm:presLayoutVars>
          <dgm:bulletEnabled val="1"/>
        </dgm:presLayoutVars>
      </dgm:prSet>
      <dgm:spPr/>
      <dgm:t>
        <a:bodyPr/>
        <a:lstStyle/>
        <a:p>
          <a:endParaRPr lang="en-US"/>
        </a:p>
      </dgm:t>
    </dgm:pt>
    <dgm:pt modelId="{CB696E69-9580-4673-A710-AE44668D8432}" type="pres">
      <dgm:prSet presAssocID="{B026F6F9-B676-45AF-9F1F-FC81D89B1234}" presName="spacing" presStyleCnt="0"/>
      <dgm:spPr/>
    </dgm:pt>
    <dgm:pt modelId="{410EBDCC-C127-49D6-AA68-35B1FDE9E231}" type="pres">
      <dgm:prSet presAssocID="{6D1FDED7-240F-48F1-98BF-FD8F7B998158}" presName="linNode" presStyleCnt="0"/>
      <dgm:spPr/>
    </dgm:pt>
    <dgm:pt modelId="{70A19B63-5656-465B-867A-0720D465C3F3}" type="pres">
      <dgm:prSet presAssocID="{6D1FDED7-240F-48F1-98BF-FD8F7B998158}" presName="parentShp" presStyleLbl="node1" presStyleIdx="3" presStyleCnt="5">
        <dgm:presLayoutVars>
          <dgm:bulletEnabled val="1"/>
        </dgm:presLayoutVars>
      </dgm:prSet>
      <dgm:spPr/>
      <dgm:t>
        <a:bodyPr/>
        <a:lstStyle/>
        <a:p>
          <a:endParaRPr lang="en-US"/>
        </a:p>
      </dgm:t>
    </dgm:pt>
    <dgm:pt modelId="{5B09060D-5C10-4DA7-BC07-0C60594ABB6B}" type="pres">
      <dgm:prSet presAssocID="{6D1FDED7-240F-48F1-98BF-FD8F7B998158}" presName="childShp" presStyleLbl="bgAccFollowNode1" presStyleIdx="3" presStyleCnt="5">
        <dgm:presLayoutVars>
          <dgm:bulletEnabled val="1"/>
        </dgm:presLayoutVars>
      </dgm:prSet>
      <dgm:spPr/>
      <dgm:t>
        <a:bodyPr/>
        <a:lstStyle/>
        <a:p>
          <a:endParaRPr lang="en-US"/>
        </a:p>
      </dgm:t>
    </dgm:pt>
    <dgm:pt modelId="{90EBB5DA-CE7D-4882-9E60-D17764503A30}" type="pres">
      <dgm:prSet presAssocID="{864F586F-D5ED-4712-8A4A-109B73D61B97}" presName="spacing" presStyleCnt="0"/>
      <dgm:spPr/>
    </dgm:pt>
    <dgm:pt modelId="{A0AACB5F-9274-4160-8AF8-B329B2798521}" type="pres">
      <dgm:prSet presAssocID="{282873C1-6E95-42C9-94DA-FE078811A486}" presName="linNode" presStyleCnt="0"/>
      <dgm:spPr/>
    </dgm:pt>
    <dgm:pt modelId="{B625A103-B94E-4E86-9C7B-8B01C40C96F2}" type="pres">
      <dgm:prSet presAssocID="{282873C1-6E95-42C9-94DA-FE078811A486}" presName="parentShp" presStyleLbl="node1" presStyleIdx="4" presStyleCnt="5">
        <dgm:presLayoutVars>
          <dgm:bulletEnabled val="1"/>
        </dgm:presLayoutVars>
      </dgm:prSet>
      <dgm:spPr/>
      <dgm:t>
        <a:bodyPr/>
        <a:lstStyle/>
        <a:p>
          <a:endParaRPr lang="en-US"/>
        </a:p>
      </dgm:t>
    </dgm:pt>
    <dgm:pt modelId="{07D3AE11-AEF4-40DC-95D6-81F9DC8EEAD7}" type="pres">
      <dgm:prSet presAssocID="{282873C1-6E95-42C9-94DA-FE078811A486}" presName="childShp" presStyleLbl="bgAccFollowNode1" presStyleIdx="4" presStyleCnt="5">
        <dgm:presLayoutVars>
          <dgm:bulletEnabled val="1"/>
        </dgm:presLayoutVars>
      </dgm:prSet>
      <dgm:spPr/>
      <dgm:t>
        <a:bodyPr/>
        <a:lstStyle/>
        <a:p>
          <a:endParaRPr lang="en-US"/>
        </a:p>
      </dgm:t>
    </dgm:pt>
  </dgm:ptLst>
  <dgm:cxnLst>
    <dgm:cxn modelId="{8D7E7910-0C81-4E5E-8A5A-57EFA31DF7A6}" type="presOf" srcId="{C89E1C60-08F9-4E5C-98FA-AED2B359C6F3}" destId="{38C397AC-FA0E-4F81-840D-8E3D9BA2947C}" srcOrd="0" destOrd="0" presId="urn:microsoft.com/office/officeart/2005/8/layout/vList6"/>
    <dgm:cxn modelId="{760C1182-6312-4C36-9EAD-0D81698D2B28}" srcId="{C89E1C60-08F9-4E5C-98FA-AED2B359C6F3}" destId="{6D1FDED7-240F-48F1-98BF-FD8F7B998158}" srcOrd="3" destOrd="0" parTransId="{54D7416F-6430-47A9-A402-1A1A705F7BF5}" sibTransId="{864F586F-D5ED-4712-8A4A-109B73D61B97}"/>
    <dgm:cxn modelId="{5840F0E4-6A21-48A8-AEF0-6CAAFDC48866}" srcId="{282873C1-6E95-42C9-94DA-FE078811A486}" destId="{3F0086D9-C311-43C7-BFEE-C171196EBF24}" srcOrd="0" destOrd="0" parTransId="{4D938C6D-1BD4-4AF3-A5E2-00A035901741}" sibTransId="{27658879-1EAB-4C0E-8E86-3931B3C5329F}"/>
    <dgm:cxn modelId="{2120B059-B744-4E61-8E2F-CBCD623782C0}" srcId="{E0EF77FB-A844-42A3-BE8A-DA9ED30C947B}" destId="{5CC14C46-2692-4723-B31E-CE24649BFD68}" srcOrd="0" destOrd="0" parTransId="{6E36BBB7-4A2C-48FB-BC9F-4782A762D747}" sibTransId="{9776F081-DE5D-43E4-BC95-F7F81C3805CD}"/>
    <dgm:cxn modelId="{B6AD9C7A-EEE6-43CC-B668-727A939933F6}" type="presOf" srcId="{A3943F02-C63B-4973-91A0-23EC1AB1FB95}" destId="{117287EA-2932-4DDB-A136-8C4DB18DA38F}" srcOrd="0" destOrd="0" presId="urn:microsoft.com/office/officeart/2005/8/layout/vList6"/>
    <dgm:cxn modelId="{19BF975B-7790-4218-8AEA-32D0A57BF6B6}" type="presOf" srcId="{282873C1-6E95-42C9-94DA-FE078811A486}" destId="{B625A103-B94E-4E86-9C7B-8B01C40C96F2}" srcOrd="0" destOrd="0" presId="urn:microsoft.com/office/officeart/2005/8/layout/vList6"/>
    <dgm:cxn modelId="{646179E1-60D6-429F-BD58-C1FACE480103}" type="presOf" srcId="{75559F0F-8EEA-4ED8-8E87-E7F7FE144860}" destId="{818DF29D-CAB5-408E-8B5A-CFD233228CD4}" srcOrd="0" destOrd="0" presId="urn:microsoft.com/office/officeart/2005/8/layout/vList6"/>
    <dgm:cxn modelId="{0BDA8C14-EFEE-45D3-BE2C-70C0C78198E8}" type="presOf" srcId="{B19281E5-25A3-4C67-BFAC-1480E771A520}" destId="{87D20457-5B2B-40F5-9802-A843F71F2447}" srcOrd="0" destOrd="0" presId="urn:microsoft.com/office/officeart/2005/8/layout/vList6"/>
    <dgm:cxn modelId="{9D48A04D-4214-4877-A580-CE58C52AD3A5}" type="presOf" srcId="{E0EF77FB-A844-42A3-BE8A-DA9ED30C947B}" destId="{539C4A89-C850-4D96-B84B-1DC7CBF4BF27}" srcOrd="0" destOrd="0" presId="urn:microsoft.com/office/officeart/2005/8/layout/vList6"/>
    <dgm:cxn modelId="{E6A685D3-3D36-44CD-97E6-6F151049C147}" srcId="{C89E1C60-08F9-4E5C-98FA-AED2B359C6F3}" destId="{282873C1-6E95-42C9-94DA-FE078811A486}" srcOrd="4" destOrd="0" parTransId="{C4CEC662-6E8F-4CF2-B425-04AC513CAD77}" sibTransId="{775114F3-90AE-4562-B614-280F7665E546}"/>
    <dgm:cxn modelId="{9FFCFD3D-F106-4846-9E1B-89260A9EEAD8}" srcId="{B19281E5-25A3-4C67-BFAC-1480E771A520}" destId="{A3943F02-C63B-4973-91A0-23EC1AB1FB95}" srcOrd="0" destOrd="0" parTransId="{65CD1A2D-1918-4B8E-9F60-AC6BFE3FD14E}" sibTransId="{71A19278-A5BB-42E2-8262-8609C9747EEE}"/>
    <dgm:cxn modelId="{DC279358-86CC-4E99-A2E8-9795D5AE1AA3}" srcId="{CC3F2B17-149F-4B9C-9D7E-6EE0C3443627}" destId="{75559F0F-8EEA-4ED8-8E87-E7F7FE144860}" srcOrd="0" destOrd="0" parTransId="{77F95645-E27B-4123-8548-66F6BAD84E71}" sibTransId="{91F45C7B-44BC-4C92-A252-22DAD4160ECB}"/>
    <dgm:cxn modelId="{023AF700-463B-4367-AD96-43FB7CF1E8E6}" srcId="{6D1FDED7-240F-48F1-98BF-FD8F7B998158}" destId="{90E928DA-D985-46C4-8352-CC4DC698A918}" srcOrd="0" destOrd="0" parTransId="{DC9E1AF8-0B61-47DA-812B-264A05120989}" sibTransId="{6A83777F-481D-4670-97AE-EF53120E13E1}"/>
    <dgm:cxn modelId="{9C1DA1B3-2472-4802-9533-12F55A77719B}" srcId="{C89E1C60-08F9-4E5C-98FA-AED2B359C6F3}" destId="{E0EF77FB-A844-42A3-BE8A-DA9ED30C947B}" srcOrd="1" destOrd="0" parTransId="{C914CA60-AE90-4927-B64F-812333DC449F}" sibTransId="{929446ED-0397-459C-8B37-A6E0F0DDA17D}"/>
    <dgm:cxn modelId="{AC008383-5DEB-49ED-8CE8-894F2A6DD05F}" srcId="{C89E1C60-08F9-4E5C-98FA-AED2B359C6F3}" destId="{B19281E5-25A3-4C67-BFAC-1480E771A520}" srcOrd="2" destOrd="0" parTransId="{DBB84739-82B0-4082-995F-84C96C4CD223}" sibTransId="{B026F6F9-B676-45AF-9F1F-FC81D89B1234}"/>
    <dgm:cxn modelId="{55F29BA2-9749-4AE9-B09E-0643B06E597F}" type="presOf" srcId="{5CC14C46-2692-4723-B31E-CE24649BFD68}" destId="{5622C068-2502-4552-B569-92AEA1144AC6}" srcOrd="0" destOrd="0" presId="urn:microsoft.com/office/officeart/2005/8/layout/vList6"/>
    <dgm:cxn modelId="{2EB7BE20-4D0D-46F7-B2A9-7B2ABD8EF25F}" srcId="{C89E1C60-08F9-4E5C-98FA-AED2B359C6F3}" destId="{CC3F2B17-149F-4B9C-9D7E-6EE0C3443627}" srcOrd="0" destOrd="0" parTransId="{6872C83F-79B0-432E-AE63-FD17772860C6}" sibTransId="{146957EF-0CC3-45DA-B78C-DCAD93D69B09}"/>
    <dgm:cxn modelId="{6F2F6D0E-58AB-438D-A417-1D098229CE95}" type="presOf" srcId="{6D1FDED7-240F-48F1-98BF-FD8F7B998158}" destId="{70A19B63-5656-465B-867A-0720D465C3F3}" srcOrd="0" destOrd="0" presId="urn:microsoft.com/office/officeart/2005/8/layout/vList6"/>
    <dgm:cxn modelId="{7225EDC0-FC3D-4995-849A-A5F765E52890}" type="presOf" srcId="{3F0086D9-C311-43C7-BFEE-C171196EBF24}" destId="{07D3AE11-AEF4-40DC-95D6-81F9DC8EEAD7}" srcOrd="0" destOrd="0" presId="urn:microsoft.com/office/officeart/2005/8/layout/vList6"/>
    <dgm:cxn modelId="{4D2149AD-C3AA-43C4-A959-F7EE3776002A}" type="presOf" srcId="{CC3F2B17-149F-4B9C-9D7E-6EE0C3443627}" destId="{C639D669-03E6-4926-81A6-4AC4AE13C072}" srcOrd="0" destOrd="0" presId="urn:microsoft.com/office/officeart/2005/8/layout/vList6"/>
    <dgm:cxn modelId="{978AD0C8-2399-4209-8FD5-B881624D813F}" type="presOf" srcId="{90E928DA-D985-46C4-8352-CC4DC698A918}" destId="{5B09060D-5C10-4DA7-BC07-0C60594ABB6B}" srcOrd="0" destOrd="0" presId="urn:microsoft.com/office/officeart/2005/8/layout/vList6"/>
    <dgm:cxn modelId="{A1CB5546-B5AF-4867-BE2C-6B3A12BE724B}" type="presParOf" srcId="{38C397AC-FA0E-4F81-840D-8E3D9BA2947C}" destId="{74AB49F1-0EF4-484D-AB5A-CFECA2AC010D}" srcOrd="0" destOrd="0" presId="urn:microsoft.com/office/officeart/2005/8/layout/vList6"/>
    <dgm:cxn modelId="{49A64228-91AC-4D0E-B8E1-788E45421D06}" type="presParOf" srcId="{74AB49F1-0EF4-484D-AB5A-CFECA2AC010D}" destId="{C639D669-03E6-4926-81A6-4AC4AE13C072}" srcOrd="0" destOrd="0" presId="urn:microsoft.com/office/officeart/2005/8/layout/vList6"/>
    <dgm:cxn modelId="{99D2C77B-8361-44EB-8CD7-4D8D5FF0FADB}" type="presParOf" srcId="{74AB49F1-0EF4-484D-AB5A-CFECA2AC010D}" destId="{818DF29D-CAB5-408E-8B5A-CFD233228CD4}" srcOrd="1" destOrd="0" presId="urn:microsoft.com/office/officeart/2005/8/layout/vList6"/>
    <dgm:cxn modelId="{59F4F08B-6854-4B2E-9A46-0440064314DC}" type="presParOf" srcId="{38C397AC-FA0E-4F81-840D-8E3D9BA2947C}" destId="{3C9BBD86-7321-4264-809D-60933E8CFA6F}" srcOrd="1" destOrd="0" presId="urn:microsoft.com/office/officeart/2005/8/layout/vList6"/>
    <dgm:cxn modelId="{77B6D9B6-860A-4C4D-A5FD-01A38B34372D}" type="presParOf" srcId="{38C397AC-FA0E-4F81-840D-8E3D9BA2947C}" destId="{ECD49F7D-FF40-4D60-B3E4-625D6360C7E8}" srcOrd="2" destOrd="0" presId="urn:microsoft.com/office/officeart/2005/8/layout/vList6"/>
    <dgm:cxn modelId="{F86F6EEE-0C52-4818-9D58-410A1621343B}" type="presParOf" srcId="{ECD49F7D-FF40-4D60-B3E4-625D6360C7E8}" destId="{539C4A89-C850-4D96-B84B-1DC7CBF4BF27}" srcOrd="0" destOrd="0" presId="urn:microsoft.com/office/officeart/2005/8/layout/vList6"/>
    <dgm:cxn modelId="{4A7DF82D-9317-4704-B441-F0A37FB661D5}" type="presParOf" srcId="{ECD49F7D-FF40-4D60-B3E4-625D6360C7E8}" destId="{5622C068-2502-4552-B569-92AEA1144AC6}" srcOrd="1" destOrd="0" presId="urn:microsoft.com/office/officeart/2005/8/layout/vList6"/>
    <dgm:cxn modelId="{C5E1528D-49E1-4C88-82AC-1C61141AFB65}" type="presParOf" srcId="{38C397AC-FA0E-4F81-840D-8E3D9BA2947C}" destId="{DB8F537C-6F24-4507-A952-BF713A3B0912}" srcOrd="3" destOrd="0" presId="urn:microsoft.com/office/officeart/2005/8/layout/vList6"/>
    <dgm:cxn modelId="{675AA5BD-22FB-42F1-A353-8DC2F259162D}" type="presParOf" srcId="{38C397AC-FA0E-4F81-840D-8E3D9BA2947C}" destId="{110626CC-BD70-4CD2-8707-66AFA99AFFA7}" srcOrd="4" destOrd="0" presId="urn:microsoft.com/office/officeart/2005/8/layout/vList6"/>
    <dgm:cxn modelId="{D1BE0989-BD16-4C78-9941-2D8EA6D07A7C}" type="presParOf" srcId="{110626CC-BD70-4CD2-8707-66AFA99AFFA7}" destId="{87D20457-5B2B-40F5-9802-A843F71F2447}" srcOrd="0" destOrd="0" presId="urn:microsoft.com/office/officeart/2005/8/layout/vList6"/>
    <dgm:cxn modelId="{48CBA3A8-58C4-4F8B-A1B4-EE4B215955C0}" type="presParOf" srcId="{110626CC-BD70-4CD2-8707-66AFA99AFFA7}" destId="{117287EA-2932-4DDB-A136-8C4DB18DA38F}" srcOrd="1" destOrd="0" presId="urn:microsoft.com/office/officeart/2005/8/layout/vList6"/>
    <dgm:cxn modelId="{4AF853D5-F4C4-4639-844E-DE0330D76552}" type="presParOf" srcId="{38C397AC-FA0E-4F81-840D-8E3D9BA2947C}" destId="{CB696E69-9580-4673-A710-AE44668D8432}" srcOrd="5" destOrd="0" presId="urn:microsoft.com/office/officeart/2005/8/layout/vList6"/>
    <dgm:cxn modelId="{A1391ED9-4C3B-456F-85CB-3904339057A6}" type="presParOf" srcId="{38C397AC-FA0E-4F81-840D-8E3D9BA2947C}" destId="{410EBDCC-C127-49D6-AA68-35B1FDE9E231}" srcOrd="6" destOrd="0" presId="urn:microsoft.com/office/officeart/2005/8/layout/vList6"/>
    <dgm:cxn modelId="{38E80AB5-95D4-4214-A237-C715E6AF3309}" type="presParOf" srcId="{410EBDCC-C127-49D6-AA68-35B1FDE9E231}" destId="{70A19B63-5656-465B-867A-0720D465C3F3}" srcOrd="0" destOrd="0" presId="urn:microsoft.com/office/officeart/2005/8/layout/vList6"/>
    <dgm:cxn modelId="{5C1B38AC-337C-40DE-8DF6-2678A091A779}" type="presParOf" srcId="{410EBDCC-C127-49D6-AA68-35B1FDE9E231}" destId="{5B09060D-5C10-4DA7-BC07-0C60594ABB6B}" srcOrd="1" destOrd="0" presId="urn:microsoft.com/office/officeart/2005/8/layout/vList6"/>
    <dgm:cxn modelId="{A1702BB2-5B84-477B-9F95-DAF79A91D616}" type="presParOf" srcId="{38C397AC-FA0E-4F81-840D-8E3D9BA2947C}" destId="{90EBB5DA-CE7D-4882-9E60-D17764503A30}" srcOrd="7" destOrd="0" presId="urn:microsoft.com/office/officeart/2005/8/layout/vList6"/>
    <dgm:cxn modelId="{1FA09677-20B3-449C-859F-C4F35543F2B7}" type="presParOf" srcId="{38C397AC-FA0E-4F81-840D-8E3D9BA2947C}" destId="{A0AACB5F-9274-4160-8AF8-B329B2798521}" srcOrd="8" destOrd="0" presId="urn:microsoft.com/office/officeart/2005/8/layout/vList6"/>
    <dgm:cxn modelId="{05ECE8E6-7A2A-4252-86E8-D7233780284D}" type="presParOf" srcId="{A0AACB5F-9274-4160-8AF8-B329B2798521}" destId="{B625A103-B94E-4E86-9C7B-8B01C40C96F2}" srcOrd="0" destOrd="0" presId="urn:microsoft.com/office/officeart/2005/8/layout/vList6"/>
    <dgm:cxn modelId="{441277BC-4894-468A-ACA4-9CBEE3601F51}" type="presParOf" srcId="{A0AACB5F-9274-4160-8AF8-B329B2798521}" destId="{07D3AE11-AEF4-40DC-95D6-81F9DC8EEAD7}"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8DC6E71-9C63-4AEC-BD20-6FB22CA3A928}" type="doc">
      <dgm:prSet loTypeId="urn:microsoft.com/office/officeart/2005/8/layout/process4" loCatId="process" qsTypeId="urn:microsoft.com/office/officeart/2005/8/quickstyle/simple2" qsCatId="simple" csTypeId="urn:microsoft.com/office/officeart/2005/8/colors/colorful1#2" csCatId="colorful" phldr="1"/>
      <dgm:spPr/>
      <dgm:t>
        <a:bodyPr/>
        <a:lstStyle/>
        <a:p>
          <a:endParaRPr lang="en-US"/>
        </a:p>
      </dgm:t>
    </dgm:pt>
    <dgm:pt modelId="{D498B0E7-0B27-4BF3-983D-4394E2F87061}">
      <dgm:prSet phldrT="[Text]"/>
      <dgm:spPr/>
      <dgm:t>
        <a:bodyPr/>
        <a:lstStyle/>
        <a:p>
          <a:r>
            <a:rPr lang="en-US" dirty="0"/>
            <a:t>Strategic Planning</a:t>
          </a:r>
        </a:p>
      </dgm:t>
    </dgm:pt>
    <dgm:pt modelId="{3A69209B-AB2C-48AA-A6E0-F2C620223BE2}" type="parTrans" cxnId="{A90B752B-8039-41C7-9EAF-0344A7A2CF00}">
      <dgm:prSet/>
      <dgm:spPr/>
      <dgm:t>
        <a:bodyPr/>
        <a:lstStyle/>
        <a:p>
          <a:endParaRPr lang="en-US"/>
        </a:p>
      </dgm:t>
    </dgm:pt>
    <dgm:pt modelId="{D345B10A-9626-4B04-990A-C0F3490C9D61}" type="sibTrans" cxnId="{A90B752B-8039-41C7-9EAF-0344A7A2CF00}">
      <dgm:prSet/>
      <dgm:spPr/>
      <dgm:t>
        <a:bodyPr/>
        <a:lstStyle/>
        <a:p>
          <a:endParaRPr lang="en-US"/>
        </a:p>
      </dgm:t>
    </dgm:pt>
    <dgm:pt modelId="{6B5CD173-6BB3-4726-8859-7C2DD5D23CD3}">
      <dgm:prSet phldrT="[Text]"/>
      <dgm:spPr/>
      <dgm:t>
        <a:bodyPr/>
        <a:lstStyle/>
        <a:p>
          <a:r>
            <a:rPr lang="en-US" dirty="0"/>
            <a:t>Identification of Investment Opportunities</a:t>
          </a:r>
        </a:p>
      </dgm:t>
    </dgm:pt>
    <dgm:pt modelId="{7007D7E3-81B4-485F-B701-0E7C956DCF66}" type="parTrans" cxnId="{0F523B7B-DDC6-4CFF-A8A9-AB87113CC5BA}">
      <dgm:prSet/>
      <dgm:spPr/>
      <dgm:t>
        <a:bodyPr/>
        <a:lstStyle/>
        <a:p>
          <a:endParaRPr lang="en-US"/>
        </a:p>
      </dgm:t>
    </dgm:pt>
    <dgm:pt modelId="{87319D0F-4A65-45E8-916F-6A229E4B9D52}" type="sibTrans" cxnId="{0F523B7B-DDC6-4CFF-A8A9-AB87113CC5BA}">
      <dgm:prSet/>
      <dgm:spPr/>
      <dgm:t>
        <a:bodyPr/>
        <a:lstStyle/>
        <a:p>
          <a:endParaRPr lang="en-US"/>
        </a:p>
      </dgm:t>
    </dgm:pt>
    <dgm:pt modelId="{9E95D502-C678-45D7-800A-9B1D4BA20186}">
      <dgm:prSet phldrT="[Text]"/>
      <dgm:spPr/>
      <dgm:t>
        <a:bodyPr/>
        <a:lstStyle/>
        <a:p>
          <a:r>
            <a:rPr lang="en-US" dirty="0"/>
            <a:t>Screening of Projects</a:t>
          </a:r>
        </a:p>
      </dgm:t>
    </dgm:pt>
    <dgm:pt modelId="{40DA9AB8-130C-4EE6-AC6F-BFAF3C02A70E}" type="parTrans" cxnId="{57429DCD-662C-45CB-9C6E-53F1C5A99AB5}">
      <dgm:prSet/>
      <dgm:spPr/>
      <dgm:t>
        <a:bodyPr/>
        <a:lstStyle/>
        <a:p>
          <a:endParaRPr lang="en-US"/>
        </a:p>
      </dgm:t>
    </dgm:pt>
    <dgm:pt modelId="{FBE4A539-1E8A-43D2-9C12-A051BFA63758}" type="sibTrans" cxnId="{57429DCD-662C-45CB-9C6E-53F1C5A99AB5}">
      <dgm:prSet/>
      <dgm:spPr/>
      <dgm:t>
        <a:bodyPr/>
        <a:lstStyle/>
        <a:p>
          <a:endParaRPr lang="en-US"/>
        </a:p>
      </dgm:t>
    </dgm:pt>
    <dgm:pt modelId="{832920BE-4C7C-4EA6-B91F-9198561A1BD6}">
      <dgm:prSet phldrT="[Text]"/>
      <dgm:spPr/>
      <dgm:t>
        <a:bodyPr/>
        <a:lstStyle/>
        <a:p>
          <a:r>
            <a:rPr lang="en-US" dirty="0"/>
            <a:t>Financial Appraisal of Projects</a:t>
          </a:r>
        </a:p>
      </dgm:t>
    </dgm:pt>
    <dgm:pt modelId="{AC5F28B6-3BE0-4BDB-BBD4-8E5A108AE10D}" type="parTrans" cxnId="{5CD34037-7A4C-4C92-8FEF-DE6C1C88B8B9}">
      <dgm:prSet/>
      <dgm:spPr/>
      <dgm:t>
        <a:bodyPr/>
        <a:lstStyle/>
        <a:p>
          <a:endParaRPr lang="en-US"/>
        </a:p>
      </dgm:t>
    </dgm:pt>
    <dgm:pt modelId="{6CFDFC22-D729-460D-A4E1-B69A596774F1}" type="sibTrans" cxnId="{5CD34037-7A4C-4C92-8FEF-DE6C1C88B8B9}">
      <dgm:prSet/>
      <dgm:spPr/>
      <dgm:t>
        <a:bodyPr/>
        <a:lstStyle/>
        <a:p>
          <a:endParaRPr lang="en-US"/>
        </a:p>
      </dgm:t>
    </dgm:pt>
    <dgm:pt modelId="{C554BF65-F749-4289-A419-23CBB92DCB1A}">
      <dgm:prSet phldrT="[Text]"/>
      <dgm:spPr/>
      <dgm:t>
        <a:bodyPr/>
        <a:lstStyle/>
        <a:p>
          <a:r>
            <a:rPr lang="en-US" dirty="0"/>
            <a:t>Qualitative Factors in Project Evaluation</a:t>
          </a:r>
        </a:p>
      </dgm:t>
    </dgm:pt>
    <dgm:pt modelId="{682ED43A-C5FA-412F-B7B4-AD1AF76169F4}" type="parTrans" cxnId="{E7470336-E9D8-4264-A6D3-12BAEFC2F94C}">
      <dgm:prSet/>
      <dgm:spPr/>
      <dgm:t>
        <a:bodyPr/>
        <a:lstStyle/>
        <a:p>
          <a:endParaRPr lang="en-US"/>
        </a:p>
      </dgm:t>
    </dgm:pt>
    <dgm:pt modelId="{3BF368AB-7D4E-4B84-BFF5-6EBA55E88C7B}" type="sibTrans" cxnId="{E7470336-E9D8-4264-A6D3-12BAEFC2F94C}">
      <dgm:prSet/>
      <dgm:spPr/>
      <dgm:t>
        <a:bodyPr/>
        <a:lstStyle/>
        <a:p>
          <a:endParaRPr lang="en-US"/>
        </a:p>
      </dgm:t>
    </dgm:pt>
    <dgm:pt modelId="{78AF1256-CC13-490E-85FE-22DC5D5A6C46}">
      <dgm:prSet phldrT="[Text]"/>
      <dgm:spPr/>
      <dgm:t>
        <a:bodyPr/>
        <a:lstStyle/>
        <a:p>
          <a:r>
            <a:rPr lang="en-US" dirty="0"/>
            <a:t>Accept or Reject Decision</a:t>
          </a:r>
        </a:p>
      </dgm:t>
    </dgm:pt>
    <dgm:pt modelId="{C5DA35B0-E1EA-4326-A74F-1B1F467123F8}" type="parTrans" cxnId="{23682DA7-0CC6-49AA-B845-4E6A1FBFF7E9}">
      <dgm:prSet/>
      <dgm:spPr/>
      <dgm:t>
        <a:bodyPr/>
        <a:lstStyle/>
        <a:p>
          <a:endParaRPr lang="en-US"/>
        </a:p>
      </dgm:t>
    </dgm:pt>
    <dgm:pt modelId="{CF1E262E-4B94-49F1-85B0-774AFA23E021}" type="sibTrans" cxnId="{23682DA7-0CC6-49AA-B845-4E6A1FBFF7E9}">
      <dgm:prSet/>
      <dgm:spPr/>
      <dgm:t>
        <a:bodyPr/>
        <a:lstStyle/>
        <a:p>
          <a:endParaRPr lang="en-US"/>
        </a:p>
      </dgm:t>
    </dgm:pt>
    <dgm:pt modelId="{23DBC8E7-CC16-44F2-B202-80B8225BDF7F}">
      <dgm:prSet phldrT="[Text]"/>
      <dgm:spPr/>
      <dgm:t>
        <a:bodyPr/>
        <a:lstStyle/>
        <a:p>
          <a:r>
            <a:rPr lang="en-US" dirty="0"/>
            <a:t>Project Implementation</a:t>
          </a:r>
        </a:p>
      </dgm:t>
    </dgm:pt>
    <dgm:pt modelId="{7CD248EA-8755-4F3D-AA97-DF720433BEF8}" type="parTrans" cxnId="{0CD8B9CB-62F0-4B72-9AA6-2AF2A39B0FA1}">
      <dgm:prSet/>
      <dgm:spPr/>
      <dgm:t>
        <a:bodyPr/>
        <a:lstStyle/>
        <a:p>
          <a:endParaRPr lang="en-US"/>
        </a:p>
      </dgm:t>
    </dgm:pt>
    <dgm:pt modelId="{DC385F26-4E3C-458C-A0AB-B1D339DCBF3E}" type="sibTrans" cxnId="{0CD8B9CB-62F0-4B72-9AA6-2AF2A39B0FA1}">
      <dgm:prSet/>
      <dgm:spPr/>
      <dgm:t>
        <a:bodyPr/>
        <a:lstStyle/>
        <a:p>
          <a:endParaRPr lang="en-US"/>
        </a:p>
      </dgm:t>
    </dgm:pt>
    <dgm:pt modelId="{AB8A41A7-AB91-4733-9250-E3B43F18FEC7}">
      <dgm:prSet phldrT="[Text]"/>
      <dgm:spPr/>
      <dgm:t>
        <a:bodyPr/>
        <a:lstStyle/>
        <a:p>
          <a:r>
            <a:rPr lang="en-US" dirty="0"/>
            <a:t>Follow Up</a:t>
          </a:r>
        </a:p>
      </dgm:t>
    </dgm:pt>
    <dgm:pt modelId="{EBF32154-5ABF-4AC8-9519-42C3B2C19EF9}" type="parTrans" cxnId="{537DFF80-FEF6-4CCC-B655-2A9C53050010}">
      <dgm:prSet/>
      <dgm:spPr/>
      <dgm:t>
        <a:bodyPr/>
        <a:lstStyle/>
        <a:p>
          <a:endParaRPr lang="en-US"/>
        </a:p>
      </dgm:t>
    </dgm:pt>
    <dgm:pt modelId="{11D1860F-508E-45E6-B9B5-827D0F916174}" type="sibTrans" cxnId="{537DFF80-FEF6-4CCC-B655-2A9C53050010}">
      <dgm:prSet/>
      <dgm:spPr/>
      <dgm:t>
        <a:bodyPr/>
        <a:lstStyle/>
        <a:p>
          <a:endParaRPr lang="en-US"/>
        </a:p>
      </dgm:t>
    </dgm:pt>
    <dgm:pt modelId="{0F485BAE-A84F-4CE4-8175-0E3B8BE105FF}" type="pres">
      <dgm:prSet presAssocID="{78DC6E71-9C63-4AEC-BD20-6FB22CA3A928}" presName="Name0" presStyleCnt="0">
        <dgm:presLayoutVars>
          <dgm:dir/>
          <dgm:animLvl val="lvl"/>
          <dgm:resizeHandles val="exact"/>
        </dgm:presLayoutVars>
      </dgm:prSet>
      <dgm:spPr/>
      <dgm:t>
        <a:bodyPr/>
        <a:lstStyle/>
        <a:p>
          <a:endParaRPr lang="en-US"/>
        </a:p>
      </dgm:t>
    </dgm:pt>
    <dgm:pt modelId="{C02FE12B-B437-4CD0-9CCA-29852DAC7FDA}" type="pres">
      <dgm:prSet presAssocID="{AB8A41A7-AB91-4733-9250-E3B43F18FEC7}" presName="boxAndChildren" presStyleCnt="0"/>
      <dgm:spPr/>
    </dgm:pt>
    <dgm:pt modelId="{17F01C05-BC87-442E-8F89-268D6C689B75}" type="pres">
      <dgm:prSet presAssocID="{AB8A41A7-AB91-4733-9250-E3B43F18FEC7}" presName="parentTextBox" presStyleLbl="node1" presStyleIdx="0" presStyleCnt="8"/>
      <dgm:spPr/>
      <dgm:t>
        <a:bodyPr/>
        <a:lstStyle/>
        <a:p>
          <a:endParaRPr lang="en-US"/>
        </a:p>
      </dgm:t>
    </dgm:pt>
    <dgm:pt modelId="{68894773-691B-4E6E-AA5F-4C9F06226299}" type="pres">
      <dgm:prSet presAssocID="{DC385F26-4E3C-458C-A0AB-B1D339DCBF3E}" presName="sp" presStyleCnt="0"/>
      <dgm:spPr/>
    </dgm:pt>
    <dgm:pt modelId="{F56AEF59-92D0-4264-8425-D0D533291AE0}" type="pres">
      <dgm:prSet presAssocID="{23DBC8E7-CC16-44F2-B202-80B8225BDF7F}" presName="arrowAndChildren" presStyleCnt="0"/>
      <dgm:spPr/>
    </dgm:pt>
    <dgm:pt modelId="{8D96485F-F455-4542-83D0-0B8A9552F5B8}" type="pres">
      <dgm:prSet presAssocID="{23DBC8E7-CC16-44F2-B202-80B8225BDF7F}" presName="parentTextArrow" presStyleLbl="node1" presStyleIdx="1" presStyleCnt="8"/>
      <dgm:spPr/>
      <dgm:t>
        <a:bodyPr/>
        <a:lstStyle/>
        <a:p>
          <a:endParaRPr lang="en-US"/>
        </a:p>
      </dgm:t>
    </dgm:pt>
    <dgm:pt modelId="{C2E472E5-6B53-47C5-81C3-3CC4124BD7FC}" type="pres">
      <dgm:prSet presAssocID="{CF1E262E-4B94-49F1-85B0-774AFA23E021}" presName="sp" presStyleCnt="0"/>
      <dgm:spPr/>
    </dgm:pt>
    <dgm:pt modelId="{5D061A1F-D1A2-4045-8D84-3352A6350D7B}" type="pres">
      <dgm:prSet presAssocID="{78AF1256-CC13-490E-85FE-22DC5D5A6C46}" presName="arrowAndChildren" presStyleCnt="0"/>
      <dgm:spPr/>
    </dgm:pt>
    <dgm:pt modelId="{02EB7226-975E-4339-8506-868FCB82EA92}" type="pres">
      <dgm:prSet presAssocID="{78AF1256-CC13-490E-85FE-22DC5D5A6C46}" presName="parentTextArrow" presStyleLbl="node1" presStyleIdx="2" presStyleCnt="8"/>
      <dgm:spPr/>
      <dgm:t>
        <a:bodyPr/>
        <a:lstStyle/>
        <a:p>
          <a:endParaRPr lang="en-US"/>
        </a:p>
      </dgm:t>
    </dgm:pt>
    <dgm:pt modelId="{2CACFC2A-C031-43F2-B6C7-0C02470E3333}" type="pres">
      <dgm:prSet presAssocID="{3BF368AB-7D4E-4B84-BFF5-6EBA55E88C7B}" presName="sp" presStyleCnt="0"/>
      <dgm:spPr/>
    </dgm:pt>
    <dgm:pt modelId="{505EFF98-C18A-4847-8604-81C1304089FA}" type="pres">
      <dgm:prSet presAssocID="{C554BF65-F749-4289-A419-23CBB92DCB1A}" presName="arrowAndChildren" presStyleCnt="0"/>
      <dgm:spPr/>
    </dgm:pt>
    <dgm:pt modelId="{E7F06ECB-7BD6-4069-B8A9-7B9706BE731D}" type="pres">
      <dgm:prSet presAssocID="{C554BF65-F749-4289-A419-23CBB92DCB1A}" presName="parentTextArrow" presStyleLbl="node1" presStyleIdx="3" presStyleCnt="8"/>
      <dgm:spPr/>
      <dgm:t>
        <a:bodyPr/>
        <a:lstStyle/>
        <a:p>
          <a:endParaRPr lang="en-US"/>
        </a:p>
      </dgm:t>
    </dgm:pt>
    <dgm:pt modelId="{EEFB3701-7D62-44A1-AD4E-3B9FB4007C04}" type="pres">
      <dgm:prSet presAssocID="{6CFDFC22-D729-460D-A4E1-B69A596774F1}" presName="sp" presStyleCnt="0"/>
      <dgm:spPr/>
    </dgm:pt>
    <dgm:pt modelId="{D5CD09BE-CBC2-4772-B270-A9A04FAB9A97}" type="pres">
      <dgm:prSet presAssocID="{832920BE-4C7C-4EA6-B91F-9198561A1BD6}" presName="arrowAndChildren" presStyleCnt="0"/>
      <dgm:spPr/>
    </dgm:pt>
    <dgm:pt modelId="{CFD308D5-90BC-4C84-A98E-2C7EDDB4A192}" type="pres">
      <dgm:prSet presAssocID="{832920BE-4C7C-4EA6-B91F-9198561A1BD6}" presName="parentTextArrow" presStyleLbl="node1" presStyleIdx="4" presStyleCnt="8"/>
      <dgm:spPr/>
      <dgm:t>
        <a:bodyPr/>
        <a:lstStyle/>
        <a:p>
          <a:endParaRPr lang="en-US"/>
        </a:p>
      </dgm:t>
    </dgm:pt>
    <dgm:pt modelId="{34095C66-E89B-4971-93A7-ED319F70D286}" type="pres">
      <dgm:prSet presAssocID="{FBE4A539-1E8A-43D2-9C12-A051BFA63758}" presName="sp" presStyleCnt="0"/>
      <dgm:spPr/>
    </dgm:pt>
    <dgm:pt modelId="{D777E829-99BD-4503-8C00-719D47348394}" type="pres">
      <dgm:prSet presAssocID="{9E95D502-C678-45D7-800A-9B1D4BA20186}" presName="arrowAndChildren" presStyleCnt="0"/>
      <dgm:spPr/>
    </dgm:pt>
    <dgm:pt modelId="{F27FA5F5-A5B6-4248-9D35-B38B65CFD194}" type="pres">
      <dgm:prSet presAssocID="{9E95D502-C678-45D7-800A-9B1D4BA20186}" presName="parentTextArrow" presStyleLbl="node1" presStyleIdx="5" presStyleCnt="8"/>
      <dgm:spPr/>
      <dgm:t>
        <a:bodyPr/>
        <a:lstStyle/>
        <a:p>
          <a:endParaRPr lang="en-US"/>
        </a:p>
      </dgm:t>
    </dgm:pt>
    <dgm:pt modelId="{4A588398-2DC4-4BF2-A030-3016C99E8A3E}" type="pres">
      <dgm:prSet presAssocID="{87319D0F-4A65-45E8-916F-6A229E4B9D52}" presName="sp" presStyleCnt="0"/>
      <dgm:spPr/>
    </dgm:pt>
    <dgm:pt modelId="{5966990E-6B88-4FAB-A0A2-5756A4F886DB}" type="pres">
      <dgm:prSet presAssocID="{6B5CD173-6BB3-4726-8859-7C2DD5D23CD3}" presName="arrowAndChildren" presStyleCnt="0"/>
      <dgm:spPr/>
    </dgm:pt>
    <dgm:pt modelId="{A3821FE2-DC9F-491D-A621-B98973FAD818}" type="pres">
      <dgm:prSet presAssocID="{6B5CD173-6BB3-4726-8859-7C2DD5D23CD3}" presName="parentTextArrow" presStyleLbl="node1" presStyleIdx="6" presStyleCnt="8"/>
      <dgm:spPr/>
      <dgm:t>
        <a:bodyPr/>
        <a:lstStyle/>
        <a:p>
          <a:endParaRPr lang="en-US"/>
        </a:p>
      </dgm:t>
    </dgm:pt>
    <dgm:pt modelId="{8A68C0FC-1880-4766-AC31-5C03971BBE20}" type="pres">
      <dgm:prSet presAssocID="{D345B10A-9626-4B04-990A-C0F3490C9D61}" presName="sp" presStyleCnt="0"/>
      <dgm:spPr/>
    </dgm:pt>
    <dgm:pt modelId="{A8F8FB5B-A01B-412E-9568-16C438A17FA5}" type="pres">
      <dgm:prSet presAssocID="{D498B0E7-0B27-4BF3-983D-4394E2F87061}" presName="arrowAndChildren" presStyleCnt="0"/>
      <dgm:spPr/>
    </dgm:pt>
    <dgm:pt modelId="{E57710EC-BC85-45EE-8CF6-C295A1ABFCF2}" type="pres">
      <dgm:prSet presAssocID="{D498B0E7-0B27-4BF3-983D-4394E2F87061}" presName="parentTextArrow" presStyleLbl="node1" presStyleIdx="7" presStyleCnt="8"/>
      <dgm:spPr/>
      <dgm:t>
        <a:bodyPr/>
        <a:lstStyle/>
        <a:p>
          <a:endParaRPr lang="en-US"/>
        </a:p>
      </dgm:t>
    </dgm:pt>
  </dgm:ptLst>
  <dgm:cxnLst>
    <dgm:cxn modelId="{5DDA6C06-3278-479F-AF7A-4A84DBFAC988}" type="presOf" srcId="{6B5CD173-6BB3-4726-8859-7C2DD5D23CD3}" destId="{A3821FE2-DC9F-491D-A621-B98973FAD818}" srcOrd="0" destOrd="0" presId="urn:microsoft.com/office/officeart/2005/8/layout/process4"/>
    <dgm:cxn modelId="{A90B752B-8039-41C7-9EAF-0344A7A2CF00}" srcId="{78DC6E71-9C63-4AEC-BD20-6FB22CA3A928}" destId="{D498B0E7-0B27-4BF3-983D-4394E2F87061}" srcOrd="0" destOrd="0" parTransId="{3A69209B-AB2C-48AA-A6E0-F2C620223BE2}" sibTransId="{D345B10A-9626-4B04-990A-C0F3490C9D61}"/>
    <dgm:cxn modelId="{36CF31B5-D1C2-43F2-9609-8683E51346B8}" type="presOf" srcId="{78DC6E71-9C63-4AEC-BD20-6FB22CA3A928}" destId="{0F485BAE-A84F-4CE4-8175-0E3B8BE105FF}" srcOrd="0" destOrd="0" presId="urn:microsoft.com/office/officeart/2005/8/layout/process4"/>
    <dgm:cxn modelId="{E2A224CF-4AEC-4C81-953B-D9AC1A94E900}" type="presOf" srcId="{9E95D502-C678-45D7-800A-9B1D4BA20186}" destId="{F27FA5F5-A5B6-4248-9D35-B38B65CFD194}" srcOrd="0" destOrd="0" presId="urn:microsoft.com/office/officeart/2005/8/layout/process4"/>
    <dgm:cxn modelId="{537DFF80-FEF6-4CCC-B655-2A9C53050010}" srcId="{78DC6E71-9C63-4AEC-BD20-6FB22CA3A928}" destId="{AB8A41A7-AB91-4733-9250-E3B43F18FEC7}" srcOrd="7" destOrd="0" parTransId="{EBF32154-5ABF-4AC8-9519-42C3B2C19EF9}" sibTransId="{11D1860F-508E-45E6-B9B5-827D0F916174}"/>
    <dgm:cxn modelId="{EF412A49-FCF6-4E84-A327-66F3D8927F0D}" type="presOf" srcId="{78AF1256-CC13-490E-85FE-22DC5D5A6C46}" destId="{02EB7226-975E-4339-8506-868FCB82EA92}" srcOrd="0" destOrd="0" presId="urn:microsoft.com/office/officeart/2005/8/layout/process4"/>
    <dgm:cxn modelId="{310C96E7-390B-4397-AA56-FDAAC17F52F2}" type="presOf" srcId="{832920BE-4C7C-4EA6-B91F-9198561A1BD6}" destId="{CFD308D5-90BC-4C84-A98E-2C7EDDB4A192}" srcOrd="0" destOrd="0" presId="urn:microsoft.com/office/officeart/2005/8/layout/process4"/>
    <dgm:cxn modelId="{57429DCD-662C-45CB-9C6E-53F1C5A99AB5}" srcId="{78DC6E71-9C63-4AEC-BD20-6FB22CA3A928}" destId="{9E95D502-C678-45D7-800A-9B1D4BA20186}" srcOrd="2" destOrd="0" parTransId="{40DA9AB8-130C-4EE6-AC6F-BFAF3C02A70E}" sibTransId="{FBE4A539-1E8A-43D2-9C12-A051BFA63758}"/>
    <dgm:cxn modelId="{6ECDC65D-3C5A-4A7A-A990-C67997F25328}" type="presOf" srcId="{D498B0E7-0B27-4BF3-983D-4394E2F87061}" destId="{E57710EC-BC85-45EE-8CF6-C295A1ABFCF2}" srcOrd="0" destOrd="0" presId="urn:microsoft.com/office/officeart/2005/8/layout/process4"/>
    <dgm:cxn modelId="{0E8E24CE-A137-4729-890F-7D1F6EF3BD78}" type="presOf" srcId="{AB8A41A7-AB91-4733-9250-E3B43F18FEC7}" destId="{17F01C05-BC87-442E-8F89-268D6C689B75}" srcOrd="0" destOrd="0" presId="urn:microsoft.com/office/officeart/2005/8/layout/process4"/>
    <dgm:cxn modelId="{E7470336-E9D8-4264-A6D3-12BAEFC2F94C}" srcId="{78DC6E71-9C63-4AEC-BD20-6FB22CA3A928}" destId="{C554BF65-F749-4289-A419-23CBB92DCB1A}" srcOrd="4" destOrd="0" parTransId="{682ED43A-C5FA-412F-B7B4-AD1AF76169F4}" sibTransId="{3BF368AB-7D4E-4B84-BFF5-6EBA55E88C7B}"/>
    <dgm:cxn modelId="{5CD34037-7A4C-4C92-8FEF-DE6C1C88B8B9}" srcId="{78DC6E71-9C63-4AEC-BD20-6FB22CA3A928}" destId="{832920BE-4C7C-4EA6-B91F-9198561A1BD6}" srcOrd="3" destOrd="0" parTransId="{AC5F28B6-3BE0-4BDB-BBD4-8E5A108AE10D}" sibTransId="{6CFDFC22-D729-460D-A4E1-B69A596774F1}"/>
    <dgm:cxn modelId="{283AF791-F044-49D8-A069-5DCBDE855709}" type="presOf" srcId="{23DBC8E7-CC16-44F2-B202-80B8225BDF7F}" destId="{8D96485F-F455-4542-83D0-0B8A9552F5B8}" srcOrd="0" destOrd="0" presId="urn:microsoft.com/office/officeart/2005/8/layout/process4"/>
    <dgm:cxn modelId="{FCC26843-DAF3-49FA-A6BC-A04952324A77}" type="presOf" srcId="{C554BF65-F749-4289-A419-23CBB92DCB1A}" destId="{E7F06ECB-7BD6-4069-B8A9-7B9706BE731D}" srcOrd="0" destOrd="0" presId="urn:microsoft.com/office/officeart/2005/8/layout/process4"/>
    <dgm:cxn modelId="{0F523B7B-DDC6-4CFF-A8A9-AB87113CC5BA}" srcId="{78DC6E71-9C63-4AEC-BD20-6FB22CA3A928}" destId="{6B5CD173-6BB3-4726-8859-7C2DD5D23CD3}" srcOrd="1" destOrd="0" parTransId="{7007D7E3-81B4-485F-B701-0E7C956DCF66}" sibTransId="{87319D0F-4A65-45E8-916F-6A229E4B9D52}"/>
    <dgm:cxn modelId="{23682DA7-0CC6-49AA-B845-4E6A1FBFF7E9}" srcId="{78DC6E71-9C63-4AEC-BD20-6FB22CA3A928}" destId="{78AF1256-CC13-490E-85FE-22DC5D5A6C46}" srcOrd="5" destOrd="0" parTransId="{C5DA35B0-E1EA-4326-A74F-1B1F467123F8}" sibTransId="{CF1E262E-4B94-49F1-85B0-774AFA23E021}"/>
    <dgm:cxn modelId="{0CD8B9CB-62F0-4B72-9AA6-2AF2A39B0FA1}" srcId="{78DC6E71-9C63-4AEC-BD20-6FB22CA3A928}" destId="{23DBC8E7-CC16-44F2-B202-80B8225BDF7F}" srcOrd="6" destOrd="0" parTransId="{7CD248EA-8755-4F3D-AA97-DF720433BEF8}" sibTransId="{DC385F26-4E3C-458C-A0AB-B1D339DCBF3E}"/>
    <dgm:cxn modelId="{6BA1674C-73F6-45CF-B3D6-E45DF1C935AD}" type="presParOf" srcId="{0F485BAE-A84F-4CE4-8175-0E3B8BE105FF}" destId="{C02FE12B-B437-4CD0-9CCA-29852DAC7FDA}" srcOrd="0" destOrd="0" presId="urn:microsoft.com/office/officeart/2005/8/layout/process4"/>
    <dgm:cxn modelId="{0F121815-5818-4A90-A12C-A055376DCF66}" type="presParOf" srcId="{C02FE12B-B437-4CD0-9CCA-29852DAC7FDA}" destId="{17F01C05-BC87-442E-8F89-268D6C689B75}" srcOrd="0" destOrd="0" presId="urn:microsoft.com/office/officeart/2005/8/layout/process4"/>
    <dgm:cxn modelId="{6F70A66F-4EB4-4849-B3F6-E9A67C22DB16}" type="presParOf" srcId="{0F485BAE-A84F-4CE4-8175-0E3B8BE105FF}" destId="{68894773-691B-4E6E-AA5F-4C9F06226299}" srcOrd="1" destOrd="0" presId="urn:microsoft.com/office/officeart/2005/8/layout/process4"/>
    <dgm:cxn modelId="{98E98A02-C2FB-4B7B-B03C-DAD715C099BA}" type="presParOf" srcId="{0F485BAE-A84F-4CE4-8175-0E3B8BE105FF}" destId="{F56AEF59-92D0-4264-8425-D0D533291AE0}" srcOrd="2" destOrd="0" presId="urn:microsoft.com/office/officeart/2005/8/layout/process4"/>
    <dgm:cxn modelId="{94AFCE7B-0BE3-4FA6-962D-F83144D18FF7}" type="presParOf" srcId="{F56AEF59-92D0-4264-8425-D0D533291AE0}" destId="{8D96485F-F455-4542-83D0-0B8A9552F5B8}" srcOrd="0" destOrd="0" presId="urn:microsoft.com/office/officeart/2005/8/layout/process4"/>
    <dgm:cxn modelId="{1912D0B3-D447-4360-A22C-9EC7976EDC99}" type="presParOf" srcId="{0F485BAE-A84F-4CE4-8175-0E3B8BE105FF}" destId="{C2E472E5-6B53-47C5-81C3-3CC4124BD7FC}" srcOrd="3" destOrd="0" presId="urn:microsoft.com/office/officeart/2005/8/layout/process4"/>
    <dgm:cxn modelId="{CA0E98EE-AA55-4000-A96C-879CE64F37F6}" type="presParOf" srcId="{0F485BAE-A84F-4CE4-8175-0E3B8BE105FF}" destId="{5D061A1F-D1A2-4045-8D84-3352A6350D7B}" srcOrd="4" destOrd="0" presId="urn:microsoft.com/office/officeart/2005/8/layout/process4"/>
    <dgm:cxn modelId="{3DCA02C8-4443-4F31-B1E7-07B38A2B4217}" type="presParOf" srcId="{5D061A1F-D1A2-4045-8D84-3352A6350D7B}" destId="{02EB7226-975E-4339-8506-868FCB82EA92}" srcOrd="0" destOrd="0" presId="urn:microsoft.com/office/officeart/2005/8/layout/process4"/>
    <dgm:cxn modelId="{72188479-20A3-4EE4-89A7-80DAF79B01F8}" type="presParOf" srcId="{0F485BAE-A84F-4CE4-8175-0E3B8BE105FF}" destId="{2CACFC2A-C031-43F2-B6C7-0C02470E3333}" srcOrd="5" destOrd="0" presId="urn:microsoft.com/office/officeart/2005/8/layout/process4"/>
    <dgm:cxn modelId="{7C7E9A16-3B4D-4EA6-982C-EA8E8FABFACA}" type="presParOf" srcId="{0F485BAE-A84F-4CE4-8175-0E3B8BE105FF}" destId="{505EFF98-C18A-4847-8604-81C1304089FA}" srcOrd="6" destOrd="0" presId="urn:microsoft.com/office/officeart/2005/8/layout/process4"/>
    <dgm:cxn modelId="{0E85B463-DE7B-4F22-8C3F-B6FE73987DD1}" type="presParOf" srcId="{505EFF98-C18A-4847-8604-81C1304089FA}" destId="{E7F06ECB-7BD6-4069-B8A9-7B9706BE731D}" srcOrd="0" destOrd="0" presId="urn:microsoft.com/office/officeart/2005/8/layout/process4"/>
    <dgm:cxn modelId="{E937FF84-5F1D-4DD4-899C-26FB8BCA32C0}" type="presParOf" srcId="{0F485BAE-A84F-4CE4-8175-0E3B8BE105FF}" destId="{EEFB3701-7D62-44A1-AD4E-3B9FB4007C04}" srcOrd="7" destOrd="0" presId="urn:microsoft.com/office/officeart/2005/8/layout/process4"/>
    <dgm:cxn modelId="{A5071AFB-BA1F-4337-92B4-D2E7E0C52250}" type="presParOf" srcId="{0F485BAE-A84F-4CE4-8175-0E3B8BE105FF}" destId="{D5CD09BE-CBC2-4772-B270-A9A04FAB9A97}" srcOrd="8" destOrd="0" presId="urn:microsoft.com/office/officeart/2005/8/layout/process4"/>
    <dgm:cxn modelId="{45A53E4F-AA3A-4EC1-B5DF-B35F345E00C4}" type="presParOf" srcId="{D5CD09BE-CBC2-4772-B270-A9A04FAB9A97}" destId="{CFD308D5-90BC-4C84-A98E-2C7EDDB4A192}" srcOrd="0" destOrd="0" presId="urn:microsoft.com/office/officeart/2005/8/layout/process4"/>
    <dgm:cxn modelId="{C0D308AD-44D0-4176-B1A1-EFB0A90CD6C0}" type="presParOf" srcId="{0F485BAE-A84F-4CE4-8175-0E3B8BE105FF}" destId="{34095C66-E89B-4971-93A7-ED319F70D286}" srcOrd="9" destOrd="0" presId="urn:microsoft.com/office/officeart/2005/8/layout/process4"/>
    <dgm:cxn modelId="{ED93BBE6-8851-4C1D-B068-6F167487CFA6}" type="presParOf" srcId="{0F485BAE-A84F-4CE4-8175-0E3B8BE105FF}" destId="{D777E829-99BD-4503-8C00-719D47348394}" srcOrd="10" destOrd="0" presId="urn:microsoft.com/office/officeart/2005/8/layout/process4"/>
    <dgm:cxn modelId="{0877A26F-BE06-4C58-B7FB-D907D96BD1B0}" type="presParOf" srcId="{D777E829-99BD-4503-8C00-719D47348394}" destId="{F27FA5F5-A5B6-4248-9D35-B38B65CFD194}" srcOrd="0" destOrd="0" presId="urn:microsoft.com/office/officeart/2005/8/layout/process4"/>
    <dgm:cxn modelId="{38236738-DFAB-412A-8687-D000A295D594}" type="presParOf" srcId="{0F485BAE-A84F-4CE4-8175-0E3B8BE105FF}" destId="{4A588398-2DC4-4BF2-A030-3016C99E8A3E}" srcOrd="11" destOrd="0" presId="urn:microsoft.com/office/officeart/2005/8/layout/process4"/>
    <dgm:cxn modelId="{BF47CBF1-21CE-4244-9327-9DB5D319416C}" type="presParOf" srcId="{0F485BAE-A84F-4CE4-8175-0E3B8BE105FF}" destId="{5966990E-6B88-4FAB-A0A2-5756A4F886DB}" srcOrd="12" destOrd="0" presId="urn:microsoft.com/office/officeart/2005/8/layout/process4"/>
    <dgm:cxn modelId="{00903C1A-FA03-4BD7-9D01-F9F26C2CBE9F}" type="presParOf" srcId="{5966990E-6B88-4FAB-A0A2-5756A4F886DB}" destId="{A3821FE2-DC9F-491D-A621-B98973FAD818}" srcOrd="0" destOrd="0" presId="urn:microsoft.com/office/officeart/2005/8/layout/process4"/>
    <dgm:cxn modelId="{62E88787-9D93-4767-B5A8-8572C78D66C4}" type="presParOf" srcId="{0F485BAE-A84F-4CE4-8175-0E3B8BE105FF}" destId="{8A68C0FC-1880-4766-AC31-5C03971BBE20}" srcOrd="13" destOrd="0" presId="urn:microsoft.com/office/officeart/2005/8/layout/process4"/>
    <dgm:cxn modelId="{DC97CF3E-C822-480B-939A-5670AF9AA9AA}" type="presParOf" srcId="{0F485BAE-A84F-4CE4-8175-0E3B8BE105FF}" destId="{A8F8FB5B-A01B-412E-9568-16C438A17FA5}" srcOrd="14" destOrd="0" presId="urn:microsoft.com/office/officeart/2005/8/layout/process4"/>
    <dgm:cxn modelId="{7935A145-BD08-47A9-9F94-22E1AB55BB4A}" type="presParOf" srcId="{A8F8FB5B-A01B-412E-9568-16C438A17FA5}" destId="{E57710EC-BC85-45EE-8CF6-C295A1ABFCF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6F96AA5-FDB4-4B12-A2C3-F21C338CE578}" type="doc">
      <dgm:prSet loTypeId="urn:microsoft.com/office/officeart/2005/8/layout/default" loCatId="list" qsTypeId="urn:microsoft.com/office/officeart/2005/8/quickstyle/3d3" qsCatId="3D" csTypeId="urn:microsoft.com/office/officeart/2005/8/colors/colorful1#3" csCatId="colorful" phldr="1"/>
      <dgm:spPr/>
      <dgm:t>
        <a:bodyPr/>
        <a:lstStyle/>
        <a:p>
          <a:endParaRPr lang="en-US"/>
        </a:p>
      </dgm:t>
    </dgm:pt>
    <dgm:pt modelId="{0FE634BC-77B6-4D31-821B-EEDB596F6C32}">
      <dgm:prSet phldrT="[Text]"/>
      <dgm:spPr/>
      <dgm:t>
        <a:bodyPr/>
        <a:lstStyle/>
        <a:p>
          <a:r>
            <a:rPr lang="en-US" dirty="0"/>
            <a:t>1) Desire to Retain Control</a:t>
          </a:r>
        </a:p>
      </dgm:t>
    </dgm:pt>
    <dgm:pt modelId="{691AC41A-50AB-4583-8BF8-E23E72E6D8C3}" type="parTrans" cxnId="{EDC35CC8-CA18-460E-AEA1-B25AF213DAA8}">
      <dgm:prSet/>
      <dgm:spPr/>
      <dgm:t>
        <a:bodyPr/>
        <a:lstStyle/>
        <a:p>
          <a:endParaRPr lang="en-US"/>
        </a:p>
      </dgm:t>
    </dgm:pt>
    <dgm:pt modelId="{246D8016-2319-4D30-B187-41F6EC450E1D}" type="sibTrans" cxnId="{EDC35CC8-CA18-460E-AEA1-B25AF213DAA8}">
      <dgm:prSet/>
      <dgm:spPr/>
      <dgm:t>
        <a:bodyPr/>
        <a:lstStyle/>
        <a:p>
          <a:endParaRPr lang="en-US"/>
        </a:p>
      </dgm:t>
    </dgm:pt>
    <dgm:pt modelId="{E3559376-6A5A-4757-A107-D5817B47FBE4}">
      <dgm:prSet phldrT="[Text]"/>
      <dgm:spPr/>
      <dgm:t>
        <a:bodyPr/>
        <a:lstStyle/>
        <a:p>
          <a:r>
            <a:rPr lang="en-US" dirty="0"/>
            <a:t>2) Timing</a:t>
          </a:r>
        </a:p>
      </dgm:t>
    </dgm:pt>
    <dgm:pt modelId="{B3EEE38B-4DEB-4DE4-B9C7-797CA7BA08A1}" type="parTrans" cxnId="{E641D6B1-14B9-41D0-A981-7F5EC34BF664}">
      <dgm:prSet/>
      <dgm:spPr/>
      <dgm:t>
        <a:bodyPr/>
        <a:lstStyle/>
        <a:p>
          <a:endParaRPr lang="en-US"/>
        </a:p>
      </dgm:t>
    </dgm:pt>
    <dgm:pt modelId="{4D63FA9E-2DC6-444B-8F7E-ED4DC5711CC8}" type="sibTrans" cxnId="{E641D6B1-14B9-41D0-A981-7F5EC34BF664}">
      <dgm:prSet/>
      <dgm:spPr/>
      <dgm:t>
        <a:bodyPr/>
        <a:lstStyle/>
        <a:p>
          <a:endParaRPr lang="en-US"/>
        </a:p>
      </dgm:t>
    </dgm:pt>
    <dgm:pt modelId="{75FDE8A9-5F2E-41DD-89F5-B27B19F4BA1F}">
      <dgm:prSet phldrT="[Text]"/>
      <dgm:spPr/>
      <dgm:t>
        <a:bodyPr/>
        <a:lstStyle/>
        <a:p>
          <a:r>
            <a:rPr lang="en-US" dirty="0"/>
            <a:t>3) Flexibility</a:t>
          </a:r>
        </a:p>
      </dgm:t>
    </dgm:pt>
    <dgm:pt modelId="{1C2634FA-0EBF-4EE4-8204-0E2A6AD8E1AE}" type="parTrans" cxnId="{C55251C4-98DB-4E97-BFA8-7A49313A9F17}">
      <dgm:prSet/>
      <dgm:spPr/>
      <dgm:t>
        <a:bodyPr/>
        <a:lstStyle/>
        <a:p>
          <a:endParaRPr lang="en-US"/>
        </a:p>
      </dgm:t>
    </dgm:pt>
    <dgm:pt modelId="{C3542873-29F8-41B7-880E-5BFBB91BBB44}" type="sibTrans" cxnId="{C55251C4-98DB-4E97-BFA8-7A49313A9F17}">
      <dgm:prSet/>
      <dgm:spPr/>
      <dgm:t>
        <a:bodyPr/>
        <a:lstStyle/>
        <a:p>
          <a:endParaRPr lang="en-US"/>
        </a:p>
      </dgm:t>
    </dgm:pt>
    <dgm:pt modelId="{71C662FA-0E18-45FD-A623-6E2B4CD054F2}">
      <dgm:prSet phldrT="[Text]"/>
      <dgm:spPr/>
      <dgm:t>
        <a:bodyPr/>
        <a:lstStyle/>
        <a:p>
          <a:r>
            <a:rPr lang="en-US" dirty="0"/>
            <a:t>4) Nature</a:t>
          </a:r>
        </a:p>
      </dgm:t>
    </dgm:pt>
    <dgm:pt modelId="{4C0E45F5-E338-4F6B-A59B-B2951231B53A}" type="parTrans" cxnId="{C5EAAD7A-5230-4A92-A711-8C1374E6C273}">
      <dgm:prSet/>
      <dgm:spPr/>
      <dgm:t>
        <a:bodyPr/>
        <a:lstStyle/>
        <a:p>
          <a:endParaRPr lang="en-US"/>
        </a:p>
      </dgm:t>
    </dgm:pt>
    <dgm:pt modelId="{ADC9BDCA-2692-4BAD-B35C-C72931144592}" type="sibTrans" cxnId="{C5EAAD7A-5230-4A92-A711-8C1374E6C273}">
      <dgm:prSet/>
      <dgm:spPr/>
      <dgm:t>
        <a:bodyPr/>
        <a:lstStyle/>
        <a:p>
          <a:endParaRPr lang="en-US"/>
        </a:p>
      </dgm:t>
    </dgm:pt>
    <dgm:pt modelId="{81D924B5-D4E9-4518-A3D1-5203ECF8B14B}">
      <dgm:prSet phldrT="[Text]"/>
      <dgm:spPr/>
      <dgm:t>
        <a:bodyPr/>
        <a:lstStyle/>
        <a:p>
          <a:r>
            <a:rPr lang="en-US" dirty="0"/>
            <a:t>5) Amount of Capital Required</a:t>
          </a:r>
        </a:p>
      </dgm:t>
    </dgm:pt>
    <dgm:pt modelId="{9422A0B0-000E-4FFC-A444-98364D498A13}" type="parTrans" cxnId="{E72CE45E-E2AA-46F3-91BD-E4E35EC09444}">
      <dgm:prSet/>
      <dgm:spPr/>
      <dgm:t>
        <a:bodyPr/>
        <a:lstStyle/>
        <a:p>
          <a:endParaRPr lang="en-US"/>
        </a:p>
      </dgm:t>
    </dgm:pt>
    <dgm:pt modelId="{C7E1D17B-50FE-4D00-ABCD-C4181AE71B75}" type="sibTrans" cxnId="{E72CE45E-E2AA-46F3-91BD-E4E35EC09444}">
      <dgm:prSet/>
      <dgm:spPr/>
      <dgm:t>
        <a:bodyPr/>
        <a:lstStyle/>
        <a:p>
          <a:endParaRPr lang="en-US"/>
        </a:p>
      </dgm:t>
    </dgm:pt>
    <dgm:pt modelId="{C278A17B-ADDF-4E48-B8D7-B36B81EFBC9C}">
      <dgm:prSet phldrT="[Text]"/>
      <dgm:spPr/>
      <dgm:t>
        <a:bodyPr/>
        <a:lstStyle/>
        <a:p>
          <a:r>
            <a:rPr lang="en-US" dirty="0"/>
            <a:t>6) Period of Finance</a:t>
          </a:r>
        </a:p>
      </dgm:t>
    </dgm:pt>
    <dgm:pt modelId="{47DC712A-B40B-48E1-AEC1-46708F9364A3}" type="parTrans" cxnId="{29D96D5B-6660-48A9-9337-58AFEFD949CA}">
      <dgm:prSet/>
      <dgm:spPr/>
      <dgm:t>
        <a:bodyPr/>
        <a:lstStyle/>
        <a:p>
          <a:endParaRPr lang="en-US"/>
        </a:p>
      </dgm:t>
    </dgm:pt>
    <dgm:pt modelId="{CC26EF0A-9A63-4D5E-8C69-EDB1371271BB}" type="sibTrans" cxnId="{29D96D5B-6660-48A9-9337-58AFEFD949CA}">
      <dgm:prSet/>
      <dgm:spPr/>
      <dgm:t>
        <a:bodyPr/>
        <a:lstStyle/>
        <a:p>
          <a:endParaRPr lang="en-US"/>
        </a:p>
      </dgm:t>
    </dgm:pt>
    <dgm:pt modelId="{B268AD7B-9AFF-4352-885D-3F9A41D7A677}">
      <dgm:prSet phldrT="[Text]"/>
      <dgm:spPr/>
      <dgm:t>
        <a:bodyPr/>
        <a:lstStyle/>
        <a:p>
          <a:r>
            <a:rPr lang="en-US" dirty="0"/>
            <a:t>7) Cost of Financing </a:t>
          </a:r>
        </a:p>
      </dgm:t>
    </dgm:pt>
    <dgm:pt modelId="{B466FB76-AF94-413B-9880-7B717281B307}" type="parTrans" cxnId="{126CC80A-439E-4ECE-A095-F741925CB00A}">
      <dgm:prSet/>
      <dgm:spPr/>
      <dgm:t>
        <a:bodyPr/>
        <a:lstStyle/>
        <a:p>
          <a:endParaRPr lang="en-US"/>
        </a:p>
      </dgm:t>
    </dgm:pt>
    <dgm:pt modelId="{F9F6D1A6-18BD-4553-AA00-837EF8CB0C60}" type="sibTrans" cxnId="{126CC80A-439E-4ECE-A095-F741925CB00A}">
      <dgm:prSet/>
      <dgm:spPr/>
      <dgm:t>
        <a:bodyPr/>
        <a:lstStyle/>
        <a:p>
          <a:endParaRPr lang="en-US"/>
        </a:p>
      </dgm:t>
    </dgm:pt>
    <dgm:pt modelId="{D5193528-3D4A-43A2-B60C-6926943A838E}">
      <dgm:prSet phldrT="[Text]"/>
      <dgm:spPr/>
      <dgm:t>
        <a:bodyPr/>
        <a:lstStyle/>
        <a:p>
          <a:r>
            <a:rPr lang="en-US" dirty="0"/>
            <a:t>8) Taxes</a:t>
          </a:r>
        </a:p>
      </dgm:t>
    </dgm:pt>
    <dgm:pt modelId="{90089565-CE2E-4F54-BE9B-6CAF1EE679FE}" type="parTrans" cxnId="{96062553-0359-493B-9E02-3E9CDC125D7D}">
      <dgm:prSet/>
      <dgm:spPr/>
      <dgm:t>
        <a:bodyPr/>
        <a:lstStyle/>
        <a:p>
          <a:endParaRPr lang="en-US"/>
        </a:p>
      </dgm:t>
    </dgm:pt>
    <dgm:pt modelId="{E2477F67-D1F5-4F24-A321-3F3E18A2D95D}" type="sibTrans" cxnId="{96062553-0359-493B-9E02-3E9CDC125D7D}">
      <dgm:prSet/>
      <dgm:spPr/>
      <dgm:t>
        <a:bodyPr/>
        <a:lstStyle/>
        <a:p>
          <a:endParaRPr lang="en-US"/>
        </a:p>
      </dgm:t>
    </dgm:pt>
    <dgm:pt modelId="{D3AB03E0-2B70-4DBE-B6CD-3DCBBA6ED572}">
      <dgm:prSet phldrT="[Text]"/>
      <dgm:spPr/>
      <dgm:t>
        <a:bodyPr/>
        <a:lstStyle/>
        <a:p>
          <a:r>
            <a:rPr lang="en-US" dirty="0"/>
            <a:t>9) Attitude of Lender</a:t>
          </a:r>
        </a:p>
      </dgm:t>
    </dgm:pt>
    <dgm:pt modelId="{FE42412F-C37F-4883-A051-995909541FF9}" type="parTrans" cxnId="{B2DFD918-E450-48A5-A1F6-A8020A958436}">
      <dgm:prSet/>
      <dgm:spPr/>
      <dgm:t>
        <a:bodyPr/>
        <a:lstStyle/>
        <a:p>
          <a:endParaRPr lang="en-US"/>
        </a:p>
      </dgm:t>
    </dgm:pt>
    <dgm:pt modelId="{E09D5198-1512-46F6-89CD-4E73EE5E76CB}" type="sibTrans" cxnId="{B2DFD918-E450-48A5-A1F6-A8020A958436}">
      <dgm:prSet/>
      <dgm:spPr/>
      <dgm:t>
        <a:bodyPr/>
        <a:lstStyle/>
        <a:p>
          <a:endParaRPr lang="en-US"/>
        </a:p>
      </dgm:t>
    </dgm:pt>
    <dgm:pt modelId="{79AD9071-9F3F-4869-B821-6DF5A8E7B8DA}">
      <dgm:prSet phldrT="[Text]"/>
      <dgm:spPr/>
      <dgm:t>
        <a:bodyPr/>
        <a:lstStyle/>
        <a:p>
          <a:r>
            <a:rPr lang="en-US" dirty="0"/>
            <a:t>10) Profitability </a:t>
          </a:r>
        </a:p>
      </dgm:t>
    </dgm:pt>
    <dgm:pt modelId="{924264E8-EF39-455B-B883-7688FAA5DC79}" type="parTrans" cxnId="{82D531D4-CEAA-4EC9-B6E3-1D48C51AA1CC}">
      <dgm:prSet/>
      <dgm:spPr/>
      <dgm:t>
        <a:bodyPr/>
        <a:lstStyle/>
        <a:p>
          <a:endParaRPr lang="en-US"/>
        </a:p>
      </dgm:t>
    </dgm:pt>
    <dgm:pt modelId="{C69EABD7-D8FA-49AE-98B8-C3AC577B97A0}" type="sibTrans" cxnId="{82D531D4-CEAA-4EC9-B6E3-1D48C51AA1CC}">
      <dgm:prSet/>
      <dgm:spPr/>
      <dgm:t>
        <a:bodyPr/>
        <a:lstStyle/>
        <a:p>
          <a:endParaRPr lang="en-US"/>
        </a:p>
      </dgm:t>
    </dgm:pt>
    <dgm:pt modelId="{F3031F89-5521-4825-A98A-DB424ADE1088}">
      <dgm:prSet phldrT="[Text]"/>
      <dgm:spPr/>
      <dgm:t>
        <a:bodyPr/>
        <a:lstStyle/>
        <a:p>
          <a:r>
            <a:rPr lang="en-US" dirty="0"/>
            <a:t>11) Growth Rate </a:t>
          </a:r>
        </a:p>
      </dgm:t>
    </dgm:pt>
    <dgm:pt modelId="{E762A9D6-2BB3-4907-B40B-4A30F64B432F}" type="parTrans" cxnId="{EB819D03-CE76-44A2-82CA-8D2C83600B39}">
      <dgm:prSet/>
      <dgm:spPr/>
      <dgm:t>
        <a:bodyPr/>
        <a:lstStyle/>
        <a:p>
          <a:endParaRPr lang="en-US"/>
        </a:p>
      </dgm:t>
    </dgm:pt>
    <dgm:pt modelId="{5DB5D38D-A4A6-4A81-86AE-44A591C5E929}" type="sibTrans" cxnId="{EB819D03-CE76-44A2-82CA-8D2C83600B39}">
      <dgm:prSet/>
      <dgm:spPr/>
      <dgm:t>
        <a:bodyPr/>
        <a:lstStyle/>
        <a:p>
          <a:endParaRPr lang="en-US"/>
        </a:p>
      </dgm:t>
    </dgm:pt>
    <dgm:pt modelId="{A0259DEF-C926-4C16-B4FD-F79DDA187215}">
      <dgm:prSet phldrT="[Text]"/>
      <dgm:spPr/>
      <dgm:t>
        <a:bodyPr/>
        <a:lstStyle/>
        <a:p>
          <a:r>
            <a:rPr lang="en-US" dirty="0"/>
            <a:t>12) Trading on Equity </a:t>
          </a:r>
        </a:p>
      </dgm:t>
    </dgm:pt>
    <dgm:pt modelId="{2F116F6E-0F16-43D5-8499-DF9A5CCAA0E9}" type="parTrans" cxnId="{C8313D14-BE31-4EF2-AF80-CC4BDC15A4D9}">
      <dgm:prSet/>
      <dgm:spPr/>
      <dgm:t>
        <a:bodyPr/>
        <a:lstStyle/>
        <a:p>
          <a:endParaRPr lang="en-US"/>
        </a:p>
      </dgm:t>
    </dgm:pt>
    <dgm:pt modelId="{628D4554-0AF4-418F-B50A-0158D9A703A3}" type="sibTrans" cxnId="{C8313D14-BE31-4EF2-AF80-CC4BDC15A4D9}">
      <dgm:prSet/>
      <dgm:spPr/>
      <dgm:t>
        <a:bodyPr/>
        <a:lstStyle/>
        <a:p>
          <a:endParaRPr lang="en-US"/>
        </a:p>
      </dgm:t>
    </dgm:pt>
    <dgm:pt modelId="{422A74CD-AC63-4D81-BD92-104E48E2E5B4}">
      <dgm:prSet phldrT="[Text]"/>
      <dgm:spPr/>
      <dgm:t>
        <a:bodyPr/>
        <a:lstStyle/>
        <a:p>
          <a:r>
            <a:rPr lang="en-US" dirty="0"/>
            <a:t>13) Size of Company</a:t>
          </a:r>
        </a:p>
      </dgm:t>
    </dgm:pt>
    <dgm:pt modelId="{029DD865-5CCC-4B10-8D31-8D2D218697FC}" type="parTrans" cxnId="{84EF9DC7-AFFA-4338-AB04-521083AA63B6}">
      <dgm:prSet/>
      <dgm:spPr/>
      <dgm:t>
        <a:bodyPr/>
        <a:lstStyle/>
        <a:p>
          <a:endParaRPr lang="en-US"/>
        </a:p>
      </dgm:t>
    </dgm:pt>
    <dgm:pt modelId="{127BC10B-0442-4D97-A141-A974DB3D754A}" type="sibTrans" cxnId="{84EF9DC7-AFFA-4338-AB04-521083AA63B6}">
      <dgm:prSet/>
      <dgm:spPr/>
      <dgm:t>
        <a:bodyPr/>
        <a:lstStyle/>
        <a:p>
          <a:endParaRPr lang="en-US"/>
        </a:p>
      </dgm:t>
    </dgm:pt>
    <dgm:pt modelId="{0F26F783-9F84-46F6-A44C-E83EC0A9C5D0}">
      <dgm:prSet phldrT="[Text]"/>
      <dgm:spPr/>
      <dgm:t>
        <a:bodyPr/>
        <a:lstStyle/>
        <a:p>
          <a:r>
            <a:rPr lang="en-US" dirty="0"/>
            <a:t>14) Purpose of Financing </a:t>
          </a:r>
        </a:p>
      </dgm:t>
    </dgm:pt>
    <dgm:pt modelId="{A9951DF4-FB81-418E-9546-1A14899A103A}" type="parTrans" cxnId="{48BB322A-2506-4F14-827E-2B3EAE821AB8}">
      <dgm:prSet/>
      <dgm:spPr/>
      <dgm:t>
        <a:bodyPr/>
        <a:lstStyle/>
        <a:p>
          <a:endParaRPr lang="en-US"/>
        </a:p>
      </dgm:t>
    </dgm:pt>
    <dgm:pt modelId="{0DEF4B77-C222-45E1-8DB2-C3ECB6355E67}" type="sibTrans" cxnId="{48BB322A-2506-4F14-827E-2B3EAE821AB8}">
      <dgm:prSet/>
      <dgm:spPr/>
      <dgm:t>
        <a:bodyPr/>
        <a:lstStyle/>
        <a:p>
          <a:endParaRPr lang="en-US"/>
        </a:p>
      </dgm:t>
    </dgm:pt>
    <dgm:pt modelId="{E3D5E15E-FAB6-4973-AE16-DB6B678709F6}" type="pres">
      <dgm:prSet presAssocID="{F6F96AA5-FDB4-4B12-A2C3-F21C338CE578}" presName="diagram" presStyleCnt="0">
        <dgm:presLayoutVars>
          <dgm:dir/>
          <dgm:resizeHandles val="exact"/>
        </dgm:presLayoutVars>
      </dgm:prSet>
      <dgm:spPr/>
      <dgm:t>
        <a:bodyPr/>
        <a:lstStyle/>
        <a:p>
          <a:endParaRPr lang="en-US"/>
        </a:p>
      </dgm:t>
    </dgm:pt>
    <dgm:pt modelId="{A6083D76-2872-461D-8DFB-31A96730BDA7}" type="pres">
      <dgm:prSet presAssocID="{0FE634BC-77B6-4D31-821B-EEDB596F6C32}" presName="node" presStyleLbl="node1" presStyleIdx="0" presStyleCnt="14">
        <dgm:presLayoutVars>
          <dgm:bulletEnabled val="1"/>
        </dgm:presLayoutVars>
      </dgm:prSet>
      <dgm:spPr/>
      <dgm:t>
        <a:bodyPr/>
        <a:lstStyle/>
        <a:p>
          <a:endParaRPr lang="en-US"/>
        </a:p>
      </dgm:t>
    </dgm:pt>
    <dgm:pt modelId="{30B714D9-5F75-4D87-91D1-4AB014503B12}" type="pres">
      <dgm:prSet presAssocID="{246D8016-2319-4D30-B187-41F6EC450E1D}" presName="sibTrans" presStyleCnt="0"/>
      <dgm:spPr/>
    </dgm:pt>
    <dgm:pt modelId="{16748765-D042-42CB-9E0F-03022F232CED}" type="pres">
      <dgm:prSet presAssocID="{E3559376-6A5A-4757-A107-D5817B47FBE4}" presName="node" presStyleLbl="node1" presStyleIdx="1" presStyleCnt="14">
        <dgm:presLayoutVars>
          <dgm:bulletEnabled val="1"/>
        </dgm:presLayoutVars>
      </dgm:prSet>
      <dgm:spPr/>
      <dgm:t>
        <a:bodyPr/>
        <a:lstStyle/>
        <a:p>
          <a:endParaRPr lang="en-US"/>
        </a:p>
      </dgm:t>
    </dgm:pt>
    <dgm:pt modelId="{938E08FC-3743-41B6-B80E-88089F654DC2}" type="pres">
      <dgm:prSet presAssocID="{4D63FA9E-2DC6-444B-8F7E-ED4DC5711CC8}" presName="sibTrans" presStyleCnt="0"/>
      <dgm:spPr/>
    </dgm:pt>
    <dgm:pt modelId="{D288331D-2B6B-4F94-9D76-6582546AC30F}" type="pres">
      <dgm:prSet presAssocID="{75FDE8A9-5F2E-41DD-89F5-B27B19F4BA1F}" presName="node" presStyleLbl="node1" presStyleIdx="2" presStyleCnt="14">
        <dgm:presLayoutVars>
          <dgm:bulletEnabled val="1"/>
        </dgm:presLayoutVars>
      </dgm:prSet>
      <dgm:spPr/>
      <dgm:t>
        <a:bodyPr/>
        <a:lstStyle/>
        <a:p>
          <a:endParaRPr lang="en-US"/>
        </a:p>
      </dgm:t>
    </dgm:pt>
    <dgm:pt modelId="{7D88983F-FDD4-45B5-BE17-9B9E89A813FC}" type="pres">
      <dgm:prSet presAssocID="{C3542873-29F8-41B7-880E-5BFBB91BBB44}" presName="sibTrans" presStyleCnt="0"/>
      <dgm:spPr/>
    </dgm:pt>
    <dgm:pt modelId="{A1DE8526-EEEB-4B04-81DF-B74434D74FDD}" type="pres">
      <dgm:prSet presAssocID="{71C662FA-0E18-45FD-A623-6E2B4CD054F2}" presName="node" presStyleLbl="node1" presStyleIdx="3" presStyleCnt="14">
        <dgm:presLayoutVars>
          <dgm:bulletEnabled val="1"/>
        </dgm:presLayoutVars>
      </dgm:prSet>
      <dgm:spPr/>
      <dgm:t>
        <a:bodyPr/>
        <a:lstStyle/>
        <a:p>
          <a:endParaRPr lang="en-US"/>
        </a:p>
      </dgm:t>
    </dgm:pt>
    <dgm:pt modelId="{B2AB5854-3C94-438B-98BA-E37D9EB03656}" type="pres">
      <dgm:prSet presAssocID="{ADC9BDCA-2692-4BAD-B35C-C72931144592}" presName="sibTrans" presStyleCnt="0"/>
      <dgm:spPr/>
    </dgm:pt>
    <dgm:pt modelId="{5160052D-C871-4AFB-BD27-8F3239151918}" type="pres">
      <dgm:prSet presAssocID="{81D924B5-D4E9-4518-A3D1-5203ECF8B14B}" presName="node" presStyleLbl="node1" presStyleIdx="4" presStyleCnt="14">
        <dgm:presLayoutVars>
          <dgm:bulletEnabled val="1"/>
        </dgm:presLayoutVars>
      </dgm:prSet>
      <dgm:spPr/>
      <dgm:t>
        <a:bodyPr/>
        <a:lstStyle/>
        <a:p>
          <a:endParaRPr lang="en-US"/>
        </a:p>
      </dgm:t>
    </dgm:pt>
    <dgm:pt modelId="{480764EF-51B7-40E2-8A67-E14F677B58D1}" type="pres">
      <dgm:prSet presAssocID="{C7E1D17B-50FE-4D00-ABCD-C4181AE71B75}" presName="sibTrans" presStyleCnt="0"/>
      <dgm:spPr/>
    </dgm:pt>
    <dgm:pt modelId="{C11ABB3E-4163-469B-AF69-56C9F1E4E877}" type="pres">
      <dgm:prSet presAssocID="{C278A17B-ADDF-4E48-B8D7-B36B81EFBC9C}" presName="node" presStyleLbl="node1" presStyleIdx="5" presStyleCnt="14">
        <dgm:presLayoutVars>
          <dgm:bulletEnabled val="1"/>
        </dgm:presLayoutVars>
      </dgm:prSet>
      <dgm:spPr/>
      <dgm:t>
        <a:bodyPr/>
        <a:lstStyle/>
        <a:p>
          <a:endParaRPr lang="en-US"/>
        </a:p>
      </dgm:t>
    </dgm:pt>
    <dgm:pt modelId="{B071816A-1062-4EA4-8578-3655205274AE}" type="pres">
      <dgm:prSet presAssocID="{CC26EF0A-9A63-4D5E-8C69-EDB1371271BB}" presName="sibTrans" presStyleCnt="0"/>
      <dgm:spPr/>
    </dgm:pt>
    <dgm:pt modelId="{75A7AD9C-17FE-4936-9147-A11CC54FEF17}" type="pres">
      <dgm:prSet presAssocID="{B268AD7B-9AFF-4352-885D-3F9A41D7A677}" presName="node" presStyleLbl="node1" presStyleIdx="6" presStyleCnt="14">
        <dgm:presLayoutVars>
          <dgm:bulletEnabled val="1"/>
        </dgm:presLayoutVars>
      </dgm:prSet>
      <dgm:spPr/>
      <dgm:t>
        <a:bodyPr/>
        <a:lstStyle/>
        <a:p>
          <a:endParaRPr lang="en-US"/>
        </a:p>
      </dgm:t>
    </dgm:pt>
    <dgm:pt modelId="{713BC067-2818-49B1-8106-662D34A51015}" type="pres">
      <dgm:prSet presAssocID="{F9F6D1A6-18BD-4553-AA00-837EF8CB0C60}" presName="sibTrans" presStyleCnt="0"/>
      <dgm:spPr/>
    </dgm:pt>
    <dgm:pt modelId="{64A4658B-F4C2-498D-AF3C-AAF6DBFDA9C6}" type="pres">
      <dgm:prSet presAssocID="{D5193528-3D4A-43A2-B60C-6926943A838E}" presName="node" presStyleLbl="node1" presStyleIdx="7" presStyleCnt="14">
        <dgm:presLayoutVars>
          <dgm:bulletEnabled val="1"/>
        </dgm:presLayoutVars>
      </dgm:prSet>
      <dgm:spPr/>
      <dgm:t>
        <a:bodyPr/>
        <a:lstStyle/>
        <a:p>
          <a:endParaRPr lang="en-US"/>
        </a:p>
      </dgm:t>
    </dgm:pt>
    <dgm:pt modelId="{A05CC716-E77E-465B-83B8-2F797C003E28}" type="pres">
      <dgm:prSet presAssocID="{E2477F67-D1F5-4F24-A321-3F3E18A2D95D}" presName="sibTrans" presStyleCnt="0"/>
      <dgm:spPr/>
    </dgm:pt>
    <dgm:pt modelId="{6AEB89C3-0B2E-4675-9D85-BE347B017272}" type="pres">
      <dgm:prSet presAssocID="{D3AB03E0-2B70-4DBE-B6CD-3DCBBA6ED572}" presName="node" presStyleLbl="node1" presStyleIdx="8" presStyleCnt="14">
        <dgm:presLayoutVars>
          <dgm:bulletEnabled val="1"/>
        </dgm:presLayoutVars>
      </dgm:prSet>
      <dgm:spPr/>
      <dgm:t>
        <a:bodyPr/>
        <a:lstStyle/>
        <a:p>
          <a:endParaRPr lang="en-US"/>
        </a:p>
      </dgm:t>
    </dgm:pt>
    <dgm:pt modelId="{673D5236-0A8F-4AAB-8FE1-99B5B1D946D8}" type="pres">
      <dgm:prSet presAssocID="{E09D5198-1512-46F6-89CD-4E73EE5E76CB}" presName="sibTrans" presStyleCnt="0"/>
      <dgm:spPr/>
    </dgm:pt>
    <dgm:pt modelId="{CD386A3E-9E71-493F-8036-2BFB9B768283}" type="pres">
      <dgm:prSet presAssocID="{79AD9071-9F3F-4869-B821-6DF5A8E7B8DA}" presName="node" presStyleLbl="node1" presStyleIdx="9" presStyleCnt="14">
        <dgm:presLayoutVars>
          <dgm:bulletEnabled val="1"/>
        </dgm:presLayoutVars>
      </dgm:prSet>
      <dgm:spPr/>
      <dgm:t>
        <a:bodyPr/>
        <a:lstStyle/>
        <a:p>
          <a:endParaRPr lang="en-US"/>
        </a:p>
      </dgm:t>
    </dgm:pt>
    <dgm:pt modelId="{FDD54FD9-C0A8-4381-821D-917EBADEAE4F}" type="pres">
      <dgm:prSet presAssocID="{C69EABD7-D8FA-49AE-98B8-C3AC577B97A0}" presName="sibTrans" presStyleCnt="0"/>
      <dgm:spPr/>
    </dgm:pt>
    <dgm:pt modelId="{42B1FFFB-1595-486D-81A3-EA042E26A33C}" type="pres">
      <dgm:prSet presAssocID="{F3031F89-5521-4825-A98A-DB424ADE1088}" presName="node" presStyleLbl="node1" presStyleIdx="10" presStyleCnt="14">
        <dgm:presLayoutVars>
          <dgm:bulletEnabled val="1"/>
        </dgm:presLayoutVars>
      </dgm:prSet>
      <dgm:spPr/>
      <dgm:t>
        <a:bodyPr/>
        <a:lstStyle/>
        <a:p>
          <a:endParaRPr lang="en-US"/>
        </a:p>
      </dgm:t>
    </dgm:pt>
    <dgm:pt modelId="{966C885B-83FC-45A8-9AA7-C1994A0BFC36}" type="pres">
      <dgm:prSet presAssocID="{5DB5D38D-A4A6-4A81-86AE-44A591C5E929}" presName="sibTrans" presStyleCnt="0"/>
      <dgm:spPr/>
    </dgm:pt>
    <dgm:pt modelId="{36AFB9FF-D270-45D1-B761-2FCC7433796F}" type="pres">
      <dgm:prSet presAssocID="{A0259DEF-C926-4C16-B4FD-F79DDA187215}" presName="node" presStyleLbl="node1" presStyleIdx="11" presStyleCnt="14">
        <dgm:presLayoutVars>
          <dgm:bulletEnabled val="1"/>
        </dgm:presLayoutVars>
      </dgm:prSet>
      <dgm:spPr/>
      <dgm:t>
        <a:bodyPr/>
        <a:lstStyle/>
        <a:p>
          <a:endParaRPr lang="en-US"/>
        </a:p>
      </dgm:t>
    </dgm:pt>
    <dgm:pt modelId="{D1B59C4F-D835-4B1F-8C28-5235E20A0E3F}" type="pres">
      <dgm:prSet presAssocID="{628D4554-0AF4-418F-B50A-0158D9A703A3}" presName="sibTrans" presStyleCnt="0"/>
      <dgm:spPr/>
    </dgm:pt>
    <dgm:pt modelId="{DBAB6489-C355-4BA0-826D-9254D746116A}" type="pres">
      <dgm:prSet presAssocID="{422A74CD-AC63-4D81-BD92-104E48E2E5B4}" presName="node" presStyleLbl="node1" presStyleIdx="12" presStyleCnt="14">
        <dgm:presLayoutVars>
          <dgm:bulletEnabled val="1"/>
        </dgm:presLayoutVars>
      </dgm:prSet>
      <dgm:spPr/>
      <dgm:t>
        <a:bodyPr/>
        <a:lstStyle/>
        <a:p>
          <a:endParaRPr lang="en-US"/>
        </a:p>
      </dgm:t>
    </dgm:pt>
    <dgm:pt modelId="{B893D8CC-6854-4162-A15E-55929C22AC71}" type="pres">
      <dgm:prSet presAssocID="{127BC10B-0442-4D97-A141-A974DB3D754A}" presName="sibTrans" presStyleCnt="0"/>
      <dgm:spPr/>
    </dgm:pt>
    <dgm:pt modelId="{EBD4939A-0FD8-4BFB-A068-5353270251A3}" type="pres">
      <dgm:prSet presAssocID="{0F26F783-9F84-46F6-A44C-E83EC0A9C5D0}" presName="node" presStyleLbl="node1" presStyleIdx="13" presStyleCnt="14">
        <dgm:presLayoutVars>
          <dgm:bulletEnabled val="1"/>
        </dgm:presLayoutVars>
      </dgm:prSet>
      <dgm:spPr/>
      <dgm:t>
        <a:bodyPr/>
        <a:lstStyle/>
        <a:p>
          <a:endParaRPr lang="en-US"/>
        </a:p>
      </dgm:t>
    </dgm:pt>
  </dgm:ptLst>
  <dgm:cxnLst>
    <dgm:cxn modelId="{68F2AC34-F060-4B58-BAF3-FD27B431D231}" type="presOf" srcId="{F6F96AA5-FDB4-4B12-A2C3-F21C338CE578}" destId="{E3D5E15E-FAB6-4973-AE16-DB6B678709F6}" srcOrd="0" destOrd="0" presId="urn:microsoft.com/office/officeart/2005/8/layout/default"/>
    <dgm:cxn modelId="{314783C1-80EF-4496-91AF-20B773F366B3}" type="presOf" srcId="{79AD9071-9F3F-4869-B821-6DF5A8E7B8DA}" destId="{CD386A3E-9E71-493F-8036-2BFB9B768283}" srcOrd="0" destOrd="0" presId="urn:microsoft.com/office/officeart/2005/8/layout/default"/>
    <dgm:cxn modelId="{8EEBDF0C-9330-4FD9-B9BB-4E55822E0840}" type="presOf" srcId="{71C662FA-0E18-45FD-A623-6E2B4CD054F2}" destId="{A1DE8526-EEEB-4B04-81DF-B74434D74FDD}" srcOrd="0" destOrd="0" presId="urn:microsoft.com/office/officeart/2005/8/layout/default"/>
    <dgm:cxn modelId="{C55251C4-98DB-4E97-BFA8-7A49313A9F17}" srcId="{F6F96AA5-FDB4-4B12-A2C3-F21C338CE578}" destId="{75FDE8A9-5F2E-41DD-89F5-B27B19F4BA1F}" srcOrd="2" destOrd="0" parTransId="{1C2634FA-0EBF-4EE4-8204-0E2A6AD8E1AE}" sibTransId="{C3542873-29F8-41B7-880E-5BFBB91BBB44}"/>
    <dgm:cxn modelId="{101BA04F-81AC-4098-92C9-9444266B0741}" type="presOf" srcId="{D5193528-3D4A-43A2-B60C-6926943A838E}" destId="{64A4658B-F4C2-498D-AF3C-AAF6DBFDA9C6}" srcOrd="0" destOrd="0" presId="urn:microsoft.com/office/officeart/2005/8/layout/default"/>
    <dgm:cxn modelId="{6B0AFD10-D442-418E-BA0E-1E274D7476F9}" type="presOf" srcId="{0FE634BC-77B6-4D31-821B-EEDB596F6C32}" destId="{A6083D76-2872-461D-8DFB-31A96730BDA7}" srcOrd="0" destOrd="0" presId="urn:microsoft.com/office/officeart/2005/8/layout/default"/>
    <dgm:cxn modelId="{C5EAAD7A-5230-4A92-A711-8C1374E6C273}" srcId="{F6F96AA5-FDB4-4B12-A2C3-F21C338CE578}" destId="{71C662FA-0E18-45FD-A623-6E2B4CD054F2}" srcOrd="3" destOrd="0" parTransId="{4C0E45F5-E338-4F6B-A59B-B2951231B53A}" sibTransId="{ADC9BDCA-2692-4BAD-B35C-C72931144592}"/>
    <dgm:cxn modelId="{96062553-0359-493B-9E02-3E9CDC125D7D}" srcId="{F6F96AA5-FDB4-4B12-A2C3-F21C338CE578}" destId="{D5193528-3D4A-43A2-B60C-6926943A838E}" srcOrd="7" destOrd="0" parTransId="{90089565-CE2E-4F54-BE9B-6CAF1EE679FE}" sibTransId="{E2477F67-D1F5-4F24-A321-3F3E18A2D95D}"/>
    <dgm:cxn modelId="{EDC35CC8-CA18-460E-AEA1-B25AF213DAA8}" srcId="{F6F96AA5-FDB4-4B12-A2C3-F21C338CE578}" destId="{0FE634BC-77B6-4D31-821B-EEDB596F6C32}" srcOrd="0" destOrd="0" parTransId="{691AC41A-50AB-4583-8BF8-E23E72E6D8C3}" sibTransId="{246D8016-2319-4D30-B187-41F6EC450E1D}"/>
    <dgm:cxn modelId="{91D81009-94AA-4B0E-B2BE-794CE84C0D38}" type="presOf" srcId="{D3AB03E0-2B70-4DBE-B6CD-3DCBBA6ED572}" destId="{6AEB89C3-0B2E-4675-9D85-BE347B017272}" srcOrd="0" destOrd="0" presId="urn:microsoft.com/office/officeart/2005/8/layout/default"/>
    <dgm:cxn modelId="{7F413391-A927-41B4-B5F7-5AA18D550F9E}" type="presOf" srcId="{F3031F89-5521-4825-A98A-DB424ADE1088}" destId="{42B1FFFB-1595-486D-81A3-EA042E26A33C}" srcOrd="0" destOrd="0" presId="urn:microsoft.com/office/officeart/2005/8/layout/default"/>
    <dgm:cxn modelId="{126CC80A-439E-4ECE-A095-F741925CB00A}" srcId="{F6F96AA5-FDB4-4B12-A2C3-F21C338CE578}" destId="{B268AD7B-9AFF-4352-885D-3F9A41D7A677}" srcOrd="6" destOrd="0" parTransId="{B466FB76-AF94-413B-9880-7B717281B307}" sibTransId="{F9F6D1A6-18BD-4553-AA00-837EF8CB0C60}"/>
    <dgm:cxn modelId="{EB819D03-CE76-44A2-82CA-8D2C83600B39}" srcId="{F6F96AA5-FDB4-4B12-A2C3-F21C338CE578}" destId="{F3031F89-5521-4825-A98A-DB424ADE1088}" srcOrd="10" destOrd="0" parTransId="{E762A9D6-2BB3-4907-B40B-4A30F64B432F}" sibTransId="{5DB5D38D-A4A6-4A81-86AE-44A591C5E929}"/>
    <dgm:cxn modelId="{70CEB10C-4F8A-445D-9F8D-C91D27956A85}" type="presOf" srcId="{C278A17B-ADDF-4E48-B8D7-B36B81EFBC9C}" destId="{C11ABB3E-4163-469B-AF69-56C9F1E4E877}" srcOrd="0" destOrd="0" presId="urn:microsoft.com/office/officeart/2005/8/layout/default"/>
    <dgm:cxn modelId="{B2DFD918-E450-48A5-A1F6-A8020A958436}" srcId="{F6F96AA5-FDB4-4B12-A2C3-F21C338CE578}" destId="{D3AB03E0-2B70-4DBE-B6CD-3DCBBA6ED572}" srcOrd="8" destOrd="0" parTransId="{FE42412F-C37F-4883-A051-995909541FF9}" sibTransId="{E09D5198-1512-46F6-89CD-4E73EE5E76CB}"/>
    <dgm:cxn modelId="{48BB322A-2506-4F14-827E-2B3EAE821AB8}" srcId="{F6F96AA5-FDB4-4B12-A2C3-F21C338CE578}" destId="{0F26F783-9F84-46F6-A44C-E83EC0A9C5D0}" srcOrd="13" destOrd="0" parTransId="{A9951DF4-FB81-418E-9546-1A14899A103A}" sibTransId="{0DEF4B77-C222-45E1-8DB2-C3ECB6355E67}"/>
    <dgm:cxn modelId="{E4E095C0-40C7-412F-9427-9F325C774544}" type="presOf" srcId="{E3559376-6A5A-4757-A107-D5817B47FBE4}" destId="{16748765-D042-42CB-9E0F-03022F232CED}" srcOrd="0" destOrd="0" presId="urn:microsoft.com/office/officeart/2005/8/layout/default"/>
    <dgm:cxn modelId="{C8313D14-BE31-4EF2-AF80-CC4BDC15A4D9}" srcId="{F6F96AA5-FDB4-4B12-A2C3-F21C338CE578}" destId="{A0259DEF-C926-4C16-B4FD-F79DDA187215}" srcOrd="11" destOrd="0" parTransId="{2F116F6E-0F16-43D5-8499-DF9A5CCAA0E9}" sibTransId="{628D4554-0AF4-418F-B50A-0158D9A703A3}"/>
    <dgm:cxn modelId="{D6F68D97-DE21-4E19-8ABE-CBCEBE57272B}" type="presOf" srcId="{422A74CD-AC63-4D81-BD92-104E48E2E5B4}" destId="{DBAB6489-C355-4BA0-826D-9254D746116A}" srcOrd="0" destOrd="0" presId="urn:microsoft.com/office/officeart/2005/8/layout/default"/>
    <dgm:cxn modelId="{E641D6B1-14B9-41D0-A981-7F5EC34BF664}" srcId="{F6F96AA5-FDB4-4B12-A2C3-F21C338CE578}" destId="{E3559376-6A5A-4757-A107-D5817B47FBE4}" srcOrd="1" destOrd="0" parTransId="{B3EEE38B-4DEB-4DE4-B9C7-797CA7BA08A1}" sibTransId="{4D63FA9E-2DC6-444B-8F7E-ED4DC5711CC8}"/>
    <dgm:cxn modelId="{1B3A4C9D-D6F9-465C-B3CF-2437689AFBF5}" type="presOf" srcId="{75FDE8A9-5F2E-41DD-89F5-B27B19F4BA1F}" destId="{D288331D-2B6B-4F94-9D76-6582546AC30F}" srcOrd="0" destOrd="0" presId="urn:microsoft.com/office/officeart/2005/8/layout/default"/>
    <dgm:cxn modelId="{84EF9DC7-AFFA-4338-AB04-521083AA63B6}" srcId="{F6F96AA5-FDB4-4B12-A2C3-F21C338CE578}" destId="{422A74CD-AC63-4D81-BD92-104E48E2E5B4}" srcOrd="12" destOrd="0" parTransId="{029DD865-5CCC-4B10-8D31-8D2D218697FC}" sibTransId="{127BC10B-0442-4D97-A141-A974DB3D754A}"/>
    <dgm:cxn modelId="{62A5AF39-F982-4177-9E1E-B8DB0742A362}" type="presOf" srcId="{B268AD7B-9AFF-4352-885D-3F9A41D7A677}" destId="{75A7AD9C-17FE-4936-9147-A11CC54FEF17}" srcOrd="0" destOrd="0" presId="urn:microsoft.com/office/officeart/2005/8/layout/default"/>
    <dgm:cxn modelId="{B01C109C-36FD-4D0A-AA58-A97C4BD093BE}" type="presOf" srcId="{0F26F783-9F84-46F6-A44C-E83EC0A9C5D0}" destId="{EBD4939A-0FD8-4BFB-A068-5353270251A3}" srcOrd="0" destOrd="0" presId="urn:microsoft.com/office/officeart/2005/8/layout/default"/>
    <dgm:cxn modelId="{82D531D4-CEAA-4EC9-B6E3-1D48C51AA1CC}" srcId="{F6F96AA5-FDB4-4B12-A2C3-F21C338CE578}" destId="{79AD9071-9F3F-4869-B821-6DF5A8E7B8DA}" srcOrd="9" destOrd="0" parTransId="{924264E8-EF39-455B-B883-7688FAA5DC79}" sibTransId="{C69EABD7-D8FA-49AE-98B8-C3AC577B97A0}"/>
    <dgm:cxn modelId="{C61A98D5-B3F4-47E2-AA59-904AA51B51CA}" type="presOf" srcId="{A0259DEF-C926-4C16-B4FD-F79DDA187215}" destId="{36AFB9FF-D270-45D1-B761-2FCC7433796F}" srcOrd="0" destOrd="0" presId="urn:microsoft.com/office/officeart/2005/8/layout/default"/>
    <dgm:cxn modelId="{29D96D5B-6660-48A9-9337-58AFEFD949CA}" srcId="{F6F96AA5-FDB4-4B12-A2C3-F21C338CE578}" destId="{C278A17B-ADDF-4E48-B8D7-B36B81EFBC9C}" srcOrd="5" destOrd="0" parTransId="{47DC712A-B40B-48E1-AEC1-46708F9364A3}" sibTransId="{CC26EF0A-9A63-4D5E-8C69-EDB1371271BB}"/>
    <dgm:cxn modelId="{7CF89BA4-3435-48BE-AB5F-79BBA319DFAB}" type="presOf" srcId="{81D924B5-D4E9-4518-A3D1-5203ECF8B14B}" destId="{5160052D-C871-4AFB-BD27-8F3239151918}" srcOrd="0" destOrd="0" presId="urn:microsoft.com/office/officeart/2005/8/layout/default"/>
    <dgm:cxn modelId="{E72CE45E-E2AA-46F3-91BD-E4E35EC09444}" srcId="{F6F96AA5-FDB4-4B12-A2C3-F21C338CE578}" destId="{81D924B5-D4E9-4518-A3D1-5203ECF8B14B}" srcOrd="4" destOrd="0" parTransId="{9422A0B0-000E-4FFC-A444-98364D498A13}" sibTransId="{C7E1D17B-50FE-4D00-ABCD-C4181AE71B75}"/>
    <dgm:cxn modelId="{D19D7B33-84B9-439D-A00C-005A184FB658}" type="presParOf" srcId="{E3D5E15E-FAB6-4973-AE16-DB6B678709F6}" destId="{A6083D76-2872-461D-8DFB-31A96730BDA7}" srcOrd="0" destOrd="0" presId="urn:microsoft.com/office/officeart/2005/8/layout/default"/>
    <dgm:cxn modelId="{0F4CB376-DBE6-4149-9B7F-F91F857D3221}" type="presParOf" srcId="{E3D5E15E-FAB6-4973-AE16-DB6B678709F6}" destId="{30B714D9-5F75-4D87-91D1-4AB014503B12}" srcOrd="1" destOrd="0" presId="urn:microsoft.com/office/officeart/2005/8/layout/default"/>
    <dgm:cxn modelId="{ADACF8E1-0D5D-42E1-BDC9-8128026E8123}" type="presParOf" srcId="{E3D5E15E-FAB6-4973-AE16-DB6B678709F6}" destId="{16748765-D042-42CB-9E0F-03022F232CED}" srcOrd="2" destOrd="0" presId="urn:microsoft.com/office/officeart/2005/8/layout/default"/>
    <dgm:cxn modelId="{4E5257C1-EBC1-477B-9AF9-CE85970385D4}" type="presParOf" srcId="{E3D5E15E-FAB6-4973-AE16-DB6B678709F6}" destId="{938E08FC-3743-41B6-B80E-88089F654DC2}" srcOrd="3" destOrd="0" presId="urn:microsoft.com/office/officeart/2005/8/layout/default"/>
    <dgm:cxn modelId="{70E50EB2-D37D-4F99-8629-E792C4A6B18A}" type="presParOf" srcId="{E3D5E15E-FAB6-4973-AE16-DB6B678709F6}" destId="{D288331D-2B6B-4F94-9D76-6582546AC30F}" srcOrd="4" destOrd="0" presId="urn:microsoft.com/office/officeart/2005/8/layout/default"/>
    <dgm:cxn modelId="{D386062F-C811-449A-949E-C18386C65040}" type="presParOf" srcId="{E3D5E15E-FAB6-4973-AE16-DB6B678709F6}" destId="{7D88983F-FDD4-45B5-BE17-9B9E89A813FC}" srcOrd="5" destOrd="0" presId="urn:microsoft.com/office/officeart/2005/8/layout/default"/>
    <dgm:cxn modelId="{05646886-1232-4311-A998-E65466D0FDBD}" type="presParOf" srcId="{E3D5E15E-FAB6-4973-AE16-DB6B678709F6}" destId="{A1DE8526-EEEB-4B04-81DF-B74434D74FDD}" srcOrd="6" destOrd="0" presId="urn:microsoft.com/office/officeart/2005/8/layout/default"/>
    <dgm:cxn modelId="{65DC8BA9-0061-454D-9768-317CA6449417}" type="presParOf" srcId="{E3D5E15E-FAB6-4973-AE16-DB6B678709F6}" destId="{B2AB5854-3C94-438B-98BA-E37D9EB03656}" srcOrd="7" destOrd="0" presId="urn:microsoft.com/office/officeart/2005/8/layout/default"/>
    <dgm:cxn modelId="{6D2A4685-486E-419D-9122-0A79BD7EA58E}" type="presParOf" srcId="{E3D5E15E-FAB6-4973-AE16-DB6B678709F6}" destId="{5160052D-C871-4AFB-BD27-8F3239151918}" srcOrd="8" destOrd="0" presId="urn:microsoft.com/office/officeart/2005/8/layout/default"/>
    <dgm:cxn modelId="{6DD1DDC5-364E-45BA-AAF0-E30E776CD1AE}" type="presParOf" srcId="{E3D5E15E-FAB6-4973-AE16-DB6B678709F6}" destId="{480764EF-51B7-40E2-8A67-E14F677B58D1}" srcOrd="9" destOrd="0" presId="urn:microsoft.com/office/officeart/2005/8/layout/default"/>
    <dgm:cxn modelId="{EB4FC1EB-88FA-4410-A00C-BE7AE08C755F}" type="presParOf" srcId="{E3D5E15E-FAB6-4973-AE16-DB6B678709F6}" destId="{C11ABB3E-4163-469B-AF69-56C9F1E4E877}" srcOrd="10" destOrd="0" presId="urn:microsoft.com/office/officeart/2005/8/layout/default"/>
    <dgm:cxn modelId="{06EB4D5E-CB15-4E25-95EB-23D8447CFE98}" type="presParOf" srcId="{E3D5E15E-FAB6-4973-AE16-DB6B678709F6}" destId="{B071816A-1062-4EA4-8578-3655205274AE}" srcOrd="11" destOrd="0" presId="urn:microsoft.com/office/officeart/2005/8/layout/default"/>
    <dgm:cxn modelId="{1E93FDF5-23CE-4533-8BA2-D3A51C278161}" type="presParOf" srcId="{E3D5E15E-FAB6-4973-AE16-DB6B678709F6}" destId="{75A7AD9C-17FE-4936-9147-A11CC54FEF17}" srcOrd="12" destOrd="0" presId="urn:microsoft.com/office/officeart/2005/8/layout/default"/>
    <dgm:cxn modelId="{795900A6-6D54-4576-94CB-A765A562454D}" type="presParOf" srcId="{E3D5E15E-FAB6-4973-AE16-DB6B678709F6}" destId="{713BC067-2818-49B1-8106-662D34A51015}" srcOrd="13" destOrd="0" presId="urn:microsoft.com/office/officeart/2005/8/layout/default"/>
    <dgm:cxn modelId="{BF2E48BF-0921-47C5-B30B-E656D43654A7}" type="presParOf" srcId="{E3D5E15E-FAB6-4973-AE16-DB6B678709F6}" destId="{64A4658B-F4C2-498D-AF3C-AAF6DBFDA9C6}" srcOrd="14" destOrd="0" presId="urn:microsoft.com/office/officeart/2005/8/layout/default"/>
    <dgm:cxn modelId="{52190BAF-003E-4EA5-8ADB-CAFC3CC88719}" type="presParOf" srcId="{E3D5E15E-FAB6-4973-AE16-DB6B678709F6}" destId="{A05CC716-E77E-465B-83B8-2F797C003E28}" srcOrd="15" destOrd="0" presId="urn:microsoft.com/office/officeart/2005/8/layout/default"/>
    <dgm:cxn modelId="{0FD49CA5-2DD5-4405-B653-CC5E04365354}" type="presParOf" srcId="{E3D5E15E-FAB6-4973-AE16-DB6B678709F6}" destId="{6AEB89C3-0B2E-4675-9D85-BE347B017272}" srcOrd="16" destOrd="0" presId="urn:microsoft.com/office/officeart/2005/8/layout/default"/>
    <dgm:cxn modelId="{1630BFEE-3735-4866-9BE9-14ABD1720496}" type="presParOf" srcId="{E3D5E15E-FAB6-4973-AE16-DB6B678709F6}" destId="{673D5236-0A8F-4AAB-8FE1-99B5B1D946D8}" srcOrd="17" destOrd="0" presId="urn:microsoft.com/office/officeart/2005/8/layout/default"/>
    <dgm:cxn modelId="{F0D65463-AA8E-45BF-9D54-B2EA57889A4A}" type="presParOf" srcId="{E3D5E15E-FAB6-4973-AE16-DB6B678709F6}" destId="{CD386A3E-9E71-493F-8036-2BFB9B768283}" srcOrd="18" destOrd="0" presId="urn:microsoft.com/office/officeart/2005/8/layout/default"/>
    <dgm:cxn modelId="{7E4C6A63-E511-48E1-822A-0C0B394D1A74}" type="presParOf" srcId="{E3D5E15E-FAB6-4973-AE16-DB6B678709F6}" destId="{FDD54FD9-C0A8-4381-821D-917EBADEAE4F}" srcOrd="19" destOrd="0" presId="urn:microsoft.com/office/officeart/2005/8/layout/default"/>
    <dgm:cxn modelId="{3319891E-75F0-4A97-A241-E668A059C94B}" type="presParOf" srcId="{E3D5E15E-FAB6-4973-AE16-DB6B678709F6}" destId="{42B1FFFB-1595-486D-81A3-EA042E26A33C}" srcOrd="20" destOrd="0" presId="urn:microsoft.com/office/officeart/2005/8/layout/default"/>
    <dgm:cxn modelId="{435FA354-97A6-411D-B2CE-51B2FA1B7FB8}" type="presParOf" srcId="{E3D5E15E-FAB6-4973-AE16-DB6B678709F6}" destId="{966C885B-83FC-45A8-9AA7-C1994A0BFC36}" srcOrd="21" destOrd="0" presId="urn:microsoft.com/office/officeart/2005/8/layout/default"/>
    <dgm:cxn modelId="{FAB4A89A-BD05-48A8-9B1B-60CEA5526583}" type="presParOf" srcId="{E3D5E15E-FAB6-4973-AE16-DB6B678709F6}" destId="{36AFB9FF-D270-45D1-B761-2FCC7433796F}" srcOrd="22" destOrd="0" presId="urn:microsoft.com/office/officeart/2005/8/layout/default"/>
    <dgm:cxn modelId="{7CA56FE9-9C10-4940-9ED5-61C4E81C2AE8}" type="presParOf" srcId="{E3D5E15E-FAB6-4973-AE16-DB6B678709F6}" destId="{D1B59C4F-D835-4B1F-8C28-5235E20A0E3F}" srcOrd="23" destOrd="0" presId="urn:microsoft.com/office/officeart/2005/8/layout/default"/>
    <dgm:cxn modelId="{D912C6E9-9696-4571-B0DE-10265D71C40F}" type="presParOf" srcId="{E3D5E15E-FAB6-4973-AE16-DB6B678709F6}" destId="{DBAB6489-C355-4BA0-826D-9254D746116A}" srcOrd="24" destOrd="0" presId="urn:microsoft.com/office/officeart/2005/8/layout/default"/>
    <dgm:cxn modelId="{A30D2DAD-0F37-4CB9-AA77-72A4BC8D3D43}" type="presParOf" srcId="{E3D5E15E-FAB6-4973-AE16-DB6B678709F6}" destId="{B893D8CC-6854-4162-A15E-55929C22AC71}" srcOrd="25" destOrd="0" presId="urn:microsoft.com/office/officeart/2005/8/layout/default"/>
    <dgm:cxn modelId="{5F11DE70-81FC-4241-995A-9F5471C211E3}" type="presParOf" srcId="{E3D5E15E-FAB6-4973-AE16-DB6B678709F6}" destId="{EBD4939A-0FD8-4BFB-A068-5353270251A3}" srcOrd="2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EE457A4-55E0-44EF-846C-23C689B49FC6}" type="doc">
      <dgm:prSet loTypeId="urn:microsoft.com/office/officeart/2005/8/layout/default" loCatId="list" qsTypeId="urn:microsoft.com/office/officeart/2005/8/quickstyle/simple2" qsCatId="simple" csTypeId="urn:microsoft.com/office/officeart/2005/8/colors/colorful1#4" csCatId="colorful" phldr="1"/>
      <dgm:spPr/>
      <dgm:t>
        <a:bodyPr/>
        <a:lstStyle/>
        <a:p>
          <a:endParaRPr lang="en-US"/>
        </a:p>
      </dgm:t>
    </dgm:pt>
    <dgm:pt modelId="{DD999BE1-9C13-4109-B795-F43A05D545C2}">
      <dgm:prSet phldrT="[Text]"/>
      <dgm:spPr/>
      <dgm:t>
        <a:bodyPr/>
        <a:lstStyle/>
        <a:p>
          <a:r>
            <a:rPr lang="en-US" dirty="0"/>
            <a:t>Capital Formation</a:t>
          </a:r>
        </a:p>
      </dgm:t>
    </dgm:pt>
    <dgm:pt modelId="{5A325903-F7BA-4573-A697-340978F15D74}" type="parTrans" cxnId="{80991435-66B7-477F-9EDF-1AF181B75307}">
      <dgm:prSet/>
      <dgm:spPr/>
      <dgm:t>
        <a:bodyPr/>
        <a:lstStyle/>
        <a:p>
          <a:endParaRPr lang="en-US"/>
        </a:p>
      </dgm:t>
    </dgm:pt>
    <dgm:pt modelId="{0C747A51-47B3-46B0-8A2C-3538794934FA}" type="sibTrans" cxnId="{80991435-66B7-477F-9EDF-1AF181B75307}">
      <dgm:prSet/>
      <dgm:spPr/>
      <dgm:t>
        <a:bodyPr/>
        <a:lstStyle/>
        <a:p>
          <a:endParaRPr lang="en-US"/>
        </a:p>
      </dgm:t>
    </dgm:pt>
    <dgm:pt modelId="{401B591E-01F6-48E5-9255-55D602F1CB2F}">
      <dgm:prSet phldrT="[Text]"/>
      <dgm:spPr/>
      <dgm:t>
        <a:bodyPr/>
        <a:lstStyle/>
        <a:p>
          <a:r>
            <a:rPr lang="en-US" dirty="0"/>
            <a:t>Economic Growth</a:t>
          </a:r>
        </a:p>
      </dgm:t>
    </dgm:pt>
    <dgm:pt modelId="{6B161B54-4713-4E91-8AB4-D2B1A3695049}" type="parTrans" cxnId="{D824DAAB-9D02-4E08-9809-39F6C06CA930}">
      <dgm:prSet/>
      <dgm:spPr/>
      <dgm:t>
        <a:bodyPr/>
        <a:lstStyle/>
        <a:p>
          <a:endParaRPr lang="en-US"/>
        </a:p>
      </dgm:t>
    </dgm:pt>
    <dgm:pt modelId="{D96CC8B3-6745-4B6C-AEDF-4FCB26A08FA0}" type="sibTrans" cxnId="{D824DAAB-9D02-4E08-9809-39F6C06CA930}">
      <dgm:prSet/>
      <dgm:spPr/>
      <dgm:t>
        <a:bodyPr/>
        <a:lstStyle/>
        <a:p>
          <a:endParaRPr lang="en-US"/>
        </a:p>
      </dgm:t>
    </dgm:pt>
    <dgm:pt modelId="{0A961188-3EBC-4560-B6F7-E9A5230DB4D0}">
      <dgm:prSet phldrT="[Text]"/>
      <dgm:spPr/>
      <dgm:t>
        <a:bodyPr/>
        <a:lstStyle/>
        <a:p>
          <a:r>
            <a:rPr lang="en-US" dirty="0"/>
            <a:t>Development of Backward Areas</a:t>
          </a:r>
        </a:p>
      </dgm:t>
    </dgm:pt>
    <dgm:pt modelId="{B9D12F4F-F023-498D-9965-D8CE1FF2D50C}" type="parTrans" cxnId="{A12EA547-8253-42E0-A922-E8EE452061E8}">
      <dgm:prSet/>
      <dgm:spPr/>
      <dgm:t>
        <a:bodyPr/>
        <a:lstStyle/>
        <a:p>
          <a:endParaRPr lang="en-US"/>
        </a:p>
      </dgm:t>
    </dgm:pt>
    <dgm:pt modelId="{A34985C3-1169-4048-8CDE-2C905C286A9A}" type="sibTrans" cxnId="{A12EA547-8253-42E0-A922-E8EE452061E8}">
      <dgm:prSet/>
      <dgm:spPr/>
      <dgm:t>
        <a:bodyPr/>
        <a:lstStyle/>
        <a:p>
          <a:endParaRPr lang="en-US"/>
        </a:p>
      </dgm:t>
    </dgm:pt>
    <dgm:pt modelId="{0E9EB104-338D-4757-9B32-D9A75F5B33A3}">
      <dgm:prSet phldrT="[Text]"/>
      <dgm:spPr/>
      <dgm:t>
        <a:bodyPr/>
        <a:lstStyle/>
        <a:p>
          <a:r>
            <a:rPr lang="en-US" dirty="0"/>
            <a:t>Generates Employment </a:t>
          </a:r>
        </a:p>
      </dgm:t>
    </dgm:pt>
    <dgm:pt modelId="{D4575969-CD9C-4D48-8A51-3983A3FF3E12}" type="parTrans" cxnId="{BD12F9D4-ED0A-47E8-83E8-F4C7F69402E9}">
      <dgm:prSet/>
      <dgm:spPr/>
      <dgm:t>
        <a:bodyPr/>
        <a:lstStyle/>
        <a:p>
          <a:endParaRPr lang="en-US"/>
        </a:p>
      </dgm:t>
    </dgm:pt>
    <dgm:pt modelId="{7F96628E-CD2E-4B03-AC6D-1497ACDA2674}" type="sibTrans" cxnId="{BD12F9D4-ED0A-47E8-83E8-F4C7F69402E9}">
      <dgm:prSet/>
      <dgm:spPr/>
      <dgm:t>
        <a:bodyPr/>
        <a:lstStyle/>
        <a:p>
          <a:endParaRPr lang="en-US"/>
        </a:p>
      </dgm:t>
    </dgm:pt>
    <dgm:pt modelId="{37610805-D2C2-4077-8296-149D180D7A05}">
      <dgm:prSet phldrT="[Text]"/>
      <dgm:spPr/>
      <dgm:t>
        <a:bodyPr/>
        <a:lstStyle/>
        <a:p>
          <a:r>
            <a:rPr lang="en-US" dirty="0"/>
            <a:t>Development of Stock Markets</a:t>
          </a:r>
        </a:p>
      </dgm:t>
    </dgm:pt>
    <dgm:pt modelId="{05CA1888-4520-4BD5-852A-92E8B7022BE6}" type="parTrans" cxnId="{77B059B3-7A62-4388-AF7F-2D6B7DDA70E1}">
      <dgm:prSet/>
      <dgm:spPr/>
      <dgm:t>
        <a:bodyPr/>
        <a:lstStyle/>
        <a:p>
          <a:endParaRPr lang="en-US"/>
        </a:p>
      </dgm:t>
    </dgm:pt>
    <dgm:pt modelId="{82277A6E-8CDD-41D8-9209-8B483583ECEA}" type="sibTrans" cxnId="{77B059B3-7A62-4388-AF7F-2D6B7DDA70E1}">
      <dgm:prSet/>
      <dgm:spPr/>
      <dgm:t>
        <a:bodyPr/>
        <a:lstStyle/>
        <a:p>
          <a:endParaRPr lang="en-US"/>
        </a:p>
      </dgm:t>
    </dgm:pt>
    <dgm:pt modelId="{732BA250-E361-47C3-9907-A53C867A2AB6}">
      <dgm:prSet phldrT="[Text]"/>
      <dgm:spPr/>
      <dgm:t>
        <a:bodyPr/>
        <a:lstStyle/>
        <a:p>
          <a:r>
            <a:rPr lang="en-US" dirty="0"/>
            <a:t>Foreign Capital</a:t>
          </a:r>
        </a:p>
      </dgm:t>
    </dgm:pt>
    <dgm:pt modelId="{43903A1C-B6B6-477B-9ADC-BD65D43ED52F}" type="parTrans" cxnId="{02580D39-729A-42C1-9FEC-BA6F1FAE7589}">
      <dgm:prSet/>
      <dgm:spPr/>
      <dgm:t>
        <a:bodyPr/>
        <a:lstStyle/>
        <a:p>
          <a:endParaRPr lang="en-US"/>
        </a:p>
      </dgm:t>
    </dgm:pt>
    <dgm:pt modelId="{2EE4F6CE-8790-4560-9CA6-38022C09234F}" type="sibTrans" cxnId="{02580D39-729A-42C1-9FEC-BA6F1FAE7589}">
      <dgm:prSet/>
      <dgm:spPr/>
      <dgm:t>
        <a:bodyPr/>
        <a:lstStyle/>
        <a:p>
          <a:endParaRPr lang="en-US"/>
        </a:p>
      </dgm:t>
    </dgm:pt>
    <dgm:pt modelId="{5A2CE400-E7ED-4C1F-9695-0745C617E6A3}">
      <dgm:prSet phldrT="[Text]"/>
      <dgm:spPr/>
      <dgm:t>
        <a:bodyPr/>
        <a:lstStyle/>
        <a:p>
          <a:r>
            <a:rPr lang="en-US" dirty="0"/>
            <a:t>Development Role of Financial Institutions</a:t>
          </a:r>
        </a:p>
      </dgm:t>
    </dgm:pt>
    <dgm:pt modelId="{77E38370-4FBC-410C-9EA0-1FD62F4DF202}" type="parTrans" cxnId="{422F01AB-B7C9-4C6D-B876-6552C430FC59}">
      <dgm:prSet/>
      <dgm:spPr/>
      <dgm:t>
        <a:bodyPr/>
        <a:lstStyle/>
        <a:p>
          <a:endParaRPr lang="en-US"/>
        </a:p>
      </dgm:t>
    </dgm:pt>
    <dgm:pt modelId="{9F1E00F5-D392-4728-BE2E-F08B6D617689}" type="sibTrans" cxnId="{422F01AB-B7C9-4C6D-B876-6552C430FC59}">
      <dgm:prSet/>
      <dgm:spPr/>
      <dgm:t>
        <a:bodyPr/>
        <a:lstStyle/>
        <a:p>
          <a:endParaRPr lang="en-US"/>
        </a:p>
      </dgm:t>
    </dgm:pt>
    <dgm:pt modelId="{347772CE-CFC6-482B-A3C0-C17E41504536}">
      <dgm:prSet phldrT="[Text]"/>
      <dgm:spPr/>
      <dgm:t>
        <a:bodyPr/>
        <a:lstStyle/>
        <a:p>
          <a:r>
            <a:rPr lang="en-US" dirty="0"/>
            <a:t>Investment Opportunity</a:t>
          </a:r>
        </a:p>
      </dgm:t>
    </dgm:pt>
    <dgm:pt modelId="{F6593574-35AD-444A-AA41-F39A4A2B0247}" type="parTrans" cxnId="{96ABB74B-8015-440E-A843-BCA96F582018}">
      <dgm:prSet/>
      <dgm:spPr/>
      <dgm:t>
        <a:bodyPr/>
        <a:lstStyle/>
        <a:p>
          <a:endParaRPr lang="en-US"/>
        </a:p>
      </dgm:t>
    </dgm:pt>
    <dgm:pt modelId="{E47F1FDC-0855-47F6-BE09-242135461009}" type="sibTrans" cxnId="{96ABB74B-8015-440E-A843-BCA96F582018}">
      <dgm:prSet/>
      <dgm:spPr/>
      <dgm:t>
        <a:bodyPr/>
        <a:lstStyle/>
        <a:p>
          <a:endParaRPr lang="en-US"/>
        </a:p>
      </dgm:t>
    </dgm:pt>
    <dgm:pt modelId="{6F38655F-4572-4469-ACA9-41FBEC8A8935}">
      <dgm:prSet phldrT="[Text]"/>
      <dgm:spPr/>
      <dgm:t>
        <a:bodyPr/>
        <a:lstStyle/>
        <a:p>
          <a:r>
            <a:rPr lang="en-US" dirty="0"/>
            <a:t>Revival of Sick Units</a:t>
          </a:r>
        </a:p>
      </dgm:t>
    </dgm:pt>
    <dgm:pt modelId="{762D7181-B6D8-4F75-B88E-724BA23F13AC}" type="parTrans" cxnId="{69DAB3DE-9BFE-4313-B02E-9414F34F711B}">
      <dgm:prSet/>
      <dgm:spPr/>
      <dgm:t>
        <a:bodyPr/>
        <a:lstStyle/>
        <a:p>
          <a:endParaRPr lang="en-US"/>
        </a:p>
      </dgm:t>
    </dgm:pt>
    <dgm:pt modelId="{D095D689-242A-4FDB-8D6C-D1233CA80154}" type="sibTrans" cxnId="{69DAB3DE-9BFE-4313-B02E-9414F34F711B}">
      <dgm:prSet/>
      <dgm:spPr/>
      <dgm:t>
        <a:bodyPr/>
        <a:lstStyle/>
        <a:p>
          <a:endParaRPr lang="en-US"/>
        </a:p>
      </dgm:t>
    </dgm:pt>
    <dgm:pt modelId="{F501628F-FE0D-4AD9-A2A7-9656CAA60811}">
      <dgm:prSet phldrT="[Text]"/>
      <dgm:spPr/>
      <dgm:t>
        <a:bodyPr/>
        <a:lstStyle/>
        <a:p>
          <a:r>
            <a:rPr lang="en-US" dirty="0"/>
            <a:t>Easy Liquidity </a:t>
          </a:r>
        </a:p>
      </dgm:t>
    </dgm:pt>
    <dgm:pt modelId="{E0A17695-290B-4475-9AEE-830A55642E50}" type="parTrans" cxnId="{832EF1C1-11EB-4566-9B24-1A861299CBE1}">
      <dgm:prSet/>
      <dgm:spPr/>
      <dgm:t>
        <a:bodyPr/>
        <a:lstStyle/>
        <a:p>
          <a:endParaRPr lang="en-US"/>
        </a:p>
      </dgm:t>
    </dgm:pt>
    <dgm:pt modelId="{E9EE7EB9-7EDC-4B83-97E2-BA587FCEAC9F}" type="sibTrans" cxnId="{832EF1C1-11EB-4566-9B24-1A861299CBE1}">
      <dgm:prSet/>
      <dgm:spPr/>
      <dgm:t>
        <a:bodyPr/>
        <a:lstStyle/>
        <a:p>
          <a:endParaRPr lang="en-US"/>
        </a:p>
      </dgm:t>
    </dgm:pt>
    <dgm:pt modelId="{F8DBE7C7-1176-439E-A29E-A385D9503F35}" type="pres">
      <dgm:prSet presAssocID="{8EE457A4-55E0-44EF-846C-23C689B49FC6}" presName="diagram" presStyleCnt="0">
        <dgm:presLayoutVars>
          <dgm:dir/>
          <dgm:resizeHandles val="exact"/>
        </dgm:presLayoutVars>
      </dgm:prSet>
      <dgm:spPr/>
      <dgm:t>
        <a:bodyPr/>
        <a:lstStyle/>
        <a:p>
          <a:endParaRPr lang="en-US"/>
        </a:p>
      </dgm:t>
    </dgm:pt>
    <dgm:pt modelId="{46FC0DF4-8ED0-4342-BE2C-8113E643CC5B}" type="pres">
      <dgm:prSet presAssocID="{DD999BE1-9C13-4109-B795-F43A05D545C2}" presName="node" presStyleLbl="node1" presStyleIdx="0" presStyleCnt="10">
        <dgm:presLayoutVars>
          <dgm:bulletEnabled val="1"/>
        </dgm:presLayoutVars>
      </dgm:prSet>
      <dgm:spPr/>
      <dgm:t>
        <a:bodyPr/>
        <a:lstStyle/>
        <a:p>
          <a:endParaRPr lang="en-US"/>
        </a:p>
      </dgm:t>
    </dgm:pt>
    <dgm:pt modelId="{F9964057-909E-47CF-AA1E-43270F1A95E8}" type="pres">
      <dgm:prSet presAssocID="{0C747A51-47B3-46B0-8A2C-3538794934FA}" presName="sibTrans" presStyleCnt="0"/>
      <dgm:spPr/>
    </dgm:pt>
    <dgm:pt modelId="{68DC5096-CDD5-4522-93B8-76AB725D0FB9}" type="pres">
      <dgm:prSet presAssocID="{401B591E-01F6-48E5-9255-55D602F1CB2F}" presName="node" presStyleLbl="node1" presStyleIdx="1" presStyleCnt="10">
        <dgm:presLayoutVars>
          <dgm:bulletEnabled val="1"/>
        </dgm:presLayoutVars>
      </dgm:prSet>
      <dgm:spPr/>
      <dgm:t>
        <a:bodyPr/>
        <a:lstStyle/>
        <a:p>
          <a:endParaRPr lang="en-US"/>
        </a:p>
      </dgm:t>
    </dgm:pt>
    <dgm:pt modelId="{BF6DBDE6-25FE-4D01-8902-280B621CFA2A}" type="pres">
      <dgm:prSet presAssocID="{D96CC8B3-6745-4B6C-AEDF-4FCB26A08FA0}" presName="sibTrans" presStyleCnt="0"/>
      <dgm:spPr/>
    </dgm:pt>
    <dgm:pt modelId="{7C9F7BD1-B91F-4E4D-B6AC-FE0AF5743D44}" type="pres">
      <dgm:prSet presAssocID="{0A961188-3EBC-4560-B6F7-E9A5230DB4D0}" presName="node" presStyleLbl="node1" presStyleIdx="2" presStyleCnt="10">
        <dgm:presLayoutVars>
          <dgm:bulletEnabled val="1"/>
        </dgm:presLayoutVars>
      </dgm:prSet>
      <dgm:spPr/>
      <dgm:t>
        <a:bodyPr/>
        <a:lstStyle/>
        <a:p>
          <a:endParaRPr lang="en-US"/>
        </a:p>
      </dgm:t>
    </dgm:pt>
    <dgm:pt modelId="{24099EC4-9F1B-4356-BFA4-443E93754D2D}" type="pres">
      <dgm:prSet presAssocID="{A34985C3-1169-4048-8CDE-2C905C286A9A}" presName="sibTrans" presStyleCnt="0"/>
      <dgm:spPr/>
    </dgm:pt>
    <dgm:pt modelId="{D97C5C13-0FC4-42F1-BE6C-25C4EDABC91F}" type="pres">
      <dgm:prSet presAssocID="{0E9EB104-338D-4757-9B32-D9A75F5B33A3}" presName="node" presStyleLbl="node1" presStyleIdx="3" presStyleCnt="10">
        <dgm:presLayoutVars>
          <dgm:bulletEnabled val="1"/>
        </dgm:presLayoutVars>
      </dgm:prSet>
      <dgm:spPr/>
      <dgm:t>
        <a:bodyPr/>
        <a:lstStyle/>
        <a:p>
          <a:endParaRPr lang="en-US"/>
        </a:p>
      </dgm:t>
    </dgm:pt>
    <dgm:pt modelId="{CF6E15DA-F43C-482D-BC78-5009A3ECE1E5}" type="pres">
      <dgm:prSet presAssocID="{7F96628E-CD2E-4B03-AC6D-1497ACDA2674}" presName="sibTrans" presStyleCnt="0"/>
      <dgm:spPr/>
    </dgm:pt>
    <dgm:pt modelId="{517E3F55-FD38-4CA2-9328-FDA107458A70}" type="pres">
      <dgm:prSet presAssocID="{732BA250-E361-47C3-9907-A53C867A2AB6}" presName="node" presStyleLbl="node1" presStyleIdx="4" presStyleCnt="10">
        <dgm:presLayoutVars>
          <dgm:bulletEnabled val="1"/>
        </dgm:presLayoutVars>
      </dgm:prSet>
      <dgm:spPr/>
      <dgm:t>
        <a:bodyPr/>
        <a:lstStyle/>
        <a:p>
          <a:endParaRPr lang="en-US"/>
        </a:p>
      </dgm:t>
    </dgm:pt>
    <dgm:pt modelId="{9FE3CD11-3717-4996-AEB0-847BC0B9227A}" type="pres">
      <dgm:prSet presAssocID="{2EE4F6CE-8790-4560-9CA6-38022C09234F}" presName="sibTrans" presStyleCnt="0"/>
      <dgm:spPr/>
    </dgm:pt>
    <dgm:pt modelId="{E8A981E6-78BA-4A9E-A609-335634AA6885}" type="pres">
      <dgm:prSet presAssocID="{37610805-D2C2-4077-8296-149D180D7A05}" presName="node" presStyleLbl="node1" presStyleIdx="5" presStyleCnt="10">
        <dgm:presLayoutVars>
          <dgm:bulletEnabled val="1"/>
        </dgm:presLayoutVars>
      </dgm:prSet>
      <dgm:spPr/>
      <dgm:t>
        <a:bodyPr/>
        <a:lstStyle/>
        <a:p>
          <a:endParaRPr lang="en-US"/>
        </a:p>
      </dgm:t>
    </dgm:pt>
    <dgm:pt modelId="{D508B27F-23ED-4D1F-9C67-AD9567651AC0}" type="pres">
      <dgm:prSet presAssocID="{82277A6E-8CDD-41D8-9209-8B483583ECEA}" presName="sibTrans" presStyleCnt="0"/>
      <dgm:spPr/>
    </dgm:pt>
    <dgm:pt modelId="{85241B47-72CC-425A-BEAE-F1D7848DDD01}" type="pres">
      <dgm:prSet presAssocID="{5A2CE400-E7ED-4C1F-9695-0745C617E6A3}" presName="node" presStyleLbl="node1" presStyleIdx="6" presStyleCnt="10">
        <dgm:presLayoutVars>
          <dgm:bulletEnabled val="1"/>
        </dgm:presLayoutVars>
      </dgm:prSet>
      <dgm:spPr/>
      <dgm:t>
        <a:bodyPr/>
        <a:lstStyle/>
        <a:p>
          <a:endParaRPr lang="en-US"/>
        </a:p>
      </dgm:t>
    </dgm:pt>
    <dgm:pt modelId="{E48627B1-E981-4258-8FB6-A087EBDCBBEB}" type="pres">
      <dgm:prSet presAssocID="{9F1E00F5-D392-4728-BE2E-F08B6D617689}" presName="sibTrans" presStyleCnt="0"/>
      <dgm:spPr/>
    </dgm:pt>
    <dgm:pt modelId="{67A6FB5E-2695-45C2-A648-55661C902941}" type="pres">
      <dgm:prSet presAssocID="{347772CE-CFC6-482B-A3C0-C17E41504536}" presName="node" presStyleLbl="node1" presStyleIdx="7" presStyleCnt="10">
        <dgm:presLayoutVars>
          <dgm:bulletEnabled val="1"/>
        </dgm:presLayoutVars>
      </dgm:prSet>
      <dgm:spPr/>
      <dgm:t>
        <a:bodyPr/>
        <a:lstStyle/>
        <a:p>
          <a:endParaRPr lang="en-US"/>
        </a:p>
      </dgm:t>
    </dgm:pt>
    <dgm:pt modelId="{DAF5ACE2-57C1-43E9-8530-564041D2F30E}" type="pres">
      <dgm:prSet presAssocID="{E47F1FDC-0855-47F6-BE09-242135461009}" presName="sibTrans" presStyleCnt="0"/>
      <dgm:spPr/>
    </dgm:pt>
    <dgm:pt modelId="{0A2B78FE-A675-4699-93A1-3D43ED0E1173}" type="pres">
      <dgm:prSet presAssocID="{6F38655F-4572-4469-ACA9-41FBEC8A8935}" presName="node" presStyleLbl="node1" presStyleIdx="8" presStyleCnt="10">
        <dgm:presLayoutVars>
          <dgm:bulletEnabled val="1"/>
        </dgm:presLayoutVars>
      </dgm:prSet>
      <dgm:spPr/>
      <dgm:t>
        <a:bodyPr/>
        <a:lstStyle/>
        <a:p>
          <a:endParaRPr lang="en-US"/>
        </a:p>
      </dgm:t>
    </dgm:pt>
    <dgm:pt modelId="{34930B9B-0EF7-41AE-94C1-5B9E7834E7D5}" type="pres">
      <dgm:prSet presAssocID="{D095D689-242A-4FDB-8D6C-D1233CA80154}" presName="sibTrans" presStyleCnt="0"/>
      <dgm:spPr/>
    </dgm:pt>
    <dgm:pt modelId="{602DEDAE-BF9F-4CDA-AE86-8CD297085F25}" type="pres">
      <dgm:prSet presAssocID="{F501628F-FE0D-4AD9-A2A7-9656CAA60811}" presName="node" presStyleLbl="node1" presStyleIdx="9" presStyleCnt="10">
        <dgm:presLayoutVars>
          <dgm:bulletEnabled val="1"/>
        </dgm:presLayoutVars>
      </dgm:prSet>
      <dgm:spPr/>
      <dgm:t>
        <a:bodyPr/>
        <a:lstStyle/>
        <a:p>
          <a:endParaRPr lang="en-US"/>
        </a:p>
      </dgm:t>
    </dgm:pt>
  </dgm:ptLst>
  <dgm:cxnLst>
    <dgm:cxn modelId="{D824DAAB-9D02-4E08-9809-39F6C06CA930}" srcId="{8EE457A4-55E0-44EF-846C-23C689B49FC6}" destId="{401B591E-01F6-48E5-9255-55D602F1CB2F}" srcOrd="1" destOrd="0" parTransId="{6B161B54-4713-4E91-8AB4-D2B1A3695049}" sibTransId="{D96CC8B3-6745-4B6C-AEDF-4FCB26A08FA0}"/>
    <dgm:cxn modelId="{C4F290C8-0B34-4986-B102-D99D93552B2A}" type="presOf" srcId="{DD999BE1-9C13-4109-B795-F43A05D545C2}" destId="{46FC0DF4-8ED0-4342-BE2C-8113E643CC5B}" srcOrd="0" destOrd="0" presId="urn:microsoft.com/office/officeart/2005/8/layout/default"/>
    <dgm:cxn modelId="{422F01AB-B7C9-4C6D-B876-6552C430FC59}" srcId="{8EE457A4-55E0-44EF-846C-23C689B49FC6}" destId="{5A2CE400-E7ED-4C1F-9695-0745C617E6A3}" srcOrd="6" destOrd="0" parTransId="{77E38370-4FBC-410C-9EA0-1FD62F4DF202}" sibTransId="{9F1E00F5-D392-4728-BE2E-F08B6D617689}"/>
    <dgm:cxn modelId="{3E8F9D49-BC0E-4DB1-8A66-DFEF17D26392}" type="presOf" srcId="{F501628F-FE0D-4AD9-A2A7-9656CAA60811}" destId="{602DEDAE-BF9F-4CDA-AE86-8CD297085F25}" srcOrd="0" destOrd="0" presId="urn:microsoft.com/office/officeart/2005/8/layout/default"/>
    <dgm:cxn modelId="{832EF1C1-11EB-4566-9B24-1A861299CBE1}" srcId="{8EE457A4-55E0-44EF-846C-23C689B49FC6}" destId="{F501628F-FE0D-4AD9-A2A7-9656CAA60811}" srcOrd="9" destOrd="0" parTransId="{E0A17695-290B-4475-9AEE-830A55642E50}" sibTransId="{E9EE7EB9-7EDC-4B83-97E2-BA587FCEAC9F}"/>
    <dgm:cxn modelId="{4A1361A1-208C-4B3F-B7EC-A2DD33A3A9B0}" type="presOf" srcId="{401B591E-01F6-48E5-9255-55D602F1CB2F}" destId="{68DC5096-CDD5-4522-93B8-76AB725D0FB9}" srcOrd="0" destOrd="0" presId="urn:microsoft.com/office/officeart/2005/8/layout/default"/>
    <dgm:cxn modelId="{96ABB74B-8015-440E-A843-BCA96F582018}" srcId="{8EE457A4-55E0-44EF-846C-23C689B49FC6}" destId="{347772CE-CFC6-482B-A3C0-C17E41504536}" srcOrd="7" destOrd="0" parTransId="{F6593574-35AD-444A-AA41-F39A4A2B0247}" sibTransId="{E47F1FDC-0855-47F6-BE09-242135461009}"/>
    <dgm:cxn modelId="{77B059B3-7A62-4388-AF7F-2D6B7DDA70E1}" srcId="{8EE457A4-55E0-44EF-846C-23C689B49FC6}" destId="{37610805-D2C2-4077-8296-149D180D7A05}" srcOrd="5" destOrd="0" parTransId="{05CA1888-4520-4BD5-852A-92E8B7022BE6}" sibTransId="{82277A6E-8CDD-41D8-9209-8B483583ECEA}"/>
    <dgm:cxn modelId="{A12EA547-8253-42E0-A922-E8EE452061E8}" srcId="{8EE457A4-55E0-44EF-846C-23C689B49FC6}" destId="{0A961188-3EBC-4560-B6F7-E9A5230DB4D0}" srcOrd="2" destOrd="0" parTransId="{B9D12F4F-F023-498D-9965-D8CE1FF2D50C}" sibTransId="{A34985C3-1169-4048-8CDE-2C905C286A9A}"/>
    <dgm:cxn modelId="{265AC0D5-5DE4-41CC-B8F5-52013693A0F1}" type="presOf" srcId="{0A961188-3EBC-4560-B6F7-E9A5230DB4D0}" destId="{7C9F7BD1-B91F-4E4D-B6AC-FE0AF5743D44}" srcOrd="0" destOrd="0" presId="urn:microsoft.com/office/officeart/2005/8/layout/default"/>
    <dgm:cxn modelId="{85A002BD-58BC-49CD-84D7-9736849FF861}" type="presOf" srcId="{347772CE-CFC6-482B-A3C0-C17E41504536}" destId="{67A6FB5E-2695-45C2-A648-55661C902941}" srcOrd="0" destOrd="0" presId="urn:microsoft.com/office/officeart/2005/8/layout/default"/>
    <dgm:cxn modelId="{17C53E65-EBEB-49AB-AE51-0419F78E04B1}" type="presOf" srcId="{5A2CE400-E7ED-4C1F-9695-0745C617E6A3}" destId="{85241B47-72CC-425A-BEAE-F1D7848DDD01}" srcOrd="0" destOrd="0" presId="urn:microsoft.com/office/officeart/2005/8/layout/default"/>
    <dgm:cxn modelId="{02580D39-729A-42C1-9FEC-BA6F1FAE7589}" srcId="{8EE457A4-55E0-44EF-846C-23C689B49FC6}" destId="{732BA250-E361-47C3-9907-A53C867A2AB6}" srcOrd="4" destOrd="0" parTransId="{43903A1C-B6B6-477B-9ADC-BD65D43ED52F}" sibTransId="{2EE4F6CE-8790-4560-9CA6-38022C09234F}"/>
    <dgm:cxn modelId="{69DAB3DE-9BFE-4313-B02E-9414F34F711B}" srcId="{8EE457A4-55E0-44EF-846C-23C689B49FC6}" destId="{6F38655F-4572-4469-ACA9-41FBEC8A8935}" srcOrd="8" destOrd="0" parTransId="{762D7181-B6D8-4F75-B88E-724BA23F13AC}" sibTransId="{D095D689-242A-4FDB-8D6C-D1233CA80154}"/>
    <dgm:cxn modelId="{7A19EAA6-6685-467C-A78A-9DF57943D19D}" type="presOf" srcId="{732BA250-E361-47C3-9907-A53C867A2AB6}" destId="{517E3F55-FD38-4CA2-9328-FDA107458A70}" srcOrd="0" destOrd="0" presId="urn:microsoft.com/office/officeart/2005/8/layout/default"/>
    <dgm:cxn modelId="{D68B7558-F55B-44D9-B86C-F14A3CFF5BC2}" type="presOf" srcId="{37610805-D2C2-4077-8296-149D180D7A05}" destId="{E8A981E6-78BA-4A9E-A609-335634AA6885}" srcOrd="0" destOrd="0" presId="urn:microsoft.com/office/officeart/2005/8/layout/default"/>
    <dgm:cxn modelId="{80991435-66B7-477F-9EDF-1AF181B75307}" srcId="{8EE457A4-55E0-44EF-846C-23C689B49FC6}" destId="{DD999BE1-9C13-4109-B795-F43A05D545C2}" srcOrd="0" destOrd="0" parTransId="{5A325903-F7BA-4573-A697-340978F15D74}" sibTransId="{0C747A51-47B3-46B0-8A2C-3538794934FA}"/>
    <dgm:cxn modelId="{0E6695A4-51BA-4247-94E0-A3779332374C}" type="presOf" srcId="{8EE457A4-55E0-44EF-846C-23C689B49FC6}" destId="{F8DBE7C7-1176-439E-A29E-A385D9503F35}" srcOrd="0" destOrd="0" presId="urn:microsoft.com/office/officeart/2005/8/layout/default"/>
    <dgm:cxn modelId="{BD12F9D4-ED0A-47E8-83E8-F4C7F69402E9}" srcId="{8EE457A4-55E0-44EF-846C-23C689B49FC6}" destId="{0E9EB104-338D-4757-9B32-D9A75F5B33A3}" srcOrd="3" destOrd="0" parTransId="{D4575969-CD9C-4D48-8A51-3983A3FF3E12}" sibTransId="{7F96628E-CD2E-4B03-AC6D-1497ACDA2674}"/>
    <dgm:cxn modelId="{225D7D65-CF3A-4180-B48A-07C82474FBB1}" type="presOf" srcId="{0E9EB104-338D-4757-9B32-D9A75F5B33A3}" destId="{D97C5C13-0FC4-42F1-BE6C-25C4EDABC91F}" srcOrd="0" destOrd="0" presId="urn:microsoft.com/office/officeart/2005/8/layout/default"/>
    <dgm:cxn modelId="{F362F743-4070-42CD-9632-2CEE652CD124}" type="presOf" srcId="{6F38655F-4572-4469-ACA9-41FBEC8A8935}" destId="{0A2B78FE-A675-4699-93A1-3D43ED0E1173}" srcOrd="0" destOrd="0" presId="urn:microsoft.com/office/officeart/2005/8/layout/default"/>
    <dgm:cxn modelId="{F6697528-9155-4617-9A45-F777BC290B14}" type="presParOf" srcId="{F8DBE7C7-1176-439E-A29E-A385D9503F35}" destId="{46FC0DF4-8ED0-4342-BE2C-8113E643CC5B}" srcOrd="0" destOrd="0" presId="urn:microsoft.com/office/officeart/2005/8/layout/default"/>
    <dgm:cxn modelId="{3A082CA3-12EA-4EC6-885F-D7A971D72415}" type="presParOf" srcId="{F8DBE7C7-1176-439E-A29E-A385D9503F35}" destId="{F9964057-909E-47CF-AA1E-43270F1A95E8}" srcOrd="1" destOrd="0" presId="urn:microsoft.com/office/officeart/2005/8/layout/default"/>
    <dgm:cxn modelId="{319A392B-CDD0-45FA-9CAA-2807FE9E6D6F}" type="presParOf" srcId="{F8DBE7C7-1176-439E-A29E-A385D9503F35}" destId="{68DC5096-CDD5-4522-93B8-76AB725D0FB9}" srcOrd="2" destOrd="0" presId="urn:microsoft.com/office/officeart/2005/8/layout/default"/>
    <dgm:cxn modelId="{F7AE26DE-EF30-42D9-9545-3AF01579C32A}" type="presParOf" srcId="{F8DBE7C7-1176-439E-A29E-A385D9503F35}" destId="{BF6DBDE6-25FE-4D01-8902-280B621CFA2A}" srcOrd="3" destOrd="0" presId="urn:microsoft.com/office/officeart/2005/8/layout/default"/>
    <dgm:cxn modelId="{D0939A62-5FCA-4DCA-8F10-7BAAF184F5AE}" type="presParOf" srcId="{F8DBE7C7-1176-439E-A29E-A385D9503F35}" destId="{7C9F7BD1-B91F-4E4D-B6AC-FE0AF5743D44}" srcOrd="4" destOrd="0" presId="urn:microsoft.com/office/officeart/2005/8/layout/default"/>
    <dgm:cxn modelId="{C7D321A4-435E-4004-A37B-7D5C6C7CC2BC}" type="presParOf" srcId="{F8DBE7C7-1176-439E-A29E-A385D9503F35}" destId="{24099EC4-9F1B-4356-BFA4-443E93754D2D}" srcOrd="5" destOrd="0" presId="urn:microsoft.com/office/officeart/2005/8/layout/default"/>
    <dgm:cxn modelId="{A79C7DCD-36DD-4628-959E-B5411949FB4B}" type="presParOf" srcId="{F8DBE7C7-1176-439E-A29E-A385D9503F35}" destId="{D97C5C13-0FC4-42F1-BE6C-25C4EDABC91F}" srcOrd="6" destOrd="0" presId="urn:microsoft.com/office/officeart/2005/8/layout/default"/>
    <dgm:cxn modelId="{07D1D11D-BFEF-4190-85B7-89FC0DB65F6F}" type="presParOf" srcId="{F8DBE7C7-1176-439E-A29E-A385D9503F35}" destId="{CF6E15DA-F43C-482D-BC78-5009A3ECE1E5}" srcOrd="7" destOrd="0" presId="urn:microsoft.com/office/officeart/2005/8/layout/default"/>
    <dgm:cxn modelId="{C3EFD707-0DE1-4FDA-9CFB-CDFC1AFDA77C}" type="presParOf" srcId="{F8DBE7C7-1176-439E-A29E-A385D9503F35}" destId="{517E3F55-FD38-4CA2-9328-FDA107458A70}" srcOrd="8" destOrd="0" presId="urn:microsoft.com/office/officeart/2005/8/layout/default"/>
    <dgm:cxn modelId="{C8EBDA01-61D3-41A7-87FB-EC94CA84F7FD}" type="presParOf" srcId="{F8DBE7C7-1176-439E-A29E-A385D9503F35}" destId="{9FE3CD11-3717-4996-AEB0-847BC0B9227A}" srcOrd="9" destOrd="0" presId="urn:microsoft.com/office/officeart/2005/8/layout/default"/>
    <dgm:cxn modelId="{3FBA7835-3A1A-4AFD-ADD8-78F1FA605096}" type="presParOf" srcId="{F8DBE7C7-1176-439E-A29E-A385D9503F35}" destId="{E8A981E6-78BA-4A9E-A609-335634AA6885}" srcOrd="10" destOrd="0" presId="urn:microsoft.com/office/officeart/2005/8/layout/default"/>
    <dgm:cxn modelId="{76E82C4A-CB57-4E0F-A00D-99D5E6E2314B}" type="presParOf" srcId="{F8DBE7C7-1176-439E-A29E-A385D9503F35}" destId="{D508B27F-23ED-4D1F-9C67-AD9567651AC0}" srcOrd="11" destOrd="0" presId="urn:microsoft.com/office/officeart/2005/8/layout/default"/>
    <dgm:cxn modelId="{D2C7BB3E-F711-46D5-B910-9F8D458B33AC}" type="presParOf" srcId="{F8DBE7C7-1176-439E-A29E-A385D9503F35}" destId="{85241B47-72CC-425A-BEAE-F1D7848DDD01}" srcOrd="12" destOrd="0" presId="urn:microsoft.com/office/officeart/2005/8/layout/default"/>
    <dgm:cxn modelId="{8E87E030-6E08-409F-8B47-6E00C0D6A4F6}" type="presParOf" srcId="{F8DBE7C7-1176-439E-A29E-A385D9503F35}" destId="{E48627B1-E981-4258-8FB6-A087EBDCBBEB}" srcOrd="13" destOrd="0" presId="urn:microsoft.com/office/officeart/2005/8/layout/default"/>
    <dgm:cxn modelId="{72D23601-5175-4320-B6A7-9423B3196508}" type="presParOf" srcId="{F8DBE7C7-1176-439E-A29E-A385D9503F35}" destId="{67A6FB5E-2695-45C2-A648-55661C902941}" srcOrd="14" destOrd="0" presId="urn:microsoft.com/office/officeart/2005/8/layout/default"/>
    <dgm:cxn modelId="{42D4DBCA-A2F5-4813-822E-9DA429A58F90}" type="presParOf" srcId="{F8DBE7C7-1176-439E-A29E-A385D9503F35}" destId="{DAF5ACE2-57C1-43E9-8530-564041D2F30E}" srcOrd="15" destOrd="0" presId="urn:microsoft.com/office/officeart/2005/8/layout/default"/>
    <dgm:cxn modelId="{F65403CE-1A54-4E0D-86E9-F65758BFED13}" type="presParOf" srcId="{F8DBE7C7-1176-439E-A29E-A385D9503F35}" destId="{0A2B78FE-A675-4699-93A1-3D43ED0E1173}" srcOrd="16" destOrd="0" presId="urn:microsoft.com/office/officeart/2005/8/layout/default"/>
    <dgm:cxn modelId="{CB7155E2-A5F5-4768-9CD9-5C941CA7325A}" type="presParOf" srcId="{F8DBE7C7-1176-439E-A29E-A385D9503F35}" destId="{34930B9B-0EF7-41AE-94C1-5B9E7834E7D5}" srcOrd="17" destOrd="0" presId="urn:microsoft.com/office/officeart/2005/8/layout/default"/>
    <dgm:cxn modelId="{7A717B43-6433-499A-B7EF-64BE87382307}" type="presParOf" srcId="{F8DBE7C7-1176-439E-A29E-A385D9503F35}" destId="{602DEDAE-BF9F-4CDA-AE86-8CD297085F25}"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180D340-8139-4BF5-92BE-DE5CF4325A05}" type="doc">
      <dgm:prSet loTypeId="urn:microsoft.com/office/officeart/2005/8/layout/pyramid2" loCatId="list" qsTypeId="urn:microsoft.com/office/officeart/2005/8/quickstyle/simple1" qsCatId="simple" csTypeId="urn:microsoft.com/office/officeart/2005/8/colors/accent1_1" csCatId="accent1" phldr="1"/>
      <dgm:spPr/>
    </dgm:pt>
    <dgm:pt modelId="{C97B34CC-12BA-4ACF-B0D3-4D9A021A01C4}">
      <dgm:prSet phldrT="[Text]"/>
      <dgm:spPr/>
      <dgm:t>
        <a:bodyPr/>
        <a:lstStyle/>
        <a:p>
          <a:r>
            <a:rPr lang="en-US" dirty="0"/>
            <a:t>Company Analysis</a:t>
          </a:r>
        </a:p>
      </dgm:t>
    </dgm:pt>
    <dgm:pt modelId="{0C8C9FC9-1275-416E-86EB-A6811B1958A8}" type="parTrans" cxnId="{7C0C741B-444F-4C69-BE72-CE1FD2CF7E09}">
      <dgm:prSet/>
      <dgm:spPr/>
      <dgm:t>
        <a:bodyPr/>
        <a:lstStyle/>
        <a:p>
          <a:endParaRPr lang="en-US"/>
        </a:p>
      </dgm:t>
    </dgm:pt>
    <dgm:pt modelId="{D3CB7910-C74A-4DCF-B62C-CD8C410424AB}" type="sibTrans" cxnId="{7C0C741B-444F-4C69-BE72-CE1FD2CF7E09}">
      <dgm:prSet/>
      <dgm:spPr/>
      <dgm:t>
        <a:bodyPr/>
        <a:lstStyle/>
        <a:p>
          <a:endParaRPr lang="en-US"/>
        </a:p>
      </dgm:t>
    </dgm:pt>
    <dgm:pt modelId="{8AE78AD9-FC4C-45CB-B36D-42BB49D5E75B}">
      <dgm:prSet phldrT="[Text]"/>
      <dgm:spPr/>
      <dgm:t>
        <a:bodyPr/>
        <a:lstStyle/>
        <a:p>
          <a:r>
            <a:rPr lang="en-US" dirty="0"/>
            <a:t>Industry Analysis</a:t>
          </a:r>
        </a:p>
      </dgm:t>
    </dgm:pt>
    <dgm:pt modelId="{BE428488-884B-478C-A567-8F87077A7968}" type="parTrans" cxnId="{9B3264DD-2C0A-4562-88EF-BF5802920025}">
      <dgm:prSet/>
      <dgm:spPr/>
      <dgm:t>
        <a:bodyPr/>
        <a:lstStyle/>
        <a:p>
          <a:endParaRPr lang="en-US"/>
        </a:p>
      </dgm:t>
    </dgm:pt>
    <dgm:pt modelId="{AAA19C35-7770-4972-BFB8-88064AAAF47D}" type="sibTrans" cxnId="{9B3264DD-2C0A-4562-88EF-BF5802920025}">
      <dgm:prSet/>
      <dgm:spPr/>
      <dgm:t>
        <a:bodyPr/>
        <a:lstStyle/>
        <a:p>
          <a:endParaRPr lang="en-US"/>
        </a:p>
      </dgm:t>
    </dgm:pt>
    <dgm:pt modelId="{131770BC-A685-4A9B-9DEC-74AFB22E6B9D}">
      <dgm:prSet phldrT="[Text]"/>
      <dgm:spPr/>
      <dgm:t>
        <a:bodyPr/>
        <a:lstStyle/>
        <a:p>
          <a:r>
            <a:rPr lang="en-US" dirty="0"/>
            <a:t>Economic Analysis</a:t>
          </a:r>
        </a:p>
      </dgm:t>
    </dgm:pt>
    <dgm:pt modelId="{ACD1AE18-73BA-40AB-BF57-AD006CB6F75F}" type="parTrans" cxnId="{8AA911E4-CF64-4B03-AAA1-7015C6BE45E3}">
      <dgm:prSet/>
      <dgm:spPr/>
      <dgm:t>
        <a:bodyPr/>
        <a:lstStyle/>
        <a:p>
          <a:endParaRPr lang="en-US"/>
        </a:p>
      </dgm:t>
    </dgm:pt>
    <dgm:pt modelId="{DCE43949-4436-4242-B5C4-B5DBA332E2AF}" type="sibTrans" cxnId="{8AA911E4-CF64-4B03-AAA1-7015C6BE45E3}">
      <dgm:prSet/>
      <dgm:spPr/>
      <dgm:t>
        <a:bodyPr/>
        <a:lstStyle/>
        <a:p>
          <a:endParaRPr lang="en-US"/>
        </a:p>
      </dgm:t>
    </dgm:pt>
    <dgm:pt modelId="{9FB71A8B-9FD0-4AF1-BAE6-6FA30B5A20C9}" type="pres">
      <dgm:prSet presAssocID="{E180D340-8139-4BF5-92BE-DE5CF4325A05}" presName="compositeShape" presStyleCnt="0">
        <dgm:presLayoutVars>
          <dgm:dir/>
          <dgm:resizeHandles/>
        </dgm:presLayoutVars>
      </dgm:prSet>
      <dgm:spPr/>
    </dgm:pt>
    <dgm:pt modelId="{FD2407EB-ADD9-4B6A-AF2F-5C79D34A3610}" type="pres">
      <dgm:prSet presAssocID="{E180D340-8139-4BF5-92BE-DE5CF4325A05}" presName="pyramid" presStyleLbl="node1" presStyleIdx="0" presStyleCnt="1"/>
      <dgm:spPr/>
    </dgm:pt>
    <dgm:pt modelId="{0F3316E9-9F42-4E58-AFE1-89EEB9ACB1DA}" type="pres">
      <dgm:prSet presAssocID="{E180D340-8139-4BF5-92BE-DE5CF4325A05}" presName="theList" presStyleCnt="0"/>
      <dgm:spPr/>
    </dgm:pt>
    <dgm:pt modelId="{9FB72DCC-6E12-49DC-B148-0018A5820A41}" type="pres">
      <dgm:prSet presAssocID="{C97B34CC-12BA-4ACF-B0D3-4D9A021A01C4}" presName="aNode" presStyleLbl="fgAcc1" presStyleIdx="0" presStyleCnt="3">
        <dgm:presLayoutVars>
          <dgm:bulletEnabled val="1"/>
        </dgm:presLayoutVars>
      </dgm:prSet>
      <dgm:spPr/>
      <dgm:t>
        <a:bodyPr/>
        <a:lstStyle/>
        <a:p>
          <a:endParaRPr lang="en-US"/>
        </a:p>
      </dgm:t>
    </dgm:pt>
    <dgm:pt modelId="{292780D3-A59B-46C9-97E5-4364C4B5EF13}" type="pres">
      <dgm:prSet presAssocID="{C97B34CC-12BA-4ACF-B0D3-4D9A021A01C4}" presName="aSpace" presStyleCnt="0"/>
      <dgm:spPr/>
    </dgm:pt>
    <dgm:pt modelId="{2D564EF3-9042-438B-93E8-6DBE94C74840}" type="pres">
      <dgm:prSet presAssocID="{8AE78AD9-FC4C-45CB-B36D-42BB49D5E75B}" presName="aNode" presStyleLbl="fgAcc1" presStyleIdx="1" presStyleCnt="3">
        <dgm:presLayoutVars>
          <dgm:bulletEnabled val="1"/>
        </dgm:presLayoutVars>
      </dgm:prSet>
      <dgm:spPr/>
      <dgm:t>
        <a:bodyPr/>
        <a:lstStyle/>
        <a:p>
          <a:endParaRPr lang="en-US"/>
        </a:p>
      </dgm:t>
    </dgm:pt>
    <dgm:pt modelId="{0B8FD0E3-9762-44CD-898A-D9107BE797B3}" type="pres">
      <dgm:prSet presAssocID="{8AE78AD9-FC4C-45CB-B36D-42BB49D5E75B}" presName="aSpace" presStyleCnt="0"/>
      <dgm:spPr/>
    </dgm:pt>
    <dgm:pt modelId="{8295DEA0-95DC-4A3B-BAE7-04E9028F641C}" type="pres">
      <dgm:prSet presAssocID="{131770BC-A685-4A9B-9DEC-74AFB22E6B9D}" presName="aNode" presStyleLbl="fgAcc1" presStyleIdx="2" presStyleCnt="3">
        <dgm:presLayoutVars>
          <dgm:bulletEnabled val="1"/>
        </dgm:presLayoutVars>
      </dgm:prSet>
      <dgm:spPr/>
      <dgm:t>
        <a:bodyPr/>
        <a:lstStyle/>
        <a:p>
          <a:endParaRPr lang="en-US"/>
        </a:p>
      </dgm:t>
    </dgm:pt>
    <dgm:pt modelId="{1B8B695B-CAF1-43E9-A645-B3367CE6E98C}" type="pres">
      <dgm:prSet presAssocID="{131770BC-A685-4A9B-9DEC-74AFB22E6B9D}" presName="aSpace" presStyleCnt="0"/>
      <dgm:spPr/>
    </dgm:pt>
  </dgm:ptLst>
  <dgm:cxnLst>
    <dgm:cxn modelId="{9B3264DD-2C0A-4562-88EF-BF5802920025}" srcId="{E180D340-8139-4BF5-92BE-DE5CF4325A05}" destId="{8AE78AD9-FC4C-45CB-B36D-42BB49D5E75B}" srcOrd="1" destOrd="0" parTransId="{BE428488-884B-478C-A567-8F87077A7968}" sibTransId="{AAA19C35-7770-4972-BFB8-88064AAAF47D}"/>
    <dgm:cxn modelId="{9B0BCE15-10CF-4BE5-BDFA-F52952141534}" type="presOf" srcId="{8AE78AD9-FC4C-45CB-B36D-42BB49D5E75B}" destId="{2D564EF3-9042-438B-93E8-6DBE94C74840}" srcOrd="0" destOrd="0" presId="urn:microsoft.com/office/officeart/2005/8/layout/pyramid2"/>
    <dgm:cxn modelId="{69573CA0-F156-49A3-AC1D-9CD759429235}" type="presOf" srcId="{E180D340-8139-4BF5-92BE-DE5CF4325A05}" destId="{9FB71A8B-9FD0-4AF1-BAE6-6FA30B5A20C9}" srcOrd="0" destOrd="0" presId="urn:microsoft.com/office/officeart/2005/8/layout/pyramid2"/>
    <dgm:cxn modelId="{E01C34AF-2B0B-46A4-860E-E15F01724B6B}" type="presOf" srcId="{C97B34CC-12BA-4ACF-B0D3-4D9A021A01C4}" destId="{9FB72DCC-6E12-49DC-B148-0018A5820A41}" srcOrd="0" destOrd="0" presId="urn:microsoft.com/office/officeart/2005/8/layout/pyramid2"/>
    <dgm:cxn modelId="{D93C3614-CD64-4C7F-B031-D0DEE07B1DC5}" type="presOf" srcId="{131770BC-A685-4A9B-9DEC-74AFB22E6B9D}" destId="{8295DEA0-95DC-4A3B-BAE7-04E9028F641C}" srcOrd="0" destOrd="0" presId="urn:microsoft.com/office/officeart/2005/8/layout/pyramid2"/>
    <dgm:cxn modelId="{8AA911E4-CF64-4B03-AAA1-7015C6BE45E3}" srcId="{E180D340-8139-4BF5-92BE-DE5CF4325A05}" destId="{131770BC-A685-4A9B-9DEC-74AFB22E6B9D}" srcOrd="2" destOrd="0" parTransId="{ACD1AE18-73BA-40AB-BF57-AD006CB6F75F}" sibTransId="{DCE43949-4436-4242-B5C4-B5DBA332E2AF}"/>
    <dgm:cxn modelId="{7C0C741B-444F-4C69-BE72-CE1FD2CF7E09}" srcId="{E180D340-8139-4BF5-92BE-DE5CF4325A05}" destId="{C97B34CC-12BA-4ACF-B0D3-4D9A021A01C4}" srcOrd="0" destOrd="0" parTransId="{0C8C9FC9-1275-416E-86EB-A6811B1958A8}" sibTransId="{D3CB7910-C74A-4DCF-B62C-CD8C410424AB}"/>
    <dgm:cxn modelId="{60E7A374-6356-4C1D-B7B0-52180D8254E7}" type="presParOf" srcId="{9FB71A8B-9FD0-4AF1-BAE6-6FA30B5A20C9}" destId="{FD2407EB-ADD9-4B6A-AF2F-5C79D34A3610}" srcOrd="0" destOrd="0" presId="urn:microsoft.com/office/officeart/2005/8/layout/pyramid2"/>
    <dgm:cxn modelId="{83A35A27-6CAC-4804-9322-7FC06B5B25A5}" type="presParOf" srcId="{9FB71A8B-9FD0-4AF1-BAE6-6FA30B5A20C9}" destId="{0F3316E9-9F42-4E58-AFE1-89EEB9ACB1DA}" srcOrd="1" destOrd="0" presId="urn:microsoft.com/office/officeart/2005/8/layout/pyramid2"/>
    <dgm:cxn modelId="{9C6B272D-238B-4C01-A55E-21E7C888C8FA}" type="presParOf" srcId="{0F3316E9-9F42-4E58-AFE1-89EEB9ACB1DA}" destId="{9FB72DCC-6E12-49DC-B148-0018A5820A41}" srcOrd="0" destOrd="0" presId="urn:microsoft.com/office/officeart/2005/8/layout/pyramid2"/>
    <dgm:cxn modelId="{0F45088C-C8C6-4A64-9723-C64F05B12942}" type="presParOf" srcId="{0F3316E9-9F42-4E58-AFE1-89EEB9ACB1DA}" destId="{292780D3-A59B-46C9-97E5-4364C4B5EF13}" srcOrd="1" destOrd="0" presId="urn:microsoft.com/office/officeart/2005/8/layout/pyramid2"/>
    <dgm:cxn modelId="{D6F71798-0EF6-452A-973C-618892CE4A25}" type="presParOf" srcId="{0F3316E9-9F42-4E58-AFE1-89EEB9ACB1DA}" destId="{2D564EF3-9042-438B-93E8-6DBE94C74840}" srcOrd="2" destOrd="0" presId="urn:microsoft.com/office/officeart/2005/8/layout/pyramid2"/>
    <dgm:cxn modelId="{6355A7EC-7C06-4E90-9E5C-E12DF90F557D}" type="presParOf" srcId="{0F3316E9-9F42-4E58-AFE1-89EEB9ACB1DA}" destId="{0B8FD0E3-9762-44CD-898A-D9107BE797B3}" srcOrd="3" destOrd="0" presId="urn:microsoft.com/office/officeart/2005/8/layout/pyramid2"/>
    <dgm:cxn modelId="{4841FDD2-C980-4727-A7F1-68A7CF67B9DA}" type="presParOf" srcId="{0F3316E9-9F42-4E58-AFE1-89EEB9ACB1DA}" destId="{8295DEA0-95DC-4A3B-BAE7-04E9028F641C}" srcOrd="4" destOrd="0" presId="urn:microsoft.com/office/officeart/2005/8/layout/pyramid2"/>
    <dgm:cxn modelId="{40ADAB48-6D85-4E15-B1D6-FAE638182C02}" type="presParOf" srcId="{0F3316E9-9F42-4E58-AFE1-89EEB9ACB1DA}" destId="{1B8B695B-CAF1-43E9-A645-B3367CE6E98C}"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E38BC5A-0A26-40A9-AEBF-923F078C6F6E}" type="doc">
      <dgm:prSet loTypeId="urn:microsoft.com/office/officeart/2005/8/layout/pyramid2" loCatId="list" qsTypeId="urn:microsoft.com/office/officeart/2005/8/quickstyle/simple2" qsCatId="simple" csTypeId="urn:microsoft.com/office/officeart/2005/8/colors/accent2_1" csCatId="accent2" phldr="1"/>
      <dgm:spPr/>
    </dgm:pt>
    <dgm:pt modelId="{5D6CCB14-55FF-4DD3-86B0-59B3FCF568DE}">
      <dgm:prSet phldrT="[Text]"/>
      <dgm:spPr/>
      <dgm:t>
        <a:bodyPr/>
        <a:lstStyle/>
        <a:p>
          <a:r>
            <a:rPr lang="en-US" dirty="0"/>
            <a:t>Economic Analysis </a:t>
          </a:r>
        </a:p>
      </dgm:t>
    </dgm:pt>
    <dgm:pt modelId="{CF3564D5-EE3E-4187-8513-61D85203DE98}" type="parTrans" cxnId="{BD88510C-46CA-4E0C-9917-ECCBD46F0A9D}">
      <dgm:prSet/>
      <dgm:spPr/>
      <dgm:t>
        <a:bodyPr/>
        <a:lstStyle/>
        <a:p>
          <a:endParaRPr lang="en-US"/>
        </a:p>
      </dgm:t>
    </dgm:pt>
    <dgm:pt modelId="{B94AC3B7-08B9-4C93-8E24-C76708D8CF68}" type="sibTrans" cxnId="{BD88510C-46CA-4E0C-9917-ECCBD46F0A9D}">
      <dgm:prSet/>
      <dgm:spPr/>
      <dgm:t>
        <a:bodyPr/>
        <a:lstStyle/>
        <a:p>
          <a:endParaRPr lang="en-US"/>
        </a:p>
      </dgm:t>
    </dgm:pt>
    <dgm:pt modelId="{32CC5DA5-7003-408E-BE14-2695E36E3E90}">
      <dgm:prSet phldrT="[Text]"/>
      <dgm:spPr/>
      <dgm:t>
        <a:bodyPr/>
        <a:lstStyle/>
        <a:p>
          <a:r>
            <a:rPr lang="en-US" dirty="0"/>
            <a:t>Industry Analysis</a:t>
          </a:r>
        </a:p>
      </dgm:t>
    </dgm:pt>
    <dgm:pt modelId="{AA3894BC-727B-4BE0-85C2-343CBEBEB4BE}" type="parTrans" cxnId="{E36BAC59-F745-4170-A3A0-363CF94D5283}">
      <dgm:prSet/>
      <dgm:spPr/>
      <dgm:t>
        <a:bodyPr/>
        <a:lstStyle/>
        <a:p>
          <a:endParaRPr lang="en-US"/>
        </a:p>
      </dgm:t>
    </dgm:pt>
    <dgm:pt modelId="{6EDD4CC6-1310-47A8-8CB6-D3B99F97C372}" type="sibTrans" cxnId="{E36BAC59-F745-4170-A3A0-363CF94D5283}">
      <dgm:prSet/>
      <dgm:spPr/>
      <dgm:t>
        <a:bodyPr/>
        <a:lstStyle/>
        <a:p>
          <a:endParaRPr lang="en-US"/>
        </a:p>
      </dgm:t>
    </dgm:pt>
    <dgm:pt modelId="{E5305E34-2CD8-429F-B99E-83BF4BE8AA76}">
      <dgm:prSet phldrT="[Text]"/>
      <dgm:spPr/>
      <dgm:t>
        <a:bodyPr/>
        <a:lstStyle/>
        <a:p>
          <a:r>
            <a:rPr lang="en-US" dirty="0"/>
            <a:t>Company Analysis</a:t>
          </a:r>
        </a:p>
      </dgm:t>
    </dgm:pt>
    <dgm:pt modelId="{1C9D51B8-3446-4A28-8F88-EF3038F30E75}" type="parTrans" cxnId="{0F1CA517-C5BB-42D6-BC7B-82CB069878C4}">
      <dgm:prSet/>
      <dgm:spPr/>
      <dgm:t>
        <a:bodyPr/>
        <a:lstStyle/>
        <a:p>
          <a:endParaRPr lang="en-US"/>
        </a:p>
      </dgm:t>
    </dgm:pt>
    <dgm:pt modelId="{5F263ABA-9960-4F9B-97DC-0B5FDB768472}" type="sibTrans" cxnId="{0F1CA517-C5BB-42D6-BC7B-82CB069878C4}">
      <dgm:prSet/>
      <dgm:spPr/>
      <dgm:t>
        <a:bodyPr/>
        <a:lstStyle/>
        <a:p>
          <a:endParaRPr lang="en-US"/>
        </a:p>
      </dgm:t>
    </dgm:pt>
    <dgm:pt modelId="{5CDD20AA-B3CB-4797-B9C2-6807E669793E}" type="pres">
      <dgm:prSet presAssocID="{3E38BC5A-0A26-40A9-AEBF-923F078C6F6E}" presName="compositeShape" presStyleCnt="0">
        <dgm:presLayoutVars>
          <dgm:dir/>
          <dgm:resizeHandles/>
        </dgm:presLayoutVars>
      </dgm:prSet>
      <dgm:spPr/>
    </dgm:pt>
    <dgm:pt modelId="{94AD9D41-C36C-4C7F-B1C4-596F9E743904}" type="pres">
      <dgm:prSet presAssocID="{3E38BC5A-0A26-40A9-AEBF-923F078C6F6E}" presName="pyramid" presStyleLbl="node1" presStyleIdx="0" presStyleCnt="1" custAng="10800000"/>
      <dgm:spPr/>
    </dgm:pt>
    <dgm:pt modelId="{E75F63C1-97BD-4839-BE30-0BB5E9940F0B}" type="pres">
      <dgm:prSet presAssocID="{3E38BC5A-0A26-40A9-AEBF-923F078C6F6E}" presName="theList" presStyleCnt="0"/>
      <dgm:spPr/>
    </dgm:pt>
    <dgm:pt modelId="{98A0B1B2-6E73-41FF-A0F9-D634CCE58625}" type="pres">
      <dgm:prSet presAssocID="{5D6CCB14-55FF-4DD3-86B0-59B3FCF568DE}" presName="aNode" presStyleLbl="fgAcc1" presStyleIdx="0" presStyleCnt="3">
        <dgm:presLayoutVars>
          <dgm:bulletEnabled val="1"/>
        </dgm:presLayoutVars>
      </dgm:prSet>
      <dgm:spPr/>
      <dgm:t>
        <a:bodyPr/>
        <a:lstStyle/>
        <a:p>
          <a:endParaRPr lang="en-US"/>
        </a:p>
      </dgm:t>
    </dgm:pt>
    <dgm:pt modelId="{8E699E0A-EF90-4EB3-81F3-82BC69B43530}" type="pres">
      <dgm:prSet presAssocID="{5D6CCB14-55FF-4DD3-86B0-59B3FCF568DE}" presName="aSpace" presStyleCnt="0"/>
      <dgm:spPr/>
    </dgm:pt>
    <dgm:pt modelId="{7B4187F5-172F-475A-BF38-1C008DB0C8E4}" type="pres">
      <dgm:prSet presAssocID="{32CC5DA5-7003-408E-BE14-2695E36E3E90}" presName="aNode" presStyleLbl="fgAcc1" presStyleIdx="1" presStyleCnt="3">
        <dgm:presLayoutVars>
          <dgm:bulletEnabled val="1"/>
        </dgm:presLayoutVars>
      </dgm:prSet>
      <dgm:spPr/>
      <dgm:t>
        <a:bodyPr/>
        <a:lstStyle/>
        <a:p>
          <a:endParaRPr lang="en-US"/>
        </a:p>
      </dgm:t>
    </dgm:pt>
    <dgm:pt modelId="{E5A30EEE-F5CC-4958-854A-9678CED54CD0}" type="pres">
      <dgm:prSet presAssocID="{32CC5DA5-7003-408E-BE14-2695E36E3E90}" presName="aSpace" presStyleCnt="0"/>
      <dgm:spPr/>
    </dgm:pt>
    <dgm:pt modelId="{AA33B1C6-CA68-490C-ADA3-5598C260FFDA}" type="pres">
      <dgm:prSet presAssocID="{E5305E34-2CD8-429F-B99E-83BF4BE8AA76}" presName="aNode" presStyleLbl="fgAcc1" presStyleIdx="2" presStyleCnt="3">
        <dgm:presLayoutVars>
          <dgm:bulletEnabled val="1"/>
        </dgm:presLayoutVars>
      </dgm:prSet>
      <dgm:spPr/>
      <dgm:t>
        <a:bodyPr/>
        <a:lstStyle/>
        <a:p>
          <a:endParaRPr lang="en-US"/>
        </a:p>
      </dgm:t>
    </dgm:pt>
    <dgm:pt modelId="{5E113B34-EC17-45B7-B705-CD046E21BD2C}" type="pres">
      <dgm:prSet presAssocID="{E5305E34-2CD8-429F-B99E-83BF4BE8AA76}" presName="aSpace" presStyleCnt="0"/>
      <dgm:spPr/>
    </dgm:pt>
  </dgm:ptLst>
  <dgm:cxnLst>
    <dgm:cxn modelId="{BD88510C-46CA-4E0C-9917-ECCBD46F0A9D}" srcId="{3E38BC5A-0A26-40A9-AEBF-923F078C6F6E}" destId="{5D6CCB14-55FF-4DD3-86B0-59B3FCF568DE}" srcOrd="0" destOrd="0" parTransId="{CF3564D5-EE3E-4187-8513-61D85203DE98}" sibTransId="{B94AC3B7-08B9-4C93-8E24-C76708D8CF68}"/>
    <dgm:cxn modelId="{E36BAC59-F745-4170-A3A0-363CF94D5283}" srcId="{3E38BC5A-0A26-40A9-AEBF-923F078C6F6E}" destId="{32CC5DA5-7003-408E-BE14-2695E36E3E90}" srcOrd="1" destOrd="0" parTransId="{AA3894BC-727B-4BE0-85C2-343CBEBEB4BE}" sibTransId="{6EDD4CC6-1310-47A8-8CB6-D3B99F97C372}"/>
    <dgm:cxn modelId="{BFA453C4-CBFE-419E-92C7-4A1E4330FD52}" type="presOf" srcId="{32CC5DA5-7003-408E-BE14-2695E36E3E90}" destId="{7B4187F5-172F-475A-BF38-1C008DB0C8E4}" srcOrd="0" destOrd="0" presId="urn:microsoft.com/office/officeart/2005/8/layout/pyramid2"/>
    <dgm:cxn modelId="{F06C5D3A-A7FD-41B3-8E3E-897F0B36CA25}" type="presOf" srcId="{5D6CCB14-55FF-4DD3-86B0-59B3FCF568DE}" destId="{98A0B1B2-6E73-41FF-A0F9-D634CCE58625}" srcOrd="0" destOrd="0" presId="urn:microsoft.com/office/officeart/2005/8/layout/pyramid2"/>
    <dgm:cxn modelId="{0F1CA517-C5BB-42D6-BC7B-82CB069878C4}" srcId="{3E38BC5A-0A26-40A9-AEBF-923F078C6F6E}" destId="{E5305E34-2CD8-429F-B99E-83BF4BE8AA76}" srcOrd="2" destOrd="0" parTransId="{1C9D51B8-3446-4A28-8F88-EF3038F30E75}" sibTransId="{5F263ABA-9960-4F9B-97DC-0B5FDB768472}"/>
    <dgm:cxn modelId="{4715FEBF-DEA9-4A95-B33E-C057D2B71CE7}" type="presOf" srcId="{E5305E34-2CD8-429F-B99E-83BF4BE8AA76}" destId="{AA33B1C6-CA68-490C-ADA3-5598C260FFDA}" srcOrd="0" destOrd="0" presId="urn:microsoft.com/office/officeart/2005/8/layout/pyramid2"/>
    <dgm:cxn modelId="{D5EFD018-186D-47CA-B20D-C79E0862CA8D}" type="presOf" srcId="{3E38BC5A-0A26-40A9-AEBF-923F078C6F6E}" destId="{5CDD20AA-B3CB-4797-B9C2-6807E669793E}" srcOrd="0" destOrd="0" presId="urn:microsoft.com/office/officeart/2005/8/layout/pyramid2"/>
    <dgm:cxn modelId="{62DB662D-3E66-4ADF-97BA-26B40252D08E}" type="presParOf" srcId="{5CDD20AA-B3CB-4797-B9C2-6807E669793E}" destId="{94AD9D41-C36C-4C7F-B1C4-596F9E743904}" srcOrd="0" destOrd="0" presId="urn:microsoft.com/office/officeart/2005/8/layout/pyramid2"/>
    <dgm:cxn modelId="{30765576-D247-47A1-A7DC-2011D1F51645}" type="presParOf" srcId="{5CDD20AA-B3CB-4797-B9C2-6807E669793E}" destId="{E75F63C1-97BD-4839-BE30-0BB5E9940F0B}" srcOrd="1" destOrd="0" presId="urn:microsoft.com/office/officeart/2005/8/layout/pyramid2"/>
    <dgm:cxn modelId="{1B8D238F-85CA-4935-B493-FD9E64EAE959}" type="presParOf" srcId="{E75F63C1-97BD-4839-BE30-0BB5E9940F0B}" destId="{98A0B1B2-6E73-41FF-A0F9-D634CCE58625}" srcOrd="0" destOrd="0" presId="urn:microsoft.com/office/officeart/2005/8/layout/pyramid2"/>
    <dgm:cxn modelId="{AACE2C55-8FF5-4A59-999C-89CC9971BEA4}" type="presParOf" srcId="{E75F63C1-97BD-4839-BE30-0BB5E9940F0B}" destId="{8E699E0A-EF90-4EB3-81F3-82BC69B43530}" srcOrd="1" destOrd="0" presId="urn:microsoft.com/office/officeart/2005/8/layout/pyramid2"/>
    <dgm:cxn modelId="{7BABDDAE-7F0D-4D59-910C-15BBF5648DC5}" type="presParOf" srcId="{E75F63C1-97BD-4839-BE30-0BB5E9940F0B}" destId="{7B4187F5-172F-475A-BF38-1C008DB0C8E4}" srcOrd="2" destOrd="0" presId="urn:microsoft.com/office/officeart/2005/8/layout/pyramid2"/>
    <dgm:cxn modelId="{719AEABB-9068-410E-B099-963C2FC780A3}" type="presParOf" srcId="{E75F63C1-97BD-4839-BE30-0BB5E9940F0B}" destId="{E5A30EEE-F5CC-4958-854A-9678CED54CD0}" srcOrd="3" destOrd="0" presId="urn:microsoft.com/office/officeart/2005/8/layout/pyramid2"/>
    <dgm:cxn modelId="{070ED0CD-AF16-4DC0-AC73-71FF7D10D560}" type="presParOf" srcId="{E75F63C1-97BD-4839-BE30-0BB5E9940F0B}" destId="{AA33B1C6-CA68-490C-ADA3-5598C260FFDA}" srcOrd="4" destOrd="0" presId="urn:microsoft.com/office/officeart/2005/8/layout/pyramid2"/>
    <dgm:cxn modelId="{3F0FB272-1DD9-4F9E-8A40-F5123118F971}" type="presParOf" srcId="{E75F63C1-97BD-4839-BE30-0BB5E9940F0B}" destId="{5E113B34-EC17-45B7-B705-CD046E21BD2C}" srcOrd="5"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4173F45-7B74-4E29-8319-5E4E6A46C489}" type="doc">
      <dgm:prSet loTypeId="urn:microsoft.com/office/officeart/2005/8/layout/vList2" loCatId="list" qsTypeId="urn:microsoft.com/office/officeart/2005/8/quickstyle/3d2#1" qsCatId="3D" csTypeId="urn:microsoft.com/office/officeart/2005/8/colors/colorful1#5" csCatId="colorful" phldr="1"/>
      <dgm:spPr/>
      <dgm:t>
        <a:bodyPr/>
        <a:lstStyle/>
        <a:p>
          <a:endParaRPr lang="en-US"/>
        </a:p>
      </dgm:t>
    </dgm:pt>
    <dgm:pt modelId="{679D3EF1-5EED-4F44-BF55-C8EF6D86C30E}">
      <dgm:prSet phldrT="[Text]"/>
      <dgm:spPr/>
      <dgm:t>
        <a:bodyPr/>
        <a:lstStyle/>
        <a:p>
          <a:r>
            <a:rPr lang="en-US" dirty="0"/>
            <a:t>Opening a </a:t>
          </a:r>
          <a:r>
            <a:rPr lang="en-US" dirty="0" err="1"/>
            <a:t>Demat</a:t>
          </a:r>
          <a:r>
            <a:rPr lang="en-US" dirty="0"/>
            <a:t> Account</a:t>
          </a:r>
        </a:p>
      </dgm:t>
    </dgm:pt>
    <dgm:pt modelId="{60CB2D40-2CAE-4D66-8160-183B9986CB8A}" type="parTrans" cxnId="{FBFACBB1-3702-4BA3-A6A0-AEE085586150}">
      <dgm:prSet/>
      <dgm:spPr/>
      <dgm:t>
        <a:bodyPr/>
        <a:lstStyle/>
        <a:p>
          <a:endParaRPr lang="en-US"/>
        </a:p>
      </dgm:t>
    </dgm:pt>
    <dgm:pt modelId="{78E6189E-A029-415C-B89A-9A235811AB94}" type="sibTrans" cxnId="{FBFACBB1-3702-4BA3-A6A0-AEE085586150}">
      <dgm:prSet/>
      <dgm:spPr/>
      <dgm:t>
        <a:bodyPr/>
        <a:lstStyle/>
        <a:p>
          <a:endParaRPr lang="en-US"/>
        </a:p>
      </dgm:t>
    </dgm:pt>
    <dgm:pt modelId="{C9CE11D2-5C6A-47BE-A758-C9953FB3B1A3}">
      <dgm:prSet phldrT="[Text]"/>
      <dgm:spPr/>
      <dgm:t>
        <a:bodyPr/>
        <a:lstStyle/>
        <a:p>
          <a:r>
            <a:rPr lang="en-US" dirty="0"/>
            <a:t>Submission of DRF and Share Certificates</a:t>
          </a:r>
        </a:p>
      </dgm:t>
    </dgm:pt>
    <dgm:pt modelId="{AB5D80B4-CABA-43E0-B7A9-081B148C7576}" type="parTrans" cxnId="{88503DFA-FD8F-4720-829D-4E014F01E959}">
      <dgm:prSet/>
      <dgm:spPr/>
      <dgm:t>
        <a:bodyPr/>
        <a:lstStyle/>
        <a:p>
          <a:endParaRPr lang="en-US"/>
        </a:p>
      </dgm:t>
    </dgm:pt>
    <dgm:pt modelId="{932708A0-C119-4F03-9AC5-6A39A05A3179}" type="sibTrans" cxnId="{88503DFA-FD8F-4720-829D-4E014F01E959}">
      <dgm:prSet/>
      <dgm:spPr/>
      <dgm:t>
        <a:bodyPr/>
        <a:lstStyle/>
        <a:p>
          <a:endParaRPr lang="en-US"/>
        </a:p>
      </dgm:t>
    </dgm:pt>
    <dgm:pt modelId="{32A254C7-4CF6-4CC9-BBEC-4EEA334CA0BD}">
      <dgm:prSet phldrT="[Text]"/>
      <dgm:spPr/>
      <dgm:t>
        <a:bodyPr/>
        <a:lstStyle/>
        <a:p>
          <a:r>
            <a:rPr lang="en-US" dirty="0"/>
            <a:t>Forwarding of DRF and Share Certificates  </a:t>
          </a:r>
        </a:p>
      </dgm:t>
    </dgm:pt>
    <dgm:pt modelId="{D873A620-E557-439E-93D8-69A2D17884B2}" type="parTrans" cxnId="{0E0E6FE8-87ED-48FE-A9F4-910B93536055}">
      <dgm:prSet/>
      <dgm:spPr/>
      <dgm:t>
        <a:bodyPr/>
        <a:lstStyle/>
        <a:p>
          <a:endParaRPr lang="en-US"/>
        </a:p>
      </dgm:t>
    </dgm:pt>
    <dgm:pt modelId="{9F091D75-E034-4D80-94D8-B802D7EFE231}" type="sibTrans" cxnId="{0E0E6FE8-87ED-48FE-A9F4-910B93536055}">
      <dgm:prSet/>
      <dgm:spPr/>
      <dgm:t>
        <a:bodyPr/>
        <a:lstStyle/>
        <a:p>
          <a:endParaRPr lang="en-US"/>
        </a:p>
      </dgm:t>
    </dgm:pt>
    <dgm:pt modelId="{E0ED46E1-CBFE-419F-A9FB-CBA40C0042CF}">
      <dgm:prSet phldrT="[Text]"/>
      <dgm:spPr/>
      <dgm:t>
        <a:bodyPr/>
        <a:lstStyle/>
        <a:p>
          <a:r>
            <a:rPr lang="en-US" dirty="0"/>
            <a:t>Confirmation from Depository </a:t>
          </a:r>
        </a:p>
      </dgm:t>
    </dgm:pt>
    <dgm:pt modelId="{B3F28E46-91BD-4C2D-A5B0-B722DF1D643B}" type="parTrans" cxnId="{F322F3B6-A9DA-4949-9B5E-252D8C0487B1}">
      <dgm:prSet/>
      <dgm:spPr/>
      <dgm:t>
        <a:bodyPr/>
        <a:lstStyle/>
        <a:p>
          <a:endParaRPr lang="en-US"/>
        </a:p>
      </dgm:t>
    </dgm:pt>
    <dgm:pt modelId="{E565EBFF-0A37-4FA3-BB85-F50D817FC8E7}" type="sibTrans" cxnId="{F322F3B6-A9DA-4949-9B5E-252D8C0487B1}">
      <dgm:prSet/>
      <dgm:spPr/>
      <dgm:t>
        <a:bodyPr/>
        <a:lstStyle/>
        <a:p>
          <a:endParaRPr lang="en-US"/>
        </a:p>
      </dgm:t>
    </dgm:pt>
    <dgm:pt modelId="{703B1B49-5A16-4EBB-9829-0289DD5213DC}">
      <dgm:prSet phldrT="[Text]"/>
      <dgm:spPr/>
      <dgm:t>
        <a:bodyPr/>
        <a:lstStyle/>
        <a:p>
          <a:r>
            <a:rPr lang="en-US" dirty="0"/>
            <a:t>Recording by Depository</a:t>
          </a:r>
        </a:p>
      </dgm:t>
    </dgm:pt>
    <dgm:pt modelId="{C17F36E5-25E5-4617-A533-AC1EC8917012}" type="parTrans" cxnId="{8A4769B3-60B4-4C23-B04C-87EAF4DA5161}">
      <dgm:prSet/>
      <dgm:spPr/>
      <dgm:t>
        <a:bodyPr/>
        <a:lstStyle/>
        <a:p>
          <a:endParaRPr lang="en-US"/>
        </a:p>
      </dgm:t>
    </dgm:pt>
    <dgm:pt modelId="{8666C4E7-6208-46E4-B3FD-42249C1E581F}" type="sibTrans" cxnId="{8A4769B3-60B4-4C23-B04C-87EAF4DA5161}">
      <dgm:prSet/>
      <dgm:spPr/>
      <dgm:t>
        <a:bodyPr/>
        <a:lstStyle/>
        <a:p>
          <a:endParaRPr lang="en-US"/>
        </a:p>
      </dgm:t>
    </dgm:pt>
    <dgm:pt modelId="{F13C204D-BD40-401E-AB37-B5901BBC7FD1}">
      <dgm:prSet phldrT="[Text]"/>
      <dgm:spPr/>
      <dgm:t>
        <a:bodyPr/>
        <a:lstStyle/>
        <a:p>
          <a:r>
            <a:rPr lang="en-US" dirty="0"/>
            <a:t>Updating of Records by DP</a:t>
          </a:r>
        </a:p>
      </dgm:t>
    </dgm:pt>
    <dgm:pt modelId="{DA32C5BF-769C-4BE5-B8CE-2B346330546C}" type="parTrans" cxnId="{CCC29F72-8929-4096-9F6D-B36932B3F094}">
      <dgm:prSet/>
      <dgm:spPr/>
      <dgm:t>
        <a:bodyPr/>
        <a:lstStyle/>
        <a:p>
          <a:endParaRPr lang="en-US"/>
        </a:p>
      </dgm:t>
    </dgm:pt>
    <dgm:pt modelId="{E0708878-10EC-43A6-879A-202C9F50C7FA}" type="sibTrans" cxnId="{CCC29F72-8929-4096-9F6D-B36932B3F094}">
      <dgm:prSet/>
      <dgm:spPr/>
      <dgm:t>
        <a:bodyPr/>
        <a:lstStyle/>
        <a:p>
          <a:endParaRPr lang="en-US"/>
        </a:p>
      </dgm:t>
    </dgm:pt>
    <dgm:pt modelId="{1A519210-8C7B-4C24-8B81-28468C825554}">
      <dgm:prSet phldrT="[Text]"/>
      <dgm:spPr/>
      <dgm:t>
        <a:bodyPr/>
        <a:lstStyle/>
        <a:p>
          <a:r>
            <a:rPr lang="en-US" dirty="0"/>
            <a:t>Confirmation to </a:t>
          </a:r>
          <a:r>
            <a:rPr lang="en-US" dirty="0" err="1"/>
            <a:t>Demat</a:t>
          </a:r>
          <a:r>
            <a:rPr lang="en-US" dirty="0"/>
            <a:t> Account Holder </a:t>
          </a:r>
        </a:p>
      </dgm:t>
    </dgm:pt>
    <dgm:pt modelId="{82C95A63-4A49-47B3-8820-39834925963D}" type="parTrans" cxnId="{818225AD-85C1-4C93-8941-9C8BACD8BF09}">
      <dgm:prSet/>
      <dgm:spPr/>
      <dgm:t>
        <a:bodyPr/>
        <a:lstStyle/>
        <a:p>
          <a:endParaRPr lang="en-US"/>
        </a:p>
      </dgm:t>
    </dgm:pt>
    <dgm:pt modelId="{0F01AFB4-D882-4E96-B69F-98C92A4935A3}" type="sibTrans" cxnId="{818225AD-85C1-4C93-8941-9C8BACD8BF09}">
      <dgm:prSet/>
      <dgm:spPr/>
      <dgm:t>
        <a:bodyPr/>
        <a:lstStyle/>
        <a:p>
          <a:endParaRPr lang="en-US"/>
        </a:p>
      </dgm:t>
    </dgm:pt>
    <dgm:pt modelId="{D2BAAC74-CF62-431C-BEBD-C27B2762FFDE}">
      <dgm:prSet phldrT="[Text]"/>
      <dgm:spPr/>
      <dgm:t>
        <a:bodyPr/>
        <a:lstStyle/>
        <a:p>
          <a:r>
            <a:rPr lang="en-US" dirty="0"/>
            <a:t>Operation of </a:t>
          </a:r>
          <a:r>
            <a:rPr lang="en-US" dirty="0" err="1"/>
            <a:t>Demat</a:t>
          </a:r>
          <a:r>
            <a:rPr lang="en-US" dirty="0"/>
            <a:t> Account </a:t>
          </a:r>
        </a:p>
      </dgm:t>
    </dgm:pt>
    <dgm:pt modelId="{38D56633-3E92-45E7-B458-F2C056E15BD1}" type="parTrans" cxnId="{01D6236C-31B0-486E-BD09-3CB1A2EE0FF6}">
      <dgm:prSet/>
      <dgm:spPr/>
      <dgm:t>
        <a:bodyPr/>
        <a:lstStyle/>
        <a:p>
          <a:endParaRPr lang="en-US"/>
        </a:p>
      </dgm:t>
    </dgm:pt>
    <dgm:pt modelId="{60B578AF-EE71-4D0E-93A7-34AA000BD463}" type="sibTrans" cxnId="{01D6236C-31B0-486E-BD09-3CB1A2EE0FF6}">
      <dgm:prSet/>
      <dgm:spPr/>
      <dgm:t>
        <a:bodyPr/>
        <a:lstStyle/>
        <a:p>
          <a:endParaRPr lang="en-US"/>
        </a:p>
      </dgm:t>
    </dgm:pt>
    <dgm:pt modelId="{4510A817-95CA-46E5-AE24-5C81C61D7EF6}">
      <dgm:prSet phldrT="[Text]"/>
      <dgm:spPr/>
      <dgm:t>
        <a:bodyPr/>
        <a:lstStyle/>
        <a:p>
          <a:r>
            <a:rPr lang="en-US" dirty="0"/>
            <a:t>Verification and Updating the Records</a:t>
          </a:r>
        </a:p>
      </dgm:t>
    </dgm:pt>
    <dgm:pt modelId="{A5876261-DD74-4360-8236-18D4F9549DAB}" type="parTrans" cxnId="{D9421B40-89B0-4EC3-BC9F-CC449E2A2150}">
      <dgm:prSet/>
      <dgm:spPr/>
      <dgm:t>
        <a:bodyPr/>
        <a:lstStyle/>
        <a:p>
          <a:endParaRPr lang="en-US"/>
        </a:p>
      </dgm:t>
    </dgm:pt>
    <dgm:pt modelId="{E548935B-4F4D-460F-8821-3D5F2A9D26CD}" type="sibTrans" cxnId="{D9421B40-89B0-4EC3-BC9F-CC449E2A2150}">
      <dgm:prSet/>
      <dgm:spPr/>
      <dgm:t>
        <a:bodyPr/>
        <a:lstStyle/>
        <a:p>
          <a:endParaRPr lang="en-US"/>
        </a:p>
      </dgm:t>
    </dgm:pt>
    <dgm:pt modelId="{D2D24C7D-E844-40BD-AA6C-EC352C4C4066}" type="pres">
      <dgm:prSet presAssocID="{74173F45-7B74-4E29-8319-5E4E6A46C489}" presName="linear" presStyleCnt="0">
        <dgm:presLayoutVars>
          <dgm:animLvl val="lvl"/>
          <dgm:resizeHandles val="exact"/>
        </dgm:presLayoutVars>
      </dgm:prSet>
      <dgm:spPr/>
      <dgm:t>
        <a:bodyPr/>
        <a:lstStyle/>
        <a:p>
          <a:endParaRPr lang="en-US"/>
        </a:p>
      </dgm:t>
    </dgm:pt>
    <dgm:pt modelId="{D1915AC1-B96B-4D76-AD49-0ECB38E1C352}" type="pres">
      <dgm:prSet presAssocID="{679D3EF1-5EED-4F44-BF55-C8EF6D86C30E}" presName="parentText" presStyleLbl="node1" presStyleIdx="0" presStyleCnt="9">
        <dgm:presLayoutVars>
          <dgm:chMax val="0"/>
          <dgm:bulletEnabled val="1"/>
        </dgm:presLayoutVars>
      </dgm:prSet>
      <dgm:spPr/>
      <dgm:t>
        <a:bodyPr/>
        <a:lstStyle/>
        <a:p>
          <a:endParaRPr lang="en-US"/>
        </a:p>
      </dgm:t>
    </dgm:pt>
    <dgm:pt modelId="{F780F099-8AB2-4BAC-8998-E6F22BD06A33}" type="pres">
      <dgm:prSet presAssocID="{78E6189E-A029-415C-B89A-9A235811AB94}" presName="spacer" presStyleCnt="0"/>
      <dgm:spPr/>
    </dgm:pt>
    <dgm:pt modelId="{6C678DB8-9F89-4119-ABD4-50154D1F6E34}" type="pres">
      <dgm:prSet presAssocID="{C9CE11D2-5C6A-47BE-A758-C9953FB3B1A3}" presName="parentText" presStyleLbl="node1" presStyleIdx="1" presStyleCnt="9">
        <dgm:presLayoutVars>
          <dgm:chMax val="0"/>
          <dgm:bulletEnabled val="1"/>
        </dgm:presLayoutVars>
      </dgm:prSet>
      <dgm:spPr/>
      <dgm:t>
        <a:bodyPr/>
        <a:lstStyle/>
        <a:p>
          <a:endParaRPr lang="en-US"/>
        </a:p>
      </dgm:t>
    </dgm:pt>
    <dgm:pt modelId="{D4D51EB1-BEDF-40F2-9629-7112A3BD3727}" type="pres">
      <dgm:prSet presAssocID="{932708A0-C119-4F03-9AC5-6A39A05A3179}" presName="spacer" presStyleCnt="0"/>
      <dgm:spPr/>
    </dgm:pt>
    <dgm:pt modelId="{B025601E-C9C6-44A0-BD60-193B8FDBFB1D}" type="pres">
      <dgm:prSet presAssocID="{32A254C7-4CF6-4CC9-BBEC-4EEA334CA0BD}" presName="parentText" presStyleLbl="node1" presStyleIdx="2" presStyleCnt="9">
        <dgm:presLayoutVars>
          <dgm:chMax val="0"/>
          <dgm:bulletEnabled val="1"/>
        </dgm:presLayoutVars>
      </dgm:prSet>
      <dgm:spPr/>
      <dgm:t>
        <a:bodyPr/>
        <a:lstStyle/>
        <a:p>
          <a:endParaRPr lang="en-US"/>
        </a:p>
      </dgm:t>
    </dgm:pt>
    <dgm:pt modelId="{A38F8AF0-DDF3-4E62-8C66-CB0A7A028BB2}" type="pres">
      <dgm:prSet presAssocID="{9F091D75-E034-4D80-94D8-B802D7EFE231}" presName="spacer" presStyleCnt="0"/>
      <dgm:spPr/>
    </dgm:pt>
    <dgm:pt modelId="{05441780-E66A-459E-A29A-D8597CF4FE4B}" type="pres">
      <dgm:prSet presAssocID="{E0ED46E1-CBFE-419F-A9FB-CBA40C0042CF}" presName="parentText" presStyleLbl="node1" presStyleIdx="3" presStyleCnt="9">
        <dgm:presLayoutVars>
          <dgm:chMax val="0"/>
          <dgm:bulletEnabled val="1"/>
        </dgm:presLayoutVars>
      </dgm:prSet>
      <dgm:spPr/>
      <dgm:t>
        <a:bodyPr/>
        <a:lstStyle/>
        <a:p>
          <a:endParaRPr lang="en-US"/>
        </a:p>
      </dgm:t>
    </dgm:pt>
    <dgm:pt modelId="{5ABB77E1-27AF-4224-9BFB-75E66026F3B2}" type="pres">
      <dgm:prSet presAssocID="{E565EBFF-0A37-4FA3-BB85-F50D817FC8E7}" presName="spacer" presStyleCnt="0"/>
      <dgm:spPr/>
    </dgm:pt>
    <dgm:pt modelId="{1C72F83C-316E-4F0F-A848-7F8CF569C6EF}" type="pres">
      <dgm:prSet presAssocID="{4510A817-95CA-46E5-AE24-5C81C61D7EF6}" presName="parentText" presStyleLbl="node1" presStyleIdx="4" presStyleCnt="9">
        <dgm:presLayoutVars>
          <dgm:chMax val="0"/>
          <dgm:bulletEnabled val="1"/>
        </dgm:presLayoutVars>
      </dgm:prSet>
      <dgm:spPr/>
      <dgm:t>
        <a:bodyPr/>
        <a:lstStyle/>
        <a:p>
          <a:endParaRPr lang="en-US"/>
        </a:p>
      </dgm:t>
    </dgm:pt>
    <dgm:pt modelId="{B4B931D1-B465-4C84-A77F-37F51D0A39C8}" type="pres">
      <dgm:prSet presAssocID="{E548935B-4F4D-460F-8821-3D5F2A9D26CD}" presName="spacer" presStyleCnt="0"/>
      <dgm:spPr/>
    </dgm:pt>
    <dgm:pt modelId="{9B437273-9745-4C33-BCF6-0BE4766C249F}" type="pres">
      <dgm:prSet presAssocID="{703B1B49-5A16-4EBB-9829-0289DD5213DC}" presName="parentText" presStyleLbl="node1" presStyleIdx="5" presStyleCnt="9">
        <dgm:presLayoutVars>
          <dgm:chMax val="0"/>
          <dgm:bulletEnabled val="1"/>
        </dgm:presLayoutVars>
      </dgm:prSet>
      <dgm:spPr/>
      <dgm:t>
        <a:bodyPr/>
        <a:lstStyle/>
        <a:p>
          <a:endParaRPr lang="en-US"/>
        </a:p>
      </dgm:t>
    </dgm:pt>
    <dgm:pt modelId="{9F850C8E-7FA2-4E8E-8237-12920521859D}" type="pres">
      <dgm:prSet presAssocID="{8666C4E7-6208-46E4-B3FD-42249C1E581F}" presName="spacer" presStyleCnt="0"/>
      <dgm:spPr/>
    </dgm:pt>
    <dgm:pt modelId="{D252556C-F755-4FC4-B25C-91553F4DC89F}" type="pres">
      <dgm:prSet presAssocID="{F13C204D-BD40-401E-AB37-B5901BBC7FD1}" presName="parentText" presStyleLbl="node1" presStyleIdx="6" presStyleCnt="9">
        <dgm:presLayoutVars>
          <dgm:chMax val="0"/>
          <dgm:bulletEnabled val="1"/>
        </dgm:presLayoutVars>
      </dgm:prSet>
      <dgm:spPr/>
      <dgm:t>
        <a:bodyPr/>
        <a:lstStyle/>
        <a:p>
          <a:endParaRPr lang="en-US"/>
        </a:p>
      </dgm:t>
    </dgm:pt>
    <dgm:pt modelId="{DD16FDEA-C16A-4CA7-832D-575B7D8EFBA4}" type="pres">
      <dgm:prSet presAssocID="{E0708878-10EC-43A6-879A-202C9F50C7FA}" presName="spacer" presStyleCnt="0"/>
      <dgm:spPr/>
    </dgm:pt>
    <dgm:pt modelId="{A8E197DE-BB52-4570-A7F7-5786447CA7DB}" type="pres">
      <dgm:prSet presAssocID="{1A519210-8C7B-4C24-8B81-28468C825554}" presName="parentText" presStyleLbl="node1" presStyleIdx="7" presStyleCnt="9">
        <dgm:presLayoutVars>
          <dgm:chMax val="0"/>
          <dgm:bulletEnabled val="1"/>
        </dgm:presLayoutVars>
      </dgm:prSet>
      <dgm:spPr/>
      <dgm:t>
        <a:bodyPr/>
        <a:lstStyle/>
        <a:p>
          <a:endParaRPr lang="en-US"/>
        </a:p>
      </dgm:t>
    </dgm:pt>
    <dgm:pt modelId="{F94CF4A3-5A29-4DCA-9A78-D489723D44FC}" type="pres">
      <dgm:prSet presAssocID="{0F01AFB4-D882-4E96-B69F-98C92A4935A3}" presName="spacer" presStyleCnt="0"/>
      <dgm:spPr/>
    </dgm:pt>
    <dgm:pt modelId="{62E8553A-42ED-4475-A740-87EEA1337883}" type="pres">
      <dgm:prSet presAssocID="{D2BAAC74-CF62-431C-BEBD-C27B2762FFDE}" presName="parentText" presStyleLbl="node1" presStyleIdx="8" presStyleCnt="9">
        <dgm:presLayoutVars>
          <dgm:chMax val="0"/>
          <dgm:bulletEnabled val="1"/>
        </dgm:presLayoutVars>
      </dgm:prSet>
      <dgm:spPr/>
      <dgm:t>
        <a:bodyPr/>
        <a:lstStyle/>
        <a:p>
          <a:endParaRPr lang="en-US"/>
        </a:p>
      </dgm:t>
    </dgm:pt>
  </dgm:ptLst>
  <dgm:cxnLst>
    <dgm:cxn modelId="{D9421B40-89B0-4EC3-BC9F-CC449E2A2150}" srcId="{74173F45-7B74-4E29-8319-5E4E6A46C489}" destId="{4510A817-95CA-46E5-AE24-5C81C61D7EF6}" srcOrd="4" destOrd="0" parTransId="{A5876261-DD74-4360-8236-18D4F9549DAB}" sibTransId="{E548935B-4F4D-460F-8821-3D5F2A9D26CD}"/>
    <dgm:cxn modelId="{D02C8FBC-DD90-4127-AE13-5520FC49573D}" type="presOf" srcId="{C9CE11D2-5C6A-47BE-A758-C9953FB3B1A3}" destId="{6C678DB8-9F89-4119-ABD4-50154D1F6E34}" srcOrd="0" destOrd="0" presId="urn:microsoft.com/office/officeart/2005/8/layout/vList2"/>
    <dgm:cxn modelId="{88503DFA-FD8F-4720-829D-4E014F01E959}" srcId="{74173F45-7B74-4E29-8319-5E4E6A46C489}" destId="{C9CE11D2-5C6A-47BE-A758-C9953FB3B1A3}" srcOrd="1" destOrd="0" parTransId="{AB5D80B4-CABA-43E0-B7A9-081B148C7576}" sibTransId="{932708A0-C119-4F03-9AC5-6A39A05A3179}"/>
    <dgm:cxn modelId="{8A4769B3-60B4-4C23-B04C-87EAF4DA5161}" srcId="{74173F45-7B74-4E29-8319-5E4E6A46C489}" destId="{703B1B49-5A16-4EBB-9829-0289DD5213DC}" srcOrd="5" destOrd="0" parTransId="{C17F36E5-25E5-4617-A533-AC1EC8917012}" sibTransId="{8666C4E7-6208-46E4-B3FD-42249C1E581F}"/>
    <dgm:cxn modelId="{FBFACBB1-3702-4BA3-A6A0-AEE085586150}" srcId="{74173F45-7B74-4E29-8319-5E4E6A46C489}" destId="{679D3EF1-5EED-4F44-BF55-C8EF6D86C30E}" srcOrd="0" destOrd="0" parTransId="{60CB2D40-2CAE-4D66-8160-183B9986CB8A}" sibTransId="{78E6189E-A029-415C-B89A-9A235811AB94}"/>
    <dgm:cxn modelId="{AD3FCD87-0BEE-4A66-B634-72D3B7A2AE61}" type="presOf" srcId="{703B1B49-5A16-4EBB-9829-0289DD5213DC}" destId="{9B437273-9745-4C33-BCF6-0BE4766C249F}" srcOrd="0" destOrd="0" presId="urn:microsoft.com/office/officeart/2005/8/layout/vList2"/>
    <dgm:cxn modelId="{27D0B877-D8A5-4BC7-8499-DFBC7CA7D0D1}" type="presOf" srcId="{679D3EF1-5EED-4F44-BF55-C8EF6D86C30E}" destId="{D1915AC1-B96B-4D76-AD49-0ECB38E1C352}" srcOrd="0" destOrd="0" presId="urn:microsoft.com/office/officeart/2005/8/layout/vList2"/>
    <dgm:cxn modelId="{CCC29F72-8929-4096-9F6D-B36932B3F094}" srcId="{74173F45-7B74-4E29-8319-5E4E6A46C489}" destId="{F13C204D-BD40-401E-AB37-B5901BBC7FD1}" srcOrd="6" destOrd="0" parTransId="{DA32C5BF-769C-4BE5-B8CE-2B346330546C}" sibTransId="{E0708878-10EC-43A6-879A-202C9F50C7FA}"/>
    <dgm:cxn modelId="{818225AD-85C1-4C93-8941-9C8BACD8BF09}" srcId="{74173F45-7B74-4E29-8319-5E4E6A46C489}" destId="{1A519210-8C7B-4C24-8B81-28468C825554}" srcOrd="7" destOrd="0" parTransId="{82C95A63-4A49-47B3-8820-39834925963D}" sibTransId="{0F01AFB4-D882-4E96-B69F-98C92A4935A3}"/>
    <dgm:cxn modelId="{5D86066D-ECD9-4DEA-A3EA-6421DDB919E1}" type="presOf" srcId="{32A254C7-4CF6-4CC9-BBEC-4EEA334CA0BD}" destId="{B025601E-C9C6-44A0-BD60-193B8FDBFB1D}" srcOrd="0" destOrd="0" presId="urn:microsoft.com/office/officeart/2005/8/layout/vList2"/>
    <dgm:cxn modelId="{5DFF52FC-6B17-437B-B4BA-E9A8C120DC64}" type="presOf" srcId="{F13C204D-BD40-401E-AB37-B5901BBC7FD1}" destId="{D252556C-F755-4FC4-B25C-91553F4DC89F}" srcOrd="0" destOrd="0" presId="urn:microsoft.com/office/officeart/2005/8/layout/vList2"/>
    <dgm:cxn modelId="{C7934227-46ED-4805-B0AD-3A75C4964E04}" type="presOf" srcId="{E0ED46E1-CBFE-419F-A9FB-CBA40C0042CF}" destId="{05441780-E66A-459E-A29A-D8597CF4FE4B}" srcOrd="0" destOrd="0" presId="urn:microsoft.com/office/officeart/2005/8/layout/vList2"/>
    <dgm:cxn modelId="{01D6236C-31B0-486E-BD09-3CB1A2EE0FF6}" srcId="{74173F45-7B74-4E29-8319-5E4E6A46C489}" destId="{D2BAAC74-CF62-431C-BEBD-C27B2762FFDE}" srcOrd="8" destOrd="0" parTransId="{38D56633-3E92-45E7-B458-F2C056E15BD1}" sibTransId="{60B578AF-EE71-4D0E-93A7-34AA000BD463}"/>
    <dgm:cxn modelId="{C692FA42-00AB-4001-9D98-E079A9A76C40}" type="presOf" srcId="{1A519210-8C7B-4C24-8B81-28468C825554}" destId="{A8E197DE-BB52-4570-A7F7-5786447CA7DB}" srcOrd="0" destOrd="0" presId="urn:microsoft.com/office/officeart/2005/8/layout/vList2"/>
    <dgm:cxn modelId="{3878F188-5D67-459E-A823-58838DD657B1}" type="presOf" srcId="{4510A817-95CA-46E5-AE24-5C81C61D7EF6}" destId="{1C72F83C-316E-4F0F-A848-7F8CF569C6EF}" srcOrd="0" destOrd="0" presId="urn:microsoft.com/office/officeart/2005/8/layout/vList2"/>
    <dgm:cxn modelId="{03F6C218-83B9-4715-8C3C-74BAAE1600E5}" type="presOf" srcId="{74173F45-7B74-4E29-8319-5E4E6A46C489}" destId="{D2D24C7D-E844-40BD-AA6C-EC352C4C4066}" srcOrd="0" destOrd="0" presId="urn:microsoft.com/office/officeart/2005/8/layout/vList2"/>
    <dgm:cxn modelId="{F322F3B6-A9DA-4949-9B5E-252D8C0487B1}" srcId="{74173F45-7B74-4E29-8319-5E4E6A46C489}" destId="{E0ED46E1-CBFE-419F-A9FB-CBA40C0042CF}" srcOrd="3" destOrd="0" parTransId="{B3F28E46-91BD-4C2D-A5B0-B722DF1D643B}" sibTransId="{E565EBFF-0A37-4FA3-BB85-F50D817FC8E7}"/>
    <dgm:cxn modelId="{0E0E6FE8-87ED-48FE-A9F4-910B93536055}" srcId="{74173F45-7B74-4E29-8319-5E4E6A46C489}" destId="{32A254C7-4CF6-4CC9-BBEC-4EEA334CA0BD}" srcOrd="2" destOrd="0" parTransId="{D873A620-E557-439E-93D8-69A2D17884B2}" sibTransId="{9F091D75-E034-4D80-94D8-B802D7EFE231}"/>
    <dgm:cxn modelId="{FAA55EED-9088-49E5-8DAE-C53DE5CA3390}" type="presOf" srcId="{D2BAAC74-CF62-431C-BEBD-C27B2762FFDE}" destId="{62E8553A-42ED-4475-A740-87EEA1337883}" srcOrd="0" destOrd="0" presId="urn:microsoft.com/office/officeart/2005/8/layout/vList2"/>
    <dgm:cxn modelId="{899BCF79-69DD-40E7-8C0E-E6CC9C770DA4}" type="presParOf" srcId="{D2D24C7D-E844-40BD-AA6C-EC352C4C4066}" destId="{D1915AC1-B96B-4D76-AD49-0ECB38E1C352}" srcOrd="0" destOrd="0" presId="urn:microsoft.com/office/officeart/2005/8/layout/vList2"/>
    <dgm:cxn modelId="{6A1CF8BC-32B4-4FF5-B6E3-FC4B62818657}" type="presParOf" srcId="{D2D24C7D-E844-40BD-AA6C-EC352C4C4066}" destId="{F780F099-8AB2-4BAC-8998-E6F22BD06A33}" srcOrd="1" destOrd="0" presId="urn:microsoft.com/office/officeart/2005/8/layout/vList2"/>
    <dgm:cxn modelId="{1531C172-0637-4CA5-8E6D-022BA62F44EB}" type="presParOf" srcId="{D2D24C7D-E844-40BD-AA6C-EC352C4C4066}" destId="{6C678DB8-9F89-4119-ABD4-50154D1F6E34}" srcOrd="2" destOrd="0" presId="urn:microsoft.com/office/officeart/2005/8/layout/vList2"/>
    <dgm:cxn modelId="{97DBEC0C-5FA9-41E4-9605-C50EF784A894}" type="presParOf" srcId="{D2D24C7D-E844-40BD-AA6C-EC352C4C4066}" destId="{D4D51EB1-BEDF-40F2-9629-7112A3BD3727}" srcOrd="3" destOrd="0" presId="urn:microsoft.com/office/officeart/2005/8/layout/vList2"/>
    <dgm:cxn modelId="{19E4B81D-30E4-44A4-9EEC-DCFAA0E79486}" type="presParOf" srcId="{D2D24C7D-E844-40BD-AA6C-EC352C4C4066}" destId="{B025601E-C9C6-44A0-BD60-193B8FDBFB1D}" srcOrd="4" destOrd="0" presId="urn:microsoft.com/office/officeart/2005/8/layout/vList2"/>
    <dgm:cxn modelId="{0B1DB07E-ED75-4D8D-9336-DCF303C606FF}" type="presParOf" srcId="{D2D24C7D-E844-40BD-AA6C-EC352C4C4066}" destId="{A38F8AF0-DDF3-4E62-8C66-CB0A7A028BB2}" srcOrd="5" destOrd="0" presId="urn:microsoft.com/office/officeart/2005/8/layout/vList2"/>
    <dgm:cxn modelId="{CC263BF9-834C-45AF-87FF-B90083568CBA}" type="presParOf" srcId="{D2D24C7D-E844-40BD-AA6C-EC352C4C4066}" destId="{05441780-E66A-459E-A29A-D8597CF4FE4B}" srcOrd="6" destOrd="0" presId="urn:microsoft.com/office/officeart/2005/8/layout/vList2"/>
    <dgm:cxn modelId="{3AC1C040-A95C-4E18-941F-55FD7504DEF1}" type="presParOf" srcId="{D2D24C7D-E844-40BD-AA6C-EC352C4C4066}" destId="{5ABB77E1-27AF-4224-9BFB-75E66026F3B2}" srcOrd="7" destOrd="0" presId="urn:microsoft.com/office/officeart/2005/8/layout/vList2"/>
    <dgm:cxn modelId="{19A83A9A-D9C8-4291-B44D-357E6D4E6531}" type="presParOf" srcId="{D2D24C7D-E844-40BD-AA6C-EC352C4C4066}" destId="{1C72F83C-316E-4F0F-A848-7F8CF569C6EF}" srcOrd="8" destOrd="0" presId="urn:microsoft.com/office/officeart/2005/8/layout/vList2"/>
    <dgm:cxn modelId="{B9C3E39E-987F-4B73-AF8D-A3B176075A95}" type="presParOf" srcId="{D2D24C7D-E844-40BD-AA6C-EC352C4C4066}" destId="{B4B931D1-B465-4C84-A77F-37F51D0A39C8}" srcOrd="9" destOrd="0" presId="urn:microsoft.com/office/officeart/2005/8/layout/vList2"/>
    <dgm:cxn modelId="{7EA8C31F-BEC0-4AC4-A511-34284B8BB617}" type="presParOf" srcId="{D2D24C7D-E844-40BD-AA6C-EC352C4C4066}" destId="{9B437273-9745-4C33-BCF6-0BE4766C249F}" srcOrd="10" destOrd="0" presId="urn:microsoft.com/office/officeart/2005/8/layout/vList2"/>
    <dgm:cxn modelId="{1539BA4D-A5C0-4043-A2AB-ED5E938B22DA}" type="presParOf" srcId="{D2D24C7D-E844-40BD-AA6C-EC352C4C4066}" destId="{9F850C8E-7FA2-4E8E-8237-12920521859D}" srcOrd="11" destOrd="0" presId="urn:microsoft.com/office/officeart/2005/8/layout/vList2"/>
    <dgm:cxn modelId="{FB2C76FB-D41F-46E9-BA02-704C5402AE30}" type="presParOf" srcId="{D2D24C7D-E844-40BD-AA6C-EC352C4C4066}" destId="{D252556C-F755-4FC4-B25C-91553F4DC89F}" srcOrd="12" destOrd="0" presId="urn:microsoft.com/office/officeart/2005/8/layout/vList2"/>
    <dgm:cxn modelId="{83E572B8-FDBD-47C1-A98D-6FB2D160A55C}" type="presParOf" srcId="{D2D24C7D-E844-40BD-AA6C-EC352C4C4066}" destId="{DD16FDEA-C16A-4CA7-832D-575B7D8EFBA4}" srcOrd="13" destOrd="0" presId="urn:microsoft.com/office/officeart/2005/8/layout/vList2"/>
    <dgm:cxn modelId="{418FD6BF-17F3-4C14-8823-3D00FD28780F}" type="presParOf" srcId="{D2D24C7D-E844-40BD-AA6C-EC352C4C4066}" destId="{A8E197DE-BB52-4570-A7F7-5786447CA7DB}" srcOrd="14" destOrd="0" presId="urn:microsoft.com/office/officeart/2005/8/layout/vList2"/>
    <dgm:cxn modelId="{840A2324-1ED7-448A-8201-77F723775E8C}" type="presParOf" srcId="{D2D24C7D-E844-40BD-AA6C-EC352C4C4066}" destId="{F94CF4A3-5A29-4DCA-9A78-D489723D44FC}" srcOrd="15" destOrd="0" presId="urn:microsoft.com/office/officeart/2005/8/layout/vList2"/>
    <dgm:cxn modelId="{E90EF9CC-D536-4604-B0CF-5145CE225487}" type="presParOf" srcId="{D2D24C7D-E844-40BD-AA6C-EC352C4C4066}" destId="{62E8553A-42ED-4475-A740-87EEA1337883}" srcOrd="1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6CB6F4-EA7F-4709-8811-7FBDCEEAE26C}" type="doc">
      <dgm:prSet loTypeId="urn:microsoft.com/office/officeart/2005/8/layout/vList2" loCatId="list" qsTypeId="urn:microsoft.com/office/officeart/2005/8/quickstyle/simple3" qsCatId="simple" csTypeId="urn:microsoft.com/office/officeart/2005/8/colors/colorful2" csCatId="colorful"/>
      <dgm:spPr/>
      <dgm:t>
        <a:bodyPr/>
        <a:lstStyle/>
        <a:p>
          <a:endParaRPr lang="en-US"/>
        </a:p>
      </dgm:t>
    </dgm:pt>
    <dgm:pt modelId="{DDF97C06-4DC0-47EE-B0E4-C26C4C82C174}">
      <dgm:prSet/>
      <dgm:spPr/>
      <dgm:t>
        <a:bodyPr/>
        <a:lstStyle/>
        <a:p>
          <a:pPr rtl="0"/>
          <a:r>
            <a:rPr lang="en-US" b="1" smtClean="0"/>
            <a:t>Financial control </a:t>
          </a:r>
          <a:r>
            <a:rPr lang="en-US" smtClean="0"/>
            <a:t>may be construed as the </a:t>
          </a:r>
          <a:r>
            <a:rPr lang="en-US" b="1" smtClean="0"/>
            <a:t>analysis of a company’s actual results</a:t>
          </a:r>
          <a:r>
            <a:rPr lang="en-US" smtClean="0"/>
            <a:t>, approached from different perspectives at different times, </a:t>
          </a:r>
          <a:r>
            <a:rPr lang="en-US" b="1" smtClean="0"/>
            <a:t>compared to</a:t>
          </a:r>
          <a:r>
            <a:rPr lang="en-US" smtClean="0"/>
            <a:t> its short, medium, and long-term </a:t>
          </a:r>
          <a:r>
            <a:rPr lang="en-US" b="1" smtClean="0"/>
            <a:t>objectives and business plans</a:t>
          </a:r>
          <a:endParaRPr lang="en-IN"/>
        </a:p>
      </dgm:t>
    </dgm:pt>
    <dgm:pt modelId="{1BADD5F5-F8D4-471A-B4C2-7F7F12D70AE4}" type="parTrans" cxnId="{B8A14190-C9F2-439C-A4EC-ED4970FDAE49}">
      <dgm:prSet/>
      <dgm:spPr/>
      <dgm:t>
        <a:bodyPr/>
        <a:lstStyle/>
        <a:p>
          <a:endParaRPr lang="en-US"/>
        </a:p>
      </dgm:t>
    </dgm:pt>
    <dgm:pt modelId="{3D64CEF5-C222-4B71-A796-B6B8A55981B0}" type="sibTrans" cxnId="{B8A14190-C9F2-439C-A4EC-ED4970FDAE49}">
      <dgm:prSet/>
      <dgm:spPr/>
      <dgm:t>
        <a:bodyPr/>
        <a:lstStyle/>
        <a:p>
          <a:endParaRPr lang="en-US"/>
        </a:p>
      </dgm:t>
    </dgm:pt>
    <dgm:pt modelId="{53E5727F-2714-4619-BD2F-806B295D8137}" type="pres">
      <dgm:prSet presAssocID="{796CB6F4-EA7F-4709-8811-7FBDCEEAE26C}" presName="linear" presStyleCnt="0">
        <dgm:presLayoutVars>
          <dgm:animLvl val="lvl"/>
          <dgm:resizeHandles val="exact"/>
        </dgm:presLayoutVars>
      </dgm:prSet>
      <dgm:spPr/>
    </dgm:pt>
    <dgm:pt modelId="{61F5BB3B-4B19-4142-B669-3A0FF698C468}" type="pres">
      <dgm:prSet presAssocID="{DDF97C06-4DC0-47EE-B0E4-C26C4C82C174}" presName="parentText" presStyleLbl="node1" presStyleIdx="0" presStyleCnt="1">
        <dgm:presLayoutVars>
          <dgm:chMax val="0"/>
          <dgm:bulletEnabled val="1"/>
        </dgm:presLayoutVars>
      </dgm:prSet>
      <dgm:spPr/>
    </dgm:pt>
  </dgm:ptLst>
  <dgm:cxnLst>
    <dgm:cxn modelId="{B8A14190-C9F2-439C-A4EC-ED4970FDAE49}" srcId="{796CB6F4-EA7F-4709-8811-7FBDCEEAE26C}" destId="{DDF97C06-4DC0-47EE-B0E4-C26C4C82C174}" srcOrd="0" destOrd="0" parTransId="{1BADD5F5-F8D4-471A-B4C2-7F7F12D70AE4}" sibTransId="{3D64CEF5-C222-4B71-A796-B6B8A55981B0}"/>
    <dgm:cxn modelId="{FF00EA23-B949-4B89-925D-5435A525CCD5}" type="presOf" srcId="{796CB6F4-EA7F-4709-8811-7FBDCEEAE26C}" destId="{53E5727F-2714-4619-BD2F-806B295D8137}" srcOrd="0" destOrd="0" presId="urn:microsoft.com/office/officeart/2005/8/layout/vList2"/>
    <dgm:cxn modelId="{A2B39502-3ED1-4B21-9B71-60BB76A97D94}" type="presOf" srcId="{DDF97C06-4DC0-47EE-B0E4-C26C4C82C174}" destId="{61F5BB3B-4B19-4142-B669-3A0FF698C468}" srcOrd="0" destOrd="0" presId="urn:microsoft.com/office/officeart/2005/8/layout/vList2"/>
    <dgm:cxn modelId="{0E3CF5AA-5742-4CA6-B4A2-781F5ED569DF}" type="presParOf" srcId="{53E5727F-2714-4619-BD2F-806B295D8137}" destId="{61F5BB3B-4B19-4142-B669-3A0FF698C46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A2BB69-E01A-4499-9153-3DFAF469E18A}"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C48AF1EB-0E58-45EE-9E28-0EC1573407E6}">
      <dgm:prSet/>
      <dgm:spPr/>
      <dgm:t>
        <a:bodyPr/>
        <a:lstStyle/>
        <a:p>
          <a:pPr rtl="0"/>
          <a:r>
            <a:rPr lang="en-US" smtClean="0"/>
            <a:t>Finance manager has to introduce suitable replanning on the basis of the feedback obtained from the financial control system introduced.</a:t>
          </a:r>
          <a:endParaRPr lang="en-IN"/>
        </a:p>
      </dgm:t>
    </dgm:pt>
    <dgm:pt modelId="{90B1CC5C-3BB8-467F-A226-5AB55444CAEE}" type="parTrans" cxnId="{7EA87332-5F6A-49DB-B626-AC49BB5FDB2B}">
      <dgm:prSet/>
      <dgm:spPr/>
      <dgm:t>
        <a:bodyPr/>
        <a:lstStyle/>
        <a:p>
          <a:endParaRPr lang="en-US"/>
        </a:p>
      </dgm:t>
    </dgm:pt>
    <dgm:pt modelId="{080CCD55-925B-49EC-9331-2F791126CD6E}" type="sibTrans" cxnId="{7EA87332-5F6A-49DB-B626-AC49BB5FDB2B}">
      <dgm:prSet/>
      <dgm:spPr/>
      <dgm:t>
        <a:bodyPr/>
        <a:lstStyle/>
        <a:p>
          <a:endParaRPr lang="en-US"/>
        </a:p>
      </dgm:t>
    </dgm:pt>
    <dgm:pt modelId="{95D295F2-5096-4D76-A3FD-27EB65E5CFBD}">
      <dgm:prSet/>
      <dgm:spPr/>
      <dgm:t>
        <a:bodyPr/>
        <a:lstStyle/>
        <a:p>
          <a:pPr rtl="0"/>
          <a:r>
            <a:rPr lang="en-US" smtClean="0"/>
            <a:t>If the performance is not as per the standards set,  then suitable action is required. </a:t>
          </a:r>
          <a:endParaRPr lang="en-IN"/>
        </a:p>
      </dgm:t>
    </dgm:pt>
    <dgm:pt modelId="{9D8AE861-A0EF-47AE-9F94-C0373C92832E}" type="parTrans" cxnId="{0CA13BEA-8B41-40DC-BF66-C13DB4539900}">
      <dgm:prSet/>
      <dgm:spPr/>
      <dgm:t>
        <a:bodyPr/>
        <a:lstStyle/>
        <a:p>
          <a:endParaRPr lang="en-US"/>
        </a:p>
      </dgm:t>
    </dgm:pt>
    <dgm:pt modelId="{C2BC84A2-BFBE-4B8B-80E9-42B585CC81A0}" type="sibTrans" cxnId="{0CA13BEA-8B41-40DC-BF66-C13DB4539900}">
      <dgm:prSet/>
      <dgm:spPr/>
      <dgm:t>
        <a:bodyPr/>
        <a:lstStyle/>
        <a:p>
          <a:endParaRPr lang="en-US"/>
        </a:p>
      </dgm:t>
    </dgm:pt>
    <dgm:pt modelId="{8AA28958-A605-4B84-9A16-9E38EBC7CEE9}" type="pres">
      <dgm:prSet presAssocID="{FFA2BB69-E01A-4499-9153-3DFAF469E18A}" presName="linear" presStyleCnt="0">
        <dgm:presLayoutVars>
          <dgm:animLvl val="lvl"/>
          <dgm:resizeHandles val="exact"/>
        </dgm:presLayoutVars>
      </dgm:prSet>
      <dgm:spPr/>
    </dgm:pt>
    <dgm:pt modelId="{43D7DE68-DEFE-4B33-BDCE-1F8D3923215C}" type="pres">
      <dgm:prSet presAssocID="{C48AF1EB-0E58-45EE-9E28-0EC1573407E6}" presName="parentText" presStyleLbl="node1" presStyleIdx="0" presStyleCnt="2">
        <dgm:presLayoutVars>
          <dgm:chMax val="0"/>
          <dgm:bulletEnabled val="1"/>
        </dgm:presLayoutVars>
      </dgm:prSet>
      <dgm:spPr/>
    </dgm:pt>
    <dgm:pt modelId="{4BB1FAD6-D4A8-40E7-BA2C-840FE4131E69}" type="pres">
      <dgm:prSet presAssocID="{080CCD55-925B-49EC-9331-2F791126CD6E}" presName="spacer" presStyleCnt="0"/>
      <dgm:spPr/>
    </dgm:pt>
    <dgm:pt modelId="{C11F9FD7-684D-4392-B8E5-13AB7F2A7DDC}" type="pres">
      <dgm:prSet presAssocID="{95D295F2-5096-4D76-A3FD-27EB65E5CFBD}" presName="parentText" presStyleLbl="node1" presStyleIdx="1" presStyleCnt="2">
        <dgm:presLayoutVars>
          <dgm:chMax val="0"/>
          <dgm:bulletEnabled val="1"/>
        </dgm:presLayoutVars>
      </dgm:prSet>
      <dgm:spPr/>
    </dgm:pt>
  </dgm:ptLst>
  <dgm:cxnLst>
    <dgm:cxn modelId="{B7CCE201-CAB7-4E58-AA1C-163234DDF527}" type="presOf" srcId="{FFA2BB69-E01A-4499-9153-3DFAF469E18A}" destId="{8AA28958-A605-4B84-9A16-9E38EBC7CEE9}" srcOrd="0" destOrd="0" presId="urn:microsoft.com/office/officeart/2005/8/layout/vList2"/>
    <dgm:cxn modelId="{7EA87332-5F6A-49DB-B626-AC49BB5FDB2B}" srcId="{FFA2BB69-E01A-4499-9153-3DFAF469E18A}" destId="{C48AF1EB-0E58-45EE-9E28-0EC1573407E6}" srcOrd="0" destOrd="0" parTransId="{90B1CC5C-3BB8-467F-A226-5AB55444CAEE}" sibTransId="{080CCD55-925B-49EC-9331-2F791126CD6E}"/>
    <dgm:cxn modelId="{534128A5-C537-4556-BAF9-6492FE8DF47B}" type="presOf" srcId="{95D295F2-5096-4D76-A3FD-27EB65E5CFBD}" destId="{C11F9FD7-684D-4392-B8E5-13AB7F2A7DDC}" srcOrd="0" destOrd="0" presId="urn:microsoft.com/office/officeart/2005/8/layout/vList2"/>
    <dgm:cxn modelId="{2B1630FC-BF8F-4157-AAF7-124BF82BDF8F}" type="presOf" srcId="{C48AF1EB-0E58-45EE-9E28-0EC1573407E6}" destId="{43D7DE68-DEFE-4B33-BDCE-1F8D3923215C}" srcOrd="0" destOrd="0" presId="urn:microsoft.com/office/officeart/2005/8/layout/vList2"/>
    <dgm:cxn modelId="{0CA13BEA-8B41-40DC-BF66-C13DB4539900}" srcId="{FFA2BB69-E01A-4499-9153-3DFAF469E18A}" destId="{95D295F2-5096-4D76-A3FD-27EB65E5CFBD}" srcOrd="1" destOrd="0" parTransId="{9D8AE861-A0EF-47AE-9F94-C0373C92832E}" sibTransId="{C2BC84A2-BFBE-4B8B-80E9-42B585CC81A0}"/>
    <dgm:cxn modelId="{343F3A69-38E7-4D3F-A5C1-B14851205877}" type="presParOf" srcId="{8AA28958-A605-4B84-9A16-9E38EBC7CEE9}" destId="{43D7DE68-DEFE-4B33-BDCE-1F8D3923215C}" srcOrd="0" destOrd="0" presId="urn:microsoft.com/office/officeart/2005/8/layout/vList2"/>
    <dgm:cxn modelId="{5056FB53-0313-40BA-AE35-0545BAB26233}" type="presParOf" srcId="{8AA28958-A605-4B84-9A16-9E38EBC7CEE9}" destId="{4BB1FAD6-D4A8-40E7-BA2C-840FE4131E69}" srcOrd="1" destOrd="0" presId="urn:microsoft.com/office/officeart/2005/8/layout/vList2"/>
    <dgm:cxn modelId="{6C5135EF-A4ED-4CB4-BCF9-E5424707C9C2}" type="presParOf" srcId="{8AA28958-A605-4B84-9A16-9E38EBC7CEE9}" destId="{C11F9FD7-684D-4392-B8E5-13AB7F2A7DD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A3A814-DFB9-43A2-BD95-13845D495D1D}"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FCF44C5F-A358-4468-AEAD-D8CF37C35AAD}">
      <dgm:prSet/>
      <dgm:spPr/>
      <dgm:t>
        <a:bodyPr/>
        <a:lstStyle/>
        <a:p>
          <a:pPr rtl="0"/>
          <a:r>
            <a:rPr lang="en-US" smtClean="0"/>
            <a:t>Adequate cash supply is necessary for meeting the essential  business needs including payment of wages etc.</a:t>
          </a:r>
          <a:endParaRPr lang="en-IN"/>
        </a:p>
      </dgm:t>
    </dgm:pt>
    <dgm:pt modelId="{32C83B0E-EB41-4E66-953D-DAEE37EAFE2B}" type="parTrans" cxnId="{E0649DD2-A38A-46F0-A723-0DE6FB4ACCC4}">
      <dgm:prSet/>
      <dgm:spPr/>
      <dgm:t>
        <a:bodyPr/>
        <a:lstStyle/>
        <a:p>
          <a:endParaRPr lang="en-US"/>
        </a:p>
      </dgm:t>
    </dgm:pt>
    <dgm:pt modelId="{35DCDFA3-BFA6-4CC5-B959-073D6EBD982C}" type="sibTrans" cxnId="{E0649DD2-A38A-46F0-A723-0DE6FB4ACCC4}">
      <dgm:prSet/>
      <dgm:spPr/>
      <dgm:t>
        <a:bodyPr/>
        <a:lstStyle/>
        <a:p>
          <a:endParaRPr lang="en-US"/>
        </a:p>
      </dgm:t>
    </dgm:pt>
    <dgm:pt modelId="{4C043915-C6A3-4EB7-AC17-1A0497D92007}">
      <dgm:prSet/>
      <dgm:spPr/>
      <dgm:t>
        <a:bodyPr/>
        <a:lstStyle/>
        <a:p>
          <a:pPr rtl="0"/>
          <a:r>
            <a:rPr lang="en-US" smtClean="0"/>
            <a:t>Shortage of cash at any stage should be avoided.</a:t>
          </a:r>
          <a:endParaRPr lang="en-IN"/>
        </a:p>
      </dgm:t>
    </dgm:pt>
    <dgm:pt modelId="{7EB6D4B6-28C3-42F6-880C-54F5BA185CEC}" type="parTrans" cxnId="{855F787A-4C8C-4AE0-8656-6A357B5F1651}">
      <dgm:prSet/>
      <dgm:spPr/>
      <dgm:t>
        <a:bodyPr/>
        <a:lstStyle/>
        <a:p>
          <a:endParaRPr lang="en-US"/>
        </a:p>
      </dgm:t>
    </dgm:pt>
    <dgm:pt modelId="{5DF543DE-6216-42F2-BFEA-3CD9DFEAC2FB}" type="sibTrans" cxnId="{855F787A-4C8C-4AE0-8656-6A357B5F1651}">
      <dgm:prSet/>
      <dgm:spPr/>
      <dgm:t>
        <a:bodyPr/>
        <a:lstStyle/>
        <a:p>
          <a:endParaRPr lang="en-US"/>
        </a:p>
      </dgm:t>
    </dgm:pt>
    <dgm:pt modelId="{27172435-A045-4A90-BBFC-E5385680B415}">
      <dgm:prSet/>
      <dgm:spPr/>
      <dgm:t>
        <a:bodyPr/>
        <a:lstStyle/>
        <a:p>
          <a:pPr rtl="0"/>
          <a:r>
            <a:rPr lang="en-US" smtClean="0"/>
            <a:t>Similarly excess cash is unremunerative and should be invested.</a:t>
          </a:r>
          <a:endParaRPr lang="en-IN"/>
        </a:p>
      </dgm:t>
    </dgm:pt>
    <dgm:pt modelId="{9FA1AD30-6EF1-4B39-B44B-414F5BEA1B4F}" type="parTrans" cxnId="{0C3F80D2-16D2-4908-AA0F-923EE1CDD6CE}">
      <dgm:prSet/>
      <dgm:spPr/>
      <dgm:t>
        <a:bodyPr/>
        <a:lstStyle/>
        <a:p>
          <a:endParaRPr lang="en-US"/>
        </a:p>
      </dgm:t>
    </dgm:pt>
    <dgm:pt modelId="{77B4AC0F-D1A7-4569-9215-15237F3080D5}" type="sibTrans" cxnId="{0C3F80D2-16D2-4908-AA0F-923EE1CDD6CE}">
      <dgm:prSet/>
      <dgm:spPr/>
      <dgm:t>
        <a:bodyPr/>
        <a:lstStyle/>
        <a:p>
          <a:endParaRPr lang="en-US"/>
        </a:p>
      </dgm:t>
    </dgm:pt>
    <dgm:pt modelId="{97F7AD67-560F-40D6-8B75-A25D3F8F319D}" type="pres">
      <dgm:prSet presAssocID="{B0A3A814-DFB9-43A2-BD95-13845D495D1D}" presName="linear" presStyleCnt="0">
        <dgm:presLayoutVars>
          <dgm:animLvl val="lvl"/>
          <dgm:resizeHandles val="exact"/>
        </dgm:presLayoutVars>
      </dgm:prSet>
      <dgm:spPr/>
    </dgm:pt>
    <dgm:pt modelId="{9B38BFD5-A707-4DDB-B8DC-1C0B671CE0AB}" type="pres">
      <dgm:prSet presAssocID="{FCF44C5F-A358-4468-AEAD-D8CF37C35AAD}" presName="parentText" presStyleLbl="node1" presStyleIdx="0" presStyleCnt="3">
        <dgm:presLayoutVars>
          <dgm:chMax val="0"/>
          <dgm:bulletEnabled val="1"/>
        </dgm:presLayoutVars>
      </dgm:prSet>
      <dgm:spPr/>
    </dgm:pt>
    <dgm:pt modelId="{75F265BB-7F14-467F-BC6C-850A6D027C26}" type="pres">
      <dgm:prSet presAssocID="{35DCDFA3-BFA6-4CC5-B959-073D6EBD982C}" presName="spacer" presStyleCnt="0"/>
      <dgm:spPr/>
    </dgm:pt>
    <dgm:pt modelId="{DD4F4BEF-F234-49C9-9DF8-AA300D367779}" type="pres">
      <dgm:prSet presAssocID="{4C043915-C6A3-4EB7-AC17-1A0497D92007}" presName="parentText" presStyleLbl="node1" presStyleIdx="1" presStyleCnt="3">
        <dgm:presLayoutVars>
          <dgm:chMax val="0"/>
          <dgm:bulletEnabled val="1"/>
        </dgm:presLayoutVars>
      </dgm:prSet>
      <dgm:spPr/>
    </dgm:pt>
    <dgm:pt modelId="{58D86463-799C-4220-97B4-8AA47E40553A}" type="pres">
      <dgm:prSet presAssocID="{5DF543DE-6216-42F2-BFEA-3CD9DFEAC2FB}" presName="spacer" presStyleCnt="0"/>
      <dgm:spPr/>
    </dgm:pt>
    <dgm:pt modelId="{F0F14088-0494-454F-8FB0-BB73817B31EA}" type="pres">
      <dgm:prSet presAssocID="{27172435-A045-4A90-BBFC-E5385680B415}" presName="parentText" presStyleLbl="node1" presStyleIdx="2" presStyleCnt="3">
        <dgm:presLayoutVars>
          <dgm:chMax val="0"/>
          <dgm:bulletEnabled val="1"/>
        </dgm:presLayoutVars>
      </dgm:prSet>
      <dgm:spPr/>
    </dgm:pt>
  </dgm:ptLst>
  <dgm:cxnLst>
    <dgm:cxn modelId="{0C30BAE9-4CB9-4A1B-AFF6-B395C556F969}" type="presOf" srcId="{FCF44C5F-A358-4468-AEAD-D8CF37C35AAD}" destId="{9B38BFD5-A707-4DDB-B8DC-1C0B671CE0AB}" srcOrd="0" destOrd="0" presId="urn:microsoft.com/office/officeart/2005/8/layout/vList2"/>
    <dgm:cxn modelId="{855F787A-4C8C-4AE0-8656-6A357B5F1651}" srcId="{B0A3A814-DFB9-43A2-BD95-13845D495D1D}" destId="{4C043915-C6A3-4EB7-AC17-1A0497D92007}" srcOrd="1" destOrd="0" parTransId="{7EB6D4B6-28C3-42F6-880C-54F5BA185CEC}" sibTransId="{5DF543DE-6216-42F2-BFEA-3CD9DFEAC2FB}"/>
    <dgm:cxn modelId="{E0649DD2-A38A-46F0-A723-0DE6FB4ACCC4}" srcId="{B0A3A814-DFB9-43A2-BD95-13845D495D1D}" destId="{FCF44C5F-A358-4468-AEAD-D8CF37C35AAD}" srcOrd="0" destOrd="0" parTransId="{32C83B0E-EB41-4E66-953D-DAEE37EAFE2B}" sibTransId="{35DCDFA3-BFA6-4CC5-B959-073D6EBD982C}"/>
    <dgm:cxn modelId="{34D01F84-AB4B-463D-BEC6-CC943DC2109B}" type="presOf" srcId="{B0A3A814-DFB9-43A2-BD95-13845D495D1D}" destId="{97F7AD67-560F-40D6-8B75-A25D3F8F319D}" srcOrd="0" destOrd="0" presId="urn:microsoft.com/office/officeart/2005/8/layout/vList2"/>
    <dgm:cxn modelId="{EAD91379-3A1F-4B6A-9C1E-519AD5782BE9}" type="presOf" srcId="{27172435-A045-4A90-BBFC-E5385680B415}" destId="{F0F14088-0494-454F-8FB0-BB73817B31EA}" srcOrd="0" destOrd="0" presId="urn:microsoft.com/office/officeart/2005/8/layout/vList2"/>
    <dgm:cxn modelId="{2E31E79B-1673-4B1C-9DE0-04241A83C9B1}" type="presOf" srcId="{4C043915-C6A3-4EB7-AC17-1A0497D92007}" destId="{DD4F4BEF-F234-49C9-9DF8-AA300D367779}" srcOrd="0" destOrd="0" presId="urn:microsoft.com/office/officeart/2005/8/layout/vList2"/>
    <dgm:cxn modelId="{0C3F80D2-16D2-4908-AA0F-923EE1CDD6CE}" srcId="{B0A3A814-DFB9-43A2-BD95-13845D495D1D}" destId="{27172435-A045-4A90-BBFC-E5385680B415}" srcOrd="2" destOrd="0" parTransId="{9FA1AD30-6EF1-4B39-B44B-414F5BEA1B4F}" sibTransId="{77B4AC0F-D1A7-4569-9215-15237F3080D5}"/>
    <dgm:cxn modelId="{9950EDAF-F227-4B36-830E-E03C5FA00099}" type="presParOf" srcId="{97F7AD67-560F-40D6-8B75-A25D3F8F319D}" destId="{9B38BFD5-A707-4DDB-B8DC-1C0B671CE0AB}" srcOrd="0" destOrd="0" presId="urn:microsoft.com/office/officeart/2005/8/layout/vList2"/>
    <dgm:cxn modelId="{042C397B-79EE-4691-B0DD-1636954E9359}" type="presParOf" srcId="{97F7AD67-560F-40D6-8B75-A25D3F8F319D}" destId="{75F265BB-7F14-467F-BC6C-850A6D027C26}" srcOrd="1" destOrd="0" presId="urn:microsoft.com/office/officeart/2005/8/layout/vList2"/>
    <dgm:cxn modelId="{1602ABEC-034E-4466-8A26-117D784F727E}" type="presParOf" srcId="{97F7AD67-560F-40D6-8B75-A25D3F8F319D}" destId="{DD4F4BEF-F234-49C9-9DF8-AA300D367779}" srcOrd="2" destOrd="0" presId="urn:microsoft.com/office/officeart/2005/8/layout/vList2"/>
    <dgm:cxn modelId="{31235ACF-D77F-406A-A8D9-7662A83883CB}" type="presParOf" srcId="{97F7AD67-560F-40D6-8B75-A25D3F8F319D}" destId="{58D86463-799C-4220-97B4-8AA47E40553A}" srcOrd="3" destOrd="0" presId="urn:microsoft.com/office/officeart/2005/8/layout/vList2"/>
    <dgm:cxn modelId="{7CEDF5DE-530D-40AE-BE92-984CBD57E0D9}" type="presParOf" srcId="{97F7AD67-560F-40D6-8B75-A25D3F8F319D}" destId="{F0F14088-0494-454F-8FB0-BB73817B31E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86DD21-65B5-4E32-830D-5728CED14CFB}"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BD738BCC-91B2-4BFC-89CC-BC3AFD091137}">
      <dgm:prSet/>
      <dgm:spPr/>
      <dgm:t>
        <a:bodyPr/>
        <a:lstStyle/>
        <a:p>
          <a:pPr rtl="0"/>
          <a:r>
            <a:rPr lang="en-US" smtClean="0"/>
            <a:t>Business units always requires funds for meeting growing expenses and also for expansion and diversification of business activities.</a:t>
          </a:r>
          <a:endParaRPr lang="en-IN"/>
        </a:p>
      </dgm:t>
    </dgm:pt>
    <dgm:pt modelId="{35E5B084-EC5C-48AA-8FC0-944ED69620DE}" type="parTrans" cxnId="{FA8A6486-C5EE-4CB1-B4C0-012BA2955401}">
      <dgm:prSet/>
      <dgm:spPr/>
      <dgm:t>
        <a:bodyPr/>
        <a:lstStyle/>
        <a:p>
          <a:endParaRPr lang="en-US"/>
        </a:p>
      </dgm:t>
    </dgm:pt>
    <dgm:pt modelId="{86E5C116-4ABE-44DA-952E-CF8FC1E14008}" type="sibTrans" cxnId="{FA8A6486-C5EE-4CB1-B4C0-012BA2955401}">
      <dgm:prSet/>
      <dgm:spPr/>
      <dgm:t>
        <a:bodyPr/>
        <a:lstStyle/>
        <a:p>
          <a:endParaRPr lang="en-US"/>
        </a:p>
      </dgm:t>
    </dgm:pt>
    <dgm:pt modelId="{AC73DA96-9988-4DB6-9082-5E386DA1D5CD}">
      <dgm:prSet/>
      <dgm:spPr/>
      <dgm:t>
        <a:bodyPr/>
        <a:lstStyle/>
        <a:p>
          <a:pPr rtl="0"/>
          <a:r>
            <a:rPr lang="en-US" smtClean="0"/>
            <a:t>Should select short term or long term sources of funds.</a:t>
          </a:r>
          <a:endParaRPr lang="en-IN"/>
        </a:p>
      </dgm:t>
    </dgm:pt>
    <dgm:pt modelId="{6706F3DE-F792-4B0C-AA18-E13B56134BEF}" type="parTrans" cxnId="{A33B5EDB-CFAE-4B3A-97B2-ACD33160011E}">
      <dgm:prSet/>
      <dgm:spPr/>
      <dgm:t>
        <a:bodyPr/>
        <a:lstStyle/>
        <a:p>
          <a:endParaRPr lang="en-US"/>
        </a:p>
      </dgm:t>
    </dgm:pt>
    <dgm:pt modelId="{694E0FAC-0076-4F80-B174-63949FD6CFF1}" type="sibTrans" cxnId="{A33B5EDB-CFAE-4B3A-97B2-ACD33160011E}">
      <dgm:prSet/>
      <dgm:spPr/>
      <dgm:t>
        <a:bodyPr/>
        <a:lstStyle/>
        <a:p>
          <a:endParaRPr lang="en-US"/>
        </a:p>
      </dgm:t>
    </dgm:pt>
    <dgm:pt modelId="{E7659294-5477-4EDA-94A9-FBBADF3E41FF}">
      <dgm:prSet/>
      <dgm:spPr/>
      <dgm:t>
        <a:bodyPr/>
        <a:lstStyle/>
        <a:p>
          <a:pPr rtl="0"/>
          <a:r>
            <a:rPr lang="en-US" smtClean="0"/>
            <a:t>Reliable end economical sources should be preferred.</a:t>
          </a:r>
          <a:endParaRPr lang="en-IN"/>
        </a:p>
      </dgm:t>
    </dgm:pt>
    <dgm:pt modelId="{555E1DAA-A35C-45C5-A693-B25E1143DDD9}" type="parTrans" cxnId="{D0776498-3FDF-4EAF-9191-26FE40EC2F0B}">
      <dgm:prSet/>
      <dgm:spPr/>
      <dgm:t>
        <a:bodyPr/>
        <a:lstStyle/>
        <a:p>
          <a:endParaRPr lang="en-US"/>
        </a:p>
      </dgm:t>
    </dgm:pt>
    <dgm:pt modelId="{9B2C1616-6BAF-4F74-AB1D-F3B872D3D372}" type="sibTrans" cxnId="{D0776498-3FDF-4EAF-9191-26FE40EC2F0B}">
      <dgm:prSet/>
      <dgm:spPr/>
      <dgm:t>
        <a:bodyPr/>
        <a:lstStyle/>
        <a:p>
          <a:endParaRPr lang="en-US"/>
        </a:p>
      </dgm:t>
    </dgm:pt>
    <dgm:pt modelId="{C6DC97C1-58E7-4122-B24C-AFB0A40FA082}" type="pres">
      <dgm:prSet presAssocID="{0C86DD21-65B5-4E32-830D-5728CED14CFB}" presName="linear" presStyleCnt="0">
        <dgm:presLayoutVars>
          <dgm:animLvl val="lvl"/>
          <dgm:resizeHandles val="exact"/>
        </dgm:presLayoutVars>
      </dgm:prSet>
      <dgm:spPr/>
    </dgm:pt>
    <dgm:pt modelId="{D8277FF5-9ED7-4872-B98A-CB137133B0A0}" type="pres">
      <dgm:prSet presAssocID="{BD738BCC-91B2-4BFC-89CC-BC3AFD091137}" presName="parentText" presStyleLbl="node1" presStyleIdx="0" presStyleCnt="3">
        <dgm:presLayoutVars>
          <dgm:chMax val="0"/>
          <dgm:bulletEnabled val="1"/>
        </dgm:presLayoutVars>
      </dgm:prSet>
      <dgm:spPr/>
    </dgm:pt>
    <dgm:pt modelId="{9F4B625B-0A7B-4CBD-B7F6-780E8391D31F}" type="pres">
      <dgm:prSet presAssocID="{86E5C116-4ABE-44DA-952E-CF8FC1E14008}" presName="spacer" presStyleCnt="0"/>
      <dgm:spPr/>
    </dgm:pt>
    <dgm:pt modelId="{24031022-A969-4B06-AA97-A1DB8C2C9497}" type="pres">
      <dgm:prSet presAssocID="{AC73DA96-9988-4DB6-9082-5E386DA1D5CD}" presName="parentText" presStyleLbl="node1" presStyleIdx="1" presStyleCnt="3">
        <dgm:presLayoutVars>
          <dgm:chMax val="0"/>
          <dgm:bulletEnabled val="1"/>
        </dgm:presLayoutVars>
      </dgm:prSet>
      <dgm:spPr/>
    </dgm:pt>
    <dgm:pt modelId="{10E60D72-E44C-42BE-A908-70B9B46C75CF}" type="pres">
      <dgm:prSet presAssocID="{694E0FAC-0076-4F80-B174-63949FD6CFF1}" presName="spacer" presStyleCnt="0"/>
      <dgm:spPr/>
    </dgm:pt>
    <dgm:pt modelId="{618AD95A-CB41-4C31-9411-EBAFD08D5EE2}" type="pres">
      <dgm:prSet presAssocID="{E7659294-5477-4EDA-94A9-FBBADF3E41FF}" presName="parentText" presStyleLbl="node1" presStyleIdx="2" presStyleCnt="3">
        <dgm:presLayoutVars>
          <dgm:chMax val="0"/>
          <dgm:bulletEnabled val="1"/>
        </dgm:presLayoutVars>
      </dgm:prSet>
      <dgm:spPr/>
    </dgm:pt>
  </dgm:ptLst>
  <dgm:cxnLst>
    <dgm:cxn modelId="{E5518405-E046-49BE-9666-D2625B8D757C}" type="presOf" srcId="{0C86DD21-65B5-4E32-830D-5728CED14CFB}" destId="{C6DC97C1-58E7-4122-B24C-AFB0A40FA082}" srcOrd="0" destOrd="0" presId="urn:microsoft.com/office/officeart/2005/8/layout/vList2"/>
    <dgm:cxn modelId="{A33B5EDB-CFAE-4B3A-97B2-ACD33160011E}" srcId="{0C86DD21-65B5-4E32-830D-5728CED14CFB}" destId="{AC73DA96-9988-4DB6-9082-5E386DA1D5CD}" srcOrd="1" destOrd="0" parTransId="{6706F3DE-F792-4B0C-AA18-E13B56134BEF}" sibTransId="{694E0FAC-0076-4F80-B174-63949FD6CFF1}"/>
    <dgm:cxn modelId="{F528EDF8-9D5B-4D9C-97B5-2B2A550A84D3}" type="presOf" srcId="{BD738BCC-91B2-4BFC-89CC-BC3AFD091137}" destId="{D8277FF5-9ED7-4872-B98A-CB137133B0A0}" srcOrd="0" destOrd="0" presId="urn:microsoft.com/office/officeart/2005/8/layout/vList2"/>
    <dgm:cxn modelId="{FA8A6486-C5EE-4CB1-B4C0-012BA2955401}" srcId="{0C86DD21-65B5-4E32-830D-5728CED14CFB}" destId="{BD738BCC-91B2-4BFC-89CC-BC3AFD091137}" srcOrd="0" destOrd="0" parTransId="{35E5B084-EC5C-48AA-8FC0-944ED69620DE}" sibTransId="{86E5C116-4ABE-44DA-952E-CF8FC1E14008}"/>
    <dgm:cxn modelId="{6DCD16D7-4759-49AA-BC96-4EB6251D4183}" type="presOf" srcId="{AC73DA96-9988-4DB6-9082-5E386DA1D5CD}" destId="{24031022-A969-4B06-AA97-A1DB8C2C9497}" srcOrd="0" destOrd="0" presId="urn:microsoft.com/office/officeart/2005/8/layout/vList2"/>
    <dgm:cxn modelId="{D0776498-3FDF-4EAF-9191-26FE40EC2F0B}" srcId="{0C86DD21-65B5-4E32-830D-5728CED14CFB}" destId="{E7659294-5477-4EDA-94A9-FBBADF3E41FF}" srcOrd="2" destOrd="0" parTransId="{555E1DAA-A35C-45C5-A693-B25E1143DDD9}" sibTransId="{9B2C1616-6BAF-4F74-AB1D-F3B872D3D372}"/>
    <dgm:cxn modelId="{E45139BA-BDBB-4D24-826E-2E4E0A5D2EEF}" type="presOf" srcId="{E7659294-5477-4EDA-94A9-FBBADF3E41FF}" destId="{618AD95A-CB41-4C31-9411-EBAFD08D5EE2}" srcOrd="0" destOrd="0" presId="urn:microsoft.com/office/officeart/2005/8/layout/vList2"/>
    <dgm:cxn modelId="{F95A8573-3193-4B6C-A532-4AB38334BDED}" type="presParOf" srcId="{C6DC97C1-58E7-4122-B24C-AFB0A40FA082}" destId="{D8277FF5-9ED7-4872-B98A-CB137133B0A0}" srcOrd="0" destOrd="0" presId="urn:microsoft.com/office/officeart/2005/8/layout/vList2"/>
    <dgm:cxn modelId="{60168FBC-7611-418C-A120-0FAB82A558DA}" type="presParOf" srcId="{C6DC97C1-58E7-4122-B24C-AFB0A40FA082}" destId="{9F4B625B-0A7B-4CBD-B7F6-780E8391D31F}" srcOrd="1" destOrd="0" presId="urn:microsoft.com/office/officeart/2005/8/layout/vList2"/>
    <dgm:cxn modelId="{505B3698-6927-4B62-94B1-1D17F2B2DCAE}" type="presParOf" srcId="{C6DC97C1-58E7-4122-B24C-AFB0A40FA082}" destId="{24031022-A969-4B06-AA97-A1DB8C2C9497}" srcOrd="2" destOrd="0" presId="urn:microsoft.com/office/officeart/2005/8/layout/vList2"/>
    <dgm:cxn modelId="{DB5715D3-7729-4F18-AB1F-34DD4D274AFF}" type="presParOf" srcId="{C6DC97C1-58E7-4122-B24C-AFB0A40FA082}" destId="{10E60D72-E44C-42BE-A908-70B9B46C75CF}" srcOrd="3" destOrd="0" presId="urn:microsoft.com/office/officeart/2005/8/layout/vList2"/>
    <dgm:cxn modelId="{B4DA51F1-F503-45EA-A44F-E6AE6DD5500A}" type="presParOf" srcId="{C6DC97C1-58E7-4122-B24C-AFB0A40FA082}" destId="{618AD95A-CB41-4C31-9411-EBAFD08D5EE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FB98BDF-13B5-4EA7-9C63-E8B03E4C3838}" type="doc">
      <dgm:prSet loTypeId="urn:microsoft.com/office/officeart/2005/8/layout/vList2" loCatId="list" qsTypeId="urn:microsoft.com/office/officeart/2005/8/quickstyle/simple1" qsCatId="simple" csTypeId="urn:microsoft.com/office/officeart/2005/8/colors/accent2_2" csCatId="accent2"/>
      <dgm:spPr/>
      <dgm:t>
        <a:bodyPr/>
        <a:lstStyle/>
        <a:p>
          <a:endParaRPr lang="en-US"/>
        </a:p>
      </dgm:t>
    </dgm:pt>
    <dgm:pt modelId="{82F7028C-2B2F-43DE-8DC4-2844E6DF521C}">
      <dgm:prSet/>
      <dgm:spPr/>
      <dgm:t>
        <a:bodyPr/>
        <a:lstStyle/>
        <a:p>
          <a:pPr rtl="0"/>
          <a:r>
            <a:rPr lang="en-US" smtClean="0"/>
            <a:t>Financial manager is an expert in his field so he should be consulting the top level manager regarding financial decisions of the company.</a:t>
          </a:r>
          <a:endParaRPr lang="en-IN"/>
        </a:p>
      </dgm:t>
    </dgm:pt>
    <dgm:pt modelId="{0B7EF303-B334-4CBB-A710-ECE4327E8D42}" type="parTrans" cxnId="{6F72A98B-D3FB-4E2D-AD64-DEDF85A2F2E0}">
      <dgm:prSet/>
      <dgm:spPr/>
      <dgm:t>
        <a:bodyPr/>
        <a:lstStyle/>
        <a:p>
          <a:endParaRPr lang="en-US"/>
        </a:p>
      </dgm:t>
    </dgm:pt>
    <dgm:pt modelId="{37BC135B-5AC5-4DC5-9844-DB523B3E3B79}" type="sibTrans" cxnId="{6F72A98B-D3FB-4E2D-AD64-DEDF85A2F2E0}">
      <dgm:prSet/>
      <dgm:spPr/>
      <dgm:t>
        <a:bodyPr/>
        <a:lstStyle/>
        <a:p>
          <a:endParaRPr lang="en-US"/>
        </a:p>
      </dgm:t>
    </dgm:pt>
    <dgm:pt modelId="{529DE541-212E-4B7B-8443-6E04F88F3DBB}" type="pres">
      <dgm:prSet presAssocID="{2FB98BDF-13B5-4EA7-9C63-E8B03E4C3838}" presName="linear" presStyleCnt="0">
        <dgm:presLayoutVars>
          <dgm:animLvl val="lvl"/>
          <dgm:resizeHandles val="exact"/>
        </dgm:presLayoutVars>
      </dgm:prSet>
      <dgm:spPr/>
    </dgm:pt>
    <dgm:pt modelId="{5EABB5CD-1D58-440D-B2F5-BDC4B8119052}" type="pres">
      <dgm:prSet presAssocID="{82F7028C-2B2F-43DE-8DC4-2844E6DF521C}" presName="parentText" presStyleLbl="node1" presStyleIdx="0" presStyleCnt="1">
        <dgm:presLayoutVars>
          <dgm:chMax val="0"/>
          <dgm:bulletEnabled val="1"/>
        </dgm:presLayoutVars>
      </dgm:prSet>
      <dgm:spPr/>
    </dgm:pt>
  </dgm:ptLst>
  <dgm:cxnLst>
    <dgm:cxn modelId="{BE2E1880-C15C-4303-8960-EC442041121E}" type="presOf" srcId="{82F7028C-2B2F-43DE-8DC4-2844E6DF521C}" destId="{5EABB5CD-1D58-440D-B2F5-BDC4B8119052}" srcOrd="0" destOrd="0" presId="urn:microsoft.com/office/officeart/2005/8/layout/vList2"/>
    <dgm:cxn modelId="{EC38B7F5-E6BC-45AA-BEE4-2B3155021D16}" type="presOf" srcId="{2FB98BDF-13B5-4EA7-9C63-E8B03E4C3838}" destId="{529DE541-212E-4B7B-8443-6E04F88F3DBB}" srcOrd="0" destOrd="0" presId="urn:microsoft.com/office/officeart/2005/8/layout/vList2"/>
    <dgm:cxn modelId="{6F72A98B-D3FB-4E2D-AD64-DEDF85A2F2E0}" srcId="{2FB98BDF-13B5-4EA7-9C63-E8B03E4C3838}" destId="{82F7028C-2B2F-43DE-8DC4-2844E6DF521C}" srcOrd="0" destOrd="0" parTransId="{0B7EF303-B334-4CBB-A710-ECE4327E8D42}" sibTransId="{37BC135B-5AC5-4DC5-9844-DB523B3E3B79}"/>
    <dgm:cxn modelId="{1C9ED120-B82F-4A60-8699-A576842FE2BD}" type="presParOf" srcId="{529DE541-212E-4B7B-8443-6E04F88F3DBB}" destId="{5EABB5CD-1D58-440D-B2F5-BDC4B811905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8C33FE2-D7FE-4B0C-ACEE-719F9E295FD0}"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E852756E-2C0D-4ACB-8339-92457579B3EB}">
      <dgm:prSet/>
      <dgm:spPr/>
      <dgm:t>
        <a:bodyPr/>
        <a:lstStyle/>
        <a:p>
          <a:pPr rtl="0"/>
          <a:r>
            <a:rPr lang="en-US" smtClean="0"/>
            <a:t>Capital budgeting involves choosing projects that add value to a company. The capital budgeting process can involve almost anything including acquiring land or purchasing fixed assets like a new truck or machinery.</a:t>
          </a:r>
          <a:endParaRPr lang="en-IN"/>
        </a:p>
      </dgm:t>
    </dgm:pt>
    <dgm:pt modelId="{F58CDD5B-8E13-4C37-9021-AF497E594CF5}" type="parTrans" cxnId="{C6AA6B36-11C6-4854-A6F5-543D1161088D}">
      <dgm:prSet/>
      <dgm:spPr/>
      <dgm:t>
        <a:bodyPr/>
        <a:lstStyle/>
        <a:p>
          <a:endParaRPr lang="en-US"/>
        </a:p>
      </dgm:t>
    </dgm:pt>
    <dgm:pt modelId="{FEFC5470-8C8F-4208-9FF6-0227392C36E6}" type="sibTrans" cxnId="{C6AA6B36-11C6-4854-A6F5-543D1161088D}">
      <dgm:prSet/>
      <dgm:spPr/>
      <dgm:t>
        <a:bodyPr/>
        <a:lstStyle/>
        <a:p>
          <a:endParaRPr lang="en-US"/>
        </a:p>
      </dgm:t>
    </dgm:pt>
    <dgm:pt modelId="{DE7D1914-D6C8-4FA3-AE0B-0D7073FA6D29}">
      <dgm:prSet/>
      <dgm:spPr/>
      <dgm:t>
        <a:bodyPr/>
        <a:lstStyle/>
        <a:p>
          <a:pPr rtl="0"/>
          <a:r>
            <a:rPr lang="en-US" smtClean="0"/>
            <a:t>Corporations are typically required, or at least recommended, to undertake those projects that will increase profitability and thus enhance shareholders' wealth.</a:t>
          </a:r>
          <a:endParaRPr lang="en-IN"/>
        </a:p>
      </dgm:t>
    </dgm:pt>
    <dgm:pt modelId="{342F1880-33FD-495A-82CD-275D5900B906}" type="parTrans" cxnId="{0CAC618C-57D0-4661-B9A2-0580893DF72A}">
      <dgm:prSet/>
      <dgm:spPr/>
      <dgm:t>
        <a:bodyPr/>
        <a:lstStyle/>
        <a:p>
          <a:endParaRPr lang="en-US"/>
        </a:p>
      </dgm:t>
    </dgm:pt>
    <dgm:pt modelId="{56A7A6D9-8D89-4936-9DB0-F94E2EABBB82}" type="sibTrans" cxnId="{0CAC618C-57D0-4661-B9A2-0580893DF72A}">
      <dgm:prSet/>
      <dgm:spPr/>
      <dgm:t>
        <a:bodyPr/>
        <a:lstStyle/>
        <a:p>
          <a:endParaRPr lang="en-US"/>
        </a:p>
      </dgm:t>
    </dgm:pt>
    <dgm:pt modelId="{E11FEE34-3DBC-4B77-A120-53FD765F7247}">
      <dgm:prSet/>
      <dgm:spPr/>
      <dgm:t>
        <a:bodyPr/>
        <a:lstStyle/>
        <a:p>
          <a:pPr rtl="0"/>
          <a:r>
            <a:rPr lang="en-US" smtClean="0"/>
            <a:t>However, the rate of return deemed acceptable or unacceptable is influenced by other factors specific to the company as well as the project.</a:t>
          </a:r>
          <a:endParaRPr lang="en-IN"/>
        </a:p>
      </dgm:t>
    </dgm:pt>
    <dgm:pt modelId="{300008F4-F60B-40BD-BA3A-FE1F4CD90D46}" type="parTrans" cxnId="{170DA817-8492-45C2-ABB3-5CE8EEF4024D}">
      <dgm:prSet/>
      <dgm:spPr/>
      <dgm:t>
        <a:bodyPr/>
        <a:lstStyle/>
        <a:p>
          <a:endParaRPr lang="en-US"/>
        </a:p>
      </dgm:t>
    </dgm:pt>
    <dgm:pt modelId="{1DC2DC95-C3D7-49C7-9513-92D66224CC3E}" type="sibTrans" cxnId="{170DA817-8492-45C2-ABB3-5CE8EEF4024D}">
      <dgm:prSet/>
      <dgm:spPr/>
      <dgm:t>
        <a:bodyPr/>
        <a:lstStyle/>
        <a:p>
          <a:endParaRPr lang="en-US"/>
        </a:p>
      </dgm:t>
    </dgm:pt>
    <dgm:pt modelId="{B6191DA1-1E48-4274-A765-C1BC7142C0C7}">
      <dgm:prSet/>
      <dgm:spPr/>
      <dgm:t>
        <a:bodyPr/>
        <a:lstStyle/>
        <a:p>
          <a:pPr rtl="0"/>
          <a:r>
            <a:rPr lang="en-US" smtClean="0"/>
            <a:t>For example, a social or charitable project is often not approved based on the rate of return, but more on the desire of a business to foster goodwill and contribute back to its community.</a:t>
          </a:r>
          <a:endParaRPr lang="en-IN"/>
        </a:p>
      </dgm:t>
    </dgm:pt>
    <dgm:pt modelId="{D524E727-E8F2-4420-85B9-77292E6302CE}" type="parTrans" cxnId="{112B8143-6716-468E-930D-C7716904AD18}">
      <dgm:prSet/>
      <dgm:spPr/>
      <dgm:t>
        <a:bodyPr/>
        <a:lstStyle/>
        <a:p>
          <a:endParaRPr lang="en-US"/>
        </a:p>
      </dgm:t>
    </dgm:pt>
    <dgm:pt modelId="{785E126E-4CA1-4F29-A8F5-0D47A580A6F6}" type="sibTrans" cxnId="{112B8143-6716-468E-930D-C7716904AD18}">
      <dgm:prSet/>
      <dgm:spPr/>
      <dgm:t>
        <a:bodyPr/>
        <a:lstStyle/>
        <a:p>
          <a:endParaRPr lang="en-US"/>
        </a:p>
      </dgm:t>
    </dgm:pt>
    <dgm:pt modelId="{5A36E955-885C-49D5-95F5-C801660E51D7}" type="pres">
      <dgm:prSet presAssocID="{48C33FE2-D7FE-4B0C-ACEE-719F9E295FD0}" presName="linear" presStyleCnt="0">
        <dgm:presLayoutVars>
          <dgm:animLvl val="lvl"/>
          <dgm:resizeHandles val="exact"/>
        </dgm:presLayoutVars>
      </dgm:prSet>
      <dgm:spPr/>
    </dgm:pt>
    <dgm:pt modelId="{2043483D-023C-4131-9FF3-2DF3F8E4FD99}" type="pres">
      <dgm:prSet presAssocID="{E852756E-2C0D-4ACB-8339-92457579B3EB}" presName="parentText" presStyleLbl="node1" presStyleIdx="0" presStyleCnt="4">
        <dgm:presLayoutVars>
          <dgm:chMax val="0"/>
          <dgm:bulletEnabled val="1"/>
        </dgm:presLayoutVars>
      </dgm:prSet>
      <dgm:spPr/>
    </dgm:pt>
    <dgm:pt modelId="{CE608B5A-3CE9-45C1-B490-BD811534AF76}" type="pres">
      <dgm:prSet presAssocID="{FEFC5470-8C8F-4208-9FF6-0227392C36E6}" presName="spacer" presStyleCnt="0"/>
      <dgm:spPr/>
    </dgm:pt>
    <dgm:pt modelId="{5CE084EA-23B1-48FE-A812-D24898DE898E}" type="pres">
      <dgm:prSet presAssocID="{DE7D1914-D6C8-4FA3-AE0B-0D7073FA6D29}" presName="parentText" presStyleLbl="node1" presStyleIdx="1" presStyleCnt="4">
        <dgm:presLayoutVars>
          <dgm:chMax val="0"/>
          <dgm:bulletEnabled val="1"/>
        </dgm:presLayoutVars>
      </dgm:prSet>
      <dgm:spPr/>
    </dgm:pt>
    <dgm:pt modelId="{C7C9567B-65C9-490F-A639-EFE9D753E139}" type="pres">
      <dgm:prSet presAssocID="{56A7A6D9-8D89-4936-9DB0-F94E2EABBB82}" presName="spacer" presStyleCnt="0"/>
      <dgm:spPr/>
    </dgm:pt>
    <dgm:pt modelId="{E102D92C-B37E-42B3-840C-7A9761C75BE3}" type="pres">
      <dgm:prSet presAssocID="{E11FEE34-3DBC-4B77-A120-53FD765F7247}" presName="parentText" presStyleLbl="node1" presStyleIdx="2" presStyleCnt="4">
        <dgm:presLayoutVars>
          <dgm:chMax val="0"/>
          <dgm:bulletEnabled val="1"/>
        </dgm:presLayoutVars>
      </dgm:prSet>
      <dgm:spPr/>
    </dgm:pt>
    <dgm:pt modelId="{4F605BB3-DC62-4B9A-A387-63E24E276CED}" type="pres">
      <dgm:prSet presAssocID="{1DC2DC95-C3D7-49C7-9513-92D66224CC3E}" presName="spacer" presStyleCnt="0"/>
      <dgm:spPr/>
    </dgm:pt>
    <dgm:pt modelId="{41E7E0B9-E018-4296-B888-45A9D932E09F}" type="pres">
      <dgm:prSet presAssocID="{B6191DA1-1E48-4274-A765-C1BC7142C0C7}" presName="parentText" presStyleLbl="node1" presStyleIdx="3" presStyleCnt="4">
        <dgm:presLayoutVars>
          <dgm:chMax val="0"/>
          <dgm:bulletEnabled val="1"/>
        </dgm:presLayoutVars>
      </dgm:prSet>
      <dgm:spPr/>
    </dgm:pt>
  </dgm:ptLst>
  <dgm:cxnLst>
    <dgm:cxn modelId="{C8A85878-7CC8-4AF4-B7A7-CD02ACD045B0}" type="presOf" srcId="{B6191DA1-1E48-4274-A765-C1BC7142C0C7}" destId="{41E7E0B9-E018-4296-B888-45A9D932E09F}" srcOrd="0" destOrd="0" presId="urn:microsoft.com/office/officeart/2005/8/layout/vList2"/>
    <dgm:cxn modelId="{C6AA6B36-11C6-4854-A6F5-543D1161088D}" srcId="{48C33FE2-D7FE-4B0C-ACEE-719F9E295FD0}" destId="{E852756E-2C0D-4ACB-8339-92457579B3EB}" srcOrd="0" destOrd="0" parTransId="{F58CDD5B-8E13-4C37-9021-AF497E594CF5}" sibTransId="{FEFC5470-8C8F-4208-9FF6-0227392C36E6}"/>
    <dgm:cxn modelId="{3B3B7914-BD7E-429C-8A66-FE4B012D7F43}" type="presOf" srcId="{48C33FE2-D7FE-4B0C-ACEE-719F9E295FD0}" destId="{5A36E955-885C-49D5-95F5-C801660E51D7}" srcOrd="0" destOrd="0" presId="urn:microsoft.com/office/officeart/2005/8/layout/vList2"/>
    <dgm:cxn modelId="{112B8143-6716-468E-930D-C7716904AD18}" srcId="{48C33FE2-D7FE-4B0C-ACEE-719F9E295FD0}" destId="{B6191DA1-1E48-4274-A765-C1BC7142C0C7}" srcOrd="3" destOrd="0" parTransId="{D524E727-E8F2-4420-85B9-77292E6302CE}" sibTransId="{785E126E-4CA1-4F29-A8F5-0D47A580A6F6}"/>
    <dgm:cxn modelId="{F085335B-9B91-4AB2-B62E-10200453038C}" type="presOf" srcId="{E11FEE34-3DBC-4B77-A120-53FD765F7247}" destId="{E102D92C-B37E-42B3-840C-7A9761C75BE3}" srcOrd="0" destOrd="0" presId="urn:microsoft.com/office/officeart/2005/8/layout/vList2"/>
    <dgm:cxn modelId="{0CAC618C-57D0-4661-B9A2-0580893DF72A}" srcId="{48C33FE2-D7FE-4B0C-ACEE-719F9E295FD0}" destId="{DE7D1914-D6C8-4FA3-AE0B-0D7073FA6D29}" srcOrd="1" destOrd="0" parTransId="{342F1880-33FD-495A-82CD-275D5900B906}" sibTransId="{56A7A6D9-8D89-4936-9DB0-F94E2EABBB82}"/>
    <dgm:cxn modelId="{170DA817-8492-45C2-ABB3-5CE8EEF4024D}" srcId="{48C33FE2-D7FE-4B0C-ACEE-719F9E295FD0}" destId="{E11FEE34-3DBC-4B77-A120-53FD765F7247}" srcOrd="2" destOrd="0" parTransId="{300008F4-F60B-40BD-BA3A-FE1F4CD90D46}" sibTransId="{1DC2DC95-C3D7-49C7-9513-92D66224CC3E}"/>
    <dgm:cxn modelId="{92E47EF4-B975-4094-AE9F-86B530402D45}" type="presOf" srcId="{E852756E-2C0D-4ACB-8339-92457579B3EB}" destId="{2043483D-023C-4131-9FF3-2DF3F8E4FD99}" srcOrd="0" destOrd="0" presId="urn:microsoft.com/office/officeart/2005/8/layout/vList2"/>
    <dgm:cxn modelId="{929046FF-F52F-4476-B962-18469D377F49}" type="presOf" srcId="{DE7D1914-D6C8-4FA3-AE0B-0D7073FA6D29}" destId="{5CE084EA-23B1-48FE-A812-D24898DE898E}" srcOrd="0" destOrd="0" presId="urn:microsoft.com/office/officeart/2005/8/layout/vList2"/>
    <dgm:cxn modelId="{3FEC2DF0-C6E9-428B-98BC-C84FE9290F6E}" type="presParOf" srcId="{5A36E955-885C-49D5-95F5-C801660E51D7}" destId="{2043483D-023C-4131-9FF3-2DF3F8E4FD99}" srcOrd="0" destOrd="0" presId="urn:microsoft.com/office/officeart/2005/8/layout/vList2"/>
    <dgm:cxn modelId="{D2DFBE99-BA81-43D4-9B22-E53868BE2460}" type="presParOf" srcId="{5A36E955-885C-49D5-95F5-C801660E51D7}" destId="{CE608B5A-3CE9-45C1-B490-BD811534AF76}" srcOrd="1" destOrd="0" presId="urn:microsoft.com/office/officeart/2005/8/layout/vList2"/>
    <dgm:cxn modelId="{D79017A8-802C-4393-A046-43C7B7940F27}" type="presParOf" srcId="{5A36E955-885C-49D5-95F5-C801660E51D7}" destId="{5CE084EA-23B1-48FE-A812-D24898DE898E}" srcOrd="2" destOrd="0" presId="urn:microsoft.com/office/officeart/2005/8/layout/vList2"/>
    <dgm:cxn modelId="{450864B2-3F4A-49BF-AFE7-AC4CFE42B330}" type="presParOf" srcId="{5A36E955-885C-49D5-95F5-C801660E51D7}" destId="{C7C9567B-65C9-490F-A639-EFE9D753E139}" srcOrd="3" destOrd="0" presId="urn:microsoft.com/office/officeart/2005/8/layout/vList2"/>
    <dgm:cxn modelId="{B1E413AB-0380-4B6E-8CA9-654B6CFFDC50}" type="presParOf" srcId="{5A36E955-885C-49D5-95F5-C801660E51D7}" destId="{E102D92C-B37E-42B3-840C-7A9761C75BE3}" srcOrd="4" destOrd="0" presId="urn:microsoft.com/office/officeart/2005/8/layout/vList2"/>
    <dgm:cxn modelId="{1C8CFD77-93FE-4866-BC82-178A2C3F002F}" type="presParOf" srcId="{5A36E955-885C-49D5-95F5-C801660E51D7}" destId="{4F605BB3-DC62-4B9A-A387-63E24E276CED}" srcOrd="5" destOrd="0" presId="urn:microsoft.com/office/officeart/2005/8/layout/vList2"/>
    <dgm:cxn modelId="{657B7C63-12B4-4A49-BC69-9D97C15524B2}" type="presParOf" srcId="{5A36E955-885C-49D5-95F5-C801660E51D7}" destId="{41E7E0B9-E018-4296-B888-45A9D932E09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1522E9-D42F-470B-8C1B-81EFA98935CF}" type="doc">
      <dgm:prSet loTypeId="urn:microsoft.com/office/officeart/2005/8/layout/process2" loCatId="process" qsTypeId="urn:microsoft.com/office/officeart/2005/8/quickstyle/simple1" qsCatId="simple" csTypeId="urn:microsoft.com/office/officeart/2005/8/colors/colorful5" csCatId="colorful" phldr="1"/>
      <dgm:spPr/>
      <dgm:t>
        <a:bodyPr/>
        <a:lstStyle/>
        <a:p>
          <a:endParaRPr lang="en-US"/>
        </a:p>
      </dgm:t>
    </dgm:pt>
    <dgm:pt modelId="{D7EFEB5E-D2D7-4608-BD45-F40C988578FF}">
      <dgm:prSet/>
      <dgm:spPr/>
      <dgm:t>
        <a:bodyPr/>
        <a:lstStyle/>
        <a:p>
          <a:pPr rtl="0"/>
          <a:r>
            <a:rPr lang="en-US" dirty="0" smtClean="0"/>
            <a:t>Capital budgeting is an important financial management tool because it provides a means for evaluating and measuring a project's value throughout the life of the project. </a:t>
          </a:r>
          <a:endParaRPr lang="en-IN" dirty="0"/>
        </a:p>
      </dgm:t>
    </dgm:pt>
    <dgm:pt modelId="{013655FF-B69D-446B-9510-87D267C58B1F}" type="sibTrans" cxnId="{338FBAF9-AC61-4977-91BA-0EE6D433A150}">
      <dgm:prSet/>
      <dgm:spPr/>
      <dgm:t>
        <a:bodyPr/>
        <a:lstStyle/>
        <a:p>
          <a:endParaRPr lang="en-US"/>
        </a:p>
      </dgm:t>
    </dgm:pt>
    <dgm:pt modelId="{6A2E25B4-4DE2-404A-811E-82CA3BB9CB25}" type="parTrans" cxnId="{338FBAF9-AC61-4977-91BA-0EE6D433A150}">
      <dgm:prSet/>
      <dgm:spPr/>
      <dgm:t>
        <a:bodyPr/>
        <a:lstStyle/>
        <a:p>
          <a:endParaRPr lang="en-US"/>
        </a:p>
      </dgm:t>
    </dgm:pt>
    <dgm:pt modelId="{D7EC805A-7BD2-49FC-8431-C658D55D86B2}">
      <dgm:prSet/>
      <dgm:spPr/>
      <dgm:t>
        <a:bodyPr/>
        <a:lstStyle/>
        <a:p>
          <a:pPr rtl="0"/>
          <a:r>
            <a:rPr lang="en-US" smtClean="0"/>
            <a:t>Using capital budgeting is important when you need to assess and rank the value of projects or investments that require a large capital investment to determine whether they are worth pursuing. </a:t>
          </a:r>
          <a:endParaRPr lang="en-IN"/>
        </a:p>
      </dgm:t>
    </dgm:pt>
    <dgm:pt modelId="{A1A61363-366E-4F4B-8FC9-2D43879845C1}" type="sibTrans" cxnId="{A2120767-B3A9-45AF-A087-A5B039FB4911}">
      <dgm:prSet/>
      <dgm:spPr/>
      <dgm:t>
        <a:bodyPr/>
        <a:lstStyle/>
        <a:p>
          <a:endParaRPr lang="en-US"/>
        </a:p>
      </dgm:t>
    </dgm:pt>
    <dgm:pt modelId="{1AA566FA-6266-4073-BF75-9E3CFC950B6F}" type="parTrans" cxnId="{A2120767-B3A9-45AF-A087-A5B039FB4911}">
      <dgm:prSet/>
      <dgm:spPr/>
      <dgm:t>
        <a:bodyPr/>
        <a:lstStyle/>
        <a:p>
          <a:endParaRPr lang="en-US"/>
        </a:p>
      </dgm:t>
    </dgm:pt>
    <dgm:pt modelId="{D3CAB80F-427E-41FC-8717-73172AC2F163}" type="pres">
      <dgm:prSet presAssocID="{B51522E9-D42F-470B-8C1B-81EFA98935CF}" presName="linearFlow" presStyleCnt="0">
        <dgm:presLayoutVars>
          <dgm:resizeHandles val="exact"/>
        </dgm:presLayoutVars>
      </dgm:prSet>
      <dgm:spPr/>
    </dgm:pt>
    <dgm:pt modelId="{E36740AB-5401-4B77-B262-DA46DB895E76}" type="pres">
      <dgm:prSet presAssocID="{D7EFEB5E-D2D7-4608-BD45-F40C988578FF}" presName="node" presStyleLbl="node1" presStyleIdx="0" presStyleCnt="2" custScaleX="165205">
        <dgm:presLayoutVars>
          <dgm:bulletEnabled val="1"/>
        </dgm:presLayoutVars>
      </dgm:prSet>
      <dgm:spPr/>
      <dgm:t>
        <a:bodyPr/>
        <a:lstStyle/>
        <a:p>
          <a:endParaRPr lang="en-US"/>
        </a:p>
      </dgm:t>
    </dgm:pt>
    <dgm:pt modelId="{129F0B48-E6DE-44B8-85D3-021A9E4EA4BD}" type="pres">
      <dgm:prSet presAssocID="{013655FF-B69D-446B-9510-87D267C58B1F}" presName="sibTrans" presStyleLbl="sibTrans2D1" presStyleIdx="0" presStyleCnt="1" custScaleX="165205"/>
      <dgm:spPr/>
      <dgm:t>
        <a:bodyPr/>
        <a:lstStyle/>
        <a:p>
          <a:endParaRPr lang="en-US"/>
        </a:p>
      </dgm:t>
    </dgm:pt>
    <dgm:pt modelId="{C4DBB8B7-2580-4B53-B81A-7292F185EBEF}" type="pres">
      <dgm:prSet presAssocID="{013655FF-B69D-446B-9510-87D267C58B1F}" presName="connectorText" presStyleLbl="sibTrans2D1" presStyleIdx="0" presStyleCnt="1"/>
      <dgm:spPr/>
    </dgm:pt>
    <dgm:pt modelId="{ACC70B5D-F4DB-42E3-B69E-3CF380AE90C6}" type="pres">
      <dgm:prSet presAssocID="{D7EC805A-7BD2-49FC-8431-C658D55D86B2}" presName="node" presStyleLbl="node1" presStyleIdx="1" presStyleCnt="2" custScaleX="165205">
        <dgm:presLayoutVars>
          <dgm:bulletEnabled val="1"/>
        </dgm:presLayoutVars>
      </dgm:prSet>
      <dgm:spPr/>
      <dgm:t>
        <a:bodyPr/>
        <a:lstStyle/>
        <a:p>
          <a:endParaRPr lang="en-US"/>
        </a:p>
      </dgm:t>
    </dgm:pt>
  </dgm:ptLst>
  <dgm:cxnLst>
    <dgm:cxn modelId="{1517C5E7-6871-418C-AAB0-AC4F87ECE125}" type="presOf" srcId="{013655FF-B69D-446B-9510-87D267C58B1F}" destId="{C4DBB8B7-2580-4B53-B81A-7292F185EBEF}" srcOrd="1" destOrd="0" presId="urn:microsoft.com/office/officeart/2005/8/layout/process2"/>
    <dgm:cxn modelId="{09A74D06-13C6-4C90-89DD-961FB6493210}" type="presOf" srcId="{013655FF-B69D-446B-9510-87D267C58B1F}" destId="{129F0B48-E6DE-44B8-85D3-021A9E4EA4BD}" srcOrd="0" destOrd="0" presId="urn:microsoft.com/office/officeart/2005/8/layout/process2"/>
    <dgm:cxn modelId="{4179AFB3-BA18-4667-BED6-84E8D09200A2}" type="presOf" srcId="{B51522E9-D42F-470B-8C1B-81EFA98935CF}" destId="{D3CAB80F-427E-41FC-8717-73172AC2F163}" srcOrd="0" destOrd="0" presId="urn:microsoft.com/office/officeart/2005/8/layout/process2"/>
    <dgm:cxn modelId="{338FBAF9-AC61-4977-91BA-0EE6D433A150}" srcId="{B51522E9-D42F-470B-8C1B-81EFA98935CF}" destId="{D7EFEB5E-D2D7-4608-BD45-F40C988578FF}" srcOrd="0" destOrd="0" parTransId="{6A2E25B4-4DE2-404A-811E-82CA3BB9CB25}" sibTransId="{013655FF-B69D-446B-9510-87D267C58B1F}"/>
    <dgm:cxn modelId="{A2120767-B3A9-45AF-A087-A5B039FB4911}" srcId="{B51522E9-D42F-470B-8C1B-81EFA98935CF}" destId="{D7EC805A-7BD2-49FC-8431-C658D55D86B2}" srcOrd="1" destOrd="0" parTransId="{1AA566FA-6266-4073-BF75-9E3CFC950B6F}" sibTransId="{A1A61363-366E-4F4B-8FC9-2D43879845C1}"/>
    <dgm:cxn modelId="{EB4A427C-6960-4D72-9A8F-BB5F65607B7F}" type="presOf" srcId="{D7EFEB5E-D2D7-4608-BD45-F40C988578FF}" destId="{E36740AB-5401-4B77-B262-DA46DB895E76}" srcOrd="0" destOrd="0" presId="urn:microsoft.com/office/officeart/2005/8/layout/process2"/>
    <dgm:cxn modelId="{6CAB77B4-28F7-4D91-9E12-AE9C56105421}" type="presOf" srcId="{D7EC805A-7BD2-49FC-8431-C658D55D86B2}" destId="{ACC70B5D-F4DB-42E3-B69E-3CF380AE90C6}" srcOrd="0" destOrd="0" presId="urn:microsoft.com/office/officeart/2005/8/layout/process2"/>
    <dgm:cxn modelId="{9FDD7B54-5CDC-48E9-81EE-8CB373253A49}" type="presParOf" srcId="{D3CAB80F-427E-41FC-8717-73172AC2F163}" destId="{E36740AB-5401-4B77-B262-DA46DB895E76}" srcOrd="0" destOrd="0" presId="urn:microsoft.com/office/officeart/2005/8/layout/process2"/>
    <dgm:cxn modelId="{AA7D294F-63F9-42EF-9E0C-1946D99F1D52}" type="presParOf" srcId="{D3CAB80F-427E-41FC-8717-73172AC2F163}" destId="{129F0B48-E6DE-44B8-85D3-021A9E4EA4BD}" srcOrd="1" destOrd="0" presId="urn:microsoft.com/office/officeart/2005/8/layout/process2"/>
    <dgm:cxn modelId="{6434E105-1724-49A7-ACCD-592879D8F6E0}" type="presParOf" srcId="{129F0B48-E6DE-44B8-85D3-021A9E4EA4BD}" destId="{C4DBB8B7-2580-4B53-B81A-7292F185EBEF}" srcOrd="0" destOrd="0" presId="urn:microsoft.com/office/officeart/2005/8/layout/process2"/>
    <dgm:cxn modelId="{DA9CADA2-B040-4596-B820-3847A6FFBC4D}" type="presParOf" srcId="{D3CAB80F-427E-41FC-8717-73172AC2F163}" destId="{ACC70B5D-F4DB-42E3-B69E-3CF380AE90C6}"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66D4002-6A19-4513-A5AC-C94C18338C55}"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en-US"/>
        </a:p>
      </dgm:t>
    </dgm:pt>
    <dgm:pt modelId="{E16F8CC5-4F4C-44BF-BD45-182444169814}">
      <dgm:prSet/>
      <dgm:spPr/>
      <dgm:t>
        <a:bodyPr/>
        <a:lstStyle/>
        <a:p>
          <a:pPr rtl="0"/>
          <a:r>
            <a:rPr lang="en-US" smtClean="0"/>
            <a:t>For example, investors can use capital budgeting to analyze investment options and decide which ones are worth investing in.</a:t>
          </a:r>
          <a:endParaRPr lang="en-IN"/>
        </a:p>
      </dgm:t>
    </dgm:pt>
    <dgm:pt modelId="{3D4C6EDE-629A-4352-AA84-D2E6C32D1819}" type="parTrans" cxnId="{6F4C6F05-841D-4CFA-80B5-E96A5A2AC88E}">
      <dgm:prSet/>
      <dgm:spPr/>
      <dgm:t>
        <a:bodyPr/>
        <a:lstStyle/>
        <a:p>
          <a:endParaRPr lang="en-US"/>
        </a:p>
      </dgm:t>
    </dgm:pt>
    <dgm:pt modelId="{0C26B20F-C035-44FF-89EB-DDB5B39DBFDA}" type="sibTrans" cxnId="{6F4C6F05-841D-4CFA-80B5-E96A5A2AC88E}">
      <dgm:prSet/>
      <dgm:spPr/>
      <dgm:t>
        <a:bodyPr/>
        <a:lstStyle/>
        <a:p>
          <a:endParaRPr lang="en-US"/>
        </a:p>
      </dgm:t>
    </dgm:pt>
    <dgm:pt modelId="{15FCBE89-383A-4F03-9FE9-611A4B4B1181}">
      <dgm:prSet/>
      <dgm:spPr/>
      <dgm:t>
        <a:bodyPr/>
        <a:lstStyle/>
        <a:p>
          <a:pPr rtl="0"/>
          <a:r>
            <a:rPr lang="en-US" smtClean="0"/>
            <a:t>Capital budgeting is also important to a company's financial decision makers because it helps them make informed financial decisions for projects they expect to last a year or more that require a large capital investment. Such projects can include</a:t>
          </a:r>
          <a:endParaRPr lang="en-IN"/>
        </a:p>
      </dgm:t>
    </dgm:pt>
    <dgm:pt modelId="{2E5676C9-76BD-4CCB-80F5-6112158AAAD3}" type="parTrans" cxnId="{B4457AA3-26A2-407D-B0EB-C58C93862636}">
      <dgm:prSet/>
      <dgm:spPr/>
      <dgm:t>
        <a:bodyPr/>
        <a:lstStyle/>
        <a:p>
          <a:endParaRPr lang="en-US"/>
        </a:p>
      </dgm:t>
    </dgm:pt>
    <dgm:pt modelId="{55FA19C8-2816-4553-9459-83A999083884}" type="sibTrans" cxnId="{B4457AA3-26A2-407D-B0EB-C58C93862636}">
      <dgm:prSet/>
      <dgm:spPr/>
      <dgm:t>
        <a:bodyPr/>
        <a:lstStyle/>
        <a:p>
          <a:endParaRPr lang="en-US"/>
        </a:p>
      </dgm:t>
    </dgm:pt>
    <dgm:pt modelId="{C81A1624-6CDC-480B-B170-E4BBF48F620A}" type="pres">
      <dgm:prSet presAssocID="{866D4002-6A19-4513-A5AC-C94C18338C55}" presName="diagram" presStyleCnt="0">
        <dgm:presLayoutVars>
          <dgm:chPref val="1"/>
          <dgm:dir/>
          <dgm:animOne val="branch"/>
          <dgm:animLvl val="lvl"/>
          <dgm:resizeHandles/>
        </dgm:presLayoutVars>
      </dgm:prSet>
      <dgm:spPr/>
    </dgm:pt>
    <dgm:pt modelId="{B7896148-9C39-4730-B763-56356209BE7B}" type="pres">
      <dgm:prSet presAssocID="{E16F8CC5-4F4C-44BF-BD45-182444169814}" presName="root" presStyleCnt="0"/>
      <dgm:spPr/>
    </dgm:pt>
    <dgm:pt modelId="{D4EEEC7F-A3DA-428C-AE58-CD51399175A7}" type="pres">
      <dgm:prSet presAssocID="{E16F8CC5-4F4C-44BF-BD45-182444169814}" presName="rootComposite" presStyleCnt="0"/>
      <dgm:spPr/>
    </dgm:pt>
    <dgm:pt modelId="{566137CD-DF52-4AC2-B421-0616F7C57321}" type="pres">
      <dgm:prSet presAssocID="{E16F8CC5-4F4C-44BF-BD45-182444169814}" presName="rootText" presStyleLbl="node1" presStyleIdx="0" presStyleCnt="2" custScaleY="204816"/>
      <dgm:spPr/>
    </dgm:pt>
    <dgm:pt modelId="{75B59620-67B3-4C0D-861D-C6770EC64C28}" type="pres">
      <dgm:prSet presAssocID="{E16F8CC5-4F4C-44BF-BD45-182444169814}" presName="rootConnector" presStyleLbl="node1" presStyleIdx="0" presStyleCnt="2"/>
      <dgm:spPr/>
    </dgm:pt>
    <dgm:pt modelId="{1556E566-7D9F-4AFE-B960-2564E6AC22CB}" type="pres">
      <dgm:prSet presAssocID="{E16F8CC5-4F4C-44BF-BD45-182444169814}" presName="childShape" presStyleCnt="0"/>
      <dgm:spPr/>
    </dgm:pt>
    <dgm:pt modelId="{5BB878B7-5A7F-4414-9D41-663EE17F5DE9}" type="pres">
      <dgm:prSet presAssocID="{15FCBE89-383A-4F03-9FE9-611A4B4B1181}" presName="root" presStyleCnt="0"/>
      <dgm:spPr/>
    </dgm:pt>
    <dgm:pt modelId="{0A2B6454-BC24-4B75-B3E9-32CA753316AE}" type="pres">
      <dgm:prSet presAssocID="{15FCBE89-383A-4F03-9FE9-611A4B4B1181}" presName="rootComposite" presStyleCnt="0"/>
      <dgm:spPr/>
    </dgm:pt>
    <dgm:pt modelId="{0755048D-E7FF-4EBF-A32D-6140F278670F}" type="pres">
      <dgm:prSet presAssocID="{15FCBE89-383A-4F03-9FE9-611A4B4B1181}" presName="rootText" presStyleLbl="node1" presStyleIdx="1" presStyleCnt="2" custScaleY="204816"/>
      <dgm:spPr/>
    </dgm:pt>
    <dgm:pt modelId="{4D1B34D0-BF1D-485C-813B-35344349AE39}" type="pres">
      <dgm:prSet presAssocID="{15FCBE89-383A-4F03-9FE9-611A4B4B1181}" presName="rootConnector" presStyleLbl="node1" presStyleIdx="1" presStyleCnt="2"/>
      <dgm:spPr/>
    </dgm:pt>
    <dgm:pt modelId="{2202D861-A932-4245-B267-5B9FE94B2D74}" type="pres">
      <dgm:prSet presAssocID="{15FCBE89-383A-4F03-9FE9-611A4B4B1181}" presName="childShape" presStyleCnt="0"/>
      <dgm:spPr/>
    </dgm:pt>
  </dgm:ptLst>
  <dgm:cxnLst>
    <dgm:cxn modelId="{F6CD4F90-1424-45C0-9ED0-2B9CBDC36273}" type="presOf" srcId="{E16F8CC5-4F4C-44BF-BD45-182444169814}" destId="{75B59620-67B3-4C0D-861D-C6770EC64C28}" srcOrd="1" destOrd="0" presId="urn:microsoft.com/office/officeart/2005/8/layout/hierarchy3"/>
    <dgm:cxn modelId="{8553C3BF-3A31-41FE-B139-B61C2BD082FD}" type="presOf" srcId="{E16F8CC5-4F4C-44BF-BD45-182444169814}" destId="{566137CD-DF52-4AC2-B421-0616F7C57321}" srcOrd="0" destOrd="0" presId="urn:microsoft.com/office/officeart/2005/8/layout/hierarchy3"/>
    <dgm:cxn modelId="{0F085098-DFB9-4F9F-B3BB-39ECCB8DFECC}" type="presOf" srcId="{15FCBE89-383A-4F03-9FE9-611A4B4B1181}" destId="{4D1B34D0-BF1D-485C-813B-35344349AE39}" srcOrd="1" destOrd="0" presId="urn:microsoft.com/office/officeart/2005/8/layout/hierarchy3"/>
    <dgm:cxn modelId="{28C63036-7B47-4792-8A66-075B812FEE3E}" type="presOf" srcId="{15FCBE89-383A-4F03-9FE9-611A4B4B1181}" destId="{0755048D-E7FF-4EBF-A32D-6140F278670F}" srcOrd="0" destOrd="0" presId="urn:microsoft.com/office/officeart/2005/8/layout/hierarchy3"/>
    <dgm:cxn modelId="{6F4C6F05-841D-4CFA-80B5-E96A5A2AC88E}" srcId="{866D4002-6A19-4513-A5AC-C94C18338C55}" destId="{E16F8CC5-4F4C-44BF-BD45-182444169814}" srcOrd="0" destOrd="0" parTransId="{3D4C6EDE-629A-4352-AA84-D2E6C32D1819}" sibTransId="{0C26B20F-C035-44FF-89EB-DDB5B39DBFDA}"/>
    <dgm:cxn modelId="{4C70DDDD-85CC-4A4C-9F7B-1889B7543513}" type="presOf" srcId="{866D4002-6A19-4513-A5AC-C94C18338C55}" destId="{C81A1624-6CDC-480B-B170-E4BBF48F620A}" srcOrd="0" destOrd="0" presId="urn:microsoft.com/office/officeart/2005/8/layout/hierarchy3"/>
    <dgm:cxn modelId="{B4457AA3-26A2-407D-B0EB-C58C93862636}" srcId="{866D4002-6A19-4513-A5AC-C94C18338C55}" destId="{15FCBE89-383A-4F03-9FE9-611A4B4B1181}" srcOrd="1" destOrd="0" parTransId="{2E5676C9-76BD-4CCB-80F5-6112158AAAD3}" sibTransId="{55FA19C8-2816-4553-9459-83A999083884}"/>
    <dgm:cxn modelId="{37CAEFCF-C617-49C3-B4B3-305243A33CD8}" type="presParOf" srcId="{C81A1624-6CDC-480B-B170-E4BBF48F620A}" destId="{B7896148-9C39-4730-B763-56356209BE7B}" srcOrd="0" destOrd="0" presId="urn:microsoft.com/office/officeart/2005/8/layout/hierarchy3"/>
    <dgm:cxn modelId="{067020BF-A462-498D-B51E-07A455B6848E}" type="presParOf" srcId="{B7896148-9C39-4730-B763-56356209BE7B}" destId="{D4EEEC7F-A3DA-428C-AE58-CD51399175A7}" srcOrd="0" destOrd="0" presId="urn:microsoft.com/office/officeart/2005/8/layout/hierarchy3"/>
    <dgm:cxn modelId="{B9F349B2-70FD-4F36-9CC3-2F832BBFB18C}" type="presParOf" srcId="{D4EEEC7F-A3DA-428C-AE58-CD51399175A7}" destId="{566137CD-DF52-4AC2-B421-0616F7C57321}" srcOrd="0" destOrd="0" presId="urn:microsoft.com/office/officeart/2005/8/layout/hierarchy3"/>
    <dgm:cxn modelId="{55242F40-EC62-493A-BC68-30CCD712AC58}" type="presParOf" srcId="{D4EEEC7F-A3DA-428C-AE58-CD51399175A7}" destId="{75B59620-67B3-4C0D-861D-C6770EC64C28}" srcOrd="1" destOrd="0" presId="urn:microsoft.com/office/officeart/2005/8/layout/hierarchy3"/>
    <dgm:cxn modelId="{C154E8CE-784E-4078-82E9-71812E7A9276}" type="presParOf" srcId="{B7896148-9C39-4730-B763-56356209BE7B}" destId="{1556E566-7D9F-4AFE-B960-2564E6AC22CB}" srcOrd="1" destOrd="0" presId="urn:microsoft.com/office/officeart/2005/8/layout/hierarchy3"/>
    <dgm:cxn modelId="{C87E889F-D91F-46D3-9C5B-834906BE931A}" type="presParOf" srcId="{C81A1624-6CDC-480B-B170-E4BBF48F620A}" destId="{5BB878B7-5A7F-4414-9D41-663EE17F5DE9}" srcOrd="1" destOrd="0" presId="urn:microsoft.com/office/officeart/2005/8/layout/hierarchy3"/>
    <dgm:cxn modelId="{496A4E46-7468-4F18-8D0A-23D7638BAA8B}" type="presParOf" srcId="{5BB878B7-5A7F-4414-9D41-663EE17F5DE9}" destId="{0A2B6454-BC24-4B75-B3E9-32CA753316AE}" srcOrd="0" destOrd="0" presId="urn:microsoft.com/office/officeart/2005/8/layout/hierarchy3"/>
    <dgm:cxn modelId="{42B26686-00B9-4EDD-999F-4433C19F96D7}" type="presParOf" srcId="{0A2B6454-BC24-4B75-B3E9-32CA753316AE}" destId="{0755048D-E7FF-4EBF-A32D-6140F278670F}" srcOrd="0" destOrd="0" presId="urn:microsoft.com/office/officeart/2005/8/layout/hierarchy3"/>
    <dgm:cxn modelId="{1127D5C6-FE5A-4450-AC9F-4BB2A6FD06C3}" type="presParOf" srcId="{0A2B6454-BC24-4B75-B3E9-32CA753316AE}" destId="{4D1B34D0-BF1D-485C-813B-35344349AE39}" srcOrd="1" destOrd="0" presId="urn:microsoft.com/office/officeart/2005/8/layout/hierarchy3"/>
    <dgm:cxn modelId="{85BD6445-4C09-4B31-908E-75516F153A8D}" type="presParOf" srcId="{5BB878B7-5A7F-4414-9D41-663EE17F5DE9}" destId="{2202D861-A932-4245-B267-5B9FE94B2D74}"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C40FC-A862-40FD-A63C-658EB88A97BA}">
      <dsp:nvSpPr>
        <dsp:cNvPr id="0" name=""/>
        <dsp:cNvSpPr/>
      </dsp:nvSpPr>
      <dsp:spPr>
        <a:xfrm>
          <a:off x="0" y="837"/>
          <a:ext cx="91440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85582A-21D3-444F-86A2-2CB8B65ED109}">
      <dsp:nvSpPr>
        <dsp:cNvPr id="0" name=""/>
        <dsp:cNvSpPr/>
      </dsp:nvSpPr>
      <dsp:spPr>
        <a:xfrm>
          <a:off x="0" y="837"/>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Capital requirement is estimated properly</a:t>
          </a:r>
          <a:endParaRPr lang="en-IN" sz="2600" kern="1200"/>
        </a:p>
      </dsp:txBody>
      <dsp:txXfrm>
        <a:off x="0" y="837"/>
        <a:ext cx="9144000" cy="685632"/>
      </dsp:txXfrm>
    </dsp:sp>
    <dsp:sp modelId="{3D28925B-4FD8-4F96-A1A5-62034A688E64}">
      <dsp:nvSpPr>
        <dsp:cNvPr id="0" name=""/>
        <dsp:cNvSpPr/>
      </dsp:nvSpPr>
      <dsp:spPr>
        <a:xfrm>
          <a:off x="0" y="686469"/>
          <a:ext cx="91440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55AFBD-DE97-49DB-B133-9D9F106F7781}">
      <dsp:nvSpPr>
        <dsp:cNvPr id="0" name=""/>
        <dsp:cNvSpPr/>
      </dsp:nvSpPr>
      <dsp:spPr>
        <a:xfrm>
          <a:off x="0" y="686469"/>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Proper utilization of collected capital</a:t>
          </a:r>
          <a:endParaRPr lang="en-IN" sz="2600" kern="1200"/>
        </a:p>
      </dsp:txBody>
      <dsp:txXfrm>
        <a:off x="0" y="686469"/>
        <a:ext cx="9144000" cy="685632"/>
      </dsp:txXfrm>
    </dsp:sp>
    <dsp:sp modelId="{D1B8D8D2-0ADF-4846-B244-3A68B82A3060}">
      <dsp:nvSpPr>
        <dsp:cNvPr id="0" name=""/>
        <dsp:cNvSpPr/>
      </dsp:nvSpPr>
      <dsp:spPr>
        <a:xfrm>
          <a:off x="0" y="1372102"/>
          <a:ext cx="9144000"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44F628-2935-4ECA-A6BB-044ECD044D94}">
      <dsp:nvSpPr>
        <dsp:cNvPr id="0" name=""/>
        <dsp:cNvSpPr/>
      </dsp:nvSpPr>
      <dsp:spPr>
        <a:xfrm>
          <a:off x="0" y="1372102"/>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Fair rate of return to the investors</a:t>
          </a:r>
          <a:endParaRPr lang="en-IN" sz="2600" kern="1200"/>
        </a:p>
      </dsp:txBody>
      <dsp:txXfrm>
        <a:off x="0" y="1372102"/>
        <a:ext cx="9144000" cy="685632"/>
      </dsp:txXfrm>
    </dsp:sp>
    <dsp:sp modelId="{46AD43B6-EBAD-4A2C-9FD0-7DCB450D7298}">
      <dsp:nvSpPr>
        <dsp:cNvPr id="0" name=""/>
        <dsp:cNvSpPr/>
      </dsp:nvSpPr>
      <dsp:spPr>
        <a:xfrm>
          <a:off x="0" y="2057734"/>
          <a:ext cx="9144000"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467A4C-296D-4A68-B2F7-2EF63CA2CBA9}">
      <dsp:nvSpPr>
        <dsp:cNvPr id="0" name=""/>
        <dsp:cNvSpPr/>
      </dsp:nvSpPr>
      <dsp:spPr>
        <a:xfrm>
          <a:off x="0" y="2057734"/>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Proper financial coordination with other departments</a:t>
          </a:r>
          <a:endParaRPr lang="en-IN" sz="2600" kern="1200"/>
        </a:p>
      </dsp:txBody>
      <dsp:txXfrm>
        <a:off x="0" y="2057734"/>
        <a:ext cx="9144000" cy="685632"/>
      </dsp:txXfrm>
    </dsp:sp>
    <dsp:sp modelId="{D8FF0A2F-E192-464B-810C-D70EF8F7D72B}">
      <dsp:nvSpPr>
        <dsp:cNvPr id="0" name=""/>
        <dsp:cNvSpPr/>
      </dsp:nvSpPr>
      <dsp:spPr>
        <a:xfrm>
          <a:off x="0" y="2743367"/>
          <a:ext cx="9144000" cy="0"/>
        </a:xfrm>
        <a:prstGeom prst="lin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BAE6CB-6CB7-48BA-8114-4D59DC601AC9}">
      <dsp:nvSpPr>
        <dsp:cNvPr id="0" name=""/>
        <dsp:cNvSpPr/>
      </dsp:nvSpPr>
      <dsp:spPr>
        <a:xfrm>
          <a:off x="0" y="2743367"/>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Create good image of the company</a:t>
          </a:r>
          <a:endParaRPr lang="en-IN" sz="2600" kern="1200"/>
        </a:p>
      </dsp:txBody>
      <dsp:txXfrm>
        <a:off x="0" y="2743367"/>
        <a:ext cx="9144000" cy="685632"/>
      </dsp:txXfrm>
    </dsp:sp>
    <dsp:sp modelId="{5608765E-6650-40BE-BE2D-6D49758C3CDA}">
      <dsp:nvSpPr>
        <dsp:cNvPr id="0" name=""/>
        <dsp:cNvSpPr/>
      </dsp:nvSpPr>
      <dsp:spPr>
        <a:xfrm>
          <a:off x="0" y="3429000"/>
          <a:ext cx="91440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2A6938-4D27-4488-90E6-D54A1A721267}">
      <dsp:nvSpPr>
        <dsp:cNvPr id="0" name=""/>
        <dsp:cNvSpPr/>
      </dsp:nvSpPr>
      <dsp:spPr>
        <a:xfrm>
          <a:off x="0" y="3429000"/>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Maintain adequate cash flow</a:t>
          </a:r>
          <a:endParaRPr lang="en-IN" sz="2600" kern="1200"/>
        </a:p>
      </dsp:txBody>
      <dsp:txXfrm>
        <a:off x="0" y="3429000"/>
        <a:ext cx="9144000" cy="685632"/>
      </dsp:txXfrm>
    </dsp:sp>
    <dsp:sp modelId="{AC34B159-AC54-4A19-BA4C-7EFF101A23CC}">
      <dsp:nvSpPr>
        <dsp:cNvPr id="0" name=""/>
        <dsp:cNvSpPr/>
      </dsp:nvSpPr>
      <dsp:spPr>
        <a:xfrm>
          <a:off x="0" y="4114632"/>
          <a:ext cx="9144000"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E876F9-973B-4285-96D3-E4036B64FF3F}">
      <dsp:nvSpPr>
        <dsp:cNvPr id="0" name=""/>
        <dsp:cNvSpPr/>
      </dsp:nvSpPr>
      <dsp:spPr>
        <a:xfrm>
          <a:off x="0" y="4114632"/>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dirty="0" smtClean="0"/>
            <a:t>Ensure survival, growth and stability of the company</a:t>
          </a:r>
          <a:endParaRPr lang="en-IN" sz="2600" kern="1200" dirty="0"/>
        </a:p>
      </dsp:txBody>
      <dsp:txXfrm>
        <a:off x="0" y="4114632"/>
        <a:ext cx="9144000" cy="685632"/>
      </dsp:txXfrm>
    </dsp:sp>
    <dsp:sp modelId="{E84FA848-458E-466A-AB00-7CF04BC29D8A}">
      <dsp:nvSpPr>
        <dsp:cNvPr id="0" name=""/>
        <dsp:cNvSpPr/>
      </dsp:nvSpPr>
      <dsp:spPr>
        <a:xfrm>
          <a:off x="0" y="4800265"/>
          <a:ext cx="9144000"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630E87-328F-4D3A-918D-372D443094AD}">
      <dsp:nvSpPr>
        <dsp:cNvPr id="0" name=""/>
        <dsp:cNvSpPr/>
      </dsp:nvSpPr>
      <dsp:spPr>
        <a:xfrm>
          <a:off x="0" y="4800265"/>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Proper financial discipline</a:t>
          </a:r>
          <a:endParaRPr lang="en-IN" sz="2600" kern="1200"/>
        </a:p>
      </dsp:txBody>
      <dsp:txXfrm>
        <a:off x="0" y="4800265"/>
        <a:ext cx="9144000" cy="685632"/>
      </dsp:txXfrm>
    </dsp:sp>
    <dsp:sp modelId="{2674C48A-0EE8-4FBA-8211-5DC7A7DD3C55}">
      <dsp:nvSpPr>
        <dsp:cNvPr id="0" name=""/>
        <dsp:cNvSpPr/>
      </dsp:nvSpPr>
      <dsp:spPr>
        <a:xfrm>
          <a:off x="0" y="5485897"/>
          <a:ext cx="9144000"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695BB9-F736-4FD5-961D-AFE05954E200}">
      <dsp:nvSpPr>
        <dsp:cNvPr id="0" name=""/>
        <dsp:cNvSpPr/>
      </dsp:nvSpPr>
      <dsp:spPr>
        <a:xfrm>
          <a:off x="0" y="5485897"/>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Retain a part of yearly profits</a:t>
          </a:r>
          <a:endParaRPr lang="en-IN" sz="2600" kern="1200"/>
        </a:p>
      </dsp:txBody>
      <dsp:txXfrm>
        <a:off x="0" y="5485897"/>
        <a:ext cx="9144000" cy="685632"/>
      </dsp:txXfrm>
    </dsp:sp>
    <dsp:sp modelId="{1932F8BA-DE7F-412A-8888-3E8DBA775926}">
      <dsp:nvSpPr>
        <dsp:cNvPr id="0" name=""/>
        <dsp:cNvSpPr/>
      </dsp:nvSpPr>
      <dsp:spPr>
        <a:xfrm>
          <a:off x="0" y="6171530"/>
          <a:ext cx="9144000" cy="0"/>
        </a:xfrm>
        <a:prstGeom prst="lin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F947D4-9F47-414A-AA8D-14A4BBEA226A}">
      <dsp:nvSpPr>
        <dsp:cNvPr id="0" name=""/>
        <dsp:cNvSpPr/>
      </dsp:nvSpPr>
      <dsp:spPr>
        <a:xfrm>
          <a:off x="0" y="6171530"/>
          <a:ext cx="9144000" cy="6856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n-US" sz="2600" kern="1200" smtClean="0"/>
            <a:t>Raise additional funds required for the business at reasonable cost</a:t>
          </a:r>
          <a:endParaRPr lang="en-IN" sz="2600" kern="1200"/>
        </a:p>
      </dsp:txBody>
      <dsp:txXfrm>
        <a:off x="0" y="6171530"/>
        <a:ext cx="9144000" cy="6856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DC51C9-75E9-423C-85D5-43AB8B65526E}">
      <dsp:nvSpPr>
        <dsp:cNvPr id="0" name=""/>
        <dsp:cNvSpPr/>
      </dsp:nvSpPr>
      <dsp:spPr>
        <a:xfrm>
          <a:off x="-5944979" y="-909741"/>
          <a:ext cx="7077283" cy="7077283"/>
        </a:xfrm>
        <a:prstGeom prst="blockArc">
          <a:avLst>
            <a:gd name="adj1" fmla="val 18900000"/>
            <a:gd name="adj2" fmla="val 2700000"/>
            <a:gd name="adj3" fmla="val 305"/>
          </a:avLst>
        </a:pr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B87B8E-AC03-475F-B43B-2A6DF6961E04}">
      <dsp:nvSpPr>
        <dsp:cNvPr id="0" name=""/>
        <dsp:cNvSpPr/>
      </dsp:nvSpPr>
      <dsp:spPr>
        <a:xfrm>
          <a:off x="421769" y="276875"/>
          <a:ext cx="8648189" cy="553541"/>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373" tIns="58420" rIns="58420" bIns="58420" numCol="1" spcCol="1270" anchor="ctr" anchorCtr="0">
          <a:noAutofit/>
        </a:bodyPr>
        <a:lstStyle/>
        <a:p>
          <a:pPr lvl="0" algn="l" defTabSz="1022350" rtl="0">
            <a:lnSpc>
              <a:spcPct val="90000"/>
            </a:lnSpc>
            <a:spcBef>
              <a:spcPct val="0"/>
            </a:spcBef>
            <a:spcAft>
              <a:spcPct val="35000"/>
            </a:spcAft>
          </a:pPr>
          <a:r>
            <a:rPr lang="en-US" sz="2300" kern="1200" smtClean="0"/>
            <a:t>Investing in new equipment, technology and buildings</a:t>
          </a:r>
          <a:endParaRPr lang="en-IN" sz="2300" kern="1200"/>
        </a:p>
      </dsp:txBody>
      <dsp:txXfrm>
        <a:off x="421769" y="276875"/>
        <a:ext cx="8648189" cy="553541"/>
      </dsp:txXfrm>
    </dsp:sp>
    <dsp:sp modelId="{5C335F12-6B59-4561-B5CA-376E7977CD4A}">
      <dsp:nvSpPr>
        <dsp:cNvPr id="0" name=""/>
        <dsp:cNvSpPr/>
      </dsp:nvSpPr>
      <dsp:spPr>
        <a:xfrm>
          <a:off x="75805" y="207683"/>
          <a:ext cx="691926" cy="691926"/>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DDCC46-1BB6-43D8-85FB-E56169378FF6}">
      <dsp:nvSpPr>
        <dsp:cNvPr id="0" name=""/>
        <dsp:cNvSpPr/>
      </dsp:nvSpPr>
      <dsp:spPr>
        <a:xfrm>
          <a:off x="877094" y="1107082"/>
          <a:ext cx="8192863" cy="553541"/>
        </a:xfrm>
        <a:prstGeom prst="rect">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373" tIns="58420" rIns="58420" bIns="58420" numCol="1" spcCol="1270" anchor="ctr" anchorCtr="0">
          <a:noAutofit/>
        </a:bodyPr>
        <a:lstStyle/>
        <a:p>
          <a:pPr lvl="0" algn="l" defTabSz="1022350" rtl="0">
            <a:lnSpc>
              <a:spcPct val="90000"/>
            </a:lnSpc>
            <a:spcBef>
              <a:spcPct val="0"/>
            </a:spcBef>
            <a:spcAft>
              <a:spcPct val="35000"/>
            </a:spcAft>
          </a:pPr>
          <a:r>
            <a:rPr lang="en-US" sz="2300" kern="1200" smtClean="0"/>
            <a:t>Upgrading and maintaining existing equipment and technology</a:t>
          </a:r>
          <a:endParaRPr lang="en-IN" sz="2300" kern="1200"/>
        </a:p>
      </dsp:txBody>
      <dsp:txXfrm>
        <a:off x="877094" y="1107082"/>
        <a:ext cx="8192863" cy="553541"/>
      </dsp:txXfrm>
    </dsp:sp>
    <dsp:sp modelId="{D861715D-AD22-4B2B-96F3-114280B24921}">
      <dsp:nvSpPr>
        <dsp:cNvPr id="0" name=""/>
        <dsp:cNvSpPr/>
      </dsp:nvSpPr>
      <dsp:spPr>
        <a:xfrm>
          <a:off x="531131" y="1037889"/>
          <a:ext cx="691926" cy="691926"/>
        </a:xfrm>
        <a:prstGeom prst="ellipse">
          <a:avLst/>
        </a:prstGeom>
        <a:solidFill>
          <a:schemeClr val="lt1">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sp>
    <dsp:sp modelId="{D950707D-3BAA-461E-936C-E8A75328ED9B}">
      <dsp:nvSpPr>
        <dsp:cNvPr id="0" name=""/>
        <dsp:cNvSpPr/>
      </dsp:nvSpPr>
      <dsp:spPr>
        <a:xfrm>
          <a:off x="1085303" y="1937288"/>
          <a:ext cx="7984655" cy="553541"/>
        </a:xfrm>
        <a:prstGeom prst="rect">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373" tIns="58420" rIns="58420" bIns="58420" numCol="1" spcCol="1270" anchor="ctr" anchorCtr="0">
          <a:noAutofit/>
        </a:bodyPr>
        <a:lstStyle/>
        <a:p>
          <a:pPr lvl="0" algn="l" defTabSz="1022350" rtl="0">
            <a:lnSpc>
              <a:spcPct val="90000"/>
            </a:lnSpc>
            <a:spcBef>
              <a:spcPct val="0"/>
            </a:spcBef>
            <a:spcAft>
              <a:spcPct val="35000"/>
            </a:spcAft>
          </a:pPr>
          <a:r>
            <a:rPr lang="en-US" sz="2300" kern="1200" smtClean="0"/>
            <a:t>Completing renovation projects on existing buildings</a:t>
          </a:r>
          <a:endParaRPr lang="en-IN" sz="2300" kern="1200"/>
        </a:p>
      </dsp:txBody>
      <dsp:txXfrm>
        <a:off x="1085303" y="1937288"/>
        <a:ext cx="7984655" cy="553541"/>
      </dsp:txXfrm>
    </dsp:sp>
    <dsp:sp modelId="{FC842E82-E36F-4E7A-9CDE-0DD4D525B01B}">
      <dsp:nvSpPr>
        <dsp:cNvPr id="0" name=""/>
        <dsp:cNvSpPr/>
      </dsp:nvSpPr>
      <dsp:spPr>
        <a:xfrm>
          <a:off x="739340" y="1868096"/>
          <a:ext cx="691926" cy="691926"/>
        </a:xfrm>
        <a:prstGeom prst="ellipse">
          <a:avLst/>
        </a:prstGeom>
        <a:solidFill>
          <a:schemeClr val="lt1">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sp>
    <dsp:sp modelId="{D982CC84-0E55-4A0F-AAC2-FEC8F532BBFF}">
      <dsp:nvSpPr>
        <dsp:cNvPr id="0" name=""/>
        <dsp:cNvSpPr/>
      </dsp:nvSpPr>
      <dsp:spPr>
        <a:xfrm>
          <a:off x="1085303" y="2766969"/>
          <a:ext cx="7984655" cy="553541"/>
        </a:xfrm>
        <a:prstGeom prst="rect">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373" tIns="58420" rIns="58420" bIns="58420" numCol="1" spcCol="1270" anchor="ctr" anchorCtr="0">
          <a:noAutofit/>
        </a:bodyPr>
        <a:lstStyle/>
        <a:p>
          <a:pPr lvl="0" algn="l" defTabSz="1022350" rtl="0">
            <a:lnSpc>
              <a:spcPct val="90000"/>
            </a:lnSpc>
            <a:spcBef>
              <a:spcPct val="0"/>
            </a:spcBef>
            <a:spcAft>
              <a:spcPct val="35000"/>
            </a:spcAft>
          </a:pPr>
          <a:r>
            <a:rPr lang="en-US" sz="2300" kern="1200" smtClean="0"/>
            <a:t>Expanding their workforce</a:t>
          </a:r>
          <a:endParaRPr lang="en-IN" sz="2300" kern="1200"/>
        </a:p>
      </dsp:txBody>
      <dsp:txXfrm>
        <a:off x="1085303" y="2766969"/>
        <a:ext cx="7984655" cy="553541"/>
      </dsp:txXfrm>
    </dsp:sp>
    <dsp:sp modelId="{844982B4-0F1C-4E12-B5AF-BEDC340E84C7}">
      <dsp:nvSpPr>
        <dsp:cNvPr id="0" name=""/>
        <dsp:cNvSpPr/>
      </dsp:nvSpPr>
      <dsp:spPr>
        <a:xfrm>
          <a:off x="739340" y="2697777"/>
          <a:ext cx="691926" cy="691926"/>
        </a:xfrm>
        <a:prstGeom prst="ellipse">
          <a:avLst/>
        </a:prstGeom>
        <a:solidFill>
          <a:schemeClr val="lt1">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sp>
    <dsp:sp modelId="{0E2704CD-5A9C-4143-98FF-34F34422FF7C}">
      <dsp:nvSpPr>
        <dsp:cNvPr id="0" name=""/>
        <dsp:cNvSpPr/>
      </dsp:nvSpPr>
      <dsp:spPr>
        <a:xfrm>
          <a:off x="877094" y="3597176"/>
          <a:ext cx="8192863" cy="553541"/>
        </a:xfrm>
        <a:prstGeom prst="rect">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373" tIns="58420" rIns="58420" bIns="58420" numCol="1" spcCol="1270" anchor="ctr" anchorCtr="0">
          <a:noAutofit/>
        </a:bodyPr>
        <a:lstStyle/>
        <a:p>
          <a:pPr lvl="0" algn="l" defTabSz="1022350" rtl="0">
            <a:lnSpc>
              <a:spcPct val="90000"/>
            </a:lnSpc>
            <a:spcBef>
              <a:spcPct val="0"/>
            </a:spcBef>
            <a:spcAft>
              <a:spcPct val="35000"/>
            </a:spcAft>
          </a:pPr>
          <a:r>
            <a:rPr lang="en-US" sz="2300" kern="1200" smtClean="0"/>
            <a:t>Developing new products</a:t>
          </a:r>
          <a:endParaRPr lang="en-IN" sz="2300" kern="1200"/>
        </a:p>
      </dsp:txBody>
      <dsp:txXfrm>
        <a:off x="877094" y="3597176"/>
        <a:ext cx="8192863" cy="553541"/>
      </dsp:txXfrm>
    </dsp:sp>
    <dsp:sp modelId="{396A6CC3-386B-43D5-BAF7-FB5CF2C7AD9D}">
      <dsp:nvSpPr>
        <dsp:cNvPr id="0" name=""/>
        <dsp:cNvSpPr/>
      </dsp:nvSpPr>
      <dsp:spPr>
        <a:xfrm>
          <a:off x="531131" y="3527983"/>
          <a:ext cx="691926" cy="691926"/>
        </a:xfrm>
        <a:prstGeom prst="ellipse">
          <a:avLst/>
        </a:prstGeom>
        <a:solidFill>
          <a:schemeClr val="lt1">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sp>
    <dsp:sp modelId="{56199C79-513C-4116-B2BC-6368C53EB30A}">
      <dsp:nvSpPr>
        <dsp:cNvPr id="0" name=""/>
        <dsp:cNvSpPr/>
      </dsp:nvSpPr>
      <dsp:spPr>
        <a:xfrm>
          <a:off x="421769" y="4427383"/>
          <a:ext cx="8648189" cy="553541"/>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373" tIns="58420" rIns="58420" bIns="58420" numCol="1" spcCol="1270" anchor="ctr" anchorCtr="0">
          <a:noAutofit/>
        </a:bodyPr>
        <a:lstStyle/>
        <a:p>
          <a:pPr lvl="0" algn="l" defTabSz="1022350" rtl="0">
            <a:lnSpc>
              <a:spcPct val="90000"/>
            </a:lnSpc>
            <a:spcBef>
              <a:spcPct val="0"/>
            </a:spcBef>
            <a:spcAft>
              <a:spcPct val="35000"/>
            </a:spcAft>
          </a:pPr>
          <a:r>
            <a:rPr lang="en-US" sz="2300" kern="1200" smtClean="0"/>
            <a:t>Expanding into new markets</a:t>
          </a:r>
          <a:endParaRPr lang="en-IN" sz="2300" kern="1200"/>
        </a:p>
      </dsp:txBody>
      <dsp:txXfrm>
        <a:off x="421769" y="4427383"/>
        <a:ext cx="8648189" cy="553541"/>
      </dsp:txXfrm>
    </dsp:sp>
    <dsp:sp modelId="{86F44F8D-021F-489E-9F84-988437476783}">
      <dsp:nvSpPr>
        <dsp:cNvPr id="0" name=""/>
        <dsp:cNvSpPr/>
      </dsp:nvSpPr>
      <dsp:spPr>
        <a:xfrm>
          <a:off x="75805" y="4358190"/>
          <a:ext cx="691926" cy="691926"/>
        </a:xfrm>
        <a:prstGeom prst="ellipse">
          <a:avLst/>
        </a:prstGeom>
        <a:solidFill>
          <a:schemeClr val="lt1">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DF29D-CAB5-408E-8B5A-CFD233228CD4}">
      <dsp:nvSpPr>
        <dsp:cNvPr id="0" name=""/>
        <dsp:cNvSpPr/>
      </dsp:nvSpPr>
      <dsp:spPr>
        <a:xfrm>
          <a:off x="3291839" y="1546"/>
          <a:ext cx="4937760" cy="837568"/>
        </a:xfrm>
        <a:prstGeom prst="rightArrow">
          <a:avLst>
            <a:gd name="adj1" fmla="val 75000"/>
            <a:gd name="adj2" fmla="val 50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Due to modernization</a:t>
          </a:r>
          <a:endParaRPr lang="en-US" sz="2100" kern="1200" dirty="0"/>
        </a:p>
      </dsp:txBody>
      <dsp:txXfrm>
        <a:off x="3291839" y="106242"/>
        <a:ext cx="4623672" cy="628176"/>
      </dsp:txXfrm>
    </dsp:sp>
    <dsp:sp modelId="{C639D669-03E6-4926-81A6-4AC4AE13C072}">
      <dsp:nvSpPr>
        <dsp:cNvPr id="0" name=""/>
        <dsp:cNvSpPr/>
      </dsp:nvSpPr>
      <dsp:spPr>
        <a:xfrm>
          <a:off x="0" y="1546"/>
          <a:ext cx="3291840" cy="837568"/>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bg1"/>
              </a:solidFill>
            </a:rPr>
            <a:t>LONG TERM GAINS</a:t>
          </a:r>
          <a:endParaRPr lang="en-US" sz="2300" b="1" kern="1200" dirty="0">
            <a:solidFill>
              <a:schemeClr val="bg1"/>
            </a:solidFill>
          </a:endParaRPr>
        </a:p>
      </dsp:txBody>
      <dsp:txXfrm>
        <a:off x="40887" y="42433"/>
        <a:ext cx="3210066" cy="755794"/>
      </dsp:txXfrm>
    </dsp:sp>
    <dsp:sp modelId="{5622C068-2502-4552-B569-92AEA1144AC6}">
      <dsp:nvSpPr>
        <dsp:cNvPr id="0" name=""/>
        <dsp:cNvSpPr/>
      </dsp:nvSpPr>
      <dsp:spPr>
        <a:xfrm>
          <a:off x="3291839" y="922872"/>
          <a:ext cx="4937760" cy="837568"/>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Management must carefully invest</a:t>
          </a:r>
          <a:endParaRPr lang="en-US" sz="2100" kern="1200" dirty="0"/>
        </a:p>
      </dsp:txBody>
      <dsp:txXfrm>
        <a:off x="3291839" y="1027568"/>
        <a:ext cx="4623672" cy="628176"/>
      </dsp:txXfrm>
    </dsp:sp>
    <dsp:sp modelId="{539C4A89-C850-4D96-B84B-1DC7CBF4BF27}">
      <dsp:nvSpPr>
        <dsp:cNvPr id="0" name=""/>
        <dsp:cNvSpPr/>
      </dsp:nvSpPr>
      <dsp:spPr>
        <a:xfrm>
          <a:off x="0" y="922872"/>
          <a:ext cx="3291840" cy="837568"/>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bg1"/>
              </a:solidFill>
            </a:rPr>
            <a:t>ACCOUNTABILITY</a:t>
          </a:r>
          <a:endParaRPr lang="en-US" sz="2300" b="1" kern="1200" dirty="0">
            <a:solidFill>
              <a:schemeClr val="bg1"/>
            </a:solidFill>
          </a:endParaRPr>
        </a:p>
      </dsp:txBody>
      <dsp:txXfrm>
        <a:off x="40887" y="963759"/>
        <a:ext cx="3210066" cy="755794"/>
      </dsp:txXfrm>
    </dsp:sp>
    <dsp:sp modelId="{117287EA-2932-4DDB-A136-8C4DB18DA38F}">
      <dsp:nvSpPr>
        <dsp:cNvPr id="0" name=""/>
        <dsp:cNvSpPr/>
      </dsp:nvSpPr>
      <dsp:spPr>
        <a:xfrm>
          <a:off x="3291839" y="1844197"/>
          <a:ext cx="4937760" cy="837568"/>
        </a:xfrm>
        <a:prstGeom prst="rightArrow">
          <a:avLst>
            <a:gd name="adj1" fmla="val 75000"/>
            <a:gd name="adj2" fmla="val 50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New machinery, new plant , R &amp; D</a:t>
          </a:r>
          <a:endParaRPr lang="en-US" sz="2100" kern="1200" dirty="0"/>
        </a:p>
      </dsp:txBody>
      <dsp:txXfrm>
        <a:off x="3291839" y="1948893"/>
        <a:ext cx="4623672" cy="628176"/>
      </dsp:txXfrm>
    </dsp:sp>
    <dsp:sp modelId="{87D20457-5B2B-40F5-9802-A843F71F2447}">
      <dsp:nvSpPr>
        <dsp:cNvPr id="0" name=""/>
        <dsp:cNvSpPr/>
      </dsp:nvSpPr>
      <dsp:spPr>
        <a:xfrm>
          <a:off x="0" y="1844197"/>
          <a:ext cx="3291840" cy="837568"/>
        </a:xfrm>
        <a:prstGeom prst="round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bg1"/>
              </a:solidFill>
            </a:rPr>
            <a:t>AVOIDING OF LOSSES</a:t>
          </a:r>
          <a:endParaRPr lang="en-US" sz="2300" b="1" kern="1200" dirty="0">
            <a:solidFill>
              <a:schemeClr val="bg1"/>
            </a:solidFill>
          </a:endParaRPr>
        </a:p>
      </dsp:txBody>
      <dsp:txXfrm>
        <a:off x="40887" y="1885084"/>
        <a:ext cx="3210066" cy="755794"/>
      </dsp:txXfrm>
    </dsp:sp>
    <dsp:sp modelId="{5B09060D-5C10-4DA7-BC07-0C60594ABB6B}">
      <dsp:nvSpPr>
        <dsp:cNvPr id="0" name=""/>
        <dsp:cNvSpPr/>
      </dsp:nvSpPr>
      <dsp:spPr>
        <a:xfrm>
          <a:off x="3291839" y="2765522"/>
          <a:ext cx="4937760" cy="837568"/>
        </a:xfrm>
        <a:prstGeom prst="rightArrow">
          <a:avLst>
            <a:gd name="adj1" fmla="val 75000"/>
            <a:gd name="adj2" fmla="val 5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Cost and benefits involved in project</a:t>
          </a:r>
          <a:endParaRPr lang="en-US" sz="2100" kern="1200" dirty="0"/>
        </a:p>
      </dsp:txBody>
      <dsp:txXfrm>
        <a:off x="3291839" y="2870218"/>
        <a:ext cx="4623672" cy="628176"/>
      </dsp:txXfrm>
    </dsp:sp>
    <dsp:sp modelId="{70A19B63-5656-465B-867A-0720D465C3F3}">
      <dsp:nvSpPr>
        <dsp:cNvPr id="0" name=""/>
        <dsp:cNvSpPr/>
      </dsp:nvSpPr>
      <dsp:spPr>
        <a:xfrm>
          <a:off x="0" y="2765522"/>
          <a:ext cx="3291840" cy="837568"/>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bg1"/>
              </a:solidFill>
            </a:rPr>
            <a:t>ESTIMATING COST</a:t>
          </a:r>
          <a:endParaRPr lang="en-US" sz="2300" b="1" kern="1200" dirty="0">
            <a:solidFill>
              <a:schemeClr val="bg1"/>
            </a:solidFill>
          </a:endParaRPr>
        </a:p>
      </dsp:txBody>
      <dsp:txXfrm>
        <a:off x="40887" y="2806409"/>
        <a:ext cx="3210066" cy="755794"/>
      </dsp:txXfrm>
    </dsp:sp>
    <dsp:sp modelId="{07D3AE11-AEF4-40DC-95D6-81F9DC8EEAD7}">
      <dsp:nvSpPr>
        <dsp:cNvPr id="0" name=""/>
        <dsp:cNvSpPr/>
      </dsp:nvSpPr>
      <dsp:spPr>
        <a:xfrm>
          <a:off x="3291839" y="3686847"/>
          <a:ext cx="4937760" cy="837568"/>
        </a:xfrm>
        <a:prstGeom prst="rightArrow">
          <a:avLst>
            <a:gd name="adj1" fmla="val 75000"/>
            <a:gd name="adj2" fmla="val 50000"/>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Investment in FA help to make more profit.</a:t>
          </a:r>
          <a:endParaRPr lang="en-US" sz="2100" kern="1200" dirty="0"/>
        </a:p>
      </dsp:txBody>
      <dsp:txXfrm>
        <a:off x="3291839" y="3791543"/>
        <a:ext cx="4623672" cy="628176"/>
      </dsp:txXfrm>
    </dsp:sp>
    <dsp:sp modelId="{B625A103-B94E-4E86-9C7B-8B01C40C96F2}">
      <dsp:nvSpPr>
        <dsp:cNvPr id="0" name=""/>
        <dsp:cNvSpPr/>
      </dsp:nvSpPr>
      <dsp:spPr>
        <a:xfrm>
          <a:off x="0" y="3686847"/>
          <a:ext cx="3291840" cy="837568"/>
        </a:xfrm>
        <a:prstGeom prst="round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bg1"/>
              </a:solidFill>
            </a:rPr>
            <a:t>BETTER COMPETITIVE POSITION</a:t>
          </a:r>
          <a:endParaRPr lang="en-US" sz="2300" b="1" kern="1200" dirty="0">
            <a:solidFill>
              <a:schemeClr val="bg1"/>
            </a:solidFill>
          </a:endParaRPr>
        </a:p>
      </dsp:txBody>
      <dsp:txXfrm>
        <a:off x="40887" y="3727734"/>
        <a:ext cx="3210066" cy="75579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01C05-BC87-442E-8F89-268D6C689B75}">
      <dsp:nvSpPr>
        <dsp:cNvPr id="0" name=""/>
        <dsp:cNvSpPr/>
      </dsp:nvSpPr>
      <dsp:spPr>
        <a:xfrm>
          <a:off x="0" y="5153534"/>
          <a:ext cx="8229600" cy="483207"/>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Follow Up</a:t>
          </a:r>
        </a:p>
      </dsp:txBody>
      <dsp:txXfrm>
        <a:off x="0" y="5153534"/>
        <a:ext cx="8229600" cy="483207"/>
      </dsp:txXfrm>
    </dsp:sp>
    <dsp:sp modelId="{8D96485F-F455-4542-83D0-0B8A9552F5B8}">
      <dsp:nvSpPr>
        <dsp:cNvPr id="0" name=""/>
        <dsp:cNvSpPr/>
      </dsp:nvSpPr>
      <dsp:spPr>
        <a:xfrm rot="10800000">
          <a:off x="0" y="4417609"/>
          <a:ext cx="8229600" cy="743173"/>
        </a:xfrm>
        <a:prstGeom prst="upArrowCallou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Project Implementation</a:t>
          </a:r>
        </a:p>
      </dsp:txBody>
      <dsp:txXfrm rot="10800000">
        <a:off x="0" y="4417609"/>
        <a:ext cx="8229600" cy="482892"/>
      </dsp:txXfrm>
    </dsp:sp>
    <dsp:sp modelId="{02EB7226-975E-4339-8506-868FCB82EA92}">
      <dsp:nvSpPr>
        <dsp:cNvPr id="0" name=""/>
        <dsp:cNvSpPr/>
      </dsp:nvSpPr>
      <dsp:spPr>
        <a:xfrm rot="10800000">
          <a:off x="0" y="3681684"/>
          <a:ext cx="8229600" cy="743173"/>
        </a:xfrm>
        <a:prstGeom prst="upArrowCallou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Accept or Reject Decision</a:t>
          </a:r>
        </a:p>
      </dsp:txBody>
      <dsp:txXfrm rot="10800000">
        <a:off x="0" y="3681684"/>
        <a:ext cx="8229600" cy="482892"/>
      </dsp:txXfrm>
    </dsp:sp>
    <dsp:sp modelId="{E7F06ECB-7BD6-4069-B8A9-7B9706BE731D}">
      <dsp:nvSpPr>
        <dsp:cNvPr id="0" name=""/>
        <dsp:cNvSpPr/>
      </dsp:nvSpPr>
      <dsp:spPr>
        <a:xfrm rot="10800000">
          <a:off x="0" y="2945758"/>
          <a:ext cx="8229600" cy="743173"/>
        </a:xfrm>
        <a:prstGeom prst="upArrowCallou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Qualitative Factors in Project Evaluation</a:t>
          </a:r>
        </a:p>
      </dsp:txBody>
      <dsp:txXfrm rot="10800000">
        <a:off x="0" y="2945758"/>
        <a:ext cx="8229600" cy="482892"/>
      </dsp:txXfrm>
    </dsp:sp>
    <dsp:sp modelId="{CFD308D5-90BC-4C84-A98E-2C7EDDB4A192}">
      <dsp:nvSpPr>
        <dsp:cNvPr id="0" name=""/>
        <dsp:cNvSpPr/>
      </dsp:nvSpPr>
      <dsp:spPr>
        <a:xfrm rot="10800000">
          <a:off x="0" y="2209833"/>
          <a:ext cx="8229600" cy="743173"/>
        </a:xfrm>
        <a:prstGeom prst="upArrowCallou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Financial Appraisal of Projects</a:t>
          </a:r>
        </a:p>
      </dsp:txBody>
      <dsp:txXfrm rot="10800000">
        <a:off x="0" y="2209833"/>
        <a:ext cx="8229600" cy="482892"/>
      </dsp:txXfrm>
    </dsp:sp>
    <dsp:sp modelId="{F27FA5F5-A5B6-4248-9D35-B38B65CFD194}">
      <dsp:nvSpPr>
        <dsp:cNvPr id="0" name=""/>
        <dsp:cNvSpPr/>
      </dsp:nvSpPr>
      <dsp:spPr>
        <a:xfrm rot="10800000">
          <a:off x="0" y="1473908"/>
          <a:ext cx="8229600" cy="743173"/>
        </a:xfrm>
        <a:prstGeom prst="upArrowCallou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Screening of Projects</a:t>
          </a:r>
        </a:p>
      </dsp:txBody>
      <dsp:txXfrm rot="10800000">
        <a:off x="0" y="1473908"/>
        <a:ext cx="8229600" cy="482892"/>
      </dsp:txXfrm>
    </dsp:sp>
    <dsp:sp modelId="{A3821FE2-DC9F-491D-A621-B98973FAD818}">
      <dsp:nvSpPr>
        <dsp:cNvPr id="0" name=""/>
        <dsp:cNvSpPr/>
      </dsp:nvSpPr>
      <dsp:spPr>
        <a:xfrm rot="10800000">
          <a:off x="0" y="737982"/>
          <a:ext cx="8229600" cy="743173"/>
        </a:xfrm>
        <a:prstGeom prst="upArrowCallou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Identification of Investment Opportunities</a:t>
          </a:r>
        </a:p>
      </dsp:txBody>
      <dsp:txXfrm rot="10800000">
        <a:off x="0" y="737982"/>
        <a:ext cx="8229600" cy="482892"/>
      </dsp:txXfrm>
    </dsp:sp>
    <dsp:sp modelId="{E57710EC-BC85-45EE-8CF6-C295A1ABFCF2}">
      <dsp:nvSpPr>
        <dsp:cNvPr id="0" name=""/>
        <dsp:cNvSpPr/>
      </dsp:nvSpPr>
      <dsp:spPr>
        <a:xfrm rot="10800000">
          <a:off x="0" y="2057"/>
          <a:ext cx="8229600" cy="743173"/>
        </a:xfrm>
        <a:prstGeom prst="upArrowCallou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a:t>Strategic Planning</a:t>
          </a:r>
        </a:p>
      </dsp:txBody>
      <dsp:txXfrm rot="10800000">
        <a:off x="0" y="2057"/>
        <a:ext cx="8229600" cy="48289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083D76-2872-461D-8DFB-31A96730BDA7}">
      <dsp:nvSpPr>
        <dsp:cNvPr id="0" name=""/>
        <dsp:cNvSpPr/>
      </dsp:nvSpPr>
      <dsp:spPr>
        <a:xfrm>
          <a:off x="296153" y="2544"/>
          <a:ext cx="1776114" cy="1065668"/>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1) Desire to Retain Control</a:t>
          </a:r>
        </a:p>
      </dsp:txBody>
      <dsp:txXfrm>
        <a:off x="296153" y="2544"/>
        <a:ext cx="1776114" cy="1065668"/>
      </dsp:txXfrm>
    </dsp:sp>
    <dsp:sp modelId="{16748765-D042-42CB-9E0F-03022F232CED}">
      <dsp:nvSpPr>
        <dsp:cNvPr id="0" name=""/>
        <dsp:cNvSpPr/>
      </dsp:nvSpPr>
      <dsp:spPr>
        <a:xfrm>
          <a:off x="2249879" y="2544"/>
          <a:ext cx="1776114" cy="1065668"/>
        </a:xfrm>
        <a:prstGeom prst="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2) Timing</a:t>
          </a:r>
        </a:p>
      </dsp:txBody>
      <dsp:txXfrm>
        <a:off x="2249879" y="2544"/>
        <a:ext cx="1776114" cy="1065668"/>
      </dsp:txXfrm>
    </dsp:sp>
    <dsp:sp modelId="{D288331D-2B6B-4F94-9D76-6582546AC30F}">
      <dsp:nvSpPr>
        <dsp:cNvPr id="0" name=""/>
        <dsp:cNvSpPr/>
      </dsp:nvSpPr>
      <dsp:spPr>
        <a:xfrm>
          <a:off x="4203605" y="2544"/>
          <a:ext cx="1776114" cy="1065668"/>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3) Flexibility</a:t>
          </a:r>
        </a:p>
      </dsp:txBody>
      <dsp:txXfrm>
        <a:off x="4203605" y="2544"/>
        <a:ext cx="1776114" cy="1065668"/>
      </dsp:txXfrm>
    </dsp:sp>
    <dsp:sp modelId="{A1DE8526-EEEB-4B04-81DF-B74434D74FDD}">
      <dsp:nvSpPr>
        <dsp:cNvPr id="0" name=""/>
        <dsp:cNvSpPr/>
      </dsp:nvSpPr>
      <dsp:spPr>
        <a:xfrm>
          <a:off x="6157332" y="2544"/>
          <a:ext cx="1776114" cy="1065668"/>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4) Nature</a:t>
          </a:r>
        </a:p>
      </dsp:txBody>
      <dsp:txXfrm>
        <a:off x="6157332" y="2544"/>
        <a:ext cx="1776114" cy="1065668"/>
      </dsp:txXfrm>
    </dsp:sp>
    <dsp:sp modelId="{5160052D-C871-4AFB-BD27-8F3239151918}">
      <dsp:nvSpPr>
        <dsp:cNvPr id="0" name=""/>
        <dsp:cNvSpPr/>
      </dsp:nvSpPr>
      <dsp:spPr>
        <a:xfrm>
          <a:off x="296153" y="1245825"/>
          <a:ext cx="1776114" cy="1065668"/>
        </a:xfrm>
        <a:prstGeom prst="rect">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5) Amount of Capital Required</a:t>
          </a:r>
        </a:p>
      </dsp:txBody>
      <dsp:txXfrm>
        <a:off x="296153" y="1245825"/>
        <a:ext cx="1776114" cy="1065668"/>
      </dsp:txXfrm>
    </dsp:sp>
    <dsp:sp modelId="{C11ABB3E-4163-469B-AF69-56C9F1E4E877}">
      <dsp:nvSpPr>
        <dsp:cNvPr id="0" name=""/>
        <dsp:cNvSpPr/>
      </dsp:nvSpPr>
      <dsp:spPr>
        <a:xfrm>
          <a:off x="2249879" y="1245825"/>
          <a:ext cx="1776114" cy="1065668"/>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6) Period of Finance</a:t>
          </a:r>
        </a:p>
      </dsp:txBody>
      <dsp:txXfrm>
        <a:off x="2249879" y="1245825"/>
        <a:ext cx="1776114" cy="1065668"/>
      </dsp:txXfrm>
    </dsp:sp>
    <dsp:sp modelId="{75A7AD9C-17FE-4936-9147-A11CC54FEF17}">
      <dsp:nvSpPr>
        <dsp:cNvPr id="0" name=""/>
        <dsp:cNvSpPr/>
      </dsp:nvSpPr>
      <dsp:spPr>
        <a:xfrm>
          <a:off x="4203605" y="1245825"/>
          <a:ext cx="1776114" cy="1065668"/>
        </a:xfrm>
        <a:prstGeom prst="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7) Cost of Financing </a:t>
          </a:r>
        </a:p>
      </dsp:txBody>
      <dsp:txXfrm>
        <a:off x="4203605" y="1245825"/>
        <a:ext cx="1776114" cy="1065668"/>
      </dsp:txXfrm>
    </dsp:sp>
    <dsp:sp modelId="{64A4658B-F4C2-498D-AF3C-AAF6DBFDA9C6}">
      <dsp:nvSpPr>
        <dsp:cNvPr id="0" name=""/>
        <dsp:cNvSpPr/>
      </dsp:nvSpPr>
      <dsp:spPr>
        <a:xfrm>
          <a:off x="6157332" y="1245825"/>
          <a:ext cx="1776114" cy="1065668"/>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8) Taxes</a:t>
          </a:r>
        </a:p>
      </dsp:txBody>
      <dsp:txXfrm>
        <a:off x="6157332" y="1245825"/>
        <a:ext cx="1776114" cy="1065668"/>
      </dsp:txXfrm>
    </dsp:sp>
    <dsp:sp modelId="{6AEB89C3-0B2E-4675-9D85-BE347B017272}">
      <dsp:nvSpPr>
        <dsp:cNvPr id="0" name=""/>
        <dsp:cNvSpPr/>
      </dsp:nvSpPr>
      <dsp:spPr>
        <a:xfrm>
          <a:off x="296153" y="2489105"/>
          <a:ext cx="1776114" cy="1065668"/>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9) Attitude of Lender</a:t>
          </a:r>
        </a:p>
      </dsp:txBody>
      <dsp:txXfrm>
        <a:off x="296153" y="2489105"/>
        <a:ext cx="1776114" cy="1065668"/>
      </dsp:txXfrm>
    </dsp:sp>
    <dsp:sp modelId="{CD386A3E-9E71-493F-8036-2BFB9B768283}">
      <dsp:nvSpPr>
        <dsp:cNvPr id="0" name=""/>
        <dsp:cNvSpPr/>
      </dsp:nvSpPr>
      <dsp:spPr>
        <a:xfrm>
          <a:off x="2249879" y="2489105"/>
          <a:ext cx="1776114" cy="1065668"/>
        </a:xfrm>
        <a:prstGeom prst="rect">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10) Profitability </a:t>
          </a:r>
        </a:p>
      </dsp:txBody>
      <dsp:txXfrm>
        <a:off x="2249879" y="2489105"/>
        <a:ext cx="1776114" cy="1065668"/>
      </dsp:txXfrm>
    </dsp:sp>
    <dsp:sp modelId="{42B1FFFB-1595-486D-81A3-EA042E26A33C}">
      <dsp:nvSpPr>
        <dsp:cNvPr id="0" name=""/>
        <dsp:cNvSpPr/>
      </dsp:nvSpPr>
      <dsp:spPr>
        <a:xfrm>
          <a:off x="4203605" y="2489105"/>
          <a:ext cx="1776114" cy="1065668"/>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11) Growth Rate </a:t>
          </a:r>
        </a:p>
      </dsp:txBody>
      <dsp:txXfrm>
        <a:off x="4203605" y="2489105"/>
        <a:ext cx="1776114" cy="1065668"/>
      </dsp:txXfrm>
    </dsp:sp>
    <dsp:sp modelId="{36AFB9FF-D270-45D1-B761-2FCC7433796F}">
      <dsp:nvSpPr>
        <dsp:cNvPr id="0" name=""/>
        <dsp:cNvSpPr/>
      </dsp:nvSpPr>
      <dsp:spPr>
        <a:xfrm>
          <a:off x="6157332" y="2489105"/>
          <a:ext cx="1776114" cy="1065668"/>
        </a:xfrm>
        <a:prstGeom prst="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12) Trading on Equity </a:t>
          </a:r>
        </a:p>
      </dsp:txBody>
      <dsp:txXfrm>
        <a:off x="6157332" y="2489105"/>
        <a:ext cx="1776114" cy="1065668"/>
      </dsp:txXfrm>
    </dsp:sp>
    <dsp:sp modelId="{DBAB6489-C355-4BA0-826D-9254D746116A}">
      <dsp:nvSpPr>
        <dsp:cNvPr id="0" name=""/>
        <dsp:cNvSpPr/>
      </dsp:nvSpPr>
      <dsp:spPr>
        <a:xfrm>
          <a:off x="2249879" y="3732386"/>
          <a:ext cx="1776114" cy="1065668"/>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13) Size of Company</a:t>
          </a:r>
        </a:p>
      </dsp:txBody>
      <dsp:txXfrm>
        <a:off x="2249879" y="3732386"/>
        <a:ext cx="1776114" cy="1065668"/>
      </dsp:txXfrm>
    </dsp:sp>
    <dsp:sp modelId="{EBD4939A-0FD8-4BFB-A068-5353270251A3}">
      <dsp:nvSpPr>
        <dsp:cNvPr id="0" name=""/>
        <dsp:cNvSpPr/>
      </dsp:nvSpPr>
      <dsp:spPr>
        <a:xfrm>
          <a:off x="4203605" y="3732386"/>
          <a:ext cx="1776114" cy="1065668"/>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a:t>14) Purpose of Financing </a:t>
          </a:r>
        </a:p>
      </dsp:txBody>
      <dsp:txXfrm>
        <a:off x="4203605" y="3732386"/>
        <a:ext cx="1776114" cy="106566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FC0DF4-8ED0-4342-BE2C-8113E643CC5B}">
      <dsp:nvSpPr>
        <dsp:cNvPr id="0" name=""/>
        <dsp:cNvSpPr/>
      </dsp:nvSpPr>
      <dsp:spPr>
        <a:xfrm>
          <a:off x="2411" y="487560"/>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Capital Formation</a:t>
          </a:r>
        </a:p>
      </dsp:txBody>
      <dsp:txXfrm>
        <a:off x="2411" y="487560"/>
        <a:ext cx="1912739" cy="1147643"/>
      </dsp:txXfrm>
    </dsp:sp>
    <dsp:sp modelId="{68DC5096-CDD5-4522-93B8-76AB725D0FB9}">
      <dsp:nvSpPr>
        <dsp:cNvPr id="0" name=""/>
        <dsp:cNvSpPr/>
      </dsp:nvSpPr>
      <dsp:spPr>
        <a:xfrm>
          <a:off x="2106423" y="487560"/>
          <a:ext cx="1912739" cy="114764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Economic Growth</a:t>
          </a:r>
        </a:p>
      </dsp:txBody>
      <dsp:txXfrm>
        <a:off x="2106423" y="487560"/>
        <a:ext cx="1912739" cy="1147643"/>
      </dsp:txXfrm>
    </dsp:sp>
    <dsp:sp modelId="{7C9F7BD1-B91F-4E4D-B6AC-FE0AF5743D44}">
      <dsp:nvSpPr>
        <dsp:cNvPr id="0" name=""/>
        <dsp:cNvSpPr/>
      </dsp:nvSpPr>
      <dsp:spPr>
        <a:xfrm>
          <a:off x="4210436" y="487560"/>
          <a:ext cx="1912739" cy="1147643"/>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Development of Backward Areas</a:t>
          </a:r>
        </a:p>
      </dsp:txBody>
      <dsp:txXfrm>
        <a:off x="4210436" y="487560"/>
        <a:ext cx="1912739" cy="1147643"/>
      </dsp:txXfrm>
    </dsp:sp>
    <dsp:sp modelId="{D97C5C13-0FC4-42F1-BE6C-25C4EDABC91F}">
      <dsp:nvSpPr>
        <dsp:cNvPr id="0" name=""/>
        <dsp:cNvSpPr/>
      </dsp:nvSpPr>
      <dsp:spPr>
        <a:xfrm>
          <a:off x="6314449" y="487560"/>
          <a:ext cx="1912739" cy="1147643"/>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Generates Employment </a:t>
          </a:r>
        </a:p>
      </dsp:txBody>
      <dsp:txXfrm>
        <a:off x="6314449" y="487560"/>
        <a:ext cx="1912739" cy="1147643"/>
      </dsp:txXfrm>
    </dsp:sp>
    <dsp:sp modelId="{517E3F55-FD38-4CA2-9328-FDA107458A70}">
      <dsp:nvSpPr>
        <dsp:cNvPr id="0" name=""/>
        <dsp:cNvSpPr/>
      </dsp:nvSpPr>
      <dsp:spPr>
        <a:xfrm>
          <a:off x="2411" y="1826478"/>
          <a:ext cx="1912739" cy="1147643"/>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Foreign Capital</a:t>
          </a:r>
        </a:p>
      </dsp:txBody>
      <dsp:txXfrm>
        <a:off x="2411" y="1826478"/>
        <a:ext cx="1912739" cy="1147643"/>
      </dsp:txXfrm>
    </dsp:sp>
    <dsp:sp modelId="{E8A981E6-78BA-4A9E-A609-335634AA6885}">
      <dsp:nvSpPr>
        <dsp:cNvPr id="0" name=""/>
        <dsp:cNvSpPr/>
      </dsp:nvSpPr>
      <dsp:spPr>
        <a:xfrm>
          <a:off x="2106423" y="1826478"/>
          <a:ext cx="1912739" cy="1147643"/>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Development of Stock Markets</a:t>
          </a:r>
        </a:p>
      </dsp:txBody>
      <dsp:txXfrm>
        <a:off x="2106423" y="1826478"/>
        <a:ext cx="1912739" cy="1147643"/>
      </dsp:txXfrm>
    </dsp:sp>
    <dsp:sp modelId="{85241B47-72CC-425A-BEAE-F1D7848DDD01}">
      <dsp:nvSpPr>
        <dsp:cNvPr id="0" name=""/>
        <dsp:cNvSpPr/>
      </dsp:nvSpPr>
      <dsp:spPr>
        <a:xfrm>
          <a:off x="4210436" y="1826478"/>
          <a:ext cx="1912739" cy="1147643"/>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Development Role of Financial Institutions</a:t>
          </a:r>
        </a:p>
      </dsp:txBody>
      <dsp:txXfrm>
        <a:off x="4210436" y="1826478"/>
        <a:ext cx="1912739" cy="1147643"/>
      </dsp:txXfrm>
    </dsp:sp>
    <dsp:sp modelId="{67A6FB5E-2695-45C2-A648-55661C902941}">
      <dsp:nvSpPr>
        <dsp:cNvPr id="0" name=""/>
        <dsp:cNvSpPr/>
      </dsp:nvSpPr>
      <dsp:spPr>
        <a:xfrm>
          <a:off x="6314449" y="1826478"/>
          <a:ext cx="1912739" cy="1147643"/>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Investment Opportunity</a:t>
          </a:r>
        </a:p>
      </dsp:txBody>
      <dsp:txXfrm>
        <a:off x="6314449" y="1826478"/>
        <a:ext cx="1912739" cy="1147643"/>
      </dsp:txXfrm>
    </dsp:sp>
    <dsp:sp modelId="{0A2B78FE-A675-4699-93A1-3D43ED0E1173}">
      <dsp:nvSpPr>
        <dsp:cNvPr id="0" name=""/>
        <dsp:cNvSpPr/>
      </dsp:nvSpPr>
      <dsp:spPr>
        <a:xfrm>
          <a:off x="2106423" y="3165395"/>
          <a:ext cx="1912739" cy="1147643"/>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Revival of Sick Units</a:t>
          </a:r>
        </a:p>
      </dsp:txBody>
      <dsp:txXfrm>
        <a:off x="2106423" y="3165395"/>
        <a:ext cx="1912739" cy="1147643"/>
      </dsp:txXfrm>
    </dsp:sp>
    <dsp:sp modelId="{602DEDAE-BF9F-4CDA-AE86-8CD297085F25}">
      <dsp:nvSpPr>
        <dsp:cNvPr id="0" name=""/>
        <dsp:cNvSpPr/>
      </dsp:nvSpPr>
      <dsp:spPr>
        <a:xfrm>
          <a:off x="4210436" y="3165395"/>
          <a:ext cx="1912739" cy="1147643"/>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Easy Liquidity </a:t>
          </a:r>
        </a:p>
      </dsp:txBody>
      <dsp:txXfrm>
        <a:off x="4210436" y="3165395"/>
        <a:ext cx="1912739" cy="114764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2407EB-ADD9-4B6A-AF2F-5C79D34A3610}">
      <dsp:nvSpPr>
        <dsp:cNvPr id="0" name=""/>
        <dsp:cNvSpPr/>
      </dsp:nvSpPr>
      <dsp:spPr>
        <a:xfrm>
          <a:off x="0" y="0"/>
          <a:ext cx="2915478" cy="4754563"/>
        </a:xfrm>
        <a:prstGeom prst="triangl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B72DCC-6E12-49DC-B148-0018A5820A41}">
      <dsp:nvSpPr>
        <dsp:cNvPr id="0" name=""/>
        <dsp:cNvSpPr/>
      </dsp:nvSpPr>
      <dsp:spPr>
        <a:xfrm>
          <a:off x="1457739" y="478010"/>
          <a:ext cx="1895060" cy="1125494"/>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Company Analysis</a:t>
          </a:r>
        </a:p>
      </dsp:txBody>
      <dsp:txXfrm>
        <a:off x="1512681" y="532952"/>
        <a:ext cx="1785176" cy="1015610"/>
      </dsp:txXfrm>
    </dsp:sp>
    <dsp:sp modelId="{2D564EF3-9042-438B-93E8-6DBE94C74840}">
      <dsp:nvSpPr>
        <dsp:cNvPr id="0" name=""/>
        <dsp:cNvSpPr/>
      </dsp:nvSpPr>
      <dsp:spPr>
        <a:xfrm>
          <a:off x="1457739" y="1744191"/>
          <a:ext cx="1895060" cy="1125494"/>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Industry Analysis</a:t>
          </a:r>
        </a:p>
      </dsp:txBody>
      <dsp:txXfrm>
        <a:off x="1512681" y="1799133"/>
        <a:ext cx="1785176" cy="1015610"/>
      </dsp:txXfrm>
    </dsp:sp>
    <dsp:sp modelId="{8295DEA0-95DC-4A3B-BAE7-04E9028F641C}">
      <dsp:nvSpPr>
        <dsp:cNvPr id="0" name=""/>
        <dsp:cNvSpPr/>
      </dsp:nvSpPr>
      <dsp:spPr>
        <a:xfrm>
          <a:off x="1457739" y="3010371"/>
          <a:ext cx="1895060" cy="1125494"/>
        </a:xfrm>
        <a:prstGeom prst="roundRect">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Economic Analysis</a:t>
          </a:r>
        </a:p>
      </dsp:txBody>
      <dsp:txXfrm>
        <a:off x="1512681" y="3065313"/>
        <a:ext cx="1785176" cy="101561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AD9D41-C36C-4C7F-B1C4-596F9E743904}">
      <dsp:nvSpPr>
        <dsp:cNvPr id="0" name=""/>
        <dsp:cNvSpPr/>
      </dsp:nvSpPr>
      <dsp:spPr>
        <a:xfrm rot="10800000">
          <a:off x="0" y="0"/>
          <a:ext cx="2981739" cy="4749800"/>
        </a:xfrm>
        <a:prstGeom prst="triangle">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8A0B1B2-6E73-41FF-A0F9-D634CCE58625}">
      <dsp:nvSpPr>
        <dsp:cNvPr id="0" name=""/>
        <dsp:cNvSpPr/>
      </dsp:nvSpPr>
      <dsp:spPr>
        <a:xfrm>
          <a:off x="1490869" y="477531"/>
          <a:ext cx="1938130" cy="1124366"/>
        </a:xfrm>
        <a:prstGeom prst="round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Economic Analysis </a:t>
          </a:r>
        </a:p>
      </dsp:txBody>
      <dsp:txXfrm>
        <a:off x="1545756" y="532418"/>
        <a:ext cx="1828356" cy="1014592"/>
      </dsp:txXfrm>
    </dsp:sp>
    <dsp:sp modelId="{7B4187F5-172F-475A-BF38-1C008DB0C8E4}">
      <dsp:nvSpPr>
        <dsp:cNvPr id="0" name=""/>
        <dsp:cNvSpPr/>
      </dsp:nvSpPr>
      <dsp:spPr>
        <a:xfrm>
          <a:off x="1490869" y="1742443"/>
          <a:ext cx="1938130" cy="1124366"/>
        </a:xfrm>
        <a:prstGeom prst="round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Industry Analysis</a:t>
          </a:r>
        </a:p>
      </dsp:txBody>
      <dsp:txXfrm>
        <a:off x="1545756" y="1797330"/>
        <a:ext cx="1828356" cy="1014592"/>
      </dsp:txXfrm>
    </dsp:sp>
    <dsp:sp modelId="{AA33B1C6-CA68-490C-ADA3-5598C260FFDA}">
      <dsp:nvSpPr>
        <dsp:cNvPr id="0" name=""/>
        <dsp:cNvSpPr/>
      </dsp:nvSpPr>
      <dsp:spPr>
        <a:xfrm>
          <a:off x="1490869" y="3007356"/>
          <a:ext cx="1938130" cy="1124366"/>
        </a:xfrm>
        <a:prstGeom prst="round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Company Analysis</a:t>
          </a:r>
        </a:p>
      </dsp:txBody>
      <dsp:txXfrm>
        <a:off x="1545756" y="3062243"/>
        <a:ext cx="1828356" cy="101459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915AC1-B96B-4D76-AD49-0ECB38E1C352}">
      <dsp:nvSpPr>
        <dsp:cNvPr id="0" name=""/>
        <dsp:cNvSpPr/>
      </dsp:nvSpPr>
      <dsp:spPr>
        <a:xfrm>
          <a:off x="0" y="82297"/>
          <a:ext cx="8229600" cy="50368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Opening a </a:t>
          </a:r>
          <a:r>
            <a:rPr lang="en-US" sz="2100" kern="1200" dirty="0" err="1"/>
            <a:t>Demat</a:t>
          </a:r>
          <a:r>
            <a:rPr lang="en-US" sz="2100" kern="1200" dirty="0"/>
            <a:t> Account</a:t>
          </a:r>
        </a:p>
      </dsp:txBody>
      <dsp:txXfrm>
        <a:off x="24588" y="106885"/>
        <a:ext cx="8180424" cy="454509"/>
      </dsp:txXfrm>
    </dsp:sp>
    <dsp:sp modelId="{6C678DB8-9F89-4119-ABD4-50154D1F6E34}">
      <dsp:nvSpPr>
        <dsp:cNvPr id="0" name=""/>
        <dsp:cNvSpPr/>
      </dsp:nvSpPr>
      <dsp:spPr>
        <a:xfrm>
          <a:off x="0" y="646462"/>
          <a:ext cx="8229600" cy="5036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Submission of DRF and Share Certificates</a:t>
          </a:r>
        </a:p>
      </dsp:txBody>
      <dsp:txXfrm>
        <a:off x="24588" y="671050"/>
        <a:ext cx="8180424" cy="454509"/>
      </dsp:txXfrm>
    </dsp:sp>
    <dsp:sp modelId="{B025601E-C9C6-44A0-BD60-193B8FDBFB1D}">
      <dsp:nvSpPr>
        <dsp:cNvPr id="0" name=""/>
        <dsp:cNvSpPr/>
      </dsp:nvSpPr>
      <dsp:spPr>
        <a:xfrm>
          <a:off x="0" y="1210627"/>
          <a:ext cx="8229600" cy="5036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Forwarding of DRF and Share Certificates  </a:t>
          </a:r>
        </a:p>
      </dsp:txBody>
      <dsp:txXfrm>
        <a:off x="24588" y="1235215"/>
        <a:ext cx="8180424" cy="454509"/>
      </dsp:txXfrm>
    </dsp:sp>
    <dsp:sp modelId="{05441780-E66A-459E-A29A-D8597CF4FE4B}">
      <dsp:nvSpPr>
        <dsp:cNvPr id="0" name=""/>
        <dsp:cNvSpPr/>
      </dsp:nvSpPr>
      <dsp:spPr>
        <a:xfrm>
          <a:off x="0" y="1774792"/>
          <a:ext cx="8229600" cy="5036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Confirmation from Depository </a:t>
          </a:r>
        </a:p>
      </dsp:txBody>
      <dsp:txXfrm>
        <a:off x="24588" y="1799380"/>
        <a:ext cx="8180424" cy="454509"/>
      </dsp:txXfrm>
    </dsp:sp>
    <dsp:sp modelId="{1C72F83C-316E-4F0F-A848-7F8CF569C6EF}">
      <dsp:nvSpPr>
        <dsp:cNvPr id="0" name=""/>
        <dsp:cNvSpPr/>
      </dsp:nvSpPr>
      <dsp:spPr>
        <a:xfrm>
          <a:off x="0" y="2338957"/>
          <a:ext cx="8229600" cy="503685"/>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Verification and Updating the Records</a:t>
          </a:r>
        </a:p>
      </dsp:txBody>
      <dsp:txXfrm>
        <a:off x="24588" y="2363545"/>
        <a:ext cx="8180424" cy="454509"/>
      </dsp:txXfrm>
    </dsp:sp>
    <dsp:sp modelId="{9B437273-9745-4C33-BCF6-0BE4766C249F}">
      <dsp:nvSpPr>
        <dsp:cNvPr id="0" name=""/>
        <dsp:cNvSpPr/>
      </dsp:nvSpPr>
      <dsp:spPr>
        <a:xfrm>
          <a:off x="0" y="2903122"/>
          <a:ext cx="8229600" cy="50368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Recording by Depository</a:t>
          </a:r>
        </a:p>
      </dsp:txBody>
      <dsp:txXfrm>
        <a:off x="24588" y="2927710"/>
        <a:ext cx="8180424" cy="454509"/>
      </dsp:txXfrm>
    </dsp:sp>
    <dsp:sp modelId="{D252556C-F755-4FC4-B25C-91553F4DC89F}">
      <dsp:nvSpPr>
        <dsp:cNvPr id="0" name=""/>
        <dsp:cNvSpPr/>
      </dsp:nvSpPr>
      <dsp:spPr>
        <a:xfrm>
          <a:off x="0" y="3467287"/>
          <a:ext cx="8229600" cy="5036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Updating of Records by DP</a:t>
          </a:r>
        </a:p>
      </dsp:txBody>
      <dsp:txXfrm>
        <a:off x="24588" y="3491875"/>
        <a:ext cx="8180424" cy="454509"/>
      </dsp:txXfrm>
    </dsp:sp>
    <dsp:sp modelId="{A8E197DE-BB52-4570-A7F7-5786447CA7DB}">
      <dsp:nvSpPr>
        <dsp:cNvPr id="0" name=""/>
        <dsp:cNvSpPr/>
      </dsp:nvSpPr>
      <dsp:spPr>
        <a:xfrm>
          <a:off x="0" y="4031452"/>
          <a:ext cx="8229600" cy="5036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Confirmation to </a:t>
          </a:r>
          <a:r>
            <a:rPr lang="en-US" sz="2100" kern="1200" dirty="0" err="1"/>
            <a:t>Demat</a:t>
          </a:r>
          <a:r>
            <a:rPr lang="en-US" sz="2100" kern="1200" dirty="0"/>
            <a:t> Account Holder </a:t>
          </a:r>
        </a:p>
      </dsp:txBody>
      <dsp:txXfrm>
        <a:off x="24588" y="4056040"/>
        <a:ext cx="8180424" cy="454509"/>
      </dsp:txXfrm>
    </dsp:sp>
    <dsp:sp modelId="{62E8553A-42ED-4475-A740-87EEA1337883}">
      <dsp:nvSpPr>
        <dsp:cNvPr id="0" name=""/>
        <dsp:cNvSpPr/>
      </dsp:nvSpPr>
      <dsp:spPr>
        <a:xfrm>
          <a:off x="0" y="4595617"/>
          <a:ext cx="8229600" cy="5036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Operation of </a:t>
          </a:r>
          <a:r>
            <a:rPr lang="en-US" sz="2100" kern="1200" dirty="0" err="1"/>
            <a:t>Demat</a:t>
          </a:r>
          <a:r>
            <a:rPr lang="en-US" sz="2100" kern="1200" dirty="0"/>
            <a:t> Account </a:t>
          </a:r>
        </a:p>
      </dsp:txBody>
      <dsp:txXfrm>
        <a:off x="24588" y="4620205"/>
        <a:ext cx="8180424" cy="4545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F5BB3B-4B19-4142-B669-3A0FF698C468}">
      <dsp:nvSpPr>
        <dsp:cNvPr id="0" name=""/>
        <dsp:cNvSpPr/>
      </dsp:nvSpPr>
      <dsp:spPr>
        <a:xfrm>
          <a:off x="0" y="39981"/>
          <a:ext cx="8229600" cy="444600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en-US" sz="3800" b="1" kern="1200" smtClean="0"/>
            <a:t>Financial control </a:t>
          </a:r>
          <a:r>
            <a:rPr lang="en-US" sz="3800" kern="1200" smtClean="0"/>
            <a:t>may be construed as the </a:t>
          </a:r>
          <a:r>
            <a:rPr lang="en-US" sz="3800" b="1" kern="1200" smtClean="0"/>
            <a:t>analysis of a company’s actual results</a:t>
          </a:r>
          <a:r>
            <a:rPr lang="en-US" sz="3800" kern="1200" smtClean="0"/>
            <a:t>, approached from different perspectives at different times, </a:t>
          </a:r>
          <a:r>
            <a:rPr lang="en-US" sz="3800" b="1" kern="1200" smtClean="0"/>
            <a:t>compared to</a:t>
          </a:r>
          <a:r>
            <a:rPr lang="en-US" sz="3800" kern="1200" smtClean="0"/>
            <a:t> its short, medium, and long-term </a:t>
          </a:r>
          <a:r>
            <a:rPr lang="en-US" sz="3800" b="1" kern="1200" smtClean="0"/>
            <a:t>objectives and business plans</a:t>
          </a:r>
          <a:endParaRPr lang="en-IN" sz="3800" kern="1200"/>
        </a:p>
      </dsp:txBody>
      <dsp:txXfrm>
        <a:off x="217036" y="257017"/>
        <a:ext cx="7795528" cy="40119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D7DE68-DEFE-4B33-BDCE-1F8D3923215C}">
      <dsp:nvSpPr>
        <dsp:cNvPr id="0" name=""/>
        <dsp:cNvSpPr/>
      </dsp:nvSpPr>
      <dsp:spPr>
        <a:xfrm>
          <a:off x="0" y="513651"/>
          <a:ext cx="8229600" cy="170469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smtClean="0"/>
            <a:t>Finance manager has to introduce suitable replanning on the basis of the feedback obtained from the financial control system introduced.</a:t>
          </a:r>
          <a:endParaRPr lang="en-IN" sz="3100" kern="1200"/>
        </a:p>
      </dsp:txBody>
      <dsp:txXfrm>
        <a:off x="83216" y="596867"/>
        <a:ext cx="8063168" cy="1538258"/>
      </dsp:txXfrm>
    </dsp:sp>
    <dsp:sp modelId="{C11F9FD7-684D-4392-B8E5-13AB7F2A7DDC}">
      <dsp:nvSpPr>
        <dsp:cNvPr id="0" name=""/>
        <dsp:cNvSpPr/>
      </dsp:nvSpPr>
      <dsp:spPr>
        <a:xfrm>
          <a:off x="0" y="2307621"/>
          <a:ext cx="8229600" cy="170469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smtClean="0"/>
            <a:t>If the performance is not as per the standards set,  then suitable action is required. </a:t>
          </a:r>
          <a:endParaRPr lang="en-IN" sz="3100" kern="1200"/>
        </a:p>
      </dsp:txBody>
      <dsp:txXfrm>
        <a:off x="83216" y="2390837"/>
        <a:ext cx="8063168" cy="15382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38BFD5-A707-4DDB-B8DC-1C0B671CE0AB}">
      <dsp:nvSpPr>
        <dsp:cNvPr id="0" name=""/>
        <dsp:cNvSpPr/>
      </dsp:nvSpPr>
      <dsp:spPr>
        <a:xfrm>
          <a:off x="0" y="636681"/>
          <a:ext cx="8229600" cy="10342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Adequate cash supply is necessary for meeting the essential  business needs including payment of wages etc.</a:t>
          </a:r>
          <a:endParaRPr lang="en-IN" sz="2600" kern="1200"/>
        </a:p>
      </dsp:txBody>
      <dsp:txXfrm>
        <a:off x="50489" y="687170"/>
        <a:ext cx="8128622" cy="933302"/>
      </dsp:txXfrm>
    </dsp:sp>
    <dsp:sp modelId="{DD4F4BEF-F234-49C9-9DF8-AA300D367779}">
      <dsp:nvSpPr>
        <dsp:cNvPr id="0" name=""/>
        <dsp:cNvSpPr/>
      </dsp:nvSpPr>
      <dsp:spPr>
        <a:xfrm>
          <a:off x="0" y="1745841"/>
          <a:ext cx="8229600" cy="103428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Shortage of cash at any stage should be avoided.</a:t>
          </a:r>
          <a:endParaRPr lang="en-IN" sz="2600" kern="1200"/>
        </a:p>
      </dsp:txBody>
      <dsp:txXfrm>
        <a:off x="50489" y="1796330"/>
        <a:ext cx="8128622" cy="933302"/>
      </dsp:txXfrm>
    </dsp:sp>
    <dsp:sp modelId="{F0F14088-0494-454F-8FB0-BB73817B31EA}">
      <dsp:nvSpPr>
        <dsp:cNvPr id="0" name=""/>
        <dsp:cNvSpPr/>
      </dsp:nvSpPr>
      <dsp:spPr>
        <a:xfrm>
          <a:off x="0" y="2855001"/>
          <a:ext cx="8229600" cy="103428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Similarly excess cash is unremunerative and should be invested.</a:t>
          </a:r>
          <a:endParaRPr lang="en-IN" sz="2600" kern="1200"/>
        </a:p>
      </dsp:txBody>
      <dsp:txXfrm>
        <a:off x="50489" y="2905490"/>
        <a:ext cx="8128622" cy="9333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77FF5-9ED7-4872-B98A-CB137133B0A0}">
      <dsp:nvSpPr>
        <dsp:cNvPr id="0" name=""/>
        <dsp:cNvSpPr/>
      </dsp:nvSpPr>
      <dsp:spPr>
        <a:xfrm>
          <a:off x="0" y="43491"/>
          <a:ext cx="8229600" cy="14297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Business units always requires funds for meeting growing expenses and also for expansion and diversification of business activities.</a:t>
          </a:r>
          <a:endParaRPr lang="en-IN" sz="2600" kern="1200"/>
        </a:p>
      </dsp:txBody>
      <dsp:txXfrm>
        <a:off x="69794" y="113285"/>
        <a:ext cx="8090012" cy="1290152"/>
      </dsp:txXfrm>
    </dsp:sp>
    <dsp:sp modelId="{24031022-A969-4B06-AA97-A1DB8C2C9497}">
      <dsp:nvSpPr>
        <dsp:cNvPr id="0" name=""/>
        <dsp:cNvSpPr/>
      </dsp:nvSpPr>
      <dsp:spPr>
        <a:xfrm>
          <a:off x="0" y="1548111"/>
          <a:ext cx="8229600" cy="142974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Should select short term or long term sources of funds.</a:t>
          </a:r>
          <a:endParaRPr lang="en-IN" sz="2600" kern="1200"/>
        </a:p>
      </dsp:txBody>
      <dsp:txXfrm>
        <a:off x="69794" y="1617905"/>
        <a:ext cx="8090012" cy="1290152"/>
      </dsp:txXfrm>
    </dsp:sp>
    <dsp:sp modelId="{618AD95A-CB41-4C31-9411-EBAFD08D5EE2}">
      <dsp:nvSpPr>
        <dsp:cNvPr id="0" name=""/>
        <dsp:cNvSpPr/>
      </dsp:nvSpPr>
      <dsp:spPr>
        <a:xfrm>
          <a:off x="0" y="3052731"/>
          <a:ext cx="8229600" cy="142974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smtClean="0"/>
            <a:t>Reliable end economical sources should be preferred.</a:t>
          </a:r>
          <a:endParaRPr lang="en-IN" sz="2600" kern="1200"/>
        </a:p>
      </dsp:txBody>
      <dsp:txXfrm>
        <a:off x="69794" y="3122525"/>
        <a:ext cx="8090012" cy="12901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BB5CD-1D58-440D-B2F5-BDC4B8119052}">
      <dsp:nvSpPr>
        <dsp:cNvPr id="0" name=""/>
        <dsp:cNvSpPr/>
      </dsp:nvSpPr>
      <dsp:spPr>
        <a:xfrm>
          <a:off x="0" y="228351"/>
          <a:ext cx="8229600" cy="40692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en-US" sz="4700" kern="1200" smtClean="0"/>
            <a:t>Financial manager is an expert in his field so he should be consulting the top level manager regarding financial decisions of the company.</a:t>
          </a:r>
          <a:endParaRPr lang="en-IN" sz="4700" kern="1200"/>
        </a:p>
      </dsp:txBody>
      <dsp:txXfrm>
        <a:off x="198645" y="426996"/>
        <a:ext cx="7832310" cy="36719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43483D-023C-4131-9FF3-2DF3F8E4FD99}">
      <dsp:nvSpPr>
        <dsp:cNvPr id="0" name=""/>
        <dsp:cNvSpPr/>
      </dsp:nvSpPr>
      <dsp:spPr>
        <a:xfrm>
          <a:off x="0" y="266699"/>
          <a:ext cx="9144000" cy="126477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Capital budgeting involves choosing projects that add value to a company. The capital budgeting process can involve almost anything including acquiring land or purchasing fixed assets like a new truck or machinery.</a:t>
          </a:r>
          <a:endParaRPr lang="en-IN" sz="2300" kern="1200"/>
        </a:p>
      </dsp:txBody>
      <dsp:txXfrm>
        <a:off x="61741" y="328440"/>
        <a:ext cx="9020518" cy="1141288"/>
      </dsp:txXfrm>
    </dsp:sp>
    <dsp:sp modelId="{5CE084EA-23B1-48FE-A812-D24898DE898E}">
      <dsp:nvSpPr>
        <dsp:cNvPr id="0" name=""/>
        <dsp:cNvSpPr/>
      </dsp:nvSpPr>
      <dsp:spPr>
        <a:xfrm>
          <a:off x="0" y="1597710"/>
          <a:ext cx="9144000" cy="1264770"/>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Corporations are typically required, or at least recommended, to undertake those projects that will increase profitability and thus enhance shareholders' wealth.</a:t>
          </a:r>
          <a:endParaRPr lang="en-IN" sz="2300" kern="1200"/>
        </a:p>
      </dsp:txBody>
      <dsp:txXfrm>
        <a:off x="61741" y="1659451"/>
        <a:ext cx="9020518" cy="1141288"/>
      </dsp:txXfrm>
    </dsp:sp>
    <dsp:sp modelId="{E102D92C-B37E-42B3-840C-7A9761C75BE3}">
      <dsp:nvSpPr>
        <dsp:cNvPr id="0" name=""/>
        <dsp:cNvSpPr/>
      </dsp:nvSpPr>
      <dsp:spPr>
        <a:xfrm>
          <a:off x="0" y="2928720"/>
          <a:ext cx="9144000" cy="1264770"/>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However, the rate of return deemed acceptable or unacceptable is influenced by other factors specific to the company as well as the project.</a:t>
          </a:r>
          <a:endParaRPr lang="en-IN" sz="2300" kern="1200"/>
        </a:p>
      </dsp:txBody>
      <dsp:txXfrm>
        <a:off x="61741" y="2990461"/>
        <a:ext cx="9020518" cy="1141288"/>
      </dsp:txXfrm>
    </dsp:sp>
    <dsp:sp modelId="{41E7E0B9-E018-4296-B888-45A9D932E09F}">
      <dsp:nvSpPr>
        <dsp:cNvPr id="0" name=""/>
        <dsp:cNvSpPr/>
      </dsp:nvSpPr>
      <dsp:spPr>
        <a:xfrm>
          <a:off x="0" y="4259730"/>
          <a:ext cx="9144000" cy="126477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smtClean="0"/>
            <a:t>For example, a social or charitable project is often not approved based on the rate of return, but more on the desire of a business to foster goodwill and contribute back to its community.</a:t>
          </a:r>
          <a:endParaRPr lang="en-IN" sz="2300" kern="1200"/>
        </a:p>
      </dsp:txBody>
      <dsp:txXfrm>
        <a:off x="61741" y="4321471"/>
        <a:ext cx="9020518" cy="11412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740AB-5401-4B77-B262-DA46DB895E76}">
      <dsp:nvSpPr>
        <dsp:cNvPr id="0" name=""/>
        <dsp:cNvSpPr/>
      </dsp:nvSpPr>
      <dsp:spPr>
        <a:xfrm>
          <a:off x="1128594" y="706"/>
          <a:ext cx="6886811" cy="231591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n-US" sz="2500" kern="1200" dirty="0" smtClean="0"/>
            <a:t>Capital budgeting is an important financial management tool because it provides a means for evaluating and measuring a project's value throughout the life of the project. </a:t>
          </a:r>
          <a:endParaRPr lang="en-IN" sz="2500" kern="1200" dirty="0"/>
        </a:p>
      </dsp:txBody>
      <dsp:txXfrm>
        <a:off x="1196425" y="68537"/>
        <a:ext cx="6751149" cy="2180252"/>
      </dsp:txXfrm>
    </dsp:sp>
    <dsp:sp modelId="{129F0B48-E6DE-44B8-85D3-021A9E4EA4BD}">
      <dsp:nvSpPr>
        <dsp:cNvPr id="0" name=""/>
        <dsp:cNvSpPr/>
      </dsp:nvSpPr>
      <dsp:spPr>
        <a:xfrm rot="5400000">
          <a:off x="3854623" y="2374519"/>
          <a:ext cx="1434752" cy="104216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rot="-5400000">
        <a:off x="4259350" y="2178224"/>
        <a:ext cx="625297" cy="1122104"/>
      </dsp:txXfrm>
    </dsp:sp>
    <dsp:sp modelId="{ACC70B5D-F4DB-42E3-B69E-3CF380AE90C6}">
      <dsp:nvSpPr>
        <dsp:cNvPr id="0" name=""/>
        <dsp:cNvSpPr/>
      </dsp:nvSpPr>
      <dsp:spPr>
        <a:xfrm>
          <a:off x="1128594" y="3474578"/>
          <a:ext cx="6886811" cy="231591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kern="1200" smtClean="0"/>
            <a:t>Using capital budgeting is important when you need to assess and rank the value of projects or investments that require a large capital investment to determine whether they are worth pursuing. </a:t>
          </a:r>
          <a:endParaRPr lang="en-IN" sz="2400" kern="1200"/>
        </a:p>
      </dsp:txBody>
      <dsp:txXfrm>
        <a:off x="1196425" y="3542409"/>
        <a:ext cx="6751149" cy="21802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137CD-DF52-4AC2-B421-0616F7C57321}">
      <dsp:nvSpPr>
        <dsp:cNvPr id="0" name=""/>
        <dsp:cNvSpPr/>
      </dsp:nvSpPr>
      <dsp:spPr>
        <a:xfrm>
          <a:off x="1116" y="639758"/>
          <a:ext cx="4063007" cy="416084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rtl="0">
            <a:lnSpc>
              <a:spcPct val="90000"/>
            </a:lnSpc>
            <a:spcBef>
              <a:spcPct val="0"/>
            </a:spcBef>
            <a:spcAft>
              <a:spcPct val="35000"/>
            </a:spcAft>
          </a:pPr>
          <a:r>
            <a:rPr lang="en-US" sz="2700" kern="1200" smtClean="0"/>
            <a:t>For example, investors can use capital budgeting to analyze investment options and decide which ones are worth investing in.</a:t>
          </a:r>
          <a:endParaRPr lang="en-IN" sz="2700" kern="1200"/>
        </a:p>
      </dsp:txBody>
      <dsp:txXfrm>
        <a:off x="120117" y="758759"/>
        <a:ext cx="3825005" cy="3922843"/>
      </dsp:txXfrm>
    </dsp:sp>
    <dsp:sp modelId="{0755048D-E7FF-4EBF-A32D-6140F278670F}">
      <dsp:nvSpPr>
        <dsp:cNvPr id="0" name=""/>
        <dsp:cNvSpPr/>
      </dsp:nvSpPr>
      <dsp:spPr>
        <a:xfrm>
          <a:off x="5079875" y="639758"/>
          <a:ext cx="4063007" cy="4160845"/>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rtl="0">
            <a:lnSpc>
              <a:spcPct val="90000"/>
            </a:lnSpc>
            <a:spcBef>
              <a:spcPct val="0"/>
            </a:spcBef>
            <a:spcAft>
              <a:spcPct val="35000"/>
            </a:spcAft>
          </a:pPr>
          <a:r>
            <a:rPr lang="en-US" sz="2700" kern="1200" smtClean="0"/>
            <a:t>Capital budgeting is also important to a company's financial decision makers because it helps them make informed financial decisions for projects they expect to last a year or more that require a large capital investment. Such projects can include</a:t>
          </a:r>
          <a:endParaRPr lang="en-IN" sz="2700" kern="1200"/>
        </a:p>
      </dsp:txBody>
      <dsp:txXfrm>
        <a:off x="5198876" y="758759"/>
        <a:ext cx="3825005" cy="392284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3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b="1" dirty="0">
                <a:solidFill>
                  <a:schemeClr val="accent6"/>
                </a:solidFill>
              </a:rPr>
              <a:t>MANAGEMENT-II</a:t>
            </a:r>
            <a:br>
              <a:rPr lang="en-US" sz="3600" b="1" dirty="0">
                <a:solidFill>
                  <a:schemeClr val="accent6"/>
                </a:solidFill>
              </a:rPr>
            </a:br>
            <a:r>
              <a:rPr lang="en-US" sz="3600" b="1" dirty="0">
                <a:solidFill>
                  <a:schemeClr val="accent6"/>
                </a:solidFill>
              </a:rPr>
              <a:t>(MANAGEMENT APPLICATION)</a:t>
            </a:r>
          </a:p>
        </p:txBody>
      </p:sp>
      <p:sp>
        <p:nvSpPr>
          <p:cNvPr id="3" name="Subtitle 2"/>
          <p:cNvSpPr>
            <a:spLocks noGrp="1"/>
          </p:cNvSpPr>
          <p:nvPr>
            <p:ph type="subTitle" idx="1"/>
          </p:nvPr>
        </p:nvSpPr>
        <p:spPr>
          <a:xfrm>
            <a:off x="1600200" y="3962400"/>
            <a:ext cx="6400800" cy="1752600"/>
          </a:xfrm>
        </p:spPr>
        <p:txBody>
          <a:bodyPr>
            <a:noAutofit/>
          </a:bodyPr>
          <a:lstStyle/>
          <a:p>
            <a:pPr algn="r"/>
            <a:endParaRPr lang="en-US" sz="3600" b="1" dirty="0">
              <a:solidFill>
                <a:schemeClr val="accent1"/>
              </a:solidFill>
              <a:latin typeface="+mj-lt"/>
            </a:endParaRPr>
          </a:p>
          <a:p>
            <a:pPr algn="r"/>
            <a:r>
              <a:rPr lang="en-US" sz="3600" b="1" dirty="0">
                <a:solidFill>
                  <a:schemeClr val="accent1"/>
                </a:solidFill>
                <a:latin typeface="+mj-lt"/>
              </a:rPr>
              <a:t>TYBAF: SEM-V</a:t>
            </a:r>
          </a:p>
          <a:p>
            <a:pPr algn="r"/>
            <a:r>
              <a:rPr lang="en-US" sz="3600" b="1" i="1" dirty="0">
                <a:solidFill>
                  <a:schemeClr val="accent1"/>
                </a:solidFill>
                <a:latin typeface="+mj-lt"/>
              </a:rPr>
              <a:t>-By Mr. </a:t>
            </a:r>
            <a:r>
              <a:rPr lang="en-US" sz="3600" b="1" i="1" dirty="0" err="1">
                <a:solidFill>
                  <a:schemeClr val="accent1"/>
                </a:solidFill>
                <a:latin typeface="+mj-lt"/>
              </a:rPr>
              <a:t>Hasim</a:t>
            </a:r>
            <a:r>
              <a:rPr lang="en-US" sz="3600" b="1" i="1" dirty="0">
                <a:solidFill>
                  <a:schemeClr val="accent1"/>
                </a:solidFill>
                <a:latin typeface="+mj-lt"/>
              </a:rPr>
              <a:t> Khan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pic>
        <p:nvPicPr>
          <p:cNvPr id="7" name="Picture 6" descr="tcsc.png"/>
          <p:cNvPicPr>
            <a:picLocks noChangeAspect="1"/>
          </p:cNvPicPr>
          <p:nvPr/>
        </p:nvPicPr>
        <p:blipFill>
          <a:blip r:embed="rId2" cstate="print"/>
          <a:stretch>
            <a:fillRect/>
          </a:stretch>
        </p:blipFill>
        <p:spPr>
          <a:xfrm>
            <a:off x="0" y="0"/>
            <a:ext cx="91440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style>
          <a:lnRef idx="2">
            <a:schemeClr val="dk1"/>
          </a:lnRef>
          <a:fillRef idx="1">
            <a:schemeClr val="lt1"/>
          </a:fillRef>
          <a:effectRef idx="0">
            <a:schemeClr val="dk1"/>
          </a:effectRef>
          <a:fontRef idx="minor">
            <a:schemeClr val="dk1"/>
          </a:fontRef>
        </p:style>
        <p:txBody>
          <a:bodyPr>
            <a:normAutofit/>
          </a:bodyPr>
          <a:lstStyle/>
          <a:p>
            <a:r>
              <a:rPr lang="en-US" dirty="0"/>
              <a:t>Financial Management: Functions</a:t>
            </a:r>
          </a:p>
        </p:txBody>
      </p:sp>
      <p:sp>
        <p:nvSpPr>
          <p:cNvPr id="4" name="Text Placeholder 3"/>
          <p:cNvSpPr>
            <a:spLocks noGrp="1"/>
          </p:cNvSpPr>
          <p:nvPr>
            <p:ph type="body" idx="1"/>
          </p:nvPr>
        </p:nvSpPr>
        <p:spPr>
          <a:xfrm>
            <a:off x="457200" y="1215232"/>
            <a:ext cx="4040188" cy="639762"/>
          </a:xfrm>
        </p:spPr>
        <p:style>
          <a:lnRef idx="2">
            <a:schemeClr val="accent2"/>
          </a:lnRef>
          <a:fillRef idx="1">
            <a:schemeClr val="lt1"/>
          </a:fillRef>
          <a:effectRef idx="0">
            <a:schemeClr val="accent2"/>
          </a:effectRef>
          <a:fontRef idx="minor">
            <a:schemeClr val="dk1"/>
          </a:fontRef>
        </p:style>
        <p:txBody>
          <a:bodyPr/>
          <a:lstStyle/>
          <a:p>
            <a:pPr algn="ctr"/>
            <a:r>
              <a:rPr lang="en-US" dirty="0"/>
              <a:t>Executive Functions</a:t>
            </a:r>
          </a:p>
        </p:txBody>
      </p:sp>
      <p:sp>
        <p:nvSpPr>
          <p:cNvPr id="5" name="Content Placeholder 4"/>
          <p:cNvSpPr>
            <a:spLocks noGrp="1"/>
          </p:cNvSpPr>
          <p:nvPr>
            <p:ph sz="half" idx="2"/>
          </p:nvPr>
        </p:nvSpPr>
        <p:spPr>
          <a:xfrm>
            <a:off x="457200" y="1876602"/>
            <a:ext cx="4040188" cy="4981397"/>
          </a:xfrm>
        </p:spPr>
        <p:style>
          <a:lnRef idx="2">
            <a:schemeClr val="accent2"/>
          </a:lnRef>
          <a:fillRef idx="1">
            <a:schemeClr val="lt1"/>
          </a:fillRef>
          <a:effectRef idx="0">
            <a:schemeClr val="accent2"/>
          </a:effectRef>
          <a:fontRef idx="minor">
            <a:schemeClr val="dk1"/>
          </a:fontRef>
        </p:style>
        <p:txBody>
          <a:bodyPr>
            <a:normAutofit fontScale="92500"/>
          </a:bodyPr>
          <a:lstStyle/>
          <a:p>
            <a:pPr marL="457200" indent="-457200">
              <a:buFont typeface="+mj-lt"/>
              <a:buAutoNum type="alphaLcParenR"/>
            </a:pPr>
            <a:endParaRPr lang="en-US" sz="500" dirty="0"/>
          </a:p>
          <a:p>
            <a:pPr marL="457200" indent="-457200">
              <a:buFont typeface="+mj-lt"/>
              <a:buAutoNum type="alphaLcParenR"/>
            </a:pPr>
            <a:r>
              <a:rPr lang="en-US" dirty="0"/>
              <a:t>Estimating capital requirement.</a:t>
            </a:r>
          </a:p>
          <a:p>
            <a:pPr marL="457200" indent="-457200">
              <a:buFont typeface="+mj-lt"/>
              <a:buAutoNum type="alphaLcParenR"/>
            </a:pPr>
            <a:endParaRPr lang="en-US" sz="500" dirty="0"/>
          </a:p>
          <a:p>
            <a:pPr marL="457200" indent="-457200">
              <a:buFont typeface="+mj-lt"/>
              <a:buAutoNum type="alphaLcParenR"/>
            </a:pPr>
            <a:r>
              <a:rPr lang="en-US" dirty="0"/>
              <a:t>Determining capital structure.</a:t>
            </a:r>
          </a:p>
          <a:p>
            <a:pPr marL="457200" indent="-457200">
              <a:buFont typeface="+mj-lt"/>
              <a:buAutoNum type="alphaLcParenR"/>
            </a:pPr>
            <a:endParaRPr lang="en-US" sz="500" dirty="0"/>
          </a:p>
          <a:p>
            <a:pPr marL="457200" indent="-457200">
              <a:buFont typeface="+mj-lt"/>
              <a:buAutoNum type="alphaLcParenR"/>
            </a:pPr>
            <a:r>
              <a:rPr lang="en-US" dirty="0"/>
              <a:t>Investment decisions.</a:t>
            </a:r>
          </a:p>
          <a:p>
            <a:pPr marL="457200" indent="-457200">
              <a:buFont typeface="+mj-lt"/>
              <a:buAutoNum type="alphaLcParenR"/>
            </a:pPr>
            <a:endParaRPr lang="en-US" sz="800" dirty="0"/>
          </a:p>
          <a:p>
            <a:pPr marL="457200" indent="-457200">
              <a:buFont typeface="+mj-lt"/>
              <a:buAutoNum type="alphaLcParenR"/>
            </a:pPr>
            <a:r>
              <a:rPr lang="en-US" dirty="0"/>
              <a:t>Allocation of </a:t>
            </a:r>
            <a:r>
              <a:rPr lang="en-US" dirty="0" smtClean="0"/>
              <a:t>surplus</a:t>
            </a:r>
          </a:p>
          <a:p>
            <a:pPr marL="457200" indent="-457200">
              <a:buFont typeface="+mj-lt"/>
              <a:buAutoNum type="alphaLcParenR"/>
            </a:pPr>
            <a:r>
              <a:rPr lang="en-US" dirty="0" err="1" smtClean="0"/>
              <a:t>Replanning</a:t>
            </a:r>
            <a:endParaRPr lang="en-US" dirty="0" smtClean="0"/>
          </a:p>
          <a:p>
            <a:pPr marL="457200" indent="-457200">
              <a:buFont typeface="+mj-lt"/>
              <a:buAutoNum type="alphaLcParenR"/>
            </a:pPr>
            <a:r>
              <a:rPr lang="en-US" dirty="0" smtClean="0"/>
              <a:t>Managing cash flow</a:t>
            </a:r>
          </a:p>
          <a:p>
            <a:pPr marL="457200" indent="-457200">
              <a:buFont typeface="+mj-lt"/>
              <a:buAutoNum type="alphaLcParenR"/>
            </a:pPr>
            <a:r>
              <a:rPr lang="en-US" dirty="0" smtClean="0"/>
              <a:t>Deciding new sources of finance</a:t>
            </a:r>
          </a:p>
          <a:p>
            <a:pPr marL="457200" indent="-457200">
              <a:buFont typeface="+mj-lt"/>
              <a:buAutoNum type="alphaLcParenR"/>
            </a:pPr>
            <a:r>
              <a:rPr lang="en-US" dirty="0" smtClean="0"/>
              <a:t>Advising the top management</a:t>
            </a:r>
          </a:p>
          <a:p>
            <a:pPr marL="457200" indent="-457200">
              <a:buFont typeface="+mj-lt"/>
              <a:buAutoNum type="alphaLcParenR"/>
            </a:pPr>
            <a:endParaRPr lang="en-US" dirty="0" smtClean="0"/>
          </a:p>
          <a:p>
            <a:pPr marL="457200" indent="-457200">
              <a:buFont typeface="+mj-lt"/>
              <a:buAutoNum type="alphaLcParenR"/>
            </a:pPr>
            <a:endParaRPr lang="en-US" dirty="0"/>
          </a:p>
          <a:p>
            <a:pPr marL="457200" indent="-457200">
              <a:buFont typeface="+mj-lt"/>
              <a:buAutoNum type="alphaLcParenR"/>
            </a:pPr>
            <a:endParaRPr lang="en-US" sz="1100" dirty="0"/>
          </a:p>
        </p:txBody>
      </p:sp>
      <p:sp>
        <p:nvSpPr>
          <p:cNvPr id="6" name="Text Placeholder 5"/>
          <p:cNvSpPr>
            <a:spLocks noGrp="1"/>
          </p:cNvSpPr>
          <p:nvPr>
            <p:ph type="body" sz="quarter" idx="3"/>
          </p:nvPr>
        </p:nvSpPr>
        <p:spPr>
          <a:xfrm>
            <a:off x="4544961" y="1215232"/>
            <a:ext cx="4041775" cy="639762"/>
          </a:xfrm>
        </p:spPr>
        <p:style>
          <a:lnRef idx="2">
            <a:schemeClr val="accent1"/>
          </a:lnRef>
          <a:fillRef idx="1">
            <a:schemeClr val="lt1"/>
          </a:fillRef>
          <a:effectRef idx="0">
            <a:schemeClr val="accent1"/>
          </a:effectRef>
          <a:fontRef idx="minor">
            <a:schemeClr val="dk1"/>
          </a:fontRef>
        </p:style>
        <p:txBody>
          <a:bodyPr/>
          <a:lstStyle/>
          <a:p>
            <a:pPr algn="ctr"/>
            <a:r>
              <a:rPr lang="en-US" dirty="0"/>
              <a:t>Routine Functions</a:t>
            </a:r>
          </a:p>
        </p:txBody>
      </p:sp>
      <p:sp>
        <p:nvSpPr>
          <p:cNvPr id="7" name="Content Placeholder 6"/>
          <p:cNvSpPr>
            <a:spLocks noGrp="1"/>
          </p:cNvSpPr>
          <p:nvPr>
            <p:ph sz="quarter" idx="4"/>
          </p:nvPr>
        </p:nvSpPr>
        <p:spPr>
          <a:xfrm>
            <a:off x="4572000" y="1901185"/>
            <a:ext cx="4041775" cy="4956815"/>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marL="457200" indent="-457200">
              <a:buFont typeface="+mj-lt"/>
              <a:buAutoNum type="alphaLcParenR"/>
            </a:pPr>
            <a:r>
              <a:rPr lang="en-US" dirty="0"/>
              <a:t>Record keeping and financial reporting</a:t>
            </a:r>
          </a:p>
          <a:p>
            <a:pPr marL="457200" indent="-457200">
              <a:buFont typeface="+mj-lt"/>
              <a:buAutoNum type="alphaLcParenR"/>
            </a:pPr>
            <a:r>
              <a:rPr lang="en-US" dirty="0" smtClean="0"/>
              <a:t>Credit management</a:t>
            </a:r>
          </a:p>
          <a:p>
            <a:pPr marL="457200" indent="-457200">
              <a:buFont typeface="+mj-lt"/>
              <a:buAutoNum type="alphaLcParenR"/>
            </a:pPr>
            <a:r>
              <a:rPr lang="en-US" dirty="0" smtClean="0"/>
              <a:t>Cash planning and cash management</a:t>
            </a:r>
            <a:endParaRPr lang="en-US" dirty="0"/>
          </a:p>
          <a:p>
            <a:pPr marL="457200" indent="-457200">
              <a:buFont typeface="+mj-lt"/>
              <a:buAutoNum type="alphaLcParenR"/>
            </a:pPr>
            <a:r>
              <a:rPr lang="en-US" dirty="0" smtClean="0"/>
              <a:t>Maintaining </a:t>
            </a:r>
            <a:r>
              <a:rPr lang="en-US" dirty="0"/>
              <a:t>custody of securities, </a:t>
            </a:r>
            <a:r>
              <a:rPr lang="en-US" dirty="0" smtClean="0"/>
              <a:t>financial documents and </a:t>
            </a:r>
            <a:r>
              <a:rPr lang="en-US" dirty="0"/>
              <a:t>other valuables </a:t>
            </a:r>
            <a:r>
              <a:rPr lang="en-US" dirty="0" smtClean="0"/>
              <a:t>papers.</a:t>
            </a:r>
          </a:p>
          <a:p>
            <a:pPr marL="457200" indent="-457200">
              <a:buFont typeface="+mj-lt"/>
              <a:buAutoNum type="alphaLcParenR"/>
            </a:pPr>
            <a:r>
              <a:rPr lang="en-US" dirty="0" smtClean="0"/>
              <a:t>Supplying financial information to top management regularly for review, evaluation and </a:t>
            </a:r>
            <a:r>
              <a:rPr lang="en-US" smtClean="0"/>
              <a:t>policy decision.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4369620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35432" y="0"/>
            <a:ext cx="9108568" cy="6858000"/>
          </a:xfrm>
          <a:prstGeom prst="rect">
            <a:avLst/>
          </a:prstGeom>
        </p:spPr>
      </p:pic>
    </p:spTree>
    <p:extLst>
      <p:ext uri="{BB962C8B-B14F-4D97-AF65-F5344CB8AC3E}">
        <p14:creationId xmlns:p14="http://schemas.microsoft.com/office/powerpoint/2010/main" val="962566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35432" y="0"/>
            <a:ext cx="9108568" cy="6838087"/>
          </a:xfrm>
          <a:prstGeom prst="rect">
            <a:avLst/>
          </a:prstGeom>
        </p:spPr>
      </p:pic>
    </p:spTree>
    <p:extLst>
      <p:ext uri="{BB962C8B-B14F-4D97-AF65-F5344CB8AC3E}">
        <p14:creationId xmlns:p14="http://schemas.microsoft.com/office/powerpoint/2010/main" val="3094725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9067800" cy="6826594"/>
          </a:xfrm>
          <a:prstGeom prst="rect">
            <a:avLst/>
          </a:prstGeom>
        </p:spPr>
      </p:pic>
    </p:spTree>
    <p:extLst>
      <p:ext uri="{BB962C8B-B14F-4D97-AF65-F5344CB8AC3E}">
        <p14:creationId xmlns:p14="http://schemas.microsoft.com/office/powerpoint/2010/main" val="4094738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998536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Financial Controls</a:t>
            </a:r>
            <a:br>
              <a:rPr lang="en-US" b="1" dirty="0"/>
            </a:b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819625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5645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a:t>
            </a:r>
            <a:r>
              <a:rPr lang="en-US" dirty="0" err="1" smtClean="0"/>
              <a:t>eplanning</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300634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52560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cash flow</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0841839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93731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Deciding new sources of funds</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275058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9892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B050"/>
                </a:solidFill>
                <a:latin typeface="Bookman Old Style" pitchFamily="18" charset="0"/>
              </a:rPr>
              <a:t>SYLLABUS</a:t>
            </a:r>
          </a:p>
        </p:txBody>
      </p:sp>
      <p:pic>
        <p:nvPicPr>
          <p:cNvPr id="6" name="Content Placeholder 5" descr="Main.png"/>
          <p:cNvPicPr>
            <a:picLocks noGrp="1" noChangeAspect="1"/>
          </p:cNvPicPr>
          <p:nvPr>
            <p:ph idx="1"/>
          </p:nvPr>
        </p:nvPicPr>
        <p:blipFill>
          <a:blip r:embed="rId2" cstate="print"/>
          <a:stretch>
            <a:fillRect/>
          </a:stretch>
        </p:blipFill>
        <p:spPr>
          <a:xfrm>
            <a:off x="533400" y="1418125"/>
            <a:ext cx="8077200" cy="489011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Advising to the top level management</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79941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96987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CAPITAL BUDGETING: Meaning</a:t>
            </a:r>
          </a:p>
        </p:txBody>
      </p:sp>
      <p:sp>
        <p:nvSpPr>
          <p:cNvPr id="3" name="Content Placeholder 2"/>
          <p:cNvSpPr>
            <a:spLocks noGrp="1"/>
          </p:cNvSpPr>
          <p:nvPr>
            <p:ph idx="1"/>
          </p:nvPr>
        </p:nvSpPr>
        <p:spPr/>
        <p:txBody>
          <a:bodyPr>
            <a:normAutofit/>
          </a:bodyPr>
          <a:lstStyle/>
          <a:p>
            <a:pPr algn="just"/>
            <a:r>
              <a:rPr lang="en-US" sz="2400" dirty="0"/>
              <a:t>Financial Management deals with preparation of budgets. </a:t>
            </a:r>
          </a:p>
          <a:p>
            <a:pPr algn="just"/>
            <a:r>
              <a:rPr lang="en-US" sz="2400" dirty="0"/>
              <a:t>A budget is a plan which express the anticipated results in numerical terms.</a:t>
            </a:r>
          </a:p>
          <a:p>
            <a:pPr algn="just"/>
            <a:r>
              <a:rPr lang="en-US" sz="2400" dirty="0"/>
              <a:t>When a budget is prepared with respect to capital expenditure, it is called as capital budgeting. </a:t>
            </a:r>
          </a:p>
          <a:p>
            <a:pPr algn="just"/>
            <a:r>
              <a:rPr lang="en-US" sz="2400" dirty="0"/>
              <a:t>Hence, it can be said that capital budgeting involves firm’s decision to invest current funds in long term assets to get the benefits over the years.</a:t>
            </a:r>
          </a:p>
        </p:txBody>
      </p:sp>
      <p:pic>
        <p:nvPicPr>
          <p:cNvPr id="4" name="Picture 3" descr="Capital-Budgeting.jpg"/>
          <p:cNvPicPr>
            <a:picLocks noChangeAspect="1"/>
          </p:cNvPicPr>
          <p:nvPr/>
        </p:nvPicPr>
        <p:blipFill>
          <a:blip r:embed="rId2" cstate="print"/>
          <a:stretch>
            <a:fillRect/>
          </a:stretch>
        </p:blipFill>
        <p:spPr>
          <a:xfrm>
            <a:off x="5298983" y="4495800"/>
            <a:ext cx="3616417" cy="2286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2050" name="Picture 2" descr="Capital Budgeting&#10;3/15/2016 5&#10;Capital: Operating assets used for production.&#10;Budget: A plan that details projected cash f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4748"/>
            <a:ext cx="9144000" cy="6843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262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6895"/>
            <a:ext cx="9144000" cy="6971051"/>
          </a:xfrm>
          <a:prstGeom prst="rect">
            <a:avLst/>
          </a:prstGeom>
        </p:spPr>
      </p:pic>
    </p:spTree>
    <p:extLst>
      <p:ext uri="{BB962C8B-B14F-4D97-AF65-F5344CB8AC3E}">
        <p14:creationId xmlns:p14="http://schemas.microsoft.com/office/powerpoint/2010/main" val="9542792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9143999" cy="6858000"/>
          </a:xfrm>
          <a:prstGeom prst="rect">
            <a:avLst/>
          </a:prstGeom>
        </p:spPr>
      </p:pic>
    </p:spTree>
    <p:extLst>
      <p:ext uri="{BB962C8B-B14F-4D97-AF65-F5344CB8AC3E}">
        <p14:creationId xmlns:p14="http://schemas.microsoft.com/office/powerpoint/2010/main" val="4068713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0" y="0"/>
            <a:ext cx="9143999" cy="6858000"/>
          </a:xfrm>
          <a:prstGeom prst="rect">
            <a:avLst/>
          </a:prstGeom>
        </p:spPr>
      </p:pic>
    </p:spTree>
    <p:extLst>
      <p:ext uri="{BB962C8B-B14F-4D97-AF65-F5344CB8AC3E}">
        <p14:creationId xmlns:p14="http://schemas.microsoft.com/office/powerpoint/2010/main" val="23094781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1026" name="Picture 2" descr="Budget Sector Budget Types&#10;3/15/2016 4&#10;Basis of Flexibility : Fixed and Variable Budget&#10;Basis of Time Period : Short-Term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21" y="0"/>
            <a:ext cx="923351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5523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dirty="0"/>
              <a:t>What Is Capital Budgeting</a:t>
            </a:r>
            <a:r>
              <a:rPr lang="en-US" dirty="0" smtClean="0"/>
              <a:t>?</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70206822"/>
              </p:ext>
            </p:extLst>
          </p:nvPr>
        </p:nvGraphicFramePr>
        <p:xfrm>
          <a:off x="0" y="1066800"/>
          <a:ext cx="91440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4599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546" y="228600"/>
            <a:ext cx="8229600" cy="838200"/>
          </a:xfrm>
        </p:spPr>
        <p:txBody>
          <a:bodyPr>
            <a:normAutofit fontScale="90000"/>
          </a:bodyPr>
          <a:lstStyle/>
          <a:p>
            <a:r>
              <a:rPr lang="en-US" b="1" dirty="0"/>
              <a:t>Why is capital budgeting important</a:t>
            </a:r>
            <a:r>
              <a:rPr lang="en-US" b="1" dirty="0" smtClean="0"/>
              <a:t>?</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3558412"/>
              </p:ext>
            </p:extLst>
          </p:nvPr>
        </p:nvGraphicFramePr>
        <p:xfrm>
          <a:off x="0" y="1066800"/>
          <a:ext cx="91440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63376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Why is capital budgeting important?</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716602"/>
              </p:ext>
            </p:extLst>
          </p:nvPr>
        </p:nvGraphicFramePr>
        <p:xfrm>
          <a:off x="0" y="1417638"/>
          <a:ext cx="9144000" cy="5440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2300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solidFill>
                  <a:srgbClr val="0070C0"/>
                </a:solidFill>
                <a:latin typeface="Bookman Old Style" pitchFamily="18" charset="0"/>
              </a:rPr>
              <a:t>UNIT-IV: FINANCIAL MANAGEMENT</a:t>
            </a:r>
            <a:endParaRPr lang="en-US" sz="3200" dirty="0"/>
          </a:p>
        </p:txBody>
      </p:sp>
      <p:pic>
        <p:nvPicPr>
          <p:cNvPr id="4" name="Content Placeholder 3" descr="Mgmt App 4.jpg"/>
          <p:cNvPicPr>
            <a:picLocks noGrp="1" noChangeAspect="1"/>
          </p:cNvPicPr>
          <p:nvPr>
            <p:ph idx="1"/>
          </p:nvPr>
        </p:nvPicPr>
        <p:blipFill>
          <a:blip r:embed="rId2" cstate="print"/>
          <a:stretch>
            <a:fillRect/>
          </a:stretch>
        </p:blipFill>
        <p:spPr>
          <a:xfrm>
            <a:off x="990600" y="1981200"/>
            <a:ext cx="7010400" cy="31242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CAPITAL BUDGETING: Importance</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19391744"/>
              </p:ext>
            </p:extLst>
          </p:nvPr>
        </p:nvGraphicFramePr>
        <p:xfrm>
          <a:off x="0" y="1600200"/>
          <a:ext cx="91440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2721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CAPITAL BUDGETING: Importance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61336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style>
          <a:lnRef idx="2">
            <a:schemeClr val="accent5"/>
          </a:lnRef>
          <a:fillRef idx="1">
            <a:schemeClr val="lt1"/>
          </a:fillRef>
          <a:effectRef idx="0">
            <a:schemeClr val="accent5"/>
          </a:effectRef>
          <a:fontRef idx="minor">
            <a:schemeClr val="dk1"/>
          </a:fontRef>
        </p:style>
        <p:txBody>
          <a:bodyPr/>
          <a:lstStyle/>
          <a:p>
            <a:r>
              <a:rPr lang="en-US" dirty="0"/>
              <a:t>PROCESS OF CAPITAL BUDGETING</a:t>
            </a:r>
          </a:p>
        </p:txBody>
      </p:sp>
      <p:graphicFrame>
        <p:nvGraphicFramePr>
          <p:cNvPr id="4" name="Content Placeholder 3"/>
          <p:cNvGraphicFramePr>
            <a:graphicFrameLocks noGrp="1"/>
          </p:cNvGraphicFramePr>
          <p:nvPr>
            <p:ph idx="1"/>
          </p:nvPr>
        </p:nvGraphicFramePr>
        <p:xfrm>
          <a:off x="457200" y="1219200"/>
          <a:ext cx="8229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CAPITAL STRUCTURE: MEANING</a:t>
            </a:r>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algn="just"/>
            <a:r>
              <a:rPr lang="en-US" dirty="0"/>
              <a:t>The capital structure is the particular combination of debt and equity used by a company to finance its overall operations and growth. </a:t>
            </a:r>
          </a:p>
          <a:p>
            <a:pPr algn="just">
              <a:buNone/>
            </a:pPr>
            <a:endParaRPr lang="en-US" dirty="0"/>
          </a:p>
          <a:p>
            <a:pPr algn="just"/>
            <a:r>
              <a:rPr lang="en-US" dirty="0"/>
              <a:t>Debt comes in the form of bond issues or loans, while equity may come in the form of common stock, preferred stock, or retained earnings. Short-term debt is also considered to be part of the capital structure. </a:t>
            </a:r>
          </a:p>
          <a:p>
            <a:pPr algn="just">
              <a:buNone/>
            </a:pPr>
            <a:endParaRPr lang="en-US" dirty="0"/>
          </a:p>
          <a:p>
            <a:pPr algn="just"/>
            <a:r>
              <a:rPr lang="en-US" dirty="0"/>
              <a:t>Capital structure is how a company funds its overall operations and growth.</a:t>
            </a:r>
          </a:p>
          <a:p>
            <a:pPr algn="just">
              <a:buNone/>
            </a:pPr>
            <a:endParaRPr lang="en-US" dirty="0"/>
          </a:p>
          <a:p>
            <a:pPr algn="just"/>
            <a:r>
              <a:rPr lang="en-US" dirty="0"/>
              <a:t>Debt consists of borrowed money that is due back to the lender, commonly with interest expense. Equity consists of ownership rights in the company, without the need to pay back any investment.</a:t>
            </a:r>
          </a:p>
          <a:p>
            <a:pPr algn="just"/>
            <a:endParaRPr lang="en-US" dirty="0"/>
          </a:p>
          <a:p>
            <a:pPr algn="just"/>
            <a:r>
              <a:rPr lang="en-US" dirty="0"/>
              <a:t>The Debt-to-Equity (D/E) ratio is useful in determining the riskiness of a company's borrowing practices</a:t>
            </a:r>
          </a:p>
          <a:p>
            <a:pPr algn="just"/>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en-US" dirty="0"/>
              <a:t>Factors Affecting Capital Structure</a:t>
            </a:r>
          </a:p>
        </p:txBody>
      </p:sp>
      <p:graphicFrame>
        <p:nvGraphicFramePr>
          <p:cNvPr id="4" name="Content Placeholder 3"/>
          <p:cNvGraphicFramePr>
            <a:graphicFrameLocks noGrp="1"/>
          </p:cNvGraphicFramePr>
          <p:nvPr>
            <p:ph idx="1"/>
          </p:nvPr>
        </p:nvGraphicFramePr>
        <p:xfrm>
          <a:off x="457200" y="1600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CAPITAL MARKET:                                       MEANING AND CONSTITUTENTS</a:t>
            </a:r>
          </a:p>
        </p:txBody>
      </p:sp>
      <p:sp>
        <p:nvSpPr>
          <p:cNvPr id="3" name="Content Placeholder 2"/>
          <p:cNvSpPr>
            <a:spLocks noGrp="1"/>
          </p:cNvSpPr>
          <p:nvPr>
            <p:ph idx="1"/>
          </p:nvPr>
        </p:nvSpPr>
        <p:spPr/>
        <p:txBody>
          <a:bodyPr>
            <a:normAutofit/>
          </a:bodyPr>
          <a:lstStyle/>
          <a:p>
            <a:pPr algn="just"/>
            <a:r>
              <a:rPr lang="en-US" sz="2000" dirty="0"/>
              <a:t>Capital markets are venues where savings and investments are channeled between the suppliers who have capital and those who are in need of capital. The entities that have capital include retail and institutional investors while those who seek capital are businesses, governments, and people. </a:t>
            </a:r>
          </a:p>
          <a:p>
            <a:r>
              <a:rPr lang="en-US" sz="2000" dirty="0"/>
              <a:t>Capital markets refer to the places where savings and investments are moved between suppliers of capital and those who are in need of capital.</a:t>
            </a:r>
          </a:p>
          <a:p>
            <a:r>
              <a:rPr lang="en-US" sz="2000" dirty="0"/>
              <a:t>Capital markets consist of the primary market, where new securities are issued and sold, and the secondary market, where already-issued securities are traded between investors.</a:t>
            </a:r>
          </a:p>
          <a:p>
            <a:r>
              <a:rPr lang="en-US" sz="2000" dirty="0"/>
              <a:t>The most common capital markets are the stock market and the bond market.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Functions of Capital Markets </a:t>
            </a:r>
          </a:p>
        </p:txBody>
      </p:sp>
      <p:graphicFrame>
        <p:nvGraphicFramePr>
          <p:cNvPr id="4" name="Content Placeholder 3"/>
          <p:cNvGraphicFramePr>
            <a:graphicFrameLocks noGrp="1"/>
          </p:cNvGraphicFramePr>
          <p:nvPr>
            <p:ph idx="1"/>
          </p:nvPr>
        </p:nvGraphicFramePr>
        <p:xfrm>
          <a:off x="457200" y="1600200"/>
          <a:ext cx="8229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Analysis </a:t>
            </a:r>
          </a:p>
        </p:txBody>
      </p:sp>
      <p:sp>
        <p:nvSpPr>
          <p:cNvPr id="3" name="Content Placeholder 2"/>
          <p:cNvSpPr>
            <a:spLocks noGrp="1"/>
          </p:cNvSpPr>
          <p:nvPr>
            <p:ph idx="1"/>
          </p:nvPr>
        </p:nvSpPr>
        <p:spPr/>
        <p:txBody>
          <a:bodyPr>
            <a:normAutofit lnSpcReduction="10000"/>
          </a:bodyPr>
          <a:lstStyle/>
          <a:p>
            <a:pPr algn="just"/>
            <a:r>
              <a:rPr lang="en-US" sz="2400" dirty="0"/>
              <a:t>Fundamental Analysis (FA) is a holistic approach to study a business. When an investor wishes to invest in a business for the long term (say 3 – 5 years) it becomes extremely essential to understand the business from various perspectives.</a:t>
            </a:r>
          </a:p>
          <a:p>
            <a:pPr algn="just">
              <a:buNone/>
            </a:pPr>
            <a:endParaRPr lang="en-US" sz="2400" dirty="0"/>
          </a:p>
          <a:p>
            <a:pPr algn="just"/>
            <a:r>
              <a:rPr lang="en-US" sz="2400" dirty="0"/>
              <a:t>It is critical for an investor to separate the daily short term noise in the stock prices and concentrate on the underlying business performance.</a:t>
            </a:r>
          </a:p>
          <a:p>
            <a:pPr algn="just">
              <a:buNone/>
            </a:pPr>
            <a:endParaRPr lang="en-US" sz="2400" dirty="0"/>
          </a:p>
          <a:p>
            <a:pPr algn="just"/>
            <a:r>
              <a:rPr lang="en-US" sz="2400" dirty="0"/>
              <a:t> Over the long term, the stock prices of a fundamentally strong company tend to appreciate, thereby creating wealth for its investors.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a:t>Approaches to Fundamental Analysis </a:t>
            </a:r>
          </a:p>
        </p:txBody>
      </p:sp>
      <p:graphicFrame>
        <p:nvGraphicFramePr>
          <p:cNvPr id="6" name="Content Placeholder 5"/>
          <p:cNvGraphicFramePr>
            <a:graphicFrameLocks noGrp="1"/>
          </p:cNvGraphicFramePr>
          <p:nvPr>
            <p:ph idx="1"/>
          </p:nvPr>
        </p:nvGraphicFramePr>
        <p:xfrm>
          <a:off x="5562600" y="2027237"/>
          <a:ext cx="3352800" cy="4754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nvGraphicFramePr>
        <p:xfrm>
          <a:off x="304800" y="2108200"/>
          <a:ext cx="3429000" cy="4749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p:cNvSpPr txBox="1"/>
          <p:nvPr/>
        </p:nvSpPr>
        <p:spPr>
          <a:xfrm>
            <a:off x="838200" y="1676400"/>
            <a:ext cx="2078326"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t>Top-down Approach</a:t>
            </a:r>
          </a:p>
        </p:txBody>
      </p:sp>
      <p:sp>
        <p:nvSpPr>
          <p:cNvPr id="9" name="TextBox 8"/>
          <p:cNvSpPr txBox="1"/>
          <p:nvPr/>
        </p:nvSpPr>
        <p:spPr>
          <a:xfrm>
            <a:off x="5943600" y="1676400"/>
            <a:ext cx="2183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Bottom-Up Approach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Analysis </a:t>
            </a:r>
          </a:p>
        </p:txBody>
      </p:sp>
      <p:sp>
        <p:nvSpPr>
          <p:cNvPr id="3" name="Content Placeholder 2"/>
          <p:cNvSpPr>
            <a:spLocks noGrp="1"/>
          </p:cNvSpPr>
          <p:nvPr>
            <p:ph idx="1"/>
          </p:nvPr>
        </p:nvSpPr>
        <p:spPr/>
        <p:txBody>
          <a:bodyPr>
            <a:normAutofit/>
          </a:bodyPr>
          <a:lstStyle/>
          <a:p>
            <a:pPr algn="just"/>
            <a:r>
              <a:rPr lang="en-US" sz="2400" dirty="0"/>
              <a:t>Technical analysis involves forecasting fluctuations in prices in securities market. It assumes that changes in share prices can be determined by analyzing market activity i.e.:</a:t>
            </a:r>
          </a:p>
          <a:p>
            <a:pPr algn="just">
              <a:buFont typeface="Wingdings" pitchFamily="2" charset="2"/>
              <a:buChar char="Ø"/>
            </a:pPr>
            <a:r>
              <a:rPr lang="en-US" sz="2400" dirty="0"/>
              <a:t>Studying the patterns of price fluctuations in the past</a:t>
            </a:r>
          </a:p>
          <a:p>
            <a:pPr algn="just">
              <a:buFont typeface="Wingdings" pitchFamily="2" charset="2"/>
              <a:buChar char="Ø"/>
            </a:pPr>
            <a:r>
              <a:rPr lang="en-US" sz="2400" dirty="0"/>
              <a:t>Studying the movement in certain technical indicators.</a:t>
            </a:r>
          </a:p>
          <a:p>
            <a:pPr algn="just">
              <a:buFont typeface="Wingdings" pitchFamily="2" charset="2"/>
              <a:buChar char="Ø"/>
            </a:pPr>
            <a:r>
              <a:rPr lang="en-US" sz="2400" dirty="0"/>
              <a:t>The objective of technical analysis is to forecast the direction of the future price. Technical analysts have developed tools and techniques, such as charts, etc. to identify patterns that can suggest future activity. </a:t>
            </a:r>
          </a:p>
        </p:txBody>
      </p:sp>
      <p:pic>
        <p:nvPicPr>
          <p:cNvPr id="4" name="Picture 3" descr="Technical-Analysis.jpg"/>
          <p:cNvPicPr>
            <a:picLocks noChangeAspect="1"/>
          </p:cNvPicPr>
          <p:nvPr/>
        </p:nvPicPr>
        <p:blipFill>
          <a:blip r:embed="rId2" cstate="print"/>
          <a:stretch>
            <a:fillRect/>
          </a:stretch>
        </p:blipFill>
        <p:spPr>
          <a:xfrm>
            <a:off x="6324600" y="5029200"/>
            <a:ext cx="2286000" cy="156362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Financial Management: Meaning &amp; Definitions</a:t>
            </a:r>
          </a:p>
        </p:txBody>
      </p:sp>
      <p:sp>
        <p:nvSpPr>
          <p:cNvPr id="3" name="Content Placeholder 2"/>
          <p:cNvSpPr>
            <a:spLocks noGrp="1"/>
          </p:cNvSpPr>
          <p:nvPr>
            <p:ph idx="1"/>
          </p:nvPr>
        </p:nvSpPr>
        <p:spPr/>
        <p:txBody>
          <a:bodyPr>
            <a:normAutofit/>
          </a:bodyPr>
          <a:lstStyle/>
          <a:p>
            <a:pPr algn="just"/>
            <a:r>
              <a:rPr lang="en-US" sz="2000" dirty="0"/>
              <a:t>Financial Management means planning, organizing, directing and controlling the financial activities such as procurement and utilization of funds of the enterprise. It means applying general management principles to financial resources of the enterprise. </a:t>
            </a:r>
          </a:p>
          <a:p>
            <a:pPr algn="just">
              <a:buNone/>
            </a:pPr>
            <a:endParaRPr lang="en-US" sz="2000" dirty="0"/>
          </a:p>
          <a:p>
            <a:pPr algn="just"/>
            <a:r>
              <a:rPr lang="en-US" sz="2000" dirty="0"/>
              <a:t>According to Dr. S.N. </a:t>
            </a:r>
            <a:r>
              <a:rPr lang="en-US" sz="2000" dirty="0" err="1"/>
              <a:t>Maheshwari</a:t>
            </a:r>
            <a:r>
              <a:rPr lang="en-US" sz="2000" dirty="0"/>
              <a:t>, “ Financial Management is concerned with raising financial resources and their effective utilization towards achieving the organizational goals.” </a:t>
            </a:r>
          </a:p>
        </p:txBody>
      </p:sp>
      <p:pic>
        <p:nvPicPr>
          <p:cNvPr id="4" name="Picture 3" descr="FIM.jpg"/>
          <p:cNvPicPr>
            <a:picLocks noChangeAspect="1"/>
          </p:cNvPicPr>
          <p:nvPr/>
        </p:nvPicPr>
        <p:blipFill>
          <a:blip r:embed="rId2" cstate="print"/>
          <a:stretch>
            <a:fillRect/>
          </a:stretch>
        </p:blipFill>
        <p:spPr>
          <a:xfrm>
            <a:off x="3657600" y="4343400"/>
            <a:ext cx="5486400" cy="25146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Venture Capital </a:t>
            </a:r>
          </a:p>
        </p:txBody>
      </p:sp>
      <p:sp>
        <p:nvSpPr>
          <p:cNvPr id="3" name="Content Placeholder 2"/>
          <p:cNvSpPr>
            <a:spLocks noGrp="1"/>
          </p:cNvSpPr>
          <p:nvPr>
            <p:ph idx="1"/>
          </p:nvPr>
        </p:nvSpPr>
        <p:spPr/>
        <p:txBody>
          <a:bodyPr>
            <a:normAutofit fontScale="70000" lnSpcReduction="20000"/>
          </a:bodyPr>
          <a:lstStyle/>
          <a:p>
            <a:pPr algn="just"/>
            <a:r>
              <a:rPr lang="en-US" dirty="0"/>
              <a:t>Venture capital is a form of private equity and a type of financing that investors provide to startup companies and small businesses that are believed to have long-term growth potential.</a:t>
            </a:r>
          </a:p>
          <a:p>
            <a:pPr algn="just"/>
            <a:endParaRPr lang="en-US" dirty="0"/>
          </a:p>
          <a:p>
            <a:pPr algn="just"/>
            <a:r>
              <a:rPr lang="en-US" dirty="0"/>
              <a:t>Venture capital generally comes from well-off investors, investment banks and any other financial institutions. However, it does not always take a monetary form; it can also be provided in the form of technical or managerial expertise. </a:t>
            </a:r>
          </a:p>
          <a:p>
            <a:pPr algn="just"/>
            <a:endParaRPr lang="en-US" dirty="0"/>
          </a:p>
          <a:p>
            <a:pPr algn="just"/>
            <a:r>
              <a:rPr lang="en-US" dirty="0"/>
              <a:t>Venture capital is typically allocated to small companies with exceptional growth potential, or to companies that have grown quickly and appear poised to continue to expand</a:t>
            </a:r>
          </a:p>
        </p:txBody>
      </p:sp>
      <p:pic>
        <p:nvPicPr>
          <p:cNvPr id="4" name="Picture 3" descr="Venture-Funds-770x415.png"/>
          <p:cNvPicPr>
            <a:picLocks noChangeAspect="1"/>
          </p:cNvPicPr>
          <p:nvPr/>
        </p:nvPicPr>
        <p:blipFill>
          <a:blip r:embed="rId2" cstate="print"/>
          <a:stretch>
            <a:fillRect/>
          </a:stretch>
        </p:blipFill>
        <p:spPr>
          <a:xfrm>
            <a:off x="5715000" y="5257800"/>
            <a:ext cx="2895600" cy="152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dirty="0"/>
              <a:t>Procedure for Dematerialization</a:t>
            </a:r>
          </a:p>
        </p:txBody>
      </p:sp>
      <p:graphicFrame>
        <p:nvGraphicFramePr>
          <p:cNvPr id="4" name="Content Placeholder 3"/>
          <p:cNvGraphicFramePr>
            <a:graphicFrameLocks noGrp="1"/>
          </p:cNvGraphicFramePr>
          <p:nvPr>
            <p:ph idx="1"/>
          </p:nvPr>
        </p:nvGraphicFramePr>
        <p:xfrm>
          <a:off x="533400" y="1600200"/>
          <a:ext cx="8229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Futures</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US" dirty="0"/>
              <a:t>Futures contract is a legal agreement to buy or sell a particular commodity asset, or security at a predetermined price at a specified time in the future.</a:t>
            </a:r>
          </a:p>
          <a:p>
            <a:pPr algn="just"/>
            <a:endParaRPr lang="en-US" dirty="0"/>
          </a:p>
          <a:p>
            <a:pPr algn="just"/>
            <a:r>
              <a:rPr lang="en-US" dirty="0"/>
              <a:t>Futures contracts are standardized for quality and quantity to facilitate trading on a futures exchange. </a:t>
            </a:r>
          </a:p>
          <a:p>
            <a:pPr algn="just"/>
            <a:endParaRPr lang="en-US" dirty="0"/>
          </a:p>
          <a:p>
            <a:pPr algn="just"/>
            <a:r>
              <a:rPr lang="en-US" dirty="0"/>
              <a:t>The buyer of a futures contract is taking on the obligation to buy and receive the underlying asset when the futures contract expires.</a:t>
            </a:r>
          </a:p>
          <a:p>
            <a:pPr algn="just"/>
            <a:endParaRPr lang="en-US" dirty="0"/>
          </a:p>
          <a:p>
            <a:pPr algn="just"/>
            <a:r>
              <a:rPr lang="en-US" dirty="0"/>
              <a:t>The seller of the futures contract is taking on the obligation to provide and deliver the underlying asset at the expiration date.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OPTIONS </a:t>
            </a:r>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pPr algn="just"/>
            <a:r>
              <a:rPr lang="en-US" dirty="0"/>
              <a:t>Options are financial instruments that are derivatives based on the value of underlying securities such as stocks. </a:t>
            </a:r>
          </a:p>
          <a:p>
            <a:pPr algn="just"/>
            <a:endParaRPr lang="en-US" dirty="0"/>
          </a:p>
          <a:p>
            <a:pPr algn="just"/>
            <a:r>
              <a:rPr lang="en-US" dirty="0"/>
              <a:t>An options contract offers the buyer the opportunity to buy or sell—depending on the type of contract they hold—the underlying asset. Unlike futures, the holder is not required to buy or sell the asset if they choose not to.</a:t>
            </a:r>
          </a:p>
          <a:p>
            <a:pPr algn="just"/>
            <a:endParaRPr lang="en-US" dirty="0"/>
          </a:p>
          <a:p>
            <a:pPr algn="just">
              <a:buFont typeface="Wingdings" pitchFamily="2" charset="2"/>
              <a:buChar char="Ø"/>
            </a:pPr>
            <a:r>
              <a:rPr lang="en-US" dirty="0"/>
              <a:t>Call options allow the holder to buy the asset at a stated price within a specific timeframe.</a:t>
            </a:r>
          </a:p>
          <a:p>
            <a:pPr algn="just">
              <a:buFont typeface="Wingdings" pitchFamily="2" charset="2"/>
              <a:buChar char="Ø"/>
            </a:pPr>
            <a:endParaRPr lang="en-US" dirty="0"/>
          </a:p>
          <a:p>
            <a:pPr algn="just">
              <a:buFont typeface="Wingdings" pitchFamily="2" charset="2"/>
              <a:buChar char="Ø"/>
            </a:pPr>
            <a:r>
              <a:rPr lang="en-US" dirty="0"/>
              <a:t>Put options allow the holder to sell the asset at a stated price within a specific timeframe.</a:t>
            </a:r>
          </a:p>
          <a:p>
            <a:pPr algn="just"/>
            <a:endParaRPr lang="en-US" dirty="0"/>
          </a:p>
          <a:p>
            <a:pPr algn="just"/>
            <a:r>
              <a:rPr lang="en-US" dirty="0"/>
              <a:t>Each option contract will have a specific expiration date by which the holder must exercise their option. The stated price on an option is known as the strike price.</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1"/>
          </a:lnRef>
          <a:fillRef idx="1">
            <a:schemeClr val="lt1"/>
          </a:fillRef>
          <a:effectRef idx="0">
            <a:schemeClr val="accent1"/>
          </a:effectRef>
          <a:fontRef idx="minor">
            <a:schemeClr val="dk1"/>
          </a:fontRef>
        </p:style>
        <p:txBody>
          <a:bodyPr/>
          <a:lstStyle/>
          <a:p>
            <a:r>
              <a:rPr lang="en-US" dirty="0"/>
              <a:t>THANK YOU</a:t>
            </a:r>
          </a:p>
        </p:txBody>
      </p:sp>
      <p:sp>
        <p:nvSpPr>
          <p:cNvPr id="3" name="Subtitle 2"/>
          <p:cNvSpPr>
            <a:spLocks noGrp="1"/>
          </p:cNvSpPr>
          <p:nvPr>
            <p:ph type="subTitle" idx="1"/>
          </p:nvPr>
        </p:nvSpPr>
        <p:spPr/>
        <p:style>
          <a:lnRef idx="2">
            <a:schemeClr val="accent2"/>
          </a:lnRef>
          <a:fillRef idx="1">
            <a:schemeClr val="lt1"/>
          </a:fillRef>
          <a:effectRef idx="0">
            <a:schemeClr val="accent2"/>
          </a:effectRef>
          <a:fontRef idx="minor">
            <a:schemeClr val="dk1"/>
          </a:fontRef>
        </p:style>
        <p:txBody>
          <a:bodyPr>
            <a:normAutofit/>
          </a:bodyPr>
          <a:lstStyle/>
          <a:p>
            <a:r>
              <a:rPr lang="en-US" sz="4000" dirty="0">
                <a:solidFill>
                  <a:srgbClr val="FF0000"/>
                </a:solidFill>
              </a:rPr>
              <a:t>KINDLY GIVE YOUR ATTENDANCE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62000"/>
            <a:ext cx="8229600" cy="5562600"/>
          </a:xfrm>
        </p:spPr>
        <p:txBody>
          <a:bodyPr>
            <a:noAutofit/>
          </a:bodyPr>
          <a:lstStyle/>
          <a:p>
            <a:pPr fontAlgn="base"/>
            <a:r>
              <a:rPr lang="en-US" sz="2800" dirty="0"/>
              <a:t>The most popular and acceptable </a:t>
            </a:r>
            <a:r>
              <a:rPr lang="en-US" sz="2800" dirty="0" smtClean="0"/>
              <a:t>definition of financial management given </a:t>
            </a:r>
            <a:r>
              <a:rPr lang="en-US" sz="2800" dirty="0"/>
              <a:t>by </a:t>
            </a:r>
            <a:r>
              <a:rPr lang="en-US" sz="2800" dirty="0" err="1"/>
              <a:t>S.C.Kushal</a:t>
            </a:r>
            <a:r>
              <a:rPr lang="en-US" sz="2800" dirty="0"/>
              <a:t> is that “Financial  management  deals with procurement of funds and their effective utilization in the business”.</a:t>
            </a:r>
          </a:p>
          <a:p>
            <a:pPr fontAlgn="base"/>
            <a:r>
              <a:rPr lang="en-US" sz="2800" dirty="0"/>
              <a:t>Weston and Brigham: Financial  </a:t>
            </a:r>
            <a:r>
              <a:rPr lang="en-US" sz="2800" dirty="0" smtClean="0"/>
              <a:t>management is an area</a:t>
            </a:r>
            <a:r>
              <a:rPr lang="en-US" sz="2800" dirty="0"/>
              <a:t> of financial decision-making, harmonizing individual motives and enterprise goals”.</a:t>
            </a:r>
          </a:p>
          <a:p>
            <a:pPr fontAlgn="base"/>
            <a:r>
              <a:rPr lang="en-US" sz="2800" dirty="0" err="1"/>
              <a:t>Joshep</a:t>
            </a:r>
            <a:r>
              <a:rPr lang="en-US" sz="2800" dirty="0"/>
              <a:t> and Massie: Financial  management</a:t>
            </a:r>
            <a:r>
              <a:rPr lang="en-US" sz="2800" dirty="0" smtClean="0"/>
              <a:t> is the operational</a:t>
            </a:r>
            <a:r>
              <a:rPr lang="en-US" sz="2800" dirty="0"/>
              <a:t> activity of a business</a:t>
            </a:r>
            <a:br>
              <a:rPr lang="en-US" sz="2800" dirty="0"/>
            </a:br>
            <a:r>
              <a:rPr lang="en-US" sz="2800" dirty="0"/>
              <a:t>that is responsible for obtaining and effectively utilizing the funds necessary for efficient operations”</a:t>
            </a:r>
          </a:p>
          <a:p>
            <a:pPr marL="0" indent="0">
              <a:buNone/>
            </a:pPr>
            <a:endParaRPr lang="en-IN" sz="2800" dirty="0"/>
          </a:p>
        </p:txBody>
      </p:sp>
    </p:spTree>
    <p:extLst>
      <p:ext uri="{BB962C8B-B14F-4D97-AF65-F5344CB8AC3E}">
        <p14:creationId xmlns:p14="http://schemas.microsoft.com/office/powerpoint/2010/main" val="2452638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altLang="en-US" sz="3200" b="1" dirty="0">
                <a:latin typeface="Spartan"/>
              </a:rPr>
              <a:t>The Objectives of Financial Management</a:t>
            </a:r>
            <a:br>
              <a:rPr lang="en-US" altLang="en-US" sz="3200" b="1" dirty="0">
                <a:latin typeface="Spartan"/>
              </a:rPr>
            </a:br>
            <a:endParaRPr lang="en-IN" sz="3200" dirty="0"/>
          </a:p>
        </p:txBody>
      </p:sp>
      <p:sp>
        <p:nvSpPr>
          <p:cNvPr id="4" name="Rectangle 1"/>
          <p:cNvSpPr>
            <a:spLocks noGrp="1" noChangeArrowheads="1"/>
          </p:cNvSpPr>
          <p:nvPr>
            <p:ph idx="1"/>
          </p:nvPr>
        </p:nvSpPr>
        <p:spPr bwMode="auto">
          <a:xfrm>
            <a:off x="152400" y="1097733"/>
            <a:ext cx="8991600" cy="584417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79331"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mj-lt"/>
              </a:rPr>
              <a:t>1. Profit Maximization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333333"/>
                </a:solidFill>
                <a:effectLst/>
                <a:latin typeface="+mj-lt"/>
              </a:rPr>
              <a:t>One of the reasons a company employs a financial manager is to maximize profit while managing the finance of the company.</a:t>
            </a:r>
            <a:endParaRPr kumimoji="0" lang="en-US" altLang="en-US" sz="11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333333"/>
                </a:solidFill>
                <a:effectLst/>
                <a:latin typeface="+mj-lt"/>
              </a:rPr>
              <a:t>The gain can be in the short or long-term. But the main focus is that the individual or department handling the financial issues of the company must ensure that the company in question is making sufficient profit.</a:t>
            </a:r>
            <a:endParaRPr kumimoji="0" lang="en-US" altLang="en-US" sz="2800" b="1"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mj-lt"/>
              </a:rPr>
              <a:t>2. Proper Mobilization of Finance</a:t>
            </a:r>
          </a:p>
          <a:p>
            <a:pPr marL="0" lvl="0" indent="0">
              <a:buNone/>
            </a:pPr>
            <a:r>
              <a:rPr kumimoji="0" lang="en-US" altLang="en-US" sz="2400" b="0" i="0" u="none" strike="noStrike" cap="none" normalizeH="0" baseline="0" dirty="0" smtClean="0">
                <a:ln>
                  <a:noFill/>
                </a:ln>
                <a:solidFill>
                  <a:srgbClr val="333333"/>
                </a:solidFill>
                <a:effectLst/>
                <a:latin typeface="+mj-lt"/>
              </a:rPr>
              <a:t>The collection of funds to run the business is also an integral part of </a:t>
            </a:r>
            <a:r>
              <a:rPr lang="en-US" altLang="en-US" sz="2400" dirty="0">
                <a:latin typeface="+mj-lt"/>
              </a:rPr>
              <a:t>Financial Management</a:t>
            </a:r>
            <a:r>
              <a:rPr lang="en-US" altLang="en-US" sz="2400" b="1" dirty="0">
                <a:latin typeface="+mj-lt"/>
              </a:rPr>
              <a:t/>
            </a:r>
            <a:br>
              <a:rPr lang="en-US" altLang="en-US" sz="2400" b="1" dirty="0">
                <a:latin typeface="+mj-lt"/>
              </a:rPr>
            </a:br>
            <a:r>
              <a:rPr kumimoji="0" lang="en-US" altLang="en-US" sz="2400" b="0" i="0" u="none" strike="noStrike" cap="none" normalizeH="0" baseline="0" dirty="0" smtClean="0">
                <a:ln>
                  <a:noFill/>
                </a:ln>
                <a:solidFill>
                  <a:srgbClr val="333333"/>
                </a:solidFill>
                <a:effectLst/>
                <a:latin typeface="+mj-lt"/>
              </a:rPr>
              <a:t> that the manager needs to handle appropriately.</a:t>
            </a:r>
            <a:endParaRPr kumimoji="0" lang="en-US" altLang="en-US" sz="11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333333"/>
                </a:solidFill>
                <a:effectLst/>
                <a:latin typeface="+mj-lt"/>
              </a:rPr>
              <a:t>Once the manager concludes</a:t>
            </a:r>
            <a:r>
              <a:rPr kumimoji="0" lang="en-US" altLang="en-US" sz="2400" b="0" i="0" u="none" strike="noStrike" cap="none" normalizeH="0" dirty="0" smtClean="0">
                <a:ln>
                  <a:noFill/>
                </a:ln>
                <a:solidFill>
                  <a:srgbClr val="333333"/>
                </a:solidFill>
                <a:effectLst/>
                <a:latin typeface="+mj-lt"/>
              </a:rPr>
              <a:t> the estimation of the amount needed f</a:t>
            </a:r>
            <a:r>
              <a:rPr kumimoji="0" lang="en-US" altLang="en-US" sz="2400" b="0" i="0" u="none" strike="noStrike" cap="none" normalizeH="0" baseline="0" dirty="0" smtClean="0">
                <a:ln>
                  <a:noFill/>
                </a:ln>
                <a:solidFill>
                  <a:srgbClr val="333333"/>
                </a:solidFill>
                <a:effectLst/>
                <a:latin typeface="+mj-lt"/>
              </a:rPr>
              <a:t>or a business process, the required amount can then be requested from any legal sources such as debenture, shares, or even request for a bank loan. But the point is that there should be a proper balance between the money the firm has and the amount borrowed.</a:t>
            </a:r>
            <a:endParaRPr kumimoji="0" lang="en-US" altLang="en-US" sz="11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1529981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9144000" cy="6400800"/>
          </a:xfrm>
        </p:spPr>
        <p:txBody>
          <a:bodyPr>
            <a:normAutofit/>
          </a:bodyPr>
          <a:lstStyle/>
          <a:p>
            <a:pPr marL="0" lvl="0" indent="0" eaLnBrk="0" fontAlgn="base" hangingPunct="0">
              <a:spcBef>
                <a:spcPct val="0"/>
              </a:spcBef>
              <a:spcAft>
                <a:spcPct val="0"/>
              </a:spcAft>
              <a:buNone/>
            </a:pPr>
            <a:r>
              <a:rPr lang="en-US" altLang="en-US" sz="2400" b="1" dirty="0" smtClean="0">
                <a:latin typeface="+mj-lt"/>
              </a:rPr>
              <a:t>3.The </a:t>
            </a:r>
            <a:r>
              <a:rPr lang="en-US" altLang="en-US" sz="2400" b="1" dirty="0">
                <a:latin typeface="+mj-lt"/>
              </a:rPr>
              <a:t>Company’s Survival</a:t>
            </a:r>
          </a:p>
          <a:p>
            <a:pPr marL="0" lvl="0" indent="0" eaLnBrk="0" fontAlgn="base" hangingPunct="0">
              <a:spcBef>
                <a:spcPct val="0"/>
              </a:spcBef>
              <a:spcAft>
                <a:spcPct val="0"/>
              </a:spcAft>
              <a:buNone/>
            </a:pPr>
            <a:r>
              <a:rPr lang="en-US" altLang="en-US" sz="2400" dirty="0">
                <a:solidFill>
                  <a:srgbClr val="333333"/>
                </a:solidFill>
                <a:latin typeface="+mj-lt"/>
              </a:rPr>
              <a:t>The survival of the company is essential. That is one of </a:t>
            </a:r>
            <a:r>
              <a:rPr lang="en-US" altLang="en-US" sz="2400" dirty="0" smtClean="0">
                <a:solidFill>
                  <a:srgbClr val="333333"/>
                </a:solidFill>
                <a:latin typeface="+mj-lt"/>
              </a:rPr>
              <a:t>the reasons of management</a:t>
            </a:r>
            <a:r>
              <a:rPr lang="en-US" altLang="en-US" sz="2400" dirty="0">
                <a:solidFill>
                  <a:srgbClr val="333333"/>
                </a:solidFill>
                <a:latin typeface="+mj-lt"/>
              </a:rPr>
              <a:t> considers hiring financial managers in the first place. The manager has to make adequate financial decisions to ensure the company is successful.</a:t>
            </a:r>
            <a:endParaRPr lang="en-US" altLang="en-US" sz="2400" b="1" dirty="0">
              <a:latin typeface="+mj-lt"/>
            </a:endParaRPr>
          </a:p>
          <a:p>
            <a:pPr marL="0" lvl="0" indent="0" eaLnBrk="0" fontAlgn="base" hangingPunct="0">
              <a:spcBef>
                <a:spcPct val="0"/>
              </a:spcBef>
              <a:spcAft>
                <a:spcPct val="0"/>
              </a:spcAft>
              <a:buNone/>
            </a:pPr>
            <a:r>
              <a:rPr lang="en-US" altLang="en-US" sz="2400" b="1" dirty="0">
                <a:latin typeface="+mj-lt"/>
              </a:rPr>
              <a:t>4. Proper Coordination</a:t>
            </a:r>
          </a:p>
          <a:p>
            <a:pPr marL="0" lvl="0" indent="0" eaLnBrk="0" fontAlgn="base" hangingPunct="0">
              <a:spcBef>
                <a:spcPct val="0"/>
              </a:spcBef>
              <a:spcAft>
                <a:spcPct val="0"/>
              </a:spcAft>
              <a:buNone/>
            </a:pPr>
            <a:r>
              <a:rPr lang="en-US" altLang="en-US" sz="2400" dirty="0">
                <a:solidFill>
                  <a:srgbClr val="333333"/>
                </a:solidFill>
                <a:latin typeface="+mj-lt"/>
              </a:rPr>
              <a:t>There must be a proper understanding and corporation among the various departments. The finance department must understand and agree with other departments within the company for the business to function smoothly.</a:t>
            </a:r>
            <a:endParaRPr lang="en-US" altLang="en-US" sz="2400" b="1" dirty="0">
              <a:latin typeface="+mj-lt"/>
            </a:endParaRPr>
          </a:p>
          <a:p>
            <a:pPr marL="0" lvl="0" indent="0" eaLnBrk="0" fontAlgn="base" hangingPunct="0">
              <a:spcBef>
                <a:spcPct val="0"/>
              </a:spcBef>
              <a:spcAft>
                <a:spcPct val="0"/>
              </a:spcAft>
              <a:buNone/>
            </a:pPr>
            <a:r>
              <a:rPr lang="en-US" altLang="en-US" sz="2400" b="1" dirty="0">
                <a:latin typeface="+mj-lt"/>
              </a:rPr>
              <a:t>5. Lowers Cost of Capital</a:t>
            </a:r>
          </a:p>
          <a:p>
            <a:pPr marL="0" lvl="0" indent="0" eaLnBrk="0" fontAlgn="base" hangingPunct="0">
              <a:spcBef>
                <a:spcPct val="0"/>
              </a:spcBef>
              <a:spcAft>
                <a:spcPct val="0"/>
              </a:spcAft>
              <a:buNone/>
            </a:pPr>
            <a:r>
              <a:rPr lang="en-US" altLang="en-US" sz="2400" dirty="0">
                <a:solidFill>
                  <a:srgbClr val="333333"/>
                </a:solidFill>
                <a:latin typeface="+mj-lt"/>
              </a:rPr>
              <a:t>Financial </a:t>
            </a:r>
            <a:r>
              <a:rPr lang="en-US" altLang="en-US" sz="2400" dirty="0" smtClean="0">
                <a:solidFill>
                  <a:srgbClr val="333333"/>
                </a:solidFill>
                <a:latin typeface="+mj-lt"/>
              </a:rPr>
              <a:t>managers also try their very best to reduce the cost</a:t>
            </a:r>
            <a:r>
              <a:rPr lang="en-US" altLang="en-US" sz="2400" dirty="0">
                <a:solidFill>
                  <a:srgbClr val="333333"/>
                </a:solidFill>
                <a:latin typeface="+mj-lt"/>
              </a:rPr>
              <a:t> of capital, which is something that is vital to the business. They ensure money borrowed attracts little interest rates so the company can maximize profit.</a:t>
            </a:r>
            <a:endParaRPr lang="en-US" altLang="en-US" sz="2800" dirty="0">
              <a:latin typeface="+mj-lt"/>
            </a:endParaRPr>
          </a:p>
          <a:p>
            <a:endParaRPr lang="en-IN" sz="2400" dirty="0">
              <a:latin typeface="+mj-lt"/>
            </a:endParaRPr>
          </a:p>
        </p:txBody>
      </p:sp>
    </p:spTree>
    <p:extLst>
      <p:ext uri="{BB962C8B-B14F-4D97-AF65-F5344CB8AC3E}">
        <p14:creationId xmlns:p14="http://schemas.microsoft.com/office/powerpoint/2010/main" val="684119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79550310"/>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01668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pic>
        <p:nvPicPr>
          <p:cNvPr id="4" name="Content Placeholder 3"/>
          <p:cNvPicPr>
            <a:picLocks noGrp="1" noChangeAspect="1"/>
          </p:cNvPicPr>
          <p:nvPr>
            <p:ph idx="1"/>
          </p:nvPr>
        </p:nvPicPr>
        <p:blipFill>
          <a:blip r:embed="rId2"/>
          <a:stretch>
            <a:fillRect/>
          </a:stretch>
        </p:blipFill>
        <p:spPr>
          <a:xfrm>
            <a:off x="30691" y="0"/>
            <a:ext cx="9113309" cy="6858000"/>
          </a:xfrm>
          <a:prstGeom prst="rect">
            <a:avLst/>
          </a:prstGeom>
        </p:spPr>
      </p:pic>
    </p:spTree>
    <p:extLst>
      <p:ext uri="{BB962C8B-B14F-4D97-AF65-F5344CB8AC3E}">
        <p14:creationId xmlns:p14="http://schemas.microsoft.com/office/powerpoint/2010/main" val="1668136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1561</TotalTime>
  <Words>1364</Words>
  <Application>Microsoft Office PowerPoint</Application>
  <PresentationFormat>On-screen Show (4:3)</PresentationFormat>
  <Paragraphs>214</Paragraphs>
  <Slides>44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Bookman Old Style</vt:lpstr>
      <vt:lpstr>Calibri</vt:lpstr>
      <vt:lpstr>Spartan</vt:lpstr>
      <vt:lpstr>Wingdings</vt:lpstr>
      <vt:lpstr>Office Theme</vt:lpstr>
      <vt:lpstr>MANAGEMENT-II (MANAGEMENT APPLICATION)</vt:lpstr>
      <vt:lpstr>SYLLABUS</vt:lpstr>
      <vt:lpstr>UNIT-IV: FINANCIAL MANAGEMENT</vt:lpstr>
      <vt:lpstr>Financial Management: Meaning &amp; Definitions</vt:lpstr>
      <vt:lpstr>PowerPoint Presentation</vt:lpstr>
      <vt:lpstr>The Objectives of Financial Management </vt:lpstr>
      <vt:lpstr>PowerPoint Presentation</vt:lpstr>
      <vt:lpstr>PowerPoint Presentation</vt:lpstr>
      <vt:lpstr>PowerPoint Presentation</vt:lpstr>
      <vt:lpstr>Financial Management: Functions</vt:lpstr>
      <vt:lpstr>PowerPoint Presentation</vt:lpstr>
      <vt:lpstr>PowerPoint Presentation</vt:lpstr>
      <vt:lpstr>PowerPoint Presentation</vt:lpstr>
      <vt:lpstr>PowerPoint Presentation</vt:lpstr>
      <vt:lpstr>PowerPoint Presentation</vt:lpstr>
      <vt:lpstr>Financial Controls </vt:lpstr>
      <vt:lpstr>Replanning</vt:lpstr>
      <vt:lpstr>Managing cash flow</vt:lpstr>
      <vt:lpstr>Deciding new sources of funds</vt:lpstr>
      <vt:lpstr>Advising to the top level management</vt:lpstr>
      <vt:lpstr>CAPITAL BUDGETING: Meaning</vt:lpstr>
      <vt:lpstr>PowerPoint Presentation</vt:lpstr>
      <vt:lpstr>PowerPoint Presentation</vt:lpstr>
      <vt:lpstr>PowerPoint Presentation</vt:lpstr>
      <vt:lpstr>PowerPoint Presentation</vt:lpstr>
      <vt:lpstr>PowerPoint Presentation</vt:lpstr>
      <vt:lpstr>What Is Capital Budgeting?</vt:lpstr>
      <vt:lpstr>Why is capital budgeting important?</vt:lpstr>
      <vt:lpstr>Why is capital budgeting important?</vt:lpstr>
      <vt:lpstr>CAPITAL BUDGETING: Importance</vt:lpstr>
      <vt:lpstr>CAPITAL BUDGETING: Importance</vt:lpstr>
      <vt:lpstr>PROCESS OF CAPITAL BUDGETING</vt:lpstr>
      <vt:lpstr>CAPITAL STRUCTURE: MEANING</vt:lpstr>
      <vt:lpstr>Factors Affecting Capital Structure</vt:lpstr>
      <vt:lpstr>CAPITAL MARKET:                                       MEANING AND CONSTITUTENTS</vt:lpstr>
      <vt:lpstr>Functions of Capital Markets </vt:lpstr>
      <vt:lpstr>Fundamental Analysis </vt:lpstr>
      <vt:lpstr>Approaches to Fundamental Analysis </vt:lpstr>
      <vt:lpstr>Technical Analysis </vt:lpstr>
      <vt:lpstr>Venture Capital </vt:lpstr>
      <vt:lpstr>Procedure for Dematerialization</vt:lpstr>
      <vt:lpstr>Futures</vt:lpstr>
      <vt:lpstr>OPTIONS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MANAGEMENT-II (MANAGEMENT APPLICATION)</dc:title>
  <dc:creator>user</dc:creator>
  <cp:lastModifiedBy>hasim khan</cp:lastModifiedBy>
  <cp:revision>156</cp:revision>
  <dcterms:created xsi:type="dcterms:W3CDTF">2006-08-16T00:00:00Z</dcterms:created>
  <dcterms:modified xsi:type="dcterms:W3CDTF">2020-11-02T19:43:54Z</dcterms:modified>
</cp:coreProperties>
</file>