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" roundtripDataSignature="AMtx7mhtPPIWCULU4IUCb8Gfnzw3s+p2t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notesMaster" Target="notesMasters/notesMaster1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customschemas.google.com/relationships/presentationmetadata" Target="metadata" /><Relationship Id="rId4" Type="http://schemas.openxmlformats.org/officeDocument/2006/relationships/slide" Target="slides/slide3.xml" /><Relationship Id="rId14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2.jp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Understanding TV formats &amp; Genres</a:t>
            </a: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Unit IV – Differentiation of infotainment, edutainment, entertainment, lifestyle genres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Infotainment </a:t>
            </a:r>
            <a:endParaRPr/>
          </a:p>
        </p:txBody>
      </p:sp>
      <p:sp>
        <p:nvSpPr>
          <p:cNvPr id="91" name="Google Shape;9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A form of programming (cinematic, television, live action, etc.) that provides both information and entertainment; also known as soft news, the information in infotainment programming consists of mostly celebrity news and human drama.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a film or TV program presenting the facts about a person or event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Infotainment (a portmanteau of information and entertainment), also called soft news as a way to distinguish it from serious journalism or hard news, is a type of media, usually television or online, that provides a combination of information and entertainment. The term may be used disparagingly to devalue infotainment or soft news subjects in favor of more hard news subjects.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Edutainment &amp; Entertainment  </a:t>
            </a:r>
            <a:endParaRPr/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800"/>
              <a:buChar char="•"/>
            </a:pPr>
            <a:r>
              <a:rPr lang="en-US" b="0" i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A form of programming (cinematic, television, live action, games or any material) that provides both education and entertainment.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entertainment that is intended to be educational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Lifestyle </a:t>
            </a:r>
            <a:endParaRPr/>
          </a:p>
        </p:txBody>
      </p:sp>
      <p:sp>
        <p:nvSpPr>
          <p:cNvPr id="103" name="Google Shape;103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Lifestyle may include views on politics, religion, health, intimacy, and more. All of these aspects play a role in shaping someone's lifestyle.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6574" y="3143811"/>
            <a:ext cx="2732555" cy="2732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89047" y="2679887"/>
            <a:ext cx="3265954" cy="32659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5</Slides>
  <Notes>5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Understanding TV formats &amp; Genres</vt:lpstr>
      <vt:lpstr>Infotainment </vt:lpstr>
      <vt:lpstr>Edutainment &amp; Entertainment  </vt:lpstr>
      <vt:lpstr>Lifestyle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TV formats &amp; Genres</dc:title>
  <dc:creator>veronika barla</dc:creator>
  <cp:lastModifiedBy>919975202713</cp:lastModifiedBy>
  <cp:revision>1</cp:revision>
  <dcterms:created xsi:type="dcterms:W3CDTF">2022-08-15T19:08:01Z</dcterms:created>
  <dcterms:modified xsi:type="dcterms:W3CDTF">2023-10-10T13:46:11Z</dcterms:modified>
</cp:coreProperties>
</file>