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6" r:id="rId18"/>
    <p:sldId id="273" r:id="rId19"/>
    <p:sldId id="274" r:id="rId20"/>
    <p:sldId id="272" r:id="rId21"/>
    <p:sldId id="277" r:id="rId22"/>
    <p:sldId id="278" r:id="rId23"/>
    <p:sldId id="279" r:id="rId24"/>
    <p:sldId id="280" r:id="rId25"/>
    <p:sldId id="282" r:id="rId26"/>
    <p:sldId id="281" r:id="rId27"/>
    <p:sldId id="283" r:id="rId28"/>
    <p:sldId id="284" r:id="rId29"/>
    <p:sldId id="285" r:id="rId30"/>
    <p:sldId id="286" r:id="rId31"/>
    <p:sldId id="287" r:id="rId32"/>
    <p:sldId id="288" r:id="rId33"/>
    <p:sldId id="289" r:id="rId34"/>
    <p:sldId id="290" r:id="rId35"/>
    <p:sldId id="298" r:id="rId36"/>
    <p:sldId id="299" r:id="rId37"/>
    <p:sldId id="291" r:id="rId38"/>
    <p:sldId id="292" r:id="rId39"/>
    <p:sldId id="293" r:id="rId40"/>
    <p:sldId id="294" r:id="rId41"/>
    <p:sldId id="295" r:id="rId42"/>
    <p:sldId id="296" r:id="rId43"/>
    <p:sldId id="297"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9" r:id="rId60"/>
    <p:sldId id="315" r:id="rId61"/>
    <p:sldId id="316" r:id="rId62"/>
    <p:sldId id="320" r:id="rId63"/>
    <p:sldId id="321" r:id="rId64"/>
    <p:sldId id="317"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30A6CD-5157-4741-ADFC-8341283FF8E1}"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IN"/>
        </a:p>
      </dgm:t>
    </dgm:pt>
    <dgm:pt modelId="{4E67ED6C-0BB0-47CE-ABE6-0032FFD1A447}">
      <dgm:prSet phldrT="[Text]"/>
      <dgm:spPr/>
      <dgm:t>
        <a:bodyPr/>
        <a:lstStyle/>
        <a:p>
          <a:r>
            <a:rPr lang="en-IN" dirty="0" smtClean="0">
              <a:solidFill>
                <a:schemeClr val="tx1"/>
              </a:solidFill>
            </a:rPr>
            <a:t>Monetary Protection</a:t>
          </a:r>
          <a:endParaRPr lang="en-IN" dirty="0">
            <a:solidFill>
              <a:schemeClr val="tx1"/>
            </a:solidFill>
          </a:endParaRPr>
        </a:p>
      </dgm:t>
    </dgm:pt>
    <dgm:pt modelId="{75DE4540-6A51-4A6E-B502-517BCE2A4F8D}" type="parTrans" cxnId="{160D0463-2082-47CB-94DB-7FAEF4AEE004}">
      <dgm:prSet/>
      <dgm:spPr/>
      <dgm:t>
        <a:bodyPr/>
        <a:lstStyle/>
        <a:p>
          <a:endParaRPr lang="en-IN"/>
        </a:p>
      </dgm:t>
    </dgm:pt>
    <dgm:pt modelId="{EBC74F0F-F0BA-444F-96BE-D56C77D93568}" type="sibTrans" cxnId="{160D0463-2082-47CB-94DB-7FAEF4AEE004}">
      <dgm:prSet/>
      <dgm:spPr/>
      <dgm:t>
        <a:bodyPr/>
        <a:lstStyle/>
        <a:p>
          <a:endParaRPr lang="en-IN"/>
        </a:p>
      </dgm:t>
    </dgm:pt>
    <dgm:pt modelId="{EC038AA7-9708-4C39-B986-BDF8AEE197E7}">
      <dgm:prSet phldrT="[Text]"/>
      <dgm:spPr/>
      <dgm:t>
        <a:bodyPr/>
        <a:lstStyle/>
        <a:p>
          <a:r>
            <a:rPr lang="en-IN" dirty="0" smtClean="0">
              <a:solidFill>
                <a:schemeClr val="tx1"/>
              </a:solidFill>
            </a:rPr>
            <a:t>Protection against Risk</a:t>
          </a:r>
          <a:endParaRPr lang="en-IN" dirty="0">
            <a:solidFill>
              <a:schemeClr val="tx1"/>
            </a:solidFill>
          </a:endParaRPr>
        </a:p>
      </dgm:t>
    </dgm:pt>
    <dgm:pt modelId="{E6FA3E73-6280-41D1-A5B9-7B10E22DB697}" type="parTrans" cxnId="{01A6A749-9916-41D3-829C-C6A541DE598A}">
      <dgm:prSet/>
      <dgm:spPr/>
      <dgm:t>
        <a:bodyPr/>
        <a:lstStyle/>
        <a:p>
          <a:endParaRPr lang="en-IN"/>
        </a:p>
      </dgm:t>
    </dgm:pt>
    <dgm:pt modelId="{6D945217-1B62-4CA6-B33B-C23166F1F2CD}" type="sibTrans" cxnId="{01A6A749-9916-41D3-829C-C6A541DE598A}">
      <dgm:prSet/>
      <dgm:spPr/>
      <dgm:t>
        <a:bodyPr/>
        <a:lstStyle/>
        <a:p>
          <a:endParaRPr lang="en-IN"/>
        </a:p>
      </dgm:t>
    </dgm:pt>
    <dgm:pt modelId="{0D45D504-F157-4815-9E9E-F41225DD3C43}">
      <dgm:prSet phldrT="[Text]"/>
      <dgm:spPr/>
      <dgm:t>
        <a:bodyPr/>
        <a:lstStyle/>
        <a:p>
          <a:r>
            <a:rPr lang="en-IN" dirty="0" smtClean="0">
              <a:solidFill>
                <a:schemeClr val="tx1"/>
              </a:solidFill>
            </a:rPr>
            <a:t>Retention of Individual accidents &amp; losses</a:t>
          </a:r>
          <a:endParaRPr lang="en-IN" dirty="0">
            <a:solidFill>
              <a:schemeClr val="tx1"/>
            </a:solidFill>
          </a:endParaRPr>
        </a:p>
      </dgm:t>
    </dgm:pt>
    <dgm:pt modelId="{CB024018-651D-4623-A5A6-5D93A6346D92}" type="parTrans" cxnId="{668D72D1-E613-4876-AB49-7D9B31C89233}">
      <dgm:prSet/>
      <dgm:spPr/>
      <dgm:t>
        <a:bodyPr/>
        <a:lstStyle/>
        <a:p>
          <a:endParaRPr lang="en-IN"/>
        </a:p>
      </dgm:t>
    </dgm:pt>
    <dgm:pt modelId="{DD776067-AFA3-4A21-B869-33F0122B1FC1}" type="sibTrans" cxnId="{668D72D1-E613-4876-AB49-7D9B31C89233}">
      <dgm:prSet/>
      <dgm:spPr/>
      <dgm:t>
        <a:bodyPr/>
        <a:lstStyle/>
        <a:p>
          <a:endParaRPr lang="en-IN"/>
        </a:p>
      </dgm:t>
    </dgm:pt>
    <dgm:pt modelId="{06E56411-B1F1-4520-BC86-3986F293321D}">
      <dgm:prSet phldrT="[Text]"/>
      <dgm:spPr/>
      <dgm:t>
        <a:bodyPr/>
        <a:lstStyle/>
        <a:p>
          <a:r>
            <a:rPr lang="en-IN" dirty="0" smtClean="0">
              <a:solidFill>
                <a:schemeClr val="tx1"/>
              </a:solidFill>
            </a:rPr>
            <a:t>Investment in Infrastructural Development</a:t>
          </a:r>
          <a:endParaRPr lang="en-IN" dirty="0">
            <a:solidFill>
              <a:schemeClr val="tx1"/>
            </a:solidFill>
          </a:endParaRPr>
        </a:p>
      </dgm:t>
    </dgm:pt>
    <dgm:pt modelId="{7EB2B3C7-B682-487C-B52D-B11CDCC16670}" type="parTrans" cxnId="{838FB079-ADFF-43E4-8E02-68E356EC8B93}">
      <dgm:prSet/>
      <dgm:spPr/>
      <dgm:t>
        <a:bodyPr/>
        <a:lstStyle/>
        <a:p>
          <a:endParaRPr lang="en-IN"/>
        </a:p>
      </dgm:t>
    </dgm:pt>
    <dgm:pt modelId="{1E52F3BC-E21B-44B9-B88F-9963C6E14F53}" type="sibTrans" cxnId="{838FB079-ADFF-43E4-8E02-68E356EC8B93}">
      <dgm:prSet/>
      <dgm:spPr/>
      <dgm:t>
        <a:bodyPr/>
        <a:lstStyle/>
        <a:p>
          <a:endParaRPr lang="en-IN"/>
        </a:p>
      </dgm:t>
    </dgm:pt>
    <dgm:pt modelId="{9A761BC2-2776-46C3-AE62-26581D43DFBF}">
      <dgm:prSet phldrT="[Text]"/>
      <dgm:spPr/>
      <dgm:t>
        <a:bodyPr/>
        <a:lstStyle/>
        <a:p>
          <a:r>
            <a:rPr lang="en-IN" dirty="0" smtClean="0">
              <a:solidFill>
                <a:schemeClr val="tx1"/>
              </a:solidFill>
            </a:rPr>
            <a:t>Protection of Capital</a:t>
          </a:r>
          <a:endParaRPr lang="en-IN" dirty="0">
            <a:solidFill>
              <a:schemeClr val="tx1"/>
            </a:solidFill>
          </a:endParaRPr>
        </a:p>
      </dgm:t>
    </dgm:pt>
    <dgm:pt modelId="{9A8523B5-C374-47B5-8065-EBD1875D7FA6}" type="parTrans" cxnId="{4CAC25BD-3DB3-4384-81F5-3548A2CAE622}">
      <dgm:prSet/>
      <dgm:spPr/>
      <dgm:t>
        <a:bodyPr/>
        <a:lstStyle/>
        <a:p>
          <a:endParaRPr lang="en-IN"/>
        </a:p>
      </dgm:t>
    </dgm:pt>
    <dgm:pt modelId="{41244547-B3BD-4EF9-BDCF-71AC2EBFEA5C}" type="sibTrans" cxnId="{4CAC25BD-3DB3-4384-81F5-3548A2CAE622}">
      <dgm:prSet/>
      <dgm:spPr/>
      <dgm:t>
        <a:bodyPr/>
        <a:lstStyle/>
        <a:p>
          <a:endParaRPr lang="en-IN"/>
        </a:p>
      </dgm:t>
    </dgm:pt>
    <dgm:pt modelId="{268803D6-4839-4233-9C40-1CAD8505088D}">
      <dgm:prSet phldrT="[Text]"/>
      <dgm:spPr/>
      <dgm:t>
        <a:bodyPr/>
        <a:lstStyle/>
        <a:p>
          <a:r>
            <a:rPr lang="en-IN" dirty="0" smtClean="0">
              <a:solidFill>
                <a:schemeClr val="tx1"/>
              </a:solidFill>
            </a:rPr>
            <a:t>Collateral Security </a:t>
          </a:r>
          <a:endParaRPr lang="en-IN" dirty="0">
            <a:solidFill>
              <a:schemeClr val="tx1"/>
            </a:solidFill>
          </a:endParaRPr>
        </a:p>
      </dgm:t>
    </dgm:pt>
    <dgm:pt modelId="{7F3A27A4-0498-4448-BFF0-CA21B62377E2}" type="parTrans" cxnId="{95FC9692-AB2B-4430-81EE-2DDA5CE6EA2A}">
      <dgm:prSet/>
      <dgm:spPr/>
      <dgm:t>
        <a:bodyPr/>
        <a:lstStyle/>
        <a:p>
          <a:endParaRPr lang="en-IN"/>
        </a:p>
      </dgm:t>
    </dgm:pt>
    <dgm:pt modelId="{B33BBCAB-0759-4F8A-A2A3-8B9AE13EFAE6}" type="sibTrans" cxnId="{95FC9692-AB2B-4430-81EE-2DDA5CE6EA2A}">
      <dgm:prSet/>
      <dgm:spPr/>
      <dgm:t>
        <a:bodyPr/>
        <a:lstStyle/>
        <a:p>
          <a:endParaRPr lang="en-IN"/>
        </a:p>
      </dgm:t>
    </dgm:pt>
    <dgm:pt modelId="{0E765251-7067-41E1-B72F-4EE269F75816}">
      <dgm:prSet phldrT="[Text]"/>
      <dgm:spPr/>
      <dgm:t>
        <a:bodyPr/>
        <a:lstStyle/>
        <a:p>
          <a:r>
            <a:rPr lang="en-IN" dirty="0" smtClean="0">
              <a:solidFill>
                <a:schemeClr val="tx1"/>
              </a:solidFill>
            </a:rPr>
            <a:t>Increasing productivity &amp; saving national wealth</a:t>
          </a:r>
          <a:endParaRPr lang="en-IN" dirty="0">
            <a:solidFill>
              <a:schemeClr val="tx1"/>
            </a:solidFill>
          </a:endParaRPr>
        </a:p>
      </dgm:t>
    </dgm:pt>
    <dgm:pt modelId="{6F56C111-3F23-4B5C-A6EF-145224DD2DE5}" type="parTrans" cxnId="{549853F8-C2A0-49DE-BCB2-12EDB239834F}">
      <dgm:prSet/>
      <dgm:spPr/>
      <dgm:t>
        <a:bodyPr/>
        <a:lstStyle/>
        <a:p>
          <a:endParaRPr lang="en-IN"/>
        </a:p>
      </dgm:t>
    </dgm:pt>
    <dgm:pt modelId="{FF75FD47-2A88-4BAD-B632-50512705169E}" type="sibTrans" cxnId="{549853F8-C2A0-49DE-BCB2-12EDB239834F}">
      <dgm:prSet/>
      <dgm:spPr/>
      <dgm:t>
        <a:bodyPr/>
        <a:lstStyle/>
        <a:p>
          <a:endParaRPr lang="en-IN"/>
        </a:p>
      </dgm:t>
    </dgm:pt>
    <dgm:pt modelId="{1555D866-4BB0-49DF-9000-98EAE4DCB0E3}">
      <dgm:prSet phldrT="[Text]"/>
      <dgm:spPr/>
      <dgm:t>
        <a:bodyPr/>
        <a:lstStyle/>
        <a:p>
          <a:r>
            <a:rPr lang="en-IN" dirty="0" smtClean="0">
              <a:solidFill>
                <a:schemeClr val="tx1"/>
              </a:solidFill>
            </a:rPr>
            <a:t>Aids foreign trade</a:t>
          </a:r>
          <a:endParaRPr lang="en-IN" dirty="0">
            <a:solidFill>
              <a:schemeClr val="tx1"/>
            </a:solidFill>
          </a:endParaRPr>
        </a:p>
      </dgm:t>
    </dgm:pt>
    <dgm:pt modelId="{B8FBCAC1-2F95-4760-AEE6-284F223A7C0D}" type="parTrans" cxnId="{F4C127AA-6D6C-44FF-902A-9143F5D60D57}">
      <dgm:prSet/>
      <dgm:spPr/>
      <dgm:t>
        <a:bodyPr/>
        <a:lstStyle/>
        <a:p>
          <a:endParaRPr lang="en-IN"/>
        </a:p>
      </dgm:t>
    </dgm:pt>
    <dgm:pt modelId="{CDD6BC67-EFE4-4056-883B-9C9C734BAE3D}" type="sibTrans" cxnId="{F4C127AA-6D6C-44FF-902A-9143F5D60D57}">
      <dgm:prSet/>
      <dgm:spPr/>
      <dgm:t>
        <a:bodyPr/>
        <a:lstStyle/>
        <a:p>
          <a:endParaRPr lang="en-IN"/>
        </a:p>
      </dgm:t>
    </dgm:pt>
    <dgm:pt modelId="{025319FA-6D0C-4A90-BDFE-AC6585C462CE}">
      <dgm:prSet phldrT="[Text]"/>
      <dgm:spPr/>
      <dgm:t>
        <a:bodyPr/>
        <a:lstStyle/>
        <a:p>
          <a:r>
            <a:rPr lang="en-IN" dirty="0" smtClean="0">
              <a:solidFill>
                <a:schemeClr val="tx1"/>
              </a:solidFill>
            </a:rPr>
            <a:t>Protection to rural economy</a:t>
          </a:r>
          <a:endParaRPr lang="en-IN" dirty="0">
            <a:solidFill>
              <a:schemeClr val="tx1"/>
            </a:solidFill>
          </a:endParaRPr>
        </a:p>
      </dgm:t>
    </dgm:pt>
    <dgm:pt modelId="{10C3210D-3B0A-4515-961D-03FA36AFCB38}" type="parTrans" cxnId="{FE912CF1-6279-4B36-9932-819089225F90}">
      <dgm:prSet/>
      <dgm:spPr/>
      <dgm:t>
        <a:bodyPr/>
        <a:lstStyle/>
        <a:p>
          <a:endParaRPr lang="en-IN"/>
        </a:p>
      </dgm:t>
    </dgm:pt>
    <dgm:pt modelId="{D6A99C58-C752-47AD-896B-7D8336A519CB}" type="sibTrans" cxnId="{FE912CF1-6279-4B36-9932-819089225F90}">
      <dgm:prSet/>
      <dgm:spPr/>
      <dgm:t>
        <a:bodyPr/>
        <a:lstStyle/>
        <a:p>
          <a:endParaRPr lang="en-IN"/>
        </a:p>
      </dgm:t>
    </dgm:pt>
    <dgm:pt modelId="{FFC6F36B-9E55-44B4-8019-DD56376437D7}" type="pres">
      <dgm:prSet presAssocID="{9530A6CD-5157-4741-ADFC-8341283FF8E1}" presName="diagram" presStyleCnt="0">
        <dgm:presLayoutVars>
          <dgm:dir/>
          <dgm:resizeHandles val="exact"/>
        </dgm:presLayoutVars>
      </dgm:prSet>
      <dgm:spPr/>
      <dgm:t>
        <a:bodyPr/>
        <a:lstStyle/>
        <a:p>
          <a:endParaRPr lang="en-IN"/>
        </a:p>
      </dgm:t>
    </dgm:pt>
    <dgm:pt modelId="{EAC723F9-9511-4FEC-9433-D2CA434ECBC2}" type="pres">
      <dgm:prSet presAssocID="{4E67ED6C-0BB0-47CE-ABE6-0032FFD1A447}" presName="node" presStyleLbl="node1" presStyleIdx="0" presStyleCnt="9">
        <dgm:presLayoutVars>
          <dgm:bulletEnabled val="1"/>
        </dgm:presLayoutVars>
      </dgm:prSet>
      <dgm:spPr/>
      <dgm:t>
        <a:bodyPr/>
        <a:lstStyle/>
        <a:p>
          <a:endParaRPr lang="en-IN"/>
        </a:p>
      </dgm:t>
    </dgm:pt>
    <dgm:pt modelId="{80BEB512-AE63-45B2-AED2-FBF15AFE57EF}" type="pres">
      <dgm:prSet presAssocID="{EBC74F0F-F0BA-444F-96BE-D56C77D93568}" presName="sibTrans" presStyleCnt="0"/>
      <dgm:spPr/>
    </dgm:pt>
    <dgm:pt modelId="{C35C21EC-C449-49D6-BCD5-C7F5346EB439}" type="pres">
      <dgm:prSet presAssocID="{EC038AA7-9708-4C39-B986-BDF8AEE197E7}" presName="node" presStyleLbl="node1" presStyleIdx="1" presStyleCnt="9">
        <dgm:presLayoutVars>
          <dgm:bulletEnabled val="1"/>
        </dgm:presLayoutVars>
      </dgm:prSet>
      <dgm:spPr/>
      <dgm:t>
        <a:bodyPr/>
        <a:lstStyle/>
        <a:p>
          <a:endParaRPr lang="en-IN"/>
        </a:p>
      </dgm:t>
    </dgm:pt>
    <dgm:pt modelId="{FCC46A3F-ED3D-4005-927F-FE6406D65C81}" type="pres">
      <dgm:prSet presAssocID="{6D945217-1B62-4CA6-B33B-C23166F1F2CD}" presName="sibTrans" presStyleCnt="0"/>
      <dgm:spPr/>
    </dgm:pt>
    <dgm:pt modelId="{268E1674-69C3-4DD9-8D52-B2DC58B53626}" type="pres">
      <dgm:prSet presAssocID="{0D45D504-F157-4815-9E9E-F41225DD3C43}" presName="node" presStyleLbl="node1" presStyleIdx="2" presStyleCnt="9">
        <dgm:presLayoutVars>
          <dgm:bulletEnabled val="1"/>
        </dgm:presLayoutVars>
      </dgm:prSet>
      <dgm:spPr/>
      <dgm:t>
        <a:bodyPr/>
        <a:lstStyle/>
        <a:p>
          <a:endParaRPr lang="en-IN"/>
        </a:p>
      </dgm:t>
    </dgm:pt>
    <dgm:pt modelId="{9E3294C4-E04E-4492-A9D0-052A07CD8B41}" type="pres">
      <dgm:prSet presAssocID="{DD776067-AFA3-4A21-B869-33F0122B1FC1}" presName="sibTrans" presStyleCnt="0"/>
      <dgm:spPr/>
    </dgm:pt>
    <dgm:pt modelId="{92DF3081-74E7-4DBD-AC8B-C774205B23E4}" type="pres">
      <dgm:prSet presAssocID="{06E56411-B1F1-4520-BC86-3986F293321D}" presName="node" presStyleLbl="node1" presStyleIdx="3" presStyleCnt="9">
        <dgm:presLayoutVars>
          <dgm:bulletEnabled val="1"/>
        </dgm:presLayoutVars>
      </dgm:prSet>
      <dgm:spPr/>
      <dgm:t>
        <a:bodyPr/>
        <a:lstStyle/>
        <a:p>
          <a:endParaRPr lang="en-IN"/>
        </a:p>
      </dgm:t>
    </dgm:pt>
    <dgm:pt modelId="{E1B90684-AFAF-4017-AB69-2B17CFF86960}" type="pres">
      <dgm:prSet presAssocID="{1E52F3BC-E21B-44B9-B88F-9963C6E14F53}" presName="sibTrans" presStyleCnt="0"/>
      <dgm:spPr/>
    </dgm:pt>
    <dgm:pt modelId="{AC8D08BA-0F37-4C36-A221-5BD2ADD5BE1B}" type="pres">
      <dgm:prSet presAssocID="{9A761BC2-2776-46C3-AE62-26581D43DFBF}" presName="node" presStyleLbl="node1" presStyleIdx="4" presStyleCnt="9">
        <dgm:presLayoutVars>
          <dgm:bulletEnabled val="1"/>
        </dgm:presLayoutVars>
      </dgm:prSet>
      <dgm:spPr/>
      <dgm:t>
        <a:bodyPr/>
        <a:lstStyle/>
        <a:p>
          <a:endParaRPr lang="en-IN"/>
        </a:p>
      </dgm:t>
    </dgm:pt>
    <dgm:pt modelId="{5F4652F7-C886-40CF-976D-65573D3AB25D}" type="pres">
      <dgm:prSet presAssocID="{41244547-B3BD-4EF9-BDCF-71AC2EBFEA5C}" presName="sibTrans" presStyleCnt="0"/>
      <dgm:spPr/>
    </dgm:pt>
    <dgm:pt modelId="{0601BF79-192B-4F41-A95C-35D2EA62DFD7}" type="pres">
      <dgm:prSet presAssocID="{268803D6-4839-4233-9C40-1CAD8505088D}" presName="node" presStyleLbl="node1" presStyleIdx="5" presStyleCnt="9">
        <dgm:presLayoutVars>
          <dgm:bulletEnabled val="1"/>
        </dgm:presLayoutVars>
      </dgm:prSet>
      <dgm:spPr/>
      <dgm:t>
        <a:bodyPr/>
        <a:lstStyle/>
        <a:p>
          <a:endParaRPr lang="en-IN"/>
        </a:p>
      </dgm:t>
    </dgm:pt>
    <dgm:pt modelId="{C53A145F-C1C0-431C-88AE-C999F3679642}" type="pres">
      <dgm:prSet presAssocID="{B33BBCAB-0759-4F8A-A2A3-8B9AE13EFAE6}" presName="sibTrans" presStyleCnt="0"/>
      <dgm:spPr/>
    </dgm:pt>
    <dgm:pt modelId="{D0A0982B-8179-4E01-B3A3-B83BC7C349A5}" type="pres">
      <dgm:prSet presAssocID="{0E765251-7067-41E1-B72F-4EE269F75816}" presName="node" presStyleLbl="node1" presStyleIdx="6" presStyleCnt="9">
        <dgm:presLayoutVars>
          <dgm:bulletEnabled val="1"/>
        </dgm:presLayoutVars>
      </dgm:prSet>
      <dgm:spPr/>
      <dgm:t>
        <a:bodyPr/>
        <a:lstStyle/>
        <a:p>
          <a:endParaRPr lang="en-IN"/>
        </a:p>
      </dgm:t>
    </dgm:pt>
    <dgm:pt modelId="{BD813C1A-0F5F-488F-B903-9BB145CDC9B9}" type="pres">
      <dgm:prSet presAssocID="{FF75FD47-2A88-4BAD-B632-50512705169E}" presName="sibTrans" presStyleCnt="0"/>
      <dgm:spPr/>
    </dgm:pt>
    <dgm:pt modelId="{CE8999BB-2C46-425D-B681-0322ADFFD042}" type="pres">
      <dgm:prSet presAssocID="{1555D866-4BB0-49DF-9000-98EAE4DCB0E3}" presName="node" presStyleLbl="node1" presStyleIdx="7" presStyleCnt="9">
        <dgm:presLayoutVars>
          <dgm:bulletEnabled val="1"/>
        </dgm:presLayoutVars>
      </dgm:prSet>
      <dgm:spPr/>
      <dgm:t>
        <a:bodyPr/>
        <a:lstStyle/>
        <a:p>
          <a:endParaRPr lang="en-IN"/>
        </a:p>
      </dgm:t>
    </dgm:pt>
    <dgm:pt modelId="{B8577755-BA89-4F20-B323-59D3FD87F72B}" type="pres">
      <dgm:prSet presAssocID="{CDD6BC67-EFE4-4056-883B-9C9C734BAE3D}" presName="sibTrans" presStyleCnt="0"/>
      <dgm:spPr/>
    </dgm:pt>
    <dgm:pt modelId="{37304821-9C97-481E-AEC0-C7DCC678B83E}" type="pres">
      <dgm:prSet presAssocID="{025319FA-6D0C-4A90-BDFE-AC6585C462CE}" presName="node" presStyleLbl="node1" presStyleIdx="8" presStyleCnt="9">
        <dgm:presLayoutVars>
          <dgm:bulletEnabled val="1"/>
        </dgm:presLayoutVars>
      </dgm:prSet>
      <dgm:spPr/>
      <dgm:t>
        <a:bodyPr/>
        <a:lstStyle/>
        <a:p>
          <a:endParaRPr lang="en-IN"/>
        </a:p>
      </dgm:t>
    </dgm:pt>
  </dgm:ptLst>
  <dgm:cxnLst>
    <dgm:cxn modelId="{FF6AED58-EF47-4985-B8D0-4A29907EDF53}" type="presOf" srcId="{268803D6-4839-4233-9C40-1CAD8505088D}" destId="{0601BF79-192B-4F41-A95C-35D2EA62DFD7}" srcOrd="0" destOrd="0" presId="urn:microsoft.com/office/officeart/2005/8/layout/default"/>
    <dgm:cxn modelId="{1A5B1086-4C52-4777-9594-CE4DDA9B443D}" type="presOf" srcId="{1555D866-4BB0-49DF-9000-98EAE4DCB0E3}" destId="{CE8999BB-2C46-425D-B681-0322ADFFD042}" srcOrd="0" destOrd="0" presId="urn:microsoft.com/office/officeart/2005/8/layout/default"/>
    <dgm:cxn modelId="{FE912CF1-6279-4B36-9932-819089225F90}" srcId="{9530A6CD-5157-4741-ADFC-8341283FF8E1}" destId="{025319FA-6D0C-4A90-BDFE-AC6585C462CE}" srcOrd="8" destOrd="0" parTransId="{10C3210D-3B0A-4515-961D-03FA36AFCB38}" sibTransId="{D6A99C58-C752-47AD-896B-7D8336A519CB}"/>
    <dgm:cxn modelId="{0FCEA6E8-28CE-41B8-B53A-23BA5C57C920}" type="presOf" srcId="{06E56411-B1F1-4520-BC86-3986F293321D}" destId="{92DF3081-74E7-4DBD-AC8B-C774205B23E4}" srcOrd="0" destOrd="0" presId="urn:microsoft.com/office/officeart/2005/8/layout/default"/>
    <dgm:cxn modelId="{D1C8E3C1-F3F7-4843-8517-6D2D68137270}" type="presOf" srcId="{4E67ED6C-0BB0-47CE-ABE6-0032FFD1A447}" destId="{EAC723F9-9511-4FEC-9433-D2CA434ECBC2}" srcOrd="0" destOrd="0" presId="urn:microsoft.com/office/officeart/2005/8/layout/default"/>
    <dgm:cxn modelId="{7906C72B-661D-414A-A498-314767AA1E6C}" type="presOf" srcId="{9A761BC2-2776-46C3-AE62-26581D43DFBF}" destId="{AC8D08BA-0F37-4C36-A221-5BD2ADD5BE1B}" srcOrd="0" destOrd="0" presId="urn:microsoft.com/office/officeart/2005/8/layout/default"/>
    <dgm:cxn modelId="{E4D0D066-F104-4095-88BD-FA280385EBB2}" type="presOf" srcId="{0E765251-7067-41E1-B72F-4EE269F75816}" destId="{D0A0982B-8179-4E01-B3A3-B83BC7C349A5}" srcOrd="0" destOrd="0" presId="urn:microsoft.com/office/officeart/2005/8/layout/default"/>
    <dgm:cxn modelId="{3A913C94-A3C5-49FC-AD95-6D5D73B0B864}" type="presOf" srcId="{025319FA-6D0C-4A90-BDFE-AC6585C462CE}" destId="{37304821-9C97-481E-AEC0-C7DCC678B83E}" srcOrd="0" destOrd="0" presId="urn:microsoft.com/office/officeart/2005/8/layout/default"/>
    <dgm:cxn modelId="{F4C127AA-6D6C-44FF-902A-9143F5D60D57}" srcId="{9530A6CD-5157-4741-ADFC-8341283FF8E1}" destId="{1555D866-4BB0-49DF-9000-98EAE4DCB0E3}" srcOrd="7" destOrd="0" parTransId="{B8FBCAC1-2F95-4760-AEE6-284F223A7C0D}" sibTransId="{CDD6BC67-EFE4-4056-883B-9C9C734BAE3D}"/>
    <dgm:cxn modelId="{668D72D1-E613-4876-AB49-7D9B31C89233}" srcId="{9530A6CD-5157-4741-ADFC-8341283FF8E1}" destId="{0D45D504-F157-4815-9E9E-F41225DD3C43}" srcOrd="2" destOrd="0" parTransId="{CB024018-651D-4623-A5A6-5D93A6346D92}" sibTransId="{DD776067-AFA3-4A21-B869-33F0122B1FC1}"/>
    <dgm:cxn modelId="{AE621B05-912D-4580-90D1-AA81ECC3011D}" type="presOf" srcId="{0D45D504-F157-4815-9E9E-F41225DD3C43}" destId="{268E1674-69C3-4DD9-8D52-B2DC58B53626}" srcOrd="0" destOrd="0" presId="urn:microsoft.com/office/officeart/2005/8/layout/default"/>
    <dgm:cxn modelId="{160D0463-2082-47CB-94DB-7FAEF4AEE004}" srcId="{9530A6CD-5157-4741-ADFC-8341283FF8E1}" destId="{4E67ED6C-0BB0-47CE-ABE6-0032FFD1A447}" srcOrd="0" destOrd="0" parTransId="{75DE4540-6A51-4A6E-B502-517BCE2A4F8D}" sibTransId="{EBC74F0F-F0BA-444F-96BE-D56C77D93568}"/>
    <dgm:cxn modelId="{01A6A749-9916-41D3-829C-C6A541DE598A}" srcId="{9530A6CD-5157-4741-ADFC-8341283FF8E1}" destId="{EC038AA7-9708-4C39-B986-BDF8AEE197E7}" srcOrd="1" destOrd="0" parTransId="{E6FA3E73-6280-41D1-A5B9-7B10E22DB697}" sibTransId="{6D945217-1B62-4CA6-B33B-C23166F1F2CD}"/>
    <dgm:cxn modelId="{838FB079-ADFF-43E4-8E02-68E356EC8B93}" srcId="{9530A6CD-5157-4741-ADFC-8341283FF8E1}" destId="{06E56411-B1F1-4520-BC86-3986F293321D}" srcOrd="3" destOrd="0" parTransId="{7EB2B3C7-B682-487C-B52D-B11CDCC16670}" sibTransId="{1E52F3BC-E21B-44B9-B88F-9963C6E14F53}"/>
    <dgm:cxn modelId="{507FEE48-D7E9-4A40-BAC1-CA051D58AB0F}" type="presOf" srcId="{EC038AA7-9708-4C39-B986-BDF8AEE197E7}" destId="{C35C21EC-C449-49D6-BCD5-C7F5346EB439}" srcOrd="0" destOrd="0" presId="urn:microsoft.com/office/officeart/2005/8/layout/default"/>
    <dgm:cxn modelId="{4CAC25BD-3DB3-4384-81F5-3548A2CAE622}" srcId="{9530A6CD-5157-4741-ADFC-8341283FF8E1}" destId="{9A761BC2-2776-46C3-AE62-26581D43DFBF}" srcOrd="4" destOrd="0" parTransId="{9A8523B5-C374-47B5-8065-EBD1875D7FA6}" sibTransId="{41244547-B3BD-4EF9-BDCF-71AC2EBFEA5C}"/>
    <dgm:cxn modelId="{549853F8-C2A0-49DE-BCB2-12EDB239834F}" srcId="{9530A6CD-5157-4741-ADFC-8341283FF8E1}" destId="{0E765251-7067-41E1-B72F-4EE269F75816}" srcOrd="6" destOrd="0" parTransId="{6F56C111-3F23-4B5C-A6EF-145224DD2DE5}" sibTransId="{FF75FD47-2A88-4BAD-B632-50512705169E}"/>
    <dgm:cxn modelId="{95FC9692-AB2B-4430-81EE-2DDA5CE6EA2A}" srcId="{9530A6CD-5157-4741-ADFC-8341283FF8E1}" destId="{268803D6-4839-4233-9C40-1CAD8505088D}" srcOrd="5" destOrd="0" parTransId="{7F3A27A4-0498-4448-BFF0-CA21B62377E2}" sibTransId="{B33BBCAB-0759-4F8A-A2A3-8B9AE13EFAE6}"/>
    <dgm:cxn modelId="{BEFF1429-F05F-4015-9CDC-40ED0DC9333E}" type="presOf" srcId="{9530A6CD-5157-4741-ADFC-8341283FF8E1}" destId="{FFC6F36B-9E55-44B4-8019-DD56376437D7}" srcOrd="0" destOrd="0" presId="urn:microsoft.com/office/officeart/2005/8/layout/default"/>
    <dgm:cxn modelId="{DEBC93BB-6EEB-4B48-9FB7-F4BB4CFDED5E}" type="presParOf" srcId="{FFC6F36B-9E55-44B4-8019-DD56376437D7}" destId="{EAC723F9-9511-4FEC-9433-D2CA434ECBC2}" srcOrd="0" destOrd="0" presId="urn:microsoft.com/office/officeart/2005/8/layout/default"/>
    <dgm:cxn modelId="{044F0D76-F2E4-4E76-840E-1E83C5D118B0}" type="presParOf" srcId="{FFC6F36B-9E55-44B4-8019-DD56376437D7}" destId="{80BEB512-AE63-45B2-AED2-FBF15AFE57EF}" srcOrd="1" destOrd="0" presId="urn:microsoft.com/office/officeart/2005/8/layout/default"/>
    <dgm:cxn modelId="{C5BBA68E-B20E-451D-9169-4468BBDCCE3B}" type="presParOf" srcId="{FFC6F36B-9E55-44B4-8019-DD56376437D7}" destId="{C35C21EC-C449-49D6-BCD5-C7F5346EB439}" srcOrd="2" destOrd="0" presId="urn:microsoft.com/office/officeart/2005/8/layout/default"/>
    <dgm:cxn modelId="{29005A91-C57D-4D23-935D-9474464E668E}" type="presParOf" srcId="{FFC6F36B-9E55-44B4-8019-DD56376437D7}" destId="{FCC46A3F-ED3D-4005-927F-FE6406D65C81}" srcOrd="3" destOrd="0" presId="urn:microsoft.com/office/officeart/2005/8/layout/default"/>
    <dgm:cxn modelId="{54D44FE1-ED66-4076-9F7B-D34F3DE4C10A}" type="presParOf" srcId="{FFC6F36B-9E55-44B4-8019-DD56376437D7}" destId="{268E1674-69C3-4DD9-8D52-B2DC58B53626}" srcOrd="4" destOrd="0" presId="urn:microsoft.com/office/officeart/2005/8/layout/default"/>
    <dgm:cxn modelId="{AEB369C4-88D8-45F3-9815-DED8F2D4D739}" type="presParOf" srcId="{FFC6F36B-9E55-44B4-8019-DD56376437D7}" destId="{9E3294C4-E04E-4492-A9D0-052A07CD8B41}" srcOrd="5" destOrd="0" presId="urn:microsoft.com/office/officeart/2005/8/layout/default"/>
    <dgm:cxn modelId="{2349F4AD-EF70-437D-9C89-318068D8A356}" type="presParOf" srcId="{FFC6F36B-9E55-44B4-8019-DD56376437D7}" destId="{92DF3081-74E7-4DBD-AC8B-C774205B23E4}" srcOrd="6" destOrd="0" presId="urn:microsoft.com/office/officeart/2005/8/layout/default"/>
    <dgm:cxn modelId="{FD76AA32-5E80-4DC9-9E9D-2B7D2371DFE8}" type="presParOf" srcId="{FFC6F36B-9E55-44B4-8019-DD56376437D7}" destId="{E1B90684-AFAF-4017-AB69-2B17CFF86960}" srcOrd="7" destOrd="0" presId="urn:microsoft.com/office/officeart/2005/8/layout/default"/>
    <dgm:cxn modelId="{631DCC3C-6BC1-4CD3-B70E-5C718C0E5BDC}" type="presParOf" srcId="{FFC6F36B-9E55-44B4-8019-DD56376437D7}" destId="{AC8D08BA-0F37-4C36-A221-5BD2ADD5BE1B}" srcOrd="8" destOrd="0" presId="urn:microsoft.com/office/officeart/2005/8/layout/default"/>
    <dgm:cxn modelId="{84C1467F-999A-43B2-B007-03DFB171934B}" type="presParOf" srcId="{FFC6F36B-9E55-44B4-8019-DD56376437D7}" destId="{5F4652F7-C886-40CF-976D-65573D3AB25D}" srcOrd="9" destOrd="0" presId="urn:microsoft.com/office/officeart/2005/8/layout/default"/>
    <dgm:cxn modelId="{6526665F-9822-4A64-A1BA-7C729F62705A}" type="presParOf" srcId="{FFC6F36B-9E55-44B4-8019-DD56376437D7}" destId="{0601BF79-192B-4F41-A95C-35D2EA62DFD7}" srcOrd="10" destOrd="0" presId="urn:microsoft.com/office/officeart/2005/8/layout/default"/>
    <dgm:cxn modelId="{03967889-1266-415B-BA23-8D4D98D86523}" type="presParOf" srcId="{FFC6F36B-9E55-44B4-8019-DD56376437D7}" destId="{C53A145F-C1C0-431C-88AE-C999F3679642}" srcOrd="11" destOrd="0" presId="urn:microsoft.com/office/officeart/2005/8/layout/default"/>
    <dgm:cxn modelId="{A09DA5A1-BBC8-4850-9606-7C5D2CDACC08}" type="presParOf" srcId="{FFC6F36B-9E55-44B4-8019-DD56376437D7}" destId="{D0A0982B-8179-4E01-B3A3-B83BC7C349A5}" srcOrd="12" destOrd="0" presId="urn:microsoft.com/office/officeart/2005/8/layout/default"/>
    <dgm:cxn modelId="{F3E77039-3BE7-440E-817F-55BE0F836952}" type="presParOf" srcId="{FFC6F36B-9E55-44B4-8019-DD56376437D7}" destId="{BD813C1A-0F5F-488F-B903-9BB145CDC9B9}" srcOrd="13" destOrd="0" presId="urn:microsoft.com/office/officeart/2005/8/layout/default"/>
    <dgm:cxn modelId="{3DB743A3-F585-4852-A8CD-4E5B4B02FA42}" type="presParOf" srcId="{FFC6F36B-9E55-44B4-8019-DD56376437D7}" destId="{CE8999BB-2C46-425D-B681-0322ADFFD042}" srcOrd="14" destOrd="0" presId="urn:microsoft.com/office/officeart/2005/8/layout/default"/>
    <dgm:cxn modelId="{06D4A347-CA44-4CA6-B592-F51757C146BB}" type="presParOf" srcId="{FFC6F36B-9E55-44B4-8019-DD56376437D7}" destId="{B8577755-BA89-4F20-B323-59D3FD87F72B}" srcOrd="15" destOrd="0" presId="urn:microsoft.com/office/officeart/2005/8/layout/default"/>
    <dgm:cxn modelId="{F8E1837E-1969-4D73-934B-C5574485CAFD}" type="presParOf" srcId="{FFC6F36B-9E55-44B4-8019-DD56376437D7}" destId="{37304821-9C97-481E-AEC0-C7DCC678B83E}" srcOrd="1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DD68E97-8878-4391-AF42-D5C038EC1B0E}"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en-IN"/>
        </a:p>
      </dgm:t>
    </dgm:pt>
    <dgm:pt modelId="{7CBB1AAF-A462-490D-B1B8-76EFC85CC5A8}">
      <dgm:prSet phldrT="[Text]"/>
      <dgm:spPr/>
      <dgm:t>
        <a:bodyPr/>
        <a:lstStyle/>
        <a:p>
          <a:pPr algn="ctr"/>
          <a:r>
            <a:rPr lang="en-IN" b="1" dirty="0" smtClean="0">
              <a:solidFill>
                <a:schemeClr val="tx1"/>
              </a:solidFill>
            </a:rPr>
            <a:t>GIC</a:t>
          </a:r>
          <a:endParaRPr lang="en-IN" b="1" dirty="0">
            <a:solidFill>
              <a:schemeClr val="tx1"/>
            </a:solidFill>
          </a:endParaRPr>
        </a:p>
      </dgm:t>
    </dgm:pt>
    <dgm:pt modelId="{5CE24848-875B-4CA1-8CE2-172AEAFC815D}" type="parTrans" cxnId="{541C91F8-FF3C-4B17-A84B-30C6D1B910C5}">
      <dgm:prSet/>
      <dgm:spPr/>
      <dgm:t>
        <a:bodyPr/>
        <a:lstStyle/>
        <a:p>
          <a:endParaRPr lang="en-IN"/>
        </a:p>
      </dgm:t>
    </dgm:pt>
    <dgm:pt modelId="{A9C69310-7839-489F-92C8-97DE5647B68F}" type="sibTrans" cxnId="{541C91F8-FF3C-4B17-A84B-30C6D1B910C5}">
      <dgm:prSet/>
      <dgm:spPr/>
      <dgm:t>
        <a:bodyPr/>
        <a:lstStyle/>
        <a:p>
          <a:endParaRPr lang="en-IN"/>
        </a:p>
      </dgm:t>
    </dgm:pt>
    <dgm:pt modelId="{B951F165-BF1A-4CDD-A04F-33B1B5EDB445}">
      <dgm:prSet phldrT="[Text]"/>
      <dgm:spPr/>
      <dgm:t>
        <a:bodyPr/>
        <a:lstStyle/>
        <a:p>
          <a:r>
            <a:rPr lang="en-IN" dirty="0" smtClean="0">
              <a:solidFill>
                <a:schemeClr val="tx1"/>
              </a:solidFill>
            </a:rPr>
            <a:t>Major market share</a:t>
          </a:r>
          <a:endParaRPr lang="en-IN" dirty="0">
            <a:solidFill>
              <a:schemeClr val="tx1"/>
            </a:solidFill>
          </a:endParaRPr>
        </a:p>
      </dgm:t>
    </dgm:pt>
    <dgm:pt modelId="{61ADEF7F-2D8E-42D8-986B-08D93599DEAC}" type="parTrans" cxnId="{15979FC2-7257-4DE0-819C-9284088D0649}">
      <dgm:prSet/>
      <dgm:spPr/>
      <dgm:t>
        <a:bodyPr/>
        <a:lstStyle/>
        <a:p>
          <a:endParaRPr lang="en-IN"/>
        </a:p>
      </dgm:t>
    </dgm:pt>
    <dgm:pt modelId="{E29F4EEC-3C64-44A8-A6C6-27F24E1F1803}" type="sibTrans" cxnId="{15979FC2-7257-4DE0-819C-9284088D0649}">
      <dgm:prSet/>
      <dgm:spPr/>
      <dgm:t>
        <a:bodyPr/>
        <a:lstStyle/>
        <a:p>
          <a:endParaRPr lang="en-IN"/>
        </a:p>
      </dgm:t>
    </dgm:pt>
    <dgm:pt modelId="{0A6C9548-658F-4820-A7FC-6B01951FF8E5}">
      <dgm:prSet phldrT="[Text]"/>
      <dgm:spPr/>
      <dgm:t>
        <a:bodyPr/>
        <a:lstStyle/>
        <a:p>
          <a:r>
            <a:rPr lang="en-IN" dirty="0" smtClean="0">
              <a:solidFill>
                <a:schemeClr val="tx1"/>
              </a:solidFill>
            </a:rPr>
            <a:t>Introduction in 1986</a:t>
          </a:r>
          <a:endParaRPr lang="en-IN" dirty="0">
            <a:solidFill>
              <a:schemeClr val="tx1"/>
            </a:solidFill>
          </a:endParaRPr>
        </a:p>
      </dgm:t>
    </dgm:pt>
    <dgm:pt modelId="{0A2F69DB-9C77-4CEF-B1B4-7B351B3BD7A7}" type="parTrans" cxnId="{025F1E0B-AA95-4981-BAB1-5B91A32FEE5E}">
      <dgm:prSet/>
      <dgm:spPr/>
      <dgm:t>
        <a:bodyPr/>
        <a:lstStyle/>
        <a:p>
          <a:endParaRPr lang="en-IN"/>
        </a:p>
      </dgm:t>
    </dgm:pt>
    <dgm:pt modelId="{E71843A9-E801-43A5-BF49-ECA38BEB0E81}" type="sibTrans" cxnId="{025F1E0B-AA95-4981-BAB1-5B91A32FEE5E}">
      <dgm:prSet/>
      <dgm:spPr/>
      <dgm:t>
        <a:bodyPr/>
        <a:lstStyle/>
        <a:p>
          <a:endParaRPr lang="en-IN"/>
        </a:p>
      </dgm:t>
    </dgm:pt>
    <dgm:pt modelId="{B9D42985-46B8-451F-B16C-6B046F10646C}">
      <dgm:prSet phldrT="[Text]"/>
      <dgm:spPr/>
      <dgm:t>
        <a:bodyPr/>
        <a:lstStyle/>
        <a:p>
          <a:pPr algn="ctr"/>
          <a:r>
            <a:rPr lang="en-IN" b="1" dirty="0" smtClean="0">
              <a:solidFill>
                <a:schemeClr val="tx1"/>
              </a:solidFill>
            </a:rPr>
            <a:t>LIC</a:t>
          </a:r>
          <a:endParaRPr lang="en-IN" b="1" dirty="0">
            <a:solidFill>
              <a:schemeClr val="tx1"/>
            </a:solidFill>
          </a:endParaRPr>
        </a:p>
      </dgm:t>
    </dgm:pt>
    <dgm:pt modelId="{908E7467-E157-4A90-A83B-20601F922428}" type="parTrans" cxnId="{826F90FF-4659-4415-B86E-D1F240EFC5DC}">
      <dgm:prSet/>
      <dgm:spPr/>
      <dgm:t>
        <a:bodyPr/>
        <a:lstStyle/>
        <a:p>
          <a:endParaRPr lang="en-IN"/>
        </a:p>
      </dgm:t>
    </dgm:pt>
    <dgm:pt modelId="{D57B0E6E-57F6-4F6E-A776-9386C4022107}" type="sibTrans" cxnId="{826F90FF-4659-4415-B86E-D1F240EFC5DC}">
      <dgm:prSet/>
      <dgm:spPr/>
      <dgm:t>
        <a:bodyPr/>
        <a:lstStyle/>
        <a:p>
          <a:endParaRPr lang="en-IN"/>
        </a:p>
      </dgm:t>
    </dgm:pt>
    <dgm:pt modelId="{4CF538E1-F874-481A-BA57-8BEF7A67E86E}">
      <dgm:prSet phldrT="[Text]"/>
      <dgm:spPr/>
      <dgm:t>
        <a:bodyPr/>
        <a:lstStyle/>
        <a:p>
          <a:r>
            <a:rPr lang="en-IN" dirty="0" smtClean="0">
              <a:solidFill>
                <a:schemeClr val="tx1"/>
              </a:solidFill>
            </a:rPr>
            <a:t>Introduction in 1993</a:t>
          </a:r>
          <a:endParaRPr lang="en-IN" dirty="0">
            <a:solidFill>
              <a:schemeClr val="tx1"/>
            </a:solidFill>
          </a:endParaRPr>
        </a:p>
      </dgm:t>
    </dgm:pt>
    <dgm:pt modelId="{7707534E-EF4D-4AE6-813B-8E053F529FFD}" type="parTrans" cxnId="{326DCF80-F711-4544-AF40-9B01A98A590B}">
      <dgm:prSet/>
      <dgm:spPr/>
      <dgm:t>
        <a:bodyPr/>
        <a:lstStyle/>
        <a:p>
          <a:endParaRPr lang="en-IN"/>
        </a:p>
      </dgm:t>
    </dgm:pt>
    <dgm:pt modelId="{F85C25DB-B3E4-4B65-A1D3-13F8B81B3B34}" type="sibTrans" cxnId="{326DCF80-F711-4544-AF40-9B01A98A590B}">
      <dgm:prSet/>
      <dgm:spPr/>
      <dgm:t>
        <a:bodyPr/>
        <a:lstStyle/>
        <a:p>
          <a:endParaRPr lang="en-IN"/>
        </a:p>
      </dgm:t>
    </dgm:pt>
    <dgm:pt modelId="{54331BD1-6E28-4224-BD96-69714E5F8527}">
      <dgm:prSet phldrT="[Text]"/>
      <dgm:spPr/>
      <dgm:t>
        <a:bodyPr/>
        <a:lstStyle/>
        <a:p>
          <a:r>
            <a:rPr lang="en-IN" dirty="0" smtClean="0">
              <a:solidFill>
                <a:schemeClr val="tx1"/>
              </a:solidFill>
            </a:rPr>
            <a:t>Covered medical expenses for critical diseases</a:t>
          </a:r>
          <a:endParaRPr lang="en-IN" dirty="0">
            <a:solidFill>
              <a:schemeClr val="tx1"/>
            </a:solidFill>
          </a:endParaRPr>
        </a:p>
      </dgm:t>
    </dgm:pt>
    <dgm:pt modelId="{DF563F57-F752-4E9A-B816-5FDF68440177}" type="parTrans" cxnId="{1F310FA1-940A-4620-9809-B525367E3106}">
      <dgm:prSet/>
      <dgm:spPr/>
      <dgm:t>
        <a:bodyPr/>
        <a:lstStyle/>
        <a:p>
          <a:endParaRPr lang="en-IN"/>
        </a:p>
      </dgm:t>
    </dgm:pt>
    <dgm:pt modelId="{0657E2FB-4CFF-4341-B7E9-F081FCC1E74C}" type="sibTrans" cxnId="{1F310FA1-940A-4620-9809-B525367E3106}">
      <dgm:prSet/>
      <dgm:spPr/>
      <dgm:t>
        <a:bodyPr/>
        <a:lstStyle/>
        <a:p>
          <a:endParaRPr lang="en-IN"/>
        </a:p>
      </dgm:t>
    </dgm:pt>
    <dgm:pt modelId="{32475751-43C8-4134-AA55-CEEF3F857D42}">
      <dgm:prSet phldrT="[Text]"/>
      <dgm:spPr/>
      <dgm:t>
        <a:bodyPr/>
        <a:lstStyle/>
        <a:p>
          <a:r>
            <a:rPr lang="en-IN" dirty="0" smtClean="0">
              <a:solidFill>
                <a:schemeClr val="tx1"/>
              </a:solidFill>
            </a:rPr>
            <a:t>Operation in 1987</a:t>
          </a:r>
          <a:endParaRPr lang="en-IN" dirty="0">
            <a:solidFill>
              <a:schemeClr val="tx1"/>
            </a:solidFill>
          </a:endParaRPr>
        </a:p>
      </dgm:t>
    </dgm:pt>
    <dgm:pt modelId="{D66184E1-6669-466D-9ED9-501104D7DE6A}" type="parTrans" cxnId="{B57B373C-9EC6-4BA5-A74E-6E463F8E5015}">
      <dgm:prSet/>
      <dgm:spPr/>
      <dgm:t>
        <a:bodyPr/>
        <a:lstStyle/>
        <a:p>
          <a:endParaRPr lang="en-IN"/>
        </a:p>
      </dgm:t>
    </dgm:pt>
    <dgm:pt modelId="{2960AA2A-6F09-4F60-86A5-F9A066E5F84D}" type="sibTrans" cxnId="{B57B373C-9EC6-4BA5-A74E-6E463F8E5015}">
      <dgm:prSet/>
      <dgm:spPr/>
      <dgm:t>
        <a:bodyPr/>
        <a:lstStyle/>
        <a:p>
          <a:endParaRPr lang="en-IN"/>
        </a:p>
      </dgm:t>
    </dgm:pt>
    <dgm:pt modelId="{E9148027-F574-427F-99A2-5ED2CE09D933}">
      <dgm:prSet phldrT="[Text]"/>
      <dgm:spPr/>
      <dgm:t>
        <a:bodyPr/>
        <a:lstStyle/>
        <a:p>
          <a:r>
            <a:rPr lang="en-IN" dirty="0" smtClean="0">
              <a:solidFill>
                <a:schemeClr val="tx1"/>
              </a:solidFill>
            </a:rPr>
            <a:t>Modified in 1997</a:t>
          </a:r>
          <a:endParaRPr lang="en-IN" dirty="0">
            <a:solidFill>
              <a:schemeClr val="tx1"/>
            </a:solidFill>
          </a:endParaRPr>
        </a:p>
      </dgm:t>
    </dgm:pt>
    <dgm:pt modelId="{A5CB4184-947C-4EAD-9ADB-5C60125B088E}" type="parTrans" cxnId="{0005AB16-423D-420D-86A8-CA607091EADC}">
      <dgm:prSet/>
      <dgm:spPr/>
      <dgm:t>
        <a:bodyPr/>
        <a:lstStyle/>
        <a:p>
          <a:endParaRPr lang="en-IN"/>
        </a:p>
      </dgm:t>
    </dgm:pt>
    <dgm:pt modelId="{3469F028-F6E0-4A22-B925-40737EB1735E}" type="sibTrans" cxnId="{0005AB16-423D-420D-86A8-CA607091EADC}">
      <dgm:prSet/>
      <dgm:spPr/>
      <dgm:t>
        <a:bodyPr/>
        <a:lstStyle/>
        <a:p>
          <a:endParaRPr lang="en-IN"/>
        </a:p>
      </dgm:t>
    </dgm:pt>
    <dgm:pt modelId="{6FD6F203-B1AC-495C-93EF-08126BCEF86A}">
      <dgm:prSet phldrT="[Text]"/>
      <dgm:spPr/>
      <dgm:t>
        <a:bodyPr/>
        <a:lstStyle/>
        <a:p>
          <a:r>
            <a:rPr lang="en-IN" dirty="0" smtClean="0">
              <a:solidFill>
                <a:schemeClr val="tx1"/>
              </a:solidFill>
            </a:rPr>
            <a:t>Individual &amp; Group cover</a:t>
          </a:r>
          <a:endParaRPr lang="en-IN" dirty="0">
            <a:solidFill>
              <a:schemeClr val="tx1"/>
            </a:solidFill>
          </a:endParaRPr>
        </a:p>
      </dgm:t>
    </dgm:pt>
    <dgm:pt modelId="{45EDDCD2-5396-43CD-AF37-90C11B3F317A}" type="parTrans" cxnId="{F41A38F5-A24A-4BDC-A033-E7677FE82145}">
      <dgm:prSet/>
      <dgm:spPr/>
      <dgm:t>
        <a:bodyPr/>
        <a:lstStyle/>
        <a:p>
          <a:endParaRPr lang="en-IN"/>
        </a:p>
      </dgm:t>
    </dgm:pt>
    <dgm:pt modelId="{4CE79D62-69E0-4411-AB4D-DEF22CCAD26D}" type="sibTrans" cxnId="{F41A38F5-A24A-4BDC-A033-E7677FE82145}">
      <dgm:prSet/>
      <dgm:spPr/>
      <dgm:t>
        <a:bodyPr/>
        <a:lstStyle/>
        <a:p>
          <a:endParaRPr lang="en-IN"/>
        </a:p>
      </dgm:t>
    </dgm:pt>
    <dgm:pt modelId="{27C2EA47-08F0-402C-A9D4-660F3B381F39}">
      <dgm:prSet phldrT="[Text]"/>
      <dgm:spPr/>
      <dgm:t>
        <a:bodyPr/>
        <a:lstStyle/>
        <a:p>
          <a:r>
            <a:rPr lang="en-IN" dirty="0" smtClean="0">
              <a:solidFill>
                <a:schemeClr val="tx1"/>
              </a:solidFill>
            </a:rPr>
            <a:t>1995 : </a:t>
          </a:r>
          <a:r>
            <a:rPr lang="en-IN" dirty="0" err="1" smtClean="0">
              <a:solidFill>
                <a:schemeClr val="tx1"/>
              </a:solidFill>
            </a:rPr>
            <a:t>Jeevan</a:t>
          </a:r>
          <a:r>
            <a:rPr lang="en-IN" dirty="0" smtClean="0">
              <a:solidFill>
                <a:schemeClr val="tx1"/>
              </a:solidFill>
            </a:rPr>
            <a:t> </a:t>
          </a:r>
          <a:r>
            <a:rPr lang="en-IN" dirty="0" err="1" smtClean="0">
              <a:solidFill>
                <a:schemeClr val="tx1"/>
              </a:solidFill>
            </a:rPr>
            <a:t>Asha</a:t>
          </a:r>
          <a:r>
            <a:rPr lang="en-IN" dirty="0" smtClean="0">
              <a:solidFill>
                <a:schemeClr val="tx1"/>
              </a:solidFill>
            </a:rPr>
            <a:t> &amp; </a:t>
          </a:r>
          <a:r>
            <a:rPr lang="en-IN" dirty="0" err="1" smtClean="0">
              <a:solidFill>
                <a:schemeClr val="tx1"/>
              </a:solidFill>
            </a:rPr>
            <a:t>Asha</a:t>
          </a:r>
          <a:r>
            <a:rPr lang="en-IN" dirty="0" smtClean="0">
              <a:solidFill>
                <a:schemeClr val="tx1"/>
              </a:solidFill>
            </a:rPr>
            <a:t> Deep</a:t>
          </a:r>
          <a:endParaRPr lang="en-IN" dirty="0">
            <a:solidFill>
              <a:schemeClr val="tx1"/>
            </a:solidFill>
          </a:endParaRPr>
        </a:p>
      </dgm:t>
    </dgm:pt>
    <dgm:pt modelId="{7A53BA89-29D1-44EE-84B7-D31819CEA522}" type="parTrans" cxnId="{2BE5F1AE-7388-438E-906A-6A0BDA622145}">
      <dgm:prSet/>
      <dgm:spPr/>
      <dgm:t>
        <a:bodyPr/>
        <a:lstStyle/>
        <a:p>
          <a:endParaRPr lang="en-IN"/>
        </a:p>
      </dgm:t>
    </dgm:pt>
    <dgm:pt modelId="{567CB820-39BE-472A-8D03-49ADEF3FAE35}" type="sibTrans" cxnId="{2BE5F1AE-7388-438E-906A-6A0BDA622145}">
      <dgm:prSet/>
      <dgm:spPr/>
      <dgm:t>
        <a:bodyPr/>
        <a:lstStyle/>
        <a:p>
          <a:endParaRPr lang="en-IN"/>
        </a:p>
      </dgm:t>
    </dgm:pt>
    <dgm:pt modelId="{BD1D57C4-0B3D-4D6D-80DA-39EBB62827FE}">
      <dgm:prSet phldrT="[Text]"/>
      <dgm:spPr/>
      <dgm:t>
        <a:bodyPr/>
        <a:lstStyle/>
        <a:p>
          <a:r>
            <a:rPr lang="en-IN" dirty="0" err="1" smtClean="0">
              <a:solidFill>
                <a:schemeClr val="tx1"/>
              </a:solidFill>
            </a:rPr>
            <a:t>Jeevan</a:t>
          </a:r>
          <a:r>
            <a:rPr lang="en-IN" dirty="0" smtClean="0">
              <a:solidFill>
                <a:schemeClr val="tx1"/>
              </a:solidFill>
            </a:rPr>
            <a:t> </a:t>
          </a:r>
          <a:r>
            <a:rPr lang="en-IN" dirty="0" err="1" smtClean="0">
              <a:solidFill>
                <a:schemeClr val="tx1"/>
              </a:solidFill>
            </a:rPr>
            <a:t>Arogya</a:t>
          </a:r>
          <a:endParaRPr lang="en-IN" dirty="0">
            <a:solidFill>
              <a:schemeClr val="tx1"/>
            </a:solidFill>
          </a:endParaRPr>
        </a:p>
      </dgm:t>
    </dgm:pt>
    <dgm:pt modelId="{4C332DC8-B499-41D7-BE52-D9EECDB5ABB9}" type="parTrans" cxnId="{0E3B1A45-20AB-4EC1-BF82-8C96E2EABB40}">
      <dgm:prSet/>
      <dgm:spPr/>
      <dgm:t>
        <a:bodyPr/>
        <a:lstStyle/>
        <a:p>
          <a:endParaRPr lang="en-IN"/>
        </a:p>
      </dgm:t>
    </dgm:pt>
    <dgm:pt modelId="{22095AA7-26D8-4516-B419-DF005774F08A}" type="sibTrans" cxnId="{0E3B1A45-20AB-4EC1-BF82-8C96E2EABB40}">
      <dgm:prSet/>
      <dgm:spPr/>
      <dgm:t>
        <a:bodyPr/>
        <a:lstStyle/>
        <a:p>
          <a:endParaRPr lang="en-IN"/>
        </a:p>
      </dgm:t>
    </dgm:pt>
    <dgm:pt modelId="{DBE2ED9A-769A-4E3C-84C2-0E2DB663C31E}" type="pres">
      <dgm:prSet presAssocID="{3DD68E97-8878-4391-AF42-D5C038EC1B0E}" presName="Name0" presStyleCnt="0">
        <dgm:presLayoutVars>
          <dgm:dir/>
          <dgm:resizeHandles val="exact"/>
        </dgm:presLayoutVars>
      </dgm:prSet>
      <dgm:spPr/>
      <dgm:t>
        <a:bodyPr/>
        <a:lstStyle/>
        <a:p>
          <a:endParaRPr lang="en-IN"/>
        </a:p>
      </dgm:t>
    </dgm:pt>
    <dgm:pt modelId="{D77397EB-A9DA-467B-9A3F-875007158F0B}" type="pres">
      <dgm:prSet presAssocID="{7CBB1AAF-A462-490D-B1B8-76EFC85CC5A8}" presName="node" presStyleLbl="node1" presStyleIdx="0" presStyleCnt="2">
        <dgm:presLayoutVars>
          <dgm:bulletEnabled val="1"/>
        </dgm:presLayoutVars>
      </dgm:prSet>
      <dgm:spPr/>
      <dgm:t>
        <a:bodyPr/>
        <a:lstStyle/>
        <a:p>
          <a:endParaRPr lang="en-IN"/>
        </a:p>
      </dgm:t>
    </dgm:pt>
    <dgm:pt modelId="{6D1441CC-7097-48E1-9B41-EE41ACD76D7C}" type="pres">
      <dgm:prSet presAssocID="{A9C69310-7839-489F-92C8-97DE5647B68F}" presName="sibTrans" presStyleCnt="0"/>
      <dgm:spPr/>
    </dgm:pt>
    <dgm:pt modelId="{A6D0C194-0843-4FAF-9F4E-C581E46E0C9A}" type="pres">
      <dgm:prSet presAssocID="{B9D42985-46B8-451F-B16C-6B046F10646C}" presName="node" presStyleLbl="node1" presStyleIdx="1" presStyleCnt="2">
        <dgm:presLayoutVars>
          <dgm:bulletEnabled val="1"/>
        </dgm:presLayoutVars>
      </dgm:prSet>
      <dgm:spPr/>
      <dgm:t>
        <a:bodyPr/>
        <a:lstStyle/>
        <a:p>
          <a:endParaRPr lang="en-IN"/>
        </a:p>
      </dgm:t>
    </dgm:pt>
  </dgm:ptLst>
  <dgm:cxnLst>
    <dgm:cxn modelId="{15979FC2-7257-4DE0-819C-9284088D0649}" srcId="{7CBB1AAF-A462-490D-B1B8-76EFC85CC5A8}" destId="{B951F165-BF1A-4CDD-A04F-33B1B5EDB445}" srcOrd="0" destOrd="0" parTransId="{61ADEF7F-2D8E-42D8-986B-08D93599DEAC}" sibTransId="{E29F4EEC-3C64-44A8-A6C6-27F24E1F1803}"/>
    <dgm:cxn modelId="{7AF7087D-5E9D-452E-A55D-6BB35E867DD6}" type="presOf" srcId="{B951F165-BF1A-4CDD-A04F-33B1B5EDB445}" destId="{D77397EB-A9DA-467B-9A3F-875007158F0B}" srcOrd="0" destOrd="1" presId="urn:microsoft.com/office/officeart/2005/8/layout/hList6"/>
    <dgm:cxn modelId="{025F1E0B-AA95-4981-BAB1-5B91A32FEE5E}" srcId="{7CBB1AAF-A462-490D-B1B8-76EFC85CC5A8}" destId="{0A6C9548-658F-4820-A7FC-6B01951FF8E5}" srcOrd="1" destOrd="0" parTransId="{0A2F69DB-9C77-4CEF-B1B4-7B351B3BD7A7}" sibTransId="{E71843A9-E801-43A5-BF49-ECA38BEB0E81}"/>
    <dgm:cxn modelId="{1F310FA1-940A-4620-9809-B525367E3106}" srcId="{B9D42985-46B8-451F-B16C-6B046F10646C}" destId="{54331BD1-6E28-4224-BD96-69714E5F8527}" srcOrd="1" destOrd="0" parTransId="{DF563F57-F752-4E9A-B816-5FDF68440177}" sibTransId="{0657E2FB-4CFF-4341-B7E9-F081FCC1E74C}"/>
    <dgm:cxn modelId="{FEABED0B-487A-4FD3-B361-4A252D63FBD2}" type="presOf" srcId="{BD1D57C4-0B3D-4D6D-80DA-39EBB62827FE}" destId="{A6D0C194-0843-4FAF-9F4E-C581E46E0C9A}" srcOrd="0" destOrd="4" presId="urn:microsoft.com/office/officeart/2005/8/layout/hList6"/>
    <dgm:cxn modelId="{FB6258EF-025F-455A-9255-E95C28792C9E}" type="presOf" srcId="{0A6C9548-658F-4820-A7FC-6B01951FF8E5}" destId="{D77397EB-A9DA-467B-9A3F-875007158F0B}" srcOrd="0" destOrd="2" presId="urn:microsoft.com/office/officeart/2005/8/layout/hList6"/>
    <dgm:cxn modelId="{F41A38F5-A24A-4BDC-A033-E7677FE82145}" srcId="{7CBB1AAF-A462-490D-B1B8-76EFC85CC5A8}" destId="{6FD6F203-B1AC-495C-93EF-08126BCEF86A}" srcOrd="4" destOrd="0" parTransId="{45EDDCD2-5396-43CD-AF37-90C11B3F317A}" sibTransId="{4CE79D62-69E0-4411-AB4D-DEF22CCAD26D}"/>
    <dgm:cxn modelId="{8BDABCB8-B92D-40EB-AE30-819BCD4CC781}" type="presOf" srcId="{27C2EA47-08F0-402C-A9D4-660F3B381F39}" destId="{A6D0C194-0843-4FAF-9F4E-C581E46E0C9A}" srcOrd="0" destOrd="3" presId="urn:microsoft.com/office/officeart/2005/8/layout/hList6"/>
    <dgm:cxn modelId="{2BE5F1AE-7388-438E-906A-6A0BDA622145}" srcId="{B9D42985-46B8-451F-B16C-6B046F10646C}" destId="{27C2EA47-08F0-402C-A9D4-660F3B381F39}" srcOrd="2" destOrd="0" parTransId="{7A53BA89-29D1-44EE-84B7-D31819CEA522}" sibTransId="{567CB820-39BE-472A-8D03-49ADEF3FAE35}"/>
    <dgm:cxn modelId="{57DE3152-2505-476A-AD34-B6B326283C2E}" type="presOf" srcId="{B9D42985-46B8-451F-B16C-6B046F10646C}" destId="{A6D0C194-0843-4FAF-9F4E-C581E46E0C9A}" srcOrd="0" destOrd="0" presId="urn:microsoft.com/office/officeart/2005/8/layout/hList6"/>
    <dgm:cxn modelId="{47DDB53E-1C32-45AF-BA23-C13EAD7761FE}" type="presOf" srcId="{32475751-43C8-4134-AA55-CEEF3F857D42}" destId="{D77397EB-A9DA-467B-9A3F-875007158F0B}" srcOrd="0" destOrd="3" presId="urn:microsoft.com/office/officeart/2005/8/layout/hList6"/>
    <dgm:cxn modelId="{0E3B1A45-20AB-4EC1-BF82-8C96E2EABB40}" srcId="{B9D42985-46B8-451F-B16C-6B046F10646C}" destId="{BD1D57C4-0B3D-4D6D-80DA-39EBB62827FE}" srcOrd="3" destOrd="0" parTransId="{4C332DC8-B499-41D7-BE52-D9EECDB5ABB9}" sibTransId="{22095AA7-26D8-4516-B419-DF005774F08A}"/>
    <dgm:cxn modelId="{0005AB16-423D-420D-86A8-CA607091EADC}" srcId="{7CBB1AAF-A462-490D-B1B8-76EFC85CC5A8}" destId="{E9148027-F574-427F-99A2-5ED2CE09D933}" srcOrd="3" destOrd="0" parTransId="{A5CB4184-947C-4EAD-9ADB-5C60125B088E}" sibTransId="{3469F028-F6E0-4A22-B925-40737EB1735E}"/>
    <dgm:cxn modelId="{A5E81B42-FC9D-4953-AAE0-63F6F747F58C}" type="presOf" srcId="{54331BD1-6E28-4224-BD96-69714E5F8527}" destId="{A6D0C194-0843-4FAF-9F4E-C581E46E0C9A}" srcOrd="0" destOrd="2" presId="urn:microsoft.com/office/officeart/2005/8/layout/hList6"/>
    <dgm:cxn modelId="{541C91F8-FF3C-4B17-A84B-30C6D1B910C5}" srcId="{3DD68E97-8878-4391-AF42-D5C038EC1B0E}" destId="{7CBB1AAF-A462-490D-B1B8-76EFC85CC5A8}" srcOrd="0" destOrd="0" parTransId="{5CE24848-875B-4CA1-8CE2-172AEAFC815D}" sibTransId="{A9C69310-7839-489F-92C8-97DE5647B68F}"/>
    <dgm:cxn modelId="{CC32E92D-9F73-4DA6-B335-11CF7187FF5A}" type="presOf" srcId="{3DD68E97-8878-4391-AF42-D5C038EC1B0E}" destId="{DBE2ED9A-769A-4E3C-84C2-0E2DB663C31E}" srcOrd="0" destOrd="0" presId="urn:microsoft.com/office/officeart/2005/8/layout/hList6"/>
    <dgm:cxn modelId="{B57B373C-9EC6-4BA5-A74E-6E463F8E5015}" srcId="{7CBB1AAF-A462-490D-B1B8-76EFC85CC5A8}" destId="{32475751-43C8-4134-AA55-CEEF3F857D42}" srcOrd="2" destOrd="0" parTransId="{D66184E1-6669-466D-9ED9-501104D7DE6A}" sibTransId="{2960AA2A-6F09-4F60-86A5-F9A066E5F84D}"/>
    <dgm:cxn modelId="{078F42F3-47C1-4B50-8B93-D305200DA53A}" type="presOf" srcId="{6FD6F203-B1AC-495C-93EF-08126BCEF86A}" destId="{D77397EB-A9DA-467B-9A3F-875007158F0B}" srcOrd="0" destOrd="5" presId="urn:microsoft.com/office/officeart/2005/8/layout/hList6"/>
    <dgm:cxn modelId="{276A8681-A7FF-4BB3-A71C-987ED2B28DF3}" type="presOf" srcId="{4CF538E1-F874-481A-BA57-8BEF7A67E86E}" destId="{A6D0C194-0843-4FAF-9F4E-C581E46E0C9A}" srcOrd="0" destOrd="1" presId="urn:microsoft.com/office/officeart/2005/8/layout/hList6"/>
    <dgm:cxn modelId="{5512E977-105D-4312-8C0B-A21EF76BAC16}" type="presOf" srcId="{7CBB1AAF-A462-490D-B1B8-76EFC85CC5A8}" destId="{D77397EB-A9DA-467B-9A3F-875007158F0B}" srcOrd="0" destOrd="0" presId="urn:microsoft.com/office/officeart/2005/8/layout/hList6"/>
    <dgm:cxn modelId="{826F90FF-4659-4415-B86E-D1F240EFC5DC}" srcId="{3DD68E97-8878-4391-AF42-D5C038EC1B0E}" destId="{B9D42985-46B8-451F-B16C-6B046F10646C}" srcOrd="1" destOrd="0" parTransId="{908E7467-E157-4A90-A83B-20601F922428}" sibTransId="{D57B0E6E-57F6-4F6E-A776-9386C4022107}"/>
    <dgm:cxn modelId="{853A1915-E2B9-4118-A638-E22791A894A1}" type="presOf" srcId="{E9148027-F574-427F-99A2-5ED2CE09D933}" destId="{D77397EB-A9DA-467B-9A3F-875007158F0B}" srcOrd="0" destOrd="4" presId="urn:microsoft.com/office/officeart/2005/8/layout/hList6"/>
    <dgm:cxn modelId="{326DCF80-F711-4544-AF40-9B01A98A590B}" srcId="{B9D42985-46B8-451F-B16C-6B046F10646C}" destId="{4CF538E1-F874-481A-BA57-8BEF7A67E86E}" srcOrd="0" destOrd="0" parTransId="{7707534E-EF4D-4AE6-813B-8E053F529FFD}" sibTransId="{F85C25DB-B3E4-4B65-A1D3-13F8B81B3B34}"/>
    <dgm:cxn modelId="{A964F6CD-59A0-4271-8687-96EAF4248B07}" type="presParOf" srcId="{DBE2ED9A-769A-4E3C-84C2-0E2DB663C31E}" destId="{D77397EB-A9DA-467B-9A3F-875007158F0B}" srcOrd="0" destOrd="0" presId="urn:microsoft.com/office/officeart/2005/8/layout/hList6"/>
    <dgm:cxn modelId="{12DCC4A4-0CC3-4199-9125-03798DA72828}" type="presParOf" srcId="{DBE2ED9A-769A-4E3C-84C2-0E2DB663C31E}" destId="{6D1441CC-7097-48E1-9B41-EE41ACD76D7C}" srcOrd="1" destOrd="0" presId="urn:microsoft.com/office/officeart/2005/8/layout/hList6"/>
    <dgm:cxn modelId="{48712AFA-32B1-4CC5-B85B-A8F5853697AB}" type="presParOf" srcId="{DBE2ED9A-769A-4E3C-84C2-0E2DB663C31E}" destId="{A6D0C194-0843-4FAF-9F4E-C581E46E0C9A}"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DD68E97-8878-4391-AF42-D5C038EC1B0E}"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en-IN"/>
        </a:p>
      </dgm:t>
    </dgm:pt>
    <dgm:pt modelId="{B48B82D5-F52B-4EED-8277-06B1E61F6B01}">
      <dgm:prSet phldrT="[Text]"/>
      <dgm:spPr/>
      <dgm:t>
        <a:bodyPr/>
        <a:lstStyle/>
        <a:p>
          <a:pPr algn="ctr"/>
          <a:r>
            <a:rPr lang="en-IN" b="1" dirty="0" smtClean="0">
              <a:solidFill>
                <a:schemeClr val="tx1"/>
              </a:solidFill>
            </a:rPr>
            <a:t>Private Insurance Company</a:t>
          </a:r>
          <a:endParaRPr lang="en-IN" b="1" dirty="0">
            <a:solidFill>
              <a:schemeClr val="tx1"/>
            </a:solidFill>
          </a:endParaRPr>
        </a:p>
      </dgm:t>
    </dgm:pt>
    <dgm:pt modelId="{9071C8CD-EA67-4C19-9F49-95F34A28217D}" type="parTrans" cxnId="{ECF1F895-2C8B-4498-848A-35BBF4DB61AF}">
      <dgm:prSet/>
      <dgm:spPr/>
      <dgm:t>
        <a:bodyPr/>
        <a:lstStyle/>
        <a:p>
          <a:endParaRPr lang="en-IN"/>
        </a:p>
      </dgm:t>
    </dgm:pt>
    <dgm:pt modelId="{B56052D4-9E9D-416E-B21C-E217FBEA9594}" type="sibTrans" cxnId="{ECF1F895-2C8B-4498-848A-35BBF4DB61AF}">
      <dgm:prSet/>
      <dgm:spPr/>
      <dgm:t>
        <a:bodyPr/>
        <a:lstStyle/>
        <a:p>
          <a:endParaRPr lang="en-IN"/>
        </a:p>
      </dgm:t>
    </dgm:pt>
    <dgm:pt modelId="{56816A0D-1207-4805-A22C-1047CA562BD1}">
      <dgm:prSet phldrT="[Text]"/>
      <dgm:spPr/>
      <dgm:t>
        <a:bodyPr/>
        <a:lstStyle/>
        <a:p>
          <a:r>
            <a:rPr lang="en-IN" dirty="0" smtClean="0">
              <a:solidFill>
                <a:schemeClr val="tx1"/>
              </a:solidFill>
            </a:rPr>
            <a:t>Participation in 2000</a:t>
          </a:r>
          <a:endParaRPr lang="en-IN" dirty="0">
            <a:solidFill>
              <a:schemeClr val="tx1"/>
            </a:solidFill>
          </a:endParaRPr>
        </a:p>
      </dgm:t>
    </dgm:pt>
    <dgm:pt modelId="{E77AD468-0DB4-45BE-900D-88B189D9B521}" type="parTrans" cxnId="{626458AA-5DCF-48D2-A006-BE5B73C21BCE}">
      <dgm:prSet/>
      <dgm:spPr/>
      <dgm:t>
        <a:bodyPr/>
        <a:lstStyle/>
        <a:p>
          <a:endParaRPr lang="en-IN"/>
        </a:p>
      </dgm:t>
    </dgm:pt>
    <dgm:pt modelId="{DF4A451A-CF65-4895-8FF7-83A6ECA4C834}" type="sibTrans" cxnId="{626458AA-5DCF-48D2-A006-BE5B73C21BCE}">
      <dgm:prSet/>
      <dgm:spPr/>
      <dgm:t>
        <a:bodyPr/>
        <a:lstStyle/>
        <a:p>
          <a:endParaRPr lang="en-IN"/>
        </a:p>
      </dgm:t>
    </dgm:pt>
    <dgm:pt modelId="{3C6F5643-D723-49F7-B37D-360AD709B1B6}">
      <dgm:prSet phldrT="[Text]"/>
      <dgm:spPr/>
      <dgm:t>
        <a:bodyPr/>
        <a:lstStyle/>
        <a:p>
          <a:r>
            <a:rPr lang="en-IN" dirty="0" smtClean="0">
              <a:solidFill>
                <a:schemeClr val="tx1"/>
              </a:solidFill>
            </a:rPr>
            <a:t>Services to 80% outpatient &amp; 60% inpatient</a:t>
          </a:r>
          <a:endParaRPr lang="en-IN" dirty="0">
            <a:solidFill>
              <a:schemeClr val="tx1"/>
            </a:solidFill>
          </a:endParaRPr>
        </a:p>
      </dgm:t>
    </dgm:pt>
    <dgm:pt modelId="{B86E38BE-97D2-475D-8283-F619A2240D67}" type="parTrans" cxnId="{B36E6ABC-9204-45AF-A298-C2E939038DFF}">
      <dgm:prSet/>
      <dgm:spPr/>
      <dgm:t>
        <a:bodyPr/>
        <a:lstStyle/>
        <a:p>
          <a:endParaRPr lang="en-IN"/>
        </a:p>
      </dgm:t>
    </dgm:pt>
    <dgm:pt modelId="{335CC4E6-5BB3-4897-9D78-EB8022261837}" type="sibTrans" cxnId="{B36E6ABC-9204-45AF-A298-C2E939038DFF}">
      <dgm:prSet/>
      <dgm:spPr/>
      <dgm:t>
        <a:bodyPr/>
        <a:lstStyle/>
        <a:p>
          <a:endParaRPr lang="en-IN"/>
        </a:p>
      </dgm:t>
    </dgm:pt>
    <dgm:pt modelId="{03F5E4A7-9D9A-4348-9AF1-7D2BDC1728F9}">
      <dgm:prSet phldrT="[Text]"/>
      <dgm:spPr/>
      <dgm:t>
        <a:bodyPr/>
        <a:lstStyle/>
        <a:p>
          <a:r>
            <a:rPr lang="en-IN" dirty="0" smtClean="0">
              <a:solidFill>
                <a:schemeClr val="tx1"/>
              </a:solidFill>
            </a:rPr>
            <a:t>Employer Provided Insurance System</a:t>
          </a:r>
          <a:endParaRPr lang="en-IN" dirty="0">
            <a:solidFill>
              <a:schemeClr val="tx1"/>
            </a:solidFill>
          </a:endParaRPr>
        </a:p>
      </dgm:t>
    </dgm:pt>
    <dgm:pt modelId="{CE719825-650B-4AE4-8E25-9B5C1C2A2D3C}" type="parTrans" cxnId="{ED9151E8-E0AC-422B-8B3A-5C72E373D810}">
      <dgm:prSet/>
      <dgm:spPr/>
      <dgm:t>
        <a:bodyPr/>
        <a:lstStyle/>
        <a:p>
          <a:endParaRPr lang="en-IN"/>
        </a:p>
      </dgm:t>
    </dgm:pt>
    <dgm:pt modelId="{F7B2F686-E7D7-4FDF-BD41-E4A0D6DEB582}" type="sibTrans" cxnId="{ED9151E8-E0AC-422B-8B3A-5C72E373D810}">
      <dgm:prSet/>
      <dgm:spPr/>
      <dgm:t>
        <a:bodyPr/>
        <a:lstStyle/>
        <a:p>
          <a:endParaRPr lang="en-IN"/>
        </a:p>
      </dgm:t>
    </dgm:pt>
    <dgm:pt modelId="{62086290-83A1-48D0-B7B0-B0462915E839}">
      <dgm:prSet phldrT="[Text]"/>
      <dgm:spPr/>
      <dgm:t>
        <a:bodyPr/>
        <a:lstStyle/>
        <a:p>
          <a:r>
            <a:rPr lang="en-IN" dirty="0" smtClean="0">
              <a:solidFill>
                <a:schemeClr val="tx1"/>
              </a:solidFill>
            </a:rPr>
            <a:t>Employer managed </a:t>
          </a:r>
          <a:endParaRPr lang="en-IN" dirty="0">
            <a:solidFill>
              <a:schemeClr val="tx1"/>
            </a:solidFill>
          </a:endParaRPr>
        </a:p>
      </dgm:t>
    </dgm:pt>
    <dgm:pt modelId="{16C64CCA-BBB2-480A-B227-733A058CD9EA}" type="parTrans" cxnId="{FBB63185-B0B7-4097-ADE5-0A0C0F289C3B}">
      <dgm:prSet/>
      <dgm:spPr/>
      <dgm:t>
        <a:bodyPr/>
        <a:lstStyle/>
        <a:p>
          <a:endParaRPr lang="en-IN"/>
        </a:p>
      </dgm:t>
    </dgm:pt>
    <dgm:pt modelId="{86862521-8A5B-406E-833A-0A8318F8B92B}" type="sibTrans" cxnId="{FBB63185-B0B7-4097-ADE5-0A0C0F289C3B}">
      <dgm:prSet/>
      <dgm:spPr/>
      <dgm:t>
        <a:bodyPr/>
        <a:lstStyle/>
        <a:p>
          <a:endParaRPr lang="en-IN"/>
        </a:p>
      </dgm:t>
    </dgm:pt>
    <dgm:pt modelId="{31DD2F90-F010-4066-89B2-292434A1CB42}">
      <dgm:prSet phldrT="[Text]"/>
      <dgm:spPr/>
      <dgm:t>
        <a:bodyPr/>
        <a:lstStyle/>
        <a:p>
          <a:r>
            <a:rPr lang="en-IN" dirty="0" smtClean="0">
              <a:solidFill>
                <a:schemeClr val="tx1"/>
              </a:solidFill>
            </a:rPr>
            <a:t>Public sector undertaking &amp; big industrial houses </a:t>
          </a:r>
          <a:endParaRPr lang="en-IN" dirty="0">
            <a:solidFill>
              <a:schemeClr val="tx1"/>
            </a:solidFill>
          </a:endParaRPr>
        </a:p>
      </dgm:t>
    </dgm:pt>
    <dgm:pt modelId="{E5D2CC5C-8E51-49AB-A470-4E12BD39F252}" type="parTrans" cxnId="{E76943A7-A00C-49FB-91F3-25387A8559AB}">
      <dgm:prSet/>
      <dgm:spPr/>
      <dgm:t>
        <a:bodyPr/>
        <a:lstStyle/>
        <a:p>
          <a:endParaRPr lang="en-IN"/>
        </a:p>
      </dgm:t>
    </dgm:pt>
    <dgm:pt modelId="{9FF02641-966A-4A3E-B387-D31DB31B26E8}" type="sibTrans" cxnId="{E76943A7-A00C-49FB-91F3-25387A8559AB}">
      <dgm:prSet/>
      <dgm:spPr/>
      <dgm:t>
        <a:bodyPr/>
        <a:lstStyle/>
        <a:p>
          <a:endParaRPr lang="en-IN"/>
        </a:p>
      </dgm:t>
    </dgm:pt>
    <dgm:pt modelId="{DD340117-3A28-4FFB-B253-D5D5A6C8C4D7}">
      <dgm:prSet phldrT="[Text]"/>
      <dgm:spPr/>
      <dgm:t>
        <a:bodyPr/>
        <a:lstStyle/>
        <a:p>
          <a:r>
            <a:rPr lang="en-IN" dirty="0" smtClean="0">
              <a:solidFill>
                <a:schemeClr val="tx1"/>
              </a:solidFill>
            </a:rPr>
            <a:t>Medical benefits &amp;7 Medical allowance scheme</a:t>
          </a:r>
          <a:endParaRPr lang="en-IN" dirty="0">
            <a:solidFill>
              <a:schemeClr val="tx1"/>
            </a:solidFill>
          </a:endParaRPr>
        </a:p>
      </dgm:t>
    </dgm:pt>
    <dgm:pt modelId="{AE6369ED-AC9F-4241-A56D-890F9A1B54D9}" type="parTrans" cxnId="{8C2E66ED-C950-4429-90AE-74C4BA04B470}">
      <dgm:prSet/>
      <dgm:spPr/>
      <dgm:t>
        <a:bodyPr/>
        <a:lstStyle/>
        <a:p>
          <a:endParaRPr lang="en-IN"/>
        </a:p>
      </dgm:t>
    </dgm:pt>
    <dgm:pt modelId="{557FE386-1919-4B7E-85DF-3D12E6E1B66B}" type="sibTrans" cxnId="{8C2E66ED-C950-4429-90AE-74C4BA04B470}">
      <dgm:prSet/>
      <dgm:spPr/>
      <dgm:t>
        <a:bodyPr/>
        <a:lstStyle/>
        <a:p>
          <a:endParaRPr lang="en-IN"/>
        </a:p>
      </dgm:t>
    </dgm:pt>
    <dgm:pt modelId="{A6DA9630-6BB1-42BE-AE5E-ED94B2531DDA}">
      <dgm:prSet phldrT="[Text]"/>
      <dgm:spPr/>
      <dgm:t>
        <a:bodyPr/>
        <a:lstStyle/>
        <a:p>
          <a:r>
            <a:rPr lang="en-IN" dirty="0" smtClean="0">
              <a:solidFill>
                <a:schemeClr val="tx1"/>
              </a:solidFill>
            </a:rPr>
            <a:t>Employee’s Salary &amp; Designation based </a:t>
          </a:r>
          <a:endParaRPr lang="en-IN" dirty="0">
            <a:solidFill>
              <a:schemeClr val="tx1"/>
            </a:solidFill>
          </a:endParaRPr>
        </a:p>
      </dgm:t>
    </dgm:pt>
    <dgm:pt modelId="{D9262A64-0E04-484F-B033-AB60E1A23680}" type="parTrans" cxnId="{2F7922BD-8955-45B6-873F-63C6CDF1B081}">
      <dgm:prSet/>
      <dgm:spPr/>
      <dgm:t>
        <a:bodyPr/>
        <a:lstStyle/>
        <a:p>
          <a:endParaRPr lang="en-IN"/>
        </a:p>
      </dgm:t>
    </dgm:pt>
    <dgm:pt modelId="{46865863-5539-4FD2-ADCA-411288A032D3}" type="sibTrans" cxnId="{2F7922BD-8955-45B6-873F-63C6CDF1B081}">
      <dgm:prSet/>
      <dgm:spPr/>
      <dgm:t>
        <a:bodyPr/>
        <a:lstStyle/>
        <a:p>
          <a:endParaRPr lang="en-IN"/>
        </a:p>
      </dgm:t>
    </dgm:pt>
    <dgm:pt modelId="{8166CA01-804C-43A5-A5D5-9A5C49A453F7}">
      <dgm:prSet phldrT="[Text]"/>
      <dgm:spPr/>
      <dgm:t>
        <a:bodyPr/>
        <a:lstStyle/>
        <a:p>
          <a:r>
            <a:rPr lang="en-IN" dirty="0" smtClean="0">
              <a:solidFill>
                <a:schemeClr val="tx1"/>
              </a:solidFill>
            </a:rPr>
            <a:t>NGO</a:t>
          </a:r>
          <a:endParaRPr lang="en-IN" dirty="0">
            <a:solidFill>
              <a:schemeClr val="tx1"/>
            </a:solidFill>
          </a:endParaRPr>
        </a:p>
      </dgm:t>
    </dgm:pt>
    <dgm:pt modelId="{300AABD3-8573-4568-AA10-82D803925328}" type="parTrans" cxnId="{232F8E51-AAD7-4D90-BE87-D35EF5CFE94E}">
      <dgm:prSet/>
      <dgm:spPr/>
      <dgm:t>
        <a:bodyPr/>
        <a:lstStyle/>
        <a:p>
          <a:endParaRPr lang="en-IN"/>
        </a:p>
      </dgm:t>
    </dgm:pt>
    <dgm:pt modelId="{EFEB9D45-8DF9-42B2-A5FE-43DAD9F6BC6F}" type="sibTrans" cxnId="{232F8E51-AAD7-4D90-BE87-D35EF5CFE94E}">
      <dgm:prSet/>
      <dgm:spPr/>
      <dgm:t>
        <a:bodyPr/>
        <a:lstStyle/>
        <a:p>
          <a:endParaRPr lang="en-IN"/>
        </a:p>
      </dgm:t>
    </dgm:pt>
    <dgm:pt modelId="{521EDF67-E4E5-4D4D-BF29-584D03600BB2}">
      <dgm:prSet phldrT="[Text]"/>
      <dgm:spPr/>
      <dgm:t>
        <a:bodyPr/>
        <a:lstStyle/>
        <a:p>
          <a:r>
            <a:rPr lang="en-IN" dirty="0" smtClean="0">
              <a:solidFill>
                <a:schemeClr val="tx1"/>
              </a:solidFill>
            </a:rPr>
            <a:t>SEWA  : Self Employed Women Association </a:t>
          </a:r>
          <a:endParaRPr lang="en-IN" dirty="0">
            <a:solidFill>
              <a:schemeClr val="tx1"/>
            </a:solidFill>
          </a:endParaRPr>
        </a:p>
      </dgm:t>
    </dgm:pt>
    <dgm:pt modelId="{2BE77F72-6EC3-4BC2-85FC-2A4CA29C8BC5}" type="parTrans" cxnId="{FDE0FF2B-49E8-412A-879D-91ABEF354D1D}">
      <dgm:prSet/>
      <dgm:spPr/>
      <dgm:t>
        <a:bodyPr/>
        <a:lstStyle/>
        <a:p>
          <a:endParaRPr lang="en-IN"/>
        </a:p>
      </dgm:t>
    </dgm:pt>
    <dgm:pt modelId="{FFF94DBF-A9D3-47CF-BE81-C7AA7F1DE770}" type="sibTrans" cxnId="{FDE0FF2B-49E8-412A-879D-91ABEF354D1D}">
      <dgm:prSet/>
      <dgm:spPr/>
      <dgm:t>
        <a:bodyPr/>
        <a:lstStyle/>
        <a:p>
          <a:endParaRPr lang="en-IN"/>
        </a:p>
      </dgm:t>
    </dgm:pt>
    <dgm:pt modelId="{4BC158EA-A140-4B69-8452-27415D2F6F7F}">
      <dgm:prSet phldrT="[Text]"/>
      <dgm:spPr/>
      <dgm:t>
        <a:bodyPr/>
        <a:lstStyle/>
        <a:p>
          <a:r>
            <a:rPr lang="en-IN" dirty="0" smtClean="0">
              <a:solidFill>
                <a:schemeClr val="tx1"/>
              </a:solidFill>
            </a:rPr>
            <a:t>CINI : Child in Need Institute</a:t>
          </a:r>
          <a:endParaRPr lang="en-IN" dirty="0">
            <a:solidFill>
              <a:schemeClr val="tx1"/>
            </a:solidFill>
          </a:endParaRPr>
        </a:p>
      </dgm:t>
    </dgm:pt>
    <dgm:pt modelId="{B7874086-363A-4C57-82B9-2A70706A773F}" type="parTrans" cxnId="{6978E426-19F6-4E44-A9F6-7C161F7B03F8}">
      <dgm:prSet/>
      <dgm:spPr/>
      <dgm:t>
        <a:bodyPr/>
        <a:lstStyle/>
        <a:p>
          <a:endParaRPr lang="en-IN"/>
        </a:p>
      </dgm:t>
    </dgm:pt>
    <dgm:pt modelId="{2CFE099D-03B4-4335-B19F-1BCE2A957554}" type="sibTrans" cxnId="{6978E426-19F6-4E44-A9F6-7C161F7B03F8}">
      <dgm:prSet/>
      <dgm:spPr/>
      <dgm:t>
        <a:bodyPr/>
        <a:lstStyle/>
        <a:p>
          <a:endParaRPr lang="en-IN"/>
        </a:p>
      </dgm:t>
    </dgm:pt>
    <dgm:pt modelId="{BACCE80C-A970-4296-892B-5D62FD081494}">
      <dgm:prSet phldrT="[Text]"/>
      <dgm:spPr/>
      <dgm:t>
        <a:bodyPr/>
        <a:lstStyle/>
        <a:p>
          <a:r>
            <a:rPr lang="en-IN" dirty="0" smtClean="0">
              <a:solidFill>
                <a:schemeClr val="tx1"/>
              </a:solidFill>
            </a:rPr>
            <a:t>Health care facilities</a:t>
          </a:r>
          <a:endParaRPr lang="en-IN" dirty="0">
            <a:solidFill>
              <a:schemeClr val="tx1"/>
            </a:solidFill>
          </a:endParaRPr>
        </a:p>
      </dgm:t>
    </dgm:pt>
    <dgm:pt modelId="{0E14EBF4-696D-4EDE-94F9-BE8EDE6A999B}" type="parTrans" cxnId="{6149B65C-8F15-461A-B9E9-A493DB8708E0}">
      <dgm:prSet/>
      <dgm:spPr/>
      <dgm:t>
        <a:bodyPr/>
        <a:lstStyle/>
        <a:p>
          <a:endParaRPr lang="en-IN"/>
        </a:p>
      </dgm:t>
    </dgm:pt>
    <dgm:pt modelId="{BAC86435-CF00-477D-865B-539AE4B5577C}" type="sibTrans" cxnId="{6149B65C-8F15-461A-B9E9-A493DB8708E0}">
      <dgm:prSet/>
      <dgm:spPr/>
      <dgm:t>
        <a:bodyPr/>
        <a:lstStyle/>
        <a:p>
          <a:endParaRPr lang="en-IN"/>
        </a:p>
      </dgm:t>
    </dgm:pt>
    <dgm:pt modelId="{EE07C1DD-8227-428A-9379-C226C1971E01}">
      <dgm:prSet phldrT="[Text]"/>
      <dgm:spPr/>
      <dgm:t>
        <a:bodyPr/>
        <a:lstStyle/>
        <a:p>
          <a:r>
            <a:rPr lang="en-IN" dirty="0" smtClean="0">
              <a:solidFill>
                <a:schemeClr val="tx1"/>
              </a:solidFill>
            </a:rPr>
            <a:t>Create awareness &amp; associate themselves with health centres.</a:t>
          </a:r>
          <a:endParaRPr lang="en-IN" dirty="0">
            <a:solidFill>
              <a:schemeClr val="tx1"/>
            </a:solidFill>
          </a:endParaRPr>
        </a:p>
      </dgm:t>
    </dgm:pt>
    <dgm:pt modelId="{43F4CAE4-C4FC-44C0-B328-DCAF9A6209B9}" type="parTrans" cxnId="{AAEA3FDE-AC10-478C-AB76-1418D5596C31}">
      <dgm:prSet/>
      <dgm:spPr/>
      <dgm:t>
        <a:bodyPr/>
        <a:lstStyle/>
        <a:p>
          <a:endParaRPr lang="en-IN"/>
        </a:p>
      </dgm:t>
    </dgm:pt>
    <dgm:pt modelId="{CB634F5C-8413-4367-B94C-41420C9643C6}" type="sibTrans" cxnId="{AAEA3FDE-AC10-478C-AB76-1418D5596C31}">
      <dgm:prSet/>
      <dgm:spPr/>
      <dgm:t>
        <a:bodyPr/>
        <a:lstStyle/>
        <a:p>
          <a:endParaRPr lang="en-IN"/>
        </a:p>
      </dgm:t>
    </dgm:pt>
    <dgm:pt modelId="{DBE2ED9A-769A-4E3C-84C2-0E2DB663C31E}" type="pres">
      <dgm:prSet presAssocID="{3DD68E97-8878-4391-AF42-D5C038EC1B0E}" presName="Name0" presStyleCnt="0">
        <dgm:presLayoutVars>
          <dgm:dir/>
          <dgm:resizeHandles val="exact"/>
        </dgm:presLayoutVars>
      </dgm:prSet>
      <dgm:spPr/>
      <dgm:t>
        <a:bodyPr/>
        <a:lstStyle/>
        <a:p>
          <a:endParaRPr lang="en-IN"/>
        </a:p>
      </dgm:t>
    </dgm:pt>
    <dgm:pt modelId="{BB18E827-10B5-4F27-91FB-4C4A9B79DCD0}" type="pres">
      <dgm:prSet presAssocID="{B48B82D5-F52B-4EED-8277-06B1E61F6B01}" presName="node" presStyleLbl="node1" presStyleIdx="0" presStyleCnt="3">
        <dgm:presLayoutVars>
          <dgm:bulletEnabled val="1"/>
        </dgm:presLayoutVars>
      </dgm:prSet>
      <dgm:spPr/>
      <dgm:t>
        <a:bodyPr/>
        <a:lstStyle/>
        <a:p>
          <a:endParaRPr lang="en-IN"/>
        </a:p>
      </dgm:t>
    </dgm:pt>
    <dgm:pt modelId="{23F29EA6-DC7F-4822-871B-D92F0F66D9C8}" type="pres">
      <dgm:prSet presAssocID="{B56052D4-9E9D-416E-B21C-E217FBEA9594}" presName="sibTrans" presStyleCnt="0"/>
      <dgm:spPr/>
    </dgm:pt>
    <dgm:pt modelId="{EF1FE428-F9D8-4735-845A-13FCB0FEF20C}" type="pres">
      <dgm:prSet presAssocID="{03F5E4A7-9D9A-4348-9AF1-7D2BDC1728F9}" presName="node" presStyleLbl="node1" presStyleIdx="1" presStyleCnt="3">
        <dgm:presLayoutVars>
          <dgm:bulletEnabled val="1"/>
        </dgm:presLayoutVars>
      </dgm:prSet>
      <dgm:spPr/>
      <dgm:t>
        <a:bodyPr/>
        <a:lstStyle/>
        <a:p>
          <a:endParaRPr lang="en-IN"/>
        </a:p>
      </dgm:t>
    </dgm:pt>
    <dgm:pt modelId="{315120C1-48D5-4952-B3D9-C3D93D2F2E4E}" type="pres">
      <dgm:prSet presAssocID="{F7B2F686-E7D7-4FDF-BD41-E4A0D6DEB582}" presName="sibTrans" presStyleCnt="0"/>
      <dgm:spPr/>
    </dgm:pt>
    <dgm:pt modelId="{CC970F0E-7BF3-4BA0-B8E9-377BE3520330}" type="pres">
      <dgm:prSet presAssocID="{8166CA01-804C-43A5-A5D5-9A5C49A453F7}" presName="node" presStyleLbl="node1" presStyleIdx="2" presStyleCnt="3">
        <dgm:presLayoutVars>
          <dgm:bulletEnabled val="1"/>
        </dgm:presLayoutVars>
      </dgm:prSet>
      <dgm:spPr/>
      <dgm:t>
        <a:bodyPr/>
        <a:lstStyle/>
        <a:p>
          <a:endParaRPr lang="en-IN"/>
        </a:p>
      </dgm:t>
    </dgm:pt>
  </dgm:ptLst>
  <dgm:cxnLst>
    <dgm:cxn modelId="{9B17BA2B-DFC5-468B-89B2-CBD99E575634}" type="presOf" srcId="{B48B82D5-F52B-4EED-8277-06B1E61F6B01}" destId="{BB18E827-10B5-4F27-91FB-4C4A9B79DCD0}" srcOrd="0" destOrd="0" presId="urn:microsoft.com/office/officeart/2005/8/layout/hList6"/>
    <dgm:cxn modelId="{ECF1F895-2C8B-4498-848A-35BBF4DB61AF}" srcId="{3DD68E97-8878-4391-AF42-D5C038EC1B0E}" destId="{B48B82D5-F52B-4EED-8277-06B1E61F6B01}" srcOrd="0" destOrd="0" parTransId="{9071C8CD-EA67-4C19-9F49-95F34A28217D}" sibTransId="{B56052D4-9E9D-416E-B21C-E217FBEA9594}"/>
    <dgm:cxn modelId="{D929CD37-ED7F-4EED-AF11-C261B1DD0A72}" type="presOf" srcId="{DD340117-3A28-4FFB-B253-D5D5A6C8C4D7}" destId="{EF1FE428-F9D8-4735-845A-13FCB0FEF20C}" srcOrd="0" destOrd="3" presId="urn:microsoft.com/office/officeart/2005/8/layout/hList6"/>
    <dgm:cxn modelId="{FBB63185-B0B7-4097-ADE5-0A0C0F289C3B}" srcId="{03F5E4A7-9D9A-4348-9AF1-7D2BDC1728F9}" destId="{62086290-83A1-48D0-B7B0-B0462915E839}" srcOrd="0" destOrd="0" parTransId="{16C64CCA-BBB2-480A-B227-733A058CD9EA}" sibTransId="{86862521-8A5B-406E-833A-0A8318F8B92B}"/>
    <dgm:cxn modelId="{9DD05FB0-E459-49E5-B8A3-4B808A14F75D}" type="presOf" srcId="{03F5E4A7-9D9A-4348-9AF1-7D2BDC1728F9}" destId="{EF1FE428-F9D8-4735-845A-13FCB0FEF20C}" srcOrd="0" destOrd="0" presId="urn:microsoft.com/office/officeart/2005/8/layout/hList6"/>
    <dgm:cxn modelId="{0E2087C1-DC1B-49FB-AF8F-DBC199E6201C}" type="presOf" srcId="{521EDF67-E4E5-4D4D-BF29-584D03600BB2}" destId="{CC970F0E-7BF3-4BA0-B8E9-377BE3520330}" srcOrd="0" destOrd="1" presId="urn:microsoft.com/office/officeart/2005/8/layout/hList6"/>
    <dgm:cxn modelId="{6978E426-19F6-4E44-A9F6-7C161F7B03F8}" srcId="{8166CA01-804C-43A5-A5D5-9A5C49A453F7}" destId="{4BC158EA-A140-4B69-8452-27415D2F6F7F}" srcOrd="1" destOrd="0" parTransId="{B7874086-363A-4C57-82B9-2A70706A773F}" sibTransId="{2CFE099D-03B4-4335-B19F-1BCE2A957554}"/>
    <dgm:cxn modelId="{71BDD1AF-56FE-458A-A6B9-345A9A45767D}" type="presOf" srcId="{A6DA9630-6BB1-42BE-AE5E-ED94B2531DDA}" destId="{EF1FE428-F9D8-4735-845A-13FCB0FEF20C}" srcOrd="0" destOrd="4" presId="urn:microsoft.com/office/officeart/2005/8/layout/hList6"/>
    <dgm:cxn modelId="{FDE0FF2B-49E8-412A-879D-91ABEF354D1D}" srcId="{8166CA01-804C-43A5-A5D5-9A5C49A453F7}" destId="{521EDF67-E4E5-4D4D-BF29-584D03600BB2}" srcOrd="0" destOrd="0" parTransId="{2BE77F72-6EC3-4BC2-85FC-2A4CA29C8BC5}" sibTransId="{FFF94DBF-A9D3-47CF-BE81-C7AA7F1DE770}"/>
    <dgm:cxn modelId="{A2F35998-24BF-4948-B305-509472B5DAA9}" type="presOf" srcId="{8166CA01-804C-43A5-A5D5-9A5C49A453F7}" destId="{CC970F0E-7BF3-4BA0-B8E9-377BE3520330}" srcOrd="0" destOrd="0" presId="urn:microsoft.com/office/officeart/2005/8/layout/hList6"/>
    <dgm:cxn modelId="{2F7922BD-8955-45B6-873F-63C6CDF1B081}" srcId="{03F5E4A7-9D9A-4348-9AF1-7D2BDC1728F9}" destId="{A6DA9630-6BB1-42BE-AE5E-ED94B2531DDA}" srcOrd="3" destOrd="0" parTransId="{D9262A64-0E04-484F-B033-AB60E1A23680}" sibTransId="{46865863-5539-4FD2-ADCA-411288A032D3}"/>
    <dgm:cxn modelId="{5928C73F-9C6E-4513-A0E6-A930F1F498A2}" type="presOf" srcId="{31DD2F90-F010-4066-89B2-292434A1CB42}" destId="{EF1FE428-F9D8-4735-845A-13FCB0FEF20C}" srcOrd="0" destOrd="2" presId="urn:microsoft.com/office/officeart/2005/8/layout/hList6"/>
    <dgm:cxn modelId="{A2BB25A5-69EE-49F8-B56C-42FD78CCA366}" type="presOf" srcId="{3DD68E97-8878-4391-AF42-D5C038EC1B0E}" destId="{DBE2ED9A-769A-4E3C-84C2-0E2DB663C31E}" srcOrd="0" destOrd="0" presId="urn:microsoft.com/office/officeart/2005/8/layout/hList6"/>
    <dgm:cxn modelId="{0AFCB8A7-0D7C-472E-81C0-EAF5E42B0BBA}" type="presOf" srcId="{EE07C1DD-8227-428A-9379-C226C1971E01}" destId="{CC970F0E-7BF3-4BA0-B8E9-377BE3520330}" srcOrd="0" destOrd="4" presId="urn:microsoft.com/office/officeart/2005/8/layout/hList6"/>
    <dgm:cxn modelId="{8C2E66ED-C950-4429-90AE-74C4BA04B470}" srcId="{03F5E4A7-9D9A-4348-9AF1-7D2BDC1728F9}" destId="{DD340117-3A28-4FFB-B253-D5D5A6C8C4D7}" srcOrd="2" destOrd="0" parTransId="{AE6369ED-AC9F-4241-A56D-890F9A1B54D9}" sibTransId="{557FE386-1919-4B7E-85DF-3D12E6E1B66B}"/>
    <dgm:cxn modelId="{6149B65C-8F15-461A-B9E9-A493DB8708E0}" srcId="{8166CA01-804C-43A5-A5D5-9A5C49A453F7}" destId="{BACCE80C-A970-4296-892B-5D62FD081494}" srcOrd="2" destOrd="0" parTransId="{0E14EBF4-696D-4EDE-94F9-BE8EDE6A999B}" sibTransId="{BAC86435-CF00-477D-865B-539AE4B5577C}"/>
    <dgm:cxn modelId="{83A350B2-B1FE-418A-AAAF-CF0E7CC122BD}" type="presOf" srcId="{4BC158EA-A140-4B69-8452-27415D2F6F7F}" destId="{CC970F0E-7BF3-4BA0-B8E9-377BE3520330}" srcOrd="0" destOrd="2" presId="urn:microsoft.com/office/officeart/2005/8/layout/hList6"/>
    <dgm:cxn modelId="{6B0A26FC-4579-4AA9-A46A-D1DAD0087BF8}" type="presOf" srcId="{3C6F5643-D723-49F7-B37D-360AD709B1B6}" destId="{BB18E827-10B5-4F27-91FB-4C4A9B79DCD0}" srcOrd="0" destOrd="2" presId="urn:microsoft.com/office/officeart/2005/8/layout/hList6"/>
    <dgm:cxn modelId="{ED9151E8-E0AC-422B-8B3A-5C72E373D810}" srcId="{3DD68E97-8878-4391-AF42-D5C038EC1B0E}" destId="{03F5E4A7-9D9A-4348-9AF1-7D2BDC1728F9}" srcOrd="1" destOrd="0" parTransId="{CE719825-650B-4AE4-8E25-9B5C1C2A2D3C}" sibTransId="{F7B2F686-E7D7-4FDF-BD41-E4A0D6DEB582}"/>
    <dgm:cxn modelId="{B36E6ABC-9204-45AF-A298-C2E939038DFF}" srcId="{B48B82D5-F52B-4EED-8277-06B1E61F6B01}" destId="{3C6F5643-D723-49F7-B37D-360AD709B1B6}" srcOrd="1" destOrd="0" parTransId="{B86E38BE-97D2-475D-8283-F619A2240D67}" sibTransId="{335CC4E6-5BB3-4897-9D78-EB8022261837}"/>
    <dgm:cxn modelId="{E76943A7-A00C-49FB-91F3-25387A8559AB}" srcId="{03F5E4A7-9D9A-4348-9AF1-7D2BDC1728F9}" destId="{31DD2F90-F010-4066-89B2-292434A1CB42}" srcOrd="1" destOrd="0" parTransId="{E5D2CC5C-8E51-49AB-A470-4E12BD39F252}" sibTransId="{9FF02641-966A-4A3E-B387-D31DB31B26E8}"/>
    <dgm:cxn modelId="{626458AA-5DCF-48D2-A006-BE5B73C21BCE}" srcId="{B48B82D5-F52B-4EED-8277-06B1E61F6B01}" destId="{56816A0D-1207-4805-A22C-1047CA562BD1}" srcOrd="0" destOrd="0" parTransId="{E77AD468-0DB4-45BE-900D-88B189D9B521}" sibTransId="{DF4A451A-CF65-4895-8FF7-83A6ECA4C834}"/>
    <dgm:cxn modelId="{5B4C7092-4494-4E0E-9B0A-9F9119619CE2}" type="presOf" srcId="{56816A0D-1207-4805-A22C-1047CA562BD1}" destId="{BB18E827-10B5-4F27-91FB-4C4A9B79DCD0}" srcOrd="0" destOrd="1" presId="urn:microsoft.com/office/officeart/2005/8/layout/hList6"/>
    <dgm:cxn modelId="{600B6E97-18AA-42F1-A3BC-9EB09ED42751}" type="presOf" srcId="{62086290-83A1-48D0-B7B0-B0462915E839}" destId="{EF1FE428-F9D8-4735-845A-13FCB0FEF20C}" srcOrd="0" destOrd="1" presId="urn:microsoft.com/office/officeart/2005/8/layout/hList6"/>
    <dgm:cxn modelId="{AAEA3FDE-AC10-478C-AB76-1418D5596C31}" srcId="{8166CA01-804C-43A5-A5D5-9A5C49A453F7}" destId="{EE07C1DD-8227-428A-9379-C226C1971E01}" srcOrd="3" destOrd="0" parTransId="{43F4CAE4-C4FC-44C0-B328-DCAF9A6209B9}" sibTransId="{CB634F5C-8413-4367-B94C-41420C9643C6}"/>
    <dgm:cxn modelId="{232F8E51-AAD7-4D90-BE87-D35EF5CFE94E}" srcId="{3DD68E97-8878-4391-AF42-D5C038EC1B0E}" destId="{8166CA01-804C-43A5-A5D5-9A5C49A453F7}" srcOrd="2" destOrd="0" parTransId="{300AABD3-8573-4568-AA10-82D803925328}" sibTransId="{EFEB9D45-8DF9-42B2-A5FE-43DAD9F6BC6F}"/>
    <dgm:cxn modelId="{2F42323A-4B01-454D-AC22-2821446D2309}" type="presOf" srcId="{BACCE80C-A970-4296-892B-5D62FD081494}" destId="{CC970F0E-7BF3-4BA0-B8E9-377BE3520330}" srcOrd="0" destOrd="3" presId="urn:microsoft.com/office/officeart/2005/8/layout/hList6"/>
    <dgm:cxn modelId="{7329E525-F46A-415A-BBF3-B692D82C1210}" type="presParOf" srcId="{DBE2ED9A-769A-4E3C-84C2-0E2DB663C31E}" destId="{BB18E827-10B5-4F27-91FB-4C4A9B79DCD0}" srcOrd="0" destOrd="0" presId="urn:microsoft.com/office/officeart/2005/8/layout/hList6"/>
    <dgm:cxn modelId="{4660396A-B486-4979-878F-F8C3B78E5DA8}" type="presParOf" srcId="{DBE2ED9A-769A-4E3C-84C2-0E2DB663C31E}" destId="{23F29EA6-DC7F-4822-871B-D92F0F66D9C8}" srcOrd="1" destOrd="0" presId="urn:microsoft.com/office/officeart/2005/8/layout/hList6"/>
    <dgm:cxn modelId="{8466A2B6-88A9-4EDA-B62A-60D5C7F1367C}" type="presParOf" srcId="{DBE2ED9A-769A-4E3C-84C2-0E2DB663C31E}" destId="{EF1FE428-F9D8-4735-845A-13FCB0FEF20C}" srcOrd="2" destOrd="0" presId="urn:microsoft.com/office/officeart/2005/8/layout/hList6"/>
    <dgm:cxn modelId="{897C5EFA-D068-4B6C-8F56-C1B28B634587}" type="presParOf" srcId="{DBE2ED9A-769A-4E3C-84C2-0E2DB663C31E}" destId="{315120C1-48D5-4952-B3D9-C3D93D2F2E4E}" srcOrd="3" destOrd="0" presId="urn:microsoft.com/office/officeart/2005/8/layout/hList6"/>
    <dgm:cxn modelId="{08E31CC8-D6D8-41E8-AE65-8A5060C44E82}" type="presParOf" srcId="{DBE2ED9A-769A-4E3C-84C2-0E2DB663C31E}" destId="{CC970F0E-7BF3-4BA0-B8E9-377BE3520330}"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ED70DE4-BEF2-46E6-BE20-B7C35AFB657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IN"/>
        </a:p>
      </dgm:t>
    </dgm:pt>
    <dgm:pt modelId="{8301C804-C800-4955-B92E-72B1DB24EFC6}">
      <dgm:prSet phldrT="[Text]"/>
      <dgm:spPr/>
      <dgm:t>
        <a:bodyPr/>
        <a:lstStyle/>
        <a:p>
          <a:r>
            <a:rPr lang="en-IN" dirty="0" smtClean="0">
              <a:solidFill>
                <a:schemeClr val="tx1"/>
              </a:solidFill>
            </a:rPr>
            <a:t>Age</a:t>
          </a:r>
          <a:endParaRPr lang="en-IN" dirty="0">
            <a:solidFill>
              <a:schemeClr val="tx1"/>
            </a:solidFill>
          </a:endParaRPr>
        </a:p>
      </dgm:t>
    </dgm:pt>
    <dgm:pt modelId="{8323C53C-57F0-4634-B0C2-86591ABF3B6B}" type="parTrans" cxnId="{13B92FBB-CB77-47CD-8309-5641936D5018}">
      <dgm:prSet/>
      <dgm:spPr/>
      <dgm:t>
        <a:bodyPr/>
        <a:lstStyle/>
        <a:p>
          <a:endParaRPr lang="en-IN"/>
        </a:p>
      </dgm:t>
    </dgm:pt>
    <dgm:pt modelId="{E46A1477-85DE-4A41-9353-7ECF67DA6C31}" type="sibTrans" cxnId="{13B92FBB-CB77-47CD-8309-5641936D5018}">
      <dgm:prSet/>
      <dgm:spPr/>
      <dgm:t>
        <a:bodyPr/>
        <a:lstStyle/>
        <a:p>
          <a:endParaRPr lang="en-IN"/>
        </a:p>
      </dgm:t>
    </dgm:pt>
    <dgm:pt modelId="{037DE0FC-723B-4490-992C-B8DEA3C42DCD}">
      <dgm:prSet phldrT="[Text]"/>
      <dgm:spPr/>
      <dgm:t>
        <a:bodyPr/>
        <a:lstStyle/>
        <a:p>
          <a:r>
            <a:rPr lang="en-IN" dirty="0" smtClean="0">
              <a:solidFill>
                <a:schemeClr val="tx1"/>
              </a:solidFill>
            </a:rPr>
            <a:t>Sex</a:t>
          </a:r>
          <a:endParaRPr lang="en-IN" dirty="0">
            <a:solidFill>
              <a:schemeClr val="tx1"/>
            </a:solidFill>
          </a:endParaRPr>
        </a:p>
      </dgm:t>
    </dgm:pt>
    <dgm:pt modelId="{DF327A9F-F14E-43C4-94D3-B9A5B0A9BFAB}" type="parTrans" cxnId="{84FE6957-95D1-4F65-9A52-B457E4451415}">
      <dgm:prSet/>
      <dgm:spPr/>
      <dgm:t>
        <a:bodyPr/>
        <a:lstStyle/>
        <a:p>
          <a:endParaRPr lang="en-IN"/>
        </a:p>
      </dgm:t>
    </dgm:pt>
    <dgm:pt modelId="{A1474474-6B0B-445B-9DB6-1EB142CD5E56}" type="sibTrans" cxnId="{84FE6957-95D1-4F65-9A52-B457E4451415}">
      <dgm:prSet/>
      <dgm:spPr/>
      <dgm:t>
        <a:bodyPr/>
        <a:lstStyle/>
        <a:p>
          <a:endParaRPr lang="en-IN"/>
        </a:p>
      </dgm:t>
    </dgm:pt>
    <dgm:pt modelId="{38D44153-599D-49C8-80FB-0C193948F64F}">
      <dgm:prSet phldrT="[Text]"/>
      <dgm:spPr/>
      <dgm:t>
        <a:bodyPr/>
        <a:lstStyle/>
        <a:p>
          <a:r>
            <a:rPr lang="en-IN" dirty="0" smtClean="0">
              <a:solidFill>
                <a:schemeClr val="tx1"/>
              </a:solidFill>
            </a:rPr>
            <a:t>Medical History </a:t>
          </a:r>
          <a:endParaRPr lang="en-IN" dirty="0">
            <a:solidFill>
              <a:schemeClr val="tx1"/>
            </a:solidFill>
          </a:endParaRPr>
        </a:p>
      </dgm:t>
    </dgm:pt>
    <dgm:pt modelId="{CB9D77CC-BCA7-4F15-8A6A-ECEA7EA57953}" type="parTrans" cxnId="{8AE37F23-99E9-4A79-BB47-3B222F13440F}">
      <dgm:prSet/>
      <dgm:spPr/>
      <dgm:t>
        <a:bodyPr/>
        <a:lstStyle/>
        <a:p>
          <a:endParaRPr lang="en-IN"/>
        </a:p>
      </dgm:t>
    </dgm:pt>
    <dgm:pt modelId="{B705CB16-8B53-415A-AEDD-B1E7590D957C}" type="sibTrans" cxnId="{8AE37F23-99E9-4A79-BB47-3B222F13440F}">
      <dgm:prSet/>
      <dgm:spPr/>
      <dgm:t>
        <a:bodyPr/>
        <a:lstStyle/>
        <a:p>
          <a:endParaRPr lang="en-IN"/>
        </a:p>
      </dgm:t>
    </dgm:pt>
    <dgm:pt modelId="{66AAB6AC-D8E8-4E25-9D07-D9CD5791B915}">
      <dgm:prSet phldrT="[Text]"/>
      <dgm:spPr/>
      <dgm:t>
        <a:bodyPr/>
        <a:lstStyle/>
        <a:p>
          <a:r>
            <a:rPr lang="en-IN" dirty="0" smtClean="0">
              <a:solidFill>
                <a:schemeClr val="tx1"/>
              </a:solidFill>
            </a:rPr>
            <a:t>Physical Condition</a:t>
          </a:r>
          <a:endParaRPr lang="en-IN" dirty="0">
            <a:solidFill>
              <a:schemeClr val="tx1"/>
            </a:solidFill>
          </a:endParaRPr>
        </a:p>
      </dgm:t>
    </dgm:pt>
    <dgm:pt modelId="{1CD0F908-D27E-42F6-89EA-086A10DB78DF}" type="parTrans" cxnId="{7AEFC9D2-1B66-4861-8A7D-DB748A4CB0E7}">
      <dgm:prSet/>
      <dgm:spPr/>
      <dgm:t>
        <a:bodyPr/>
        <a:lstStyle/>
        <a:p>
          <a:endParaRPr lang="en-IN"/>
        </a:p>
      </dgm:t>
    </dgm:pt>
    <dgm:pt modelId="{962605C4-DF59-4363-BD47-A9A8DB98193A}" type="sibTrans" cxnId="{7AEFC9D2-1B66-4861-8A7D-DB748A4CB0E7}">
      <dgm:prSet/>
      <dgm:spPr/>
      <dgm:t>
        <a:bodyPr/>
        <a:lstStyle/>
        <a:p>
          <a:endParaRPr lang="en-IN"/>
        </a:p>
      </dgm:t>
    </dgm:pt>
    <dgm:pt modelId="{AC541DFD-B6B9-47C9-9EFF-0A685DB182BC}">
      <dgm:prSet phldrT="[Text]"/>
      <dgm:spPr/>
      <dgm:t>
        <a:bodyPr/>
        <a:lstStyle/>
        <a:p>
          <a:r>
            <a:rPr lang="en-IN" dirty="0" smtClean="0">
              <a:solidFill>
                <a:schemeClr val="tx1"/>
              </a:solidFill>
            </a:rPr>
            <a:t>Family Medical History </a:t>
          </a:r>
          <a:endParaRPr lang="en-IN" dirty="0">
            <a:solidFill>
              <a:schemeClr val="tx1"/>
            </a:solidFill>
          </a:endParaRPr>
        </a:p>
      </dgm:t>
    </dgm:pt>
    <dgm:pt modelId="{2EDA751A-5513-4D9A-8660-EC53CC227FDF}" type="parTrans" cxnId="{DFBBCF2A-BAE1-4D7F-92C0-BBB5BEC990F3}">
      <dgm:prSet/>
      <dgm:spPr/>
      <dgm:t>
        <a:bodyPr/>
        <a:lstStyle/>
        <a:p>
          <a:endParaRPr lang="en-IN"/>
        </a:p>
      </dgm:t>
    </dgm:pt>
    <dgm:pt modelId="{56BB9CF4-15D1-4017-B6D9-F97392A465E8}" type="sibTrans" cxnId="{DFBBCF2A-BAE1-4D7F-92C0-BBB5BEC990F3}">
      <dgm:prSet/>
      <dgm:spPr/>
      <dgm:t>
        <a:bodyPr/>
        <a:lstStyle/>
        <a:p>
          <a:endParaRPr lang="en-IN"/>
        </a:p>
      </dgm:t>
    </dgm:pt>
    <dgm:pt modelId="{90D37815-0561-461D-B4DE-1CA6BCFCF4D2}">
      <dgm:prSet phldrT="[Text]"/>
      <dgm:spPr/>
      <dgm:t>
        <a:bodyPr/>
        <a:lstStyle/>
        <a:p>
          <a:r>
            <a:rPr lang="en-IN" dirty="0" smtClean="0">
              <a:solidFill>
                <a:schemeClr val="tx1"/>
              </a:solidFill>
            </a:rPr>
            <a:t>Financial Status</a:t>
          </a:r>
          <a:endParaRPr lang="en-IN" dirty="0">
            <a:solidFill>
              <a:schemeClr val="tx1"/>
            </a:solidFill>
          </a:endParaRPr>
        </a:p>
      </dgm:t>
    </dgm:pt>
    <dgm:pt modelId="{91CD0216-6F59-42F7-A672-4BB2A60901FA}" type="parTrans" cxnId="{9BBC1A60-3748-4FC8-B7B1-E5C6DCA13418}">
      <dgm:prSet/>
      <dgm:spPr/>
      <dgm:t>
        <a:bodyPr/>
        <a:lstStyle/>
        <a:p>
          <a:endParaRPr lang="en-IN"/>
        </a:p>
      </dgm:t>
    </dgm:pt>
    <dgm:pt modelId="{636101C8-DE71-43F6-8450-D412FA43CEEE}" type="sibTrans" cxnId="{9BBC1A60-3748-4FC8-B7B1-E5C6DCA13418}">
      <dgm:prSet/>
      <dgm:spPr/>
      <dgm:t>
        <a:bodyPr/>
        <a:lstStyle/>
        <a:p>
          <a:endParaRPr lang="en-IN"/>
        </a:p>
      </dgm:t>
    </dgm:pt>
    <dgm:pt modelId="{F5ED8AAA-182E-4A45-AE3B-3A4D0A7C4771}">
      <dgm:prSet phldrT="[Text]"/>
      <dgm:spPr/>
      <dgm:t>
        <a:bodyPr/>
        <a:lstStyle/>
        <a:p>
          <a:r>
            <a:rPr lang="en-IN" dirty="0" smtClean="0">
              <a:solidFill>
                <a:schemeClr val="tx1"/>
              </a:solidFill>
            </a:rPr>
            <a:t>Occupation</a:t>
          </a:r>
          <a:endParaRPr lang="en-IN" dirty="0">
            <a:solidFill>
              <a:schemeClr val="tx1"/>
            </a:solidFill>
          </a:endParaRPr>
        </a:p>
      </dgm:t>
    </dgm:pt>
    <dgm:pt modelId="{C34A197E-3C7E-4DD2-9B7E-683AE3F90660}" type="parTrans" cxnId="{32781B14-0B0D-4777-AB70-9263D3184959}">
      <dgm:prSet/>
      <dgm:spPr/>
      <dgm:t>
        <a:bodyPr/>
        <a:lstStyle/>
        <a:p>
          <a:endParaRPr lang="en-IN"/>
        </a:p>
      </dgm:t>
    </dgm:pt>
    <dgm:pt modelId="{2F30B101-D481-40AA-9C3D-381F4E145D70}" type="sibTrans" cxnId="{32781B14-0B0D-4777-AB70-9263D3184959}">
      <dgm:prSet/>
      <dgm:spPr/>
      <dgm:t>
        <a:bodyPr/>
        <a:lstStyle/>
        <a:p>
          <a:endParaRPr lang="en-IN"/>
        </a:p>
      </dgm:t>
    </dgm:pt>
    <dgm:pt modelId="{C4754337-2C62-4446-B036-720BAA9468E1}">
      <dgm:prSet phldrT="[Text]"/>
      <dgm:spPr/>
      <dgm:t>
        <a:bodyPr/>
        <a:lstStyle/>
        <a:p>
          <a:r>
            <a:rPr lang="en-IN" dirty="0" smtClean="0">
              <a:solidFill>
                <a:schemeClr val="tx1"/>
              </a:solidFill>
            </a:rPr>
            <a:t>Employment Status </a:t>
          </a:r>
          <a:endParaRPr lang="en-IN" dirty="0">
            <a:solidFill>
              <a:schemeClr val="tx1"/>
            </a:solidFill>
          </a:endParaRPr>
        </a:p>
      </dgm:t>
    </dgm:pt>
    <dgm:pt modelId="{BBE236ED-C319-442F-8AAE-D37FDD057232}" type="parTrans" cxnId="{57863108-5314-4CB5-A39F-FCA4271CDF98}">
      <dgm:prSet/>
      <dgm:spPr/>
      <dgm:t>
        <a:bodyPr/>
        <a:lstStyle/>
        <a:p>
          <a:endParaRPr lang="en-IN"/>
        </a:p>
      </dgm:t>
    </dgm:pt>
    <dgm:pt modelId="{4A247CE4-2833-454F-8321-EEB4D9CFFD83}" type="sibTrans" cxnId="{57863108-5314-4CB5-A39F-FCA4271CDF98}">
      <dgm:prSet/>
      <dgm:spPr/>
      <dgm:t>
        <a:bodyPr/>
        <a:lstStyle/>
        <a:p>
          <a:endParaRPr lang="en-IN"/>
        </a:p>
      </dgm:t>
    </dgm:pt>
    <dgm:pt modelId="{56EC432C-0974-4D5F-B79A-0DEBD097D5C2}" type="pres">
      <dgm:prSet presAssocID="{DED70DE4-BEF2-46E6-BE20-B7C35AFB657E}" presName="diagram" presStyleCnt="0">
        <dgm:presLayoutVars>
          <dgm:dir/>
          <dgm:resizeHandles val="exact"/>
        </dgm:presLayoutVars>
      </dgm:prSet>
      <dgm:spPr/>
      <dgm:t>
        <a:bodyPr/>
        <a:lstStyle/>
        <a:p>
          <a:endParaRPr lang="en-IN"/>
        </a:p>
      </dgm:t>
    </dgm:pt>
    <dgm:pt modelId="{8E9A4B9F-37F0-4968-9EBA-B99856B7C39C}" type="pres">
      <dgm:prSet presAssocID="{8301C804-C800-4955-B92E-72B1DB24EFC6}" presName="node" presStyleLbl="node1" presStyleIdx="0" presStyleCnt="8">
        <dgm:presLayoutVars>
          <dgm:bulletEnabled val="1"/>
        </dgm:presLayoutVars>
      </dgm:prSet>
      <dgm:spPr/>
      <dgm:t>
        <a:bodyPr/>
        <a:lstStyle/>
        <a:p>
          <a:endParaRPr lang="en-IN"/>
        </a:p>
      </dgm:t>
    </dgm:pt>
    <dgm:pt modelId="{7D567748-FDE2-4500-A56A-B8C8B292579F}" type="pres">
      <dgm:prSet presAssocID="{E46A1477-85DE-4A41-9353-7ECF67DA6C31}" presName="sibTrans" presStyleCnt="0"/>
      <dgm:spPr/>
    </dgm:pt>
    <dgm:pt modelId="{802CB448-1054-4968-B520-A23FD30610FD}" type="pres">
      <dgm:prSet presAssocID="{037DE0FC-723B-4490-992C-B8DEA3C42DCD}" presName="node" presStyleLbl="node1" presStyleIdx="1" presStyleCnt="8">
        <dgm:presLayoutVars>
          <dgm:bulletEnabled val="1"/>
        </dgm:presLayoutVars>
      </dgm:prSet>
      <dgm:spPr/>
      <dgm:t>
        <a:bodyPr/>
        <a:lstStyle/>
        <a:p>
          <a:endParaRPr lang="en-IN"/>
        </a:p>
      </dgm:t>
    </dgm:pt>
    <dgm:pt modelId="{8ABC8858-5929-4CFE-9108-ADDE932CA67B}" type="pres">
      <dgm:prSet presAssocID="{A1474474-6B0B-445B-9DB6-1EB142CD5E56}" presName="sibTrans" presStyleCnt="0"/>
      <dgm:spPr/>
    </dgm:pt>
    <dgm:pt modelId="{6414C488-A390-436C-A1C4-84FD6B56C640}" type="pres">
      <dgm:prSet presAssocID="{38D44153-599D-49C8-80FB-0C193948F64F}" presName="node" presStyleLbl="node1" presStyleIdx="2" presStyleCnt="8">
        <dgm:presLayoutVars>
          <dgm:bulletEnabled val="1"/>
        </dgm:presLayoutVars>
      </dgm:prSet>
      <dgm:spPr/>
      <dgm:t>
        <a:bodyPr/>
        <a:lstStyle/>
        <a:p>
          <a:endParaRPr lang="en-IN"/>
        </a:p>
      </dgm:t>
    </dgm:pt>
    <dgm:pt modelId="{7D544D86-B08C-490A-A19A-355F0E7D0E4A}" type="pres">
      <dgm:prSet presAssocID="{B705CB16-8B53-415A-AEDD-B1E7590D957C}" presName="sibTrans" presStyleCnt="0"/>
      <dgm:spPr/>
    </dgm:pt>
    <dgm:pt modelId="{9C1343B1-1B18-4EEB-B581-7DED5D236767}" type="pres">
      <dgm:prSet presAssocID="{66AAB6AC-D8E8-4E25-9D07-D9CD5791B915}" presName="node" presStyleLbl="node1" presStyleIdx="3" presStyleCnt="8">
        <dgm:presLayoutVars>
          <dgm:bulletEnabled val="1"/>
        </dgm:presLayoutVars>
      </dgm:prSet>
      <dgm:spPr/>
      <dgm:t>
        <a:bodyPr/>
        <a:lstStyle/>
        <a:p>
          <a:endParaRPr lang="en-IN"/>
        </a:p>
      </dgm:t>
    </dgm:pt>
    <dgm:pt modelId="{3475F25E-56A6-471E-9CF3-3AD7817C9130}" type="pres">
      <dgm:prSet presAssocID="{962605C4-DF59-4363-BD47-A9A8DB98193A}" presName="sibTrans" presStyleCnt="0"/>
      <dgm:spPr/>
    </dgm:pt>
    <dgm:pt modelId="{0D07B510-0489-4A65-8E62-F7F2F6E4B1AD}" type="pres">
      <dgm:prSet presAssocID="{AC541DFD-B6B9-47C9-9EFF-0A685DB182BC}" presName="node" presStyleLbl="node1" presStyleIdx="4" presStyleCnt="8">
        <dgm:presLayoutVars>
          <dgm:bulletEnabled val="1"/>
        </dgm:presLayoutVars>
      </dgm:prSet>
      <dgm:spPr/>
      <dgm:t>
        <a:bodyPr/>
        <a:lstStyle/>
        <a:p>
          <a:endParaRPr lang="en-IN"/>
        </a:p>
      </dgm:t>
    </dgm:pt>
    <dgm:pt modelId="{244AF99D-D6E3-4222-BD20-D260C91A46DA}" type="pres">
      <dgm:prSet presAssocID="{56BB9CF4-15D1-4017-B6D9-F97392A465E8}" presName="sibTrans" presStyleCnt="0"/>
      <dgm:spPr/>
    </dgm:pt>
    <dgm:pt modelId="{E2AEEF33-2A88-4C0B-BA6B-C3BA7EFEA08F}" type="pres">
      <dgm:prSet presAssocID="{90D37815-0561-461D-B4DE-1CA6BCFCF4D2}" presName="node" presStyleLbl="node1" presStyleIdx="5" presStyleCnt="8">
        <dgm:presLayoutVars>
          <dgm:bulletEnabled val="1"/>
        </dgm:presLayoutVars>
      </dgm:prSet>
      <dgm:spPr/>
      <dgm:t>
        <a:bodyPr/>
        <a:lstStyle/>
        <a:p>
          <a:endParaRPr lang="en-IN"/>
        </a:p>
      </dgm:t>
    </dgm:pt>
    <dgm:pt modelId="{3A79620D-9DF2-4305-80F7-E3E9074A84C1}" type="pres">
      <dgm:prSet presAssocID="{636101C8-DE71-43F6-8450-D412FA43CEEE}" presName="sibTrans" presStyleCnt="0"/>
      <dgm:spPr/>
    </dgm:pt>
    <dgm:pt modelId="{A03E8829-7734-463D-8A43-59D33A674CB1}" type="pres">
      <dgm:prSet presAssocID="{F5ED8AAA-182E-4A45-AE3B-3A4D0A7C4771}" presName="node" presStyleLbl="node1" presStyleIdx="6" presStyleCnt="8">
        <dgm:presLayoutVars>
          <dgm:bulletEnabled val="1"/>
        </dgm:presLayoutVars>
      </dgm:prSet>
      <dgm:spPr/>
      <dgm:t>
        <a:bodyPr/>
        <a:lstStyle/>
        <a:p>
          <a:endParaRPr lang="en-IN"/>
        </a:p>
      </dgm:t>
    </dgm:pt>
    <dgm:pt modelId="{A9BE1E17-4608-4D59-B604-7A4537E2D62C}" type="pres">
      <dgm:prSet presAssocID="{2F30B101-D481-40AA-9C3D-381F4E145D70}" presName="sibTrans" presStyleCnt="0"/>
      <dgm:spPr/>
    </dgm:pt>
    <dgm:pt modelId="{2843A2A2-EF12-4F42-96BE-B2EA325C2B82}" type="pres">
      <dgm:prSet presAssocID="{C4754337-2C62-4446-B036-720BAA9468E1}" presName="node" presStyleLbl="node1" presStyleIdx="7" presStyleCnt="8">
        <dgm:presLayoutVars>
          <dgm:bulletEnabled val="1"/>
        </dgm:presLayoutVars>
      </dgm:prSet>
      <dgm:spPr/>
      <dgm:t>
        <a:bodyPr/>
        <a:lstStyle/>
        <a:p>
          <a:endParaRPr lang="en-IN"/>
        </a:p>
      </dgm:t>
    </dgm:pt>
  </dgm:ptLst>
  <dgm:cxnLst>
    <dgm:cxn modelId="{272B1B8A-941F-4C9A-8A40-520691FAA044}" type="presOf" srcId="{66AAB6AC-D8E8-4E25-9D07-D9CD5791B915}" destId="{9C1343B1-1B18-4EEB-B581-7DED5D236767}" srcOrd="0" destOrd="0" presId="urn:microsoft.com/office/officeart/2005/8/layout/default"/>
    <dgm:cxn modelId="{32781B14-0B0D-4777-AB70-9263D3184959}" srcId="{DED70DE4-BEF2-46E6-BE20-B7C35AFB657E}" destId="{F5ED8AAA-182E-4A45-AE3B-3A4D0A7C4771}" srcOrd="6" destOrd="0" parTransId="{C34A197E-3C7E-4DD2-9B7E-683AE3F90660}" sibTransId="{2F30B101-D481-40AA-9C3D-381F4E145D70}"/>
    <dgm:cxn modelId="{8AE37F23-99E9-4A79-BB47-3B222F13440F}" srcId="{DED70DE4-BEF2-46E6-BE20-B7C35AFB657E}" destId="{38D44153-599D-49C8-80FB-0C193948F64F}" srcOrd="2" destOrd="0" parTransId="{CB9D77CC-BCA7-4F15-8A6A-ECEA7EA57953}" sibTransId="{B705CB16-8B53-415A-AEDD-B1E7590D957C}"/>
    <dgm:cxn modelId="{9290768C-3ED9-428C-99F1-4D6BC3E95C52}" type="presOf" srcId="{38D44153-599D-49C8-80FB-0C193948F64F}" destId="{6414C488-A390-436C-A1C4-84FD6B56C640}" srcOrd="0" destOrd="0" presId="urn:microsoft.com/office/officeart/2005/8/layout/default"/>
    <dgm:cxn modelId="{EDA055A4-59EE-4639-9EC1-D73EF8E2D734}" type="presOf" srcId="{C4754337-2C62-4446-B036-720BAA9468E1}" destId="{2843A2A2-EF12-4F42-96BE-B2EA325C2B82}" srcOrd="0" destOrd="0" presId="urn:microsoft.com/office/officeart/2005/8/layout/default"/>
    <dgm:cxn modelId="{32109307-0DA9-496C-8383-696C974569B1}" type="presOf" srcId="{DED70DE4-BEF2-46E6-BE20-B7C35AFB657E}" destId="{56EC432C-0974-4D5F-B79A-0DEBD097D5C2}" srcOrd="0" destOrd="0" presId="urn:microsoft.com/office/officeart/2005/8/layout/default"/>
    <dgm:cxn modelId="{DFBBCF2A-BAE1-4D7F-92C0-BBB5BEC990F3}" srcId="{DED70DE4-BEF2-46E6-BE20-B7C35AFB657E}" destId="{AC541DFD-B6B9-47C9-9EFF-0A685DB182BC}" srcOrd="4" destOrd="0" parTransId="{2EDA751A-5513-4D9A-8660-EC53CC227FDF}" sibTransId="{56BB9CF4-15D1-4017-B6D9-F97392A465E8}"/>
    <dgm:cxn modelId="{13B92FBB-CB77-47CD-8309-5641936D5018}" srcId="{DED70DE4-BEF2-46E6-BE20-B7C35AFB657E}" destId="{8301C804-C800-4955-B92E-72B1DB24EFC6}" srcOrd="0" destOrd="0" parTransId="{8323C53C-57F0-4634-B0C2-86591ABF3B6B}" sibTransId="{E46A1477-85DE-4A41-9353-7ECF67DA6C31}"/>
    <dgm:cxn modelId="{7AEFC9D2-1B66-4861-8A7D-DB748A4CB0E7}" srcId="{DED70DE4-BEF2-46E6-BE20-B7C35AFB657E}" destId="{66AAB6AC-D8E8-4E25-9D07-D9CD5791B915}" srcOrd="3" destOrd="0" parTransId="{1CD0F908-D27E-42F6-89EA-086A10DB78DF}" sibTransId="{962605C4-DF59-4363-BD47-A9A8DB98193A}"/>
    <dgm:cxn modelId="{9BBC1A60-3748-4FC8-B7B1-E5C6DCA13418}" srcId="{DED70DE4-BEF2-46E6-BE20-B7C35AFB657E}" destId="{90D37815-0561-461D-B4DE-1CA6BCFCF4D2}" srcOrd="5" destOrd="0" parTransId="{91CD0216-6F59-42F7-A672-4BB2A60901FA}" sibTransId="{636101C8-DE71-43F6-8450-D412FA43CEEE}"/>
    <dgm:cxn modelId="{7AA1167F-7AA8-4B6E-983F-910A762300A8}" type="presOf" srcId="{8301C804-C800-4955-B92E-72B1DB24EFC6}" destId="{8E9A4B9F-37F0-4968-9EBA-B99856B7C39C}" srcOrd="0" destOrd="0" presId="urn:microsoft.com/office/officeart/2005/8/layout/default"/>
    <dgm:cxn modelId="{84FE6957-95D1-4F65-9A52-B457E4451415}" srcId="{DED70DE4-BEF2-46E6-BE20-B7C35AFB657E}" destId="{037DE0FC-723B-4490-992C-B8DEA3C42DCD}" srcOrd="1" destOrd="0" parTransId="{DF327A9F-F14E-43C4-94D3-B9A5B0A9BFAB}" sibTransId="{A1474474-6B0B-445B-9DB6-1EB142CD5E56}"/>
    <dgm:cxn modelId="{0485774B-2E92-4566-ABCB-9F1546B37B0E}" type="presOf" srcId="{AC541DFD-B6B9-47C9-9EFF-0A685DB182BC}" destId="{0D07B510-0489-4A65-8E62-F7F2F6E4B1AD}" srcOrd="0" destOrd="0" presId="urn:microsoft.com/office/officeart/2005/8/layout/default"/>
    <dgm:cxn modelId="{B791BF33-631E-41EC-872D-A7F396F50C1C}" type="presOf" srcId="{037DE0FC-723B-4490-992C-B8DEA3C42DCD}" destId="{802CB448-1054-4968-B520-A23FD30610FD}" srcOrd="0" destOrd="0" presId="urn:microsoft.com/office/officeart/2005/8/layout/default"/>
    <dgm:cxn modelId="{E25985FE-ED09-4A1A-8569-A869A918FC14}" type="presOf" srcId="{F5ED8AAA-182E-4A45-AE3B-3A4D0A7C4771}" destId="{A03E8829-7734-463D-8A43-59D33A674CB1}" srcOrd="0" destOrd="0" presId="urn:microsoft.com/office/officeart/2005/8/layout/default"/>
    <dgm:cxn modelId="{57863108-5314-4CB5-A39F-FCA4271CDF98}" srcId="{DED70DE4-BEF2-46E6-BE20-B7C35AFB657E}" destId="{C4754337-2C62-4446-B036-720BAA9468E1}" srcOrd="7" destOrd="0" parTransId="{BBE236ED-C319-442F-8AAE-D37FDD057232}" sibTransId="{4A247CE4-2833-454F-8321-EEB4D9CFFD83}"/>
    <dgm:cxn modelId="{959FB9A0-B6E4-412C-938C-ECFBFB5636F2}" type="presOf" srcId="{90D37815-0561-461D-B4DE-1CA6BCFCF4D2}" destId="{E2AEEF33-2A88-4C0B-BA6B-C3BA7EFEA08F}" srcOrd="0" destOrd="0" presId="urn:microsoft.com/office/officeart/2005/8/layout/default"/>
    <dgm:cxn modelId="{62F455C6-AA0E-4CBD-9C45-F6345ECD54AD}" type="presParOf" srcId="{56EC432C-0974-4D5F-B79A-0DEBD097D5C2}" destId="{8E9A4B9F-37F0-4968-9EBA-B99856B7C39C}" srcOrd="0" destOrd="0" presId="urn:microsoft.com/office/officeart/2005/8/layout/default"/>
    <dgm:cxn modelId="{FABBC7C6-1FCA-4BB7-BAEA-54932A1D53E7}" type="presParOf" srcId="{56EC432C-0974-4D5F-B79A-0DEBD097D5C2}" destId="{7D567748-FDE2-4500-A56A-B8C8B292579F}" srcOrd="1" destOrd="0" presId="urn:microsoft.com/office/officeart/2005/8/layout/default"/>
    <dgm:cxn modelId="{A7E0CBC8-08E8-476C-AF67-34FE7D178A1F}" type="presParOf" srcId="{56EC432C-0974-4D5F-B79A-0DEBD097D5C2}" destId="{802CB448-1054-4968-B520-A23FD30610FD}" srcOrd="2" destOrd="0" presId="urn:microsoft.com/office/officeart/2005/8/layout/default"/>
    <dgm:cxn modelId="{A2313994-6960-43FD-8E2B-72D3D0C03408}" type="presParOf" srcId="{56EC432C-0974-4D5F-B79A-0DEBD097D5C2}" destId="{8ABC8858-5929-4CFE-9108-ADDE932CA67B}" srcOrd="3" destOrd="0" presId="urn:microsoft.com/office/officeart/2005/8/layout/default"/>
    <dgm:cxn modelId="{E2EF8E13-5628-4D59-936D-54F582E08DF7}" type="presParOf" srcId="{56EC432C-0974-4D5F-B79A-0DEBD097D5C2}" destId="{6414C488-A390-436C-A1C4-84FD6B56C640}" srcOrd="4" destOrd="0" presId="urn:microsoft.com/office/officeart/2005/8/layout/default"/>
    <dgm:cxn modelId="{B59A8402-6C2A-463D-BDA4-CD9F0BBF08F2}" type="presParOf" srcId="{56EC432C-0974-4D5F-B79A-0DEBD097D5C2}" destId="{7D544D86-B08C-490A-A19A-355F0E7D0E4A}" srcOrd="5" destOrd="0" presId="urn:microsoft.com/office/officeart/2005/8/layout/default"/>
    <dgm:cxn modelId="{47F7004E-3AFD-4769-A4C0-D88E7324078C}" type="presParOf" srcId="{56EC432C-0974-4D5F-B79A-0DEBD097D5C2}" destId="{9C1343B1-1B18-4EEB-B581-7DED5D236767}" srcOrd="6" destOrd="0" presId="urn:microsoft.com/office/officeart/2005/8/layout/default"/>
    <dgm:cxn modelId="{05DAC495-02A8-49FA-ADA5-0215E6FFEE0A}" type="presParOf" srcId="{56EC432C-0974-4D5F-B79A-0DEBD097D5C2}" destId="{3475F25E-56A6-471E-9CF3-3AD7817C9130}" srcOrd="7" destOrd="0" presId="urn:microsoft.com/office/officeart/2005/8/layout/default"/>
    <dgm:cxn modelId="{FC849185-4DC5-4087-B69D-A495426A895C}" type="presParOf" srcId="{56EC432C-0974-4D5F-B79A-0DEBD097D5C2}" destId="{0D07B510-0489-4A65-8E62-F7F2F6E4B1AD}" srcOrd="8" destOrd="0" presId="urn:microsoft.com/office/officeart/2005/8/layout/default"/>
    <dgm:cxn modelId="{70C6F4C6-D37C-4600-AC01-2114953A0BB3}" type="presParOf" srcId="{56EC432C-0974-4D5F-B79A-0DEBD097D5C2}" destId="{244AF99D-D6E3-4222-BD20-D260C91A46DA}" srcOrd="9" destOrd="0" presId="urn:microsoft.com/office/officeart/2005/8/layout/default"/>
    <dgm:cxn modelId="{A64DC31D-8C24-4A18-892E-806BCF731011}" type="presParOf" srcId="{56EC432C-0974-4D5F-B79A-0DEBD097D5C2}" destId="{E2AEEF33-2A88-4C0B-BA6B-C3BA7EFEA08F}" srcOrd="10" destOrd="0" presId="urn:microsoft.com/office/officeart/2005/8/layout/default"/>
    <dgm:cxn modelId="{23E427CD-B5B3-408B-8E41-EDC9C91D2BA4}" type="presParOf" srcId="{56EC432C-0974-4D5F-B79A-0DEBD097D5C2}" destId="{3A79620D-9DF2-4305-80F7-E3E9074A84C1}" srcOrd="11" destOrd="0" presId="urn:microsoft.com/office/officeart/2005/8/layout/default"/>
    <dgm:cxn modelId="{BADAF3E9-B03D-4FC1-A4D0-B29872B8F610}" type="presParOf" srcId="{56EC432C-0974-4D5F-B79A-0DEBD097D5C2}" destId="{A03E8829-7734-463D-8A43-59D33A674CB1}" srcOrd="12" destOrd="0" presId="urn:microsoft.com/office/officeart/2005/8/layout/default"/>
    <dgm:cxn modelId="{2A1D6181-A06F-4231-8C84-1A81CDA232EF}" type="presParOf" srcId="{56EC432C-0974-4D5F-B79A-0DEBD097D5C2}" destId="{A9BE1E17-4608-4D59-B604-7A4537E2D62C}" srcOrd="13" destOrd="0" presId="urn:microsoft.com/office/officeart/2005/8/layout/default"/>
    <dgm:cxn modelId="{41BCECA6-AE18-4B0B-AAD4-9660CB952CBB}" type="presParOf" srcId="{56EC432C-0974-4D5F-B79A-0DEBD097D5C2}" destId="{2843A2A2-EF12-4F42-96BE-B2EA325C2B82}" srcOrd="14"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5B93A7D-6C7F-43A2-BCAF-6A6517361D1E}" type="doc">
      <dgm:prSet loTypeId="urn:microsoft.com/office/officeart/2005/8/layout/default" loCatId="list" qsTypeId="urn:microsoft.com/office/officeart/2005/8/quickstyle/simple1" qsCatId="simple" csTypeId="urn:microsoft.com/office/officeart/2005/8/colors/accent1_1" csCatId="accent1" phldr="1"/>
      <dgm:spPr/>
      <dgm:t>
        <a:bodyPr/>
        <a:lstStyle/>
        <a:p>
          <a:endParaRPr lang="en-IN"/>
        </a:p>
      </dgm:t>
    </dgm:pt>
    <dgm:pt modelId="{2BD0336F-68E4-42A3-9535-C6B59508AA9C}">
      <dgm:prSet phldrT="[Text]"/>
      <dgm:spPr>
        <a:ln>
          <a:solidFill>
            <a:srgbClr val="FFFF00"/>
          </a:solidFill>
        </a:ln>
      </dgm:spPr>
      <dgm:t>
        <a:bodyPr/>
        <a:lstStyle/>
        <a:p>
          <a:r>
            <a:rPr lang="en-IN" dirty="0" smtClean="0"/>
            <a:t>Annual Claim Cost/ Mortality </a:t>
          </a:r>
          <a:endParaRPr lang="en-IN" dirty="0"/>
        </a:p>
      </dgm:t>
    </dgm:pt>
    <dgm:pt modelId="{14DC94FA-521F-4EE0-AA0A-7446CA7581F0}" type="parTrans" cxnId="{241F98A3-CE79-48CB-8B31-D613B21DF92C}">
      <dgm:prSet/>
      <dgm:spPr/>
      <dgm:t>
        <a:bodyPr/>
        <a:lstStyle/>
        <a:p>
          <a:endParaRPr lang="en-IN"/>
        </a:p>
      </dgm:t>
    </dgm:pt>
    <dgm:pt modelId="{E110CA6A-E662-41F9-A072-F4062DCDF5DE}" type="sibTrans" cxnId="{241F98A3-CE79-48CB-8B31-D613B21DF92C}">
      <dgm:prSet/>
      <dgm:spPr/>
      <dgm:t>
        <a:bodyPr/>
        <a:lstStyle/>
        <a:p>
          <a:endParaRPr lang="en-IN"/>
        </a:p>
      </dgm:t>
    </dgm:pt>
    <dgm:pt modelId="{C764CAFA-D5CD-439E-921C-39E329AB9853}">
      <dgm:prSet phldrT="[Text]"/>
      <dgm:spPr>
        <a:ln>
          <a:solidFill>
            <a:srgbClr val="FFFF00"/>
          </a:solidFill>
        </a:ln>
      </dgm:spPr>
      <dgm:t>
        <a:bodyPr/>
        <a:lstStyle/>
        <a:p>
          <a:r>
            <a:rPr lang="en-IN" dirty="0" smtClean="0"/>
            <a:t>Provider Payment Arrangements</a:t>
          </a:r>
          <a:endParaRPr lang="en-IN" dirty="0"/>
        </a:p>
      </dgm:t>
    </dgm:pt>
    <dgm:pt modelId="{CBAD8F7A-B066-4BEC-AEE2-A1C8CFD3C37F}" type="parTrans" cxnId="{1605D792-7AD1-46F3-AA53-C79D9272DED7}">
      <dgm:prSet/>
      <dgm:spPr/>
      <dgm:t>
        <a:bodyPr/>
        <a:lstStyle/>
        <a:p>
          <a:endParaRPr lang="en-IN"/>
        </a:p>
      </dgm:t>
    </dgm:pt>
    <dgm:pt modelId="{98948138-222B-4062-9659-343AE1C3BE0D}" type="sibTrans" cxnId="{1605D792-7AD1-46F3-AA53-C79D9272DED7}">
      <dgm:prSet/>
      <dgm:spPr/>
      <dgm:t>
        <a:bodyPr/>
        <a:lstStyle/>
        <a:p>
          <a:endParaRPr lang="en-IN"/>
        </a:p>
      </dgm:t>
    </dgm:pt>
    <dgm:pt modelId="{405A6C51-6649-484E-96E4-5D5AD6FAF1FF}">
      <dgm:prSet phldrT="[Text]"/>
      <dgm:spPr>
        <a:ln>
          <a:solidFill>
            <a:srgbClr val="FFFF00"/>
          </a:solidFill>
        </a:ln>
      </dgm:spPr>
      <dgm:t>
        <a:bodyPr/>
        <a:lstStyle/>
        <a:p>
          <a:r>
            <a:rPr lang="en-IN" dirty="0" smtClean="0"/>
            <a:t>Expenses</a:t>
          </a:r>
          <a:endParaRPr lang="en-IN" dirty="0"/>
        </a:p>
      </dgm:t>
    </dgm:pt>
    <dgm:pt modelId="{EE353E45-7DD9-4E2B-AD39-25E1E4097053}" type="parTrans" cxnId="{7DD48BCA-9AC2-4C6C-A8B3-CBBDEF10C8D0}">
      <dgm:prSet/>
      <dgm:spPr/>
      <dgm:t>
        <a:bodyPr/>
        <a:lstStyle/>
        <a:p>
          <a:endParaRPr lang="en-IN"/>
        </a:p>
      </dgm:t>
    </dgm:pt>
    <dgm:pt modelId="{73133491-287B-4524-8944-F29B6E34DD50}" type="sibTrans" cxnId="{7DD48BCA-9AC2-4C6C-A8B3-CBBDEF10C8D0}">
      <dgm:prSet/>
      <dgm:spPr/>
      <dgm:t>
        <a:bodyPr/>
        <a:lstStyle/>
        <a:p>
          <a:endParaRPr lang="en-IN"/>
        </a:p>
      </dgm:t>
    </dgm:pt>
    <dgm:pt modelId="{32291246-BD4B-4410-817A-67FB5020A04E}">
      <dgm:prSet phldrT="[Text]"/>
      <dgm:spPr>
        <a:ln>
          <a:solidFill>
            <a:srgbClr val="FFFF00"/>
          </a:solidFill>
        </a:ln>
      </dgm:spPr>
      <dgm:t>
        <a:bodyPr/>
        <a:lstStyle/>
        <a:p>
          <a:r>
            <a:rPr lang="en-IN" dirty="0" smtClean="0"/>
            <a:t>Interest</a:t>
          </a:r>
          <a:endParaRPr lang="en-IN" dirty="0"/>
        </a:p>
      </dgm:t>
    </dgm:pt>
    <dgm:pt modelId="{7738100C-4D7E-46D9-8F15-509EC3150396}" type="parTrans" cxnId="{A6B7DA1A-EAF9-41CC-A6BB-D796E7C159C1}">
      <dgm:prSet/>
      <dgm:spPr/>
      <dgm:t>
        <a:bodyPr/>
        <a:lstStyle/>
        <a:p>
          <a:endParaRPr lang="en-IN"/>
        </a:p>
      </dgm:t>
    </dgm:pt>
    <dgm:pt modelId="{311204E0-4BB1-4B9C-B995-288521A24605}" type="sibTrans" cxnId="{A6B7DA1A-EAF9-41CC-A6BB-D796E7C159C1}">
      <dgm:prSet/>
      <dgm:spPr/>
      <dgm:t>
        <a:bodyPr/>
        <a:lstStyle/>
        <a:p>
          <a:endParaRPr lang="en-IN"/>
        </a:p>
      </dgm:t>
    </dgm:pt>
    <dgm:pt modelId="{995A58A3-303C-4136-A272-68245A0619D8}">
      <dgm:prSet phldrT="[Text]"/>
      <dgm:spPr>
        <a:ln>
          <a:solidFill>
            <a:srgbClr val="FFFF00"/>
          </a:solidFill>
        </a:ln>
      </dgm:spPr>
      <dgm:t>
        <a:bodyPr/>
        <a:lstStyle/>
        <a:p>
          <a:r>
            <a:rPr lang="en-IN" dirty="0" smtClean="0"/>
            <a:t>Profit &amp; Contingency Margins</a:t>
          </a:r>
          <a:endParaRPr lang="en-IN" dirty="0"/>
        </a:p>
      </dgm:t>
    </dgm:pt>
    <dgm:pt modelId="{66D84021-F83B-4FE4-91DB-28D22BC4F61C}" type="parTrans" cxnId="{C2217E18-0869-4C96-8F10-62E2BE9138E4}">
      <dgm:prSet/>
      <dgm:spPr/>
      <dgm:t>
        <a:bodyPr/>
        <a:lstStyle/>
        <a:p>
          <a:endParaRPr lang="en-IN"/>
        </a:p>
      </dgm:t>
    </dgm:pt>
    <dgm:pt modelId="{C5B5BC81-3070-4CA4-BDAB-1DFAD26DFFC6}" type="sibTrans" cxnId="{C2217E18-0869-4C96-8F10-62E2BE9138E4}">
      <dgm:prSet/>
      <dgm:spPr/>
      <dgm:t>
        <a:bodyPr/>
        <a:lstStyle/>
        <a:p>
          <a:endParaRPr lang="en-IN"/>
        </a:p>
      </dgm:t>
    </dgm:pt>
    <dgm:pt modelId="{020D8893-1EBE-4548-AF68-3F85B66CCC21}" type="pres">
      <dgm:prSet presAssocID="{25B93A7D-6C7F-43A2-BCAF-6A6517361D1E}" presName="diagram" presStyleCnt="0">
        <dgm:presLayoutVars>
          <dgm:dir/>
          <dgm:resizeHandles val="exact"/>
        </dgm:presLayoutVars>
      </dgm:prSet>
      <dgm:spPr/>
      <dgm:t>
        <a:bodyPr/>
        <a:lstStyle/>
        <a:p>
          <a:endParaRPr lang="en-IN"/>
        </a:p>
      </dgm:t>
    </dgm:pt>
    <dgm:pt modelId="{C1A1F908-43C0-41DF-9EDE-7C3D5AF2D674}" type="pres">
      <dgm:prSet presAssocID="{2BD0336F-68E4-42A3-9535-C6B59508AA9C}" presName="node" presStyleLbl="node1" presStyleIdx="0" presStyleCnt="5">
        <dgm:presLayoutVars>
          <dgm:bulletEnabled val="1"/>
        </dgm:presLayoutVars>
      </dgm:prSet>
      <dgm:spPr/>
      <dgm:t>
        <a:bodyPr/>
        <a:lstStyle/>
        <a:p>
          <a:endParaRPr lang="en-IN"/>
        </a:p>
      </dgm:t>
    </dgm:pt>
    <dgm:pt modelId="{07906D19-4B4E-433D-84CE-522D22257E20}" type="pres">
      <dgm:prSet presAssocID="{E110CA6A-E662-41F9-A072-F4062DCDF5DE}" presName="sibTrans" presStyleCnt="0"/>
      <dgm:spPr/>
    </dgm:pt>
    <dgm:pt modelId="{0A4CD755-1D6C-4F13-938E-701D00EAEFD6}" type="pres">
      <dgm:prSet presAssocID="{C764CAFA-D5CD-439E-921C-39E329AB9853}" presName="node" presStyleLbl="node1" presStyleIdx="1" presStyleCnt="5">
        <dgm:presLayoutVars>
          <dgm:bulletEnabled val="1"/>
        </dgm:presLayoutVars>
      </dgm:prSet>
      <dgm:spPr/>
      <dgm:t>
        <a:bodyPr/>
        <a:lstStyle/>
        <a:p>
          <a:endParaRPr lang="en-IN"/>
        </a:p>
      </dgm:t>
    </dgm:pt>
    <dgm:pt modelId="{34DEE8AF-9ACB-4258-A236-F5364FAFA1BD}" type="pres">
      <dgm:prSet presAssocID="{98948138-222B-4062-9659-343AE1C3BE0D}" presName="sibTrans" presStyleCnt="0"/>
      <dgm:spPr/>
    </dgm:pt>
    <dgm:pt modelId="{1C48C196-5F6F-41B4-91D8-EBD17BC8B521}" type="pres">
      <dgm:prSet presAssocID="{405A6C51-6649-484E-96E4-5D5AD6FAF1FF}" presName="node" presStyleLbl="node1" presStyleIdx="2" presStyleCnt="5">
        <dgm:presLayoutVars>
          <dgm:bulletEnabled val="1"/>
        </dgm:presLayoutVars>
      </dgm:prSet>
      <dgm:spPr/>
      <dgm:t>
        <a:bodyPr/>
        <a:lstStyle/>
        <a:p>
          <a:endParaRPr lang="en-IN"/>
        </a:p>
      </dgm:t>
    </dgm:pt>
    <dgm:pt modelId="{EB430B2E-F1AC-4549-9AE8-8C45E861C36B}" type="pres">
      <dgm:prSet presAssocID="{73133491-287B-4524-8944-F29B6E34DD50}" presName="sibTrans" presStyleCnt="0"/>
      <dgm:spPr/>
    </dgm:pt>
    <dgm:pt modelId="{AAE4B806-7085-42F0-909A-778117794883}" type="pres">
      <dgm:prSet presAssocID="{32291246-BD4B-4410-817A-67FB5020A04E}" presName="node" presStyleLbl="node1" presStyleIdx="3" presStyleCnt="5">
        <dgm:presLayoutVars>
          <dgm:bulletEnabled val="1"/>
        </dgm:presLayoutVars>
      </dgm:prSet>
      <dgm:spPr/>
      <dgm:t>
        <a:bodyPr/>
        <a:lstStyle/>
        <a:p>
          <a:endParaRPr lang="en-IN"/>
        </a:p>
      </dgm:t>
    </dgm:pt>
    <dgm:pt modelId="{0182B495-7600-4AB6-91C9-063CF08D8990}" type="pres">
      <dgm:prSet presAssocID="{311204E0-4BB1-4B9C-B995-288521A24605}" presName="sibTrans" presStyleCnt="0"/>
      <dgm:spPr/>
    </dgm:pt>
    <dgm:pt modelId="{4A47883D-BEBF-4322-84B3-DAA6E6F0F002}" type="pres">
      <dgm:prSet presAssocID="{995A58A3-303C-4136-A272-68245A0619D8}" presName="node" presStyleLbl="node1" presStyleIdx="4" presStyleCnt="5">
        <dgm:presLayoutVars>
          <dgm:bulletEnabled val="1"/>
        </dgm:presLayoutVars>
      </dgm:prSet>
      <dgm:spPr/>
      <dgm:t>
        <a:bodyPr/>
        <a:lstStyle/>
        <a:p>
          <a:endParaRPr lang="en-IN"/>
        </a:p>
      </dgm:t>
    </dgm:pt>
  </dgm:ptLst>
  <dgm:cxnLst>
    <dgm:cxn modelId="{A6B7DA1A-EAF9-41CC-A6BB-D796E7C159C1}" srcId="{25B93A7D-6C7F-43A2-BCAF-6A6517361D1E}" destId="{32291246-BD4B-4410-817A-67FB5020A04E}" srcOrd="3" destOrd="0" parTransId="{7738100C-4D7E-46D9-8F15-509EC3150396}" sibTransId="{311204E0-4BB1-4B9C-B995-288521A24605}"/>
    <dgm:cxn modelId="{C2217E18-0869-4C96-8F10-62E2BE9138E4}" srcId="{25B93A7D-6C7F-43A2-BCAF-6A6517361D1E}" destId="{995A58A3-303C-4136-A272-68245A0619D8}" srcOrd="4" destOrd="0" parTransId="{66D84021-F83B-4FE4-91DB-28D22BC4F61C}" sibTransId="{C5B5BC81-3070-4CA4-BDAB-1DFAD26DFFC6}"/>
    <dgm:cxn modelId="{1605D792-7AD1-46F3-AA53-C79D9272DED7}" srcId="{25B93A7D-6C7F-43A2-BCAF-6A6517361D1E}" destId="{C764CAFA-D5CD-439E-921C-39E329AB9853}" srcOrd="1" destOrd="0" parTransId="{CBAD8F7A-B066-4BEC-AEE2-A1C8CFD3C37F}" sibTransId="{98948138-222B-4062-9659-343AE1C3BE0D}"/>
    <dgm:cxn modelId="{5E78FBBB-AE12-4B07-876B-D025CDAC7435}" type="presOf" srcId="{2BD0336F-68E4-42A3-9535-C6B59508AA9C}" destId="{C1A1F908-43C0-41DF-9EDE-7C3D5AF2D674}" srcOrd="0" destOrd="0" presId="urn:microsoft.com/office/officeart/2005/8/layout/default"/>
    <dgm:cxn modelId="{8677AAEB-AF15-45FD-BCF1-24AE693B2C07}" type="presOf" srcId="{C764CAFA-D5CD-439E-921C-39E329AB9853}" destId="{0A4CD755-1D6C-4F13-938E-701D00EAEFD6}" srcOrd="0" destOrd="0" presId="urn:microsoft.com/office/officeart/2005/8/layout/default"/>
    <dgm:cxn modelId="{241F98A3-CE79-48CB-8B31-D613B21DF92C}" srcId="{25B93A7D-6C7F-43A2-BCAF-6A6517361D1E}" destId="{2BD0336F-68E4-42A3-9535-C6B59508AA9C}" srcOrd="0" destOrd="0" parTransId="{14DC94FA-521F-4EE0-AA0A-7446CA7581F0}" sibTransId="{E110CA6A-E662-41F9-A072-F4062DCDF5DE}"/>
    <dgm:cxn modelId="{2A34B9C6-7E07-44D9-B34E-F5D9545C8ACF}" type="presOf" srcId="{32291246-BD4B-4410-817A-67FB5020A04E}" destId="{AAE4B806-7085-42F0-909A-778117794883}" srcOrd="0" destOrd="0" presId="urn:microsoft.com/office/officeart/2005/8/layout/default"/>
    <dgm:cxn modelId="{4A4232BC-3E3A-429C-8DA4-3273BB9087B5}" type="presOf" srcId="{405A6C51-6649-484E-96E4-5D5AD6FAF1FF}" destId="{1C48C196-5F6F-41B4-91D8-EBD17BC8B521}" srcOrd="0" destOrd="0" presId="urn:microsoft.com/office/officeart/2005/8/layout/default"/>
    <dgm:cxn modelId="{16FE5FFB-3FD3-4363-88D3-9D67A0D69FBA}" type="presOf" srcId="{25B93A7D-6C7F-43A2-BCAF-6A6517361D1E}" destId="{020D8893-1EBE-4548-AF68-3F85B66CCC21}" srcOrd="0" destOrd="0" presId="urn:microsoft.com/office/officeart/2005/8/layout/default"/>
    <dgm:cxn modelId="{7DD48BCA-9AC2-4C6C-A8B3-CBBDEF10C8D0}" srcId="{25B93A7D-6C7F-43A2-BCAF-6A6517361D1E}" destId="{405A6C51-6649-484E-96E4-5D5AD6FAF1FF}" srcOrd="2" destOrd="0" parTransId="{EE353E45-7DD9-4E2B-AD39-25E1E4097053}" sibTransId="{73133491-287B-4524-8944-F29B6E34DD50}"/>
    <dgm:cxn modelId="{604667D6-DD96-43C6-A9A7-D626B6D277A4}" type="presOf" srcId="{995A58A3-303C-4136-A272-68245A0619D8}" destId="{4A47883D-BEBF-4322-84B3-DAA6E6F0F002}" srcOrd="0" destOrd="0" presId="urn:microsoft.com/office/officeart/2005/8/layout/default"/>
    <dgm:cxn modelId="{356F100F-DD42-4E05-B937-82CA66C0E14E}" type="presParOf" srcId="{020D8893-1EBE-4548-AF68-3F85B66CCC21}" destId="{C1A1F908-43C0-41DF-9EDE-7C3D5AF2D674}" srcOrd="0" destOrd="0" presId="urn:microsoft.com/office/officeart/2005/8/layout/default"/>
    <dgm:cxn modelId="{6F69D67C-5373-49AC-A53F-BFE417809B71}" type="presParOf" srcId="{020D8893-1EBE-4548-AF68-3F85B66CCC21}" destId="{07906D19-4B4E-433D-84CE-522D22257E20}" srcOrd="1" destOrd="0" presId="urn:microsoft.com/office/officeart/2005/8/layout/default"/>
    <dgm:cxn modelId="{AB638FCB-4F2B-404E-810B-76E4066EBBB5}" type="presParOf" srcId="{020D8893-1EBE-4548-AF68-3F85B66CCC21}" destId="{0A4CD755-1D6C-4F13-938E-701D00EAEFD6}" srcOrd="2" destOrd="0" presId="urn:microsoft.com/office/officeart/2005/8/layout/default"/>
    <dgm:cxn modelId="{EDB1745D-C900-486F-BD2A-41CA8BD6A5E5}" type="presParOf" srcId="{020D8893-1EBE-4548-AF68-3F85B66CCC21}" destId="{34DEE8AF-9ACB-4258-A236-F5364FAFA1BD}" srcOrd="3" destOrd="0" presId="urn:microsoft.com/office/officeart/2005/8/layout/default"/>
    <dgm:cxn modelId="{C50EE8AA-E929-4800-AB8B-C07B89AC7725}" type="presParOf" srcId="{020D8893-1EBE-4548-AF68-3F85B66CCC21}" destId="{1C48C196-5F6F-41B4-91D8-EBD17BC8B521}" srcOrd="4" destOrd="0" presId="urn:microsoft.com/office/officeart/2005/8/layout/default"/>
    <dgm:cxn modelId="{10B8930E-CD10-4B57-819D-A87B569D61E3}" type="presParOf" srcId="{020D8893-1EBE-4548-AF68-3F85B66CCC21}" destId="{EB430B2E-F1AC-4549-9AE8-8C45E861C36B}" srcOrd="5" destOrd="0" presId="urn:microsoft.com/office/officeart/2005/8/layout/default"/>
    <dgm:cxn modelId="{1F8AB203-E63E-4E70-8077-3525DDCE6855}" type="presParOf" srcId="{020D8893-1EBE-4548-AF68-3F85B66CCC21}" destId="{AAE4B806-7085-42F0-909A-778117794883}" srcOrd="6" destOrd="0" presId="urn:microsoft.com/office/officeart/2005/8/layout/default"/>
    <dgm:cxn modelId="{9D1205DB-513F-4A90-8D7A-C9207BD37B80}" type="presParOf" srcId="{020D8893-1EBE-4548-AF68-3F85B66CCC21}" destId="{0182B495-7600-4AB6-91C9-063CF08D8990}" srcOrd="7" destOrd="0" presId="urn:microsoft.com/office/officeart/2005/8/layout/default"/>
    <dgm:cxn modelId="{513052FC-8B80-4875-BBEC-47724D4CC966}" type="presParOf" srcId="{020D8893-1EBE-4548-AF68-3F85B66CCC21}" destId="{4A47883D-BEBF-4322-84B3-DAA6E6F0F002}"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3D2BDFD-606C-4C43-BEEF-32775148D559}"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en-IN"/>
        </a:p>
      </dgm:t>
    </dgm:pt>
    <dgm:pt modelId="{58B3DD1F-0C5B-459D-A265-1EA74A4139E6}">
      <dgm:prSet phldrT="[Text]" custT="1"/>
      <dgm:spPr/>
      <dgm:t>
        <a:bodyPr/>
        <a:lstStyle/>
        <a:p>
          <a:pPr algn="ctr"/>
          <a:r>
            <a:rPr lang="en-IN" sz="4400" b="1" dirty="0" smtClean="0">
              <a:solidFill>
                <a:schemeClr val="tx1"/>
              </a:solidFill>
            </a:rPr>
            <a:t>Documents</a:t>
          </a:r>
          <a:endParaRPr lang="en-IN" sz="4400" b="1" dirty="0">
            <a:solidFill>
              <a:schemeClr val="tx1"/>
            </a:solidFill>
          </a:endParaRPr>
        </a:p>
      </dgm:t>
    </dgm:pt>
    <dgm:pt modelId="{8F20902B-7AB5-4E10-981A-1F00F480EDC5}" type="parTrans" cxnId="{603B2986-8EC6-43DE-AB6D-02685494C12E}">
      <dgm:prSet/>
      <dgm:spPr/>
      <dgm:t>
        <a:bodyPr/>
        <a:lstStyle/>
        <a:p>
          <a:endParaRPr lang="en-IN"/>
        </a:p>
      </dgm:t>
    </dgm:pt>
    <dgm:pt modelId="{0B4CD1E5-323B-4ED9-B85C-51B21C2A481E}" type="sibTrans" cxnId="{603B2986-8EC6-43DE-AB6D-02685494C12E}">
      <dgm:prSet/>
      <dgm:spPr/>
      <dgm:t>
        <a:bodyPr/>
        <a:lstStyle/>
        <a:p>
          <a:endParaRPr lang="en-IN"/>
        </a:p>
      </dgm:t>
    </dgm:pt>
    <dgm:pt modelId="{1F2A93D7-C138-4128-A507-71B1140F0539}">
      <dgm:prSet phldrT="[Text]"/>
      <dgm:spPr>
        <a:solidFill>
          <a:srgbClr val="0070C0"/>
        </a:solidFill>
      </dgm:spPr>
      <dgm:t>
        <a:bodyPr/>
        <a:lstStyle/>
        <a:p>
          <a:pPr algn="ctr"/>
          <a:r>
            <a:rPr lang="en-IN" b="1" dirty="0" smtClean="0">
              <a:solidFill>
                <a:schemeClr val="tx1"/>
              </a:solidFill>
            </a:rPr>
            <a:t>Previous Insurer Documents</a:t>
          </a:r>
          <a:endParaRPr lang="en-IN" b="1" dirty="0">
            <a:solidFill>
              <a:schemeClr val="tx1"/>
            </a:solidFill>
          </a:endParaRPr>
        </a:p>
      </dgm:t>
    </dgm:pt>
    <dgm:pt modelId="{C7114039-08CD-404A-B2CC-C91DE7F56A10}" type="parTrans" cxnId="{992638AC-ABCC-4F72-AFA7-F8FB1D8A82FB}">
      <dgm:prSet/>
      <dgm:spPr/>
      <dgm:t>
        <a:bodyPr/>
        <a:lstStyle/>
        <a:p>
          <a:endParaRPr lang="en-IN"/>
        </a:p>
      </dgm:t>
    </dgm:pt>
    <dgm:pt modelId="{6EA11B8E-7710-45EC-BC8B-E368205CA615}" type="sibTrans" cxnId="{992638AC-ABCC-4F72-AFA7-F8FB1D8A82FB}">
      <dgm:prSet/>
      <dgm:spPr/>
      <dgm:t>
        <a:bodyPr/>
        <a:lstStyle/>
        <a:p>
          <a:endParaRPr lang="en-IN"/>
        </a:p>
      </dgm:t>
    </dgm:pt>
    <dgm:pt modelId="{4269BBDB-FF6E-4503-940F-0AE51824C7C9}">
      <dgm:prSet phldrT="[Text]"/>
      <dgm:spPr/>
      <dgm:t>
        <a:bodyPr/>
        <a:lstStyle/>
        <a:p>
          <a:pPr algn="ctr"/>
          <a:r>
            <a:rPr lang="en-IN" b="1" dirty="0" smtClean="0">
              <a:solidFill>
                <a:schemeClr val="tx1"/>
              </a:solidFill>
            </a:rPr>
            <a:t>New Insurer Documents</a:t>
          </a:r>
          <a:endParaRPr lang="en-IN" b="1" dirty="0">
            <a:solidFill>
              <a:schemeClr val="tx1"/>
            </a:solidFill>
          </a:endParaRPr>
        </a:p>
      </dgm:t>
    </dgm:pt>
    <dgm:pt modelId="{7194C001-2C63-4815-B811-A754642A4F16}" type="parTrans" cxnId="{39C38E21-77FA-43B3-A3FF-BD7CDD811807}">
      <dgm:prSet/>
      <dgm:spPr/>
      <dgm:t>
        <a:bodyPr/>
        <a:lstStyle/>
        <a:p>
          <a:endParaRPr lang="en-IN"/>
        </a:p>
      </dgm:t>
    </dgm:pt>
    <dgm:pt modelId="{9047FA48-0D84-4A53-A2E3-4CACFC5B0ABF}" type="sibTrans" cxnId="{39C38E21-77FA-43B3-A3FF-BD7CDD811807}">
      <dgm:prSet/>
      <dgm:spPr/>
      <dgm:t>
        <a:bodyPr/>
        <a:lstStyle/>
        <a:p>
          <a:endParaRPr lang="en-IN"/>
        </a:p>
      </dgm:t>
    </dgm:pt>
    <dgm:pt modelId="{CB05E5A6-A563-4024-9675-370E5DC6CC44}">
      <dgm:prSet phldrT="[Text]"/>
      <dgm:spPr/>
      <dgm:t>
        <a:bodyPr/>
        <a:lstStyle/>
        <a:p>
          <a:pPr algn="l"/>
          <a:r>
            <a:rPr lang="en-IN" dirty="0" smtClean="0">
              <a:solidFill>
                <a:schemeClr val="tx1"/>
              </a:solidFill>
            </a:rPr>
            <a:t>Duly filled proposal form</a:t>
          </a:r>
          <a:endParaRPr lang="en-IN" dirty="0">
            <a:solidFill>
              <a:schemeClr val="tx1"/>
            </a:solidFill>
          </a:endParaRPr>
        </a:p>
      </dgm:t>
    </dgm:pt>
    <dgm:pt modelId="{D232E83C-D105-4771-88A0-469C56D1DBBF}" type="parTrans" cxnId="{A86C8919-61DC-4D4E-B853-497F1F39D65C}">
      <dgm:prSet/>
      <dgm:spPr/>
      <dgm:t>
        <a:bodyPr/>
        <a:lstStyle/>
        <a:p>
          <a:endParaRPr lang="en-IN"/>
        </a:p>
      </dgm:t>
    </dgm:pt>
    <dgm:pt modelId="{ECCC1B64-C32F-4963-BCC2-3A1D7850EC63}" type="sibTrans" cxnId="{A86C8919-61DC-4D4E-B853-497F1F39D65C}">
      <dgm:prSet/>
      <dgm:spPr/>
      <dgm:t>
        <a:bodyPr/>
        <a:lstStyle/>
        <a:p>
          <a:endParaRPr lang="en-IN"/>
        </a:p>
      </dgm:t>
    </dgm:pt>
    <dgm:pt modelId="{DBD5284A-16FD-41F5-B249-7F083CD49358}">
      <dgm:prSet phldrT="[Text]"/>
      <dgm:spPr>
        <a:solidFill>
          <a:srgbClr val="0070C0"/>
        </a:solidFill>
      </dgm:spPr>
      <dgm:t>
        <a:bodyPr/>
        <a:lstStyle/>
        <a:p>
          <a:pPr algn="l"/>
          <a:r>
            <a:rPr lang="en-IN" dirty="0" smtClean="0">
              <a:solidFill>
                <a:schemeClr val="tx1"/>
              </a:solidFill>
            </a:rPr>
            <a:t>Policy Certificate &amp; Premium payment receipts of all previous years</a:t>
          </a:r>
          <a:endParaRPr lang="en-IN" dirty="0">
            <a:solidFill>
              <a:schemeClr val="tx1"/>
            </a:solidFill>
          </a:endParaRPr>
        </a:p>
      </dgm:t>
    </dgm:pt>
    <dgm:pt modelId="{5F0532FD-ECC8-4980-B7A9-78A042DC0551}" type="parTrans" cxnId="{B404044F-BB82-4E12-AA41-ABAB579483E9}">
      <dgm:prSet/>
      <dgm:spPr/>
      <dgm:t>
        <a:bodyPr/>
        <a:lstStyle/>
        <a:p>
          <a:endParaRPr lang="en-IN"/>
        </a:p>
      </dgm:t>
    </dgm:pt>
    <dgm:pt modelId="{72196687-91CA-46DE-B175-F32344C29251}" type="sibTrans" cxnId="{B404044F-BB82-4E12-AA41-ABAB579483E9}">
      <dgm:prSet/>
      <dgm:spPr/>
      <dgm:t>
        <a:bodyPr/>
        <a:lstStyle/>
        <a:p>
          <a:endParaRPr lang="en-IN"/>
        </a:p>
      </dgm:t>
    </dgm:pt>
    <dgm:pt modelId="{2427D2D8-4EBD-4B86-A499-10942A7EDFA0}">
      <dgm:prSet phldrT="[Text]"/>
      <dgm:spPr>
        <a:solidFill>
          <a:srgbClr val="0070C0"/>
        </a:solidFill>
      </dgm:spPr>
      <dgm:t>
        <a:bodyPr/>
        <a:lstStyle/>
        <a:p>
          <a:pPr algn="l"/>
          <a:r>
            <a:rPr lang="en-IN" dirty="0" smtClean="0">
              <a:solidFill>
                <a:schemeClr val="tx1"/>
              </a:solidFill>
            </a:rPr>
            <a:t>Latest Renewal Notice</a:t>
          </a:r>
          <a:endParaRPr lang="en-IN" dirty="0">
            <a:solidFill>
              <a:schemeClr val="tx1"/>
            </a:solidFill>
          </a:endParaRPr>
        </a:p>
      </dgm:t>
    </dgm:pt>
    <dgm:pt modelId="{C67A6C8F-4035-4902-8BEC-2F3D69AB21FF}" type="parTrans" cxnId="{1F1F2817-6775-4951-B61E-913E7DE923BC}">
      <dgm:prSet/>
      <dgm:spPr/>
      <dgm:t>
        <a:bodyPr/>
        <a:lstStyle/>
        <a:p>
          <a:endParaRPr lang="en-IN"/>
        </a:p>
      </dgm:t>
    </dgm:pt>
    <dgm:pt modelId="{58770000-06DC-4B22-B3AE-03BDD455E02C}" type="sibTrans" cxnId="{1F1F2817-6775-4951-B61E-913E7DE923BC}">
      <dgm:prSet/>
      <dgm:spPr/>
      <dgm:t>
        <a:bodyPr/>
        <a:lstStyle/>
        <a:p>
          <a:endParaRPr lang="en-IN"/>
        </a:p>
      </dgm:t>
    </dgm:pt>
    <dgm:pt modelId="{8E9148AA-A684-4D72-B7A4-3166A9B867D1}">
      <dgm:prSet phldrT="[Text]"/>
      <dgm:spPr>
        <a:solidFill>
          <a:srgbClr val="0070C0"/>
        </a:solidFill>
      </dgm:spPr>
      <dgm:t>
        <a:bodyPr/>
        <a:lstStyle/>
        <a:p>
          <a:pPr algn="l"/>
          <a:r>
            <a:rPr lang="en-IN" dirty="0" smtClean="0">
              <a:solidFill>
                <a:schemeClr val="tx1"/>
              </a:solidFill>
            </a:rPr>
            <a:t>Self declaration in n claim cases</a:t>
          </a:r>
          <a:endParaRPr lang="en-IN" dirty="0">
            <a:solidFill>
              <a:schemeClr val="tx1"/>
            </a:solidFill>
          </a:endParaRPr>
        </a:p>
      </dgm:t>
    </dgm:pt>
    <dgm:pt modelId="{6415C425-CD33-4911-A1F7-45765D9F6BB2}" type="parTrans" cxnId="{3D532E35-1C4B-42B8-82DC-40D2DCBF490C}">
      <dgm:prSet/>
      <dgm:spPr/>
      <dgm:t>
        <a:bodyPr/>
        <a:lstStyle/>
        <a:p>
          <a:endParaRPr lang="en-IN"/>
        </a:p>
      </dgm:t>
    </dgm:pt>
    <dgm:pt modelId="{55F57777-73C8-4B28-B40E-1C3A8EE905F9}" type="sibTrans" cxnId="{3D532E35-1C4B-42B8-82DC-40D2DCBF490C}">
      <dgm:prSet/>
      <dgm:spPr/>
      <dgm:t>
        <a:bodyPr/>
        <a:lstStyle/>
        <a:p>
          <a:endParaRPr lang="en-IN"/>
        </a:p>
      </dgm:t>
    </dgm:pt>
    <dgm:pt modelId="{DB3CABEC-207C-4548-963B-D91907E6CC96}">
      <dgm:prSet phldrT="[Text]"/>
      <dgm:spPr>
        <a:solidFill>
          <a:srgbClr val="0070C0"/>
        </a:solidFill>
      </dgm:spPr>
      <dgm:t>
        <a:bodyPr/>
        <a:lstStyle/>
        <a:p>
          <a:pPr algn="l"/>
          <a:r>
            <a:rPr lang="en-IN" dirty="0" smtClean="0">
              <a:solidFill>
                <a:schemeClr val="tx1"/>
              </a:solidFill>
            </a:rPr>
            <a:t>Additional documents if claim mode like discharge summary &amp; investigation report.</a:t>
          </a:r>
          <a:endParaRPr lang="en-IN" dirty="0">
            <a:solidFill>
              <a:schemeClr val="tx1"/>
            </a:solidFill>
          </a:endParaRPr>
        </a:p>
      </dgm:t>
    </dgm:pt>
    <dgm:pt modelId="{2E9E9103-1A31-4397-AA9A-A0D265B3C449}" type="parTrans" cxnId="{E0F9E7A3-1582-4435-8ABD-8E95B15E3B03}">
      <dgm:prSet/>
      <dgm:spPr/>
      <dgm:t>
        <a:bodyPr/>
        <a:lstStyle/>
        <a:p>
          <a:endParaRPr lang="en-IN"/>
        </a:p>
      </dgm:t>
    </dgm:pt>
    <dgm:pt modelId="{68BA5C47-2641-4EBB-A993-9FFDD67702F6}" type="sibTrans" cxnId="{E0F9E7A3-1582-4435-8ABD-8E95B15E3B03}">
      <dgm:prSet/>
      <dgm:spPr/>
      <dgm:t>
        <a:bodyPr/>
        <a:lstStyle/>
        <a:p>
          <a:endParaRPr lang="en-IN"/>
        </a:p>
      </dgm:t>
    </dgm:pt>
    <dgm:pt modelId="{83B24D94-4E3C-44EB-AD04-A04CBA05BF12}">
      <dgm:prSet phldrT="[Text]"/>
      <dgm:spPr/>
      <dgm:t>
        <a:bodyPr/>
        <a:lstStyle/>
        <a:p>
          <a:pPr algn="l"/>
          <a:r>
            <a:rPr lang="en-IN" dirty="0" smtClean="0">
              <a:solidFill>
                <a:schemeClr val="tx1"/>
              </a:solidFill>
            </a:rPr>
            <a:t>Duly filled portability form</a:t>
          </a:r>
          <a:endParaRPr lang="en-IN" dirty="0">
            <a:solidFill>
              <a:schemeClr val="tx1"/>
            </a:solidFill>
          </a:endParaRPr>
        </a:p>
      </dgm:t>
    </dgm:pt>
    <dgm:pt modelId="{0CFEA4FC-66AB-4EF2-8BE3-82354B1675FF}" type="parTrans" cxnId="{D6323C6E-5482-4806-99ED-94256F1751C7}">
      <dgm:prSet/>
      <dgm:spPr/>
      <dgm:t>
        <a:bodyPr/>
        <a:lstStyle/>
        <a:p>
          <a:endParaRPr lang="en-IN"/>
        </a:p>
      </dgm:t>
    </dgm:pt>
    <dgm:pt modelId="{13B858A4-B322-4E06-8FAF-289B0C09A5E3}" type="sibTrans" cxnId="{D6323C6E-5482-4806-99ED-94256F1751C7}">
      <dgm:prSet/>
      <dgm:spPr/>
      <dgm:t>
        <a:bodyPr/>
        <a:lstStyle/>
        <a:p>
          <a:endParaRPr lang="en-IN"/>
        </a:p>
      </dgm:t>
    </dgm:pt>
    <dgm:pt modelId="{F95031F2-A64F-4850-AA63-56FEF84186B6}">
      <dgm:prSet phldrT="[Text]"/>
      <dgm:spPr/>
      <dgm:t>
        <a:bodyPr/>
        <a:lstStyle/>
        <a:p>
          <a:pPr algn="l"/>
          <a:r>
            <a:rPr lang="en-IN" dirty="0" smtClean="0">
              <a:solidFill>
                <a:schemeClr val="tx1"/>
              </a:solidFill>
            </a:rPr>
            <a:t>All details including forms, medical receipts &amp; claim history to be showed at the IRDA website within 7 working days.</a:t>
          </a:r>
          <a:endParaRPr lang="en-IN" dirty="0">
            <a:solidFill>
              <a:schemeClr val="tx1"/>
            </a:solidFill>
          </a:endParaRPr>
        </a:p>
      </dgm:t>
    </dgm:pt>
    <dgm:pt modelId="{6857E633-6715-4E12-BA6E-6F6090390015}" type="parTrans" cxnId="{307E14E2-09B6-4B45-A9D9-743759D9A401}">
      <dgm:prSet/>
      <dgm:spPr/>
      <dgm:t>
        <a:bodyPr/>
        <a:lstStyle/>
        <a:p>
          <a:endParaRPr lang="en-IN"/>
        </a:p>
      </dgm:t>
    </dgm:pt>
    <dgm:pt modelId="{0CCDC299-B280-492A-8047-02F6CF308592}" type="sibTrans" cxnId="{307E14E2-09B6-4B45-A9D9-743759D9A401}">
      <dgm:prSet/>
      <dgm:spPr/>
      <dgm:t>
        <a:bodyPr/>
        <a:lstStyle/>
        <a:p>
          <a:endParaRPr lang="en-IN"/>
        </a:p>
      </dgm:t>
    </dgm:pt>
    <dgm:pt modelId="{64A36D47-9E0F-4FB7-B672-73F2B54AB4ED}" type="pres">
      <dgm:prSet presAssocID="{C3D2BDFD-606C-4C43-BEEF-32775148D559}" presName="composite" presStyleCnt="0">
        <dgm:presLayoutVars>
          <dgm:chMax val="1"/>
          <dgm:dir/>
          <dgm:resizeHandles val="exact"/>
        </dgm:presLayoutVars>
      </dgm:prSet>
      <dgm:spPr/>
      <dgm:t>
        <a:bodyPr/>
        <a:lstStyle/>
        <a:p>
          <a:endParaRPr lang="en-IN"/>
        </a:p>
      </dgm:t>
    </dgm:pt>
    <dgm:pt modelId="{37870D4E-2470-4360-A5E6-E784E5E872A7}" type="pres">
      <dgm:prSet presAssocID="{58B3DD1F-0C5B-459D-A265-1EA74A4139E6}" presName="roof" presStyleLbl="dkBgShp" presStyleIdx="0" presStyleCnt="2" custScaleY="60920" custLinFactNeighborY="-89793"/>
      <dgm:spPr/>
      <dgm:t>
        <a:bodyPr/>
        <a:lstStyle/>
        <a:p>
          <a:endParaRPr lang="en-IN"/>
        </a:p>
      </dgm:t>
    </dgm:pt>
    <dgm:pt modelId="{5D411D8A-D93C-454C-AFA3-7D0F3E27E4DC}" type="pres">
      <dgm:prSet presAssocID="{58B3DD1F-0C5B-459D-A265-1EA74A4139E6}" presName="pillars" presStyleCnt="0"/>
      <dgm:spPr/>
    </dgm:pt>
    <dgm:pt modelId="{3FCE46C7-6792-46EA-A159-F1247CFF27FB}" type="pres">
      <dgm:prSet presAssocID="{58B3DD1F-0C5B-459D-A265-1EA74A4139E6}" presName="pillar1" presStyleLbl="node1" presStyleIdx="0" presStyleCnt="2" custScaleY="125725">
        <dgm:presLayoutVars>
          <dgm:bulletEnabled val="1"/>
        </dgm:presLayoutVars>
      </dgm:prSet>
      <dgm:spPr/>
      <dgm:t>
        <a:bodyPr/>
        <a:lstStyle/>
        <a:p>
          <a:endParaRPr lang="en-IN"/>
        </a:p>
      </dgm:t>
    </dgm:pt>
    <dgm:pt modelId="{6AD3E74E-1B0B-421E-8898-5970FE036CD7}" type="pres">
      <dgm:prSet presAssocID="{4269BBDB-FF6E-4503-940F-0AE51824C7C9}" presName="pillarX" presStyleLbl="node1" presStyleIdx="1" presStyleCnt="2" custScaleY="123974">
        <dgm:presLayoutVars>
          <dgm:bulletEnabled val="1"/>
        </dgm:presLayoutVars>
      </dgm:prSet>
      <dgm:spPr/>
      <dgm:t>
        <a:bodyPr/>
        <a:lstStyle/>
        <a:p>
          <a:endParaRPr lang="en-IN"/>
        </a:p>
      </dgm:t>
    </dgm:pt>
    <dgm:pt modelId="{F8CC797F-030E-439B-8F7E-787F0A6B5C2F}" type="pres">
      <dgm:prSet presAssocID="{58B3DD1F-0C5B-459D-A265-1EA74A4139E6}" presName="base" presStyleLbl="dkBgShp" presStyleIdx="1" presStyleCnt="2"/>
      <dgm:spPr/>
    </dgm:pt>
  </dgm:ptLst>
  <dgm:cxnLst>
    <dgm:cxn modelId="{3B50D8BE-B010-469C-BAF4-B3369426A611}" type="presOf" srcId="{4269BBDB-FF6E-4503-940F-0AE51824C7C9}" destId="{6AD3E74E-1B0B-421E-8898-5970FE036CD7}" srcOrd="0" destOrd="0" presId="urn:microsoft.com/office/officeart/2005/8/layout/hList3"/>
    <dgm:cxn modelId="{B6B00F52-3ABF-40AE-940D-4941853D304B}" type="presOf" srcId="{83B24D94-4E3C-44EB-AD04-A04CBA05BF12}" destId="{6AD3E74E-1B0B-421E-8898-5970FE036CD7}" srcOrd="0" destOrd="2" presId="urn:microsoft.com/office/officeart/2005/8/layout/hList3"/>
    <dgm:cxn modelId="{307E14E2-09B6-4B45-A9D9-743759D9A401}" srcId="{4269BBDB-FF6E-4503-940F-0AE51824C7C9}" destId="{F95031F2-A64F-4850-AA63-56FEF84186B6}" srcOrd="2" destOrd="0" parTransId="{6857E633-6715-4E12-BA6E-6F6090390015}" sibTransId="{0CCDC299-B280-492A-8047-02F6CF308592}"/>
    <dgm:cxn modelId="{8AF56DD0-BB23-4B2C-95CB-122A7B4121C0}" type="presOf" srcId="{CB05E5A6-A563-4024-9675-370E5DC6CC44}" destId="{6AD3E74E-1B0B-421E-8898-5970FE036CD7}" srcOrd="0" destOrd="1" presId="urn:microsoft.com/office/officeart/2005/8/layout/hList3"/>
    <dgm:cxn modelId="{39C38E21-77FA-43B3-A3FF-BD7CDD811807}" srcId="{58B3DD1F-0C5B-459D-A265-1EA74A4139E6}" destId="{4269BBDB-FF6E-4503-940F-0AE51824C7C9}" srcOrd="1" destOrd="0" parTransId="{7194C001-2C63-4815-B811-A754642A4F16}" sibTransId="{9047FA48-0D84-4A53-A2E3-4CACFC5B0ABF}"/>
    <dgm:cxn modelId="{CB03E024-1A99-4993-AD69-7543C0903BA2}" type="presOf" srcId="{1F2A93D7-C138-4128-A507-71B1140F0539}" destId="{3FCE46C7-6792-46EA-A159-F1247CFF27FB}" srcOrd="0" destOrd="0" presId="urn:microsoft.com/office/officeart/2005/8/layout/hList3"/>
    <dgm:cxn modelId="{992638AC-ABCC-4F72-AFA7-F8FB1D8A82FB}" srcId="{58B3DD1F-0C5B-459D-A265-1EA74A4139E6}" destId="{1F2A93D7-C138-4128-A507-71B1140F0539}" srcOrd="0" destOrd="0" parTransId="{C7114039-08CD-404A-B2CC-C91DE7F56A10}" sibTransId="{6EA11B8E-7710-45EC-BC8B-E368205CA615}"/>
    <dgm:cxn modelId="{CF9730E4-5F2B-4736-B242-7A16AA108641}" type="presOf" srcId="{DBD5284A-16FD-41F5-B249-7F083CD49358}" destId="{3FCE46C7-6792-46EA-A159-F1247CFF27FB}" srcOrd="0" destOrd="1" presId="urn:microsoft.com/office/officeart/2005/8/layout/hList3"/>
    <dgm:cxn modelId="{3D532E35-1C4B-42B8-82DC-40D2DCBF490C}" srcId="{1F2A93D7-C138-4128-A507-71B1140F0539}" destId="{8E9148AA-A684-4D72-B7A4-3166A9B867D1}" srcOrd="2" destOrd="0" parTransId="{6415C425-CD33-4911-A1F7-45765D9F6BB2}" sibTransId="{55F57777-73C8-4B28-B40E-1C3A8EE905F9}"/>
    <dgm:cxn modelId="{D6323C6E-5482-4806-99ED-94256F1751C7}" srcId="{4269BBDB-FF6E-4503-940F-0AE51824C7C9}" destId="{83B24D94-4E3C-44EB-AD04-A04CBA05BF12}" srcOrd="1" destOrd="0" parTransId="{0CFEA4FC-66AB-4EF2-8BE3-82354B1675FF}" sibTransId="{13B858A4-B322-4E06-8FAF-289B0C09A5E3}"/>
    <dgm:cxn modelId="{A86C8919-61DC-4D4E-B853-497F1F39D65C}" srcId="{4269BBDB-FF6E-4503-940F-0AE51824C7C9}" destId="{CB05E5A6-A563-4024-9675-370E5DC6CC44}" srcOrd="0" destOrd="0" parTransId="{D232E83C-D105-4771-88A0-469C56D1DBBF}" sibTransId="{ECCC1B64-C32F-4963-BCC2-3A1D7850EC63}"/>
    <dgm:cxn modelId="{EFF48742-3D79-4E99-916A-C97122CE35DD}" type="presOf" srcId="{2427D2D8-4EBD-4B86-A499-10942A7EDFA0}" destId="{3FCE46C7-6792-46EA-A159-F1247CFF27FB}" srcOrd="0" destOrd="2" presId="urn:microsoft.com/office/officeart/2005/8/layout/hList3"/>
    <dgm:cxn modelId="{A535FCD5-37CC-4EFB-938D-EDF2A46778AB}" type="presOf" srcId="{C3D2BDFD-606C-4C43-BEEF-32775148D559}" destId="{64A36D47-9E0F-4FB7-B672-73F2B54AB4ED}" srcOrd="0" destOrd="0" presId="urn:microsoft.com/office/officeart/2005/8/layout/hList3"/>
    <dgm:cxn modelId="{D8DE748A-C31E-452D-B546-F4F56E831FE6}" type="presOf" srcId="{8E9148AA-A684-4D72-B7A4-3166A9B867D1}" destId="{3FCE46C7-6792-46EA-A159-F1247CFF27FB}" srcOrd="0" destOrd="3" presId="urn:microsoft.com/office/officeart/2005/8/layout/hList3"/>
    <dgm:cxn modelId="{E0F9E7A3-1582-4435-8ABD-8E95B15E3B03}" srcId="{1F2A93D7-C138-4128-A507-71B1140F0539}" destId="{DB3CABEC-207C-4548-963B-D91907E6CC96}" srcOrd="3" destOrd="0" parTransId="{2E9E9103-1A31-4397-AA9A-A0D265B3C449}" sibTransId="{68BA5C47-2641-4EBB-A993-9FFDD67702F6}"/>
    <dgm:cxn modelId="{D67F7830-FC16-4347-9703-25EBA5DBE4C5}" type="presOf" srcId="{58B3DD1F-0C5B-459D-A265-1EA74A4139E6}" destId="{37870D4E-2470-4360-A5E6-E784E5E872A7}" srcOrd="0" destOrd="0" presId="urn:microsoft.com/office/officeart/2005/8/layout/hList3"/>
    <dgm:cxn modelId="{1F1F2817-6775-4951-B61E-913E7DE923BC}" srcId="{1F2A93D7-C138-4128-A507-71B1140F0539}" destId="{2427D2D8-4EBD-4B86-A499-10942A7EDFA0}" srcOrd="1" destOrd="0" parTransId="{C67A6C8F-4035-4902-8BEC-2F3D69AB21FF}" sibTransId="{58770000-06DC-4B22-B3AE-03BDD455E02C}"/>
    <dgm:cxn modelId="{0F51D28B-DEAF-4708-B2C4-582EA096689C}" type="presOf" srcId="{DB3CABEC-207C-4548-963B-D91907E6CC96}" destId="{3FCE46C7-6792-46EA-A159-F1247CFF27FB}" srcOrd="0" destOrd="4" presId="urn:microsoft.com/office/officeart/2005/8/layout/hList3"/>
    <dgm:cxn modelId="{B404044F-BB82-4E12-AA41-ABAB579483E9}" srcId="{1F2A93D7-C138-4128-A507-71B1140F0539}" destId="{DBD5284A-16FD-41F5-B249-7F083CD49358}" srcOrd="0" destOrd="0" parTransId="{5F0532FD-ECC8-4980-B7A9-78A042DC0551}" sibTransId="{72196687-91CA-46DE-B175-F32344C29251}"/>
    <dgm:cxn modelId="{603B2986-8EC6-43DE-AB6D-02685494C12E}" srcId="{C3D2BDFD-606C-4C43-BEEF-32775148D559}" destId="{58B3DD1F-0C5B-459D-A265-1EA74A4139E6}" srcOrd="0" destOrd="0" parTransId="{8F20902B-7AB5-4E10-981A-1F00F480EDC5}" sibTransId="{0B4CD1E5-323B-4ED9-B85C-51B21C2A481E}"/>
    <dgm:cxn modelId="{F8318985-2ECD-41BE-8BBB-B4FE779E8FAB}" type="presOf" srcId="{F95031F2-A64F-4850-AA63-56FEF84186B6}" destId="{6AD3E74E-1B0B-421E-8898-5970FE036CD7}" srcOrd="0" destOrd="3" presId="urn:microsoft.com/office/officeart/2005/8/layout/hList3"/>
    <dgm:cxn modelId="{5F647911-D328-4256-8E53-8D3868E33E3B}" type="presParOf" srcId="{64A36D47-9E0F-4FB7-B672-73F2B54AB4ED}" destId="{37870D4E-2470-4360-A5E6-E784E5E872A7}" srcOrd="0" destOrd="0" presId="urn:microsoft.com/office/officeart/2005/8/layout/hList3"/>
    <dgm:cxn modelId="{A2C66E3E-8F7E-4E38-8BE2-EC63336B1E29}" type="presParOf" srcId="{64A36D47-9E0F-4FB7-B672-73F2B54AB4ED}" destId="{5D411D8A-D93C-454C-AFA3-7D0F3E27E4DC}" srcOrd="1" destOrd="0" presId="urn:microsoft.com/office/officeart/2005/8/layout/hList3"/>
    <dgm:cxn modelId="{42886CFB-5756-459D-B52D-89E3BC71D7A3}" type="presParOf" srcId="{5D411D8A-D93C-454C-AFA3-7D0F3E27E4DC}" destId="{3FCE46C7-6792-46EA-A159-F1247CFF27FB}" srcOrd="0" destOrd="0" presId="urn:microsoft.com/office/officeart/2005/8/layout/hList3"/>
    <dgm:cxn modelId="{CEBE9504-643D-476E-83E5-B7E1A1DB5000}" type="presParOf" srcId="{5D411D8A-D93C-454C-AFA3-7D0F3E27E4DC}" destId="{6AD3E74E-1B0B-421E-8898-5970FE036CD7}" srcOrd="1" destOrd="0" presId="urn:microsoft.com/office/officeart/2005/8/layout/hList3"/>
    <dgm:cxn modelId="{B6DA8CC2-5EC0-4929-874B-47053B2204C0}" type="presParOf" srcId="{64A36D47-9E0F-4FB7-B672-73F2B54AB4ED}" destId="{F8CC797F-030E-439B-8F7E-787F0A6B5C2F}"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F25C740-90EC-4CF7-BA45-B62447F247AA}"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n-IN"/>
        </a:p>
      </dgm:t>
    </dgm:pt>
    <dgm:pt modelId="{DE1C4B59-E63F-4AA8-A19D-B883895DE7B5}">
      <dgm:prSet/>
      <dgm:spPr/>
      <dgm:t>
        <a:bodyPr/>
        <a:lstStyle/>
        <a:p>
          <a:pPr rtl="0"/>
          <a:r>
            <a:rPr lang="en-IN" dirty="0" smtClean="0">
              <a:solidFill>
                <a:schemeClr val="tx1"/>
              </a:solidFill>
            </a:rPr>
            <a:t>The policy allows holder to visit any doctor / hospital as per his/her desire.</a:t>
          </a:r>
          <a:endParaRPr lang="en-IN" dirty="0">
            <a:solidFill>
              <a:schemeClr val="tx1"/>
            </a:solidFill>
          </a:endParaRPr>
        </a:p>
      </dgm:t>
    </dgm:pt>
    <dgm:pt modelId="{E9887F2D-7362-49DD-AE42-1A9A251A96E5}" type="parTrans" cxnId="{7AF012CE-B483-4779-94E3-745D4146CEE4}">
      <dgm:prSet/>
      <dgm:spPr/>
      <dgm:t>
        <a:bodyPr/>
        <a:lstStyle/>
        <a:p>
          <a:endParaRPr lang="en-IN"/>
        </a:p>
      </dgm:t>
    </dgm:pt>
    <dgm:pt modelId="{8E326F9B-66C2-4D84-9834-34BFCDE79676}" type="sibTrans" cxnId="{7AF012CE-B483-4779-94E3-745D4146CEE4}">
      <dgm:prSet/>
      <dgm:spPr/>
      <dgm:t>
        <a:bodyPr/>
        <a:lstStyle/>
        <a:p>
          <a:endParaRPr lang="en-IN"/>
        </a:p>
      </dgm:t>
    </dgm:pt>
    <dgm:pt modelId="{0DBFBBFE-AD80-44C6-B571-98CDA7B8817D}">
      <dgm:prSet/>
      <dgm:spPr/>
      <dgm:t>
        <a:bodyPr/>
        <a:lstStyle/>
        <a:p>
          <a:pPr rtl="0"/>
          <a:r>
            <a:rPr lang="en-IN" dirty="0" smtClean="0">
              <a:solidFill>
                <a:schemeClr val="tx1"/>
              </a:solidFill>
            </a:rPr>
            <a:t>The policyholder pay up front for services &amp; then submit a claim to the insurance company for reimbursement.</a:t>
          </a:r>
          <a:endParaRPr lang="en-IN" dirty="0">
            <a:solidFill>
              <a:schemeClr val="tx1"/>
            </a:solidFill>
          </a:endParaRPr>
        </a:p>
      </dgm:t>
    </dgm:pt>
    <dgm:pt modelId="{BA4DEC98-A97B-4B19-BCA8-3F44143EEBDA}" type="parTrans" cxnId="{9EB2A7C5-80B5-4852-957D-AC487348540F}">
      <dgm:prSet/>
      <dgm:spPr/>
      <dgm:t>
        <a:bodyPr/>
        <a:lstStyle/>
        <a:p>
          <a:endParaRPr lang="en-IN"/>
        </a:p>
      </dgm:t>
    </dgm:pt>
    <dgm:pt modelId="{1612B605-6AD0-463E-9DE6-621A30FE9F8B}" type="sibTrans" cxnId="{9EB2A7C5-80B5-4852-957D-AC487348540F}">
      <dgm:prSet/>
      <dgm:spPr/>
      <dgm:t>
        <a:bodyPr/>
        <a:lstStyle/>
        <a:p>
          <a:endParaRPr lang="en-IN"/>
        </a:p>
      </dgm:t>
    </dgm:pt>
    <dgm:pt modelId="{7BB3FC44-34F2-4C18-9FF3-97856EF4C8F5}">
      <dgm:prSet/>
      <dgm:spPr/>
      <dgm:t>
        <a:bodyPr/>
        <a:lstStyle/>
        <a:p>
          <a:pPr rtl="0"/>
          <a:r>
            <a:rPr lang="en-IN" dirty="0" smtClean="0">
              <a:solidFill>
                <a:schemeClr val="tx1"/>
              </a:solidFill>
            </a:rPr>
            <a:t>Known as “Free for service” or “Traditional Indemnity plan”</a:t>
          </a:r>
          <a:endParaRPr lang="en-IN" dirty="0">
            <a:solidFill>
              <a:schemeClr val="tx1"/>
            </a:solidFill>
          </a:endParaRPr>
        </a:p>
      </dgm:t>
    </dgm:pt>
    <dgm:pt modelId="{EDD188B0-ADA5-4E45-85BE-773D0E219435}" type="parTrans" cxnId="{00B756BC-1246-4FB8-89D2-D3D5F4DAC49B}">
      <dgm:prSet/>
      <dgm:spPr/>
      <dgm:t>
        <a:bodyPr/>
        <a:lstStyle/>
        <a:p>
          <a:endParaRPr lang="en-IN"/>
        </a:p>
      </dgm:t>
    </dgm:pt>
    <dgm:pt modelId="{F27CB324-235C-4BA7-B125-86B59B0E11B2}" type="sibTrans" cxnId="{00B756BC-1246-4FB8-89D2-D3D5F4DAC49B}">
      <dgm:prSet/>
      <dgm:spPr/>
      <dgm:t>
        <a:bodyPr/>
        <a:lstStyle/>
        <a:p>
          <a:endParaRPr lang="en-IN"/>
        </a:p>
      </dgm:t>
    </dgm:pt>
    <dgm:pt modelId="{D7F17B94-6538-46A8-9DEA-D1854F85BF61}">
      <dgm:prSet/>
      <dgm:spPr/>
      <dgm:t>
        <a:bodyPr/>
        <a:lstStyle/>
        <a:p>
          <a:pPr rtl="0"/>
          <a:r>
            <a:rPr lang="en-IN" dirty="0" smtClean="0">
              <a:solidFill>
                <a:schemeClr val="tx1"/>
              </a:solidFill>
            </a:rPr>
            <a:t>Provides flexibility &amp; freedom in health insurance plan. </a:t>
          </a:r>
          <a:endParaRPr lang="en-IN" dirty="0">
            <a:solidFill>
              <a:schemeClr val="tx1"/>
            </a:solidFill>
          </a:endParaRPr>
        </a:p>
      </dgm:t>
    </dgm:pt>
    <dgm:pt modelId="{2C44E42A-A97A-4D3A-8E7A-708DB4896988}" type="parTrans" cxnId="{CA5D9073-B046-4841-99CD-E72CCA7685BC}">
      <dgm:prSet/>
      <dgm:spPr/>
      <dgm:t>
        <a:bodyPr/>
        <a:lstStyle/>
        <a:p>
          <a:endParaRPr lang="en-IN"/>
        </a:p>
      </dgm:t>
    </dgm:pt>
    <dgm:pt modelId="{A2E1B211-BF8B-4B1A-9CC7-2A6D42DD45F2}" type="sibTrans" cxnId="{CA5D9073-B046-4841-99CD-E72CCA7685BC}">
      <dgm:prSet/>
      <dgm:spPr/>
      <dgm:t>
        <a:bodyPr/>
        <a:lstStyle/>
        <a:p>
          <a:endParaRPr lang="en-IN"/>
        </a:p>
      </dgm:t>
    </dgm:pt>
    <dgm:pt modelId="{084F8EDA-3252-44F4-B93E-F7C2F9890F08}">
      <dgm:prSet/>
      <dgm:spPr/>
      <dgm:t>
        <a:bodyPr/>
        <a:lstStyle/>
        <a:p>
          <a:pPr rtl="0"/>
          <a:r>
            <a:rPr lang="en-IN" dirty="0" smtClean="0">
              <a:solidFill>
                <a:schemeClr val="tx1"/>
              </a:solidFill>
            </a:rPr>
            <a:t>Usual, Customary &amp; Reasonable rates are the amount that medical service providers in the area usually charge for services.</a:t>
          </a:r>
          <a:endParaRPr lang="en-IN" dirty="0">
            <a:solidFill>
              <a:schemeClr val="tx1"/>
            </a:solidFill>
          </a:endParaRPr>
        </a:p>
      </dgm:t>
    </dgm:pt>
    <dgm:pt modelId="{17939277-B3E3-444A-8DD5-5D1C35986898}" type="parTrans" cxnId="{7DCB7368-8222-4A2B-8239-0C6E65E5998C}">
      <dgm:prSet/>
      <dgm:spPr/>
      <dgm:t>
        <a:bodyPr/>
        <a:lstStyle/>
        <a:p>
          <a:endParaRPr lang="en-IN"/>
        </a:p>
      </dgm:t>
    </dgm:pt>
    <dgm:pt modelId="{57F909CA-66C8-48BD-B14D-FA2D94EA0F73}" type="sibTrans" cxnId="{7DCB7368-8222-4A2B-8239-0C6E65E5998C}">
      <dgm:prSet/>
      <dgm:spPr/>
      <dgm:t>
        <a:bodyPr/>
        <a:lstStyle/>
        <a:p>
          <a:endParaRPr lang="en-IN"/>
        </a:p>
      </dgm:t>
    </dgm:pt>
    <dgm:pt modelId="{A3263032-C09F-4BC3-9EDB-61B548C082A5}">
      <dgm:prSet/>
      <dgm:spPr/>
      <dgm:t>
        <a:bodyPr/>
        <a:lstStyle/>
        <a:p>
          <a:pPr rtl="0"/>
          <a:r>
            <a:rPr lang="en-IN" dirty="0" smtClean="0">
              <a:solidFill>
                <a:schemeClr val="tx1"/>
              </a:solidFill>
            </a:rPr>
            <a:t>May not include preventive services. Preventive check up includes yearly check up, routine visit to prevent illnesses.</a:t>
          </a:r>
          <a:endParaRPr lang="en-IN" dirty="0">
            <a:solidFill>
              <a:schemeClr val="tx1"/>
            </a:solidFill>
          </a:endParaRPr>
        </a:p>
      </dgm:t>
    </dgm:pt>
    <dgm:pt modelId="{EA413C9A-8A59-4038-B7F4-2163DE301976}" type="parTrans" cxnId="{F2899A65-669B-4376-B026-F23FC2AC98B9}">
      <dgm:prSet/>
      <dgm:spPr/>
      <dgm:t>
        <a:bodyPr/>
        <a:lstStyle/>
        <a:p>
          <a:endParaRPr lang="en-IN"/>
        </a:p>
      </dgm:t>
    </dgm:pt>
    <dgm:pt modelId="{892F1F1C-674E-457E-8A85-D8B46ACD502B}" type="sibTrans" cxnId="{F2899A65-669B-4376-B026-F23FC2AC98B9}">
      <dgm:prSet/>
      <dgm:spPr/>
      <dgm:t>
        <a:bodyPr/>
        <a:lstStyle/>
        <a:p>
          <a:endParaRPr lang="en-IN"/>
        </a:p>
      </dgm:t>
    </dgm:pt>
    <dgm:pt modelId="{93DB86DB-D865-4FB4-A6A9-A4409540EA0C}" type="pres">
      <dgm:prSet presAssocID="{4F25C740-90EC-4CF7-BA45-B62447F247AA}" presName="linear" presStyleCnt="0">
        <dgm:presLayoutVars>
          <dgm:animLvl val="lvl"/>
          <dgm:resizeHandles val="exact"/>
        </dgm:presLayoutVars>
      </dgm:prSet>
      <dgm:spPr/>
      <dgm:t>
        <a:bodyPr/>
        <a:lstStyle/>
        <a:p>
          <a:endParaRPr lang="en-IN"/>
        </a:p>
      </dgm:t>
    </dgm:pt>
    <dgm:pt modelId="{FD011D86-7C4A-40B7-8607-71DF9D1521AA}" type="pres">
      <dgm:prSet presAssocID="{DE1C4B59-E63F-4AA8-A19D-B883895DE7B5}" presName="parentText" presStyleLbl="node1" presStyleIdx="0" presStyleCnt="6">
        <dgm:presLayoutVars>
          <dgm:chMax val="0"/>
          <dgm:bulletEnabled val="1"/>
        </dgm:presLayoutVars>
      </dgm:prSet>
      <dgm:spPr/>
      <dgm:t>
        <a:bodyPr/>
        <a:lstStyle/>
        <a:p>
          <a:endParaRPr lang="en-IN"/>
        </a:p>
      </dgm:t>
    </dgm:pt>
    <dgm:pt modelId="{0F06AA0F-B3B8-4041-8FBB-42A29BB221DF}" type="pres">
      <dgm:prSet presAssocID="{8E326F9B-66C2-4D84-9834-34BFCDE79676}" presName="spacer" presStyleCnt="0"/>
      <dgm:spPr/>
    </dgm:pt>
    <dgm:pt modelId="{D393C984-F6EB-491D-870A-722A5309AFCD}" type="pres">
      <dgm:prSet presAssocID="{0DBFBBFE-AD80-44C6-B571-98CDA7B8817D}" presName="parentText" presStyleLbl="node1" presStyleIdx="1" presStyleCnt="6">
        <dgm:presLayoutVars>
          <dgm:chMax val="0"/>
          <dgm:bulletEnabled val="1"/>
        </dgm:presLayoutVars>
      </dgm:prSet>
      <dgm:spPr/>
      <dgm:t>
        <a:bodyPr/>
        <a:lstStyle/>
        <a:p>
          <a:endParaRPr lang="en-IN"/>
        </a:p>
      </dgm:t>
    </dgm:pt>
    <dgm:pt modelId="{294B6438-6E9D-4296-94F7-0CF2014CA84D}" type="pres">
      <dgm:prSet presAssocID="{1612B605-6AD0-463E-9DE6-621A30FE9F8B}" presName="spacer" presStyleCnt="0"/>
      <dgm:spPr/>
    </dgm:pt>
    <dgm:pt modelId="{E5FF41C5-1932-4711-9ECB-E2839B7C35C5}" type="pres">
      <dgm:prSet presAssocID="{7BB3FC44-34F2-4C18-9FF3-97856EF4C8F5}" presName="parentText" presStyleLbl="node1" presStyleIdx="2" presStyleCnt="6">
        <dgm:presLayoutVars>
          <dgm:chMax val="0"/>
          <dgm:bulletEnabled val="1"/>
        </dgm:presLayoutVars>
      </dgm:prSet>
      <dgm:spPr/>
      <dgm:t>
        <a:bodyPr/>
        <a:lstStyle/>
        <a:p>
          <a:endParaRPr lang="en-IN"/>
        </a:p>
      </dgm:t>
    </dgm:pt>
    <dgm:pt modelId="{923C0E0D-E2D1-4430-911F-A4B30A693409}" type="pres">
      <dgm:prSet presAssocID="{F27CB324-235C-4BA7-B125-86B59B0E11B2}" presName="spacer" presStyleCnt="0"/>
      <dgm:spPr/>
    </dgm:pt>
    <dgm:pt modelId="{C7452012-9336-425E-8FEC-A02E3B5AE136}" type="pres">
      <dgm:prSet presAssocID="{D7F17B94-6538-46A8-9DEA-D1854F85BF61}" presName="parentText" presStyleLbl="node1" presStyleIdx="3" presStyleCnt="6">
        <dgm:presLayoutVars>
          <dgm:chMax val="0"/>
          <dgm:bulletEnabled val="1"/>
        </dgm:presLayoutVars>
      </dgm:prSet>
      <dgm:spPr/>
      <dgm:t>
        <a:bodyPr/>
        <a:lstStyle/>
        <a:p>
          <a:endParaRPr lang="en-IN"/>
        </a:p>
      </dgm:t>
    </dgm:pt>
    <dgm:pt modelId="{AB0CBE7F-FDBA-49CC-A9FB-50F4981CD940}" type="pres">
      <dgm:prSet presAssocID="{A2E1B211-BF8B-4B1A-9CC7-2A6D42DD45F2}" presName="spacer" presStyleCnt="0"/>
      <dgm:spPr/>
    </dgm:pt>
    <dgm:pt modelId="{A41B3049-322F-4896-BE52-74B7A9150BCD}" type="pres">
      <dgm:prSet presAssocID="{084F8EDA-3252-44F4-B93E-F7C2F9890F08}" presName="parentText" presStyleLbl="node1" presStyleIdx="4" presStyleCnt="6">
        <dgm:presLayoutVars>
          <dgm:chMax val="0"/>
          <dgm:bulletEnabled val="1"/>
        </dgm:presLayoutVars>
      </dgm:prSet>
      <dgm:spPr/>
      <dgm:t>
        <a:bodyPr/>
        <a:lstStyle/>
        <a:p>
          <a:endParaRPr lang="en-IN"/>
        </a:p>
      </dgm:t>
    </dgm:pt>
    <dgm:pt modelId="{D08C3A31-4C3E-4F64-AAF2-B3DF77FB6880}" type="pres">
      <dgm:prSet presAssocID="{57F909CA-66C8-48BD-B14D-FA2D94EA0F73}" presName="spacer" presStyleCnt="0"/>
      <dgm:spPr/>
    </dgm:pt>
    <dgm:pt modelId="{4950649B-2B21-417C-82E2-F684F007D57D}" type="pres">
      <dgm:prSet presAssocID="{A3263032-C09F-4BC3-9EDB-61B548C082A5}" presName="parentText" presStyleLbl="node1" presStyleIdx="5" presStyleCnt="6">
        <dgm:presLayoutVars>
          <dgm:chMax val="0"/>
          <dgm:bulletEnabled val="1"/>
        </dgm:presLayoutVars>
      </dgm:prSet>
      <dgm:spPr/>
      <dgm:t>
        <a:bodyPr/>
        <a:lstStyle/>
        <a:p>
          <a:endParaRPr lang="en-IN"/>
        </a:p>
      </dgm:t>
    </dgm:pt>
  </dgm:ptLst>
  <dgm:cxnLst>
    <dgm:cxn modelId="{0C285226-9993-469D-A651-18934A8D2099}" type="presOf" srcId="{A3263032-C09F-4BC3-9EDB-61B548C082A5}" destId="{4950649B-2B21-417C-82E2-F684F007D57D}" srcOrd="0" destOrd="0" presId="urn:microsoft.com/office/officeart/2005/8/layout/vList2"/>
    <dgm:cxn modelId="{A5AA1675-0F57-40BE-9146-62A9AFF04895}" type="presOf" srcId="{DE1C4B59-E63F-4AA8-A19D-B883895DE7B5}" destId="{FD011D86-7C4A-40B7-8607-71DF9D1521AA}" srcOrd="0" destOrd="0" presId="urn:microsoft.com/office/officeart/2005/8/layout/vList2"/>
    <dgm:cxn modelId="{3A89B068-2EE7-4B72-BFC0-7ADB184CA003}" type="presOf" srcId="{4F25C740-90EC-4CF7-BA45-B62447F247AA}" destId="{93DB86DB-D865-4FB4-A6A9-A4409540EA0C}" srcOrd="0" destOrd="0" presId="urn:microsoft.com/office/officeart/2005/8/layout/vList2"/>
    <dgm:cxn modelId="{6AC99B4D-8A73-47D2-AE7B-CD1F4078CC91}" type="presOf" srcId="{7BB3FC44-34F2-4C18-9FF3-97856EF4C8F5}" destId="{E5FF41C5-1932-4711-9ECB-E2839B7C35C5}" srcOrd="0" destOrd="0" presId="urn:microsoft.com/office/officeart/2005/8/layout/vList2"/>
    <dgm:cxn modelId="{06E262EF-8564-45EA-8EF8-717C8DDECEBF}" type="presOf" srcId="{084F8EDA-3252-44F4-B93E-F7C2F9890F08}" destId="{A41B3049-322F-4896-BE52-74B7A9150BCD}" srcOrd="0" destOrd="0" presId="urn:microsoft.com/office/officeart/2005/8/layout/vList2"/>
    <dgm:cxn modelId="{9EB2A7C5-80B5-4852-957D-AC487348540F}" srcId="{4F25C740-90EC-4CF7-BA45-B62447F247AA}" destId="{0DBFBBFE-AD80-44C6-B571-98CDA7B8817D}" srcOrd="1" destOrd="0" parTransId="{BA4DEC98-A97B-4B19-BCA8-3F44143EEBDA}" sibTransId="{1612B605-6AD0-463E-9DE6-621A30FE9F8B}"/>
    <dgm:cxn modelId="{7AF012CE-B483-4779-94E3-745D4146CEE4}" srcId="{4F25C740-90EC-4CF7-BA45-B62447F247AA}" destId="{DE1C4B59-E63F-4AA8-A19D-B883895DE7B5}" srcOrd="0" destOrd="0" parTransId="{E9887F2D-7362-49DD-AE42-1A9A251A96E5}" sibTransId="{8E326F9B-66C2-4D84-9834-34BFCDE79676}"/>
    <dgm:cxn modelId="{139A71A0-FAEB-4FDB-9E23-457811CAD71C}" type="presOf" srcId="{0DBFBBFE-AD80-44C6-B571-98CDA7B8817D}" destId="{D393C984-F6EB-491D-870A-722A5309AFCD}" srcOrd="0" destOrd="0" presId="urn:microsoft.com/office/officeart/2005/8/layout/vList2"/>
    <dgm:cxn modelId="{7DCB7368-8222-4A2B-8239-0C6E65E5998C}" srcId="{4F25C740-90EC-4CF7-BA45-B62447F247AA}" destId="{084F8EDA-3252-44F4-B93E-F7C2F9890F08}" srcOrd="4" destOrd="0" parTransId="{17939277-B3E3-444A-8DD5-5D1C35986898}" sibTransId="{57F909CA-66C8-48BD-B14D-FA2D94EA0F73}"/>
    <dgm:cxn modelId="{CA5D9073-B046-4841-99CD-E72CCA7685BC}" srcId="{4F25C740-90EC-4CF7-BA45-B62447F247AA}" destId="{D7F17B94-6538-46A8-9DEA-D1854F85BF61}" srcOrd="3" destOrd="0" parTransId="{2C44E42A-A97A-4D3A-8E7A-708DB4896988}" sibTransId="{A2E1B211-BF8B-4B1A-9CC7-2A6D42DD45F2}"/>
    <dgm:cxn modelId="{F2899A65-669B-4376-B026-F23FC2AC98B9}" srcId="{4F25C740-90EC-4CF7-BA45-B62447F247AA}" destId="{A3263032-C09F-4BC3-9EDB-61B548C082A5}" srcOrd="5" destOrd="0" parTransId="{EA413C9A-8A59-4038-B7F4-2163DE301976}" sibTransId="{892F1F1C-674E-457E-8A85-D8B46ACD502B}"/>
    <dgm:cxn modelId="{00B756BC-1246-4FB8-89D2-D3D5F4DAC49B}" srcId="{4F25C740-90EC-4CF7-BA45-B62447F247AA}" destId="{7BB3FC44-34F2-4C18-9FF3-97856EF4C8F5}" srcOrd="2" destOrd="0" parTransId="{EDD188B0-ADA5-4E45-85BE-773D0E219435}" sibTransId="{F27CB324-235C-4BA7-B125-86B59B0E11B2}"/>
    <dgm:cxn modelId="{C7ABE6D3-4673-410C-AE99-6A4E840C5F6C}" type="presOf" srcId="{D7F17B94-6538-46A8-9DEA-D1854F85BF61}" destId="{C7452012-9336-425E-8FEC-A02E3B5AE136}" srcOrd="0" destOrd="0" presId="urn:microsoft.com/office/officeart/2005/8/layout/vList2"/>
    <dgm:cxn modelId="{66BC8FEB-D903-4D62-8897-71653A3C4A54}" type="presParOf" srcId="{93DB86DB-D865-4FB4-A6A9-A4409540EA0C}" destId="{FD011D86-7C4A-40B7-8607-71DF9D1521AA}" srcOrd="0" destOrd="0" presId="urn:microsoft.com/office/officeart/2005/8/layout/vList2"/>
    <dgm:cxn modelId="{D7E3531F-1479-4721-8509-25CB5FE55502}" type="presParOf" srcId="{93DB86DB-D865-4FB4-A6A9-A4409540EA0C}" destId="{0F06AA0F-B3B8-4041-8FBB-42A29BB221DF}" srcOrd="1" destOrd="0" presId="urn:microsoft.com/office/officeart/2005/8/layout/vList2"/>
    <dgm:cxn modelId="{72433738-CC07-49EC-B5A2-F3994E836AD4}" type="presParOf" srcId="{93DB86DB-D865-4FB4-A6A9-A4409540EA0C}" destId="{D393C984-F6EB-491D-870A-722A5309AFCD}" srcOrd="2" destOrd="0" presId="urn:microsoft.com/office/officeart/2005/8/layout/vList2"/>
    <dgm:cxn modelId="{2A0A6CBC-E711-4F57-A51F-CEE36B23C686}" type="presParOf" srcId="{93DB86DB-D865-4FB4-A6A9-A4409540EA0C}" destId="{294B6438-6E9D-4296-94F7-0CF2014CA84D}" srcOrd="3" destOrd="0" presId="urn:microsoft.com/office/officeart/2005/8/layout/vList2"/>
    <dgm:cxn modelId="{8D54FED1-7DD0-46D5-A2BE-A92CAC35AD38}" type="presParOf" srcId="{93DB86DB-D865-4FB4-A6A9-A4409540EA0C}" destId="{E5FF41C5-1932-4711-9ECB-E2839B7C35C5}" srcOrd="4" destOrd="0" presId="urn:microsoft.com/office/officeart/2005/8/layout/vList2"/>
    <dgm:cxn modelId="{ED82A77D-5571-408B-A58B-37E1F3103D2F}" type="presParOf" srcId="{93DB86DB-D865-4FB4-A6A9-A4409540EA0C}" destId="{923C0E0D-E2D1-4430-911F-A4B30A693409}" srcOrd="5" destOrd="0" presId="urn:microsoft.com/office/officeart/2005/8/layout/vList2"/>
    <dgm:cxn modelId="{E68D2CC9-10D3-46AA-9B59-CF345A32AF18}" type="presParOf" srcId="{93DB86DB-D865-4FB4-A6A9-A4409540EA0C}" destId="{C7452012-9336-425E-8FEC-A02E3B5AE136}" srcOrd="6" destOrd="0" presId="urn:microsoft.com/office/officeart/2005/8/layout/vList2"/>
    <dgm:cxn modelId="{1230A36D-0339-4CF5-933E-7287909CC2BD}" type="presParOf" srcId="{93DB86DB-D865-4FB4-A6A9-A4409540EA0C}" destId="{AB0CBE7F-FDBA-49CC-A9FB-50F4981CD940}" srcOrd="7" destOrd="0" presId="urn:microsoft.com/office/officeart/2005/8/layout/vList2"/>
    <dgm:cxn modelId="{FB74DA73-8A4E-4CE2-8609-DCA9F13F4797}" type="presParOf" srcId="{93DB86DB-D865-4FB4-A6A9-A4409540EA0C}" destId="{A41B3049-322F-4896-BE52-74B7A9150BCD}" srcOrd="8" destOrd="0" presId="urn:microsoft.com/office/officeart/2005/8/layout/vList2"/>
    <dgm:cxn modelId="{727DE1F4-731A-43C8-A2FB-17B0FCEB973F}" type="presParOf" srcId="{93DB86DB-D865-4FB4-A6A9-A4409540EA0C}" destId="{D08C3A31-4C3E-4F64-AAF2-B3DF77FB6880}" srcOrd="9" destOrd="0" presId="urn:microsoft.com/office/officeart/2005/8/layout/vList2"/>
    <dgm:cxn modelId="{50CD8B0C-D46A-4318-BDCC-8BAE3EC985C9}" type="presParOf" srcId="{93DB86DB-D865-4FB4-A6A9-A4409540EA0C}" destId="{4950649B-2B21-417C-82E2-F684F007D57D}"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958B6F0-0B61-426F-8387-36FDFF49AF94}" type="doc">
      <dgm:prSet loTypeId="urn:microsoft.com/office/officeart/2005/8/layout/hList6" loCatId="list" qsTypeId="urn:microsoft.com/office/officeart/2005/8/quickstyle/simple2" qsCatId="simple" csTypeId="urn:microsoft.com/office/officeart/2005/8/colors/accent3_2" csCatId="accent3" phldr="1"/>
      <dgm:spPr/>
      <dgm:t>
        <a:bodyPr/>
        <a:lstStyle/>
        <a:p>
          <a:endParaRPr lang="en-IN"/>
        </a:p>
      </dgm:t>
    </dgm:pt>
    <dgm:pt modelId="{D0635FD1-46D5-415C-9808-724D0DA00220}">
      <dgm:prSet phldrT="[Text]"/>
      <dgm:spPr/>
      <dgm:t>
        <a:bodyPr/>
        <a:lstStyle/>
        <a:p>
          <a:pPr algn="ctr"/>
          <a:r>
            <a:rPr lang="en-IN" b="1" dirty="0" smtClean="0">
              <a:solidFill>
                <a:schemeClr val="tx1"/>
              </a:solidFill>
            </a:rPr>
            <a:t>Planned Hospitalisation</a:t>
          </a:r>
          <a:endParaRPr lang="en-IN" b="1" dirty="0">
            <a:solidFill>
              <a:schemeClr val="tx1"/>
            </a:solidFill>
          </a:endParaRPr>
        </a:p>
      </dgm:t>
    </dgm:pt>
    <dgm:pt modelId="{FA80FF61-68C6-4396-A5FB-4B2E7FEA936D}" type="parTrans" cxnId="{E5F99212-6843-4698-80F3-DA9D5C616461}">
      <dgm:prSet/>
      <dgm:spPr/>
      <dgm:t>
        <a:bodyPr/>
        <a:lstStyle/>
        <a:p>
          <a:endParaRPr lang="en-IN"/>
        </a:p>
      </dgm:t>
    </dgm:pt>
    <dgm:pt modelId="{5DD254E5-D590-41EE-B0B8-1B63D91EE92B}" type="sibTrans" cxnId="{E5F99212-6843-4698-80F3-DA9D5C616461}">
      <dgm:prSet/>
      <dgm:spPr/>
      <dgm:t>
        <a:bodyPr/>
        <a:lstStyle/>
        <a:p>
          <a:endParaRPr lang="en-IN"/>
        </a:p>
      </dgm:t>
    </dgm:pt>
    <dgm:pt modelId="{6E998EFE-8ABC-4F66-BBEA-CCF286FB2835}">
      <dgm:prSet phldrT="[Text]"/>
      <dgm:spPr/>
      <dgm:t>
        <a:bodyPr/>
        <a:lstStyle/>
        <a:p>
          <a:pPr algn="l"/>
          <a:r>
            <a:rPr lang="en-IN" dirty="0" smtClean="0">
              <a:solidFill>
                <a:schemeClr val="tx1"/>
              </a:solidFill>
            </a:rPr>
            <a:t>Insured person first consult with doctors &amp; determine the dates for hospitalisation.</a:t>
          </a:r>
          <a:endParaRPr lang="en-IN" dirty="0">
            <a:solidFill>
              <a:schemeClr val="tx1"/>
            </a:solidFill>
          </a:endParaRPr>
        </a:p>
      </dgm:t>
    </dgm:pt>
    <dgm:pt modelId="{8A7ABD27-3CF1-46D7-9F16-746EF23FD37C}" type="parTrans" cxnId="{9222E690-4469-4E2B-8785-1353CE5866A9}">
      <dgm:prSet/>
      <dgm:spPr/>
      <dgm:t>
        <a:bodyPr/>
        <a:lstStyle/>
        <a:p>
          <a:endParaRPr lang="en-IN"/>
        </a:p>
      </dgm:t>
    </dgm:pt>
    <dgm:pt modelId="{4570C8CD-BDA0-41A5-8565-0910692B97F2}" type="sibTrans" cxnId="{9222E690-4469-4E2B-8785-1353CE5866A9}">
      <dgm:prSet/>
      <dgm:spPr/>
      <dgm:t>
        <a:bodyPr/>
        <a:lstStyle/>
        <a:p>
          <a:endParaRPr lang="en-IN"/>
        </a:p>
      </dgm:t>
    </dgm:pt>
    <dgm:pt modelId="{8F498C2E-EBF8-4529-997D-90E1E42780F2}">
      <dgm:prSet phldrT="[Text]"/>
      <dgm:spPr/>
      <dgm:t>
        <a:bodyPr/>
        <a:lstStyle/>
        <a:p>
          <a:pPr algn="l"/>
          <a:r>
            <a:rPr lang="en-IN" dirty="0" smtClean="0">
              <a:solidFill>
                <a:schemeClr val="tx1"/>
              </a:solidFill>
            </a:rPr>
            <a:t>Insured person than apply to the insurance company or through TPA for approval.</a:t>
          </a:r>
          <a:endParaRPr lang="en-IN" dirty="0">
            <a:solidFill>
              <a:schemeClr val="tx1"/>
            </a:solidFill>
          </a:endParaRPr>
        </a:p>
      </dgm:t>
    </dgm:pt>
    <dgm:pt modelId="{4557164E-02DC-40E9-9A59-2EF32BB39B66}" type="parTrans" cxnId="{2827EC17-979B-40A4-93B4-AD7983E866A7}">
      <dgm:prSet/>
      <dgm:spPr/>
      <dgm:t>
        <a:bodyPr/>
        <a:lstStyle/>
        <a:p>
          <a:endParaRPr lang="en-IN"/>
        </a:p>
      </dgm:t>
    </dgm:pt>
    <dgm:pt modelId="{305C1A3B-35E2-4822-9EF1-9B500FA2DBD6}" type="sibTrans" cxnId="{2827EC17-979B-40A4-93B4-AD7983E866A7}">
      <dgm:prSet/>
      <dgm:spPr/>
      <dgm:t>
        <a:bodyPr/>
        <a:lstStyle/>
        <a:p>
          <a:endParaRPr lang="en-IN"/>
        </a:p>
      </dgm:t>
    </dgm:pt>
    <dgm:pt modelId="{FA431623-B73E-4053-9962-591962DD8C9F}">
      <dgm:prSet phldrT="[Text]"/>
      <dgm:spPr/>
      <dgm:t>
        <a:bodyPr/>
        <a:lstStyle/>
        <a:p>
          <a:pPr algn="ctr"/>
          <a:r>
            <a:rPr lang="en-IN" b="1" dirty="0" smtClean="0">
              <a:solidFill>
                <a:schemeClr val="tx1"/>
              </a:solidFill>
            </a:rPr>
            <a:t>Emergency Hospitalisation </a:t>
          </a:r>
          <a:endParaRPr lang="en-IN" b="1" dirty="0">
            <a:solidFill>
              <a:schemeClr val="tx1"/>
            </a:solidFill>
          </a:endParaRPr>
        </a:p>
      </dgm:t>
    </dgm:pt>
    <dgm:pt modelId="{9CBA032B-0058-4472-B939-634174275398}" type="parTrans" cxnId="{13B8FC67-B7C3-42CC-AEB3-8FC5DF7BC539}">
      <dgm:prSet/>
      <dgm:spPr/>
      <dgm:t>
        <a:bodyPr/>
        <a:lstStyle/>
        <a:p>
          <a:endParaRPr lang="en-IN"/>
        </a:p>
      </dgm:t>
    </dgm:pt>
    <dgm:pt modelId="{3096AE3D-5F3C-4993-88B5-80AEF6635B80}" type="sibTrans" cxnId="{13B8FC67-B7C3-42CC-AEB3-8FC5DF7BC539}">
      <dgm:prSet/>
      <dgm:spPr/>
      <dgm:t>
        <a:bodyPr/>
        <a:lstStyle/>
        <a:p>
          <a:endParaRPr lang="en-IN"/>
        </a:p>
      </dgm:t>
    </dgm:pt>
    <dgm:pt modelId="{F830F35E-B3DD-4990-906E-EC2D5DF8FBEF}">
      <dgm:prSet phldrT="[Text]"/>
      <dgm:spPr/>
      <dgm:t>
        <a:bodyPr/>
        <a:lstStyle/>
        <a:p>
          <a:pPr algn="l"/>
          <a:r>
            <a:rPr lang="en-IN" dirty="0" smtClean="0">
              <a:solidFill>
                <a:schemeClr val="tx1"/>
              </a:solidFill>
            </a:rPr>
            <a:t>Cashless facility will be available in network hospitals.</a:t>
          </a:r>
          <a:endParaRPr lang="en-IN" dirty="0">
            <a:solidFill>
              <a:schemeClr val="tx1"/>
            </a:solidFill>
          </a:endParaRPr>
        </a:p>
      </dgm:t>
    </dgm:pt>
    <dgm:pt modelId="{0168CB48-0ED3-4509-BC10-D7EB42B512E3}" type="parTrans" cxnId="{8719E366-3654-4F69-BC75-F9FEEEE1FD06}">
      <dgm:prSet/>
      <dgm:spPr/>
      <dgm:t>
        <a:bodyPr/>
        <a:lstStyle/>
        <a:p>
          <a:endParaRPr lang="en-IN"/>
        </a:p>
      </dgm:t>
    </dgm:pt>
    <dgm:pt modelId="{25189B41-D7B4-4C34-801B-B46365141DCB}" type="sibTrans" cxnId="{8719E366-3654-4F69-BC75-F9FEEEE1FD06}">
      <dgm:prSet/>
      <dgm:spPr/>
      <dgm:t>
        <a:bodyPr/>
        <a:lstStyle/>
        <a:p>
          <a:endParaRPr lang="en-IN"/>
        </a:p>
      </dgm:t>
    </dgm:pt>
    <dgm:pt modelId="{DB456376-633F-4D43-B365-960067B32D91}">
      <dgm:prSet phldrT="[Text]"/>
      <dgm:spPr/>
      <dgm:t>
        <a:bodyPr/>
        <a:lstStyle/>
        <a:p>
          <a:pPr algn="l"/>
          <a:r>
            <a:rPr lang="en-IN" dirty="0" smtClean="0">
              <a:solidFill>
                <a:schemeClr val="tx1"/>
              </a:solidFill>
            </a:rPr>
            <a:t>After the admission immediately inform the insurance company by filling proper documents through physical document or Email or Fax.</a:t>
          </a:r>
          <a:endParaRPr lang="en-IN" dirty="0">
            <a:solidFill>
              <a:schemeClr val="tx1"/>
            </a:solidFill>
          </a:endParaRPr>
        </a:p>
      </dgm:t>
    </dgm:pt>
    <dgm:pt modelId="{A70E1FBD-FECB-449E-B6F1-E4FF9754B1CA}" type="parTrans" cxnId="{6E1A6FEE-893A-48D4-AD0D-E9E20CBC9A45}">
      <dgm:prSet/>
      <dgm:spPr/>
      <dgm:t>
        <a:bodyPr/>
        <a:lstStyle/>
        <a:p>
          <a:endParaRPr lang="en-IN"/>
        </a:p>
      </dgm:t>
    </dgm:pt>
    <dgm:pt modelId="{25BAB4E8-7192-4F5A-B36C-3D620E75F55A}" type="sibTrans" cxnId="{6E1A6FEE-893A-48D4-AD0D-E9E20CBC9A45}">
      <dgm:prSet/>
      <dgm:spPr/>
      <dgm:t>
        <a:bodyPr/>
        <a:lstStyle/>
        <a:p>
          <a:endParaRPr lang="en-IN"/>
        </a:p>
      </dgm:t>
    </dgm:pt>
    <dgm:pt modelId="{9B6D081A-6F48-4E6F-B00F-213483D75F2D}" type="pres">
      <dgm:prSet presAssocID="{D958B6F0-0B61-426F-8387-36FDFF49AF94}" presName="Name0" presStyleCnt="0">
        <dgm:presLayoutVars>
          <dgm:dir/>
          <dgm:resizeHandles val="exact"/>
        </dgm:presLayoutVars>
      </dgm:prSet>
      <dgm:spPr/>
      <dgm:t>
        <a:bodyPr/>
        <a:lstStyle/>
        <a:p>
          <a:endParaRPr lang="en-IN"/>
        </a:p>
      </dgm:t>
    </dgm:pt>
    <dgm:pt modelId="{C6E9D9A6-91D7-415E-A5F6-EE1D4438CCEC}" type="pres">
      <dgm:prSet presAssocID="{D0635FD1-46D5-415C-9808-724D0DA00220}" presName="node" presStyleLbl="node1" presStyleIdx="0" presStyleCnt="2">
        <dgm:presLayoutVars>
          <dgm:bulletEnabled val="1"/>
        </dgm:presLayoutVars>
      </dgm:prSet>
      <dgm:spPr/>
      <dgm:t>
        <a:bodyPr/>
        <a:lstStyle/>
        <a:p>
          <a:endParaRPr lang="en-IN"/>
        </a:p>
      </dgm:t>
    </dgm:pt>
    <dgm:pt modelId="{CF3B0630-C49C-40F9-B125-46748E7C0810}" type="pres">
      <dgm:prSet presAssocID="{5DD254E5-D590-41EE-B0B8-1B63D91EE92B}" presName="sibTrans" presStyleCnt="0"/>
      <dgm:spPr/>
    </dgm:pt>
    <dgm:pt modelId="{45E43314-2C59-4ABD-90DC-4F05359896F8}" type="pres">
      <dgm:prSet presAssocID="{FA431623-B73E-4053-9962-591962DD8C9F}" presName="node" presStyleLbl="node1" presStyleIdx="1" presStyleCnt="2">
        <dgm:presLayoutVars>
          <dgm:bulletEnabled val="1"/>
        </dgm:presLayoutVars>
      </dgm:prSet>
      <dgm:spPr/>
      <dgm:t>
        <a:bodyPr/>
        <a:lstStyle/>
        <a:p>
          <a:endParaRPr lang="en-IN"/>
        </a:p>
      </dgm:t>
    </dgm:pt>
  </dgm:ptLst>
  <dgm:cxnLst>
    <dgm:cxn modelId="{2827EC17-979B-40A4-93B4-AD7983E866A7}" srcId="{D0635FD1-46D5-415C-9808-724D0DA00220}" destId="{8F498C2E-EBF8-4529-997D-90E1E42780F2}" srcOrd="1" destOrd="0" parTransId="{4557164E-02DC-40E9-9A59-2EF32BB39B66}" sibTransId="{305C1A3B-35E2-4822-9EF1-9B500FA2DBD6}"/>
    <dgm:cxn modelId="{7440FC45-8C31-4ED2-9AA2-CC61301008C9}" type="presOf" srcId="{8F498C2E-EBF8-4529-997D-90E1E42780F2}" destId="{C6E9D9A6-91D7-415E-A5F6-EE1D4438CCEC}" srcOrd="0" destOrd="2" presId="urn:microsoft.com/office/officeart/2005/8/layout/hList6"/>
    <dgm:cxn modelId="{E5F99212-6843-4698-80F3-DA9D5C616461}" srcId="{D958B6F0-0B61-426F-8387-36FDFF49AF94}" destId="{D0635FD1-46D5-415C-9808-724D0DA00220}" srcOrd="0" destOrd="0" parTransId="{FA80FF61-68C6-4396-A5FB-4B2E7FEA936D}" sibTransId="{5DD254E5-D590-41EE-B0B8-1B63D91EE92B}"/>
    <dgm:cxn modelId="{6E1A6FEE-893A-48D4-AD0D-E9E20CBC9A45}" srcId="{FA431623-B73E-4053-9962-591962DD8C9F}" destId="{DB456376-633F-4D43-B365-960067B32D91}" srcOrd="1" destOrd="0" parTransId="{A70E1FBD-FECB-449E-B6F1-E4FF9754B1CA}" sibTransId="{25BAB4E8-7192-4F5A-B36C-3D620E75F55A}"/>
    <dgm:cxn modelId="{81323648-5C57-4B31-84FC-4D7914EFBA27}" type="presOf" srcId="{D0635FD1-46D5-415C-9808-724D0DA00220}" destId="{C6E9D9A6-91D7-415E-A5F6-EE1D4438CCEC}" srcOrd="0" destOrd="0" presId="urn:microsoft.com/office/officeart/2005/8/layout/hList6"/>
    <dgm:cxn modelId="{8719E366-3654-4F69-BC75-F9FEEEE1FD06}" srcId="{FA431623-B73E-4053-9962-591962DD8C9F}" destId="{F830F35E-B3DD-4990-906E-EC2D5DF8FBEF}" srcOrd="0" destOrd="0" parTransId="{0168CB48-0ED3-4509-BC10-D7EB42B512E3}" sibTransId="{25189B41-D7B4-4C34-801B-B46365141DCB}"/>
    <dgm:cxn modelId="{D9F1EE94-9E25-403A-8B21-34DD1D943038}" type="presOf" srcId="{FA431623-B73E-4053-9962-591962DD8C9F}" destId="{45E43314-2C59-4ABD-90DC-4F05359896F8}" srcOrd="0" destOrd="0" presId="urn:microsoft.com/office/officeart/2005/8/layout/hList6"/>
    <dgm:cxn modelId="{13B8FC67-B7C3-42CC-AEB3-8FC5DF7BC539}" srcId="{D958B6F0-0B61-426F-8387-36FDFF49AF94}" destId="{FA431623-B73E-4053-9962-591962DD8C9F}" srcOrd="1" destOrd="0" parTransId="{9CBA032B-0058-4472-B939-634174275398}" sibTransId="{3096AE3D-5F3C-4993-88B5-80AEF6635B80}"/>
    <dgm:cxn modelId="{095FD5D5-07CB-4B36-B22C-1955DDF090DB}" type="presOf" srcId="{6E998EFE-8ABC-4F66-BBEA-CCF286FB2835}" destId="{C6E9D9A6-91D7-415E-A5F6-EE1D4438CCEC}" srcOrd="0" destOrd="1" presId="urn:microsoft.com/office/officeart/2005/8/layout/hList6"/>
    <dgm:cxn modelId="{B5522749-A016-4D4C-8FEB-2063E226BFD0}" type="presOf" srcId="{DB456376-633F-4D43-B365-960067B32D91}" destId="{45E43314-2C59-4ABD-90DC-4F05359896F8}" srcOrd="0" destOrd="2" presId="urn:microsoft.com/office/officeart/2005/8/layout/hList6"/>
    <dgm:cxn modelId="{4B6AD85F-76CC-43C3-BA07-31B59C8B6A54}" type="presOf" srcId="{D958B6F0-0B61-426F-8387-36FDFF49AF94}" destId="{9B6D081A-6F48-4E6F-B00F-213483D75F2D}" srcOrd="0" destOrd="0" presId="urn:microsoft.com/office/officeart/2005/8/layout/hList6"/>
    <dgm:cxn modelId="{FFAD6D54-76B7-4391-8D31-ECF2D657FC3C}" type="presOf" srcId="{F830F35E-B3DD-4990-906E-EC2D5DF8FBEF}" destId="{45E43314-2C59-4ABD-90DC-4F05359896F8}" srcOrd="0" destOrd="1" presId="urn:microsoft.com/office/officeart/2005/8/layout/hList6"/>
    <dgm:cxn modelId="{9222E690-4469-4E2B-8785-1353CE5866A9}" srcId="{D0635FD1-46D5-415C-9808-724D0DA00220}" destId="{6E998EFE-8ABC-4F66-BBEA-CCF286FB2835}" srcOrd="0" destOrd="0" parTransId="{8A7ABD27-3CF1-46D7-9F16-746EF23FD37C}" sibTransId="{4570C8CD-BDA0-41A5-8565-0910692B97F2}"/>
    <dgm:cxn modelId="{66A9ADA1-9219-4BBE-BDA9-9FA4BAA5FAE5}" type="presParOf" srcId="{9B6D081A-6F48-4E6F-B00F-213483D75F2D}" destId="{C6E9D9A6-91D7-415E-A5F6-EE1D4438CCEC}" srcOrd="0" destOrd="0" presId="urn:microsoft.com/office/officeart/2005/8/layout/hList6"/>
    <dgm:cxn modelId="{EEAFA910-CDEB-4CE3-8DA4-4F277C68C765}" type="presParOf" srcId="{9B6D081A-6F48-4E6F-B00F-213483D75F2D}" destId="{CF3B0630-C49C-40F9-B125-46748E7C0810}" srcOrd="1" destOrd="0" presId="urn:microsoft.com/office/officeart/2005/8/layout/hList6"/>
    <dgm:cxn modelId="{553BAA28-55A1-4ED7-8C39-0E880846F392}" type="presParOf" srcId="{9B6D081A-6F48-4E6F-B00F-213483D75F2D}" destId="{45E43314-2C59-4ABD-90DC-4F05359896F8}"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8729E0-03E7-4172-AEBF-8B354D532BC6}" type="doc">
      <dgm:prSet loTypeId="urn:microsoft.com/office/officeart/2005/8/layout/radial3" loCatId="cycle" qsTypeId="urn:microsoft.com/office/officeart/2005/8/quickstyle/simple1" qsCatId="simple" csTypeId="urn:microsoft.com/office/officeart/2005/8/colors/colorful4" csCatId="colorful" phldr="1"/>
      <dgm:spPr/>
      <dgm:t>
        <a:bodyPr/>
        <a:lstStyle/>
        <a:p>
          <a:endParaRPr lang="en-IN"/>
        </a:p>
      </dgm:t>
    </dgm:pt>
    <dgm:pt modelId="{0DA9DDBC-FAE4-456D-A25D-317E81A71DCB}">
      <dgm:prSet phldrT="[Text]"/>
      <dgm:spPr/>
      <dgm:t>
        <a:bodyPr/>
        <a:lstStyle/>
        <a:p>
          <a:r>
            <a:rPr lang="en-IN" dirty="0" smtClean="0"/>
            <a:t>Essentials</a:t>
          </a:r>
          <a:endParaRPr lang="en-IN" dirty="0"/>
        </a:p>
      </dgm:t>
    </dgm:pt>
    <dgm:pt modelId="{6619D12C-69EB-405A-928B-4CD4AA7DF4E3}" type="parTrans" cxnId="{23FA0AE3-8723-4FC6-B79B-4A129EB7379F}">
      <dgm:prSet/>
      <dgm:spPr/>
      <dgm:t>
        <a:bodyPr/>
        <a:lstStyle/>
        <a:p>
          <a:endParaRPr lang="en-IN"/>
        </a:p>
      </dgm:t>
    </dgm:pt>
    <dgm:pt modelId="{CD9258CA-F88E-4853-A9DF-0312D4A80299}" type="sibTrans" cxnId="{23FA0AE3-8723-4FC6-B79B-4A129EB7379F}">
      <dgm:prSet/>
      <dgm:spPr/>
      <dgm:t>
        <a:bodyPr/>
        <a:lstStyle/>
        <a:p>
          <a:endParaRPr lang="en-IN"/>
        </a:p>
      </dgm:t>
    </dgm:pt>
    <dgm:pt modelId="{27519C75-83CE-4D78-A583-4ACA62555922}">
      <dgm:prSet phldrT="[Text]" custT="1"/>
      <dgm:spPr/>
      <dgm:t>
        <a:bodyPr/>
        <a:lstStyle/>
        <a:p>
          <a:r>
            <a:rPr lang="en-IN" sz="2400" dirty="0" smtClean="0"/>
            <a:t>Evidence</a:t>
          </a:r>
          <a:endParaRPr lang="en-IN" sz="2400" dirty="0"/>
        </a:p>
      </dgm:t>
    </dgm:pt>
    <dgm:pt modelId="{0D9D9975-23B6-42CE-9BA9-7F29340A54C1}" type="parTrans" cxnId="{64618BA9-FFF3-41CB-AA16-F1B63CB3CBAE}">
      <dgm:prSet/>
      <dgm:spPr/>
      <dgm:t>
        <a:bodyPr/>
        <a:lstStyle/>
        <a:p>
          <a:endParaRPr lang="en-IN"/>
        </a:p>
      </dgm:t>
    </dgm:pt>
    <dgm:pt modelId="{2C9EB672-D4BF-436B-B224-B722371F1859}" type="sibTrans" cxnId="{64618BA9-FFF3-41CB-AA16-F1B63CB3CBAE}">
      <dgm:prSet/>
      <dgm:spPr/>
      <dgm:t>
        <a:bodyPr/>
        <a:lstStyle/>
        <a:p>
          <a:endParaRPr lang="en-IN"/>
        </a:p>
      </dgm:t>
    </dgm:pt>
    <dgm:pt modelId="{366F593C-15AE-4BEA-A9C7-8A35F39B35C9}">
      <dgm:prSet phldrT="[Text]" custT="1"/>
      <dgm:spPr/>
      <dgm:t>
        <a:bodyPr/>
        <a:lstStyle/>
        <a:p>
          <a:r>
            <a:rPr lang="en-IN" sz="2400" dirty="0" smtClean="0"/>
            <a:t>Offer &amp; Acceptance</a:t>
          </a:r>
          <a:endParaRPr lang="en-IN" sz="2400" dirty="0"/>
        </a:p>
      </dgm:t>
    </dgm:pt>
    <dgm:pt modelId="{D837A1BC-2688-4AFD-9C35-F595D70046FA}" type="parTrans" cxnId="{B8ACD9B8-38B2-453A-8BB8-9E3D036FE9AE}">
      <dgm:prSet/>
      <dgm:spPr/>
      <dgm:t>
        <a:bodyPr/>
        <a:lstStyle/>
        <a:p>
          <a:endParaRPr lang="en-IN"/>
        </a:p>
      </dgm:t>
    </dgm:pt>
    <dgm:pt modelId="{232F4EA7-7A7A-46D5-8C2B-5E3A966646CA}" type="sibTrans" cxnId="{B8ACD9B8-38B2-453A-8BB8-9E3D036FE9AE}">
      <dgm:prSet/>
      <dgm:spPr/>
      <dgm:t>
        <a:bodyPr/>
        <a:lstStyle/>
        <a:p>
          <a:endParaRPr lang="en-IN"/>
        </a:p>
      </dgm:t>
    </dgm:pt>
    <dgm:pt modelId="{5F297551-B4B4-414F-A1CE-F2F01443C261}">
      <dgm:prSet phldrT="[Text]" custT="1"/>
      <dgm:spPr/>
      <dgm:t>
        <a:bodyPr/>
        <a:lstStyle/>
        <a:p>
          <a:r>
            <a:rPr lang="en-IN" sz="2400" dirty="0" smtClean="0"/>
            <a:t>Consideration</a:t>
          </a:r>
          <a:endParaRPr lang="en-IN" sz="2400" dirty="0"/>
        </a:p>
      </dgm:t>
    </dgm:pt>
    <dgm:pt modelId="{8DD53C08-4D81-4F8F-B60C-DF84B2FC3F61}" type="parTrans" cxnId="{EDADB57E-A949-4405-B224-CACB98DD6198}">
      <dgm:prSet/>
      <dgm:spPr/>
      <dgm:t>
        <a:bodyPr/>
        <a:lstStyle/>
        <a:p>
          <a:endParaRPr lang="en-IN"/>
        </a:p>
      </dgm:t>
    </dgm:pt>
    <dgm:pt modelId="{42298120-F07F-4484-AA9A-36894EC6C666}" type="sibTrans" cxnId="{EDADB57E-A949-4405-B224-CACB98DD6198}">
      <dgm:prSet/>
      <dgm:spPr/>
      <dgm:t>
        <a:bodyPr/>
        <a:lstStyle/>
        <a:p>
          <a:endParaRPr lang="en-IN"/>
        </a:p>
      </dgm:t>
    </dgm:pt>
    <dgm:pt modelId="{3CFA25B6-A581-453F-8A90-4B3F52A2E0BA}">
      <dgm:prSet phldrT="[Text]" custT="1"/>
      <dgm:spPr/>
      <dgm:t>
        <a:bodyPr/>
        <a:lstStyle/>
        <a:p>
          <a:r>
            <a:rPr lang="en-IN" sz="2400" dirty="0" smtClean="0"/>
            <a:t>Purpose</a:t>
          </a:r>
          <a:endParaRPr lang="en-IN" sz="2400" dirty="0"/>
        </a:p>
      </dgm:t>
    </dgm:pt>
    <dgm:pt modelId="{816C9F8C-B3B7-4D84-9DA8-9D99F57C59E9}" type="parTrans" cxnId="{A18A38E4-A46B-475E-8650-9BC10DCC17A9}">
      <dgm:prSet/>
      <dgm:spPr/>
      <dgm:t>
        <a:bodyPr/>
        <a:lstStyle/>
        <a:p>
          <a:endParaRPr lang="en-IN"/>
        </a:p>
      </dgm:t>
    </dgm:pt>
    <dgm:pt modelId="{11B5F51E-149A-4830-A080-9B33622A7FAD}" type="sibTrans" cxnId="{A18A38E4-A46B-475E-8650-9BC10DCC17A9}">
      <dgm:prSet/>
      <dgm:spPr/>
      <dgm:t>
        <a:bodyPr/>
        <a:lstStyle/>
        <a:p>
          <a:endParaRPr lang="en-IN"/>
        </a:p>
      </dgm:t>
    </dgm:pt>
    <dgm:pt modelId="{18A0BC1C-8716-4FFD-A5B4-615F6F76797B}">
      <dgm:prSet phldrT="[Text]" custT="1"/>
      <dgm:spPr/>
      <dgm:t>
        <a:bodyPr/>
        <a:lstStyle/>
        <a:p>
          <a:r>
            <a:rPr lang="en-IN" sz="2400" dirty="0" smtClean="0"/>
            <a:t>Capacity</a:t>
          </a:r>
          <a:endParaRPr lang="en-IN" sz="2400" dirty="0"/>
        </a:p>
      </dgm:t>
    </dgm:pt>
    <dgm:pt modelId="{F0B90033-247C-4D58-85B5-0E9C8D5A11D5}" type="parTrans" cxnId="{0639356D-432F-46F7-BAE8-868029874400}">
      <dgm:prSet/>
      <dgm:spPr/>
      <dgm:t>
        <a:bodyPr/>
        <a:lstStyle/>
        <a:p>
          <a:endParaRPr lang="en-IN"/>
        </a:p>
      </dgm:t>
    </dgm:pt>
    <dgm:pt modelId="{C12FA126-5221-452F-A1A7-5F9D7F8DC0DE}" type="sibTrans" cxnId="{0639356D-432F-46F7-BAE8-868029874400}">
      <dgm:prSet/>
      <dgm:spPr/>
      <dgm:t>
        <a:bodyPr/>
        <a:lstStyle/>
        <a:p>
          <a:endParaRPr lang="en-IN"/>
        </a:p>
      </dgm:t>
    </dgm:pt>
    <dgm:pt modelId="{78BF62B7-9DA3-46AC-AA67-B13B12ED6DCB}" type="pres">
      <dgm:prSet presAssocID="{4A8729E0-03E7-4172-AEBF-8B354D532BC6}" presName="composite" presStyleCnt="0">
        <dgm:presLayoutVars>
          <dgm:chMax val="1"/>
          <dgm:dir/>
          <dgm:resizeHandles val="exact"/>
        </dgm:presLayoutVars>
      </dgm:prSet>
      <dgm:spPr/>
      <dgm:t>
        <a:bodyPr/>
        <a:lstStyle/>
        <a:p>
          <a:endParaRPr lang="en-IN"/>
        </a:p>
      </dgm:t>
    </dgm:pt>
    <dgm:pt modelId="{A217C890-8F6A-4081-AB94-9DBF17E849DE}" type="pres">
      <dgm:prSet presAssocID="{4A8729E0-03E7-4172-AEBF-8B354D532BC6}" presName="radial" presStyleCnt="0">
        <dgm:presLayoutVars>
          <dgm:animLvl val="ctr"/>
        </dgm:presLayoutVars>
      </dgm:prSet>
      <dgm:spPr/>
    </dgm:pt>
    <dgm:pt modelId="{896FF515-E8F7-40D5-8AE9-F6D7343E7CCD}" type="pres">
      <dgm:prSet presAssocID="{0DA9DDBC-FAE4-456D-A25D-317E81A71DCB}" presName="centerShape" presStyleLbl="vennNode1" presStyleIdx="0" presStyleCnt="6"/>
      <dgm:spPr/>
      <dgm:t>
        <a:bodyPr/>
        <a:lstStyle/>
        <a:p>
          <a:endParaRPr lang="en-IN"/>
        </a:p>
      </dgm:t>
    </dgm:pt>
    <dgm:pt modelId="{391767BC-FB30-4742-B5AA-D60B92ACFC4C}" type="pres">
      <dgm:prSet presAssocID="{27519C75-83CE-4D78-A583-4ACA62555922}" presName="node" presStyleLbl="vennNode1" presStyleIdx="1" presStyleCnt="6" custScaleX="147538">
        <dgm:presLayoutVars>
          <dgm:bulletEnabled val="1"/>
        </dgm:presLayoutVars>
      </dgm:prSet>
      <dgm:spPr/>
      <dgm:t>
        <a:bodyPr/>
        <a:lstStyle/>
        <a:p>
          <a:endParaRPr lang="en-IN"/>
        </a:p>
      </dgm:t>
    </dgm:pt>
    <dgm:pt modelId="{AB383466-06B4-4BF7-9F68-5A0931A11E3D}" type="pres">
      <dgm:prSet presAssocID="{366F593C-15AE-4BEA-A9C7-8A35F39B35C9}" presName="node" presStyleLbl="vennNode1" presStyleIdx="2" presStyleCnt="6" custScaleX="147538">
        <dgm:presLayoutVars>
          <dgm:bulletEnabled val="1"/>
        </dgm:presLayoutVars>
      </dgm:prSet>
      <dgm:spPr/>
      <dgm:t>
        <a:bodyPr/>
        <a:lstStyle/>
        <a:p>
          <a:endParaRPr lang="en-IN"/>
        </a:p>
      </dgm:t>
    </dgm:pt>
    <dgm:pt modelId="{44508B56-EB67-4226-BEC1-B1535AF2CF1C}" type="pres">
      <dgm:prSet presAssocID="{5F297551-B4B4-414F-A1CE-F2F01443C261}" presName="node" presStyleLbl="vennNode1" presStyleIdx="3" presStyleCnt="6" custScaleX="147538">
        <dgm:presLayoutVars>
          <dgm:bulletEnabled val="1"/>
        </dgm:presLayoutVars>
      </dgm:prSet>
      <dgm:spPr/>
      <dgm:t>
        <a:bodyPr/>
        <a:lstStyle/>
        <a:p>
          <a:endParaRPr lang="en-IN"/>
        </a:p>
      </dgm:t>
    </dgm:pt>
    <dgm:pt modelId="{02A7EBCC-1215-48C2-8382-3C5868E68FCA}" type="pres">
      <dgm:prSet presAssocID="{3CFA25B6-A581-453F-8A90-4B3F52A2E0BA}" presName="node" presStyleLbl="vennNode1" presStyleIdx="4" presStyleCnt="6" custScaleX="147538">
        <dgm:presLayoutVars>
          <dgm:bulletEnabled val="1"/>
        </dgm:presLayoutVars>
      </dgm:prSet>
      <dgm:spPr/>
      <dgm:t>
        <a:bodyPr/>
        <a:lstStyle/>
        <a:p>
          <a:endParaRPr lang="en-IN"/>
        </a:p>
      </dgm:t>
    </dgm:pt>
    <dgm:pt modelId="{A510D6D6-471D-4544-B068-91B59B4A1F0B}" type="pres">
      <dgm:prSet presAssocID="{18A0BC1C-8716-4FFD-A5B4-615F6F76797B}" presName="node" presStyleLbl="vennNode1" presStyleIdx="5" presStyleCnt="6" custScaleX="147538">
        <dgm:presLayoutVars>
          <dgm:bulletEnabled val="1"/>
        </dgm:presLayoutVars>
      </dgm:prSet>
      <dgm:spPr/>
      <dgm:t>
        <a:bodyPr/>
        <a:lstStyle/>
        <a:p>
          <a:endParaRPr lang="en-IN"/>
        </a:p>
      </dgm:t>
    </dgm:pt>
  </dgm:ptLst>
  <dgm:cxnLst>
    <dgm:cxn modelId="{0639356D-432F-46F7-BAE8-868029874400}" srcId="{0DA9DDBC-FAE4-456D-A25D-317E81A71DCB}" destId="{18A0BC1C-8716-4FFD-A5B4-615F6F76797B}" srcOrd="4" destOrd="0" parTransId="{F0B90033-247C-4D58-85B5-0E9C8D5A11D5}" sibTransId="{C12FA126-5221-452F-A1A7-5F9D7F8DC0DE}"/>
    <dgm:cxn modelId="{EDADB57E-A949-4405-B224-CACB98DD6198}" srcId="{0DA9DDBC-FAE4-456D-A25D-317E81A71DCB}" destId="{5F297551-B4B4-414F-A1CE-F2F01443C261}" srcOrd="2" destOrd="0" parTransId="{8DD53C08-4D81-4F8F-B60C-DF84B2FC3F61}" sibTransId="{42298120-F07F-4484-AA9A-36894EC6C666}"/>
    <dgm:cxn modelId="{722D0360-399E-43BB-B923-A210D09E0C3A}" type="presOf" srcId="{3CFA25B6-A581-453F-8A90-4B3F52A2E0BA}" destId="{02A7EBCC-1215-48C2-8382-3C5868E68FCA}" srcOrd="0" destOrd="0" presId="urn:microsoft.com/office/officeart/2005/8/layout/radial3"/>
    <dgm:cxn modelId="{E0DEAD54-0CDD-406D-B26A-A9251106FE45}" type="presOf" srcId="{27519C75-83CE-4D78-A583-4ACA62555922}" destId="{391767BC-FB30-4742-B5AA-D60B92ACFC4C}" srcOrd="0" destOrd="0" presId="urn:microsoft.com/office/officeart/2005/8/layout/radial3"/>
    <dgm:cxn modelId="{23FA0AE3-8723-4FC6-B79B-4A129EB7379F}" srcId="{4A8729E0-03E7-4172-AEBF-8B354D532BC6}" destId="{0DA9DDBC-FAE4-456D-A25D-317E81A71DCB}" srcOrd="0" destOrd="0" parTransId="{6619D12C-69EB-405A-928B-4CD4AA7DF4E3}" sibTransId="{CD9258CA-F88E-4853-A9DF-0312D4A80299}"/>
    <dgm:cxn modelId="{A18A38E4-A46B-475E-8650-9BC10DCC17A9}" srcId="{0DA9DDBC-FAE4-456D-A25D-317E81A71DCB}" destId="{3CFA25B6-A581-453F-8A90-4B3F52A2E0BA}" srcOrd="3" destOrd="0" parTransId="{816C9F8C-B3B7-4D84-9DA8-9D99F57C59E9}" sibTransId="{11B5F51E-149A-4830-A080-9B33622A7FAD}"/>
    <dgm:cxn modelId="{680A8B90-59E4-41DD-9C65-E1E9E56BDDC5}" type="presOf" srcId="{366F593C-15AE-4BEA-A9C7-8A35F39B35C9}" destId="{AB383466-06B4-4BF7-9F68-5A0931A11E3D}" srcOrd="0" destOrd="0" presId="urn:microsoft.com/office/officeart/2005/8/layout/radial3"/>
    <dgm:cxn modelId="{9D2C7529-D693-405E-A1D1-AB28A35C7EAF}" type="presOf" srcId="{5F297551-B4B4-414F-A1CE-F2F01443C261}" destId="{44508B56-EB67-4226-BEC1-B1535AF2CF1C}" srcOrd="0" destOrd="0" presId="urn:microsoft.com/office/officeart/2005/8/layout/radial3"/>
    <dgm:cxn modelId="{B8ACD9B8-38B2-453A-8BB8-9E3D036FE9AE}" srcId="{0DA9DDBC-FAE4-456D-A25D-317E81A71DCB}" destId="{366F593C-15AE-4BEA-A9C7-8A35F39B35C9}" srcOrd="1" destOrd="0" parTransId="{D837A1BC-2688-4AFD-9C35-F595D70046FA}" sibTransId="{232F4EA7-7A7A-46D5-8C2B-5E3A966646CA}"/>
    <dgm:cxn modelId="{64618BA9-FFF3-41CB-AA16-F1B63CB3CBAE}" srcId="{0DA9DDBC-FAE4-456D-A25D-317E81A71DCB}" destId="{27519C75-83CE-4D78-A583-4ACA62555922}" srcOrd="0" destOrd="0" parTransId="{0D9D9975-23B6-42CE-9BA9-7F29340A54C1}" sibTransId="{2C9EB672-D4BF-436B-B224-B722371F1859}"/>
    <dgm:cxn modelId="{C6190711-C783-41B5-B9F7-8EC09DD180DC}" type="presOf" srcId="{4A8729E0-03E7-4172-AEBF-8B354D532BC6}" destId="{78BF62B7-9DA3-46AC-AA67-B13B12ED6DCB}" srcOrd="0" destOrd="0" presId="urn:microsoft.com/office/officeart/2005/8/layout/radial3"/>
    <dgm:cxn modelId="{A83E5843-8CDF-46F3-B62E-BD0F0D6CBA5D}" type="presOf" srcId="{18A0BC1C-8716-4FFD-A5B4-615F6F76797B}" destId="{A510D6D6-471D-4544-B068-91B59B4A1F0B}" srcOrd="0" destOrd="0" presId="urn:microsoft.com/office/officeart/2005/8/layout/radial3"/>
    <dgm:cxn modelId="{72B33F87-8AEB-44AB-950E-76919F3FB0CC}" type="presOf" srcId="{0DA9DDBC-FAE4-456D-A25D-317E81A71DCB}" destId="{896FF515-E8F7-40D5-8AE9-F6D7343E7CCD}" srcOrd="0" destOrd="0" presId="urn:microsoft.com/office/officeart/2005/8/layout/radial3"/>
    <dgm:cxn modelId="{BF879112-D2FE-4223-8D72-53CDD5E75C22}" type="presParOf" srcId="{78BF62B7-9DA3-46AC-AA67-B13B12ED6DCB}" destId="{A217C890-8F6A-4081-AB94-9DBF17E849DE}" srcOrd="0" destOrd="0" presId="urn:microsoft.com/office/officeart/2005/8/layout/radial3"/>
    <dgm:cxn modelId="{B4C65610-D786-4636-B7D4-7C04F7F0F74B}" type="presParOf" srcId="{A217C890-8F6A-4081-AB94-9DBF17E849DE}" destId="{896FF515-E8F7-40D5-8AE9-F6D7343E7CCD}" srcOrd="0" destOrd="0" presId="urn:microsoft.com/office/officeart/2005/8/layout/radial3"/>
    <dgm:cxn modelId="{508B00EE-5D75-4E40-922B-6C2FAE086AEE}" type="presParOf" srcId="{A217C890-8F6A-4081-AB94-9DBF17E849DE}" destId="{391767BC-FB30-4742-B5AA-D60B92ACFC4C}" srcOrd="1" destOrd="0" presId="urn:microsoft.com/office/officeart/2005/8/layout/radial3"/>
    <dgm:cxn modelId="{9F228D79-0CEF-4BD3-BBE3-78045848E650}" type="presParOf" srcId="{A217C890-8F6A-4081-AB94-9DBF17E849DE}" destId="{AB383466-06B4-4BF7-9F68-5A0931A11E3D}" srcOrd="2" destOrd="0" presId="urn:microsoft.com/office/officeart/2005/8/layout/radial3"/>
    <dgm:cxn modelId="{7A2CC21E-DF19-4F64-B72A-B1FDD8C5656D}" type="presParOf" srcId="{A217C890-8F6A-4081-AB94-9DBF17E849DE}" destId="{44508B56-EB67-4226-BEC1-B1535AF2CF1C}" srcOrd="3" destOrd="0" presId="urn:microsoft.com/office/officeart/2005/8/layout/radial3"/>
    <dgm:cxn modelId="{EBE759CE-0C8A-472D-A472-DFF5FC2C43E7}" type="presParOf" srcId="{A217C890-8F6A-4081-AB94-9DBF17E849DE}" destId="{02A7EBCC-1215-48C2-8382-3C5868E68FCA}" srcOrd="4" destOrd="0" presId="urn:microsoft.com/office/officeart/2005/8/layout/radial3"/>
    <dgm:cxn modelId="{06AE256E-6A9F-4669-81DF-D9CC0E6E264A}" type="presParOf" srcId="{A217C890-8F6A-4081-AB94-9DBF17E849DE}" destId="{A510D6D6-471D-4544-B068-91B59B4A1F0B}" srcOrd="5"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852DA2-CFF6-4524-96EF-5128072CF189}"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n-IN"/>
        </a:p>
      </dgm:t>
    </dgm:pt>
    <dgm:pt modelId="{8C4A0DDA-91D7-4427-B77D-91BD19715947}">
      <dgm:prSet phldrT="[Text]"/>
      <dgm:spPr/>
      <dgm:t>
        <a:bodyPr/>
        <a:lstStyle/>
        <a:p>
          <a:r>
            <a:rPr lang="en-IN" dirty="0" smtClean="0">
              <a:solidFill>
                <a:schemeClr val="tx1"/>
              </a:solidFill>
            </a:rPr>
            <a:t>Categories</a:t>
          </a:r>
          <a:endParaRPr lang="en-IN" dirty="0">
            <a:solidFill>
              <a:schemeClr val="tx1"/>
            </a:solidFill>
          </a:endParaRPr>
        </a:p>
      </dgm:t>
    </dgm:pt>
    <dgm:pt modelId="{3B0EAB45-B1F7-4F14-8CFD-405421ACF36F}" type="parTrans" cxnId="{732CF940-826C-4009-AF43-7AE528C41444}">
      <dgm:prSet/>
      <dgm:spPr/>
      <dgm:t>
        <a:bodyPr/>
        <a:lstStyle/>
        <a:p>
          <a:endParaRPr lang="en-IN"/>
        </a:p>
      </dgm:t>
    </dgm:pt>
    <dgm:pt modelId="{A01173E6-4235-4540-B493-8FCC3C73C4A8}" type="sibTrans" cxnId="{732CF940-826C-4009-AF43-7AE528C41444}">
      <dgm:prSet/>
      <dgm:spPr/>
      <dgm:t>
        <a:bodyPr/>
        <a:lstStyle/>
        <a:p>
          <a:endParaRPr lang="en-IN"/>
        </a:p>
      </dgm:t>
    </dgm:pt>
    <dgm:pt modelId="{162C1DF6-8F6A-47CE-B723-B3C14DBD1E24}">
      <dgm:prSet phldrT="[Text]"/>
      <dgm:spPr/>
      <dgm:t>
        <a:bodyPr/>
        <a:lstStyle/>
        <a:p>
          <a:r>
            <a:rPr lang="en-IN" dirty="0" smtClean="0">
              <a:solidFill>
                <a:schemeClr val="tx1"/>
              </a:solidFill>
            </a:rPr>
            <a:t>Marine </a:t>
          </a:r>
          <a:endParaRPr lang="en-IN" dirty="0">
            <a:solidFill>
              <a:schemeClr val="tx1"/>
            </a:solidFill>
          </a:endParaRPr>
        </a:p>
      </dgm:t>
    </dgm:pt>
    <dgm:pt modelId="{39659A14-1401-4F6B-8872-84CE4EBB4CCF}" type="parTrans" cxnId="{F07313CC-0F03-4DFF-B3A5-764780A28FCA}">
      <dgm:prSet/>
      <dgm:spPr/>
      <dgm:t>
        <a:bodyPr/>
        <a:lstStyle/>
        <a:p>
          <a:endParaRPr lang="en-IN"/>
        </a:p>
      </dgm:t>
    </dgm:pt>
    <dgm:pt modelId="{B7F84E1C-2AC1-4FA4-A3F9-2BE42B94F42D}" type="sibTrans" cxnId="{F07313CC-0F03-4DFF-B3A5-764780A28FCA}">
      <dgm:prSet/>
      <dgm:spPr/>
      <dgm:t>
        <a:bodyPr/>
        <a:lstStyle/>
        <a:p>
          <a:endParaRPr lang="en-IN"/>
        </a:p>
      </dgm:t>
    </dgm:pt>
    <dgm:pt modelId="{B5DB87C2-AE0B-436B-B5BC-077EC4807633}">
      <dgm:prSet phldrT="[Text]"/>
      <dgm:spPr/>
      <dgm:t>
        <a:bodyPr/>
        <a:lstStyle/>
        <a:p>
          <a:r>
            <a:rPr lang="en-IN" dirty="0" smtClean="0">
              <a:solidFill>
                <a:schemeClr val="tx1"/>
              </a:solidFill>
            </a:rPr>
            <a:t>Fire </a:t>
          </a:r>
          <a:endParaRPr lang="en-IN" dirty="0">
            <a:solidFill>
              <a:schemeClr val="tx1"/>
            </a:solidFill>
          </a:endParaRPr>
        </a:p>
      </dgm:t>
    </dgm:pt>
    <dgm:pt modelId="{402FF92F-051E-480A-86A1-CDAA7737FA66}" type="parTrans" cxnId="{39043E2C-77D1-4653-ACFE-B46EB6F9D01F}">
      <dgm:prSet/>
      <dgm:spPr/>
      <dgm:t>
        <a:bodyPr/>
        <a:lstStyle/>
        <a:p>
          <a:endParaRPr lang="en-IN"/>
        </a:p>
      </dgm:t>
    </dgm:pt>
    <dgm:pt modelId="{5A48F5E7-D88F-4AEC-945D-C7188DF9124D}" type="sibTrans" cxnId="{39043E2C-77D1-4653-ACFE-B46EB6F9D01F}">
      <dgm:prSet/>
      <dgm:spPr/>
      <dgm:t>
        <a:bodyPr/>
        <a:lstStyle/>
        <a:p>
          <a:endParaRPr lang="en-IN"/>
        </a:p>
      </dgm:t>
    </dgm:pt>
    <dgm:pt modelId="{3564B3D4-F3AF-4E5A-8A5E-DF3DA6C57006}">
      <dgm:prSet phldrT="[Text]"/>
      <dgm:spPr/>
      <dgm:t>
        <a:bodyPr/>
        <a:lstStyle/>
        <a:p>
          <a:r>
            <a:rPr lang="en-IN" dirty="0" smtClean="0">
              <a:solidFill>
                <a:schemeClr val="tx1"/>
              </a:solidFill>
            </a:rPr>
            <a:t>Miscellaneous </a:t>
          </a:r>
          <a:endParaRPr lang="en-IN" dirty="0">
            <a:solidFill>
              <a:schemeClr val="tx1"/>
            </a:solidFill>
          </a:endParaRPr>
        </a:p>
      </dgm:t>
    </dgm:pt>
    <dgm:pt modelId="{CC85B280-F5ED-4BFE-BD5C-6AC9169F8039}" type="parTrans" cxnId="{6786BD7D-6E4F-45F6-8DF8-C1B568A48324}">
      <dgm:prSet/>
      <dgm:spPr/>
      <dgm:t>
        <a:bodyPr/>
        <a:lstStyle/>
        <a:p>
          <a:endParaRPr lang="en-IN"/>
        </a:p>
      </dgm:t>
    </dgm:pt>
    <dgm:pt modelId="{A30A2EBB-4DB5-4A1F-BC22-48FE6DD31D84}" type="sibTrans" cxnId="{6786BD7D-6E4F-45F6-8DF8-C1B568A48324}">
      <dgm:prSet/>
      <dgm:spPr/>
      <dgm:t>
        <a:bodyPr/>
        <a:lstStyle/>
        <a:p>
          <a:endParaRPr lang="en-IN"/>
        </a:p>
      </dgm:t>
    </dgm:pt>
    <dgm:pt modelId="{75D787F0-702B-467F-BCE6-B00AA734793B}" type="pres">
      <dgm:prSet presAssocID="{86852DA2-CFF6-4524-96EF-5128072CF189}" presName="cycle" presStyleCnt="0">
        <dgm:presLayoutVars>
          <dgm:chMax val="1"/>
          <dgm:dir/>
          <dgm:animLvl val="ctr"/>
          <dgm:resizeHandles val="exact"/>
        </dgm:presLayoutVars>
      </dgm:prSet>
      <dgm:spPr/>
      <dgm:t>
        <a:bodyPr/>
        <a:lstStyle/>
        <a:p>
          <a:endParaRPr lang="en-IN"/>
        </a:p>
      </dgm:t>
    </dgm:pt>
    <dgm:pt modelId="{8DC8BB87-67B1-4560-8109-99A8A22B2F44}" type="pres">
      <dgm:prSet presAssocID="{8C4A0DDA-91D7-4427-B77D-91BD19715947}" presName="centerShape" presStyleLbl="node0" presStyleIdx="0" presStyleCnt="1"/>
      <dgm:spPr>
        <a:prstGeom prst="plaque">
          <a:avLst/>
        </a:prstGeom>
      </dgm:spPr>
      <dgm:t>
        <a:bodyPr/>
        <a:lstStyle/>
        <a:p>
          <a:endParaRPr lang="en-IN"/>
        </a:p>
      </dgm:t>
    </dgm:pt>
    <dgm:pt modelId="{89C151A4-D122-4F95-8B04-5F4CE21CCBD8}" type="pres">
      <dgm:prSet presAssocID="{39659A14-1401-4F6B-8872-84CE4EBB4CCF}" presName="parTrans" presStyleLbl="bgSibTrans2D1" presStyleIdx="0" presStyleCnt="3"/>
      <dgm:spPr/>
      <dgm:t>
        <a:bodyPr/>
        <a:lstStyle/>
        <a:p>
          <a:endParaRPr lang="en-IN"/>
        </a:p>
      </dgm:t>
    </dgm:pt>
    <dgm:pt modelId="{5A696361-4C84-435C-A852-FC0B6A30016E}" type="pres">
      <dgm:prSet presAssocID="{162C1DF6-8F6A-47CE-B723-B3C14DBD1E24}" presName="node" presStyleLbl="node1" presStyleIdx="0" presStyleCnt="3">
        <dgm:presLayoutVars>
          <dgm:bulletEnabled val="1"/>
        </dgm:presLayoutVars>
      </dgm:prSet>
      <dgm:spPr>
        <a:prstGeom prst="plaque">
          <a:avLst/>
        </a:prstGeom>
      </dgm:spPr>
      <dgm:t>
        <a:bodyPr/>
        <a:lstStyle/>
        <a:p>
          <a:endParaRPr lang="en-IN"/>
        </a:p>
      </dgm:t>
    </dgm:pt>
    <dgm:pt modelId="{2F3608A0-D074-401E-8DE0-C9DE4FEDBB7D}" type="pres">
      <dgm:prSet presAssocID="{402FF92F-051E-480A-86A1-CDAA7737FA66}" presName="parTrans" presStyleLbl="bgSibTrans2D1" presStyleIdx="1" presStyleCnt="3"/>
      <dgm:spPr/>
      <dgm:t>
        <a:bodyPr/>
        <a:lstStyle/>
        <a:p>
          <a:endParaRPr lang="en-IN"/>
        </a:p>
      </dgm:t>
    </dgm:pt>
    <dgm:pt modelId="{E82FCF27-A39A-4F11-BD25-48C843AA5742}" type="pres">
      <dgm:prSet presAssocID="{B5DB87C2-AE0B-436B-B5BC-077EC4807633}" presName="node" presStyleLbl="node1" presStyleIdx="1" presStyleCnt="3">
        <dgm:presLayoutVars>
          <dgm:bulletEnabled val="1"/>
        </dgm:presLayoutVars>
      </dgm:prSet>
      <dgm:spPr>
        <a:prstGeom prst="plaque">
          <a:avLst/>
        </a:prstGeom>
      </dgm:spPr>
      <dgm:t>
        <a:bodyPr/>
        <a:lstStyle/>
        <a:p>
          <a:endParaRPr lang="en-IN"/>
        </a:p>
      </dgm:t>
    </dgm:pt>
    <dgm:pt modelId="{0C0C608A-C5FF-4892-ABAC-BBC26D300FCF}" type="pres">
      <dgm:prSet presAssocID="{CC85B280-F5ED-4BFE-BD5C-6AC9169F8039}" presName="parTrans" presStyleLbl="bgSibTrans2D1" presStyleIdx="2" presStyleCnt="3"/>
      <dgm:spPr/>
      <dgm:t>
        <a:bodyPr/>
        <a:lstStyle/>
        <a:p>
          <a:endParaRPr lang="en-IN"/>
        </a:p>
      </dgm:t>
    </dgm:pt>
    <dgm:pt modelId="{1D3244FD-5269-4449-89F7-BDEE061F09BC}" type="pres">
      <dgm:prSet presAssocID="{3564B3D4-F3AF-4E5A-8A5E-DF3DA6C57006}" presName="node" presStyleLbl="node1" presStyleIdx="2" presStyleCnt="3">
        <dgm:presLayoutVars>
          <dgm:bulletEnabled val="1"/>
        </dgm:presLayoutVars>
      </dgm:prSet>
      <dgm:spPr>
        <a:prstGeom prst="plaque">
          <a:avLst/>
        </a:prstGeom>
      </dgm:spPr>
      <dgm:t>
        <a:bodyPr/>
        <a:lstStyle/>
        <a:p>
          <a:endParaRPr lang="en-IN"/>
        </a:p>
      </dgm:t>
    </dgm:pt>
  </dgm:ptLst>
  <dgm:cxnLst>
    <dgm:cxn modelId="{E86EFE67-1A41-41F5-A21C-A0DC20309E57}" type="presOf" srcId="{86852DA2-CFF6-4524-96EF-5128072CF189}" destId="{75D787F0-702B-467F-BCE6-B00AA734793B}" srcOrd="0" destOrd="0" presId="urn:microsoft.com/office/officeart/2005/8/layout/radial4"/>
    <dgm:cxn modelId="{F07313CC-0F03-4DFF-B3A5-764780A28FCA}" srcId="{8C4A0DDA-91D7-4427-B77D-91BD19715947}" destId="{162C1DF6-8F6A-47CE-B723-B3C14DBD1E24}" srcOrd="0" destOrd="0" parTransId="{39659A14-1401-4F6B-8872-84CE4EBB4CCF}" sibTransId="{B7F84E1C-2AC1-4FA4-A3F9-2BE42B94F42D}"/>
    <dgm:cxn modelId="{C2D786E0-E3F3-47E3-96FD-D702261BDC4F}" type="presOf" srcId="{402FF92F-051E-480A-86A1-CDAA7737FA66}" destId="{2F3608A0-D074-401E-8DE0-C9DE4FEDBB7D}" srcOrd="0" destOrd="0" presId="urn:microsoft.com/office/officeart/2005/8/layout/radial4"/>
    <dgm:cxn modelId="{8E46B942-89DB-4B73-B883-E027413AF267}" type="presOf" srcId="{39659A14-1401-4F6B-8872-84CE4EBB4CCF}" destId="{89C151A4-D122-4F95-8B04-5F4CE21CCBD8}" srcOrd="0" destOrd="0" presId="urn:microsoft.com/office/officeart/2005/8/layout/radial4"/>
    <dgm:cxn modelId="{13CF2AD7-8065-4576-93D9-F82CF0746E76}" type="presOf" srcId="{CC85B280-F5ED-4BFE-BD5C-6AC9169F8039}" destId="{0C0C608A-C5FF-4892-ABAC-BBC26D300FCF}" srcOrd="0" destOrd="0" presId="urn:microsoft.com/office/officeart/2005/8/layout/radial4"/>
    <dgm:cxn modelId="{12BB4C74-E6DC-4926-95C9-83EFF1ABC2BB}" type="presOf" srcId="{8C4A0DDA-91D7-4427-B77D-91BD19715947}" destId="{8DC8BB87-67B1-4560-8109-99A8A22B2F44}" srcOrd="0" destOrd="0" presId="urn:microsoft.com/office/officeart/2005/8/layout/radial4"/>
    <dgm:cxn modelId="{6786BD7D-6E4F-45F6-8DF8-C1B568A48324}" srcId="{8C4A0DDA-91D7-4427-B77D-91BD19715947}" destId="{3564B3D4-F3AF-4E5A-8A5E-DF3DA6C57006}" srcOrd="2" destOrd="0" parTransId="{CC85B280-F5ED-4BFE-BD5C-6AC9169F8039}" sibTransId="{A30A2EBB-4DB5-4A1F-BC22-48FE6DD31D84}"/>
    <dgm:cxn modelId="{39043E2C-77D1-4653-ACFE-B46EB6F9D01F}" srcId="{8C4A0DDA-91D7-4427-B77D-91BD19715947}" destId="{B5DB87C2-AE0B-436B-B5BC-077EC4807633}" srcOrd="1" destOrd="0" parTransId="{402FF92F-051E-480A-86A1-CDAA7737FA66}" sibTransId="{5A48F5E7-D88F-4AEC-945D-C7188DF9124D}"/>
    <dgm:cxn modelId="{732CF940-826C-4009-AF43-7AE528C41444}" srcId="{86852DA2-CFF6-4524-96EF-5128072CF189}" destId="{8C4A0DDA-91D7-4427-B77D-91BD19715947}" srcOrd="0" destOrd="0" parTransId="{3B0EAB45-B1F7-4F14-8CFD-405421ACF36F}" sibTransId="{A01173E6-4235-4540-B493-8FCC3C73C4A8}"/>
    <dgm:cxn modelId="{4C4ACD84-7871-4F61-851B-E5AEF59778CB}" type="presOf" srcId="{B5DB87C2-AE0B-436B-B5BC-077EC4807633}" destId="{E82FCF27-A39A-4F11-BD25-48C843AA5742}" srcOrd="0" destOrd="0" presId="urn:microsoft.com/office/officeart/2005/8/layout/radial4"/>
    <dgm:cxn modelId="{8305BF18-76B0-4368-9AAE-55E13EA8543D}" type="presOf" srcId="{162C1DF6-8F6A-47CE-B723-B3C14DBD1E24}" destId="{5A696361-4C84-435C-A852-FC0B6A30016E}" srcOrd="0" destOrd="0" presId="urn:microsoft.com/office/officeart/2005/8/layout/radial4"/>
    <dgm:cxn modelId="{EB5B510F-5470-4C63-A7AB-CA4C92419484}" type="presOf" srcId="{3564B3D4-F3AF-4E5A-8A5E-DF3DA6C57006}" destId="{1D3244FD-5269-4449-89F7-BDEE061F09BC}" srcOrd="0" destOrd="0" presId="urn:microsoft.com/office/officeart/2005/8/layout/radial4"/>
    <dgm:cxn modelId="{AE4DC99C-97F3-44C0-9CA4-6528F3CAF283}" type="presParOf" srcId="{75D787F0-702B-467F-BCE6-B00AA734793B}" destId="{8DC8BB87-67B1-4560-8109-99A8A22B2F44}" srcOrd="0" destOrd="0" presId="urn:microsoft.com/office/officeart/2005/8/layout/radial4"/>
    <dgm:cxn modelId="{ECF27BCE-25B2-49E7-B2D9-2DE91522E371}" type="presParOf" srcId="{75D787F0-702B-467F-BCE6-B00AA734793B}" destId="{89C151A4-D122-4F95-8B04-5F4CE21CCBD8}" srcOrd="1" destOrd="0" presId="urn:microsoft.com/office/officeart/2005/8/layout/radial4"/>
    <dgm:cxn modelId="{B85FDAF9-F197-4197-BB32-10257C494302}" type="presParOf" srcId="{75D787F0-702B-467F-BCE6-B00AA734793B}" destId="{5A696361-4C84-435C-A852-FC0B6A30016E}" srcOrd="2" destOrd="0" presId="urn:microsoft.com/office/officeart/2005/8/layout/radial4"/>
    <dgm:cxn modelId="{AA0A4500-AB36-4D29-98CA-CEF33C712E98}" type="presParOf" srcId="{75D787F0-702B-467F-BCE6-B00AA734793B}" destId="{2F3608A0-D074-401E-8DE0-C9DE4FEDBB7D}" srcOrd="3" destOrd="0" presId="urn:microsoft.com/office/officeart/2005/8/layout/radial4"/>
    <dgm:cxn modelId="{B97EE6FD-90AF-486D-8649-C8DA64E15C99}" type="presParOf" srcId="{75D787F0-702B-467F-BCE6-B00AA734793B}" destId="{E82FCF27-A39A-4F11-BD25-48C843AA5742}" srcOrd="4" destOrd="0" presId="urn:microsoft.com/office/officeart/2005/8/layout/radial4"/>
    <dgm:cxn modelId="{8CBD7C91-E049-4ABE-9C29-F17C69D5CF6F}" type="presParOf" srcId="{75D787F0-702B-467F-BCE6-B00AA734793B}" destId="{0C0C608A-C5FF-4892-ABAC-BBC26D300FCF}" srcOrd="5" destOrd="0" presId="urn:microsoft.com/office/officeart/2005/8/layout/radial4"/>
    <dgm:cxn modelId="{80ED89D3-3E04-4529-BE75-1C0E8AB9ED23}" type="presParOf" srcId="{75D787F0-702B-467F-BCE6-B00AA734793B}" destId="{1D3244FD-5269-4449-89F7-BDEE061F09BC}"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CB1FCD-5151-4E27-BF8A-025B13FBFDD5}" type="doc">
      <dgm:prSet loTypeId="urn:microsoft.com/office/officeart/2005/8/layout/radial6" loCatId="relationship" qsTypeId="urn:microsoft.com/office/officeart/2005/8/quickstyle/simple1" qsCatId="simple" csTypeId="urn:microsoft.com/office/officeart/2005/8/colors/colorful4" csCatId="colorful" phldr="1"/>
      <dgm:spPr/>
      <dgm:t>
        <a:bodyPr/>
        <a:lstStyle/>
        <a:p>
          <a:endParaRPr lang="en-IN"/>
        </a:p>
      </dgm:t>
    </dgm:pt>
    <dgm:pt modelId="{07803E91-2578-4E26-A456-1E09A335A626}">
      <dgm:prSet phldrT="[Text]"/>
      <dgm:spPr/>
      <dgm:t>
        <a:bodyPr/>
        <a:lstStyle/>
        <a:p>
          <a:r>
            <a:rPr lang="en-IN" dirty="0" smtClean="0">
              <a:solidFill>
                <a:schemeClr val="tx1"/>
              </a:solidFill>
            </a:rPr>
            <a:t>General Insurance</a:t>
          </a:r>
          <a:endParaRPr lang="en-IN" dirty="0">
            <a:solidFill>
              <a:schemeClr val="tx1"/>
            </a:solidFill>
          </a:endParaRPr>
        </a:p>
      </dgm:t>
    </dgm:pt>
    <dgm:pt modelId="{EEFD4C92-D953-4294-A7B3-C1B992538AAD}" type="parTrans" cxnId="{FE5B8019-90AF-4AAD-B487-CB87C7BEA2E8}">
      <dgm:prSet/>
      <dgm:spPr/>
      <dgm:t>
        <a:bodyPr/>
        <a:lstStyle/>
        <a:p>
          <a:endParaRPr lang="en-IN"/>
        </a:p>
      </dgm:t>
    </dgm:pt>
    <dgm:pt modelId="{B49412BA-D287-4D19-9406-A5C5E4B49E97}" type="sibTrans" cxnId="{FE5B8019-90AF-4AAD-B487-CB87C7BEA2E8}">
      <dgm:prSet/>
      <dgm:spPr/>
      <dgm:t>
        <a:bodyPr/>
        <a:lstStyle/>
        <a:p>
          <a:endParaRPr lang="en-IN"/>
        </a:p>
      </dgm:t>
    </dgm:pt>
    <dgm:pt modelId="{FBB1AEB3-2303-44E4-B4C6-53559F20D729}">
      <dgm:prSet phldrT="[Text]"/>
      <dgm:spPr/>
      <dgm:t>
        <a:bodyPr/>
        <a:lstStyle/>
        <a:p>
          <a:r>
            <a:rPr lang="en-IN" dirty="0" smtClean="0">
              <a:solidFill>
                <a:schemeClr val="tx1"/>
              </a:solidFill>
            </a:rPr>
            <a:t>Insurance of Property</a:t>
          </a:r>
          <a:endParaRPr lang="en-IN" dirty="0">
            <a:solidFill>
              <a:schemeClr val="tx1"/>
            </a:solidFill>
          </a:endParaRPr>
        </a:p>
      </dgm:t>
    </dgm:pt>
    <dgm:pt modelId="{8F23555E-4BBE-49C1-8C29-A583D4C7073E}" type="parTrans" cxnId="{16124F1A-884D-45F3-9101-AE90E789B5F9}">
      <dgm:prSet/>
      <dgm:spPr/>
      <dgm:t>
        <a:bodyPr/>
        <a:lstStyle/>
        <a:p>
          <a:endParaRPr lang="en-IN"/>
        </a:p>
      </dgm:t>
    </dgm:pt>
    <dgm:pt modelId="{39F939C8-7755-40EE-945E-C332109931FB}" type="sibTrans" cxnId="{16124F1A-884D-45F3-9101-AE90E789B5F9}">
      <dgm:prSet/>
      <dgm:spPr/>
      <dgm:t>
        <a:bodyPr/>
        <a:lstStyle/>
        <a:p>
          <a:endParaRPr lang="en-IN"/>
        </a:p>
      </dgm:t>
    </dgm:pt>
    <dgm:pt modelId="{5CB548A1-3C23-40B9-87B4-499BB2449292}">
      <dgm:prSet phldrT="[Text]"/>
      <dgm:spPr/>
      <dgm:t>
        <a:bodyPr/>
        <a:lstStyle/>
        <a:p>
          <a:r>
            <a:rPr lang="en-IN" dirty="0" smtClean="0">
              <a:solidFill>
                <a:schemeClr val="tx1"/>
              </a:solidFill>
            </a:rPr>
            <a:t>Insurance of Person</a:t>
          </a:r>
          <a:endParaRPr lang="en-IN" dirty="0">
            <a:solidFill>
              <a:schemeClr val="tx1"/>
            </a:solidFill>
          </a:endParaRPr>
        </a:p>
      </dgm:t>
    </dgm:pt>
    <dgm:pt modelId="{DFE4E3CC-D807-4321-94E1-16D860955E31}" type="parTrans" cxnId="{F9A400A5-BFDD-4369-A7A0-AEA9B3B5AA95}">
      <dgm:prSet/>
      <dgm:spPr/>
      <dgm:t>
        <a:bodyPr/>
        <a:lstStyle/>
        <a:p>
          <a:endParaRPr lang="en-IN"/>
        </a:p>
      </dgm:t>
    </dgm:pt>
    <dgm:pt modelId="{DD54E850-8AEF-46E2-9549-030A6E26C2E3}" type="sibTrans" cxnId="{F9A400A5-BFDD-4369-A7A0-AEA9B3B5AA95}">
      <dgm:prSet/>
      <dgm:spPr/>
      <dgm:t>
        <a:bodyPr/>
        <a:lstStyle/>
        <a:p>
          <a:endParaRPr lang="en-IN"/>
        </a:p>
      </dgm:t>
    </dgm:pt>
    <dgm:pt modelId="{7A7E902D-BFB9-4AE7-AFB6-16D4808BB151}">
      <dgm:prSet phldrT="[Text]"/>
      <dgm:spPr/>
      <dgm:t>
        <a:bodyPr/>
        <a:lstStyle/>
        <a:p>
          <a:r>
            <a:rPr lang="en-IN" dirty="0" smtClean="0">
              <a:solidFill>
                <a:schemeClr val="tx1"/>
              </a:solidFill>
            </a:rPr>
            <a:t>Insurance of Interest</a:t>
          </a:r>
          <a:endParaRPr lang="en-IN" dirty="0">
            <a:solidFill>
              <a:schemeClr val="tx1"/>
            </a:solidFill>
          </a:endParaRPr>
        </a:p>
      </dgm:t>
    </dgm:pt>
    <dgm:pt modelId="{E8E5AEF7-7282-4990-8C8E-1C82F32DF01B}" type="parTrans" cxnId="{A5C9E3A6-E5C0-4C43-A780-DA54D1DDEE5F}">
      <dgm:prSet/>
      <dgm:spPr/>
      <dgm:t>
        <a:bodyPr/>
        <a:lstStyle/>
        <a:p>
          <a:endParaRPr lang="en-IN"/>
        </a:p>
      </dgm:t>
    </dgm:pt>
    <dgm:pt modelId="{676E6843-A355-46AB-A190-9714C90EA747}" type="sibTrans" cxnId="{A5C9E3A6-E5C0-4C43-A780-DA54D1DDEE5F}">
      <dgm:prSet/>
      <dgm:spPr/>
      <dgm:t>
        <a:bodyPr/>
        <a:lstStyle/>
        <a:p>
          <a:endParaRPr lang="en-IN"/>
        </a:p>
      </dgm:t>
    </dgm:pt>
    <dgm:pt modelId="{886136BA-247B-4798-B476-6411EE8EDF65}">
      <dgm:prSet phldrT="[Text]"/>
      <dgm:spPr/>
      <dgm:t>
        <a:bodyPr/>
        <a:lstStyle/>
        <a:p>
          <a:r>
            <a:rPr lang="en-IN" dirty="0" smtClean="0">
              <a:solidFill>
                <a:schemeClr val="tx1"/>
              </a:solidFill>
            </a:rPr>
            <a:t>Insurance of Liability </a:t>
          </a:r>
          <a:endParaRPr lang="en-IN" dirty="0">
            <a:solidFill>
              <a:schemeClr val="tx1"/>
            </a:solidFill>
          </a:endParaRPr>
        </a:p>
      </dgm:t>
    </dgm:pt>
    <dgm:pt modelId="{4DF780EA-66F3-4199-81EB-207991E4F471}" type="parTrans" cxnId="{9EE2AFC5-D8B2-424F-82CA-291909AE127A}">
      <dgm:prSet/>
      <dgm:spPr/>
      <dgm:t>
        <a:bodyPr/>
        <a:lstStyle/>
        <a:p>
          <a:endParaRPr lang="en-IN"/>
        </a:p>
      </dgm:t>
    </dgm:pt>
    <dgm:pt modelId="{2445DDCA-C851-4B2D-B288-3F5FB514EAA8}" type="sibTrans" cxnId="{9EE2AFC5-D8B2-424F-82CA-291909AE127A}">
      <dgm:prSet/>
      <dgm:spPr/>
      <dgm:t>
        <a:bodyPr/>
        <a:lstStyle/>
        <a:p>
          <a:endParaRPr lang="en-IN"/>
        </a:p>
      </dgm:t>
    </dgm:pt>
    <dgm:pt modelId="{9B951F99-08B4-499C-8D55-D82D4FCE7D19}">
      <dgm:prSet phldrT="[Text]"/>
      <dgm:spPr/>
      <dgm:t>
        <a:bodyPr/>
        <a:lstStyle/>
        <a:p>
          <a:r>
            <a:rPr lang="en-IN" dirty="0" smtClean="0">
              <a:solidFill>
                <a:schemeClr val="tx1"/>
              </a:solidFill>
            </a:rPr>
            <a:t>Special Risk</a:t>
          </a:r>
          <a:endParaRPr lang="en-IN" dirty="0">
            <a:solidFill>
              <a:schemeClr val="tx1"/>
            </a:solidFill>
          </a:endParaRPr>
        </a:p>
      </dgm:t>
    </dgm:pt>
    <dgm:pt modelId="{81D04AE9-E66A-434D-9DEB-AF7035F28926}" type="parTrans" cxnId="{D290F987-6046-4A52-BB60-43E3022BF04E}">
      <dgm:prSet/>
      <dgm:spPr/>
      <dgm:t>
        <a:bodyPr/>
        <a:lstStyle/>
        <a:p>
          <a:endParaRPr lang="en-IN"/>
        </a:p>
      </dgm:t>
    </dgm:pt>
    <dgm:pt modelId="{5E506015-C960-4197-8F6D-A8EADC4DB48E}" type="sibTrans" cxnId="{D290F987-6046-4A52-BB60-43E3022BF04E}">
      <dgm:prSet/>
      <dgm:spPr/>
      <dgm:t>
        <a:bodyPr/>
        <a:lstStyle/>
        <a:p>
          <a:endParaRPr lang="en-IN"/>
        </a:p>
      </dgm:t>
    </dgm:pt>
    <dgm:pt modelId="{5659D06B-E8C8-445B-9335-E58AF772DDEC}" type="pres">
      <dgm:prSet presAssocID="{63CB1FCD-5151-4E27-BF8A-025B13FBFDD5}" presName="Name0" presStyleCnt="0">
        <dgm:presLayoutVars>
          <dgm:chMax val="1"/>
          <dgm:dir/>
          <dgm:animLvl val="ctr"/>
          <dgm:resizeHandles val="exact"/>
        </dgm:presLayoutVars>
      </dgm:prSet>
      <dgm:spPr/>
      <dgm:t>
        <a:bodyPr/>
        <a:lstStyle/>
        <a:p>
          <a:endParaRPr lang="en-IN"/>
        </a:p>
      </dgm:t>
    </dgm:pt>
    <dgm:pt modelId="{EF8BC5FE-5B2F-4E2C-A91D-E9AB0C06BDC3}" type="pres">
      <dgm:prSet presAssocID="{07803E91-2578-4E26-A456-1E09A335A626}" presName="centerShape" presStyleLbl="node0" presStyleIdx="0" presStyleCnt="1"/>
      <dgm:spPr>
        <a:prstGeom prst="flowChartDecision">
          <a:avLst/>
        </a:prstGeom>
      </dgm:spPr>
      <dgm:t>
        <a:bodyPr/>
        <a:lstStyle/>
        <a:p>
          <a:endParaRPr lang="en-IN"/>
        </a:p>
      </dgm:t>
    </dgm:pt>
    <dgm:pt modelId="{49448539-8937-49CB-93EC-D7C9089B3D25}" type="pres">
      <dgm:prSet presAssocID="{FBB1AEB3-2303-44E4-B4C6-53559F20D729}" presName="node" presStyleLbl="node1" presStyleIdx="0" presStyleCnt="5">
        <dgm:presLayoutVars>
          <dgm:bulletEnabled val="1"/>
        </dgm:presLayoutVars>
      </dgm:prSet>
      <dgm:spPr>
        <a:prstGeom prst="flowChartDecision">
          <a:avLst/>
        </a:prstGeom>
      </dgm:spPr>
      <dgm:t>
        <a:bodyPr/>
        <a:lstStyle/>
        <a:p>
          <a:endParaRPr lang="en-IN"/>
        </a:p>
      </dgm:t>
    </dgm:pt>
    <dgm:pt modelId="{8C614249-AF5D-4B97-8188-BA36486D11CC}" type="pres">
      <dgm:prSet presAssocID="{FBB1AEB3-2303-44E4-B4C6-53559F20D729}" presName="dummy" presStyleCnt="0"/>
      <dgm:spPr/>
    </dgm:pt>
    <dgm:pt modelId="{2B31307C-9A3D-43F3-A819-BBD4108734E4}" type="pres">
      <dgm:prSet presAssocID="{39F939C8-7755-40EE-945E-C332109931FB}" presName="sibTrans" presStyleLbl="sibTrans2D1" presStyleIdx="0" presStyleCnt="5"/>
      <dgm:spPr/>
      <dgm:t>
        <a:bodyPr/>
        <a:lstStyle/>
        <a:p>
          <a:endParaRPr lang="en-IN"/>
        </a:p>
      </dgm:t>
    </dgm:pt>
    <dgm:pt modelId="{8EAF9C72-06D3-4ED0-AA50-E9B5C1C3AAEC}" type="pres">
      <dgm:prSet presAssocID="{5CB548A1-3C23-40B9-87B4-499BB2449292}" presName="node" presStyleLbl="node1" presStyleIdx="1" presStyleCnt="5">
        <dgm:presLayoutVars>
          <dgm:bulletEnabled val="1"/>
        </dgm:presLayoutVars>
      </dgm:prSet>
      <dgm:spPr>
        <a:prstGeom prst="flowChartDecision">
          <a:avLst/>
        </a:prstGeom>
      </dgm:spPr>
      <dgm:t>
        <a:bodyPr/>
        <a:lstStyle/>
        <a:p>
          <a:endParaRPr lang="en-IN"/>
        </a:p>
      </dgm:t>
    </dgm:pt>
    <dgm:pt modelId="{0AECF8CA-8CFC-4BC1-AD29-090A1BA4D474}" type="pres">
      <dgm:prSet presAssocID="{5CB548A1-3C23-40B9-87B4-499BB2449292}" presName="dummy" presStyleCnt="0"/>
      <dgm:spPr/>
    </dgm:pt>
    <dgm:pt modelId="{87F9E73B-E9A1-4842-A897-A0AB37058362}" type="pres">
      <dgm:prSet presAssocID="{DD54E850-8AEF-46E2-9549-030A6E26C2E3}" presName="sibTrans" presStyleLbl="sibTrans2D1" presStyleIdx="1" presStyleCnt="5"/>
      <dgm:spPr/>
      <dgm:t>
        <a:bodyPr/>
        <a:lstStyle/>
        <a:p>
          <a:endParaRPr lang="en-IN"/>
        </a:p>
      </dgm:t>
    </dgm:pt>
    <dgm:pt modelId="{8BF0F005-B1B5-403A-8302-04D43002E09C}" type="pres">
      <dgm:prSet presAssocID="{7A7E902D-BFB9-4AE7-AFB6-16D4808BB151}" presName="node" presStyleLbl="node1" presStyleIdx="2" presStyleCnt="5">
        <dgm:presLayoutVars>
          <dgm:bulletEnabled val="1"/>
        </dgm:presLayoutVars>
      </dgm:prSet>
      <dgm:spPr>
        <a:prstGeom prst="flowChartDecision">
          <a:avLst/>
        </a:prstGeom>
      </dgm:spPr>
      <dgm:t>
        <a:bodyPr/>
        <a:lstStyle/>
        <a:p>
          <a:endParaRPr lang="en-IN"/>
        </a:p>
      </dgm:t>
    </dgm:pt>
    <dgm:pt modelId="{AE3D0B4D-896C-48F5-8CB8-629938E17B65}" type="pres">
      <dgm:prSet presAssocID="{7A7E902D-BFB9-4AE7-AFB6-16D4808BB151}" presName="dummy" presStyleCnt="0"/>
      <dgm:spPr/>
    </dgm:pt>
    <dgm:pt modelId="{4273DCD8-F437-4066-B27D-8E911016A1EB}" type="pres">
      <dgm:prSet presAssocID="{676E6843-A355-46AB-A190-9714C90EA747}" presName="sibTrans" presStyleLbl="sibTrans2D1" presStyleIdx="2" presStyleCnt="5"/>
      <dgm:spPr/>
      <dgm:t>
        <a:bodyPr/>
        <a:lstStyle/>
        <a:p>
          <a:endParaRPr lang="en-IN"/>
        </a:p>
      </dgm:t>
    </dgm:pt>
    <dgm:pt modelId="{E01E9242-32E1-45BA-B19F-E4978628C4FB}" type="pres">
      <dgm:prSet presAssocID="{886136BA-247B-4798-B476-6411EE8EDF65}" presName="node" presStyleLbl="node1" presStyleIdx="3" presStyleCnt="5">
        <dgm:presLayoutVars>
          <dgm:bulletEnabled val="1"/>
        </dgm:presLayoutVars>
      </dgm:prSet>
      <dgm:spPr>
        <a:prstGeom prst="flowChartDecision">
          <a:avLst/>
        </a:prstGeom>
      </dgm:spPr>
      <dgm:t>
        <a:bodyPr/>
        <a:lstStyle/>
        <a:p>
          <a:endParaRPr lang="en-IN"/>
        </a:p>
      </dgm:t>
    </dgm:pt>
    <dgm:pt modelId="{89FF2A1E-6D92-412B-A7DA-A9AE86CB318A}" type="pres">
      <dgm:prSet presAssocID="{886136BA-247B-4798-B476-6411EE8EDF65}" presName="dummy" presStyleCnt="0"/>
      <dgm:spPr/>
    </dgm:pt>
    <dgm:pt modelId="{37C10FAF-1A3B-4C6A-B2BF-BFCBFC2AA517}" type="pres">
      <dgm:prSet presAssocID="{2445DDCA-C851-4B2D-B288-3F5FB514EAA8}" presName="sibTrans" presStyleLbl="sibTrans2D1" presStyleIdx="3" presStyleCnt="5"/>
      <dgm:spPr/>
      <dgm:t>
        <a:bodyPr/>
        <a:lstStyle/>
        <a:p>
          <a:endParaRPr lang="en-IN"/>
        </a:p>
      </dgm:t>
    </dgm:pt>
    <dgm:pt modelId="{3A940AF5-780F-4D74-94E6-DA483F409F0A}" type="pres">
      <dgm:prSet presAssocID="{9B951F99-08B4-499C-8D55-D82D4FCE7D19}" presName="node" presStyleLbl="node1" presStyleIdx="4" presStyleCnt="5">
        <dgm:presLayoutVars>
          <dgm:bulletEnabled val="1"/>
        </dgm:presLayoutVars>
      </dgm:prSet>
      <dgm:spPr>
        <a:prstGeom prst="flowChartDecision">
          <a:avLst/>
        </a:prstGeom>
      </dgm:spPr>
      <dgm:t>
        <a:bodyPr/>
        <a:lstStyle/>
        <a:p>
          <a:endParaRPr lang="en-IN"/>
        </a:p>
      </dgm:t>
    </dgm:pt>
    <dgm:pt modelId="{6456192B-18FF-44BA-AD83-C24B0E316616}" type="pres">
      <dgm:prSet presAssocID="{9B951F99-08B4-499C-8D55-D82D4FCE7D19}" presName="dummy" presStyleCnt="0"/>
      <dgm:spPr/>
    </dgm:pt>
    <dgm:pt modelId="{972B368E-6BF9-470A-9023-54C997301F82}" type="pres">
      <dgm:prSet presAssocID="{5E506015-C960-4197-8F6D-A8EADC4DB48E}" presName="sibTrans" presStyleLbl="sibTrans2D1" presStyleIdx="4" presStyleCnt="5"/>
      <dgm:spPr/>
      <dgm:t>
        <a:bodyPr/>
        <a:lstStyle/>
        <a:p>
          <a:endParaRPr lang="en-IN"/>
        </a:p>
      </dgm:t>
    </dgm:pt>
  </dgm:ptLst>
  <dgm:cxnLst>
    <dgm:cxn modelId="{23C653FD-F8AC-48F8-92E6-53E90C907B5C}" type="presOf" srcId="{63CB1FCD-5151-4E27-BF8A-025B13FBFDD5}" destId="{5659D06B-E8C8-445B-9335-E58AF772DDEC}" srcOrd="0" destOrd="0" presId="urn:microsoft.com/office/officeart/2005/8/layout/radial6"/>
    <dgm:cxn modelId="{A5C9E3A6-E5C0-4C43-A780-DA54D1DDEE5F}" srcId="{07803E91-2578-4E26-A456-1E09A335A626}" destId="{7A7E902D-BFB9-4AE7-AFB6-16D4808BB151}" srcOrd="2" destOrd="0" parTransId="{E8E5AEF7-7282-4990-8C8E-1C82F32DF01B}" sibTransId="{676E6843-A355-46AB-A190-9714C90EA747}"/>
    <dgm:cxn modelId="{D290F987-6046-4A52-BB60-43E3022BF04E}" srcId="{07803E91-2578-4E26-A456-1E09A335A626}" destId="{9B951F99-08B4-499C-8D55-D82D4FCE7D19}" srcOrd="4" destOrd="0" parTransId="{81D04AE9-E66A-434D-9DEB-AF7035F28926}" sibTransId="{5E506015-C960-4197-8F6D-A8EADC4DB48E}"/>
    <dgm:cxn modelId="{F9A400A5-BFDD-4369-A7A0-AEA9B3B5AA95}" srcId="{07803E91-2578-4E26-A456-1E09A335A626}" destId="{5CB548A1-3C23-40B9-87B4-499BB2449292}" srcOrd="1" destOrd="0" parTransId="{DFE4E3CC-D807-4321-94E1-16D860955E31}" sibTransId="{DD54E850-8AEF-46E2-9549-030A6E26C2E3}"/>
    <dgm:cxn modelId="{96DF64E0-9E24-4931-B45D-06E76438324A}" type="presOf" srcId="{676E6843-A355-46AB-A190-9714C90EA747}" destId="{4273DCD8-F437-4066-B27D-8E911016A1EB}" srcOrd="0" destOrd="0" presId="urn:microsoft.com/office/officeart/2005/8/layout/radial6"/>
    <dgm:cxn modelId="{9EE2AFC5-D8B2-424F-82CA-291909AE127A}" srcId="{07803E91-2578-4E26-A456-1E09A335A626}" destId="{886136BA-247B-4798-B476-6411EE8EDF65}" srcOrd="3" destOrd="0" parTransId="{4DF780EA-66F3-4199-81EB-207991E4F471}" sibTransId="{2445DDCA-C851-4B2D-B288-3F5FB514EAA8}"/>
    <dgm:cxn modelId="{16124F1A-884D-45F3-9101-AE90E789B5F9}" srcId="{07803E91-2578-4E26-A456-1E09A335A626}" destId="{FBB1AEB3-2303-44E4-B4C6-53559F20D729}" srcOrd="0" destOrd="0" parTransId="{8F23555E-4BBE-49C1-8C29-A583D4C7073E}" sibTransId="{39F939C8-7755-40EE-945E-C332109931FB}"/>
    <dgm:cxn modelId="{B1BECD2A-B9BA-4141-A325-0E173885F7B6}" type="presOf" srcId="{9B951F99-08B4-499C-8D55-D82D4FCE7D19}" destId="{3A940AF5-780F-4D74-94E6-DA483F409F0A}" srcOrd="0" destOrd="0" presId="urn:microsoft.com/office/officeart/2005/8/layout/radial6"/>
    <dgm:cxn modelId="{89249551-E10B-42DF-B346-6956529A0B45}" type="presOf" srcId="{07803E91-2578-4E26-A456-1E09A335A626}" destId="{EF8BC5FE-5B2F-4E2C-A91D-E9AB0C06BDC3}" srcOrd="0" destOrd="0" presId="urn:microsoft.com/office/officeart/2005/8/layout/radial6"/>
    <dgm:cxn modelId="{E33AE8CD-135F-447A-A000-4251B4001EAB}" type="presOf" srcId="{886136BA-247B-4798-B476-6411EE8EDF65}" destId="{E01E9242-32E1-45BA-B19F-E4978628C4FB}" srcOrd="0" destOrd="0" presId="urn:microsoft.com/office/officeart/2005/8/layout/radial6"/>
    <dgm:cxn modelId="{AAA687E1-F5ED-4485-8EA8-6842B15A39F9}" type="presOf" srcId="{5CB548A1-3C23-40B9-87B4-499BB2449292}" destId="{8EAF9C72-06D3-4ED0-AA50-E9B5C1C3AAEC}" srcOrd="0" destOrd="0" presId="urn:microsoft.com/office/officeart/2005/8/layout/radial6"/>
    <dgm:cxn modelId="{91547EE1-74B1-41B1-847E-11F5DAD0C8DC}" type="presOf" srcId="{2445DDCA-C851-4B2D-B288-3F5FB514EAA8}" destId="{37C10FAF-1A3B-4C6A-B2BF-BFCBFC2AA517}" srcOrd="0" destOrd="0" presId="urn:microsoft.com/office/officeart/2005/8/layout/radial6"/>
    <dgm:cxn modelId="{6A1B41E8-656D-43A7-93E3-AEA58CEB23B3}" type="presOf" srcId="{7A7E902D-BFB9-4AE7-AFB6-16D4808BB151}" destId="{8BF0F005-B1B5-403A-8302-04D43002E09C}" srcOrd="0" destOrd="0" presId="urn:microsoft.com/office/officeart/2005/8/layout/radial6"/>
    <dgm:cxn modelId="{02168F8D-5237-431E-A464-B51E996B100B}" type="presOf" srcId="{5E506015-C960-4197-8F6D-A8EADC4DB48E}" destId="{972B368E-6BF9-470A-9023-54C997301F82}" srcOrd="0" destOrd="0" presId="urn:microsoft.com/office/officeart/2005/8/layout/radial6"/>
    <dgm:cxn modelId="{FE5B8019-90AF-4AAD-B487-CB87C7BEA2E8}" srcId="{63CB1FCD-5151-4E27-BF8A-025B13FBFDD5}" destId="{07803E91-2578-4E26-A456-1E09A335A626}" srcOrd="0" destOrd="0" parTransId="{EEFD4C92-D953-4294-A7B3-C1B992538AAD}" sibTransId="{B49412BA-D287-4D19-9406-A5C5E4B49E97}"/>
    <dgm:cxn modelId="{81BFCD47-FD6F-4172-9402-DF2B3C6C379E}" type="presOf" srcId="{FBB1AEB3-2303-44E4-B4C6-53559F20D729}" destId="{49448539-8937-49CB-93EC-D7C9089B3D25}" srcOrd="0" destOrd="0" presId="urn:microsoft.com/office/officeart/2005/8/layout/radial6"/>
    <dgm:cxn modelId="{2725F3D6-001C-4D0D-909A-1FFAA5BD152E}" type="presOf" srcId="{39F939C8-7755-40EE-945E-C332109931FB}" destId="{2B31307C-9A3D-43F3-A819-BBD4108734E4}" srcOrd="0" destOrd="0" presId="urn:microsoft.com/office/officeart/2005/8/layout/radial6"/>
    <dgm:cxn modelId="{64789DA3-EBCC-48CC-9CD6-CF7F5F2B7AA7}" type="presOf" srcId="{DD54E850-8AEF-46E2-9549-030A6E26C2E3}" destId="{87F9E73B-E9A1-4842-A897-A0AB37058362}" srcOrd="0" destOrd="0" presId="urn:microsoft.com/office/officeart/2005/8/layout/radial6"/>
    <dgm:cxn modelId="{5E40977D-8AAC-4193-9D3A-B8BA666231B3}" type="presParOf" srcId="{5659D06B-E8C8-445B-9335-E58AF772DDEC}" destId="{EF8BC5FE-5B2F-4E2C-A91D-E9AB0C06BDC3}" srcOrd="0" destOrd="0" presId="urn:microsoft.com/office/officeart/2005/8/layout/radial6"/>
    <dgm:cxn modelId="{F36AD39D-BD24-4D9D-B322-53C4F01A6AE2}" type="presParOf" srcId="{5659D06B-E8C8-445B-9335-E58AF772DDEC}" destId="{49448539-8937-49CB-93EC-D7C9089B3D25}" srcOrd="1" destOrd="0" presId="urn:microsoft.com/office/officeart/2005/8/layout/radial6"/>
    <dgm:cxn modelId="{C0EDAC9B-9E48-454F-B81A-AF7887BD82D0}" type="presParOf" srcId="{5659D06B-E8C8-445B-9335-E58AF772DDEC}" destId="{8C614249-AF5D-4B97-8188-BA36486D11CC}" srcOrd="2" destOrd="0" presId="urn:microsoft.com/office/officeart/2005/8/layout/radial6"/>
    <dgm:cxn modelId="{B81257D3-428D-4975-BBBB-0F5F6271D31F}" type="presParOf" srcId="{5659D06B-E8C8-445B-9335-E58AF772DDEC}" destId="{2B31307C-9A3D-43F3-A819-BBD4108734E4}" srcOrd="3" destOrd="0" presId="urn:microsoft.com/office/officeart/2005/8/layout/radial6"/>
    <dgm:cxn modelId="{E43B9850-F3B9-40E7-8650-6517CF6BBEC2}" type="presParOf" srcId="{5659D06B-E8C8-445B-9335-E58AF772DDEC}" destId="{8EAF9C72-06D3-4ED0-AA50-E9B5C1C3AAEC}" srcOrd="4" destOrd="0" presId="urn:microsoft.com/office/officeart/2005/8/layout/radial6"/>
    <dgm:cxn modelId="{E18F34C4-01E9-4057-8D0F-2556264D3CFE}" type="presParOf" srcId="{5659D06B-E8C8-445B-9335-E58AF772DDEC}" destId="{0AECF8CA-8CFC-4BC1-AD29-090A1BA4D474}" srcOrd="5" destOrd="0" presId="urn:microsoft.com/office/officeart/2005/8/layout/radial6"/>
    <dgm:cxn modelId="{1E61CB8B-FBDE-4623-8E1B-FB18F8CD9B47}" type="presParOf" srcId="{5659D06B-E8C8-445B-9335-E58AF772DDEC}" destId="{87F9E73B-E9A1-4842-A897-A0AB37058362}" srcOrd="6" destOrd="0" presId="urn:microsoft.com/office/officeart/2005/8/layout/radial6"/>
    <dgm:cxn modelId="{2F99D344-98D5-4B40-B933-F9CD154EF8FE}" type="presParOf" srcId="{5659D06B-E8C8-445B-9335-E58AF772DDEC}" destId="{8BF0F005-B1B5-403A-8302-04D43002E09C}" srcOrd="7" destOrd="0" presId="urn:microsoft.com/office/officeart/2005/8/layout/radial6"/>
    <dgm:cxn modelId="{96A7A152-07E8-48CC-A3BF-72C047673085}" type="presParOf" srcId="{5659D06B-E8C8-445B-9335-E58AF772DDEC}" destId="{AE3D0B4D-896C-48F5-8CB8-629938E17B65}" srcOrd="8" destOrd="0" presId="urn:microsoft.com/office/officeart/2005/8/layout/radial6"/>
    <dgm:cxn modelId="{EAC7CA2E-6FD3-470F-9CB6-880F3F0BFD9E}" type="presParOf" srcId="{5659D06B-E8C8-445B-9335-E58AF772DDEC}" destId="{4273DCD8-F437-4066-B27D-8E911016A1EB}" srcOrd="9" destOrd="0" presId="urn:microsoft.com/office/officeart/2005/8/layout/radial6"/>
    <dgm:cxn modelId="{7AA9A285-3B90-4ABA-A711-40DB1B05A95C}" type="presParOf" srcId="{5659D06B-E8C8-445B-9335-E58AF772DDEC}" destId="{E01E9242-32E1-45BA-B19F-E4978628C4FB}" srcOrd="10" destOrd="0" presId="urn:microsoft.com/office/officeart/2005/8/layout/radial6"/>
    <dgm:cxn modelId="{8BAC8525-06AB-43ED-A542-202229D39FB7}" type="presParOf" srcId="{5659D06B-E8C8-445B-9335-E58AF772DDEC}" destId="{89FF2A1E-6D92-412B-A7DA-A9AE86CB318A}" srcOrd="11" destOrd="0" presId="urn:microsoft.com/office/officeart/2005/8/layout/radial6"/>
    <dgm:cxn modelId="{C8A5C7FF-7660-44A2-A11B-8FC359A3E973}" type="presParOf" srcId="{5659D06B-E8C8-445B-9335-E58AF772DDEC}" destId="{37C10FAF-1A3B-4C6A-B2BF-BFCBFC2AA517}" srcOrd="12" destOrd="0" presId="urn:microsoft.com/office/officeart/2005/8/layout/radial6"/>
    <dgm:cxn modelId="{25C9882C-5374-44BA-BE04-6EF6968F6CAC}" type="presParOf" srcId="{5659D06B-E8C8-445B-9335-E58AF772DDEC}" destId="{3A940AF5-780F-4D74-94E6-DA483F409F0A}" srcOrd="13" destOrd="0" presId="urn:microsoft.com/office/officeart/2005/8/layout/radial6"/>
    <dgm:cxn modelId="{87570CA0-8034-41C3-8089-F0086E4018CE}" type="presParOf" srcId="{5659D06B-E8C8-445B-9335-E58AF772DDEC}" destId="{6456192B-18FF-44BA-AD83-C24B0E316616}" srcOrd="14" destOrd="0" presId="urn:microsoft.com/office/officeart/2005/8/layout/radial6"/>
    <dgm:cxn modelId="{A4199567-C790-4852-B56C-B25E5C014743}" type="presParOf" srcId="{5659D06B-E8C8-445B-9335-E58AF772DDEC}" destId="{972B368E-6BF9-470A-9023-54C997301F82}" srcOrd="15"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6DE5A9-29B8-4445-93CB-61C95B2EAC92}" type="doc">
      <dgm:prSet loTypeId="urn:microsoft.com/office/officeart/2005/8/layout/hList6" loCatId="list" qsTypeId="urn:microsoft.com/office/officeart/2005/8/quickstyle/simple1" qsCatId="simple" csTypeId="urn:microsoft.com/office/officeart/2005/8/colors/accent2_5" csCatId="accent2" phldr="1"/>
      <dgm:spPr/>
      <dgm:t>
        <a:bodyPr/>
        <a:lstStyle/>
        <a:p>
          <a:endParaRPr lang="en-IN"/>
        </a:p>
      </dgm:t>
    </dgm:pt>
    <dgm:pt modelId="{C969BECC-C5F6-4ED8-9BDB-4FFE594C6CD6}">
      <dgm:prSet phldrT="[Text]"/>
      <dgm:spPr/>
      <dgm:t>
        <a:bodyPr/>
        <a:lstStyle/>
        <a:p>
          <a:pPr algn="ctr"/>
          <a:r>
            <a:rPr lang="en-IN" b="1" dirty="0" smtClean="0">
              <a:solidFill>
                <a:schemeClr val="tx1"/>
              </a:solidFill>
            </a:rPr>
            <a:t>Individuals</a:t>
          </a:r>
        </a:p>
      </dgm:t>
    </dgm:pt>
    <dgm:pt modelId="{F3E8989E-572E-4662-AB01-FAF18DE852E8}" type="parTrans" cxnId="{07135A3E-082A-43D9-A524-8CCDA92B6E8E}">
      <dgm:prSet/>
      <dgm:spPr/>
      <dgm:t>
        <a:bodyPr/>
        <a:lstStyle/>
        <a:p>
          <a:endParaRPr lang="en-IN"/>
        </a:p>
      </dgm:t>
    </dgm:pt>
    <dgm:pt modelId="{42FDE444-12D9-4079-8835-DB9DDACB5836}" type="sibTrans" cxnId="{07135A3E-082A-43D9-A524-8CCDA92B6E8E}">
      <dgm:prSet/>
      <dgm:spPr/>
      <dgm:t>
        <a:bodyPr/>
        <a:lstStyle/>
        <a:p>
          <a:endParaRPr lang="en-IN"/>
        </a:p>
      </dgm:t>
    </dgm:pt>
    <dgm:pt modelId="{2529DFF2-182D-49F1-8CBC-116099699888}">
      <dgm:prSet phldrT="[Text]"/>
      <dgm:spPr/>
      <dgm:t>
        <a:bodyPr/>
        <a:lstStyle/>
        <a:p>
          <a:pPr algn="l"/>
          <a:r>
            <a:rPr lang="en-IN" dirty="0" smtClean="0">
              <a:solidFill>
                <a:schemeClr val="tx1"/>
              </a:solidFill>
            </a:rPr>
            <a:t>Risk Cover </a:t>
          </a:r>
          <a:endParaRPr lang="en-IN" dirty="0">
            <a:solidFill>
              <a:schemeClr val="tx1"/>
            </a:solidFill>
          </a:endParaRPr>
        </a:p>
      </dgm:t>
    </dgm:pt>
    <dgm:pt modelId="{D9F55C82-E21A-4251-9575-AC16D511584E}" type="parTrans" cxnId="{3B05E0C8-3ECF-419B-ACE9-A3613BD30D19}">
      <dgm:prSet/>
      <dgm:spPr/>
      <dgm:t>
        <a:bodyPr/>
        <a:lstStyle/>
        <a:p>
          <a:endParaRPr lang="en-IN"/>
        </a:p>
      </dgm:t>
    </dgm:pt>
    <dgm:pt modelId="{E6587D7B-F5CD-4619-B52C-FE0C70875ECD}" type="sibTrans" cxnId="{3B05E0C8-3ECF-419B-ACE9-A3613BD30D19}">
      <dgm:prSet/>
      <dgm:spPr/>
      <dgm:t>
        <a:bodyPr/>
        <a:lstStyle/>
        <a:p>
          <a:endParaRPr lang="en-IN"/>
        </a:p>
      </dgm:t>
    </dgm:pt>
    <dgm:pt modelId="{ADC014D0-ADF7-44F7-BFF1-E47BDB9CE279}">
      <dgm:prSet phldrT="[Text]"/>
      <dgm:spPr/>
      <dgm:t>
        <a:bodyPr/>
        <a:lstStyle/>
        <a:p>
          <a:pPr algn="l"/>
          <a:r>
            <a:rPr lang="en-IN" dirty="0" smtClean="0">
              <a:solidFill>
                <a:schemeClr val="tx1"/>
              </a:solidFill>
            </a:rPr>
            <a:t>Protection against rising health expenses</a:t>
          </a:r>
          <a:endParaRPr lang="en-IN" dirty="0">
            <a:solidFill>
              <a:schemeClr val="tx1"/>
            </a:solidFill>
          </a:endParaRPr>
        </a:p>
      </dgm:t>
    </dgm:pt>
    <dgm:pt modelId="{2ED0A3B0-B243-4047-BC5A-2B5658A40622}" type="parTrans" cxnId="{C2D31802-3BF4-4600-A176-65ED73B1F924}">
      <dgm:prSet/>
      <dgm:spPr/>
      <dgm:t>
        <a:bodyPr/>
        <a:lstStyle/>
        <a:p>
          <a:endParaRPr lang="en-IN"/>
        </a:p>
      </dgm:t>
    </dgm:pt>
    <dgm:pt modelId="{3B16A64F-5459-465D-8F6E-9C65512E0195}" type="sibTrans" cxnId="{C2D31802-3BF4-4600-A176-65ED73B1F924}">
      <dgm:prSet/>
      <dgm:spPr/>
      <dgm:t>
        <a:bodyPr/>
        <a:lstStyle/>
        <a:p>
          <a:endParaRPr lang="en-IN"/>
        </a:p>
      </dgm:t>
    </dgm:pt>
    <dgm:pt modelId="{32C15238-33E7-4108-90A8-A8C807640B00}">
      <dgm:prSet phldrT="[Text]"/>
      <dgm:spPr/>
      <dgm:t>
        <a:bodyPr/>
        <a:lstStyle/>
        <a:p>
          <a:pPr algn="ctr"/>
          <a:r>
            <a:rPr lang="en-IN" b="1" dirty="0" smtClean="0">
              <a:solidFill>
                <a:schemeClr val="tx1"/>
              </a:solidFill>
            </a:rPr>
            <a:t>Society</a:t>
          </a:r>
        </a:p>
      </dgm:t>
    </dgm:pt>
    <dgm:pt modelId="{AEAA7937-4245-489A-A456-FE1D007A0B2A}" type="parTrans" cxnId="{27D6B046-9C25-4EA7-9F11-ACFBC64E038C}">
      <dgm:prSet/>
      <dgm:spPr/>
      <dgm:t>
        <a:bodyPr/>
        <a:lstStyle/>
        <a:p>
          <a:endParaRPr lang="en-IN"/>
        </a:p>
      </dgm:t>
    </dgm:pt>
    <dgm:pt modelId="{756455BF-DFC5-40F7-BDD1-67D04C49A6B8}" type="sibTrans" cxnId="{27D6B046-9C25-4EA7-9F11-ACFBC64E038C}">
      <dgm:prSet/>
      <dgm:spPr/>
      <dgm:t>
        <a:bodyPr/>
        <a:lstStyle/>
        <a:p>
          <a:endParaRPr lang="en-IN"/>
        </a:p>
      </dgm:t>
    </dgm:pt>
    <dgm:pt modelId="{2488B566-DD88-44EA-BDBE-91E9BAA55B02}">
      <dgm:prSet phldrT="[Text]"/>
      <dgm:spPr/>
      <dgm:t>
        <a:bodyPr/>
        <a:lstStyle/>
        <a:p>
          <a:pPr algn="l"/>
          <a:r>
            <a:rPr lang="en-IN" dirty="0" smtClean="0">
              <a:solidFill>
                <a:schemeClr val="tx1"/>
              </a:solidFill>
            </a:rPr>
            <a:t>Mobilisation of Savings</a:t>
          </a:r>
          <a:endParaRPr lang="en-IN" dirty="0">
            <a:solidFill>
              <a:schemeClr val="tx1"/>
            </a:solidFill>
          </a:endParaRPr>
        </a:p>
      </dgm:t>
    </dgm:pt>
    <dgm:pt modelId="{0E9BFF5B-76C9-4F76-A406-F2287A52C456}" type="parTrans" cxnId="{09D4F57C-4050-4CBF-AA12-6E95D05C5512}">
      <dgm:prSet/>
      <dgm:spPr/>
      <dgm:t>
        <a:bodyPr/>
        <a:lstStyle/>
        <a:p>
          <a:endParaRPr lang="en-IN"/>
        </a:p>
      </dgm:t>
    </dgm:pt>
    <dgm:pt modelId="{51D7196D-73A9-4C19-BBDC-2DBE0065AF34}" type="sibTrans" cxnId="{09D4F57C-4050-4CBF-AA12-6E95D05C5512}">
      <dgm:prSet/>
      <dgm:spPr/>
      <dgm:t>
        <a:bodyPr/>
        <a:lstStyle/>
        <a:p>
          <a:endParaRPr lang="en-IN"/>
        </a:p>
      </dgm:t>
    </dgm:pt>
    <dgm:pt modelId="{1BC00F50-178B-4C8E-A2C0-4AEC05792202}">
      <dgm:prSet phldrT="[Text]"/>
      <dgm:spPr/>
      <dgm:t>
        <a:bodyPr/>
        <a:lstStyle/>
        <a:p>
          <a:pPr algn="l"/>
          <a:r>
            <a:rPr lang="en-IN" dirty="0" smtClean="0">
              <a:solidFill>
                <a:schemeClr val="tx1"/>
              </a:solidFill>
            </a:rPr>
            <a:t>Substitution of Govt. security program.</a:t>
          </a:r>
          <a:endParaRPr lang="en-IN" dirty="0">
            <a:solidFill>
              <a:schemeClr val="tx1"/>
            </a:solidFill>
          </a:endParaRPr>
        </a:p>
      </dgm:t>
    </dgm:pt>
    <dgm:pt modelId="{DCED7B60-D5C2-4D23-BF27-7E9AE366D871}" type="parTrans" cxnId="{CF825830-4CC8-45CC-85B7-0EF33E9E2C5A}">
      <dgm:prSet/>
      <dgm:spPr/>
      <dgm:t>
        <a:bodyPr/>
        <a:lstStyle/>
        <a:p>
          <a:endParaRPr lang="en-IN"/>
        </a:p>
      </dgm:t>
    </dgm:pt>
    <dgm:pt modelId="{5A8704B5-5015-49BC-BF13-24E0A32C9F68}" type="sibTrans" cxnId="{CF825830-4CC8-45CC-85B7-0EF33E9E2C5A}">
      <dgm:prSet/>
      <dgm:spPr/>
      <dgm:t>
        <a:bodyPr/>
        <a:lstStyle/>
        <a:p>
          <a:endParaRPr lang="en-IN"/>
        </a:p>
      </dgm:t>
    </dgm:pt>
    <dgm:pt modelId="{AD390582-95F1-487B-9482-BA9810F4EB01}">
      <dgm:prSet phldrT="[Text]"/>
      <dgm:spPr/>
      <dgm:t>
        <a:bodyPr/>
        <a:lstStyle/>
        <a:p>
          <a:pPr algn="l"/>
          <a:r>
            <a:rPr lang="en-IN" dirty="0" smtClean="0">
              <a:solidFill>
                <a:schemeClr val="tx1"/>
              </a:solidFill>
            </a:rPr>
            <a:t>Daily hospital cash allowances</a:t>
          </a:r>
          <a:endParaRPr lang="en-IN" dirty="0">
            <a:solidFill>
              <a:schemeClr val="tx1"/>
            </a:solidFill>
          </a:endParaRPr>
        </a:p>
      </dgm:t>
    </dgm:pt>
    <dgm:pt modelId="{1FF8C0FD-4DEC-4C2C-9CC7-D75E40ACBCD7}" type="parTrans" cxnId="{938A3081-1C46-4FF4-B8C4-B6578663DA76}">
      <dgm:prSet/>
      <dgm:spPr/>
    </dgm:pt>
    <dgm:pt modelId="{5B399882-1D12-44CF-B2BB-9C7BB60A5721}" type="sibTrans" cxnId="{938A3081-1C46-4FF4-B8C4-B6578663DA76}">
      <dgm:prSet/>
      <dgm:spPr/>
    </dgm:pt>
    <dgm:pt modelId="{108DC5A3-04B0-4F10-BACD-D81557B9A513}">
      <dgm:prSet phldrT="[Text]"/>
      <dgm:spPr/>
      <dgm:t>
        <a:bodyPr/>
        <a:lstStyle/>
        <a:p>
          <a:pPr algn="l"/>
          <a:r>
            <a:rPr lang="en-IN" dirty="0" smtClean="0">
              <a:solidFill>
                <a:schemeClr val="tx1"/>
              </a:solidFill>
            </a:rPr>
            <a:t>Peace of Mind</a:t>
          </a:r>
          <a:endParaRPr lang="en-IN" dirty="0">
            <a:solidFill>
              <a:schemeClr val="tx1"/>
            </a:solidFill>
          </a:endParaRPr>
        </a:p>
      </dgm:t>
    </dgm:pt>
    <dgm:pt modelId="{EB5EA530-BD0B-4403-A5CC-264AE7420FC9}" type="parTrans" cxnId="{17D9EFAB-D702-4519-A2B6-D28ECEE6E550}">
      <dgm:prSet/>
      <dgm:spPr/>
    </dgm:pt>
    <dgm:pt modelId="{32358CB8-6108-408B-BC2D-9F53E5BA87FB}" type="sibTrans" cxnId="{17D9EFAB-D702-4519-A2B6-D28ECEE6E550}">
      <dgm:prSet/>
      <dgm:spPr/>
    </dgm:pt>
    <dgm:pt modelId="{B5A91072-A906-43AB-AA8D-894EE478281F}">
      <dgm:prSet phldrT="[Text]"/>
      <dgm:spPr/>
      <dgm:t>
        <a:bodyPr/>
        <a:lstStyle/>
        <a:p>
          <a:pPr algn="l"/>
          <a:r>
            <a:rPr lang="en-IN" dirty="0" smtClean="0">
              <a:solidFill>
                <a:schemeClr val="tx1"/>
              </a:solidFill>
            </a:rPr>
            <a:t>Tax benefits</a:t>
          </a:r>
          <a:endParaRPr lang="en-IN" dirty="0">
            <a:solidFill>
              <a:schemeClr val="tx1"/>
            </a:solidFill>
          </a:endParaRPr>
        </a:p>
      </dgm:t>
    </dgm:pt>
    <dgm:pt modelId="{03D56304-B005-4D1C-9304-16840DC53E70}" type="parTrans" cxnId="{E8C68386-7DF3-433F-81EE-8C2EAB2E1E86}">
      <dgm:prSet/>
      <dgm:spPr/>
    </dgm:pt>
    <dgm:pt modelId="{DBC63791-236A-4C06-B348-E77848073518}" type="sibTrans" cxnId="{E8C68386-7DF3-433F-81EE-8C2EAB2E1E86}">
      <dgm:prSet/>
      <dgm:spPr/>
    </dgm:pt>
    <dgm:pt modelId="{5AD27583-377D-44D5-A828-44E3F15F8CD6}">
      <dgm:prSet phldrT="[Text]"/>
      <dgm:spPr/>
      <dgm:t>
        <a:bodyPr/>
        <a:lstStyle/>
        <a:p>
          <a:pPr algn="l"/>
          <a:r>
            <a:rPr lang="en-IN" dirty="0" smtClean="0">
              <a:solidFill>
                <a:schemeClr val="tx1"/>
              </a:solidFill>
            </a:rPr>
            <a:t>Expenses related to organ donor</a:t>
          </a:r>
          <a:endParaRPr lang="en-IN" dirty="0">
            <a:solidFill>
              <a:schemeClr val="tx1"/>
            </a:solidFill>
          </a:endParaRPr>
        </a:p>
      </dgm:t>
    </dgm:pt>
    <dgm:pt modelId="{A1B3964F-A21B-4568-9C2A-B1BA67475BAF}" type="parTrans" cxnId="{EE19C143-AB5B-4C09-9D7D-B91705BB8B07}">
      <dgm:prSet/>
      <dgm:spPr/>
    </dgm:pt>
    <dgm:pt modelId="{852601B4-2CE1-4A30-A294-4E0FAFD328C2}" type="sibTrans" cxnId="{EE19C143-AB5B-4C09-9D7D-B91705BB8B07}">
      <dgm:prSet/>
      <dgm:spPr/>
    </dgm:pt>
    <dgm:pt modelId="{64620E5E-15B7-43C4-B73B-E6A7B0ADA8BA}">
      <dgm:prSet phldrT="[Text]"/>
      <dgm:spPr/>
      <dgm:t>
        <a:bodyPr/>
        <a:lstStyle/>
        <a:p>
          <a:pPr algn="l"/>
          <a:r>
            <a:rPr lang="en-IN" dirty="0" smtClean="0">
              <a:solidFill>
                <a:schemeClr val="tx1"/>
              </a:solidFill>
            </a:rPr>
            <a:t>Effective use of capital allocation</a:t>
          </a:r>
          <a:endParaRPr lang="en-IN" dirty="0">
            <a:solidFill>
              <a:schemeClr val="tx1"/>
            </a:solidFill>
          </a:endParaRPr>
        </a:p>
      </dgm:t>
    </dgm:pt>
    <dgm:pt modelId="{4A8853C6-C60A-4756-8A0A-0D4B2104806F}" type="parTrans" cxnId="{39A5BC11-43D8-4853-85F0-255CE1FC4C7E}">
      <dgm:prSet/>
      <dgm:spPr/>
    </dgm:pt>
    <dgm:pt modelId="{4C27D4AA-1878-4F8E-AB94-404BD48AF852}" type="sibTrans" cxnId="{39A5BC11-43D8-4853-85F0-255CE1FC4C7E}">
      <dgm:prSet/>
      <dgm:spPr/>
    </dgm:pt>
    <dgm:pt modelId="{36D41DF2-4EB1-44E0-8BE2-DFEEA7554525}" type="pres">
      <dgm:prSet presAssocID="{E06DE5A9-29B8-4445-93CB-61C95B2EAC92}" presName="Name0" presStyleCnt="0">
        <dgm:presLayoutVars>
          <dgm:dir/>
          <dgm:resizeHandles val="exact"/>
        </dgm:presLayoutVars>
      </dgm:prSet>
      <dgm:spPr/>
      <dgm:t>
        <a:bodyPr/>
        <a:lstStyle/>
        <a:p>
          <a:endParaRPr lang="en-IN"/>
        </a:p>
      </dgm:t>
    </dgm:pt>
    <dgm:pt modelId="{52ABEE34-D1D4-4AD1-99E6-14FD0BA51309}" type="pres">
      <dgm:prSet presAssocID="{C969BECC-C5F6-4ED8-9BDB-4FFE594C6CD6}" presName="node" presStyleLbl="node1" presStyleIdx="0" presStyleCnt="2">
        <dgm:presLayoutVars>
          <dgm:bulletEnabled val="1"/>
        </dgm:presLayoutVars>
      </dgm:prSet>
      <dgm:spPr/>
      <dgm:t>
        <a:bodyPr/>
        <a:lstStyle/>
        <a:p>
          <a:endParaRPr lang="en-IN"/>
        </a:p>
      </dgm:t>
    </dgm:pt>
    <dgm:pt modelId="{2205A1B6-0296-49DF-A0B2-B3D7E39EA65F}" type="pres">
      <dgm:prSet presAssocID="{42FDE444-12D9-4079-8835-DB9DDACB5836}" presName="sibTrans" presStyleCnt="0"/>
      <dgm:spPr/>
    </dgm:pt>
    <dgm:pt modelId="{ED0C1851-8F8E-413D-BEA3-DDEC725E0AC2}" type="pres">
      <dgm:prSet presAssocID="{32C15238-33E7-4108-90A8-A8C807640B00}" presName="node" presStyleLbl="node1" presStyleIdx="1" presStyleCnt="2">
        <dgm:presLayoutVars>
          <dgm:bulletEnabled val="1"/>
        </dgm:presLayoutVars>
      </dgm:prSet>
      <dgm:spPr/>
      <dgm:t>
        <a:bodyPr/>
        <a:lstStyle/>
        <a:p>
          <a:endParaRPr lang="en-IN"/>
        </a:p>
      </dgm:t>
    </dgm:pt>
  </dgm:ptLst>
  <dgm:cxnLst>
    <dgm:cxn modelId="{D269D671-04D9-48F7-9374-FA3BDAC0231C}" type="presOf" srcId="{64620E5E-15B7-43C4-B73B-E6A7B0ADA8BA}" destId="{ED0C1851-8F8E-413D-BEA3-DDEC725E0AC2}" srcOrd="0" destOrd="3" presId="urn:microsoft.com/office/officeart/2005/8/layout/hList6"/>
    <dgm:cxn modelId="{92119370-88E7-4A12-A737-FEFEBC893325}" type="presOf" srcId="{C969BECC-C5F6-4ED8-9BDB-4FFE594C6CD6}" destId="{52ABEE34-D1D4-4AD1-99E6-14FD0BA51309}" srcOrd="0" destOrd="0" presId="urn:microsoft.com/office/officeart/2005/8/layout/hList6"/>
    <dgm:cxn modelId="{EF471E87-6200-41C6-83A3-FB45CCD24371}" type="presOf" srcId="{AD390582-95F1-487B-9482-BA9810F4EB01}" destId="{52ABEE34-D1D4-4AD1-99E6-14FD0BA51309}" srcOrd="0" destOrd="3" presId="urn:microsoft.com/office/officeart/2005/8/layout/hList6"/>
    <dgm:cxn modelId="{D8304CD9-1E08-4B17-9FC9-C877EB78DD5F}" type="presOf" srcId="{ADC014D0-ADF7-44F7-BFF1-E47BDB9CE279}" destId="{52ABEE34-D1D4-4AD1-99E6-14FD0BA51309}" srcOrd="0" destOrd="2" presId="urn:microsoft.com/office/officeart/2005/8/layout/hList6"/>
    <dgm:cxn modelId="{C2D31802-3BF4-4600-A176-65ED73B1F924}" srcId="{C969BECC-C5F6-4ED8-9BDB-4FFE594C6CD6}" destId="{ADC014D0-ADF7-44F7-BFF1-E47BDB9CE279}" srcOrd="1" destOrd="0" parTransId="{2ED0A3B0-B243-4047-BC5A-2B5658A40622}" sibTransId="{3B16A64F-5459-465D-8F6E-9C65512E0195}"/>
    <dgm:cxn modelId="{360E8D6D-63E0-463A-ACCF-E91B154ACAA8}" type="presOf" srcId="{32C15238-33E7-4108-90A8-A8C807640B00}" destId="{ED0C1851-8F8E-413D-BEA3-DDEC725E0AC2}" srcOrd="0" destOrd="0" presId="urn:microsoft.com/office/officeart/2005/8/layout/hList6"/>
    <dgm:cxn modelId="{09D4F57C-4050-4CBF-AA12-6E95D05C5512}" srcId="{32C15238-33E7-4108-90A8-A8C807640B00}" destId="{2488B566-DD88-44EA-BDBE-91E9BAA55B02}" srcOrd="0" destOrd="0" parTransId="{0E9BFF5B-76C9-4F76-A406-F2287A52C456}" sibTransId="{51D7196D-73A9-4C19-BBDC-2DBE0065AF34}"/>
    <dgm:cxn modelId="{9F405AB1-3D1F-48BF-9EC4-C110EF5BED2D}" type="presOf" srcId="{108DC5A3-04B0-4F10-BACD-D81557B9A513}" destId="{52ABEE34-D1D4-4AD1-99E6-14FD0BA51309}" srcOrd="0" destOrd="4" presId="urn:microsoft.com/office/officeart/2005/8/layout/hList6"/>
    <dgm:cxn modelId="{CF825830-4CC8-45CC-85B7-0EF33E9E2C5A}" srcId="{32C15238-33E7-4108-90A8-A8C807640B00}" destId="{1BC00F50-178B-4C8E-A2C0-4AEC05792202}" srcOrd="1" destOrd="0" parTransId="{DCED7B60-D5C2-4D23-BF27-7E9AE366D871}" sibTransId="{5A8704B5-5015-49BC-BF13-24E0A32C9F68}"/>
    <dgm:cxn modelId="{07135A3E-082A-43D9-A524-8CCDA92B6E8E}" srcId="{E06DE5A9-29B8-4445-93CB-61C95B2EAC92}" destId="{C969BECC-C5F6-4ED8-9BDB-4FFE594C6CD6}" srcOrd="0" destOrd="0" parTransId="{F3E8989E-572E-4662-AB01-FAF18DE852E8}" sibTransId="{42FDE444-12D9-4079-8835-DB9DDACB5836}"/>
    <dgm:cxn modelId="{B9A38DB4-D324-4D13-93FE-7B08B2BFDAEB}" type="presOf" srcId="{2488B566-DD88-44EA-BDBE-91E9BAA55B02}" destId="{ED0C1851-8F8E-413D-BEA3-DDEC725E0AC2}" srcOrd="0" destOrd="1" presId="urn:microsoft.com/office/officeart/2005/8/layout/hList6"/>
    <dgm:cxn modelId="{EE19C143-AB5B-4C09-9D7D-B91705BB8B07}" srcId="{C969BECC-C5F6-4ED8-9BDB-4FFE594C6CD6}" destId="{5AD27583-377D-44D5-A828-44E3F15F8CD6}" srcOrd="5" destOrd="0" parTransId="{A1B3964F-A21B-4568-9C2A-B1BA67475BAF}" sibTransId="{852601B4-2CE1-4A30-A294-4E0FAFD328C2}"/>
    <dgm:cxn modelId="{E8C68386-7DF3-433F-81EE-8C2EAB2E1E86}" srcId="{C969BECC-C5F6-4ED8-9BDB-4FFE594C6CD6}" destId="{B5A91072-A906-43AB-AA8D-894EE478281F}" srcOrd="4" destOrd="0" parTransId="{03D56304-B005-4D1C-9304-16840DC53E70}" sibTransId="{DBC63791-236A-4C06-B348-E77848073518}"/>
    <dgm:cxn modelId="{17D9EFAB-D702-4519-A2B6-D28ECEE6E550}" srcId="{C969BECC-C5F6-4ED8-9BDB-4FFE594C6CD6}" destId="{108DC5A3-04B0-4F10-BACD-D81557B9A513}" srcOrd="3" destOrd="0" parTransId="{EB5EA530-BD0B-4403-A5CC-264AE7420FC9}" sibTransId="{32358CB8-6108-408B-BC2D-9F53E5BA87FB}"/>
    <dgm:cxn modelId="{C0E4C96D-CA32-431E-93E4-CAEEB3AAA002}" type="presOf" srcId="{5AD27583-377D-44D5-A828-44E3F15F8CD6}" destId="{52ABEE34-D1D4-4AD1-99E6-14FD0BA51309}" srcOrd="0" destOrd="6" presId="urn:microsoft.com/office/officeart/2005/8/layout/hList6"/>
    <dgm:cxn modelId="{3B05E0C8-3ECF-419B-ACE9-A3613BD30D19}" srcId="{C969BECC-C5F6-4ED8-9BDB-4FFE594C6CD6}" destId="{2529DFF2-182D-49F1-8CBC-116099699888}" srcOrd="0" destOrd="0" parTransId="{D9F55C82-E21A-4251-9575-AC16D511584E}" sibTransId="{E6587D7B-F5CD-4619-B52C-FE0C70875ECD}"/>
    <dgm:cxn modelId="{9BA1DFFE-850B-4A08-8108-6021C9256190}" type="presOf" srcId="{1BC00F50-178B-4C8E-A2C0-4AEC05792202}" destId="{ED0C1851-8F8E-413D-BEA3-DDEC725E0AC2}" srcOrd="0" destOrd="2" presId="urn:microsoft.com/office/officeart/2005/8/layout/hList6"/>
    <dgm:cxn modelId="{938A3081-1C46-4FF4-B8C4-B6578663DA76}" srcId="{C969BECC-C5F6-4ED8-9BDB-4FFE594C6CD6}" destId="{AD390582-95F1-487B-9482-BA9810F4EB01}" srcOrd="2" destOrd="0" parTransId="{1FF8C0FD-4DEC-4C2C-9CC7-D75E40ACBCD7}" sibTransId="{5B399882-1D12-44CF-B2BB-9C7BB60A5721}"/>
    <dgm:cxn modelId="{27D6B046-9C25-4EA7-9F11-ACFBC64E038C}" srcId="{E06DE5A9-29B8-4445-93CB-61C95B2EAC92}" destId="{32C15238-33E7-4108-90A8-A8C807640B00}" srcOrd="1" destOrd="0" parTransId="{AEAA7937-4245-489A-A456-FE1D007A0B2A}" sibTransId="{756455BF-DFC5-40F7-BDD1-67D04C49A6B8}"/>
    <dgm:cxn modelId="{198AD072-7C7C-43F3-B2F2-CBB51B0D7498}" type="presOf" srcId="{2529DFF2-182D-49F1-8CBC-116099699888}" destId="{52ABEE34-D1D4-4AD1-99E6-14FD0BA51309}" srcOrd="0" destOrd="1" presId="urn:microsoft.com/office/officeart/2005/8/layout/hList6"/>
    <dgm:cxn modelId="{198D3CE7-3061-4B2E-91BF-109AFFC99533}" type="presOf" srcId="{E06DE5A9-29B8-4445-93CB-61C95B2EAC92}" destId="{36D41DF2-4EB1-44E0-8BE2-DFEEA7554525}" srcOrd="0" destOrd="0" presId="urn:microsoft.com/office/officeart/2005/8/layout/hList6"/>
    <dgm:cxn modelId="{7B6F3988-5852-470D-882F-1C5EC8407CEF}" type="presOf" srcId="{B5A91072-A906-43AB-AA8D-894EE478281F}" destId="{52ABEE34-D1D4-4AD1-99E6-14FD0BA51309}" srcOrd="0" destOrd="5" presId="urn:microsoft.com/office/officeart/2005/8/layout/hList6"/>
    <dgm:cxn modelId="{39A5BC11-43D8-4853-85F0-255CE1FC4C7E}" srcId="{32C15238-33E7-4108-90A8-A8C807640B00}" destId="{64620E5E-15B7-43C4-B73B-E6A7B0ADA8BA}" srcOrd="2" destOrd="0" parTransId="{4A8853C6-C60A-4756-8A0A-0D4B2104806F}" sibTransId="{4C27D4AA-1878-4F8E-AB94-404BD48AF852}"/>
    <dgm:cxn modelId="{95DE19E5-1EB5-4D8A-B40C-A64C6356ECC5}" type="presParOf" srcId="{36D41DF2-4EB1-44E0-8BE2-DFEEA7554525}" destId="{52ABEE34-D1D4-4AD1-99E6-14FD0BA51309}" srcOrd="0" destOrd="0" presId="urn:microsoft.com/office/officeart/2005/8/layout/hList6"/>
    <dgm:cxn modelId="{84253E35-9744-4F46-B162-717A70250E76}" type="presParOf" srcId="{36D41DF2-4EB1-44E0-8BE2-DFEEA7554525}" destId="{2205A1B6-0296-49DF-A0B2-B3D7E39EA65F}" srcOrd="1" destOrd="0" presId="urn:microsoft.com/office/officeart/2005/8/layout/hList6"/>
    <dgm:cxn modelId="{ADEFA888-E7CD-4A4D-B2FC-AE58B6A155B7}" type="presParOf" srcId="{36D41DF2-4EB1-44E0-8BE2-DFEEA7554525}" destId="{ED0C1851-8F8E-413D-BEA3-DDEC725E0AC2}"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6458017-31E3-4C4D-B69F-A0FEA103C7F3}"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IN"/>
        </a:p>
      </dgm:t>
    </dgm:pt>
    <dgm:pt modelId="{53D3D95D-1A50-419D-B523-724AD5654BF5}">
      <dgm:prSet phldrT="[Text]"/>
      <dgm:spPr/>
      <dgm:t>
        <a:bodyPr/>
        <a:lstStyle/>
        <a:p>
          <a:pPr algn="ctr"/>
          <a:r>
            <a:rPr lang="en-IN" b="1" dirty="0" smtClean="0">
              <a:solidFill>
                <a:schemeClr val="tx1"/>
              </a:solidFill>
            </a:rPr>
            <a:t>Medical Expense Insurance</a:t>
          </a:r>
          <a:endParaRPr lang="en-IN" b="1" dirty="0">
            <a:solidFill>
              <a:schemeClr val="tx1"/>
            </a:solidFill>
          </a:endParaRPr>
        </a:p>
      </dgm:t>
    </dgm:pt>
    <dgm:pt modelId="{DF8DA762-56CC-473B-ADC4-BF30BEC3ACF3}" type="parTrans" cxnId="{0873EA90-9B04-41A1-8FBA-6B2ABF27BBBF}">
      <dgm:prSet/>
      <dgm:spPr/>
      <dgm:t>
        <a:bodyPr/>
        <a:lstStyle/>
        <a:p>
          <a:endParaRPr lang="en-IN"/>
        </a:p>
      </dgm:t>
    </dgm:pt>
    <dgm:pt modelId="{C92B3D23-C073-49E5-8F83-9BFB00932DD0}" type="sibTrans" cxnId="{0873EA90-9B04-41A1-8FBA-6B2ABF27BBBF}">
      <dgm:prSet/>
      <dgm:spPr/>
      <dgm:t>
        <a:bodyPr/>
        <a:lstStyle/>
        <a:p>
          <a:endParaRPr lang="en-IN"/>
        </a:p>
      </dgm:t>
    </dgm:pt>
    <dgm:pt modelId="{88762F6D-5AF9-421D-876F-052B07CB9535}">
      <dgm:prSet phldrT="[Text]"/>
      <dgm:spPr/>
      <dgm:t>
        <a:bodyPr/>
        <a:lstStyle/>
        <a:p>
          <a:pPr algn="l"/>
          <a:r>
            <a:rPr lang="en-IN" dirty="0" smtClean="0">
              <a:solidFill>
                <a:schemeClr val="tx1"/>
              </a:solidFill>
            </a:rPr>
            <a:t>Basic Hospitalisation are reimbursed.</a:t>
          </a:r>
          <a:endParaRPr lang="en-IN" dirty="0">
            <a:solidFill>
              <a:schemeClr val="tx1"/>
            </a:solidFill>
          </a:endParaRPr>
        </a:p>
      </dgm:t>
    </dgm:pt>
    <dgm:pt modelId="{55B7470A-55A3-453E-BCB8-BA4269E4C499}" type="parTrans" cxnId="{BDF1E5F0-F4D6-4A29-8EDE-3E97449781F0}">
      <dgm:prSet/>
      <dgm:spPr/>
      <dgm:t>
        <a:bodyPr/>
        <a:lstStyle/>
        <a:p>
          <a:endParaRPr lang="en-IN"/>
        </a:p>
      </dgm:t>
    </dgm:pt>
    <dgm:pt modelId="{0ADDD896-062D-4B90-84E7-B4F50AFADE31}" type="sibTrans" cxnId="{BDF1E5F0-F4D6-4A29-8EDE-3E97449781F0}">
      <dgm:prSet/>
      <dgm:spPr/>
      <dgm:t>
        <a:bodyPr/>
        <a:lstStyle/>
        <a:p>
          <a:endParaRPr lang="en-IN"/>
        </a:p>
      </dgm:t>
    </dgm:pt>
    <dgm:pt modelId="{CA984368-A3A7-4EF1-8038-51149BF0CF86}">
      <dgm:prSet phldrT="[Text]"/>
      <dgm:spPr/>
      <dgm:t>
        <a:bodyPr/>
        <a:lstStyle/>
        <a:p>
          <a:pPr algn="l"/>
          <a:r>
            <a:rPr lang="en-IN" dirty="0" smtClean="0">
              <a:solidFill>
                <a:schemeClr val="tx1"/>
              </a:solidFill>
            </a:rPr>
            <a:t>Doctor &amp; Nursing Home</a:t>
          </a:r>
          <a:endParaRPr lang="en-IN" dirty="0">
            <a:solidFill>
              <a:schemeClr val="tx1"/>
            </a:solidFill>
          </a:endParaRPr>
        </a:p>
      </dgm:t>
    </dgm:pt>
    <dgm:pt modelId="{0C8713A1-6407-42AB-98F5-9265BF6E2303}" type="parTrans" cxnId="{E86A2A65-1DC0-4A6F-BB39-7C5F62B1F606}">
      <dgm:prSet/>
      <dgm:spPr/>
      <dgm:t>
        <a:bodyPr/>
        <a:lstStyle/>
        <a:p>
          <a:endParaRPr lang="en-IN"/>
        </a:p>
      </dgm:t>
    </dgm:pt>
    <dgm:pt modelId="{4876E75D-D8F2-4F0C-AC08-4AC955B379E8}" type="sibTrans" cxnId="{E86A2A65-1DC0-4A6F-BB39-7C5F62B1F606}">
      <dgm:prSet/>
      <dgm:spPr/>
      <dgm:t>
        <a:bodyPr/>
        <a:lstStyle/>
        <a:p>
          <a:endParaRPr lang="en-IN"/>
        </a:p>
      </dgm:t>
    </dgm:pt>
    <dgm:pt modelId="{D5693188-474C-4BF1-91EA-017B3E221984}">
      <dgm:prSet phldrT="[Text]"/>
      <dgm:spPr/>
      <dgm:t>
        <a:bodyPr/>
        <a:lstStyle/>
        <a:p>
          <a:pPr algn="ctr"/>
          <a:r>
            <a:rPr lang="en-IN" b="1" dirty="0" smtClean="0">
              <a:solidFill>
                <a:schemeClr val="tx1"/>
              </a:solidFill>
            </a:rPr>
            <a:t>Disability Income Cover </a:t>
          </a:r>
          <a:endParaRPr lang="en-IN" b="1" dirty="0">
            <a:solidFill>
              <a:schemeClr val="tx1"/>
            </a:solidFill>
          </a:endParaRPr>
        </a:p>
      </dgm:t>
    </dgm:pt>
    <dgm:pt modelId="{866A29CF-533A-4703-B1EA-71EFB7EFDE00}" type="parTrans" cxnId="{8D5759B6-3F91-4789-BFEB-C6C222335D3C}">
      <dgm:prSet/>
      <dgm:spPr/>
      <dgm:t>
        <a:bodyPr/>
        <a:lstStyle/>
        <a:p>
          <a:endParaRPr lang="en-IN"/>
        </a:p>
      </dgm:t>
    </dgm:pt>
    <dgm:pt modelId="{E15F30E0-1A36-4A81-A749-503DB6C3183B}" type="sibTrans" cxnId="{8D5759B6-3F91-4789-BFEB-C6C222335D3C}">
      <dgm:prSet/>
      <dgm:spPr/>
      <dgm:t>
        <a:bodyPr/>
        <a:lstStyle/>
        <a:p>
          <a:endParaRPr lang="en-IN"/>
        </a:p>
      </dgm:t>
    </dgm:pt>
    <dgm:pt modelId="{4C153D6F-FF12-4454-92A0-0F6E3A930DD4}">
      <dgm:prSet phldrT="[Text]"/>
      <dgm:spPr/>
      <dgm:t>
        <a:bodyPr/>
        <a:lstStyle/>
        <a:p>
          <a:pPr algn="l"/>
          <a:r>
            <a:rPr lang="en-IN" dirty="0" smtClean="0">
              <a:solidFill>
                <a:schemeClr val="tx1"/>
              </a:solidFill>
            </a:rPr>
            <a:t>Lost income</a:t>
          </a:r>
          <a:endParaRPr lang="en-IN" dirty="0">
            <a:solidFill>
              <a:schemeClr val="tx1"/>
            </a:solidFill>
          </a:endParaRPr>
        </a:p>
      </dgm:t>
    </dgm:pt>
    <dgm:pt modelId="{5F9D24CB-2F91-43E3-B4E8-27145F349428}" type="parTrans" cxnId="{868994A2-CFE3-43F2-80E7-0721D90B06A7}">
      <dgm:prSet/>
      <dgm:spPr/>
      <dgm:t>
        <a:bodyPr/>
        <a:lstStyle/>
        <a:p>
          <a:endParaRPr lang="en-IN"/>
        </a:p>
      </dgm:t>
    </dgm:pt>
    <dgm:pt modelId="{BA84D48B-C293-4CC8-83B1-7E1ED5F3899C}" type="sibTrans" cxnId="{868994A2-CFE3-43F2-80E7-0721D90B06A7}">
      <dgm:prSet/>
      <dgm:spPr/>
      <dgm:t>
        <a:bodyPr/>
        <a:lstStyle/>
        <a:p>
          <a:endParaRPr lang="en-IN"/>
        </a:p>
      </dgm:t>
    </dgm:pt>
    <dgm:pt modelId="{1BF8BBE9-FC95-4832-A2D0-70F0DE2CA956}">
      <dgm:prSet phldrT="[Text]"/>
      <dgm:spPr/>
      <dgm:t>
        <a:bodyPr/>
        <a:lstStyle/>
        <a:p>
          <a:pPr algn="l"/>
          <a:r>
            <a:rPr lang="en-IN" dirty="0" smtClean="0">
              <a:solidFill>
                <a:schemeClr val="tx1"/>
              </a:solidFill>
            </a:rPr>
            <a:t>Short time period</a:t>
          </a:r>
          <a:endParaRPr lang="en-IN" dirty="0">
            <a:solidFill>
              <a:schemeClr val="tx1"/>
            </a:solidFill>
          </a:endParaRPr>
        </a:p>
      </dgm:t>
    </dgm:pt>
    <dgm:pt modelId="{5972053F-C911-44E0-A827-46F46B966FA9}" type="parTrans" cxnId="{6099DAE5-9A3F-4FE5-A2BE-CC283170ED22}">
      <dgm:prSet/>
      <dgm:spPr/>
      <dgm:t>
        <a:bodyPr/>
        <a:lstStyle/>
        <a:p>
          <a:endParaRPr lang="en-IN"/>
        </a:p>
      </dgm:t>
    </dgm:pt>
    <dgm:pt modelId="{204CE8DE-1893-4939-ACB2-0698C645ACDC}" type="sibTrans" cxnId="{6099DAE5-9A3F-4FE5-A2BE-CC283170ED22}">
      <dgm:prSet/>
      <dgm:spPr/>
      <dgm:t>
        <a:bodyPr/>
        <a:lstStyle/>
        <a:p>
          <a:endParaRPr lang="en-IN"/>
        </a:p>
      </dgm:t>
    </dgm:pt>
    <dgm:pt modelId="{A715B5FD-AEB5-469D-AF87-408E345E0E59}">
      <dgm:prSet phldrT="[Text]"/>
      <dgm:spPr/>
      <dgm:t>
        <a:bodyPr/>
        <a:lstStyle/>
        <a:p>
          <a:pPr algn="ctr"/>
          <a:r>
            <a:rPr lang="en-IN" b="1" dirty="0" smtClean="0">
              <a:solidFill>
                <a:schemeClr val="tx1"/>
              </a:solidFill>
            </a:rPr>
            <a:t>Long Term Care Insurance</a:t>
          </a:r>
          <a:endParaRPr lang="en-IN" b="1" dirty="0">
            <a:solidFill>
              <a:schemeClr val="tx1"/>
            </a:solidFill>
          </a:endParaRPr>
        </a:p>
      </dgm:t>
    </dgm:pt>
    <dgm:pt modelId="{F3F1ADC7-1B7D-4777-AAD4-07CC1D0D2F19}" type="parTrans" cxnId="{B496989F-DCB4-41BF-81DE-7C8DF837B194}">
      <dgm:prSet/>
      <dgm:spPr/>
      <dgm:t>
        <a:bodyPr/>
        <a:lstStyle/>
        <a:p>
          <a:endParaRPr lang="en-IN"/>
        </a:p>
      </dgm:t>
    </dgm:pt>
    <dgm:pt modelId="{4C383C8D-BBF8-4E77-AB62-A6638C8BFE1C}" type="sibTrans" cxnId="{B496989F-DCB4-41BF-81DE-7C8DF837B194}">
      <dgm:prSet/>
      <dgm:spPr/>
      <dgm:t>
        <a:bodyPr/>
        <a:lstStyle/>
        <a:p>
          <a:endParaRPr lang="en-IN"/>
        </a:p>
      </dgm:t>
    </dgm:pt>
    <dgm:pt modelId="{6E64EAB2-1485-4061-8CA7-6C226DBB7BD8}">
      <dgm:prSet phldrT="[Text]"/>
      <dgm:spPr/>
      <dgm:t>
        <a:bodyPr/>
        <a:lstStyle/>
        <a:p>
          <a:pPr algn="l"/>
          <a:r>
            <a:rPr lang="en-IN" dirty="0" smtClean="0">
              <a:solidFill>
                <a:schemeClr val="tx1"/>
              </a:solidFill>
            </a:rPr>
            <a:t>Major surgery/ operation</a:t>
          </a:r>
          <a:endParaRPr lang="en-IN" dirty="0">
            <a:solidFill>
              <a:schemeClr val="tx1"/>
            </a:solidFill>
          </a:endParaRPr>
        </a:p>
      </dgm:t>
    </dgm:pt>
    <dgm:pt modelId="{87B43F36-6C0E-4A29-A5B9-FD776D664C74}" type="parTrans" cxnId="{F8E6E639-403F-4132-AB89-9F18D5900F8A}">
      <dgm:prSet/>
      <dgm:spPr/>
      <dgm:t>
        <a:bodyPr/>
        <a:lstStyle/>
        <a:p>
          <a:endParaRPr lang="en-IN"/>
        </a:p>
      </dgm:t>
    </dgm:pt>
    <dgm:pt modelId="{99815539-43B5-48BF-AEBB-B2203F05A3F6}" type="sibTrans" cxnId="{F8E6E639-403F-4132-AB89-9F18D5900F8A}">
      <dgm:prSet/>
      <dgm:spPr/>
      <dgm:t>
        <a:bodyPr/>
        <a:lstStyle/>
        <a:p>
          <a:endParaRPr lang="en-IN"/>
        </a:p>
      </dgm:t>
    </dgm:pt>
    <dgm:pt modelId="{0CEFF29C-8045-4C6D-A214-FE9A1F84AF8F}">
      <dgm:prSet phldrT="[Text]"/>
      <dgm:spPr/>
      <dgm:t>
        <a:bodyPr/>
        <a:lstStyle/>
        <a:p>
          <a:pPr algn="l"/>
          <a:r>
            <a:rPr lang="en-IN" dirty="0" smtClean="0">
              <a:solidFill>
                <a:schemeClr val="tx1"/>
              </a:solidFill>
            </a:rPr>
            <a:t>Nursing Home Care &amp; Community Care </a:t>
          </a:r>
          <a:endParaRPr lang="en-IN" dirty="0">
            <a:solidFill>
              <a:schemeClr val="tx1"/>
            </a:solidFill>
          </a:endParaRPr>
        </a:p>
      </dgm:t>
    </dgm:pt>
    <dgm:pt modelId="{E9064CA4-E4F7-479C-9154-AB5C7225AF76}" type="parTrans" cxnId="{E5258DF5-21FD-4F60-9F00-758FD9ECBBD8}">
      <dgm:prSet/>
      <dgm:spPr/>
      <dgm:t>
        <a:bodyPr/>
        <a:lstStyle/>
        <a:p>
          <a:endParaRPr lang="en-IN"/>
        </a:p>
      </dgm:t>
    </dgm:pt>
    <dgm:pt modelId="{602E5D2F-6C24-4295-8C8C-12AA24939723}" type="sibTrans" cxnId="{E5258DF5-21FD-4F60-9F00-758FD9ECBBD8}">
      <dgm:prSet/>
      <dgm:spPr/>
      <dgm:t>
        <a:bodyPr/>
        <a:lstStyle/>
        <a:p>
          <a:endParaRPr lang="en-IN"/>
        </a:p>
      </dgm:t>
    </dgm:pt>
    <dgm:pt modelId="{41CB665A-07EF-4A30-A51E-66A4D6CA82A9}">
      <dgm:prSet phldrT="[Text]"/>
      <dgm:spPr/>
      <dgm:t>
        <a:bodyPr/>
        <a:lstStyle/>
        <a:p>
          <a:pPr algn="l"/>
          <a:r>
            <a:rPr lang="en-IN" dirty="0" smtClean="0">
              <a:solidFill>
                <a:schemeClr val="tx1"/>
              </a:solidFill>
            </a:rPr>
            <a:t>Predetermined number of days</a:t>
          </a:r>
          <a:endParaRPr lang="en-IN" dirty="0">
            <a:solidFill>
              <a:schemeClr val="tx1"/>
            </a:solidFill>
          </a:endParaRPr>
        </a:p>
      </dgm:t>
    </dgm:pt>
    <dgm:pt modelId="{F3ED6330-349C-4B89-978D-58FC74BD017C}" type="parTrans" cxnId="{CA9CB379-5F01-40EF-A880-247F122C5C76}">
      <dgm:prSet/>
      <dgm:spPr/>
      <dgm:t>
        <a:bodyPr/>
        <a:lstStyle/>
        <a:p>
          <a:endParaRPr lang="en-IN"/>
        </a:p>
      </dgm:t>
    </dgm:pt>
    <dgm:pt modelId="{8D06C82B-BDD1-40AC-99D9-EFDF2173467F}" type="sibTrans" cxnId="{CA9CB379-5F01-40EF-A880-247F122C5C76}">
      <dgm:prSet/>
      <dgm:spPr/>
      <dgm:t>
        <a:bodyPr/>
        <a:lstStyle/>
        <a:p>
          <a:endParaRPr lang="en-IN"/>
        </a:p>
      </dgm:t>
    </dgm:pt>
    <dgm:pt modelId="{3FC6B940-8030-42E7-9D75-9534FA8D679E}">
      <dgm:prSet phldrT="[Text]"/>
      <dgm:spPr/>
      <dgm:t>
        <a:bodyPr/>
        <a:lstStyle/>
        <a:p>
          <a:pPr algn="l"/>
          <a:r>
            <a:rPr lang="en-IN" dirty="0" smtClean="0">
              <a:solidFill>
                <a:schemeClr val="tx1"/>
              </a:solidFill>
            </a:rPr>
            <a:t>% of SA</a:t>
          </a:r>
          <a:endParaRPr lang="en-IN" dirty="0">
            <a:solidFill>
              <a:schemeClr val="tx1"/>
            </a:solidFill>
          </a:endParaRPr>
        </a:p>
      </dgm:t>
    </dgm:pt>
    <dgm:pt modelId="{A83BBC5C-2726-4590-856E-4067F23CDAD7}" type="parTrans" cxnId="{1FAC5DF4-8F69-475C-88F3-05AC91AD3E76}">
      <dgm:prSet/>
      <dgm:spPr/>
      <dgm:t>
        <a:bodyPr/>
        <a:lstStyle/>
        <a:p>
          <a:endParaRPr lang="en-IN"/>
        </a:p>
      </dgm:t>
    </dgm:pt>
    <dgm:pt modelId="{F36DA046-DD8F-4FE9-9D33-56E8252EC9A9}" type="sibTrans" cxnId="{1FAC5DF4-8F69-475C-88F3-05AC91AD3E76}">
      <dgm:prSet/>
      <dgm:spPr/>
      <dgm:t>
        <a:bodyPr/>
        <a:lstStyle/>
        <a:p>
          <a:endParaRPr lang="en-IN"/>
        </a:p>
      </dgm:t>
    </dgm:pt>
    <dgm:pt modelId="{312A3009-22E2-4342-AF24-6C3419A89814}">
      <dgm:prSet phldrT="[Text]"/>
      <dgm:spPr/>
      <dgm:t>
        <a:bodyPr/>
        <a:lstStyle/>
        <a:p>
          <a:pPr algn="l"/>
          <a:r>
            <a:rPr lang="en-IN" smtClean="0">
              <a:solidFill>
                <a:schemeClr val="tx1"/>
              </a:solidFill>
            </a:rPr>
            <a:t>Replace </a:t>
          </a:r>
          <a:r>
            <a:rPr lang="en-IN" dirty="0" smtClean="0">
              <a:solidFill>
                <a:schemeClr val="tx1"/>
              </a:solidFill>
            </a:rPr>
            <a:t>income</a:t>
          </a:r>
          <a:endParaRPr lang="en-IN" dirty="0">
            <a:solidFill>
              <a:schemeClr val="tx1"/>
            </a:solidFill>
          </a:endParaRPr>
        </a:p>
      </dgm:t>
    </dgm:pt>
    <dgm:pt modelId="{6CD244EC-BA08-4F67-8F4F-AE2088BE8621}" type="parTrans" cxnId="{87CFABBF-C1AF-4FB9-A714-07D84B2BF201}">
      <dgm:prSet/>
      <dgm:spPr/>
      <dgm:t>
        <a:bodyPr/>
        <a:lstStyle/>
        <a:p>
          <a:endParaRPr lang="en-IN"/>
        </a:p>
      </dgm:t>
    </dgm:pt>
    <dgm:pt modelId="{8BBE13EB-0B4A-45AC-9157-7634EA01DB75}" type="sibTrans" cxnId="{87CFABBF-C1AF-4FB9-A714-07D84B2BF201}">
      <dgm:prSet/>
      <dgm:spPr/>
      <dgm:t>
        <a:bodyPr/>
        <a:lstStyle/>
        <a:p>
          <a:endParaRPr lang="en-IN"/>
        </a:p>
      </dgm:t>
    </dgm:pt>
    <dgm:pt modelId="{9402491A-BAF7-4C84-AE2D-8880ACE91D0A}">
      <dgm:prSet phldrT="[Text]"/>
      <dgm:spPr/>
      <dgm:t>
        <a:bodyPr/>
        <a:lstStyle/>
        <a:p>
          <a:pPr algn="l"/>
          <a:r>
            <a:rPr lang="en-IN" dirty="0" smtClean="0">
              <a:solidFill>
                <a:schemeClr val="tx1"/>
              </a:solidFill>
            </a:rPr>
            <a:t>Illness &amp; Disease</a:t>
          </a:r>
          <a:endParaRPr lang="en-IN" dirty="0">
            <a:solidFill>
              <a:schemeClr val="tx1"/>
            </a:solidFill>
          </a:endParaRPr>
        </a:p>
      </dgm:t>
    </dgm:pt>
    <dgm:pt modelId="{AA62B4F4-E3AB-4B40-898A-B456F69A0303}" type="parTrans" cxnId="{2DC88616-B3DA-4348-91DE-732530A55083}">
      <dgm:prSet/>
      <dgm:spPr/>
      <dgm:t>
        <a:bodyPr/>
        <a:lstStyle/>
        <a:p>
          <a:endParaRPr lang="en-IN"/>
        </a:p>
      </dgm:t>
    </dgm:pt>
    <dgm:pt modelId="{6E6BAF11-B594-441B-B058-1C3BC268C4C8}" type="sibTrans" cxnId="{2DC88616-B3DA-4348-91DE-732530A55083}">
      <dgm:prSet/>
      <dgm:spPr/>
      <dgm:t>
        <a:bodyPr/>
        <a:lstStyle/>
        <a:p>
          <a:endParaRPr lang="en-IN"/>
        </a:p>
      </dgm:t>
    </dgm:pt>
    <dgm:pt modelId="{F901AEF3-3291-47BE-A859-105F839506FE}">
      <dgm:prSet phldrT="[Text]"/>
      <dgm:spPr/>
      <dgm:t>
        <a:bodyPr/>
        <a:lstStyle/>
        <a:p>
          <a:pPr algn="l"/>
          <a:r>
            <a:rPr lang="en-IN" dirty="0" smtClean="0">
              <a:solidFill>
                <a:schemeClr val="tx1"/>
              </a:solidFill>
            </a:rPr>
            <a:t>Add on benefits</a:t>
          </a:r>
          <a:endParaRPr lang="en-IN" dirty="0">
            <a:solidFill>
              <a:schemeClr val="tx1"/>
            </a:solidFill>
          </a:endParaRPr>
        </a:p>
      </dgm:t>
    </dgm:pt>
    <dgm:pt modelId="{13B951B1-2BE1-4B36-BF0A-83D3AFAACD7B}" type="parTrans" cxnId="{D20159C0-73F0-4029-98A3-24D80B7F88D3}">
      <dgm:prSet/>
      <dgm:spPr/>
      <dgm:t>
        <a:bodyPr/>
        <a:lstStyle/>
        <a:p>
          <a:endParaRPr lang="en-IN"/>
        </a:p>
      </dgm:t>
    </dgm:pt>
    <dgm:pt modelId="{E5A2753B-43B0-404B-98B0-05E99A5894E4}" type="sibTrans" cxnId="{D20159C0-73F0-4029-98A3-24D80B7F88D3}">
      <dgm:prSet/>
      <dgm:spPr/>
      <dgm:t>
        <a:bodyPr/>
        <a:lstStyle/>
        <a:p>
          <a:endParaRPr lang="en-IN"/>
        </a:p>
      </dgm:t>
    </dgm:pt>
    <dgm:pt modelId="{003349CB-652C-40E8-AD21-D80E5EB66FB7}" type="pres">
      <dgm:prSet presAssocID="{56458017-31E3-4C4D-B69F-A0FEA103C7F3}" presName="Name0" presStyleCnt="0">
        <dgm:presLayoutVars>
          <dgm:dir/>
          <dgm:resizeHandles val="exact"/>
        </dgm:presLayoutVars>
      </dgm:prSet>
      <dgm:spPr/>
      <dgm:t>
        <a:bodyPr/>
        <a:lstStyle/>
        <a:p>
          <a:endParaRPr lang="en-IN"/>
        </a:p>
      </dgm:t>
    </dgm:pt>
    <dgm:pt modelId="{004817FB-9237-4AE3-AA76-5D9E55B2B8B1}" type="pres">
      <dgm:prSet presAssocID="{53D3D95D-1A50-419D-B523-724AD5654BF5}" presName="node" presStyleLbl="node1" presStyleIdx="0" presStyleCnt="3">
        <dgm:presLayoutVars>
          <dgm:bulletEnabled val="1"/>
        </dgm:presLayoutVars>
      </dgm:prSet>
      <dgm:spPr/>
      <dgm:t>
        <a:bodyPr/>
        <a:lstStyle/>
        <a:p>
          <a:endParaRPr lang="en-IN"/>
        </a:p>
      </dgm:t>
    </dgm:pt>
    <dgm:pt modelId="{08276E2B-A770-4DBC-BC1B-DFBA88A9F4F5}" type="pres">
      <dgm:prSet presAssocID="{C92B3D23-C073-49E5-8F83-9BFB00932DD0}" presName="sibTrans" presStyleCnt="0"/>
      <dgm:spPr/>
    </dgm:pt>
    <dgm:pt modelId="{1491B6B4-6837-47E3-8BFC-13CA6D6D36BC}" type="pres">
      <dgm:prSet presAssocID="{D5693188-474C-4BF1-91EA-017B3E221984}" presName="node" presStyleLbl="node1" presStyleIdx="1" presStyleCnt="3">
        <dgm:presLayoutVars>
          <dgm:bulletEnabled val="1"/>
        </dgm:presLayoutVars>
      </dgm:prSet>
      <dgm:spPr/>
      <dgm:t>
        <a:bodyPr/>
        <a:lstStyle/>
        <a:p>
          <a:endParaRPr lang="en-IN"/>
        </a:p>
      </dgm:t>
    </dgm:pt>
    <dgm:pt modelId="{4649A568-0BEA-4056-8FB7-5462A1E543C7}" type="pres">
      <dgm:prSet presAssocID="{E15F30E0-1A36-4A81-A749-503DB6C3183B}" presName="sibTrans" presStyleCnt="0"/>
      <dgm:spPr/>
    </dgm:pt>
    <dgm:pt modelId="{DA631C28-9CF5-4591-9442-400A5AB0A7F0}" type="pres">
      <dgm:prSet presAssocID="{A715B5FD-AEB5-469D-AF87-408E345E0E59}" presName="node" presStyleLbl="node1" presStyleIdx="2" presStyleCnt="3">
        <dgm:presLayoutVars>
          <dgm:bulletEnabled val="1"/>
        </dgm:presLayoutVars>
      </dgm:prSet>
      <dgm:spPr/>
      <dgm:t>
        <a:bodyPr/>
        <a:lstStyle/>
        <a:p>
          <a:endParaRPr lang="en-IN"/>
        </a:p>
      </dgm:t>
    </dgm:pt>
  </dgm:ptLst>
  <dgm:cxnLst>
    <dgm:cxn modelId="{7B716291-A65F-4B4B-840B-A02A6699968D}" type="presOf" srcId="{9402491A-BAF7-4C84-AE2D-8880ACE91D0A}" destId="{DA631C28-9CF5-4591-9442-400A5AB0A7F0}" srcOrd="0" destOrd="2" presId="urn:microsoft.com/office/officeart/2005/8/layout/hList6"/>
    <dgm:cxn modelId="{B496989F-DCB4-41BF-81DE-7C8DF837B194}" srcId="{56458017-31E3-4C4D-B69F-A0FEA103C7F3}" destId="{A715B5FD-AEB5-469D-AF87-408E345E0E59}" srcOrd="2" destOrd="0" parTransId="{F3F1ADC7-1B7D-4777-AAD4-07CC1D0D2F19}" sibTransId="{4C383C8D-BBF8-4E77-AB62-A6638C8BFE1C}"/>
    <dgm:cxn modelId="{C6679CE3-B3E4-40A2-AB50-2CF06A7AEAAE}" type="presOf" srcId="{41CB665A-07EF-4A30-A51E-66A4D6CA82A9}" destId="{004817FB-9237-4AE3-AA76-5D9E55B2B8B1}" srcOrd="0" destOrd="3" presId="urn:microsoft.com/office/officeart/2005/8/layout/hList6"/>
    <dgm:cxn modelId="{2686FB0B-AD34-47A9-B144-15F15468A8AC}" type="presOf" srcId="{4C153D6F-FF12-4454-92A0-0F6E3A930DD4}" destId="{1491B6B4-6837-47E3-8BFC-13CA6D6D36BC}" srcOrd="0" destOrd="1" presId="urn:microsoft.com/office/officeart/2005/8/layout/hList6"/>
    <dgm:cxn modelId="{55A6EE2B-EA99-4222-B480-4C1E85A5EFA1}" type="presOf" srcId="{D5693188-474C-4BF1-91EA-017B3E221984}" destId="{1491B6B4-6837-47E3-8BFC-13CA6D6D36BC}" srcOrd="0" destOrd="0" presId="urn:microsoft.com/office/officeart/2005/8/layout/hList6"/>
    <dgm:cxn modelId="{0873EA90-9B04-41A1-8FBA-6B2ABF27BBBF}" srcId="{56458017-31E3-4C4D-B69F-A0FEA103C7F3}" destId="{53D3D95D-1A50-419D-B523-724AD5654BF5}" srcOrd="0" destOrd="0" parTransId="{DF8DA762-56CC-473B-ADC4-BF30BEC3ACF3}" sibTransId="{C92B3D23-C073-49E5-8F83-9BFB00932DD0}"/>
    <dgm:cxn modelId="{3D2A0C53-E584-4D2F-970B-E031E7837947}" type="presOf" srcId="{0CEFF29C-8045-4C6D-A214-FE9A1F84AF8F}" destId="{DA631C28-9CF5-4591-9442-400A5AB0A7F0}" srcOrd="0" destOrd="4" presId="urn:microsoft.com/office/officeart/2005/8/layout/hList6"/>
    <dgm:cxn modelId="{1FAC5DF4-8F69-475C-88F3-05AC91AD3E76}" srcId="{D5693188-474C-4BF1-91EA-017B3E221984}" destId="{3FC6B940-8030-42E7-9D75-9534FA8D679E}" srcOrd="2" destOrd="0" parTransId="{A83BBC5C-2726-4590-856E-4067F23CDAD7}" sibTransId="{F36DA046-DD8F-4FE9-9D33-56E8252EC9A9}"/>
    <dgm:cxn modelId="{C808B1E2-46CB-4629-B8C7-436839464DFE}" type="presOf" srcId="{1BF8BBE9-FC95-4832-A2D0-70F0DE2CA956}" destId="{1491B6B4-6837-47E3-8BFC-13CA6D6D36BC}" srcOrd="0" destOrd="4" presId="urn:microsoft.com/office/officeart/2005/8/layout/hList6"/>
    <dgm:cxn modelId="{F8E6E639-403F-4132-AB89-9F18D5900F8A}" srcId="{A715B5FD-AEB5-469D-AF87-408E345E0E59}" destId="{6E64EAB2-1485-4061-8CA7-6C226DBB7BD8}" srcOrd="0" destOrd="0" parTransId="{87B43F36-6C0E-4A29-A5B9-FD776D664C74}" sibTransId="{99815539-43B5-48BF-AEBB-B2203F05A3F6}"/>
    <dgm:cxn modelId="{BDF1E5F0-F4D6-4A29-8EDE-3E97449781F0}" srcId="{53D3D95D-1A50-419D-B523-724AD5654BF5}" destId="{88762F6D-5AF9-421D-876F-052B07CB9535}" srcOrd="0" destOrd="0" parTransId="{55B7470A-55A3-453E-BCB8-BA4269E4C499}" sibTransId="{0ADDD896-062D-4B90-84E7-B4F50AFADE31}"/>
    <dgm:cxn modelId="{63824F88-8ECE-429E-A885-9AC67AC37AE8}" type="presOf" srcId="{CA984368-A3A7-4EF1-8038-51149BF0CF86}" destId="{004817FB-9237-4AE3-AA76-5D9E55B2B8B1}" srcOrd="0" destOrd="2" presId="urn:microsoft.com/office/officeart/2005/8/layout/hList6"/>
    <dgm:cxn modelId="{8D5759B6-3F91-4789-BFEB-C6C222335D3C}" srcId="{56458017-31E3-4C4D-B69F-A0FEA103C7F3}" destId="{D5693188-474C-4BF1-91EA-017B3E221984}" srcOrd="1" destOrd="0" parTransId="{866A29CF-533A-4703-B1EA-71EFB7EFDE00}" sibTransId="{E15F30E0-1A36-4A81-A749-503DB6C3183B}"/>
    <dgm:cxn modelId="{6099DAE5-9A3F-4FE5-A2BE-CC283170ED22}" srcId="{D5693188-474C-4BF1-91EA-017B3E221984}" destId="{1BF8BBE9-FC95-4832-A2D0-70F0DE2CA956}" srcOrd="3" destOrd="0" parTransId="{5972053F-C911-44E0-A827-46F46B966FA9}" sibTransId="{204CE8DE-1893-4939-ACB2-0698C645ACDC}"/>
    <dgm:cxn modelId="{0D8E7FCE-F349-4A8F-B301-EEDACF3426B3}" type="presOf" srcId="{6E64EAB2-1485-4061-8CA7-6C226DBB7BD8}" destId="{DA631C28-9CF5-4591-9442-400A5AB0A7F0}" srcOrd="0" destOrd="1" presId="urn:microsoft.com/office/officeart/2005/8/layout/hList6"/>
    <dgm:cxn modelId="{868994A2-CFE3-43F2-80E7-0721D90B06A7}" srcId="{D5693188-474C-4BF1-91EA-017B3E221984}" destId="{4C153D6F-FF12-4454-92A0-0F6E3A930DD4}" srcOrd="0" destOrd="0" parTransId="{5F9D24CB-2F91-43E3-B4E8-27145F349428}" sibTransId="{BA84D48B-C293-4CC8-83B1-7E1ED5F3899C}"/>
    <dgm:cxn modelId="{2DC88616-B3DA-4348-91DE-732530A55083}" srcId="{A715B5FD-AEB5-469D-AF87-408E345E0E59}" destId="{9402491A-BAF7-4C84-AE2D-8880ACE91D0A}" srcOrd="1" destOrd="0" parTransId="{AA62B4F4-E3AB-4B40-898A-B456F69A0303}" sibTransId="{6E6BAF11-B594-441B-B058-1C3BC268C4C8}"/>
    <dgm:cxn modelId="{BACCB6D5-3A57-4D56-8C6A-23C26762C56B}" type="presOf" srcId="{A715B5FD-AEB5-469D-AF87-408E345E0E59}" destId="{DA631C28-9CF5-4591-9442-400A5AB0A7F0}" srcOrd="0" destOrd="0" presId="urn:microsoft.com/office/officeart/2005/8/layout/hList6"/>
    <dgm:cxn modelId="{F07DD8B9-0C44-4292-8194-C384629ED020}" type="presOf" srcId="{3FC6B940-8030-42E7-9D75-9534FA8D679E}" destId="{1491B6B4-6837-47E3-8BFC-13CA6D6D36BC}" srcOrd="0" destOrd="3" presId="urn:microsoft.com/office/officeart/2005/8/layout/hList6"/>
    <dgm:cxn modelId="{10A6E386-2D89-4A88-954B-028B392B9CEC}" type="presOf" srcId="{F901AEF3-3291-47BE-A859-105F839506FE}" destId="{DA631C28-9CF5-4591-9442-400A5AB0A7F0}" srcOrd="0" destOrd="3" presId="urn:microsoft.com/office/officeart/2005/8/layout/hList6"/>
    <dgm:cxn modelId="{E86A2A65-1DC0-4A6F-BB39-7C5F62B1F606}" srcId="{53D3D95D-1A50-419D-B523-724AD5654BF5}" destId="{CA984368-A3A7-4EF1-8038-51149BF0CF86}" srcOrd="1" destOrd="0" parTransId="{0C8713A1-6407-42AB-98F5-9265BF6E2303}" sibTransId="{4876E75D-D8F2-4F0C-AC08-4AC955B379E8}"/>
    <dgm:cxn modelId="{D20159C0-73F0-4029-98A3-24D80B7F88D3}" srcId="{A715B5FD-AEB5-469D-AF87-408E345E0E59}" destId="{F901AEF3-3291-47BE-A859-105F839506FE}" srcOrd="2" destOrd="0" parTransId="{13B951B1-2BE1-4B36-BF0A-83D3AFAACD7B}" sibTransId="{E5A2753B-43B0-404B-98B0-05E99A5894E4}"/>
    <dgm:cxn modelId="{7098F825-6208-464C-ADA7-00797FB41583}" type="presOf" srcId="{88762F6D-5AF9-421D-876F-052B07CB9535}" destId="{004817FB-9237-4AE3-AA76-5D9E55B2B8B1}" srcOrd="0" destOrd="1" presId="urn:microsoft.com/office/officeart/2005/8/layout/hList6"/>
    <dgm:cxn modelId="{0EDA0A85-E016-45BF-96B6-588D893BE4E2}" type="presOf" srcId="{53D3D95D-1A50-419D-B523-724AD5654BF5}" destId="{004817FB-9237-4AE3-AA76-5D9E55B2B8B1}" srcOrd="0" destOrd="0" presId="urn:microsoft.com/office/officeart/2005/8/layout/hList6"/>
    <dgm:cxn modelId="{CA48B2CE-5F01-40AC-AA39-AB5ADD597DCF}" type="presOf" srcId="{56458017-31E3-4C4D-B69F-A0FEA103C7F3}" destId="{003349CB-652C-40E8-AD21-D80E5EB66FB7}" srcOrd="0" destOrd="0" presId="urn:microsoft.com/office/officeart/2005/8/layout/hList6"/>
    <dgm:cxn modelId="{73C18FDE-682E-4864-BDB6-B16370C65D14}" type="presOf" srcId="{312A3009-22E2-4342-AF24-6C3419A89814}" destId="{1491B6B4-6837-47E3-8BFC-13CA6D6D36BC}" srcOrd="0" destOrd="2" presId="urn:microsoft.com/office/officeart/2005/8/layout/hList6"/>
    <dgm:cxn modelId="{87CFABBF-C1AF-4FB9-A714-07D84B2BF201}" srcId="{D5693188-474C-4BF1-91EA-017B3E221984}" destId="{312A3009-22E2-4342-AF24-6C3419A89814}" srcOrd="1" destOrd="0" parTransId="{6CD244EC-BA08-4F67-8F4F-AE2088BE8621}" sibTransId="{8BBE13EB-0B4A-45AC-9157-7634EA01DB75}"/>
    <dgm:cxn modelId="{CA9CB379-5F01-40EF-A880-247F122C5C76}" srcId="{53D3D95D-1A50-419D-B523-724AD5654BF5}" destId="{41CB665A-07EF-4A30-A51E-66A4D6CA82A9}" srcOrd="2" destOrd="0" parTransId="{F3ED6330-349C-4B89-978D-58FC74BD017C}" sibTransId="{8D06C82B-BDD1-40AC-99D9-EFDF2173467F}"/>
    <dgm:cxn modelId="{E5258DF5-21FD-4F60-9F00-758FD9ECBBD8}" srcId="{A715B5FD-AEB5-469D-AF87-408E345E0E59}" destId="{0CEFF29C-8045-4C6D-A214-FE9A1F84AF8F}" srcOrd="3" destOrd="0" parTransId="{E9064CA4-E4F7-479C-9154-AB5C7225AF76}" sibTransId="{602E5D2F-6C24-4295-8C8C-12AA24939723}"/>
    <dgm:cxn modelId="{AA0FF238-466D-4843-8206-1B596BEDD9AA}" type="presParOf" srcId="{003349CB-652C-40E8-AD21-D80E5EB66FB7}" destId="{004817FB-9237-4AE3-AA76-5D9E55B2B8B1}" srcOrd="0" destOrd="0" presId="urn:microsoft.com/office/officeart/2005/8/layout/hList6"/>
    <dgm:cxn modelId="{57DBC31E-B03C-4899-85A1-7ED3A5379464}" type="presParOf" srcId="{003349CB-652C-40E8-AD21-D80E5EB66FB7}" destId="{08276E2B-A770-4DBC-BC1B-DFBA88A9F4F5}" srcOrd="1" destOrd="0" presId="urn:microsoft.com/office/officeart/2005/8/layout/hList6"/>
    <dgm:cxn modelId="{8F8D314F-51D5-4CB7-B207-7E6747FBDC92}" type="presParOf" srcId="{003349CB-652C-40E8-AD21-D80E5EB66FB7}" destId="{1491B6B4-6837-47E3-8BFC-13CA6D6D36BC}" srcOrd="2" destOrd="0" presId="urn:microsoft.com/office/officeart/2005/8/layout/hList6"/>
    <dgm:cxn modelId="{FFB6B819-A243-40EC-95E3-03BAE7DE7105}" type="presParOf" srcId="{003349CB-652C-40E8-AD21-D80E5EB66FB7}" destId="{4649A568-0BEA-4056-8FB7-5462A1E543C7}" srcOrd="3" destOrd="0" presId="urn:microsoft.com/office/officeart/2005/8/layout/hList6"/>
    <dgm:cxn modelId="{F81983C3-A5A2-49B0-9C9A-0C18723C7195}" type="presParOf" srcId="{003349CB-652C-40E8-AD21-D80E5EB66FB7}" destId="{DA631C28-9CF5-4591-9442-400A5AB0A7F0}"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AFDE1CD-10B4-46E4-900E-DFEA62F3EE0F}"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IN"/>
        </a:p>
      </dgm:t>
    </dgm:pt>
    <dgm:pt modelId="{2C3D62E8-FB4D-4D17-AD6D-F18D2075FEF9}">
      <dgm:prSet phldrT="[Text]"/>
      <dgm:spPr/>
      <dgm:t>
        <a:bodyPr/>
        <a:lstStyle/>
        <a:p>
          <a:pPr algn="ctr"/>
          <a:r>
            <a:rPr lang="en-IN" b="1" dirty="0" smtClean="0">
              <a:solidFill>
                <a:schemeClr val="tx1"/>
              </a:solidFill>
            </a:rPr>
            <a:t>Individual </a:t>
          </a:r>
          <a:r>
            <a:rPr lang="en-IN" b="1" dirty="0" err="1" smtClean="0">
              <a:solidFill>
                <a:schemeClr val="tx1"/>
              </a:solidFill>
            </a:rPr>
            <a:t>Mediclaim</a:t>
          </a:r>
          <a:r>
            <a:rPr lang="en-IN" b="1" dirty="0" smtClean="0">
              <a:solidFill>
                <a:schemeClr val="tx1"/>
              </a:solidFill>
            </a:rPr>
            <a:t> Policy</a:t>
          </a:r>
          <a:endParaRPr lang="en-IN" b="1" dirty="0">
            <a:solidFill>
              <a:schemeClr val="tx1"/>
            </a:solidFill>
          </a:endParaRPr>
        </a:p>
      </dgm:t>
    </dgm:pt>
    <dgm:pt modelId="{6804B85A-9782-43AC-BA7C-1272C1B43E13}" type="parTrans" cxnId="{A5348C20-274E-4131-964F-9B801CDA79A6}">
      <dgm:prSet/>
      <dgm:spPr/>
      <dgm:t>
        <a:bodyPr/>
        <a:lstStyle/>
        <a:p>
          <a:endParaRPr lang="en-IN"/>
        </a:p>
      </dgm:t>
    </dgm:pt>
    <dgm:pt modelId="{D62391AA-438D-42DB-B1B5-406C32891562}" type="sibTrans" cxnId="{A5348C20-274E-4131-964F-9B801CDA79A6}">
      <dgm:prSet/>
      <dgm:spPr/>
      <dgm:t>
        <a:bodyPr/>
        <a:lstStyle/>
        <a:p>
          <a:endParaRPr lang="en-IN"/>
        </a:p>
      </dgm:t>
    </dgm:pt>
    <dgm:pt modelId="{FA18F7F0-27A6-494B-A1E2-95FB9ACF2193}">
      <dgm:prSet phldrT="[Text]"/>
      <dgm:spPr/>
      <dgm:t>
        <a:bodyPr/>
        <a:lstStyle/>
        <a:p>
          <a:pPr algn="l"/>
          <a:r>
            <a:rPr lang="en-IN" dirty="0" smtClean="0">
              <a:solidFill>
                <a:schemeClr val="tx1"/>
              </a:solidFill>
            </a:rPr>
            <a:t>Hospitalization Benefit policy</a:t>
          </a:r>
          <a:endParaRPr lang="en-IN" dirty="0">
            <a:solidFill>
              <a:schemeClr val="tx1"/>
            </a:solidFill>
          </a:endParaRPr>
        </a:p>
      </dgm:t>
    </dgm:pt>
    <dgm:pt modelId="{7F823D30-150A-4E1B-BC2F-8650CA26B5D2}" type="parTrans" cxnId="{FA8A8138-6FA7-4AA9-9F40-4BB9E2D91C6B}">
      <dgm:prSet/>
      <dgm:spPr/>
      <dgm:t>
        <a:bodyPr/>
        <a:lstStyle/>
        <a:p>
          <a:endParaRPr lang="en-IN"/>
        </a:p>
      </dgm:t>
    </dgm:pt>
    <dgm:pt modelId="{1133C1B8-6CBA-4FE9-A12C-240033202DFE}" type="sibTrans" cxnId="{FA8A8138-6FA7-4AA9-9F40-4BB9E2D91C6B}">
      <dgm:prSet/>
      <dgm:spPr/>
      <dgm:t>
        <a:bodyPr/>
        <a:lstStyle/>
        <a:p>
          <a:endParaRPr lang="en-IN"/>
        </a:p>
      </dgm:t>
    </dgm:pt>
    <dgm:pt modelId="{20D73C8D-7EBC-4E3B-8725-68BED28EADCF}">
      <dgm:prSet phldrT="[Text]"/>
      <dgm:spPr/>
      <dgm:t>
        <a:bodyPr/>
        <a:lstStyle/>
        <a:p>
          <a:pPr algn="l"/>
          <a:r>
            <a:rPr lang="en-IN" dirty="0" smtClean="0">
              <a:solidFill>
                <a:schemeClr val="tx1"/>
              </a:solidFill>
            </a:rPr>
            <a:t>Pre 30days, Post 60days</a:t>
          </a:r>
          <a:endParaRPr lang="en-IN" dirty="0">
            <a:solidFill>
              <a:schemeClr val="tx1"/>
            </a:solidFill>
          </a:endParaRPr>
        </a:p>
      </dgm:t>
    </dgm:pt>
    <dgm:pt modelId="{459E36E7-F66C-4F38-A58D-E6280779A684}" type="parTrans" cxnId="{A6DD83F9-F7E8-4902-9D7A-FA6187665753}">
      <dgm:prSet/>
      <dgm:spPr/>
      <dgm:t>
        <a:bodyPr/>
        <a:lstStyle/>
        <a:p>
          <a:endParaRPr lang="en-IN"/>
        </a:p>
      </dgm:t>
    </dgm:pt>
    <dgm:pt modelId="{ADAA71DC-B572-4A00-AD28-413E7D9C2164}" type="sibTrans" cxnId="{A6DD83F9-F7E8-4902-9D7A-FA6187665753}">
      <dgm:prSet/>
      <dgm:spPr/>
      <dgm:t>
        <a:bodyPr/>
        <a:lstStyle/>
        <a:p>
          <a:endParaRPr lang="en-IN"/>
        </a:p>
      </dgm:t>
    </dgm:pt>
    <dgm:pt modelId="{2540FFF0-C92E-4202-B986-A45F8180D369}">
      <dgm:prSet phldrT="[Text]"/>
      <dgm:spPr/>
      <dgm:t>
        <a:bodyPr/>
        <a:lstStyle/>
        <a:p>
          <a:pPr algn="ctr"/>
          <a:r>
            <a:rPr lang="en-IN" b="1" dirty="0" smtClean="0">
              <a:solidFill>
                <a:schemeClr val="tx1"/>
              </a:solidFill>
            </a:rPr>
            <a:t>Group </a:t>
          </a:r>
          <a:r>
            <a:rPr lang="en-IN" b="1" dirty="0" err="1" smtClean="0">
              <a:solidFill>
                <a:schemeClr val="tx1"/>
              </a:solidFill>
            </a:rPr>
            <a:t>Mediclaim</a:t>
          </a:r>
          <a:r>
            <a:rPr lang="en-IN" b="1" dirty="0" smtClean="0">
              <a:solidFill>
                <a:schemeClr val="tx1"/>
              </a:solidFill>
            </a:rPr>
            <a:t> Policy</a:t>
          </a:r>
          <a:endParaRPr lang="en-IN" b="1" dirty="0">
            <a:solidFill>
              <a:schemeClr val="tx1"/>
            </a:solidFill>
          </a:endParaRPr>
        </a:p>
      </dgm:t>
    </dgm:pt>
    <dgm:pt modelId="{4FE93556-5E68-43C1-A63D-4700AFD90ADF}" type="parTrans" cxnId="{92B07BCF-6CD7-4830-9527-C2B77B2527E2}">
      <dgm:prSet/>
      <dgm:spPr/>
      <dgm:t>
        <a:bodyPr/>
        <a:lstStyle/>
        <a:p>
          <a:endParaRPr lang="en-IN"/>
        </a:p>
      </dgm:t>
    </dgm:pt>
    <dgm:pt modelId="{0799BDA9-432C-48AE-B878-FDBB115C3F94}" type="sibTrans" cxnId="{92B07BCF-6CD7-4830-9527-C2B77B2527E2}">
      <dgm:prSet/>
      <dgm:spPr/>
      <dgm:t>
        <a:bodyPr/>
        <a:lstStyle/>
        <a:p>
          <a:endParaRPr lang="en-IN"/>
        </a:p>
      </dgm:t>
    </dgm:pt>
    <dgm:pt modelId="{D872DFBB-6568-4C56-B36A-6936124AEB61}">
      <dgm:prSet phldrT="[Text]"/>
      <dgm:spPr/>
      <dgm:t>
        <a:bodyPr/>
        <a:lstStyle/>
        <a:p>
          <a:pPr algn="l"/>
          <a:r>
            <a:rPr lang="en-IN" dirty="0" smtClean="0">
              <a:solidFill>
                <a:schemeClr val="tx1"/>
              </a:solidFill>
            </a:rPr>
            <a:t>Corporate, Associations, Institution </a:t>
          </a:r>
          <a:endParaRPr lang="en-IN" dirty="0">
            <a:solidFill>
              <a:schemeClr val="tx1"/>
            </a:solidFill>
          </a:endParaRPr>
        </a:p>
      </dgm:t>
    </dgm:pt>
    <dgm:pt modelId="{EF5513DB-99DC-43D4-A2F8-EC0DC6005829}" type="parTrans" cxnId="{1A6C9304-7DDA-4E1D-ACDE-3FCA8E6A880A}">
      <dgm:prSet/>
      <dgm:spPr/>
      <dgm:t>
        <a:bodyPr/>
        <a:lstStyle/>
        <a:p>
          <a:endParaRPr lang="en-IN"/>
        </a:p>
      </dgm:t>
    </dgm:pt>
    <dgm:pt modelId="{437B3C5B-11A4-4C83-B176-0FCFD369450D}" type="sibTrans" cxnId="{1A6C9304-7DDA-4E1D-ACDE-3FCA8E6A880A}">
      <dgm:prSet/>
      <dgm:spPr/>
      <dgm:t>
        <a:bodyPr/>
        <a:lstStyle/>
        <a:p>
          <a:endParaRPr lang="en-IN"/>
        </a:p>
      </dgm:t>
    </dgm:pt>
    <dgm:pt modelId="{F74F946C-40C3-46EC-89F0-1302B37E59C7}">
      <dgm:prSet phldrT="[Text]"/>
      <dgm:spPr/>
      <dgm:t>
        <a:bodyPr/>
        <a:lstStyle/>
        <a:p>
          <a:pPr algn="l"/>
          <a:r>
            <a:rPr lang="en-IN" dirty="0" smtClean="0">
              <a:solidFill>
                <a:schemeClr val="tx1"/>
              </a:solidFill>
            </a:rPr>
            <a:t>Minimum number of person </a:t>
          </a:r>
          <a:endParaRPr lang="en-IN" dirty="0">
            <a:solidFill>
              <a:schemeClr val="tx1"/>
            </a:solidFill>
          </a:endParaRPr>
        </a:p>
      </dgm:t>
    </dgm:pt>
    <dgm:pt modelId="{5D1190F9-352C-4915-9953-BC8AB11AD112}" type="parTrans" cxnId="{91DDF21B-D161-4F08-9E42-202CE0FD40DC}">
      <dgm:prSet/>
      <dgm:spPr/>
      <dgm:t>
        <a:bodyPr/>
        <a:lstStyle/>
        <a:p>
          <a:endParaRPr lang="en-IN"/>
        </a:p>
      </dgm:t>
    </dgm:pt>
    <dgm:pt modelId="{B3448B8D-7947-477F-946A-C85DE5D1680D}" type="sibTrans" cxnId="{91DDF21B-D161-4F08-9E42-202CE0FD40DC}">
      <dgm:prSet/>
      <dgm:spPr/>
      <dgm:t>
        <a:bodyPr/>
        <a:lstStyle/>
        <a:p>
          <a:endParaRPr lang="en-IN"/>
        </a:p>
      </dgm:t>
    </dgm:pt>
    <dgm:pt modelId="{46EF282E-0532-4C37-A214-5EEDE0599093}">
      <dgm:prSet phldrT="[Text]"/>
      <dgm:spPr/>
      <dgm:t>
        <a:bodyPr/>
        <a:lstStyle/>
        <a:p>
          <a:pPr algn="ctr"/>
          <a:r>
            <a:rPr lang="en-IN" b="1" dirty="0" smtClean="0">
              <a:solidFill>
                <a:schemeClr val="tx1"/>
              </a:solidFill>
            </a:rPr>
            <a:t>Overseas </a:t>
          </a:r>
          <a:r>
            <a:rPr lang="en-IN" b="1" dirty="0" err="1" smtClean="0">
              <a:solidFill>
                <a:schemeClr val="tx1"/>
              </a:solidFill>
            </a:rPr>
            <a:t>Medicalim</a:t>
          </a:r>
          <a:r>
            <a:rPr lang="en-IN" b="1" dirty="0" smtClean="0">
              <a:solidFill>
                <a:schemeClr val="tx1"/>
              </a:solidFill>
            </a:rPr>
            <a:t> Policy</a:t>
          </a:r>
          <a:endParaRPr lang="en-IN" b="1" dirty="0">
            <a:solidFill>
              <a:schemeClr val="tx1"/>
            </a:solidFill>
          </a:endParaRPr>
        </a:p>
      </dgm:t>
    </dgm:pt>
    <dgm:pt modelId="{A4CA0429-CD76-4587-A8EC-4AE6090617EA}" type="parTrans" cxnId="{1CFA91CF-7BAA-41A0-B3B4-70F10D70370C}">
      <dgm:prSet/>
      <dgm:spPr/>
      <dgm:t>
        <a:bodyPr/>
        <a:lstStyle/>
        <a:p>
          <a:endParaRPr lang="en-IN"/>
        </a:p>
      </dgm:t>
    </dgm:pt>
    <dgm:pt modelId="{A6E5C40A-2CF8-4FAC-A94F-A8A0D4A1E5C1}" type="sibTrans" cxnId="{1CFA91CF-7BAA-41A0-B3B4-70F10D70370C}">
      <dgm:prSet/>
      <dgm:spPr/>
      <dgm:t>
        <a:bodyPr/>
        <a:lstStyle/>
        <a:p>
          <a:endParaRPr lang="en-IN"/>
        </a:p>
      </dgm:t>
    </dgm:pt>
    <dgm:pt modelId="{DDF36253-3A43-4578-B3E2-00A7D6562042}">
      <dgm:prSet phldrT="[Text]"/>
      <dgm:spPr/>
      <dgm:t>
        <a:bodyPr/>
        <a:lstStyle/>
        <a:p>
          <a:pPr algn="l"/>
          <a:r>
            <a:rPr lang="en-IN" dirty="0" smtClean="0">
              <a:solidFill>
                <a:schemeClr val="tx1"/>
              </a:solidFill>
            </a:rPr>
            <a:t>Overseas Trip </a:t>
          </a:r>
          <a:endParaRPr lang="en-IN" dirty="0">
            <a:solidFill>
              <a:schemeClr val="tx1"/>
            </a:solidFill>
          </a:endParaRPr>
        </a:p>
      </dgm:t>
    </dgm:pt>
    <dgm:pt modelId="{B2CFE8F0-0B35-42BF-B7E9-F0B7C333F136}" type="parTrans" cxnId="{E2AF0235-4AB7-40E0-963B-3108096B0EFA}">
      <dgm:prSet/>
      <dgm:spPr/>
      <dgm:t>
        <a:bodyPr/>
        <a:lstStyle/>
        <a:p>
          <a:endParaRPr lang="en-IN"/>
        </a:p>
      </dgm:t>
    </dgm:pt>
    <dgm:pt modelId="{C57A625E-07FB-4B92-BEAF-55A4D908E334}" type="sibTrans" cxnId="{E2AF0235-4AB7-40E0-963B-3108096B0EFA}">
      <dgm:prSet/>
      <dgm:spPr/>
      <dgm:t>
        <a:bodyPr/>
        <a:lstStyle/>
        <a:p>
          <a:endParaRPr lang="en-IN"/>
        </a:p>
      </dgm:t>
    </dgm:pt>
    <dgm:pt modelId="{CAA14124-8741-4E25-867A-804F68CDAE8D}">
      <dgm:prSet phldrT="[Text]"/>
      <dgm:spPr/>
      <dgm:t>
        <a:bodyPr/>
        <a:lstStyle/>
        <a:p>
          <a:pPr algn="l"/>
          <a:r>
            <a:rPr lang="en-IN" dirty="0" smtClean="0">
              <a:solidFill>
                <a:schemeClr val="tx1"/>
              </a:solidFill>
            </a:rPr>
            <a:t>Premium paid in INR</a:t>
          </a:r>
          <a:endParaRPr lang="en-IN" dirty="0">
            <a:solidFill>
              <a:schemeClr val="tx1"/>
            </a:solidFill>
          </a:endParaRPr>
        </a:p>
      </dgm:t>
    </dgm:pt>
    <dgm:pt modelId="{894C5440-1AD1-45B8-A346-7DE049D99C90}" type="parTrans" cxnId="{D67CF090-F139-4376-9C5D-EA5790C3D970}">
      <dgm:prSet/>
      <dgm:spPr/>
      <dgm:t>
        <a:bodyPr/>
        <a:lstStyle/>
        <a:p>
          <a:endParaRPr lang="en-IN"/>
        </a:p>
      </dgm:t>
    </dgm:pt>
    <dgm:pt modelId="{70BEB715-5EEB-4BED-BC79-F24BC0F37B76}" type="sibTrans" cxnId="{D67CF090-F139-4376-9C5D-EA5790C3D970}">
      <dgm:prSet/>
      <dgm:spPr/>
      <dgm:t>
        <a:bodyPr/>
        <a:lstStyle/>
        <a:p>
          <a:endParaRPr lang="en-IN"/>
        </a:p>
      </dgm:t>
    </dgm:pt>
    <dgm:pt modelId="{7643098D-BA03-41F9-9851-ED50283E9AA7}">
      <dgm:prSet phldrT="[Text]"/>
      <dgm:spPr/>
      <dgm:t>
        <a:bodyPr/>
        <a:lstStyle/>
        <a:p>
          <a:pPr algn="l"/>
          <a:r>
            <a:rPr lang="en-IN" dirty="0" smtClean="0">
              <a:solidFill>
                <a:schemeClr val="tx1"/>
              </a:solidFill>
            </a:rPr>
            <a:t>Reimbursement of hospitalisation medical expenses</a:t>
          </a:r>
          <a:endParaRPr lang="en-IN" dirty="0">
            <a:solidFill>
              <a:schemeClr val="tx1"/>
            </a:solidFill>
          </a:endParaRPr>
        </a:p>
      </dgm:t>
    </dgm:pt>
    <dgm:pt modelId="{E9D6E085-01B8-44C5-B8D3-D9B615A4F503}" type="parTrans" cxnId="{2370439E-455F-4757-AB41-58AAA7DB4CF2}">
      <dgm:prSet/>
      <dgm:spPr/>
    </dgm:pt>
    <dgm:pt modelId="{058B05B5-81D7-48DB-9B91-D20F524EEF32}" type="sibTrans" cxnId="{2370439E-455F-4757-AB41-58AAA7DB4CF2}">
      <dgm:prSet/>
      <dgm:spPr/>
    </dgm:pt>
    <dgm:pt modelId="{5A214A71-32A9-4B1C-9FC3-AB1723973D2F}">
      <dgm:prSet phldrT="[Text]"/>
      <dgm:spPr/>
      <dgm:t>
        <a:bodyPr/>
        <a:lstStyle/>
        <a:p>
          <a:pPr algn="l"/>
          <a:r>
            <a:rPr lang="en-IN" dirty="0" smtClean="0">
              <a:solidFill>
                <a:schemeClr val="tx1"/>
              </a:solidFill>
            </a:rPr>
            <a:t>5 Years to 80Years</a:t>
          </a:r>
          <a:endParaRPr lang="en-IN" dirty="0">
            <a:solidFill>
              <a:schemeClr val="tx1"/>
            </a:solidFill>
          </a:endParaRPr>
        </a:p>
      </dgm:t>
    </dgm:pt>
    <dgm:pt modelId="{89C1F985-AAC9-4909-864D-4A9F717E18A0}" type="parTrans" cxnId="{6E862B01-41AB-4E1F-8411-F81C0AAFF0F8}">
      <dgm:prSet/>
      <dgm:spPr/>
    </dgm:pt>
    <dgm:pt modelId="{86E59AD6-5E49-4DC0-8994-5BD39144D5AC}" type="sibTrans" cxnId="{6E862B01-41AB-4E1F-8411-F81C0AAFF0F8}">
      <dgm:prSet/>
      <dgm:spPr/>
    </dgm:pt>
    <dgm:pt modelId="{9D79EAE9-A5F1-404D-B617-4A82804BFE42}">
      <dgm:prSet phldrT="[Text]"/>
      <dgm:spPr/>
      <dgm:t>
        <a:bodyPr/>
        <a:lstStyle/>
        <a:p>
          <a:pPr algn="l"/>
          <a:r>
            <a:rPr lang="en-IN" dirty="0" smtClean="0">
              <a:solidFill>
                <a:schemeClr val="tx1"/>
              </a:solidFill>
            </a:rPr>
            <a:t>X less then 3months</a:t>
          </a:r>
          <a:endParaRPr lang="en-IN" dirty="0">
            <a:solidFill>
              <a:schemeClr val="tx1"/>
            </a:solidFill>
          </a:endParaRPr>
        </a:p>
      </dgm:t>
    </dgm:pt>
    <dgm:pt modelId="{FBC7DD67-7492-469D-BA89-4AB5ED99912F}" type="parTrans" cxnId="{DA5F2B46-CF62-42F8-B2C1-9370F2B73EEF}">
      <dgm:prSet/>
      <dgm:spPr/>
    </dgm:pt>
    <dgm:pt modelId="{683B5B87-7539-4F55-8E7B-6D0F931E5669}" type="sibTrans" cxnId="{DA5F2B46-CF62-42F8-B2C1-9370F2B73EEF}">
      <dgm:prSet/>
      <dgm:spPr/>
    </dgm:pt>
    <dgm:pt modelId="{8BA8A113-6C0E-4CA8-B481-53B97F39233D}">
      <dgm:prSet phldrT="[Text]"/>
      <dgm:spPr/>
      <dgm:t>
        <a:bodyPr/>
        <a:lstStyle/>
        <a:p>
          <a:pPr algn="l"/>
          <a:r>
            <a:rPr lang="en-IN" dirty="0" smtClean="0">
              <a:solidFill>
                <a:schemeClr val="tx1"/>
              </a:solidFill>
            </a:rPr>
            <a:t>Certain criteria</a:t>
          </a:r>
          <a:endParaRPr lang="en-IN" dirty="0">
            <a:solidFill>
              <a:schemeClr val="tx1"/>
            </a:solidFill>
          </a:endParaRPr>
        </a:p>
      </dgm:t>
    </dgm:pt>
    <dgm:pt modelId="{E7980FDB-7E80-47C3-96E0-2D85598F8D65}" type="parTrans" cxnId="{487FBF19-056F-4AE6-B7B9-A4C204B3FBF1}">
      <dgm:prSet/>
      <dgm:spPr/>
    </dgm:pt>
    <dgm:pt modelId="{DC709B1C-483D-4536-9E64-AE741412CF05}" type="sibTrans" cxnId="{487FBF19-056F-4AE6-B7B9-A4C204B3FBF1}">
      <dgm:prSet/>
      <dgm:spPr/>
    </dgm:pt>
    <dgm:pt modelId="{A3A870A8-355E-455E-91C0-339427B9C5CE}">
      <dgm:prSet phldrT="[Text]"/>
      <dgm:spPr/>
      <dgm:t>
        <a:bodyPr/>
        <a:lstStyle/>
        <a:p>
          <a:pPr algn="l"/>
          <a:r>
            <a:rPr lang="en-IN" dirty="0" smtClean="0">
              <a:solidFill>
                <a:schemeClr val="tx1"/>
              </a:solidFill>
            </a:rPr>
            <a:t>Group Premium </a:t>
          </a:r>
          <a:endParaRPr lang="en-IN" dirty="0">
            <a:solidFill>
              <a:schemeClr val="tx1"/>
            </a:solidFill>
          </a:endParaRPr>
        </a:p>
      </dgm:t>
    </dgm:pt>
    <dgm:pt modelId="{5AFB91AF-896F-4F90-831B-40AF765A39DA}" type="parTrans" cxnId="{9870C2DA-DC29-498F-A327-0821BD08E155}">
      <dgm:prSet/>
      <dgm:spPr/>
    </dgm:pt>
    <dgm:pt modelId="{69F154AA-E8F9-4C40-9267-CABDE4757E24}" type="sibTrans" cxnId="{9870C2DA-DC29-498F-A327-0821BD08E155}">
      <dgm:prSet/>
      <dgm:spPr/>
    </dgm:pt>
    <dgm:pt modelId="{AE1E734D-7E61-47B2-975C-D61DB859232D}">
      <dgm:prSet phldrT="[Text]"/>
      <dgm:spPr/>
      <dgm:t>
        <a:bodyPr/>
        <a:lstStyle/>
        <a:p>
          <a:pPr algn="l"/>
          <a:r>
            <a:rPr lang="en-IN" dirty="0" smtClean="0">
              <a:solidFill>
                <a:schemeClr val="tx1"/>
              </a:solidFill>
            </a:rPr>
            <a:t>Claim in Foreign Currency </a:t>
          </a:r>
          <a:endParaRPr lang="en-IN" dirty="0">
            <a:solidFill>
              <a:schemeClr val="tx1"/>
            </a:solidFill>
          </a:endParaRPr>
        </a:p>
      </dgm:t>
    </dgm:pt>
    <dgm:pt modelId="{82B48DA9-F613-4DD9-A7E7-5C3E365A3BD9}" type="parTrans" cxnId="{38BF192B-B41A-4725-AD97-F83FBED4E8B6}">
      <dgm:prSet/>
      <dgm:spPr/>
    </dgm:pt>
    <dgm:pt modelId="{471E6E3D-A7D9-4BB5-AAEB-62D4317C871F}" type="sibTrans" cxnId="{38BF192B-B41A-4725-AD97-F83FBED4E8B6}">
      <dgm:prSet/>
      <dgm:spPr/>
    </dgm:pt>
    <dgm:pt modelId="{92D08A72-155A-4FCD-A90B-AD26628D4299}">
      <dgm:prSet phldrT="[Text]"/>
      <dgm:spPr/>
      <dgm:t>
        <a:bodyPr/>
        <a:lstStyle/>
        <a:p>
          <a:pPr algn="l"/>
          <a:r>
            <a:rPr lang="en-IN" dirty="0" smtClean="0">
              <a:solidFill>
                <a:schemeClr val="tx1"/>
              </a:solidFill>
            </a:rPr>
            <a:t>Introduced in 1984, Modified in 1991, Revised 1998(</a:t>
          </a:r>
          <a:r>
            <a:rPr lang="en-IN" dirty="0" err="1" smtClean="0">
              <a:solidFill>
                <a:schemeClr val="tx1"/>
              </a:solidFill>
            </a:rPr>
            <a:t>Videsh</a:t>
          </a:r>
          <a:r>
            <a:rPr lang="en-IN" dirty="0" smtClean="0">
              <a:solidFill>
                <a:schemeClr val="tx1"/>
              </a:solidFill>
            </a:rPr>
            <a:t> </a:t>
          </a:r>
          <a:r>
            <a:rPr lang="en-IN" dirty="0" err="1" smtClean="0">
              <a:solidFill>
                <a:schemeClr val="tx1"/>
              </a:solidFill>
            </a:rPr>
            <a:t>Yatra</a:t>
          </a:r>
          <a:r>
            <a:rPr lang="en-IN" dirty="0" smtClean="0">
              <a:solidFill>
                <a:schemeClr val="tx1"/>
              </a:solidFill>
            </a:rPr>
            <a:t> </a:t>
          </a:r>
          <a:r>
            <a:rPr lang="en-IN" dirty="0" err="1" smtClean="0">
              <a:solidFill>
                <a:schemeClr val="tx1"/>
              </a:solidFill>
            </a:rPr>
            <a:t>Mitra</a:t>
          </a:r>
          <a:r>
            <a:rPr lang="en-IN" dirty="0" smtClean="0">
              <a:solidFill>
                <a:schemeClr val="tx1"/>
              </a:solidFill>
            </a:rPr>
            <a:t> Policy)</a:t>
          </a:r>
          <a:endParaRPr lang="en-IN" dirty="0">
            <a:solidFill>
              <a:schemeClr val="tx1"/>
            </a:solidFill>
          </a:endParaRPr>
        </a:p>
      </dgm:t>
    </dgm:pt>
    <dgm:pt modelId="{B0F3D56E-9923-4450-8824-269A81669A89}" type="parTrans" cxnId="{7BD3FEC7-2A14-4A69-95DF-4FCB76A05C1F}">
      <dgm:prSet/>
      <dgm:spPr/>
    </dgm:pt>
    <dgm:pt modelId="{D2A7ACE1-C05A-4824-B59B-33DD2C2048E3}" type="sibTrans" cxnId="{7BD3FEC7-2A14-4A69-95DF-4FCB76A05C1F}">
      <dgm:prSet/>
      <dgm:spPr/>
    </dgm:pt>
    <dgm:pt modelId="{AD60291D-AF89-47D0-A4A5-1CBAE41C051F}">
      <dgm:prSet phldrT="[Text]"/>
      <dgm:spPr/>
      <dgm:t>
        <a:bodyPr/>
        <a:lstStyle/>
        <a:p>
          <a:pPr algn="l"/>
          <a:r>
            <a:rPr lang="en-IN" dirty="0" smtClean="0">
              <a:solidFill>
                <a:schemeClr val="tx1"/>
              </a:solidFill>
            </a:rPr>
            <a:t>Covers : Loss of passport, Personal Accidents, etc</a:t>
          </a:r>
          <a:endParaRPr lang="en-IN" dirty="0">
            <a:solidFill>
              <a:schemeClr val="tx1"/>
            </a:solidFill>
          </a:endParaRPr>
        </a:p>
      </dgm:t>
    </dgm:pt>
    <dgm:pt modelId="{2C48D493-0CBB-45A6-9749-2406B84A86C1}" type="parTrans" cxnId="{6EB5EE21-A9DB-49A0-8FE0-1C0B708F2491}">
      <dgm:prSet/>
      <dgm:spPr/>
    </dgm:pt>
    <dgm:pt modelId="{9782E9AE-807F-4D73-86AE-9C32D3923A42}" type="sibTrans" cxnId="{6EB5EE21-A9DB-49A0-8FE0-1C0B708F2491}">
      <dgm:prSet/>
      <dgm:spPr/>
    </dgm:pt>
    <dgm:pt modelId="{D4CF4403-D545-4211-A130-BF424C1CAF14}" type="pres">
      <dgm:prSet presAssocID="{1AFDE1CD-10B4-46E4-900E-DFEA62F3EE0F}" presName="Name0" presStyleCnt="0">
        <dgm:presLayoutVars>
          <dgm:dir/>
          <dgm:resizeHandles val="exact"/>
        </dgm:presLayoutVars>
      </dgm:prSet>
      <dgm:spPr/>
      <dgm:t>
        <a:bodyPr/>
        <a:lstStyle/>
        <a:p>
          <a:endParaRPr lang="en-IN"/>
        </a:p>
      </dgm:t>
    </dgm:pt>
    <dgm:pt modelId="{47924955-9309-40EA-89F9-1F334D5D089A}" type="pres">
      <dgm:prSet presAssocID="{2C3D62E8-FB4D-4D17-AD6D-F18D2075FEF9}" presName="node" presStyleLbl="node1" presStyleIdx="0" presStyleCnt="3">
        <dgm:presLayoutVars>
          <dgm:bulletEnabled val="1"/>
        </dgm:presLayoutVars>
      </dgm:prSet>
      <dgm:spPr/>
      <dgm:t>
        <a:bodyPr/>
        <a:lstStyle/>
        <a:p>
          <a:endParaRPr lang="en-IN"/>
        </a:p>
      </dgm:t>
    </dgm:pt>
    <dgm:pt modelId="{ACBC0ABE-9275-4A3C-997E-6DD4F54234D4}" type="pres">
      <dgm:prSet presAssocID="{D62391AA-438D-42DB-B1B5-406C32891562}" presName="sibTrans" presStyleCnt="0"/>
      <dgm:spPr/>
    </dgm:pt>
    <dgm:pt modelId="{A853CB73-A14E-4C2D-85F4-9926CD6A3831}" type="pres">
      <dgm:prSet presAssocID="{2540FFF0-C92E-4202-B986-A45F8180D369}" presName="node" presStyleLbl="node1" presStyleIdx="1" presStyleCnt="3">
        <dgm:presLayoutVars>
          <dgm:bulletEnabled val="1"/>
        </dgm:presLayoutVars>
      </dgm:prSet>
      <dgm:spPr/>
      <dgm:t>
        <a:bodyPr/>
        <a:lstStyle/>
        <a:p>
          <a:endParaRPr lang="en-IN"/>
        </a:p>
      </dgm:t>
    </dgm:pt>
    <dgm:pt modelId="{CD353EF0-7F90-4883-BFA2-553B9BB668B1}" type="pres">
      <dgm:prSet presAssocID="{0799BDA9-432C-48AE-B878-FDBB115C3F94}" presName="sibTrans" presStyleCnt="0"/>
      <dgm:spPr/>
    </dgm:pt>
    <dgm:pt modelId="{F31C56BB-BD7D-4234-A350-A954A90B5FE0}" type="pres">
      <dgm:prSet presAssocID="{46EF282E-0532-4C37-A214-5EEDE0599093}" presName="node" presStyleLbl="node1" presStyleIdx="2" presStyleCnt="3">
        <dgm:presLayoutVars>
          <dgm:bulletEnabled val="1"/>
        </dgm:presLayoutVars>
      </dgm:prSet>
      <dgm:spPr/>
      <dgm:t>
        <a:bodyPr/>
        <a:lstStyle/>
        <a:p>
          <a:endParaRPr lang="en-IN"/>
        </a:p>
      </dgm:t>
    </dgm:pt>
  </dgm:ptLst>
  <dgm:cxnLst>
    <dgm:cxn modelId="{D67CF090-F139-4376-9C5D-EA5790C3D970}" srcId="{46EF282E-0532-4C37-A214-5EEDE0599093}" destId="{CAA14124-8741-4E25-867A-804F68CDAE8D}" srcOrd="1" destOrd="0" parTransId="{894C5440-1AD1-45B8-A346-7DE049D99C90}" sibTransId="{70BEB715-5EEB-4BED-BC79-F24BC0F37B76}"/>
    <dgm:cxn modelId="{2370439E-455F-4757-AB41-58AAA7DB4CF2}" srcId="{2C3D62E8-FB4D-4D17-AD6D-F18D2075FEF9}" destId="{7643098D-BA03-41F9-9851-ED50283E9AA7}" srcOrd="1" destOrd="0" parTransId="{E9D6E085-01B8-44C5-B8D3-D9B615A4F503}" sibTransId="{058B05B5-81D7-48DB-9B91-D20F524EEF32}"/>
    <dgm:cxn modelId="{B7B3BD50-6EE5-4E73-8EA2-3A5FE60F5022}" type="presOf" srcId="{8BA8A113-6C0E-4CA8-B481-53B97F39233D}" destId="{47924955-9309-40EA-89F9-1F334D5D089A}" srcOrd="0" destOrd="6" presId="urn:microsoft.com/office/officeart/2005/8/layout/hList6"/>
    <dgm:cxn modelId="{732251E1-DC66-4777-AD53-25841BFCFDA5}" type="presOf" srcId="{2C3D62E8-FB4D-4D17-AD6D-F18D2075FEF9}" destId="{47924955-9309-40EA-89F9-1F334D5D089A}" srcOrd="0" destOrd="0" presId="urn:microsoft.com/office/officeart/2005/8/layout/hList6"/>
    <dgm:cxn modelId="{487FBF19-056F-4AE6-B7B9-A4C204B3FBF1}" srcId="{2C3D62E8-FB4D-4D17-AD6D-F18D2075FEF9}" destId="{8BA8A113-6C0E-4CA8-B481-53B97F39233D}" srcOrd="5" destOrd="0" parTransId="{E7980FDB-7E80-47C3-96E0-2D85598F8D65}" sibTransId="{DC709B1C-483D-4536-9E64-AE741412CF05}"/>
    <dgm:cxn modelId="{7CC8405D-63C1-4CAD-9EDD-0C4DA01F696B}" type="presOf" srcId="{46EF282E-0532-4C37-A214-5EEDE0599093}" destId="{F31C56BB-BD7D-4234-A350-A954A90B5FE0}" srcOrd="0" destOrd="0" presId="urn:microsoft.com/office/officeart/2005/8/layout/hList6"/>
    <dgm:cxn modelId="{88959E2B-46EC-4C21-AD18-9E58CB8985E1}" type="presOf" srcId="{CAA14124-8741-4E25-867A-804F68CDAE8D}" destId="{F31C56BB-BD7D-4234-A350-A954A90B5FE0}" srcOrd="0" destOrd="2" presId="urn:microsoft.com/office/officeart/2005/8/layout/hList6"/>
    <dgm:cxn modelId="{1CFA91CF-7BAA-41A0-B3B4-70F10D70370C}" srcId="{1AFDE1CD-10B4-46E4-900E-DFEA62F3EE0F}" destId="{46EF282E-0532-4C37-A214-5EEDE0599093}" srcOrd="2" destOrd="0" parTransId="{A4CA0429-CD76-4587-A8EC-4AE6090617EA}" sibTransId="{A6E5C40A-2CF8-4FAC-A94F-A8A0D4A1E5C1}"/>
    <dgm:cxn modelId="{9870C2DA-DC29-498F-A327-0821BD08E155}" srcId="{2540FFF0-C92E-4202-B986-A45F8180D369}" destId="{A3A870A8-355E-455E-91C0-339427B9C5CE}" srcOrd="2" destOrd="0" parTransId="{5AFB91AF-896F-4F90-831B-40AF765A39DA}" sibTransId="{69F154AA-E8F9-4C40-9267-CABDE4757E24}"/>
    <dgm:cxn modelId="{D301E53D-94CD-42CA-9555-A1D87632FBCC}" type="presOf" srcId="{D872DFBB-6568-4C56-B36A-6936124AEB61}" destId="{A853CB73-A14E-4C2D-85F4-9926CD6A3831}" srcOrd="0" destOrd="1" presId="urn:microsoft.com/office/officeart/2005/8/layout/hList6"/>
    <dgm:cxn modelId="{E32588FB-348B-4452-AC71-453215DC504D}" type="presOf" srcId="{5A214A71-32A9-4B1C-9FC3-AB1723973D2F}" destId="{47924955-9309-40EA-89F9-1F334D5D089A}" srcOrd="0" destOrd="4" presId="urn:microsoft.com/office/officeart/2005/8/layout/hList6"/>
    <dgm:cxn modelId="{FB63137E-0EBB-4A9B-BBCB-38ADB40DD034}" type="presOf" srcId="{AD60291D-AF89-47D0-A4A5-1CBAE41C051F}" destId="{F31C56BB-BD7D-4234-A350-A954A90B5FE0}" srcOrd="0" destOrd="5" presId="urn:microsoft.com/office/officeart/2005/8/layout/hList6"/>
    <dgm:cxn modelId="{A5348C20-274E-4131-964F-9B801CDA79A6}" srcId="{1AFDE1CD-10B4-46E4-900E-DFEA62F3EE0F}" destId="{2C3D62E8-FB4D-4D17-AD6D-F18D2075FEF9}" srcOrd="0" destOrd="0" parTransId="{6804B85A-9782-43AC-BA7C-1272C1B43E13}" sibTransId="{D62391AA-438D-42DB-B1B5-406C32891562}"/>
    <dgm:cxn modelId="{FAC03964-683A-47FB-BBD0-FEFA79C86649}" type="presOf" srcId="{1AFDE1CD-10B4-46E4-900E-DFEA62F3EE0F}" destId="{D4CF4403-D545-4211-A130-BF424C1CAF14}" srcOrd="0" destOrd="0" presId="urn:microsoft.com/office/officeart/2005/8/layout/hList6"/>
    <dgm:cxn modelId="{6EB5EE21-A9DB-49A0-8FE0-1C0B708F2491}" srcId="{46EF282E-0532-4C37-A214-5EEDE0599093}" destId="{AD60291D-AF89-47D0-A4A5-1CBAE41C051F}" srcOrd="4" destOrd="0" parTransId="{2C48D493-0CBB-45A6-9749-2406B84A86C1}" sibTransId="{9782E9AE-807F-4D73-86AE-9C32D3923A42}"/>
    <dgm:cxn modelId="{6E862B01-41AB-4E1F-8411-F81C0AAFF0F8}" srcId="{2C3D62E8-FB4D-4D17-AD6D-F18D2075FEF9}" destId="{5A214A71-32A9-4B1C-9FC3-AB1723973D2F}" srcOrd="3" destOrd="0" parTransId="{89C1F985-AAC9-4909-864D-4A9F717E18A0}" sibTransId="{86E59AD6-5E49-4DC0-8994-5BD39144D5AC}"/>
    <dgm:cxn modelId="{92B07BCF-6CD7-4830-9527-C2B77B2527E2}" srcId="{1AFDE1CD-10B4-46E4-900E-DFEA62F3EE0F}" destId="{2540FFF0-C92E-4202-B986-A45F8180D369}" srcOrd="1" destOrd="0" parTransId="{4FE93556-5E68-43C1-A63D-4700AFD90ADF}" sibTransId="{0799BDA9-432C-48AE-B878-FDBB115C3F94}"/>
    <dgm:cxn modelId="{91DDF21B-D161-4F08-9E42-202CE0FD40DC}" srcId="{2540FFF0-C92E-4202-B986-A45F8180D369}" destId="{F74F946C-40C3-46EC-89F0-1302B37E59C7}" srcOrd="1" destOrd="0" parTransId="{5D1190F9-352C-4915-9953-BC8AB11AD112}" sibTransId="{B3448B8D-7947-477F-946A-C85DE5D1680D}"/>
    <dgm:cxn modelId="{01207F52-BC4A-4EA9-94E8-33AA2D88FE1B}" type="presOf" srcId="{DDF36253-3A43-4578-B3E2-00A7D6562042}" destId="{F31C56BB-BD7D-4234-A350-A954A90B5FE0}" srcOrd="0" destOrd="1" presId="urn:microsoft.com/office/officeart/2005/8/layout/hList6"/>
    <dgm:cxn modelId="{2EAA0E3A-77E3-4256-84F5-F93225857107}" type="presOf" srcId="{2540FFF0-C92E-4202-B986-A45F8180D369}" destId="{A853CB73-A14E-4C2D-85F4-9926CD6A3831}" srcOrd="0" destOrd="0" presId="urn:microsoft.com/office/officeart/2005/8/layout/hList6"/>
    <dgm:cxn modelId="{7BD3FEC7-2A14-4A69-95DF-4FCB76A05C1F}" srcId="{46EF282E-0532-4C37-A214-5EEDE0599093}" destId="{92D08A72-155A-4FCD-A90B-AD26628D4299}" srcOrd="3" destOrd="0" parTransId="{B0F3D56E-9923-4450-8824-269A81669A89}" sibTransId="{D2A7ACE1-C05A-4824-B59B-33DD2C2048E3}"/>
    <dgm:cxn modelId="{EB674A15-8790-447C-AA6D-E82C37AB92C4}" type="presOf" srcId="{F74F946C-40C3-46EC-89F0-1302B37E59C7}" destId="{A853CB73-A14E-4C2D-85F4-9926CD6A3831}" srcOrd="0" destOrd="2" presId="urn:microsoft.com/office/officeart/2005/8/layout/hList6"/>
    <dgm:cxn modelId="{1A6C9304-7DDA-4E1D-ACDE-3FCA8E6A880A}" srcId="{2540FFF0-C92E-4202-B986-A45F8180D369}" destId="{D872DFBB-6568-4C56-B36A-6936124AEB61}" srcOrd="0" destOrd="0" parTransId="{EF5513DB-99DC-43D4-A2F8-EC0DC6005829}" sibTransId="{437B3C5B-11A4-4C83-B176-0FCFD369450D}"/>
    <dgm:cxn modelId="{7667E01A-004A-4464-B6D7-CFE1EC0B00FF}" type="presOf" srcId="{FA18F7F0-27A6-494B-A1E2-95FB9ACF2193}" destId="{47924955-9309-40EA-89F9-1F334D5D089A}" srcOrd="0" destOrd="1" presId="urn:microsoft.com/office/officeart/2005/8/layout/hList6"/>
    <dgm:cxn modelId="{6476D47F-8113-431F-A2E8-30398853D263}" type="presOf" srcId="{92D08A72-155A-4FCD-A90B-AD26628D4299}" destId="{F31C56BB-BD7D-4234-A350-A954A90B5FE0}" srcOrd="0" destOrd="4" presId="urn:microsoft.com/office/officeart/2005/8/layout/hList6"/>
    <dgm:cxn modelId="{D4C2A04A-097F-4C9E-BA45-40D56E856E81}" type="presOf" srcId="{9D79EAE9-A5F1-404D-B617-4A82804BFE42}" destId="{47924955-9309-40EA-89F9-1F334D5D089A}" srcOrd="0" destOrd="5" presId="urn:microsoft.com/office/officeart/2005/8/layout/hList6"/>
    <dgm:cxn modelId="{E2AF0235-4AB7-40E0-963B-3108096B0EFA}" srcId="{46EF282E-0532-4C37-A214-5EEDE0599093}" destId="{DDF36253-3A43-4578-B3E2-00A7D6562042}" srcOrd="0" destOrd="0" parTransId="{B2CFE8F0-0B35-42BF-B7E9-F0B7C333F136}" sibTransId="{C57A625E-07FB-4B92-BEAF-55A4D908E334}"/>
    <dgm:cxn modelId="{85FDA919-73E1-4255-83BC-24694F62398B}" type="presOf" srcId="{AE1E734D-7E61-47B2-975C-D61DB859232D}" destId="{F31C56BB-BD7D-4234-A350-A954A90B5FE0}" srcOrd="0" destOrd="3" presId="urn:microsoft.com/office/officeart/2005/8/layout/hList6"/>
    <dgm:cxn modelId="{A6DD83F9-F7E8-4902-9D7A-FA6187665753}" srcId="{2C3D62E8-FB4D-4D17-AD6D-F18D2075FEF9}" destId="{20D73C8D-7EBC-4E3B-8725-68BED28EADCF}" srcOrd="2" destOrd="0" parTransId="{459E36E7-F66C-4F38-A58D-E6280779A684}" sibTransId="{ADAA71DC-B572-4A00-AD28-413E7D9C2164}"/>
    <dgm:cxn modelId="{38BF192B-B41A-4725-AD97-F83FBED4E8B6}" srcId="{46EF282E-0532-4C37-A214-5EEDE0599093}" destId="{AE1E734D-7E61-47B2-975C-D61DB859232D}" srcOrd="2" destOrd="0" parTransId="{82B48DA9-F613-4DD9-A7E7-5C3E365A3BD9}" sibTransId="{471E6E3D-A7D9-4BB5-AAEB-62D4317C871F}"/>
    <dgm:cxn modelId="{CC6C7894-60C0-4D8A-B3A0-244AF223FCB2}" type="presOf" srcId="{20D73C8D-7EBC-4E3B-8725-68BED28EADCF}" destId="{47924955-9309-40EA-89F9-1F334D5D089A}" srcOrd="0" destOrd="3" presId="urn:microsoft.com/office/officeart/2005/8/layout/hList6"/>
    <dgm:cxn modelId="{9559256E-DBF9-4E85-8BB0-14C0F112094F}" type="presOf" srcId="{A3A870A8-355E-455E-91C0-339427B9C5CE}" destId="{A853CB73-A14E-4C2D-85F4-9926CD6A3831}" srcOrd="0" destOrd="3" presId="urn:microsoft.com/office/officeart/2005/8/layout/hList6"/>
    <dgm:cxn modelId="{FA8A8138-6FA7-4AA9-9F40-4BB9E2D91C6B}" srcId="{2C3D62E8-FB4D-4D17-AD6D-F18D2075FEF9}" destId="{FA18F7F0-27A6-494B-A1E2-95FB9ACF2193}" srcOrd="0" destOrd="0" parTransId="{7F823D30-150A-4E1B-BC2F-8650CA26B5D2}" sibTransId="{1133C1B8-6CBA-4FE9-A12C-240033202DFE}"/>
    <dgm:cxn modelId="{AF07093A-4820-4A03-8A05-C5021EAD4651}" type="presOf" srcId="{7643098D-BA03-41F9-9851-ED50283E9AA7}" destId="{47924955-9309-40EA-89F9-1F334D5D089A}" srcOrd="0" destOrd="2" presId="urn:microsoft.com/office/officeart/2005/8/layout/hList6"/>
    <dgm:cxn modelId="{DA5F2B46-CF62-42F8-B2C1-9370F2B73EEF}" srcId="{2C3D62E8-FB4D-4D17-AD6D-F18D2075FEF9}" destId="{9D79EAE9-A5F1-404D-B617-4A82804BFE42}" srcOrd="4" destOrd="0" parTransId="{FBC7DD67-7492-469D-BA89-4AB5ED99912F}" sibTransId="{683B5B87-7539-4F55-8E7B-6D0F931E5669}"/>
    <dgm:cxn modelId="{91F55CF0-DFFB-4825-9A74-5B3927E42F66}" type="presParOf" srcId="{D4CF4403-D545-4211-A130-BF424C1CAF14}" destId="{47924955-9309-40EA-89F9-1F334D5D089A}" srcOrd="0" destOrd="0" presId="urn:microsoft.com/office/officeart/2005/8/layout/hList6"/>
    <dgm:cxn modelId="{A2F850B7-2EF2-420A-A24C-24A89D070424}" type="presParOf" srcId="{D4CF4403-D545-4211-A130-BF424C1CAF14}" destId="{ACBC0ABE-9275-4A3C-997E-6DD4F54234D4}" srcOrd="1" destOrd="0" presId="urn:microsoft.com/office/officeart/2005/8/layout/hList6"/>
    <dgm:cxn modelId="{BA5DC746-A04A-420D-8005-E4653D206B81}" type="presParOf" srcId="{D4CF4403-D545-4211-A130-BF424C1CAF14}" destId="{A853CB73-A14E-4C2D-85F4-9926CD6A3831}" srcOrd="2" destOrd="0" presId="urn:microsoft.com/office/officeart/2005/8/layout/hList6"/>
    <dgm:cxn modelId="{2570D815-C55A-4239-9669-BAD3302C5558}" type="presParOf" srcId="{D4CF4403-D545-4211-A130-BF424C1CAF14}" destId="{CD353EF0-7F90-4883-BFA2-553B9BB668B1}" srcOrd="3" destOrd="0" presId="urn:microsoft.com/office/officeart/2005/8/layout/hList6"/>
    <dgm:cxn modelId="{172903BF-6445-4228-8737-15F7F997706C}" type="presParOf" srcId="{D4CF4403-D545-4211-A130-BF424C1CAF14}" destId="{F31C56BB-BD7D-4234-A350-A954A90B5FE0}"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052A7C-6142-4AEC-AF4F-3953240F1F89}"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n-IN"/>
        </a:p>
      </dgm:t>
    </dgm:pt>
    <dgm:pt modelId="{881A1B9A-1C9A-4D3D-A98D-6A3B18C7976F}">
      <dgm:prSet phldrT="[Text]"/>
      <dgm:spPr/>
      <dgm:t>
        <a:bodyPr/>
        <a:lstStyle/>
        <a:p>
          <a:r>
            <a:rPr lang="en-IN" b="1" dirty="0" smtClean="0">
              <a:solidFill>
                <a:schemeClr val="tx1"/>
              </a:solidFill>
            </a:rPr>
            <a:t>Types of Health Insurance</a:t>
          </a:r>
          <a:endParaRPr lang="en-IN" b="1" dirty="0">
            <a:solidFill>
              <a:schemeClr val="tx1"/>
            </a:solidFill>
          </a:endParaRPr>
        </a:p>
      </dgm:t>
    </dgm:pt>
    <dgm:pt modelId="{7F56FDDD-BCCE-42DA-84E5-91E189049813}" type="parTrans" cxnId="{D98F63A2-C2C0-4C4F-9C6A-ED1AABF16346}">
      <dgm:prSet/>
      <dgm:spPr/>
      <dgm:t>
        <a:bodyPr/>
        <a:lstStyle/>
        <a:p>
          <a:endParaRPr lang="en-IN"/>
        </a:p>
      </dgm:t>
    </dgm:pt>
    <dgm:pt modelId="{1C7285E7-5DA4-426F-AE12-87D406F0F08D}" type="sibTrans" cxnId="{D98F63A2-C2C0-4C4F-9C6A-ED1AABF16346}">
      <dgm:prSet/>
      <dgm:spPr/>
      <dgm:t>
        <a:bodyPr/>
        <a:lstStyle/>
        <a:p>
          <a:endParaRPr lang="en-IN"/>
        </a:p>
      </dgm:t>
    </dgm:pt>
    <dgm:pt modelId="{BD960D32-1E11-42DE-8506-16225D747B80}">
      <dgm:prSet phldrT="[Text]"/>
      <dgm:spPr/>
      <dgm:t>
        <a:bodyPr/>
        <a:lstStyle/>
        <a:p>
          <a:r>
            <a:rPr lang="en-IN" b="1" dirty="0" smtClean="0">
              <a:solidFill>
                <a:schemeClr val="tx1"/>
              </a:solidFill>
            </a:rPr>
            <a:t>Govt. / State Based System</a:t>
          </a:r>
          <a:endParaRPr lang="en-IN" b="1" dirty="0">
            <a:solidFill>
              <a:schemeClr val="tx1"/>
            </a:solidFill>
          </a:endParaRPr>
        </a:p>
      </dgm:t>
    </dgm:pt>
    <dgm:pt modelId="{CD53D641-DF72-4806-B02E-FFF640DFE672}" type="parTrans" cxnId="{7A1D1EBB-4EC5-4CEE-994C-50EF9128AF1E}">
      <dgm:prSet/>
      <dgm:spPr/>
      <dgm:t>
        <a:bodyPr/>
        <a:lstStyle/>
        <a:p>
          <a:endParaRPr lang="en-IN"/>
        </a:p>
      </dgm:t>
    </dgm:pt>
    <dgm:pt modelId="{7FEEC40A-199E-4F4A-A448-D36FD7441AFF}" type="sibTrans" cxnId="{7A1D1EBB-4EC5-4CEE-994C-50EF9128AF1E}">
      <dgm:prSet/>
      <dgm:spPr/>
      <dgm:t>
        <a:bodyPr/>
        <a:lstStyle/>
        <a:p>
          <a:endParaRPr lang="en-IN"/>
        </a:p>
      </dgm:t>
    </dgm:pt>
    <dgm:pt modelId="{9BFBF9AB-A58B-411D-B07C-FC34F71583B5}">
      <dgm:prSet phldrT="[Text]"/>
      <dgm:spPr>
        <a:solidFill>
          <a:srgbClr val="92D050"/>
        </a:solidFill>
      </dgm:spPr>
      <dgm:t>
        <a:bodyPr/>
        <a:lstStyle/>
        <a:p>
          <a:r>
            <a:rPr lang="en-IN" b="1" dirty="0" smtClean="0">
              <a:solidFill>
                <a:schemeClr val="tx1"/>
              </a:solidFill>
            </a:rPr>
            <a:t>Central Govt. Health Schemes</a:t>
          </a:r>
          <a:endParaRPr lang="en-IN" b="1" dirty="0">
            <a:solidFill>
              <a:schemeClr val="tx1"/>
            </a:solidFill>
          </a:endParaRPr>
        </a:p>
      </dgm:t>
    </dgm:pt>
    <dgm:pt modelId="{919D330E-3A4C-444C-9214-3EF8D2479396}" type="parTrans" cxnId="{0C361FF9-CBAF-47BE-8DF3-294EACC3E77F}">
      <dgm:prSet/>
      <dgm:spPr/>
      <dgm:t>
        <a:bodyPr/>
        <a:lstStyle/>
        <a:p>
          <a:endParaRPr lang="en-IN"/>
        </a:p>
      </dgm:t>
    </dgm:pt>
    <dgm:pt modelId="{62818FB2-932E-4A15-AD3C-C1EA270B2E3F}" type="sibTrans" cxnId="{0C361FF9-CBAF-47BE-8DF3-294EACC3E77F}">
      <dgm:prSet/>
      <dgm:spPr/>
      <dgm:t>
        <a:bodyPr/>
        <a:lstStyle/>
        <a:p>
          <a:endParaRPr lang="en-IN"/>
        </a:p>
      </dgm:t>
    </dgm:pt>
    <dgm:pt modelId="{6419ACE8-66ED-4F61-8A60-B4413A3FAB5F}">
      <dgm:prSet phldrT="[Text]"/>
      <dgm:spPr>
        <a:solidFill>
          <a:srgbClr val="92D050"/>
        </a:solidFill>
      </dgm:spPr>
      <dgm:t>
        <a:bodyPr/>
        <a:lstStyle/>
        <a:p>
          <a:r>
            <a:rPr lang="en-IN" b="1" dirty="0" smtClean="0">
              <a:solidFill>
                <a:schemeClr val="tx1"/>
              </a:solidFill>
            </a:rPr>
            <a:t>Employee State Insurance Scheme</a:t>
          </a:r>
          <a:endParaRPr lang="en-IN" b="1" dirty="0">
            <a:solidFill>
              <a:schemeClr val="tx1"/>
            </a:solidFill>
          </a:endParaRPr>
        </a:p>
      </dgm:t>
    </dgm:pt>
    <dgm:pt modelId="{56FAFA76-E034-434B-AF21-399614A433C3}" type="parTrans" cxnId="{4B9F26D2-ABBE-4446-804A-24704514A09D}">
      <dgm:prSet/>
      <dgm:spPr/>
      <dgm:t>
        <a:bodyPr/>
        <a:lstStyle/>
        <a:p>
          <a:endParaRPr lang="en-IN"/>
        </a:p>
      </dgm:t>
    </dgm:pt>
    <dgm:pt modelId="{9F27DD5C-5EDB-4CBC-A6F7-DFBFC4E62CE9}" type="sibTrans" cxnId="{4B9F26D2-ABBE-4446-804A-24704514A09D}">
      <dgm:prSet/>
      <dgm:spPr/>
      <dgm:t>
        <a:bodyPr/>
        <a:lstStyle/>
        <a:p>
          <a:endParaRPr lang="en-IN"/>
        </a:p>
      </dgm:t>
    </dgm:pt>
    <dgm:pt modelId="{73F64762-1B04-45CE-AB2E-59B9F23B124A}">
      <dgm:prSet phldrT="[Text]"/>
      <dgm:spPr/>
      <dgm:t>
        <a:bodyPr/>
        <a:lstStyle/>
        <a:p>
          <a:r>
            <a:rPr lang="en-IN" b="1" dirty="0" smtClean="0">
              <a:solidFill>
                <a:schemeClr val="tx1"/>
              </a:solidFill>
            </a:rPr>
            <a:t>Market Based System  (Private &amp; Voluntary)</a:t>
          </a:r>
          <a:endParaRPr lang="en-IN" b="1" dirty="0">
            <a:solidFill>
              <a:schemeClr val="tx1"/>
            </a:solidFill>
          </a:endParaRPr>
        </a:p>
      </dgm:t>
    </dgm:pt>
    <dgm:pt modelId="{8236AD70-3422-4113-82EE-3879D2A9EF25}" type="parTrans" cxnId="{0E2C3985-28FD-459D-8AA6-6C539107A0F0}">
      <dgm:prSet/>
      <dgm:spPr/>
      <dgm:t>
        <a:bodyPr/>
        <a:lstStyle/>
        <a:p>
          <a:endParaRPr lang="en-IN"/>
        </a:p>
      </dgm:t>
    </dgm:pt>
    <dgm:pt modelId="{3D9AABEA-C1E7-4509-A0E4-7A4DA91B4E26}" type="sibTrans" cxnId="{0E2C3985-28FD-459D-8AA6-6C539107A0F0}">
      <dgm:prSet/>
      <dgm:spPr/>
      <dgm:t>
        <a:bodyPr/>
        <a:lstStyle/>
        <a:p>
          <a:endParaRPr lang="en-IN"/>
        </a:p>
      </dgm:t>
    </dgm:pt>
    <dgm:pt modelId="{963716D7-3E54-43A8-84AE-FBABEE0378FA}">
      <dgm:prSet phldrT="[Text]"/>
      <dgm:spPr/>
      <dgm:t>
        <a:bodyPr/>
        <a:lstStyle/>
        <a:p>
          <a:r>
            <a:rPr lang="en-IN" b="1" dirty="0" smtClean="0">
              <a:solidFill>
                <a:schemeClr val="tx1"/>
              </a:solidFill>
            </a:rPr>
            <a:t>GIC</a:t>
          </a:r>
          <a:endParaRPr lang="en-IN" b="1" dirty="0">
            <a:solidFill>
              <a:schemeClr val="tx1"/>
            </a:solidFill>
          </a:endParaRPr>
        </a:p>
      </dgm:t>
    </dgm:pt>
    <dgm:pt modelId="{5A2610D0-7283-4880-83FF-8CED32AF1D01}" type="parTrans" cxnId="{773C89BF-3FCF-4334-B22B-B3730EB2F218}">
      <dgm:prSet/>
      <dgm:spPr/>
      <dgm:t>
        <a:bodyPr/>
        <a:lstStyle/>
        <a:p>
          <a:endParaRPr lang="en-IN"/>
        </a:p>
      </dgm:t>
    </dgm:pt>
    <dgm:pt modelId="{E9A37A45-C492-4A52-BBED-83026C5F241D}" type="sibTrans" cxnId="{773C89BF-3FCF-4334-B22B-B3730EB2F218}">
      <dgm:prSet/>
      <dgm:spPr/>
      <dgm:t>
        <a:bodyPr/>
        <a:lstStyle/>
        <a:p>
          <a:endParaRPr lang="en-IN"/>
        </a:p>
      </dgm:t>
    </dgm:pt>
    <dgm:pt modelId="{75FC6E06-D90E-4F5A-A240-D9EC1A1A1AAF}">
      <dgm:prSet phldrT="[Text]"/>
      <dgm:spPr/>
      <dgm:t>
        <a:bodyPr/>
        <a:lstStyle/>
        <a:p>
          <a:r>
            <a:rPr lang="en-IN" b="1" dirty="0" smtClean="0">
              <a:solidFill>
                <a:schemeClr val="tx1"/>
              </a:solidFill>
            </a:rPr>
            <a:t>LIC</a:t>
          </a:r>
          <a:endParaRPr lang="en-IN" b="1" dirty="0">
            <a:solidFill>
              <a:schemeClr val="tx1"/>
            </a:solidFill>
          </a:endParaRPr>
        </a:p>
      </dgm:t>
    </dgm:pt>
    <dgm:pt modelId="{6BC6C135-1526-4165-BEA0-303523A60FE8}" type="parTrans" cxnId="{13307454-0CDE-4A72-B10D-21EA7ABBF45D}">
      <dgm:prSet/>
      <dgm:spPr/>
      <dgm:t>
        <a:bodyPr/>
        <a:lstStyle/>
        <a:p>
          <a:endParaRPr lang="en-IN"/>
        </a:p>
      </dgm:t>
    </dgm:pt>
    <dgm:pt modelId="{23716F27-475E-4F8B-90CE-6337E8FF00A6}" type="sibTrans" cxnId="{13307454-0CDE-4A72-B10D-21EA7ABBF45D}">
      <dgm:prSet/>
      <dgm:spPr/>
      <dgm:t>
        <a:bodyPr/>
        <a:lstStyle/>
        <a:p>
          <a:endParaRPr lang="en-IN"/>
        </a:p>
      </dgm:t>
    </dgm:pt>
    <dgm:pt modelId="{8B13B23B-9808-49AB-A72C-DE7647F1C08E}">
      <dgm:prSet phldrT="[Text]"/>
      <dgm:spPr/>
      <dgm:t>
        <a:bodyPr/>
        <a:lstStyle/>
        <a:p>
          <a:r>
            <a:rPr lang="en-IN" b="1" dirty="0" smtClean="0">
              <a:solidFill>
                <a:schemeClr val="tx1"/>
              </a:solidFill>
            </a:rPr>
            <a:t>Private Insurance Company</a:t>
          </a:r>
          <a:endParaRPr lang="en-IN" b="1" dirty="0">
            <a:solidFill>
              <a:schemeClr val="tx1"/>
            </a:solidFill>
          </a:endParaRPr>
        </a:p>
      </dgm:t>
    </dgm:pt>
    <dgm:pt modelId="{5A32F387-75DD-4F26-8075-714D3B52631F}" type="parTrans" cxnId="{E99527F9-3582-4F3D-850C-CC656E3610A3}">
      <dgm:prSet/>
      <dgm:spPr/>
      <dgm:t>
        <a:bodyPr/>
        <a:lstStyle/>
        <a:p>
          <a:endParaRPr lang="en-IN"/>
        </a:p>
      </dgm:t>
    </dgm:pt>
    <dgm:pt modelId="{99564B78-C891-42E4-86DA-731D54BE4A0E}" type="sibTrans" cxnId="{E99527F9-3582-4F3D-850C-CC656E3610A3}">
      <dgm:prSet/>
      <dgm:spPr/>
      <dgm:t>
        <a:bodyPr/>
        <a:lstStyle/>
        <a:p>
          <a:endParaRPr lang="en-IN"/>
        </a:p>
      </dgm:t>
    </dgm:pt>
    <dgm:pt modelId="{F9EF6CDC-D27B-4DFA-8600-23C3472478A1}">
      <dgm:prSet phldrT="[Text]"/>
      <dgm:spPr/>
      <dgm:t>
        <a:bodyPr/>
        <a:lstStyle/>
        <a:p>
          <a:r>
            <a:rPr lang="en-IN" b="1" dirty="0" smtClean="0">
              <a:solidFill>
                <a:schemeClr val="tx1"/>
              </a:solidFill>
            </a:rPr>
            <a:t>Employer Provided Insurance System</a:t>
          </a:r>
          <a:endParaRPr lang="en-IN" b="1" dirty="0">
            <a:solidFill>
              <a:schemeClr val="tx1"/>
            </a:solidFill>
          </a:endParaRPr>
        </a:p>
      </dgm:t>
    </dgm:pt>
    <dgm:pt modelId="{7CFD291B-B8E3-4795-8859-3629790748AD}" type="parTrans" cxnId="{E8192837-6487-4085-A89C-E58E831CE929}">
      <dgm:prSet/>
      <dgm:spPr/>
      <dgm:t>
        <a:bodyPr/>
        <a:lstStyle/>
        <a:p>
          <a:endParaRPr lang="en-IN"/>
        </a:p>
      </dgm:t>
    </dgm:pt>
    <dgm:pt modelId="{199700EA-002C-406E-8837-79ADA8C85E48}" type="sibTrans" cxnId="{E8192837-6487-4085-A89C-E58E831CE929}">
      <dgm:prSet/>
      <dgm:spPr/>
      <dgm:t>
        <a:bodyPr/>
        <a:lstStyle/>
        <a:p>
          <a:endParaRPr lang="en-IN"/>
        </a:p>
      </dgm:t>
    </dgm:pt>
    <dgm:pt modelId="{99B96229-8999-4725-8649-F17AC46B8F1D}">
      <dgm:prSet phldrT="[Text]"/>
      <dgm:spPr/>
      <dgm:t>
        <a:bodyPr/>
        <a:lstStyle/>
        <a:p>
          <a:r>
            <a:rPr lang="en-IN" b="1" dirty="0" smtClean="0">
              <a:solidFill>
                <a:schemeClr val="tx1"/>
              </a:solidFill>
            </a:rPr>
            <a:t>NGO/ Cooperative based System</a:t>
          </a:r>
          <a:endParaRPr lang="en-IN" b="1" dirty="0">
            <a:solidFill>
              <a:schemeClr val="tx1"/>
            </a:solidFill>
          </a:endParaRPr>
        </a:p>
      </dgm:t>
    </dgm:pt>
    <dgm:pt modelId="{7EEA20E6-E21C-442C-A230-9E8F6048651E}" type="parTrans" cxnId="{4CA4AF03-3BA1-4261-A651-4BC8256445EE}">
      <dgm:prSet/>
      <dgm:spPr/>
      <dgm:t>
        <a:bodyPr/>
        <a:lstStyle/>
        <a:p>
          <a:endParaRPr lang="en-IN"/>
        </a:p>
      </dgm:t>
    </dgm:pt>
    <dgm:pt modelId="{54D128DD-705B-4A2F-BA14-C84A8D85A998}" type="sibTrans" cxnId="{4CA4AF03-3BA1-4261-A651-4BC8256445EE}">
      <dgm:prSet/>
      <dgm:spPr/>
      <dgm:t>
        <a:bodyPr/>
        <a:lstStyle/>
        <a:p>
          <a:endParaRPr lang="en-IN"/>
        </a:p>
      </dgm:t>
    </dgm:pt>
    <dgm:pt modelId="{29661CCA-D76E-492D-BEA6-791EA2DD6D39}" type="pres">
      <dgm:prSet presAssocID="{3E052A7C-6142-4AEC-AF4F-3953240F1F89}" presName="diagram" presStyleCnt="0">
        <dgm:presLayoutVars>
          <dgm:chPref val="1"/>
          <dgm:dir/>
          <dgm:animOne val="branch"/>
          <dgm:animLvl val="lvl"/>
          <dgm:resizeHandles val="exact"/>
        </dgm:presLayoutVars>
      </dgm:prSet>
      <dgm:spPr/>
      <dgm:t>
        <a:bodyPr/>
        <a:lstStyle/>
        <a:p>
          <a:endParaRPr lang="en-IN"/>
        </a:p>
      </dgm:t>
    </dgm:pt>
    <dgm:pt modelId="{5EDCDFAD-ED49-435A-9EDE-1D144255747D}" type="pres">
      <dgm:prSet presAssocID="{881A1B9A-1C9A-4D3D-A98D-6A3B18C7976F}" presName="root1" presStyleCnt="0"/>
      <dgm:spPr/>
    </dgm:pt>
    <dgm:pt modelId="{35CB4692-A7B3-4408-AF42-1D5AA33C4491}" type="pres">
      <dgm:prSet presAssocID="{881A1B9A-1C9A-4D3D-A98D-6A3B18C7976F}" presName="LevelOneTextNode" presStyleLbl="node0" presStyleIdx="0" presStyleCnt="1">
        <dgm:presLayoutVars>
          <dgm:chPref val="3"/>
        </dgm:presLayoutVars>
      </dgm:prSet>
      <dgm:spPr/>
      <dgm:t>
        <a:bodyPr/>
        <a:lstStyle/>
        <a:p>
          <a:endParaRPr lang="en-IN"/>
        </a:p>
      </dgm:t>
    </dgm:pt>
    <dgm:pt modelId="{8B2154DC-99F8-4792-ADEA-630C10E53A60}" type="pres">
      <dgm:prSet presAssocID="{881A1B9A-1C9A-4D3D-A98D-6A3B18C7976F}" presName="level2hierChild" presStyleCnt="0"/>
      <dgm:spPr/>
    </dgm:pt>
    <dgm:pt modelId="{D46F7B30-4252-4904-B108-1D06AEFEE40A}" type="pres">
      <dgm:prSet presAssocID="{CD53D641-DF72-4806-B02E-FFF640DFE672}" presName="conn2-1" presStyleLbl="parChTrans1D2" presStyleIdx="0" presStyleCnt="2"/>
      <dgm:spPr/>
      <dgm:t>
        <a:bodyPr/>
        <a:lstStyle/>
        <a:p>
          <a:endParaRPr lang="en-IN"/>
        </a:p>
      </dgm:t>
    </dgm:pt>
    <dgm:pt modelId="{E36869F6-BF62-4CD3-9D58-A1CFCA73153C}" type="pres">
      <dgm:prSet presAssocID="{CD53D641-DF72-4806-B02E-FFF640DFE672}" presName="connTx" presStyleLbl="parChTrans1D2" presStyleIdx="0" presStyleCnt="2"/>
      <dgm:spPr/>
      <dgm:t>
        <a:bodyPr/>
        <a:lstStyle/>
        <a:p>
          <a:endParaRPr lang="en-IN"/>
        </a:p>
      </dgm:t>
    </dgm:pt>
    <dgm:pt modelId="{5A26F2AE-9C46-4920-86B3-4E3A17BF2B58}" type="pres">
      <dgm:prSet presAssocID="{BD960D32-1E11-42DE-8506-16225D747B80}" presName="root2" presStyleCnt="0"/>
      <dgm:spPr/>
    </dgm:pt>
    <dgm:pt modelId="{A806C30A-4A88-4104-9B57-B00A0F6CFF1A}" type="pres">
      <dgm:prSet presAssocID="{BD960D32-1E11-42DE-8506-16225D747B80}" presName="LevelTwoTextNode" presStyleLbl="node2" presStyleIdx="0" presStyleCnt="2" custScaleY="236290">
        <dgm:presLayoutVars>
          <dgm:chPref val="3"/>
        </dgm:presLayoutVars>
      </dgm:prSet>
      <dgm:spPr/>
      <dgm:t>
        <a:bodyPr/>
        <a:lstStyle/>
        <a:p>
          <a:endParaRPr lang="en-IN"/>
        </a:p>
      </dgm:t>
    </dgm:pt>
    <dgm:pt modelId="{F146947E-78AE-46AE-A8F1-CB6606DB02D0}" type="pres">
      <dgm:prSet presAssocID="{BD960D32-1E11-42DE-8506-16225D747B80}" presName="level3hierChild" presStyleCnt="0"/>
      <dgm:spPr/>
    </dgm:pt>
    <dgm:pt modelId="{A95F21FA-76AB-4014-8B7F-BE847437F4F8}" type="pres">
      <dgm:prSet presAssocID="{919D330E-3A4C-444C-9214-3EF8D2479396}" presName="conn2-1" presStyleLbl="parChTrans1D3" presStyleIdx="0" presStyleCnt="7"/>
      <dgm:spPr/>
      <dgm:t>
        <a:bodyPr/>
        <a:lstStyle/>
        <a:p>
          <a:endParaRPr lang="en-IN"/>
        </a:p>
      </dgm:t>
    </dgm:pt>
    <dgm:pt modelId="{EDEBDD4F-5149-452B-8409-FABCC8A35FC6}" type="pres">
      <dgm:prSet presAssocID="{919D330E-3A4C-444C-9214-3EF8D2479396}" presName="connTx" presStyleLbl="parChTrans1D3" presStyleIdx="0" presStyleCnt="7"/>
      <dgm:spPr/>
      <dgm:t>
        <a:bodyPr/>
        <a:lstStyle/>
        <a:p>
          <a:endParaRPr lang="en-IN"/>
        </a:p>
      </dgm:t>
    </dgm:pt>
    <dgm:pt modelId="{B4BC3F8F-1D80-45DD-8557-B2C9CB8C484A}" type="pres">
      <dgm:prSet presAssocID="{9BFBF9AB-A58B-411D-B07C-FC34F71583B5}" presName="root2" presStyleCnt="0"/>
      <dgm:spPr/>
    </dgm:pt>
    <dgm:pt modelId="{A0479302-15BA-4BCD-8CAC-C93E13188E88}" type="pres">
      <dgm:prSet presAssocID="{9BFBF9AB-A58B-411D-B07C-FC34F71583B5}" presName="LevelTwoTextNode" presStyleLbl="node3" presStyleIdx="0" presStyleCnt="7" custScaleX="222751">
        <dgm:presLayoutVars>
          <dgm:chPref val="3"/>
        </dgm:presLayoutVars>
      </dgm:prSet>
      <dgm:spPr/>
      <dgm:t>
        <a:bodyPr/>
        <a:lstStyle/>
        <a:p>
          <a:endParaRPr lang="en-IN"/>
        </a:p>
      </dgm:t>
    </dgm:pt>
    <dgm:pt modelId="{44AD537B-041E-4DD3-9710-DA9FF14CFF6B}" type="pres">
      <dgm:prSet presAssocID="{9BFBF9AB-A58B-411D-B07C-FC34F71583B5}" presName="level3hierChild" presStyleCnt="0"/>
      <dgm:spPr/>
    </dgm:pt>
    <dgm:pt modelId="{815A645E-C1C2-4F52-96CF-B38484650E3F}" type="pres">
      <dgm:prSet presAssocID="{56FAFA76-E034-434B-AF21-399614A433C3}" presName="conn2-1" presStyleLbl="parChTrans1D3" presStyleIdx="1" presStyleCnt="7"/>
      <dgm:spPr/>
      <dgm:t>
        <a:bodyPr/>
        <a:lstStyle/>
        <a:p>
          <a:endParaRPr lang="en-IN"/>
        </a:p>
      </dgm:t>
    </dgm:pt>
    <dgm:pt modelId="{9FBEC838-08F2-4C09-84CA-4AA52C9A32E1}" type="pres">
      <dgm:prSet presAssocID="{56FAFA76-E034-434B-AF21-399614A433C3}" presName="connTx" presStyleLbl="parChTrans1D3" presStyleIdx="1" presStyleCnt="7"/>
      <dgm:spPr/>
      <dgm:t>
        <a:bodyPr/>
        <a:lstStyle/>
        <a:p>
          <a:endParaRPr lang="en-IN"/>
        </a:p>
      </dgm:t>
    </dgm:pt>
    <dgm:pt modelId="{4DD04481-1DA7-4DFB-8C27-6C6EA7330181}" type="pres">
      <dgm:prSet presAssocID="{6419ACE8-66ED-4F61-8A60-B4413A3FAB5F}" presName="root2" presStyleCnt="0"/>
      <dgm:spPr/>
    </dgm:pt>
    <dgm:pt modelId="{93F573C5-F502-4462-BFF1-57C09B4174E9}" type="pres">
      <dgm:prSet presAssocID="{6419ACE8-66ED-4F61-8A60-B4413A3FAB5F}" presName="LevelTwoTextNode" presStyleLbl="node3" presStyleIdx="1" presStyleCnt="7" custScaleX="222751">
        <dgm:presLayoutVars>
          <dgm:chPref val="3"/>
        </dgm:presLayoutVars>
      </dgm:prSet>
      <dgm:spPr/>
      <dgm:t>
        <a:bodyPr/>
        <a:lstStyle/>
        <a:p>
          <a:endParaRPr lang="en-IN"/>
        </a:p>
      </dgm:t>
    </dgm:pt>
    <dgm:pt modelId="{8AD013DA-AA26-4586-B87C-5F3226DE3C50}" type="pres">
      <dgm:prSet presAssocID="{6419ACE8-66ED-4F61-8A60-B4413A3FAB5F}" presName="level3hierChild" presStyleCnt="0"/>
      <dgm:spPr/>
    </dgm:pt>
    <dgm:pt modelId="{97F2AED1-0D19-4494-80DF-A40D0890DADC}" type="pres">
      <dgm:prSet presAssocID="{8236AD70-3422-4113-82EE-3879D2A9EF25}" presName="conn2-1" presStyleLbl="parChTrans1D2" presStyleIdx="1" presStyleCnt="2"/>
      <dgm:spPr/>
      <dgm:t>
        <a:bodyPr/>
        <a:lstStyle/>
        <a:p>
          <a:endParaRPr lang="en-IN"/>
        </a:p>
      </dgm:t>
    </dgm:pt>
    <dgm:pt modelId="{0B8303D6-404F-477B-809F-0090DBBD384B}" type="pres">
      <dgm:prSet presAssocID="{8236AD70-3422-4113-82EE-3879D2A9EF25}" presName="connTx" presStyleLbl="parChTrans1D2" presStyleIdx="1" presStyleCnt="2"/>
      <dgm:spPr/>
      <dgm:t>
        <a:bodyPr/>
        <a:lstStyle/>
        <a:p>
          <a:endParaRPr lang="en-IN"/>
        </a:p>
      </dgm:t>
    </dgm:pt>
    <dgm:pt modelId="{A0B8325F-7166-4BBA-B939-084C50C16AA0}" type="pres">
      <dgm:prSet presAssocID="{73F64762-1B04-45CE-AB2E-59B9F23B124A}" presName="root2" presStyleCnt="0"/>
      <dgm:spPr/>
    </dgm:pt>
    <dgm:pt modelId="{EAC2DCBA-C558-4FB7-A827-D20E718459A3}" type="pres">
      <dgm:prSet presAssocID="{73F64762-1B04-45CE-AB2E-59B9F23B124A}" presName="LevelTwoTextNode" presStyleLbl="node2" presStyleIdx="1" presStyleCnt="2" custScaleY="239762">
        <dgm:presLayoutVars>
          <dgm:chPref val="3"/>
        </dgm:presLayoutVars>
      </dgm:prSet>
      <dgm:spPr/>
      <dgm:t>
        <a:bodyPr/>
        <a:lstStyle/>
        <a:p>
          <a:endParaRPr lang="en-IN"/>
        </a:p>
      </dgm:t>
    </dgm:pt>
    <dgm:pt modelId="{678DD39A-B6A0-4878-AC7E-6A9A541F7B54}" type="pres">
      <dgm:prSet presAssocID="{73F64762-1B04-45CE-AB2E-59B9F23B124A}" presName="level3hierChild" presStyleCnt="0"/>
      <dgm:spPr/>
    </dgm:pt>
    <dgm:pt modelId="{F95B63A7-306D-4655-8287-B065060CACE7}" type="pres">
      <dgm:prSet presAssocID="{5A2610D0-7283-4880-83FF-8CED32AF1D01}" presName="conn2-1" presStyleLbl="parChTrans1D3" presStyleIdx="2" presStyleCnt="7"/>
      <dgm:spPr/>
      <dgm:t>
        <a:bodyPr/>
        <a:lstStyle/>
        <a:p>
          <a:endParaRPr lang="en-IN"/>
        </a:p>
      </dgm:t>
    </dgm:pt>
    <dgm:pt modelId="{C0A5425D-9F17-4471-A7AC-D690C0F873D3}" type="pres">
      <dgm:prSet presAssocID="{5A2610D0-7283-4880-83FF-8CED32AF1D01}" presName="connTx" presStyleLbl="parChTrans1D3" presStyleIdx="2" presStyleCnt="7"/>
      <dgm:spPr/>
      <dgm:t>
        <a:bodyPr/>
        <a:lstStyle/>
        <a:p>
          <a:endParaRPr lang="en-IN"/>
        </a:p>
      </dgm:t>
    </dgm:pt>
    <dgm:pt modelId="{EB29EDC5-AC2A-4E12-86D0-117F7E8E5AD5}" type="pres">
      <dgm:prSet presAssocID="{963716D7-3E54-43A8-84AE-FBABEE0378FA}" presName="root2" presStyleCnt="0"/>
      <dgm:spPr/>
    </dgm:pt>
    <dgm:pt modelId="{4785AB03-084F-489F-A239-DFD1603C4D58}" type="pres">
      <dgm:prSet presAssocID="{963716D7-3E54-43A8-84AE-FBABEE0378FA}" presName="LevelTwoTextNode" presStyleLbl="node3" presStyleIdx="2" presStyleCnt="7">
        <dgm:presLayoutVars>
          <dgm:chPref val="3"/>
        </dgm:presLayoutVars>
      </dgm:prSet>
      <dgm:spPr/>
      <dgm:t>
        <a:bodyPr/>
        <a:lstStyle/>
        <a:p>
          <a:endParaRPr lang="en-IN"/>
        </a:p>
      </dgm:t>
    </dgm:pt>
    <dgm:pt modelId="{73B2FABC-7091-4896-86D6-162DBB26E222}" type="pres">
      <dgm:prSet presAssocID="{963716D7-3E54-43A8-84AE-FBABEE0378FA}" presName="level3hierChild" presStyleCnt="0"/>
      <dgm:spPr/>
    </dgm:pt>
    <dgm:pt modelId="{DD3DF4F0-8BF5-4C2C-A451-24875C2EB0E9}" type="pres">
      <dgm:prSet presAssocID="{6BC6C135-1526-4165-BEA0-303523A60FE8}" presName="conn2-1" presStyleLbl="parChTrans1D3" presStyleIdx="3" presStyleCnt="7"/>
      <dgm:spPr/>
      <dgm:t>
        <a:bodyPr/>
        <a:lstStyle/>
        <a:p>
          <a:endParaRPr lang="en-IN"/>
        </a:p>
      </dgm:t>
    </dgm:pt>
    <dgm:pt modelId="{08D3BA01-2648-46F8-9FE4-96C72D9B5E1E}" type="pres">
      <dgm:prSet presAssocID="{6BC6C135-1526-4165-BEA0-303523A60FE8}" presName="connTx" presStyleLbl="parChTrans1D3" presStyleIdx="3" presStyleCnt="7"/>
      <dgm:spPr/>
      <dgm:t>
        <a:bodyPr/>
        <a:lstStyle/>
        <a:p>
          <a:endParaRPr lang="en-IN"/>
        </a:p>
      </dgm:t>
    </dgm:pt>
    <dgm:pt modelId="{60760C7A-F53B-4C99-A48E-998703749253}" type="pres">
      <dgm:prSet presAssocID="{75FC6E06-D90E-4F5A-A240-D9EC1A1A1AAF}" presName="root2" presStyleCnt="0"/>
      <dgm:spPr/>
    </dgm:pt>
    <dgm:pt modelId="{809A6376-1FD7-47CA-9ED3-27820D7F097F}" type="pres">
      <dgm:prSet presAssocID="{75FC6E06-D90E-4F5A-A240-D9EC1A1A1AAF}" presName="LevelTwoTextNode" presStyleLbl="node3" presStyleIdx="3" presStyleCnt="7">
        <dgm:presLayoutVars>
          <dgm:chPref val="3"/>
        </dgm:presLayoutVars>
      </dgm:prSet>
      <dgm:spPr/>
      <dgm:t>
        <a:bodyPr/>
        <a:lstStyle/>
        <a:p>
          <a:endParaRPr lang="en-IN"/>
        </a:p>
      </dgm:t>
    </dgm:pt>
    <dgm:pt modelId="{F098A025-E0D5-4D5D-8FAD-041D6A11793C}" type="pres">
      <dgm:prSet presAssocID="{75FC6E06-D90E-4F5A-A240-D9EC1A1A1AAF}" presName="level3hierChild" presStyleCnt="0"/>
      <dgm:spPr/>
    </dgm:pt>
    <dgm:pt modelId="{8E594D59-D190-49D3-92E3-AE991EA6AE10}" type="pres">
      <dgm:prSet presAssocID="{5A32F387-75DD-4F26-8075-714D3B52631F}" presName="conn2-1" presStyleLbl="parChTrans1D3" presStyleIdx="4" presStyleCnt="7"/>
      <dgm:spPr/>
      <dgm:t>
        <a:bodyPr/>
        <a:lstStyle/>
        <a:p>
          <a:endParaRPr lang="en-IN"/>
        </a:p>
      </dgm:t>
    </dgm:pt>
    <dgm:pt modelId="{9B591100-8E83-40F7-B2E8-77E3661FC8F0}" type="pres">
      <dgm:prSet presAssocID="{5A32F387-75DD-4F26-8075-714D3B52631F}" presName="connTx" presStyleLbl="parChTrans1D3" presStyleIdx="4" presStyleCnt="7"/>
      <dgm:spPr/>
      <dgm:t>
        <a:bodyPr/>
        <a:lstStyle/>
        <a:p>
          <a:endParaRPr lang="en-IN"/>
        </a:p>
      </dgm:t>
    </dgm:pt>
    <dgm:pt modelId="{5DDB67D0-2CEC-473F-97D2-5FC1853D3382}" type="pres">
      <dgm:prSet presAssocID="{8B13B23B-9808-49AB-A72C-DE7647F1C08E}" presName="root2" presStyleCnt="0"/>
      <dgm:spPr/>
    </dgm:pt>
    <dgm:pt modelId="{F08B343F-4611-4B9B-84CC-52B34998782E}" type="pres">
      <dgm:prSet presAssocID="{8B13B23B-9808-49AB-A72C-DE7647F1C08E}" presName="LevelTwoTextNode" presStyleLbl="node3" presStyleIdx="4" presStyleCnt="7" custScaleX="228356">
        <dgm:presLayoutVars>
          <dgm:chPref val="3"/>
        </dgm:presLayoutVars>
      </dgm:prSet>
      <dgm:spPr/>
      <dgm:t>
        <a:bodyPr/>
        <a:lstStyle/>
        <a:p>
          <a:endParaRPr lang="en-IN"/>
        </a:p>
      </dgm:t>
    </dgm:pt>
    <dgm:pt modelId="{B53B9F91-CB6C-4718-A3DA-1E355A5B1DC8}" type="pres">
      <dgm:prSet presAssocID="{8B13B23B-9808-49AB-A72C-DE7647F1C08E}" presName="level3hierChild" presStyleCnt="0"/>
      <dgm:spPr/>
    </dgm:pt>
    <dgm:pt modelId="{7AB69CF6-229F-4A46-82C4-028EE0FBC3E2}" type="pres">
      <dgm:prSet presAssocID="{7CFD291B-B8E3-4795-8859-3629790748AD}" presName="conn2-1" presStyleLbl="parChTrans1D3" presStyleIdx="5" presStyleCnt="7"/>
      <dgm:spPr/>
      <dgm:t>
        <a:bodyPr/>
        <a:lstStyle/>
        <a:p>
          <a:endParaRPr lang="en-IN"/>
        </a:p>
      </dgm:t>
    </dgm:pt>
    <dgm:pt modelId="{34B2C577-CF7B-4B33-847C-7C02BD5511FE}" type="pres">
      <dgm:prSet presAssocID="{7CFD291B-B8E3-4795-8859-3629790748AD}" presName="connTx" presStyleLbl="parChTrans1D3" presStyleIdx="5" presStyleCnt="7"/>
      <dgm:spPr/>
      <dgm:t>
        <a:bodyPr/>
        <a:lstStyle/>
        <a:p>
          <a:endParaRPr lang="en-IN"/>
        </a:p>
      </dgm:t>
    </dgm:pt>
    <dgm:pt modelId="{575843DC-A3CA-41DB-9EA7-9821B80F5EDC}" type="pres">
      <dgm:prSet presAssocID="{F9EF6CDC-D27B-4DFA-8600-23C3472478A1}" presName="root2" presStyleCnt="0"/>
      <dgm:spPr/>
    </dgm:pt>
    <dgm:pt modelId="{9B785A27-6515-4B8B-B965-105833A72079}" type="pres">
      <dgm:prSet presAssocID="{F9EF6CDC-D27B-4DFA-8600-23C3472478A1}" presName="LevelTwoTextNode" presStyleLbl="node3" presStyleIdx="5" presStyleCnt="7" custScaleX="228356">
        <dgm:presLayoutVars>
          <dgm:chPref val="3"/>
        </dgm:presLayoutVars>
      </dgm:prSet>
      <dgm:spPr/>
      <dgm:t>
        <a:bodyPr/>
        <a:lstStyle/>
        <a:p>
          <a:endParaRPr lang="en-IN"/>
        </a:p>
      </dgm:t>
    </dgm:pt>
    <dgm:pt modelId="{DF394D0C-185E-4DDD-AF41-2CFE7F3EFE4D}" type="pres">
      <dgm:prSet presAssocID="{F9EF6CDC-D27B-4DFA-8600-23C3472478A1}" presName="level3hierChild" presStyleCnt="0"/>
      <dgm:spPr/>
    </dgm:pt>
    <dgm:pt modelId="{4B99B2E0-CCB9-4A67-A61F-1A25D64F7135}" type="pres">
      <dgm:prSet presAssocID="{7EEA20E6-E21C-442C-A230-9E8F6048651E}" presName="conn2-1" presStyleLbl="parChTrans1D3" presStyleIdx="6" presStyleCnt="7"/>
      <dgm:spPr/>
      <dgm:t>
        <a:bodyPr/>
        <a:lstStyle/>
        <a:p>
          <a:endParaRPr lang="en-IN"/>
        </a:p>
      </dgm:t>
    </dgm:pt>
    <dgm:pt modelId="{0373A126-15F0-4D4E-85A1-2F013EE5712E}" type="pres">
      <dgm:prSet presAssocID="{7EEA20E6-E21C-442C-A230-9E8F6048651E}" presName="connTx" presStyleLbl="parChTrans1D3" presStyleIdx="6" presStyleCnt="7"/>
      <dgm:spPr/>
      <dgm:t>
        <a:bodyPr/>
        <a:lstStyle/>
        <a:p>
          <a:endParaRPr lang="en-IN"/>
        </a:p>
      </dgm:t>
    </dgm:pt>
    <dgm:pt modelId="{73C357CD-A436-40CD-8FEF-963DEE10DCCF}" type="pres">
      <dgm:prSet presAssocID="{99B96229-8999-4725-8649-F17AC46B8F1D}" presName="root2" presStyleCnt="0"/>
      <dgm:spPr/>
    </dgm:pt>
    <dgm:pt modelId="{7BAD77B5-F2D8-49F6-869F-D2DE64562449}" type="pres">
      <dgm:prSet presAssocID="{99B96229-8999-4725-8649-F17AC46B8F1D}" presName="LevelTwoTextNode" presStyleLbl="node3" presStyleIdx="6" presStyleCnt="7" custScaleX="236670">
        <dgm:presLayoutVars>
          <dgm:chPref val="3"/>
        </dgm:presLayoutVars>
      </dgm:prSet>
      <dgm:spPr/>
      <dgm:t>
        <a:bodyPr/>
        <a:lstStyle/>
        <a:p>
          <a:endParaRPr lang="en-IN"/>
        </a:p>
      </dgm:t>
    </dgm:pt>
    <dgm:pt modelId="{FD4260B7-F9BC-4F55-826D-49349A0C0A86}" type="pres">
      <dgm:prSet presAssocID="{99B96229-8999-4725-8649-F17AC46B8F1D}" presName="level3hierChild" presStyleCnt="0"/>
      <dgm:spPr/>
    </dgm:pt>
  </dgm:ptLst>
  <dgm:cxnLst>
    <dgm:cxn modelId="{07411181-CCB1-44A2-BB55-9B47072DC23A}" type="presOf" srcId="{CD53D641-DF72-4806-B02E-FFF640DFE672}" destId="{E36869F6-BF62-4CD3-9D58-A1CFCA73153C}" srcOrd="1" destOrd="0" presId="urn:microsoft.com/office/officeart/2005/8/layout/hierarchy2"/>
    <dgm:cxn modelId="{13307454-0CDE-4A72-B10D-21EA7ABBF45D}" srcId="{73F64762-1B04-45CE-AB2E-59B9F23B124A}" destId="{75FC6E06-D90E-4F5A-A240-D9EC1A1A1AAF}" srcOrd="1" destOrd="0" parTransId="{6BC6C135-1526-4165-BEA0-303523A60FE8}" sibTransId="{23716F27-475E-4F8B-90CE-6337E8FF00A6}"/>
    <dgm:cxn modelId="{705E3208-22B9-463B-897C-2813E51F502D}" type="presOf" srcId="{73F64762-1B04-45CE-AB2E-59B9F23B124A}" destId="{EAC2DCBA-C558-4FB7-A827-D20E718459A3}" srcOrd="0" destOrd="0" presId="urn:microsoft.com/office/officeart/2005/8/layout/hierarchy2"/>
    <dgm:cxn modelId="{800A0AA0-0B1E-4E78-966E-B37D7801277D}" type="presOf" srcId="{3E052A7C-6142-4AEC-AF4F-3953240F1F89}" destId="{29661CCA-D76E-492D-BEA6-791EA2DD6D39}" srcOrd="0" destOrd="0" presId="urn:microsoft.com/office/officeart/2005/8/layout/hierarchy2"/>
    <dgm:cxn modelId="{34E40194-23A1-4666-94C9-E037E52D25FB}" type="presOf" srcId="{6419ACE8-66ED-4F61-8A60-B4413A3FAB5F}" destId="{93F573C5-F502-4462-BFF1-57C09B4174E9}" srcOrd="0" destOrd="0" presId="urn:microsoft.com/office/officeart/2005/8/layout/hierarchy2"/>
    <dgm:cxn modelId="{773C89BF-3FCF-4334-B22B-B3730EB2F218}" srcId="{73F64762-1B04-45CE-AB2E-59B9F23B124A}" destId="{963716D7-3E54-43A8-84AE-FBABEE0378FA}" srcOrd="0" destOrd="0" parTransId="{5A2610D0-7283-4880-83FF-8CED32AF1D01}" sibTransId="{E9A37A45-C492-4A52-BBED-83026C5F241D}"/>
    <dgm:cxn modelId="{2B7908E0-0EAF-4D23-BA4D-4FB840043DEE}" type="presOf" srcId="{6BC6C135-1526-4165-BEA0-303523A60FE8}" destId="{DD3DF4F0-8BF5-4C2C-A451-24875C2EB0E9}" srcOrd="0" destOrd="0" presId="urn:microsoft.com/office/officeart/2005/8/layout/hierarchy2"/>
    <dgm:cxn modelId="{7A1D1EBB-4EC5-4CEE-994C-50EF9128AF1E}" srcId="{881A1B9A-1C9A-4D3D-A98D-6A3B18C7976F}" destId="{BD960D32-1E11-42DE-8506-16225D747B80}" srcOrd="0" destOrd="0" parTransId="{CD53D641-DF72-4806-B02E-FFF640DFE672}" sibTransId="{7FEEC40A-199E-4F4A-A448-D36FD7441AFF}"/>
    <dgm:cxn modelId="{AFBEC776-D39D-48F7-A8D0-B57E1ABECC08}" type="presOf" srcId="{6BC6C135-1526-4165-BEA0-303523A60FE8}" destId="{08D3BA01-2648-46F8-9FE4-96C72D9B5E1E}" srcOrd="1" destOrd="0" presId="urn:microsoft.com/office/officeart/2005/8/layout/hierarchy2"/>
    <dgm:cxn modelId="{EB363DFC-C330-4CB6-926A-7C26FA2E66B4}" type="presOf" srcId="{881A1B9A-1C9A-4D3D-A98D-6A3B18C7976F}" destId="{35CB4692-A7B3-4408-AF42-1D5AA33C4491}" srcOrd="0" destOrd="0" presId="urn:microsoft.com/office/officeart/2005/8/layout/hierarchy2"/>
    <dgm:cxn modelId="{2613D959-E310-4DCE-9D10-9834D21F6669}" type="presOf" srcId="{8236AD70-3422-4113-82EE-3879D2A9EF25}" destId="{0B8303D6-404F-477B-809F-0090DBBD384B}" srcOrd="1" destOrd="0" presId="urn:microsoft.com/office/officeart/2005/8/layout/hierarchy2"/>
    <dgm:cxn modelId="{A1278BF0-DB2A-4438-9F59-40B5E7B34827}" type="presOf" srcId="{963716D7-3E54-43A8-84AE-FBABEE0378FA}" destId="{4785AB03-084F-489F-A239-DFD1603C4D58}" srcOrd="0" destOrd="0" presId="urn:microsoft.com/office/officeart/2005/8/layout/hierarchy2"/>
    <dgm:cxn modelId="{0C361FF9-CBAF-47BE-8DF3-294EACC3E77F}" srcId="{BD960D32-1E11-42DE-8506-16225D747B80}" destId="{9BFBF9AB-A58B-411D-B07C-FC34F71583B5}" srcOrd="0" destOrd="0" parTransId="{919D330E-3A4C-444C-9214-3EF8D2479396}" sibTransId="{62818FB2-932E-4A15-AD3C-C1EA270B2E3F}"/>
    <dgm:cxn modelId="{4CA4AF03-3BA1-4261-A651-4BC8256445EE}" srcId="{73F64762-1B04-45CE-AB2E-59B9F23B124A}" destId="{99B96229-8999-4725-8649-F17AC46B8F1D}" srcOrd="4" destOrd="0" parTransId="{7EEA20E6-E21C-442C-A230-9E8F6048651E}" sibTransId="{54D128DD-705B-4A2F-BA14-C84A8D85A998}"/>
    <dgm:cxn modelId="{D2B0330D-6440-43CD-89B0-A2094AB6C9D0}" type="presOf" srcId="{F9EF6CDC-D27B-4DFA-8600-23C3472478A1}" destId="{9B785A27-6515-4B8B-B965-105833A72079}" srcOrd="0" destOrd="0" presId="urn:microsoft.com/office/officeart/2005/8/layout/hierarchy2"/>
    <dgm:cxn modelId="{0A041529-DC4A-4C33-8C05-1A93F04A51B8}" type="presOf" srcId="{8236AD70-3422-4113-82EE-3879D2A9EF25}" destId="{97F2AED1-0D19-4494-80DF-A40D0890DADC}" srcOrd="0" destOrd="0" presId="urn:microsoft.com/office/officeart/2005/8/layout/hierarchy2"/>
    <dgm:cxn modelId="{9CE6CFBC-E39C-449D-966B-269C36376FC1}" type="presOf" srcId="{5A32F387-75DD-4F26-8075-714D3B52631F}" destId="{8E594D59-D190-49D3-92E3-AE991EA6AE10}" srcOrd="0" destOrd="0" presId="urn:microsoft.com/office/officeart/2005/8/layout/hierarchy2"/>
    <dgm:cxn modelId="{0E2C3985-28FD-459D-8AA6-6C539107A0F0}" srcId="{881A1B9A-1C9A-4D3D-A98D-6A3B18C7976F}" destId="{73F64762-1B04-45CE-AB2E-59B9F23B124A}" srcOrd="1" destOrd="0" parTransId="{8236AD70-3422-4113-82EE-3879D2A9EF25}" sibTransId="{3D9AABEA-C1E7-4509-A0E4-7A4DA91B4E26}"/>
    <dgm:cxn modelId="{45C4707B-1A61-4EA0-83F0-56154A975377}" type="presOf" srcId="{56FAFA76-E034-434B-AF21-399614A433C3}" destId="{815A645E-C1C2-4F52-96CF-B38484650E3F}" srcOrd="0" destOrd="0" presId="urn:microsoft.com/office/officeart/2005/8/layout/hierarchy2"/>
    <dgm:cxn modelId="{6127A956-B584-481D-BA78-1B8880EF8EC6}" type="presOf" srcId="{7CFD291B-B8E3-4795-8859-3629790748AD}" destId="{34B2C577-CF7B-4B33-847C-7C02BD5511FE}" srcOrd="1" destOrd="0" presId="urn:microsoft.com/office/officeart/2005/8/layout/hierarchy2"/>
    <dgm:cxn modelId="{6D01AFC9-4EB9-452C-87C0-3C0BE6E0D211}" type="presOf" srcId="{7EEA20E6-E21C-442C-A230-9E8F6048651E}" destId="{4B99B2E0-CCB9-4A67-A61F-1A25D64F7135}" srcOrd="0" destOrd="0" presId="urn:microsoft.com/office/officeart/2005/8/layout/hierarchy2"/>
    <dgm:cxn modelId="{8C48F014-5DD8-4FB7-9A67-2EDA3B9BDC43}" type="presOf" srcId="{919D330E-3A4C-444C-9214-3EF8D2479396}" destId="{EDEBDD4F-5149-452B-8409-FABCC8A35FC6}" srcOrd="1" destOrd="0" presId="urn:microsoft.com/office/officeart/2005/8/layout/hierarchy2"/>
    <dgm:cxn modelId="{E8192837-6487-4085-A89C-E58E831CE929}" srcId="{73F64762-1B04-45CE-AB2E-59B9F23B124A}" destId="{F9EF6CDC-D27B-4DFA-8600-23C3472478A1}" srcOrd="3" destOrd="0" parTransId="{7CFD291B-B8E3-4795-8859-3629790748AD}" sibTransId="{199700EA-002C-406E-8837-79ADA8C85E48}"/>
    <dgm:cxn modelId="{AA2B6FDA-3644-48D5-B212-3EE9B9DCD009}" type="presOf" srcId="{75FC6E06-D90E-4F5A-A240-D9EC1A1A1AAF}" destId="{809A6376-1FD7-47CA-9ED3-27820D7F097F}" srcOrd="0" destOrd="0" presId="urn:microsoft.com/office/officeart/2005/8/layout/hierarchy2"/>
    <dgm:cxn modelId="{14E2126C-75F6-4F91-AD13-66ED63751D2E}" type="presOf" srcId="{5A2610D0-7283-4880-83FF-8CED32AF1D01}" destId="{C0A5425D-9F17-4471-A7AC-D690C0F873D3}" srcOrd="1" destOrd="0" presId="urn:microsoft.com/office/officeart/2005/8/layout/hierarchy2"/>
    <dgm:cxn modelId="{EAE057F1-F0DA-4D3D-95BB-E071C9074438}" type="presOf" srcId="{8B13B23B-9808-49AB-A72C-DE7647F1C08E}" destId="{F08B343F-4611-4B9B-84CC-52B34998782E}" srcOrd="0" destOrd="0" presId="urn:microsoft.com/office/officeart/2005/8/layout/hierarchy2"/>
    <dgm:cxn modelId="{019889E9-8594-4ADC-8B3E-142CE7E1F292}" type="presOf" srcId="{56FAFA76-E034-434B-AF21-399614A433C3}" destId="{9FBEC838-08F2-4C09-84CA-4AA52C9A32E1}" srcOrd="1" destOrd="0" presId="urn:microsoft.com/office/officeart/2005/8/layout/hierarchy2"/>
    <dgm:cxn modelId="{4B59A556-B65B-47B9-992C-403F5AF07713}" type="presOf" srcId="{5A32F387-75DD-4F26-8075-714D3B52631F}" destId="{9B591100-8E83-40F7-B2E8-77E3661FC8F0}" srcOrd="1" destOrd="0" presId="urn:microsoft.com/office/officeart/2005/8/layout/hierarchy2"/>
    <dgm:cxn modelId="{80FD32B1-FD2B-4CCE-90B5-4BB513F897B4}" type="presOf" srcId="{7CFD291B-B8E3-4795-8859-3629790748AD}" destId="{7AB69CF6-229F-4A46-82C4-028EE0FBC3E2}" srcOrd="0" destOrd="0" presId="urn:microsoft.com/office/officeart/2005/8/layout/hierarchy2"/>
    <dgm:cxn modelId="{D98F63A2-C2C0-4C4F-9C6A-ED1AABF16346}" srcId="{3E052A7C-6142-4AEC-AF4F-3953240F1F89}" destId="{881A1B9A-1C9A-4D3D-A98D-6A3B18C7976F}" srcOrd="0" destOrd="0" parTransId="{7F56FDDD-BCCE-42DA-84E5-91E189049813}" sibTransId="{1C7285E7-5DA4-426F-AE12-87D406F0F08D}"/>
    <dgm:cxn modelId="{4B9F26D2-ABBE-4446-804A-24704514A09D}" srcId="{BD960D32-1E11-42DE-8506-16225D747B80}" destId="{6419ACE8-66ED-4F61-8A60-B4413A3FAB5F}" srcOrd="1" destOrd="0" parTransId="{56FAFA76-E034-434B-AF21-399614A433C3}" sibTransId="{9F27DD5C-5EDB-4CBC-A6F7-DFBFC4E62CE9}"/>
    <dgm:cxn modelId="{D648903E-C7FB-4E7E-83FF-51A9B35E235D}" type="presOf" srcId="{9BFBF9AB-A58B-411D-B07C-FC34F71583B5}" destId="{A0479302-15BA-4BCD-8CAC-C93E13188E88}" srcOrd="0" destOrd="0" presId="urn:microsoft.com/office/officeart/2005/8/layout/hierarchy2"/>
    <dgm:cxn modelId="{E99527F9-3582-4F3D-850C-CC656E3610A3}" srcId="{73F64762-1B04-45CE-AB2E-59B9F23B124A}" destId="{8B13B23B-9808-49AB-A72C-DE7647F1C08E}" srcOrd="2" destOrd="0" parTransId="{5A32F387-75DD-4F26-8075-714D3B52631F}" sibTransId="{99564B78-C891-42E4-86DA-731D54BE4A0E}"/>
    <dgm:cxn modelId="{1DFC2258-7CA4-4BEB-BCA3-3E43CADB70E7}" type="presOf" srcId="{919D330E-3A4C-444C-9214-3EF8D2479396}" destId="{A95F21FA-76AB-4014-8B7F-BE847437F4F8}" srcOrd="0" destOrd="0" presId="urn:microsoft.com/office/officeart/2005/8/layout/hierarchy2"/>
    <dgm:cxn modelId="{19EB22FA-3B25-458A-B539-CA9EEF8D93AC}" type="presOf" srcId="{99B96229-8999-4725-8649-F17AC46B8F1D}" destId="{7BAD77B5-F2D8-49F6-869F-D2DE64562449}" srcOrd="0" destOrd="0" presId="urn:microsoft.com/office/officeart/2005/8/layout/hierarchy2"/>
    <dgm:cxn modelId="{7F871676-E32A-4F4B-BABF-020F6C31D121}" type="presOf" srcId="{5A2610D0-7283-4880-83FF-8CED32AF1D01}" destId="{F95B63A7-306D-4655-8287-B065060CACE7}" srcOrd="0" destOrd="0" presId="urn:microsoft.com/office/officeart/2005/8/layout/hierarchy2"/>
    <dgm:cxn modelId="{F0364C4E-6A39-42A1-9478-DE2383C60128}" type="presOf" srcId="{7EEA20E6-E21C-442C-A230-9E8F6048651E}" destId="{0373A126-15F0-4D4E-85A1-2F013EE5712E}" srcOrd="1" destOrd="0" presId="urn:microsoft.com/office/officeart/2005/8/layout/hierarchy2"/>
    <dgm:cxn modelId="{B3B71E95-B002-43C9-A987-F5BC7C71ED47}" type="presOf" srcId="{BD960D32-1E11-42DE-8506-16225D747B80}" destId="{A806C30A-4A88-4104-9B57-B00A0F6CFF1A}" srcOrd="0" destOrd="0" presId="urn:microsoft.com/office/officeart/2005/8/layout/hierarchy2"/>
    <dgm:cxn modelId="{5A9F6DD7-A68E-4A85-BD23-680C80D39ACE}" type="presOf" srcId="{CD53D641-DF72-4806-B02E-FFF640DFE672}" destId="{D46F7B30-4252-4904-B108-1D06AEFEE40A}" srcOrd="0" destOrd="0" presId="urn:microsoft.com/office/officeart/2005/8/layout/hierarchy2"/>
    <dgm:cxn modelId="{D3B59DA1-2D7B-4798-8D68-703A69EA8E03}" type="presParOf" srcId="{29661CCA-D76E-492D-BEA6-791EA2DD6D39}" destId="{5EDCDFAD-ED49-435A-9EDE-1D144255747D}" srcOrd="0" destOrd="0" presId="urn:microsoft.com/office/officeart/2005/8/layout/hierarchy2"/>
    <dgm:cxn modelId="{A6B2F25B-218A-4320-8F0F-8EB6FCB6B12A}" type="presParOf" srcId="{5EDCDFAD-ED49-435A-9EDE-1D144255747D}" destId="{35CB4692-A7B3-4408-AF42-1D5AA33C4491}" srcOrd="0" destOrd="0" presId="urn:microsoft.com/office/officeart/2005/8/layout/hierarchy2"/>
    <dgm:cxn modelId="{4FC8E940-FEF9-430A-8635-13D9BEF79E6E}" type="presParOf" srcId="{5EDCDFAD-ED49-435A-9EDE-1D144255747D}" destId="{8B2154DC-99F8-4792-ADEA-630C10E53A60}" srcOrd="1" destOrd="0" presId="urn:microsoft.com/office/officeart/2005/8/layout/hierarchy2"/>
    <dgm:cxn modelId="{ECFBF886-C8D0-457A-AD33-6C9A9671F3C7}" type="presParOf" srcId="{8B2154DC-99F8-4792-ADEA-630C10E53A60}" destId="{D46F7B30-4252-4904-B108-1D06AEFEE40A}" srcOrd="0" destOrd="0" presId="urn:microsoft.com/office/officeart/2005/8/layout/hierarchy2"/>
    <dgm:cxn modelId="{29000846-8E95-4CE3-BB99-C690C6BC7A59}" type="presParOf" srcId="{D46F7B30-4252-4904-B108-1D06AEFEE40A}" destId="{E36869F6-BF62-4CD3-9D58-A1CFCA73153C}" srcOrd="0" destOrd="0" presId="urn:microsoft.com/office/officeart/2005/8/layout/hierarchy2"/>
    <dgm:cxn modelId="{B1CC282C-84C1-4D0B-9F3D-79645BA5E790}" type="presParOf" srcId="{8B2154DC-99F8-4792-ADEA-630C10E53A60}" destId="{5A26F2AE-9C46-4920-86B3-4E3A17BF2B58}" srcOrd="1" destOrd="0" presId="urn:microsoft.com/office/officeart/2005/8/layout/hierarchy2"/>
    <dgm:cxn modelId="{5602A276-724B-4570-8F1D-5081FC522312}" type="presParOf" srcId="{5A26F2AE-9C46-4920-86B3-4E3A17BF2B58}" destId="{A806C30A-4A88-4104-9B57-B00A0F6CFF1A}" srcOrd="0" destOrd="0" presId="urn:microsoft.com/office/officeart/2005/8/layout/hierarchy2"/>
    <dgm:cxn modelId="{28C91D76-892E-480C-94B9-1BA6DF4EF951}" type="presParOf" srcId="{5A26F2AE-9C46-4920-86B3-4E3A17BF2B58}" destId="{F146947E-78AE-46AE-A8F1-CB6606DB02D0}" srcOrd="1" destOrd="0" presId="urn:microsoft.com/office/officeart/2005/8/layout/hierarchy2"/>
    <dgm:cxn modelId="{89A0C3C8-1C6C-4E5E-96A1-467F948422E2}" type="presParOf" srcId="{F146947E-78AE-46AE-A8F1-CB6606DB02D0}" destId="{A95F21FA-76AB-4014-8B7F-BE847437F4F8}" srcOrd="0" destOrd="0" presId="urn:microsoft.com/office/officeart/2005/8/layout/hierarchy2"/>
    <dgm:cxn modelId="{4E485BA9-F16C-49D9-91B3-B18AB32DD4A7}" type="presParOf" srcId="{A95F21FA-76AB-4014-8B7F-BE847437F4F8}" destId="{EDEBDD4F-5149-452B-8409-FABCC8A35FC6}" srcOrd="0" destOrd="0" presId="urn:microsoft.com/office/officeart/2005/8/layout/hierarchy2"/>
    <dgm:cxn modelId="{FAEE5149-0A76-4BED-8283-22462517D45A}" type="presParOf" srcId="{F146947E-78AE-46AE-A8F1-CB6606DB02D0}" destId="{B4BC3F8F-1D80-45DD-8557-B2C9CB8C484A}" srcOrd="1" destOrd="0" presId="urn:microsoft.com/office/officeart/2005/8/layout/hierarchy2"/>
    <dgm:cxn modelId="{506837B2-5EFB-4C3C-A29A-97EF501D26CB}" type="presParOf" srcId="{B4BC3F8F-1D80-45DD-8557-B2C9CB8C484A}" destId="{A0479302-15BA-4BCD-8CAC-C93E13188E88}" srcOrd="0" destOrd="0" presId="urn:microsoft.com/office/officeart/2005/8/layout/hierarchy2"/>
    <dgm:cxn modelId="{83D05032-33E0-465A-A6B8-E383FFB7574D}" type="presParOf" srcId="{B4BC3F8F-1D80-45DD-8557-B2C9CB8C484A}" destId="{44AD537B-041E-4DD3-9710-DA9FF14CFF6B}" srcOrd="1" destOrd="0" presId="urn:microsoft.com/office/officeart/2005/8/layout/hierarchy2"/>
    <dgm:cxn modelId="{6DC40AAC-938F-42EE-B9F5-47994F68ED59}" type="presParOf" srcId="{F146947E-78AE-46AE-A8F1-CB6606DB02D0}" destId="{815A645E-C1C2-4F52-96CF-B38484650E3F}" srcOrd="2" destOrd="0" presId="urn:microsoft.com/office/officeart/2005/8/layout/hierarchy2"/>
    <dgm:cxn modelId="{BA34935C-EC1C-46EB-9391-2B78E9708FEA}" type="presParOf" srcId="{815A645E-C1C2-4F52-96CF-B38484650E3F}" destId="{9FBEC838-08F2-4C09-84CA-4AA52C9A32E1}" srcOrd="0" destOrd="0" presId="urn:microsoft.com/office/officeart/2005/8/layout/hierarchy2"/>
    <dgm:cxn modelId="{12B2C35E-DC6D-44B8-B4C0-103A379F5891}" type="presParOf" srcId="{F146947E-78AE-46AE-A8F1-CB6606DB02D0}" destId="{4DD04481-1DA7-4DFB-8C27-6C6EA7330181}" srcOrd="3" destOrd="0" presId="urn:microsoft.com/office/officeart/2005/8/layout/hierarchy2"/>
    <dgm:cxn modelId="{713AB6F3-6133-48C1-87DA-F479EDBCD651}" type="presParOf" srcId="{4DD04481-1DA7-4DFB-8C27-6C6EA7330181}" destId="{93F573C5-F502-4462-BFF1-57C09B4174E9}" srcOrd="0" destOrd="0" presId="urn:microsoft.com/office/officeart/2005/8/layout/hierarchy2"/>
    <dgm:cxn modelId="{5240A8E8-998B-4320-BBF0-051069B9BAB3}" type="presParOf" srcId="{4DD04481-1DA7-4DFB-8C27-6C6EA7330181}" destId="{8AD013DA-AA26-4586-B87C-5F3226DE3C50}" srcOrd="1" destOrd="0" presId="urn:microsoft.com/office/officeart/2005/8/layout/hierarchy2"/>
    <dgm:cxn modelId="{2E40E235-AD00-4F3E-A162-01885B9B2617}" type="presParOf" srcId="{8B2154DC-99F8-4792-ADEA-630C10E53A60}" destId="{97F2AED1-0D19-4494-80DF-A40D0890DADC}" srcOrd="2" destOrd="0" presId="urn:microsoft.com/office/officeart/2005/8/layout/hierarchy2"/>
    <dgm:cxn modelId="{F76478D4-FDD2-4371-822B-2B435E9C2ABD}" type="presParOf" srcId="{97F2AED1-0D19-4494-80DF-A40D0890DADC}" destId="{0B8303D6-404F-477B-809F-0090DBBD384B}" srcOrd="0" destOrd="0" presId="urn:microsoft.com/office/officeart/2005/8/layout/hierarchy2"/>
    <dgm:cxn modelId="{E7298BC1-56FE-4217-AF5D-312D9FB746F1}" type="presParOf" srcId="{8B2154DC-99F8-4792-ADEA-630C10E53A60}" destId="{A0B8325F-7166-4BBA-B939-084C50C16AA0}" srcOrd="3" destOrd="0" presId="urn:microsoft.com/office/officeart/2005/8/layout/hierarchy2"/>
    <dgm:cxn modelId="{85B55B01-0E9B-464D-B2E1-97EBF72CED16}" type="presParOf" srcId="{A0B8325F-7166-4BBA-B939-084C50C16AA0}" destId="{EAC2DCBA-C558-4FB7-A827-D20E718459A3}" srcOrd="0" destOrd="0" presId="urn:microsoft.com/office/officeart/2005/8/layout/hierarchy2"/>
    <dgm:cxn modelId="{7B0B7D73-FD03-4055-8FD4-884FB9234713}" type="presParOf" srcId="{A0B8325F-7166-4BBA-B939-084C50C16AA0}" destId="{678DD39A-B6A0-4878-AC7E-6A9A541F7B54}" srcOrd="1" destOrd="0" presId="urn:microsoft.com/office/officeart/2005/8/layout/hierarchy2"/>
    <dgm:cxn modelId="{3B528652-EF5E-46F2-BB46-08DD9E2A42F3}" type="presParOf" srcId="{678DD39A-B6A0-4878-AC7E-6A9A541F7B54}" destId="{F95B63A7-306D-4655-8287-B065060CACE7}" srcOrd="0" destOrd="0" presId="urn:microsoft.com/office/officeart/2005/8/layout/hierarchy2"/>
    <dgm:cxn modelId="{389E68FC-2760-4C74-A11D-0595C7ABBD70}" type="presParOf" srcId="{F95B63A7-306D-4655-8287-B065060CACE7}" destId="{C0A5425D-9F17-4471-A7AC-D690C0F873D3}" srcOrd="0" destOrd="0" presId="urn:microsoft.com/office/officeart/2005/8/layout/hierarchy2"/>
    <dgm:cxn modelId="{3BF17138-4947-4E30-9B90-1F4431974D81}" type="presParOf" srcId="{678DD39A-B6A0-4878-AC7E-6A9A541F7B54}" destId="{EB29EDC5-AC2A-4E12-86D0-117F7E8E5AD5}" srcOrd="1" destOrd="0" presId="urn:microsoft.com/office/officeart/2005/8/layout/hierarchy2"/>
    <dgm:cxn modelId="{9E8C5DF2-7B98-41A8-8ED7-B73532CF76C0}" type="presParOf" srcId="{EB29EDC5-AC2A-4E12-86D0-117F7E8E5AD5}" destId="{4785AB03-084F-489F-A239-DFD1603C4D58}" srcOrd="0" destOrd="0" presId="urn:microsoft.com/office/officeart/2005/8/layout/hierarchy2"/>
    <dgm:cxn modelId="{FA625F08-927F-4BC7-832A-0397AC14FB8E}" type="presParOf" srcId="{EB29EDC5-AC2A-4E12-86D0-117F7E8E5AD5}" destId="{73B2FABC-7091-4896-86D6-162DBB26E222}" srcOrd="1" destOrd="0" presId="urn:microsoft.com/office/officeart/2005/8/layout/hierarchy2"/>
    <dgm:cxn modelId="{2B5FA031-88DF-4E09-BB0E-BB90AB059789}" type="presParOf" srcId="{678DD39A-B6A0-4878-AC7E-6A9A541F7B54}" destId="{DD3DF4F0-8BF5-4C2C-A451-24875C2EB0E9}" srcOrd="2" destOrd="0" presId="urn:microsoft.com/office/officeart/2005/8/layout/hierarchy2"/>
    <dgm:cxn modelId="{205FA623-D29D-4558-B516-3F85664D90A6}" type="presParOf" srcId="{DD3DF4F0-8BF5-4C2C-A451-24875C2EB0E9}" destId="{08D3BA01-2648-46F8-9FE4-96C72D9B5E1E}" srcOrd="0" destOrd="0" presId="urn:microsoft.com/office/officeart/2005/8/layout/hierarchy2"/>
    <dgm:cxn modelId="{E893BAC1-205D-4536-AFFD-5BD0DB29973E}" type="presParOf" srcId="{678DD39A-B6A0-4878-AC7E-6A9A541F7B54}" destId="{60760C7A-F53B-4C99-A48E-998703749253}" srcOrd="3" destOrd="0" presId="urn:microsoft.com/office/officeart/2005/8/layout/hierarchy2"/>
    <dgm:cxn modelId="{0750663C-F36D-46DE-A16A-0027E774DC14}" type="presParOf" srcId="{60760C7A-F53B-4C99-A48E-998703749253}" destId="{809A6376-1FD7-47CA-9ED3-27820D7F097F}" srcOrd="0" destOrd="0" presId="urn:microsoft.com/office/officeart/2005/8/layout/hierarchy2"/>
    <dgm:cxn modelId="{2AE8292E-9AC5-427C-A04D-34F6D6B08E54}" type="presParOf" srcId="{60760C7A-F53B-4C99-A48E-998703749253}" destId="{F098A025-E0D5-4D5D-8FAD-041D6A11793C}" srcOrd="1" destOrd="0" presId="urn:microsoft.com/office/officeart/2005/8/layout/hierarchy2"/>
    <dgm:cxn modelId="{3069774E-2D2E-47AB-BBE8-F012BAFBD8FC}" type="presParOf" srcId="{678DD39A-B6A0-4878-AC7E-6A9A541F7B54}" destId="{8E594D59-D190-49D3-92E3-AE991EA6AE10}" srcOrd="4" destOrd="0" presId="urn:microsoft.com/office/officeart/2005/8/layout/hierarchy2"/>
    <dgm:cxn modelId="{9002D7A2-5FA4-41A7-8901-4DD73BDBB26B}" type="presParOf" srcId="{8E594D59-D190-49D3-92E3-AE991EA6AE10}" destId="{9B591100-8E83-40F7-B2E8-77E3661FC8F0}" srcOrd="0" destOrd="0" presId="urn:microsoft.com/office/officeart/2005/8/layout/hierarchy2"/>
    <dgm:cxn modelId="{9C66D14E-0B4F-4830-BFCB-CE790E9EB768}" type="presParOf" srcId="{678DD39A-B6A0-4878-AC7E-6A9A541F7B54}" destId="{5DDB67D0-2CEC-473F-97D2-5FC1853D3382}" srcOrd="5" destOrd="0" presId="urn:microsoft.com/office/officeart/2005/8/layout/hierarchy2"/>
    <dgm:cxn modelId="{268446E6-EAF3-47F5-B7EA-5985CF32E39B}" type="presParOf" srcId="{5DDB67D0-2CEC-473F-97D2-5FC1853D3382}" destId="{F08B343F-4611-4B9B-84CC-52B34998782E}" srcOrd="0" destOrd="0" presId="urn:microsoft.com/office/officeart/2005/8/layout/hierarchy2"/>
    <dgm:cxn modelId="{F1E70316-729B-4D03-9EBB-55E098CA3D58}" type="presParOf" srcId="{5DDB67D0-2CEC-473F-97D2-5FC1853D3382}" destId="{B53B9F91-CB6C-4718-A3DA-1E355A5B1DC8}" srcOrd="1" destOrd="0" presId="urn:microsoft.com/office/officeart/2005/8/layout/hierarchy2"/>
    <dgm:cxn modelId="{A568E39A-848E-42CE-804D-C43DC662F18D}" type="presParOf" srcId="{678DD39A-B6A0-4878-AC7E-6A9A541F7B54}" destId="{7AB69CF6-229F-4A46-82C4-028EE0FBC3E2}" srcOrd="6" destOrd="0" presId="urn:microsoft.com/office/officeart/2005/8/layout/hierarchy2"/>
    <dgm:cxn modelId="{C6866557-94FB-447A-B81A-267A9CB19BB6}" type="presParOf" srcId="{7AB69CF6-229F-4A46-82C4-028EE0FBC3E2}" destId="{34B2C577-CF7B-4B33-847C-7C02BD5511FE}" srcOrd="0" destOrd="0" presId="urn:microsoft.com/office/officeart/2005/8/layout/hierarchy2"/>
    <dgm:cxn modelId="{3CDFADAA-CF82-4DC8-8A83-80797A02B1FB}" type="presParOf" srcId="{678DD39A-B6A0-4878-AC7E-6A9A541F7B54}" destId="{575843DC-A3CA-41DB-9EA7-9821B80F5EDC}" srcOrd="7" destOrd="0" presId="urn:microsoft.com/office/officeart/2005/8/layout/hierarchy2"/>
    <dgm:cxn modelId="{9C297A8E-2E0F-40D8-AE4F-D065A28B7CB0}" type="presParOf" srcId="{575843DC-A3CA-41DB-9EA7-9821B80F5EDC}" destId="{9B785A27-6515-4B8B-B965-105833A72079}" srcOrd="0" destOrd="0" presId="urn:microsoft.com/office/officeart/2005/8/layout/hierarchy2"/>
    <dgm:cxn modelId="{01424171-2A50-4510-8EB3-60A33F3EE8DA}" type="presParOf" srcId="{575843DC-A3CA-41DB-9EA7-9821B80F5EDC}" destId="{DF394D0C-185E-4DDD-AF41-2CFE7F3EFE4D}" srcOrd="1" destOrd="0" presId="urn:microsoft.com/office/officeart/2005/8/layout/hierarchy2"/>
    <dgm:cxn modelId="{8DF1202A-EF98-430D-8251-EAFF0754C6B0}" type="presParOf" srcId="{678DD39A-B6A0-4878-AC7E-6A9A541F7B54}" destId="{4B99B2E0-CCB9-4A67-A61F-1A25D64F7135}" srcOrd="8" destOrd="0" presId="urn:microsoft.com/office/officeart/2005/8/layout/hierarchy2"/>
    <dgm:cxn modelId="{1F5510F1-7391-4B4E-83D9-120B5E644DFA}" type="presParOf" srcId="{4B99B2E0-CCB9-4A67-A61F-1A25D64F7135}" destId="{0373A126-15F0-4D4E-85A1-2F013EE5712E}" srcOrd="0" destOrd="0" presId="urn:microsoft.com/office/officeart/2005/8/layout/hierarchy2"/>
    <dgm:cxn modelId="{6E155C22-7CFA-4C60-A698-92BD80A93A63}" type="presParOf" srcId="{678DD39A-B6A0-4878-AC7E-6A9A541F7B54}" destId="{73C357CD-A436-40CD-8FEF-963DEE10DCCF}" srcOrd="9" destOrd="0" presId="urn:microsoft.com/office/officeart/2005/8/layout/hierarchy2"/>
    <dgm:cxn modelId="{8F1F15CE-CAF7-44EB-8C02-075DE242CF2A}" type="presParOf" srcId="{73C357CD-A436-40CD-8FEF-963DEE10DCCF}" destId="{7BAD77B5-F2D8-49F6-869F-D2DE64562449}" srcOrd="0" destOrd="0" presId="urn:microsoft.com/office/officeart/2005/8/layout/hierarchy2"/>
    <dgm:cxn modelId="{B7C2E493-4380-4734-B697-F27E8DFCA41D}" type="presParOf" srcId="{73C357CD-A436-40CD-8FEF-963DEE10DCCF}" destId="{FD4260B7-F9BC-4F55-826D-49349A0C0A86}"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EF6F35-8EBF-446B-87E0-7E156B92CE4E}" type="doc">
      <dgm:prSet loTypeId="urn:microsoft.com/office/officeart/2005/8/layout/hList6" loCatId="list" qsTypeId="urn:microsoft.com/office/officeart/2005/8/quickstyle/simple1" qsCatId="simple" csTypeId="urn:microsoft.com/office/officeart/2005/8/colors/accent3_4" csCatId="accent3" phldr="1"/>
      <dgm:spPr/>
      <dgm:t>
        <a:bodyPr/>
        <a:lstStyle/>
        <a:p>
          <a:endParaRPr lang="en-IN"/>
        </a:p>
      </dgm:t>
    </dgm:pt>
    <dgm:pt modelId="{4C9903C6-3F42-47B9-9195-A2BE9BBA27F0}">
      <dgm:prSet phldrT="[Text]"/>
      <dgm:spPr/>
      <dgm:t>
        <a:bodyPr/>
        <a:lstStyle/>
        <a:p>
          <a:pPr algn="ctr"/>
          <a:r>
            <a:rPr lang="en-IN" b="1" smtClean="0">
              <a:solidFill>
                <a:schemeClr val="tx1"/>
              </a:solidFill>
            </a:rPr>
            <a:t>CGHS : Central Govt. Health Scheme</a:t>
          </a:r>
          <a:endParaRPr lang="en-IN" b="1" dirty="0">
            <a:solidFill>
              <a:schemeClr val="tx1"/>
            </a:solidFill>
          </a:endParaRPr>
        </a:p>
      </dgm:t>
    </dgm:pt>
    <dgm:pt modelId="{C05FC8E5-117F-455C-BD31-27EE234D62CF}" type="parTrans" cxnId="{0F969A7A-BD79-4F2B-86F0-42FA1991E778}">
      <dgm:prSet/>
      <dgm:spPr/>
      <dgm:t>
        <a:bodyPr/>
        <a:lstStyle/>
        <a:p>
          <a:endParaRPr lang="en-IN"/>
        </a:p>
      </dgm:t>
    </dgm:pt>
    <dgm:pt modelId="{5BF9EF6C-E794-42C8-975E-684C1F4A62C3}" type="sibTrans" cxnId="{0F969A7A-BD79-4F2B-86F0-42FA1991E778}">
      <dgm:prSet/>
      <dgm:spPr/>
      <dgm:t>
        <a:bodyPr/>
        <a:lstStyle/>
        <a:p>
          <a:endParaRPr lang="en-IN"/>
        </a:p>
      </dgm:t>
    </dgm:pt>
    <dgm:pt modelId="{44900D34-85F5-41D7-B0AB-3CB4094B679F}">
      <dgm:prSet phldrT="[Text]"/>
      <dgm:spPr/>
      <dgm:t>
        <a:bodyPr/>
        <a:lstStyle/>
        <a:p>
          <a:pPr algn="l"/>
          <a:r>
            <a:rPr lang="en-IN" smtClean="0">
              <a:solidFill>
                <a:schemeClr val="tx1"/>
              </a:solidFill>
            </a:rPr>
            <a:t>Estd. 1954 Medical care to Central Govt. employees &amp; family</a:t>
          </a:r>
          <a:endParaRPr lang="en-IN" dirty="0">
            <a:solidFill>
              <a:schemeClr val="tx1"/>
            </a:solidFill>
          </a:endParaRPr>
        </a:p>
      </dgm:t>
    </dgm:pt>
    <dgm:pt modelId="{74B7A3B9-9907-4170-B3F9-5AF934088B6E}" type="parTrans" cxnId="{1AE94E59-E5F6-4BFA-87E0-FFCFE47759F5}">
      <dgm:prSet/>
      <dgm:spPr/>
      <dgm:t>
        <a:bodyPr/>
        <a:lstStyle/>
        <a:p>
          <a:endParaRPr lang="en-IN"/>
        </a:p>
      </dgm:t>
    </dgm:pt>
    <dgm:pt modelId="{2C7F110E-8B8B-4245-BC0B-D5C98600B0C1}" type="sibTrans" cxnId="{1AE94E59-E5F6-4BFA-87E0-FFCFE47759F5}">
      <dgm:prSet/>
      <dgm:spPr/>
      <dgm:t>
        <a:bodyPr/>
        <a:lstStyle/>
        <a:p>
          <a:endParaRPr lang="en-IN"/>
        </a:p>
      </dgm:t>
    </dgm:pt>
    <dgm:pt modelId="{74BD9F57-3C7F-4226-8795-BBCA6150BAD1}">
      <dgm:prSet phldrT="[Text]"/>
      <dgm:spPr/>
      <dgm:t>
        <a:bodyPr/>
        <a:lstStyle/>
        <a:p>
          <a:pPr algn="l"/>
          <a:r>
            <a:rPr lang="en-IN" smtClean="0">
              <a:solidFill>
                <a:schemeClr val="tx1"/>
              </a:solidFill>
            </a:rPr>
            <a:t>All categories of current as well as former govt. employee, member of parliaments</a:t>
          </a:r>
          <a:endParaRPr lang="en-IN" dirty="0">
            <a:solidFill>
              <a:schemeClr val="tx1"/>
            </a:solidFill>
          </a:endParaRPr>
        </a:p>
      </dgm:t>
    </dgm:pt>
    <dgm:pt modelId="{A97E1A28-2824-49EC-88AF-EE920E53A3B2}" type="parTrans" cxnId="{25A62626-98D2-4BB1-9EA4-5FEE29750D40}">
      <dgm:prSet/>
      <dgm:spPr/>
      <dgm:t>
        <a:bodyPr/>
        <a:lstStyle/>
        <a:p>
          <a:endParaRPr lang="en-IN"/>
        </a:p>
      </dgm:t>
    </dgm:pt>
    <dgm:pt modelId="{898F8EB9-456B-41C2-BC30-D010EDD37F5C}" type="sibTrans" cxnId="{25A62626-98D2-4BB1-9EA4-5FEE29750D40}">
      <dgm:prSet/>
      <dgm:spPr/>
      <dgm:t>
        <a:bodyPr/>
        <a:lstStyle/>
        <a:p>
          <a:endParaRPr lang="en-IN"/>
        </a:p>
      </dgm:t>
    </dgm:pt>
    <dgm:pt modelId="{357D5959-2376-4D7E-B398-9D06BE1449B5}">
      <dgm:prSet phldrT="[Text]"/>
      <dgm:spPr/>
      <dgm:t>
        <a:bodyPr/>
        <a:lstStyle/>
        <a:p>
          <a:pPr algn="ctr"/>
          <a:r>
            <a:rPr lang="en-IN" b="1" smtClean="0">
              <a:solidFill>
                <a:schemeClr val="tx1"/>
              </a:solidFill>
            </a:rPr>
            <a:t>ESIS : Employees State Insurance Scheme</a:t>
          </a:r>
          <a:endParaRPr lang="en-IN" b="1" dirty="0">
            <a:solidFill>
              <a:schemeClr val="tx1"/>
            </a:solidFill>
          </a:endParaRPr>
        </a:p>
      </dgm:t>
    </dgm:pt>
    <dgm:pt modelId="{C16CDDFC-F56C-4289-99A4-3417682DE95F}" type="parTrans" cxnId="{BB296395-46F3-440B-A6D1-535EF24B8F92}">
      <dgm:prSet/>
      <dgm:spPr/>
      <dgm:t>
        <a:bodyPr/>
        <a:lstStyle/>
        <a:p>
          <a:endParaRPr lang="en-IN"/>
        </a:p>
      </dgm:t>
    </dgm:pt>
    <dgm:pt modelId="{CF692A71-453F-4C3D-9C94-2C9B4D33C5C1}" type="sibTrans" cxnId="{BB296395-46F3-440B-A6D1-535EF24B8F92}">
      <dgm:prSet/>
      <dgm:spPr/>
      <dgm:t>
        <a:bodyPr/>
        <a:lstStyle/>
        <a:p>
          <a:endParaRPr lang="en-IN"/>
        </a:p>
      </dgm:t>
    </dgm:pt>
    <dgm:pt modelId="{8870198F-C776-4477-89C0-068CCB360524}">
      <dgm:prSet phldrT="[Text]"/>
      <dgm:spPr/>
      <dgm:t>
        <a:bodyPr/>
        <a:lstStyle/>
        <a:p>
          <a:pPr algn="l"/>
          <a:r>
            <a:rPr lang="en-IN" dirty="0" err="1" smtClean="0">
              <a:solidFill>
                <a:schemeClr val="tx1"/>
              </a:solidFill>
            </a:rPr>
            <a:t>Estd</a:t>
          </a:r>
          <a:r>
            <a:rPr lang="en-IN" dirty="0" smtClean="0">
              <a:solidFill>
                <a:schemeClr val="tx1"/>
              </a:solidFill>
            </a:rPr>
            <a:t>. 1948</a:t>
          </a:r>
          <a:endParaRPr lang="en-IN" dirty="0">
            <a:solidFill>
              <a:schemeClr val="tx1"/>
            </a:solidFill>
          </a:endParaRPr>
        </a:p>
      </dgm:t>
    </dgm:pt>
    <dgm:pt modelId="{0B102A01-BE3E-4EDC-9E39-659E2DDB4B7D}" type="parTrans" cxnId="{3A614554-F92F-470D-A555-664D815D42B8}">
      <dgm:prSet/>
      <dgm:spPr/>
      <dgm:t>
        <a:bodyPr/>
        <a:lstStyle/>
        <a:p>
          <a:endParaRPr lang="en-IN"/>
        </a:p>
      </dgm:t>
    </dgm:pt>
    <dgm:pt modelId="{D86FDA7B-1121-4BD6-8217-32E58144CCCC}" type="sibTrans" cxnId="{3A614554-F92F-470D-A555-664D815D42B8}">
      <dgm:prSet/>
      <dgm:spPr/>
      <dgm:t>
        <a:bodyPr/>
        <a:lstStyle/>
        <a:p>
          <a:endParaRPr lang="en-IN"/>
        </a:p>
      </dgm:t>
    </dgm:pt>
    <dgm:pt modelId="{B5E2FDF1-C606-4EBB-A48E-96479E637D7D}">
      <dgm:prSet phldrT="[Text]"/>
      <dgm:spPr/>
      <dgm:t>
        <a:bodyPr/>
        <a:lstStyle/>
        <a:p>
          <a:pPr algn="l"/>
          <a:r>
            <a:rPr lang="en-IN" dirty="0" smtClean="0">
              <a:solidFill>
                <a:schemeClr val="tx1"/>
              </a:solidFill>
            </a:rPr>
            <a:t>Provides cash &amp; medical benefits</a:t>
          </a:r>
          <a:endParaRPr lang="en-IN" dirty="0">
            <a:solidFill>
              <a:schemeClr val="tx1"/>
            </a:solidFill>
          </a:endParaRPr>
        </a:p>
      </dgm:t>
    </dgm:pt>
    <dgm:pt modelId="{38422A0E-5A98-43FF-8A56-83F2762EFFAA}" type="parTrans" cxnId="{09467632-5C19-4F70-864A-B6481972D34D}">
      <dgm:prSet/>
      <dgm:spPr/>
      <dgm:t>
        <a:bodyPr/>
        <a:lstStyle/>
        <a:p>
          <a:endParaRPr lang="en-IN"/>
        </a:p>
      </dgm:t>
    </dgm:pt>
    <dgm:pt modelId="{B2C5527F-BEA0-46A5-9EFD-79A0F72452DB}" type="sibTrans" cxnId="{09467632-5C19-4F70-864A-B6481972D34D}">
      <dgm:prSet/>
      <dgm:spPr/>
      <dgm:t>
        <a:bodyPr/>
        <a:lstStyle/>
        <a:p>
          <a:endParaRPr lang="en-IN"/>
        </a:p>
      </dgm:t>
    </dgm:pt>
    <dgm:pt modelId="{90E2A954-9829-43BE-AF34-501510EAD746}">
      <dgm:prSet phldrT="[Text]"/>
      <dgm:spPr/>
      <dgm:t>
        <a:bodyPr/>
        <a:lstStyle/>
        <a:p>
          <a:pPr algn="l"/>
          <a:r>
            <a:rPr lang="en-IN" smtClean="0">
              <a:solidFill>
                <a:schemeClr val="tx1"/>
              </a:solidFill>
            </a:rPr>
            <a:t>Managed by ESIC- Govt owned organisation</a:t>
          </a:r>
          <a:endParaRPr lang="en-IN" dirty="0">
            <a:solidFill>
              <a:schemeClr val="tx1"/>
            </a:solidFill>
          </a:endParaRPr>
        </a:p>
      </dgm:t>
    </dgm:pt>
    <dgm:pt modelId="{9781A84A-C5E0-437A-B11E-4C91A1334317}" type="parTrans" cxnId="{75376F93-75BB-4C3D-B3D3-7B367FFEBF4A}">
      <dgm:prSet/>
      <dgm:spPr/>
    </dgm:pt>
    <dgm:pt modelId="{D717BC5F-E001-46D4-82CE-35B69043C3AD}" type="sibTrans" cxnId="{75376F93-75BB-4C3D-B3D3-7B367FFEBF4A}">
      <dgm:prSet/>
      <dgm:spPr/>
    </dgm:pt>
    <dgm:pt modelId="{A98C6643-E8D2-4607-B8DF-2C2130F96E93}">
      <dgm:prSet phldrT="[Text]"/>
      <dgm:spPr/>
      <dgm:t>
        <a:bodyPr/>
        <a:lstStyle/>
        <a:p>
          <a:pPr algn="l"/>
          <a:r>
            <a:rPr lang="en-IN" dirty="0" smtClean="0">
              <a:solidFill>
                <a:schemeClr val="tx1"/>
              </a:solidFill>
            </a:rPr>
            <a:t>Social Security to Formal Sectors</a:t>
          </a:r>
          <a:endParaRPr lang="en-IN" dirty="0">
            <a:solidFill>
              <a:schemeClr val="tx1"/>
            </a:solidFill>
          </a:endParaRPr>
        </a:p>
      </dgm:t>
    </dgm:pt>
    <dgm:pt modelId="{1D1101D1-C8DE-448A-BFD3-964D72DD5A1F}" type="parTrans" cxnId="{AF8CEFC2-1ED9-4C71-9292-6BDB64549BBA}">
      <dgm:prSet/>
      <dgm:spPr/>
    </dgm:pt>
    <dgm:pt modelId="{2263290B-14A9-45A3-A27B-BD4CD6095EB1}" type="sibTrans" cxnId="{AF8CEFC2-1ED9-4C71-9292-6BDB64549BBA}">
      <dgm:prSet/>
      <dgm:spPr/>
    </dgm:pt>
    <dgm:pt modelId="{DE3D6F42-CBD5-4D4E-AA96-2A7772DCF0E9}">
      <dgm:prSet phldrT="[Text]"/>
      <dgm:spPr/>
      <dgm:t>
        <a:bodyPr/>
        <a:lstStyle/>
        <a:p>
          <a:pPr algn="l"/>
          <a:r>
            <a:rPr lang="en-IN" smtClean="0">
              <a:solidFill>
                <a:schemeClr val="tx1"/>
              </a:solidFill>
            </a:rPr>
            <a:t>All factories using power &amp; 20+ employees.</a:t>
          </a:r>
          <a:endParaRPr lang="en-IN" dirty="0">
            <a:solidFill>
              <a:schemeClr val="tx1"/>
            </a:solidFill>
          </a:endParaRPr>
        </a:p>
      </dgm:t>
    </dgm:pt>
    <dgm:pt modelId="{F7C40B45-F4C1-49D0-B352-CD7C8F71B79A}" type="parTrans" cxnId="{31BEE2B7-65E5-4E4D-B214-CA29EA64252F}">
      <dgm:prSet/>
      <dgm:spPr/>
    </dgm:pt>
    <dgm:pt modelId="{A94F9FDE-7D6F-48AC-AF3F-1504BBED0494}" type="sibTrans" cxnId="{31BEE2B7-65E5-4E4D-B214-CA29EA64252F}">
      <dgm:prSet/>
      <dgm:spPr/>
    </dgm:pt>
    <dgm:pt modelId="{0E31F0C7-D4C5-4725-9B1C-2060CDA10BAD}">
      <dgm:prSet phldrT="[Text]"/>
      <dgm:spPr/>
      <dgm:t>
        <a:bodyPr/>
        <a:lstStyle/>
        <a:p>
          <a:pPr algn="l"/>
          <a:r>
            <a:rPr lang="en-IN" dirty="0" smtClean="0">
              <a:solidFill>
                <a:schemeClr val="tx1"/>
              </a:solidFill>
            </a:rPr>
            <a:t>Mines &amp; Plantation are excluded.</a:t>
          </a:r>
          <a:endParaRPr lang="en-IN" dirty="0">
            <a:solidFill>
              <a:schemeClr val="tx1"/>
            </a:solidFill>
          </a:endParaRPr>
        </a:p>
      </dgm:t>
    </dgm:pt>
    <dgm:pt modelId="{5E8F2136-CE1C-4FA1-8E30-291FF305C11C}" type="parTrans" cxnId="{F8368191-F9F7-4B7F-888D-ABDFC5F494DA}">
      <dgm:prSet/>
      <dgm:spPr/>
    </dgm:pt>
    <dgm:pt modelId="{858E3502-D690-4AD6-A68D-AE9615EEB7C6}" type="sibTrans" cxnId="{F8368191-F9F7-4B7F-888D-ABDFC5F494DA}">
      <dgm:prSet/>
      <dgm:spPr/>
    </dgm:pt>
    <dgm:pt modelId="{86CF47EA-17C0-467A-B2C9-FC06125D4EEC}" type="pres">
      <dgm:prSet presAssocID="{2CEF6F35-8EBF-446B-87E0-7E156B92CE4E}" presName="Name0" presStyleCnt="0">
        <dgm:presLayoutVars>
          <dgm:dir/>
          <dgm:resizeHandles val="exact"/>
        </dgm:presLayoutVars>
      </dgm:prSet>
      <dgm:spPr/>
      <dgm:t>
        <a:bodyPr/>
        <a:lstStyle/>
        <a:p>
          <a:endParaRPr lang="en-IN"/>
        </a:p>
      </dgm:t>
    </dgm:pt>
    <dgm:pt modelId="{C525D9BB-8CAE-4570-B23C-2BDE7138DBB1}" type="pres">
      <dgm:prSet presAssocID="{4C9903C6-3F42-47B9-9195-A2BE9BBA27F0}" presName="node" presStyleLbl="node1" presStyleIdx="0" presStyleCnt="2">
        <dgm:presLayoutVars>
          <dgm:bulletEnabled val="1"/>
        </dgm:presLayoutVars>
      </dgm:prSet>
      <dgm:spPr/>
      <dgm:t>
        <a:bodyPr/>
        <a:lstStyle/>
        <a:p>
          <a:endParaRPr lang="en-IN"/>
        </a:p>
      </dgm:t>
    </dgm:pt>
    <dgm:pt modelId="{A8B6F14A-A629-4D0A-AB34-64B02B0940EF}" type="pres">
      <dgm:prSet presAssocID="{5BF9EF6C-E794-42C8-975E-684C1F4A62C3}" presName="sibTrans" presStyleCnt="0"/>
      <dgm:spPr/>
    </dgm:pt>
    <dgm:pt modelId="{7739CF83-D1D2-47E9-B7C8-9967A69F225B}" type="pres">
      <dgm:prSet presAssocID="{357D5959-2376-4D7E-B398-9D06BE1449B5}" presName="node" presStyleLbl="node1" presStyleIdx="1" presStyleCnt="2">
        <dgm:presLayoutVars>
          <dgm:bulletEnabled val="1"/>
        </dgm:presLayoutVars>
      </dgm:prSet>
      <dgm:spPr/>
      <dgm:t>
        <a:bodyPr/>
        <a:lstStyle/>
        <a:p>
          <a:endParaRPr lang="en-IN"/>
        </a:p>
      </dgm:t>
    </dgm:pt>
  </dgm:ptLst>
  <dgm:cxnLst>
    <dgm:cxn modelId="{3A614554-F92F-470D-A555-664D815D42B8}" srcId="{357D5959-2376-4D7E-B398-9D06BE1449B5}" destId="{8870198F-C776-4477-89C0-068CCB360524}" srcOrd="0" destOrd="0" parTransId="{0B102A01-BE3E-4EDC-9E39-659E2DDB4B7D}" sibTransId="{D86FDA7B-1121-4BD6-8217-32E58144CCCC}"/>
    <dgm:cxn modelId="{31BEE2B7-65E5-4E4D-B214-CA29EA64252F}" srcId="{357D5959-2376-4D7E-B398-9D06BE1449B5}" destId="{DE3D6F42-CBD5-4D4E-AA96-2A7772DCF0E9}" srcOrd="4" destOrd="0" parTransId="{F7C40B45-F4C1-49D0-B352-CD7C8F71B79A}" sibTransId="{A94F9FDE-7D6F-48AC-AF3F-1504BBED0494}"/>
    <dgm:cxn modelId="{B74502CE-0B09-4E06-8173-FAEE6E5D3783}" type="presOf" srcId="{8870198F-C776-4477-89C0-068CCB360524}" destId="{7739CF83-D1D2-47E9-B7C8-9967A69F225B}" srcOrd="0" destOrd="1" presId="urn:microsoft.com/office/officeart/2005/8/layout/hList6"/>
    <dgm:cxn modelId="{4B81E5B8-86F8-471C-855B-048EB51ACA96}" type="presOf" srcId="{90E2A954-9829-43BE-AF34-501510EAD746}" destId="{7739CF83-D1D2-47E9-B7C8-9967A69F225B}" srcOrd="0" destOrd="3" presId="urn:microsoft.com/office/officeart/2005/8/layout/hList6"/>
    <dgm:cxn modelId="{0F969A7A-BD79-4F2B-86F0-42FA1991E778}" srcId="{2CEF6F35-8EBF-446B-87E0-7E156B92CE4E}" destId="{4C9903C6-3F42-47B9-9195-A2BE9BBA27F0}" srcOrd="0" destOrd="0" parTransId="{C05FC8E5-117F-455C-BD31-27EE234D62CF}" sibTransId="{5BF9EF6C-E794-42C8-975E-684C1F4A62C3}"/>
    <dgm:cxn modelId="{09467632-5C19-4F70-864A-B6481972D34D}" srcId="{357D5959-2376-4D7E-B398-9D06BE1449B5}" destId="{B5E2FDF1-C606-4EBB-A48E-96479E637D7D}" srcOrd="1" destOrd="0" parTransId="{38422A0E-5A98-43FF-8A56-83F2762EFFAA}" sibTransId="{B2C5527F-BEA0-46A5-9EFD-79A0F72452DB}"/>
    <dgm:cxn modelId="{75376F93-75BB-4C3D-B3D3-7B367FFEBF4A}" srcId="{357D5959-2376-4D7E-B398-9D06BE1449B5}" destId="{90E2A954-9829-43BE-AF34-501510EAD746}" srcOrd="2" destOrd="0" parTransId="{9781A84A-C5E0-437A-B11E-4C91A1334317}" sibTransId="{D717BC5F-E001-46D4-82CE-35B69043C3AD}"/>
    <dgm:cxn modelId="{10BC5150-6C7E-42A6-A920-6F193980E17E}" type="presOf" srcId="{A98C6643-E8D2-4607-B8DF-2C2130F96E93}" destId="{7739CF83-D1D2-47E9-B7C8-9967A69F225B}" srcOrd="0" destOrd="4" presId="urn:microsoft.com/office/officeart/2005/8/layout/hList6"/>
    <dgm:cxn modelId="{F8368191-F9F7-4B7F-888D-ABDFC5F494DA}" srcId="{357D5959-2376-4D7E-B398-9D06BE1449B5}" destId="{0E31F0C7-D4C5-4725-9B1C-2060CDA10BAD}" srcOrd="5" destOrd="0" parTransId="{5E8F2136-CE1C-4FA1-8E30-291FF305C11C}" sibTransId="{858E3502-D690-4AD6-A68D-AE9615EEB7C6}"/>
    <dgm:cxn modelId="{25A62626-98D2-4BB1-9EA4-5FEE29750D40}" srcId="{4C9903C6-3F42-47B9-9195-A2BE9BBA27F0}" destId="{74BD9F57-3C7F-4226-8795-BBCA6150BAD1}" srcOrd="1" destOrd="0" parTransId="{A97E1A28-2824-49EC-88AF-EE920E53A3B2}" sibTransId="{898F8EB9-456B-41C2-BC30-D010EDD37F5C}"/>
    <dgm:cxn modelId="{FF0BE86A-E8A3-41F2-A854-3551276D992B}" type="presOf" srcId="{B5E2FDF1-C606-4EBB-A48E-96479E637D7D}" destId="{7739CF83-D1D2-47E9-B7C8-9967A69F225B}" srcOrd="0" destOrd="2" presId="urn:microsoft.com/office/officeart/2005/8/layout/hList6"/>
    <dgm:cxn modelId="{38C9817A-A91A-4DBF-A71A-F077C637B1D0}" type="presOf" srcId="{74BD9F57-3C7F-4226-8795-BBCA6150BAD1}" destId="{C525D9BB-8CAE-4570-B23C-2BDE7138DBB1}" srcOrd="0" destOrd="2" presId="urn:microsoft.com/office/officeart/2005/8/layout/hList6"/>
    <dgm:cxn modelId="{1AE94E59-E5F6-4BFA-87E0-FFCFE47759F5}" srcId="{4C9903C6-3F42-47B9-9195-A2BE9BBA27F0}" destId="{44900D34-85F5-41D7-B0AB-3CB4094B679F}" srcOrd="0" destOrd="0" parTransId="{74B7A3B9-9907-4170-B3F9-5AF934088B6E}" sibTransId="{2C7F110E-8B8B-4245-BC0B-D5C98600B0C1}"/>
    <dgm:cxn modelId="{493FCD15-1054-4594-858E-6931818BC627}" type="presOf" srcId="{2CEF6F35-8EBF-446B-87E0-7E156B92CE4E}" destId="{86CF47EA-17C0-467A-B2C9-FC06125D4EEC}" srcOrd="0" destOrd="0" presId="urn:microsoft.com/office/officeart/2005/8/layout/hList6"/>
    <dgm:cxn modelId="{BB296395-46F3-440B-A6D1-535EF24B8F92}" srcId="{2CEF6F35-8EBF-446B-87E0-7E156B92CE4E}" destId="{357D5959-2376-4D7E-B398-9D06BE1449B5}" srcOrd="1" destOrd="0" parTransId="{C16CDDFC-F56C-4289-99A4-3417682DE95F}" sibTransId="{CF692A71-453F-4C3D-9C94-2C9B4D33C5C1}"/>
    <dgm:cxn modelId="{8566BAC2-B21A-40E9-91F0-28B96113CDA0}" type="presOf" srcId="{0E31F0C7-D4C5-4725-9B1C-2060CDA10BAD}" destId="{7739CF83-D1D2-47E9-B7C8-9967A69F225B}" srcOrd="0" destOrd="6" presId="urn:microsoft.com/office/officeart/2005/8/layout/hList6"/>
    <dgm:cxn modelId="{AF8CEFC2-1ED9-4C71-9292-6BDB64549BBA}" srcId="{357D5959-2376-4D7E-B398-9D06BE1449B5}" destId="{A98C6643-E8D2-4607-B8DF-2C2130F96E93}" srcOrd="3" destOrd="0" parTransId="{1D1101D1-C8DE-448A-BFD3-964D72DD5A1F}" sibTransId="{2263290B-14A9-45A3-A27B-BD4CD6095EB1}"/>
    <dgm:cxn modelId="{DDC96DEE-C226-4F4D-A1F8-985BDFBF23B0}" type="presOf" srcId="{357D5959-2376-4D7E-B398-9D06BE1449B5}" destId="{7739CF83-D1D2-47E9-B7C8-9967A69F225B}" srcOrd="0" destOrd="0" presId="urn:microsoft.com/office/officeart/2005/8/layout/hList6"/>
    <dgm:cxn modelId="{E5E33A98-5549-4041-9DB1-551DA98EEC35}" type="presOf" srcId="{DE3D6F42-CBD5-4D4E-AA96-2A7772DCF0E9}" destId="{7739CF83-D1D2-47E9-B7C8-9967A69F225B}" srcOrd="0" destOrd="5" presId="urn:microsoft.com/office/officeart/2005/8/layout/hList6"/>
    <dgm:cxn modelId="{476FD753-46A6-463D-A306-981F77D716F9}" type="presOf" srcId="{44900D34-85F5-41D7-B0AB-3CB4094B679F}" destId="{C525D9BB-8CAE-4570-B23C-2BDE7138DBB1}" srcOrd="0" destOrd="1" presId="urn:microsoft.com/office/officeart/2005/8/layout/hList6"/>
    <dgm:cxn modelId="{9519B827-AC1D-4686-A5D6-F0EC990D428E}" type="presOf" srcId="{4C9903C6-3F42-47B9-9195-A2BE9BBA27F0}" destId="{C525D9BB-8CAE-4570-B23C-2BDE7138DBB1}" srcOrd="0" destOrd="0" presId="urn:microsoft.com/office/officeart/2005/8/layout/hList6"/>
    <dgm:cxn modelId="{D78AA47E-ACAB-4905-96CF-C4158B46A613}" type="presParOf" srcId="{86CF47EA-17C0-467A-B2C9-FC06125D4EEC}" destId="{C525D9BB-8CAE-4570-B23C-2BDE7138DBB1}" srcOrd="0" destOrd="0" presId="urn:microsoft.com/office/officeart/2005/8/layout/hList6"/>
    <dgm:cxn modelId="{C120C7BC-A1C7-4022-B8C5-54F49131C9C7}" type="presParOf" srcId="{86CF47EA-17C0-467A-B2C9-FC06125D4EEC}" destId="{A8B6F14A-A629-4D0A-AB34-64B02B0940EF}" srcOrd="1" destOrd="0" presId="urn:microsoft.com/office/officeart/2005/8/layout/hList6"/>
    <dgm:cxn modelId="{ECE427E3-E27E-4C2B-94D0-983F03664DF3}" type="presParOf" srcId="{86CF47EA-17C0-467A-B2C9-FC06125D4EEC}" destId="{7739CF83-D1D2-47E9-B7C8-9967A69F225B}"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C723F9-9511-4FEC-9433-D2CA434ECBC2}">
      <dsp:nvSpPr>
        <dsp:cNvPr id="0" name=""/>
        <dsp:cNvSpPr/>
      </dsp:nvSpPr>
      <dsp:spPr>
        <a:xfrm>
          <a:off x="32146" y="1041"/>
          <a:ext cx="2551658" cy="153099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Monetary Protection</a:t>
          </a:r>
          <a:endParaRPr lang="en-IN" sz="2400" kern="1200" dirty="0">
            <a:solidFill>
              <a:schemeClr val="tx1"/>
            </a:solidFill>
          </a:endParaRPr>
        </a:p>
      </dsp:txBody>
      <dsp:txXfrm>
        <a:off x="32146" y="1041"/>
        <a:ext cx="2551658" cy="1530994"/>
      </dsp:txXfrm>
    </dsp:sp>
    <dsp:sp modelId="{C35C21EC-C449-49D6-BCD5-C7F5346EB439}">
      <dsp:nvSpPr>
        <dsp:cNvPr id="0" name=""/>
        <dsp:cNvSpPr/>
      </dsp:nvSpPr>
      <dsp:spPr>
        <a:xfrm>
          <a:off x="2838970" y="1041"/>
          <a:ext cx="2551658" cy="1530994"/>
        </a:xfrm>
        <a:prstGeom prst="rect">
          <a:avLst/>
        </a:prstGeom>
        <a:solidFill>
          <a:schemeClr val="accent4">
            <a:hueOff val="-558096"/>
            <a:satOff val="3362"/>
            <a:lumOff val="2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Protection against Risk</a:t>
          </a:r>
          <a:endParaRPr lang="en-IN" sz="2400" kern="1200" dirty="0">
            <a:solidFill>
              <a:schemeClr val="tx1"/>
            </a:solidFill>
          </a:endParaRPr>
        </a:p>
      </dsp:txBody>
      <dsp:txXfrm>
        <a:off x="2838970" y="1041"/>
        <a:ext cx="2551658" cy="1530994"/>
      </dsp:txXfrm>
    </dsp:sp>
    <dsp:sp modelId="{268E1674-69C3-4DD9-8D52-B2DC58B53626}">
      <dsp:nvSpPr>
        <dsp:cNvPr id="0" name=""/>
        <dsp:cNvSpPr/>
      </dsp:nvSpPr>
      <dsp:spPr>
        <a:xfrm>
          <a:off x="5645794" y="1041"/>
          <a:ext cx="2551658" cy="1530994"/>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Retention of Individual accidents &amp; losses</a:t>
          </a:r>
          <a:endParaRPr lang="en-IN" sz="2400" kern="1200" dirty="0">
            <a:solidFill>
              <a:schemeClr val="tx1"/>
            </a:solidFill>
          </a:endParaRPr>
        </a:p>
      </dsp:txBody>
      <dsp:txXfrm>
        <a:off x="5645794" y="1041"/>
        <a:ext cx="2551658" cy="1530994"/>
      </dsp:txXfrm>
    </dsp:sp>
    <dsp:sp modelId="{92DF3081-74E7-4DBD-AC8B-C774205B23E4}">
      <dsp:nvSpPr>
        <dsp:cNvPr id="0" name=""/>
        <dsp:cNvSpPr/>
      </dsp:nvSpPr>
      <dsp:spPr>
        <a:xfrm>
          <a:off x="32146" y="1787202"/>
          <a:ext cx="2551658" cy="1530994"/>
        </a:xfrm>
        <a:prstGeom prst="rect">
          <a:avLst/>
        </a:prstGeom>
        <a:solidFill>
          <a:schemeClr val="accent4">
            <a:hueOff val="-1674289"/>
            <a:satOff val="10087"/>
            <a:lumOff val="8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Investment in Infrastructural Development</a:t>
          </a:r>
          <a:endParaRPr lang="en-IN" sz="2400" kern="1200" dirty="0">
            <a:solidFill>
              <a:schemeClr val="tx1"/>
            </a:solidFill>
          </a:endParaRPr>
        </a:p>
      </dsp:txBody>
      <dsp:txXfrm>
        <a:off x="32146" y="1787202"/>
        <a:ext cx="2551658" cy="1530994"/>
      </dsp:txXfrm>
    </dsp:sp>
    <dsp:sp modelId="{AC8D08BA-0F37-4C36-A221-5BD2ADD5BE1B}">
      <dsp:nvSpPr>
        <dsp:cNvPr id="0" name=""/>
        <dsp:cNvSpPr/>
      </dsp:nvSpPr>
      <dsp:spPr>
        <a:xfrm>
          <a:off x="2838970" y="1787202"/>
          <a:ext cx="2551658" cy="1530994"/>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Protection of Capital</a:t>
          </a:r>
          <a:endParaRPr lang="en-IN" sz="2400" kern="1200" dirty="0">
            <a:solidFill>
              <a:schemeClr val="tx1"/>
            </a:solidFill>
          </a:endParaRPr>
        </a:p>
      </dsp:txBody>
      <dsp:txXfrm>
        <a:off x="2838970" y="1787202"/>
        <a:ext cx="2551658" cy="1530994"/>
      </dsp:txXfrm>
    </dsp:sp>
    <dsp:sp modelId="{0601BF79-192B-4F41-A95C-35D2EA62DFD7}">
      <dsp:nvSpPr>
        <dsp:cNvPr id="0" name=""/>
        <dsp:cNvSpPr/>
      </dsp:nvSpPr>
      <dsp:spPr>
        <a:xfrm>
          <a:off x="5645794" y="1787202"/>
          <a:ext cx="2551658" cy="1530994"/>
        </a:xfrm>
        <a:prstGeom prst="rect">
          <a:avLst/>
        </a:prstGeom>
        <a:solidFill>
          <a:schemeClr val="accent4">
            <a:hueOff val="-2790481"/>
            <a:satOff val="16812"/>
            <a:lumOff val="13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Collateral Security </a:t>
          </a:r>
          <a:endParaRPr lang="en-IN" sz="2400" kern="1200" dirty="0">
            <a:solidFill>
              <a:schemeClr val="tx1"/>
            </a:solidFill>
          </a:endParaRPr>
        </a:p>
      </dsp:txBody>
      <dsp:txXfrm>
        <a:off x="5645794" y="1787202"/>
        <a:ext cx="2551658" cy="1530994"/>
      </dsp:txXfrm>
    </dsp:sp>
    <dsp:sp modelId="{D0A0982B-8179-4E01-B3A3-B83BC7C349A5}">
      <dsp:nvSpPr>
        <dsp:cNvPr id="0" name=""/>
        <dsp:cNvSpPr/>
      </dsp:nvSpPr>
      <dsp:spPr>
        <a:xfrm>
          <a:off x="32146" y="3573363"/>
          <a:ext cx="2551658" cy="1530994"/>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Increasing productivity &amp; saving national wealth</a:t>
          </a:r>
          <a:endParaRPr lang="en-IN" sz="2400" kern="1200" dirty="0">
            <a:solidFill>
              <a:schemeClr val="tx1"/>
            </a:solidFill>
          </a:endParaRPr>
        </a:p>
      </dsp:txBody>
      <dsp:txXfrm>
        <a:off x="32146" y="3573363"/>
        <a:ext cx="2551658" cy="1530994"/>
      </dsp:txXfrm>
    </dsp:sp>
    <dsp:sp modelId="{CE8999BB-2C46-425D-B681-0322ADFFD042}">
      <dsp:nvSpPr>
        <dsp:cNvPr id="0" name=""/>
        <dsp:cNvSpPr/>
      </dsp:nvSpPr>
      <dsp:spPr>
        <a:xfrm>
          <a:off x="2838970" y="3573363"/>
          <a:ext cx="2551658" cy="1530994"/>
        </a:xfrm>
        <a:prstGeom prst="rect">
          <a:avLst/>
        </a:prstGeom>
        <a:solidFill>
          <a:schemeClr val="accent4">
            <a:hueOff val="-3906673"/>
            <a:satOff val="23537"/>
            <a:lumOff val="18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Aids foreign trade</a:t>
          </a:r>
          <a:endParaRPr lang="en-IN" sz="2400" kern="1200" dirty="0">
            <a:solidFill>
              <a:schemeClr val="tx1"/>
            </a:solidFill>
          </a:endParaRPr>
        </a:p>
      </dsp:txBody>
      <dsp:txXfrm>
        <a:off x="2838970" y="3573363"/>
        <a:ext cx="2551658" cy="1530994"/>
      </dsp:txXfrm>
    </dsp:sp>
    <dsp:sp modelId="{37304821-9C97-481E-AEC0-C7DCC678B83E}">
      <dsp:nvSpPr>
        <dsp:cNvPr id="0" name=""/>
        <dsp:cNvSpPr/>
      </dsp:nvSpPr>
      <dsp:spPr>
        <a:xfrm>
          <a:off x="5645794" y="3573363"/>
          <a:ext cx="2551658" cy="1530994"/>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solidFill>
                <a:schemeClr val="tx1"/>
              </a:solidFill>
            </a:rPr>
            <a:t>Protection to rural economy</a:t>
          </a:r>
          <a:endParaRPr lang="en-IN" sz="2400" kern="1200" dirty="0">
            <a:solidFill>
              <a:schemeClr val="tx1"/>
            </a:solidFill>
          </a:endParaRPr>
        </a:p>
      </dsp:txBody>
      <dsp:txXfrm>
        <a:off x="5645794" y="3573363"/>
        <a:ext cx="2551658" cy="1530994"/>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2000"/>
            <a:lum/>
          </a:blip>
          <a:srcRect/>
          <a:stretch>
            <a:fillRect t="4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en.wikipedia.org/wiki/Insurance_Australia_Group" TargetMode="External"/><Relationship Id="rId2" Type="http://schemas.openxmlformats.org/officeDocument/2006/relationships/hyperlink" Target="https://en.wikipedia.org/wiki/State_Bank_of_India" TargetMode="External"/><Relationship Id="rId1" Type="http://schemas.openxmlformats.org/officeDocument/2006/relationships/slideLayout" Target="../slideLayouts/slideLayout2.xml"/><Relationship Id="rId4" Type="http://schemas.openxmlformats.org/officeDocument/2006/relationships/hyperlink" Target="https://en.wikipedia.org/wiki/Axis_Bank"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en.wikipedia.org/wiki/Fairfax_Financial" TargetMode="External"/><Relationship Id="rId2" Type="http://schemas.openxmlformats.org/officeDocument/2006/relationships/hyperlink" Target="https://en.wikipedia.org/wiki/ICICI_Bank" TargetMode="External"/><Relationship Id="rId1" Type="http://schemas.openxmlformats.org/officeDocument/2006/relationships/slideLayout" Target="../slideLayouts/slideLayout2.xml"/><Relationship Id="rId6" Type="http://schemas.openxmlformats.org/officeDocument/2006/relationships/hyperlink" Target="https://en.wikipedia.org/wiki/Bancassurance" TargetMode="External"/><Relationship Id="rId5" Type="http://schemas.openxmlformats.org/officeDocument/2006/relationships/hyperlink" Target="https://en.wikipedia.org/w/index.php?title=Karur_Vysa_Bank&amp;action=edit&amp;redlink=1" TargetMode="External"/><Relationship Id="rId4" Type="http://schemas.openxmlformats.org/officeDocument/2006/relationships/hyperlink" Target="https://en.wikipedia.org/wiki/Toronto" TargetMode="External"/></Relationships>
</file>

<file path=ppt/slides/_rels/slide55.xml.rels><?xml version="1.0" encoding="UTF-8" standalone="yes"?>
<Relationships xmlns="http://schemas.openxmlformats.org/package/2006/relationships"><Relationship Id="rId8" Type="http://schemas.openxmlformats.org/officeDocument/2006/relationships/hyperlink" Target="https://en.wikipedia.org/wiki/Policy" TargetMode="External"/><Relationship Id="rId13" Type="http://schemas.openxmlformats.org/officeDocument/2006/relationships/hyperlink" Target="https://en.wikipedia.org/wiki/Home_insurance" TargetMode="External"/><Relationship Id="rId3" Type="http://schemas.openxmlformats.org/officeDocument/2006/relationships/hyperlink" Target="https://en.wikipedia.org/wiki/General_insurance" TargetMode="External"/><Relationship Id="rId7" Type="http://schemas.openxmlformats.org/officeDocument/2006/relationships/hyperlink" Target="https://en.wikipedia.org/wiki/Gross_Written_Premium" TargetMode="External"/><Relationship Id="rId12" Type="http://schemas.openxmlformats.org/officeDocument/2006/relationships/hyperlink" Target="https://en.wikipedia.org/wiki/Two-wheeler_insurance" TargetMode="External"/><Relationship Id="rId2" Type="http://schemas.openxmlformats.org/officeDocument/2006/relationships/hyperlink" Target="https://en.wikipedia.org/wiki/Stock_swap" TargetMode="External"/><Relationship Id="rId1" Type="http://schemas.openxmlformats.org/officeDocument/2006/relationships/slideLayout" Target="../slideLayouts/slideLayout2.xml"/><Relationship Id="rId6" Type="http://schemas.openxmlformats.org/officeDocument/2006/relationships/hyperlink" Target="https://en.wikipedia.org/wiki/Investment_management" TargetMode="External"/><Relationship Id="rId11" Type="http://schemas.openxmlformats.org/officeDocument/2006/relationships/hyperlink" Target="https://en.wikipedia.org/wiki/Travel_insurance" TargetMode="External"/><Relationship Id="rId5" Type="http://schemas.openxmlformats.org/officeDocument/2006/relationships/hyperlink" Target="https://en.wikipedia.org/wiki/Insurance" TargetMode="External"/><Relationship Id="rId10" Type="http://schemas.openxmlformats.org/officeDocument/2006/relationships/hyperlink" Target="https://en.wikipedia.org/wiki/Health_insurance" TargetMode="External"/><Relationship Id="rId4" Type="http://schemas.openxmlformats.org/officeDocument/2006/relationships/hyperlink" Target="https://en.wikipedia.org/wiki/Reinsurance" TargetMode="External"/><Relationship Id="rId9" Type="http://schemas.openxmlformats.org/officeDocument/2006/relationships/hyperlink" Target="https://en.wikipedia.org/wiki/Vehicle_insurance" TargetMode="External"/><Relationship Id="rId14" Type="http://schemas.openxmlformats.org/officeDocument/2006/relationships/hyperlink" Target="https://en.wikipedia.org/wiki/Weather_insurance"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a:p>
        </p:txBody>
      </p:sp>
      <p:sp>
        <p:nvSpPr>
          <p:cNvPr id="3" name="Subtitle 2"/>
          <p:cNvSpPr>
            <a:spLocks noGrp="1"/>
          </p:cNvSpPr>
          <p:nvPr>
            <p:ph type="subTitle" idx="1"/>
          </p:nvPr>
        </p:nvSpPr>
        <p:spPr>
          <a:xfrm>
            <a:off x="533400" y="5105400"/>
            <a:ext cx="8229600" cy="1524000"/>
          </a:xfrm>
        </p:spPr>
        <p:txBody>
          <a:bodyPr>
            <a:normAutofit/>
          </a:bodyPr>
          <a:lstStyle/>
          <a:p>
            <a:r>
              <a:rPr lang="en-IN" b="1" dirty="0" smtClean="0">
                <a:solidFill>
                  <a:schemeClr val="tx1"/>
                </a:solidFill>
              </a:rPr>
              <a:t>Unit II</a:t>
            </a:r>
          </a:p>
          <a:p>
            <a:r>
              <a:rPr lang="en-IN" b="1" dirty="0" smtClean="0">
                <a:solidFill>
                  <a:schemeClr val="tx1"/>
                </a:solidFill>
              </a:rPr>
              <a:t>An introduction to Health Insurance</a:t>
            </a:r>
            <a:endParaRPr lang="en-IN" b="1" dirty="0">
              <a:solidFill>
                <a:schemeClr val="tx1"/>
              </a:solidFill>
            </a:endParaRPr>
          </a:p>
        </p:txBody>
      </p:sp>
      <p:pic>
        <p:nvPicPr>
          <p:cNvPr id="4" name="Picture 3" descr="download.jpg"/>
          <p:cNvPicPr>
            <a:picLocks noChangeAspect="1"/>
          </p:cNvPicPr>
          <p:nvPr/>
        </p:nvPicPr>
        <p:blipFill>
          <a:blip r:embed="rId2" cstate="print"/>
          <a:stretch>
            <a:fillRect/>
          </a:stretch>
        </p:blipFill>
        <p:spPr>
          <a:xfrm>
            <a:off x="533399" y="381000"/>
            <a:ext cx="8203721" cy="4343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smtClean="0"/>
              <a:t>History </a:t>
            </a:r>
            <a:endParaRPr lang="en-IN"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just"/>
            <a:r>
              <a:rPr lang="en-IN" dirty="0" smtClean="0"/>
              <a:t>Industrial Revolution in the West, Growth of Sea faring trade &amp; commerce.</a:t>
            </a:r>
          </a:p>
          <a:p>
            <a:pPr algn="just"/>
            <a:r>
              <a:rPr lang="en-IN" dirty="0" smtClean="0"/>
              <a:t>Legacy of British Occupation.</a:t>
            </a:r>
          </a:p>
          <a:p>
            <a:pPr algn="just"/>
            <a:r>
              <a:rPr lang="en-IN" dirty="0" smtClean="0"/>
              <a:t>Triton Insurance Co. Ltd : 1850 : Calcutta</a:t>
            </a:r>
          </a:p>
          <a:p>
            <a:pPr algn="just"/>
            <a:r>
              <a:rPr lang="en-IN" dirty="0" smtClean="0"/>
              <a:t>1907 : Indian Mercantile Insurance Ltd. (All type of Insurance)</a:t>
            </a:r>
          </a:p>
          <a:p>
            <a:pPr algn="just"/>
            <a:r>
              <a:rPr lang="en-IN" dirty="0" smtClean="0"/>
              <a:t>1957 : Formation of General Insurance Council. (Insurance Association of India)</a:t>
            </a:r>
          </a:p>
          <a:p>
            <a:pPr algn="just"/>
            <a:r>
              <a:rPr lang="en-IN" dirty="0" smtClean="0"/>
              <a:t>GIC : Framed a code of conduct for ensuring fair conduct &amp; sound business practices.</a:t>
            </a:r>
          </a:p>
          <a:p>
            <a:pPr algn="just"/>
            <a:endParaRPr lang="en-IN" dirty="0" smtClean="0"/>
          </a:p>
          <a:p>
            <a:pPr algn="just"/>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248400"/>
          </a:xfrm>
        </p:spPr>
        <p:txBody>
          <a:bodyPr>
            <a:normAutofit fontScale="92500" lnSpcReduction="10000"/>
          </a:bodyPr>
          <a:lstStyle/>
          <a:p>
            <a:pPr algn="just"/>
            <a:r>
              <a:rPr lang="en-IN" dirty="0" smtClean="0"/>
              <a:t>1968 : The Insurance Act was amended to regulate investments &amp; set minimum solvency margins. The tariff advisory committee was set up for review.</a:t>
            </a:r>
          </a:p>
          <a:p>
            <a:pPr algn="just"/>
            <a:r>
              <a:rPr lang="en-IN" dirty="0" smtClean="0"/>
              <a:t>1972 : The General Insurance Business (Nationalization) Act.</a:t>
            </a:r>
          </a:p>
          <a:p>
            <a:pPr algn="just"/>
            <a:r>
              <a:rPr lang="en-IN" dirty="0" smtClean="0"/>
              <a:t>1973 : General Insurance Business was nationalized.</a:t>
            </a:r>
          </a:p>
          <a:p>
            <a:pPr algn="just"/>
            <a:r>
              <a:rPr lang="en-IN" dirty="0" smtClean="0"/>
              <a:t>107 insurers were amalgamated &amp; grouped into four companies, National Insurance Company Ltd., New India Assurance Company Ltd., The Oriental Insurance Company Ltd. &amp; The United India Insurance Company Ltd.</a:t>
            </a:r>
          </a:p>
          <a:p>
            <a:pPr algn="just"/>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rgbClr val="0070C0"/>
          </a:solidFill>
        </p:spPr>
        <p:txBody>
          <a:bodyPr/>
          <a:lstStyle/>
          <a:p>
            <a:r>
              <a:rPr lang="en-IN" dirty="0" smtClean="0"/>
              <a:t>Structure</a:t>
            </a:r>
            <a:endParaRPr lang="en-IN" dirty="0"/>
          </a:p>
        </p:txBody>
      </p:sp>
      <p:sp>
        <p:nvSpPr>
          <p:cNvPr id="3" name="Content Placeholder 2"/>
          <p:cNvSpPr>
            <a:spLocks noGrp="1"/>
          </p:cNvSpPr>
          <p:nvPr>
            <p:ph idx="1"/>
          </p:nvPr>
        </p:nvSpPr>
        <p:spPr>
          <a:xfrm>
            <a:off x="457200" y="1219200"/>
            <a:ext cx="8229600" cy="5334000"/>
          </a:xfrm>
        </p:spPr>
        <p:txBody>
          <a:bodyPr>
            <a:normAutofit fontScale="92500" lnSpcReduction="20000"/>
          </a:bodyPr>
          <a:lstStyle/>
          <a:p>
            <a:pPr algn="just"/>
            <a:r>
              <a:rPr lang="en-IN" dirty="0" smtClean="0"/>
              <a:t>GIC : General Insurance Corporation, the leader in General Insurance Industry.</a:t>
            </a:r>
          </a:p>
          <a:p>
            <a:pPr algn="just"/>
            <a:r>
              <a:rPr lang="en-IN" dirty="0" smtClean="0"/>
              <a:t>GIC is functioning under the Ministry of Finance &amp; accountable for IRDA.</a:t>
            </a:r>
          </a:p>
          <a:p>
            <a:pPr algn="just"/>
            <a:r>
              <a:rPr lang="en-IN" dirty="0" smtClean="0"/>
              <a:t>The professionalism will be strengthened both public &amp; private sector.</a:t>
            </a:r>
          </a:p>
          <a:p>
            <a:pPr algn="just"/>
            <a:r>
              <a:rPr lang="en-IN" dirty="0" smtClean="0"/>
              <a:t>If bank or financial companies can start insurance business with approval from RBI.</a:t>
            </a:r>
          </a:p>
          <a:p>
            <a:pPr algn="just"/>
            <a:r>
              <a:rPr lang="en-IN" dirty="0" smtClean="0"/>
              <a:t>Total General Insurance Company : 29</a:t>
            </a:r>
          </a:p>
          <a:p>
            <a:pPr algn="just"/>
            <a:r>
              <a:rPr lang="en-IN" dirty="0" smtClean="0"/>
              <a:t>6 Public Sector including Specialised Company (Agriculture Insurance Company Ltd for Crop Insurance &amp; Export Credit Guarantee Corporation of India for Credit Insurance)</a:t>
            </a:r>
          </a:p>
          <a:p>
            <a:pPr algn="just"/>
            <a:endParaRPr lang="en-IN" dirty="0" smtClean="0"/>
          </a:p>
          <a:p>
            <a:pPr algn="just"/>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228600" y="228600"/>
            <a:ext cx="8458200" cy="6248400"/>
          </a:xfrm>
        </p:spPr>
        <p:txBody>
          <a:bodyPr/>
          <a:lstStyle/>
          <a:p>
            <a:endParaRPr lang="en-IN" dirty="0"/>
          </a:p>
        </p:txBody>
      </p:sp>
      <p:sp>
        <p:nvSpPr>
          <p:cNvPr id="4" name="Rectangle 3"/>
          <p:cNvSpPr/>
          <p:nvPr/>
        </p:nvSpPr>
        <p:spPr>
          <a:xfrm>
            <a:off x="990600" y="685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Ministry of Finance</a:t>
            </a:r>
          </a:p>
          <a:p>
            <a:pPr algn="ctr"/>
            <a:r>
              <a:rPr lang="en-IN" dirty="0" smtClean="0"/>
              <a:t>Special Secretary Insurance Division</a:t>
            </a:r>
            <a:endParaRPr lang="en-IN" dirty="0"/>
          </a:p>
        </p:txBody>
      </p:sp>
      <p:sp>
        <p:nvSpPr>
          <p:cNvPr id="5" name="Rectangle 4"/>
          <p:cNvSpPr/>
          <p:nvPr/>
        </p:nvSpPr>
        <p:spPr>
          <a:xfrm>
            <a:off x="990600" y="1981200"/>
            <a:ext cx="2133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GIC &amp; 4 Subsidiaries</a:t>
            </a:r>
            <a:endParaRPr lang="en-IN" dirty="0"/>
          </a:p>
        </p:txBody>
      </p:sp>
      <p:sp>
        <p:nvSpPr>
          <p:cNvPr id="6" name="Rectangle 5"/>
          <p:cNvSpPr/>
          <p:nvPr/>
        </p:nvSpPr>
        <p:spPr>
          <a:xfrm>
            <a:off x="381000" y="36576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Surveyors</a:t>
            </a:r>
            <a:endParaRPr lang="en-IN" dirty="0"/>
          </a:p>
        </p:txBody>
      </p:sp>
      <p:sp>
        <p:nvSpPr>
          <p:cNvPr id="7" name="Rectangle 6"/>
          <p:cNvSpPr/>
          <p:nvPr/>
        </p:nvSpPr>
        <p:spPr>
          <a:xfrm>
            <a:off x="1905000" y="38862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Agents</a:t>
            </a:r>
            <a:endParaRPr lang="en-IN" dirty="0"/>
          </a:p>
        </p:txBody>
      </p:sp>
      <p:sp>
        <p:nvSpPr>
          <p:cNvPr id="8" name="Rectangle 7"/>
          <p:cNvSpPr/>
          <p:nvPr/>
        </p:nvSpPr>
        <p:spPr>
          <a:xfrm>
            <a:off x="6248400" y="762000"/>
            <a:ext cx="1828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IRDA</a:t>
            </a:r>
            <a:endParaRPr lang="en-IN" dirty="0"/>
          </a:p>
        </p:txBody>
      </p:sp>
      <p:sp>
        <p:nvSpPr>
          <p:cNvPr id="9" name="Rectangle 8"/>
          <p:cNvSpPr/>
          <p:nvPr/>
        </p:nvSpPr>
        <p:spPr>
          <a:xfrm>
            <a:off x="6096000" y="2209800"/>
            <a:ext cx="2133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New Entrants</a:t>
            </a:r>
            <a:endParaRPr lang="en-IN" dirty="0"/>
          </a:p>
        </p:txBody>
      </p:sp>
      <p:sp>
        <p:nvSpPr>
          <p:cNvPr id="10" name="Rectangle 9"/>
          <p:cNvSpPr/>
          <p:nvPr/>
        </p:nvSpPr>
        <p:spPr>
          <a:xfrm>
            <a:off x="3962400" y="2514600"/>
            <a:ext cx="1752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Brokers</a:t>
            </a:r>
            <a:endParaRPr lang="en-IN" dirty="0"/>
          </a:p>
        </p:txBody>
      </p:sp>
      <p:sp>
        <p:nvSpPr>
          <p:cNvPr id="11" name="Rectangle 10"/>
          <p:cNvSpPr/>
          <p:nvPr/>
        </p:nvSpPr>
        <p:spPr>
          <a:xfrm>
            <a:off x="3276600" y="5562600"/>
            <a:ext cx="2590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Customers</a:t>
            </a:r>
            <a:endParaRPr lang="en-IN" dirty="0"/>
          </a:p>
        </p:txBody>
      </p:sp>
      <p:sp>
        <p:nvSpPr>
          <p:cNvPr id="12" name="Rectangle 11"/>
          <p:cNvSpPr/>
          <p:nvPr/>
        </p:nvSpPr>
        <p:spPr>
          <a:xfrm>
            <a:off x="6096000" y="4343400"/>
            <a:ext cx="1447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Surveyors</a:t>
            </a:r>
            <a:endParaRPr lang="en-IN" dirty="0"/>
          </a:p>
        </p:txBody>
      </p:sp>
      <p:sp>
        <p:nvSpPr>
          <p:cNvPr id="13" name="Rectangle 12"/>
          <p:cNvSpPr/>
          <p:nvPr/>
        </p:nvSpPr>
        <p:spPr>
          <a:xfrm>
            <a:off x="7924800" y="4343400"/>
            <a:ext cx="1066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Agents</a:t>
            </a:r>
            <a:endParaRPr lang="en-IN" dirty="0"/>
          </a:p>
        </p:txBody>
      </p:sp>
      <p:cxnSp>
        <p:nvCxnSpPr>
          <p:cNvPr id="15" name="Straight Arrow Connector 14"/>
          <p:cNvCxnSpPr>
            <a:stCxn id="4" idx="2"/>
          </p:cNvCxnSpPr>
          <p:nvPr/>
        </p:nvCxnSpPr>
        <p:spPr>
          <a:xfrm>
            <a:off x="2095500" y="1447800"/>
            <a:ext cx="381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5" idx="2"/>
          </p:cNvCxnSpPr>
          <p:nvPr/>
        </p:nvCxnSpPr>
        <p:spPr>
          <a:xfrm flipH="1">
            <a:off x="1600200" y="2667000"/>
            <a:ext cx="4572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2"/>
            <a:endCxn id="7" idx="0"/>
          </p:cNvCxnSpPr>
          <p:nvPr/>
        </p:nvCxnSpPr>
        <p:spPr>
          <a:xfrm>
            <a:off x="2057400" y="2667000"/>
            <a:ext cx="5334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 idx="2"/>
            <a:endCxn id="11" idx="1"/>
          </p:cNvCxnSpPr>
          <p:nvPr/>
        </p:nvCxnSpPr>
        <p:spPr>
          <a:xfrm>
            <a:off x="990600" y="4419600"/>
            <a:ext cx="2286000" cy="148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 idx="2"/>
            <a:endCxn id="11" idx="0"/>
          </p:cNvCxnSpPr>
          <p:nvPr/>
        </p:nvCxnSpPr>
        <p:spPr>
          <a:xfrm>
            <a:off x="2590800" y="4724400"/>
            <a:ext cx="1981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2"/>
          </p:cNvCxnSpPr>
          <p:nvPr/>
        </p:nvCxnSpPr>
        <p:spPr>
          <a:xfrm>
            <a:off x="2057400" y="2667000"/>
            <a:ext cx="3276600" cy="2971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3200400" y="990600"/>
            <a:ext cx="31242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200400" y="2438400"/>
            <a:ext cx="6858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086600" y="1600200"/>
            <a:ext cx="76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9" idx="1"/>
          </p:cNvCxnSpPr>
          <p:nvPr/>
        </p:nvCxnSpPr>
        <p:spPr>
          <a:xfrm flipH="1">
            <a:off x="5791200" y="2628900"/>
            <a:ext cx="304800" cy="190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0" idx="2"/>
          </p:cNvCxnSpPr>
          <p:nvPr/>
        </p:nvCxnSpPr>
        <p:spPr>
          <a:xfrm flipH="1">
            <a:off x="4572000" y="3200400"/>
            <a:ext cx="266700" cy="2209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800600" y="3048000"/>
            <a:ext cx="1524000" cy="2362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5486400" y="4953000"/>
            <a:ext cx="13335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3" idx="2"/>
          </p:cNvCxnSpPr>
          <p:nvPr/>
        </p:nvCxnSpPr>
        <p:spPr>
          <a:xfrm flipH="1">
            <a:off x="6096000" y="5029200"/>
            <a:ext cx="2362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9" idx="2"/>
          </p:cNvCxnSpPr>
          <p:nvPr/>
        </p:nvCxnSpPr>
        <p:spPr>
          <a:xfrm flipH="1">
            <a:off x="6858000" y="3048000"/>
            <a:ext cx="3048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7162800" y="3124200"/>
            <a:ext cx="12192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smtClean="0"/>
              <a:t>Role of General Insurance on Economic Development</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algn="just"/>
            <a:r>
              <a:rPr lang="en-IN" dirty="0" smtClean="0"/>
              <a:t>Insurance helps to protect capital employed in industry &amp; economic activity by protecting the assets life plant machinery from perils &amp; risk.</a:t>
            </a:r>
          </a:p>
          <a:p>
            <a:pPr algn="just"/>
            <a:r>
              <a:rPr lang="en-IN" dirty="0" smtClean="0"/>
              <a:t>General Insurance removes the worry &amp; fear associated with several business risk.</a:t>
            </a:r>
          </a:p>
          <a:p>
            <a:pPr algn="just"/>
            <a:r>
              <a:rPr lang="en-IN" dirty="0" smtClean="0"/>
              <a:t>Bank &amp; FI lend money to institutional &amp; commercial undertaking only if it is collateral securities like property fully insured.</a:t>
            </a:r>
          </a:p>
          <a:p>
            <a:pPr algn="just"/>
            <a:r>
              <a:rPr lang="en-IN" dirty="0" smtClean="0"/>
              <a:t>Before the acceptance of a risk the insurer survey &amp; assesses the risk.</a:t>
            </a:r>
            <a:endParaRPr lang="en-I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400800"/>
          </a:xfrm>
        </p:spPr>
        <p:txBody>
          <a:bodyPr>
            <a:normAutofit lnSpcReduction="10000"/>
          </a:bodyPr>
          <a:lstStyle/>
          <a:p>
            <a:pPr algn="just"/>
            <a:r>
              <a:rPr lang="en-IN" dirty="0" smtClean="0"/>
              <a:t>It increasing productivity &amp; saving national wealth because insurers are having association with various institutions who engaged the activity like cargo loss prevention, industrial safety etc.</a:t>
            </a:r>
          </a:p>
          <a:p>
            <a:pPr algn="just"/>
            <a:r>
              <a:rPr lang="en-IN" dirty="0" smtClean="0"/>
              <a:t>Indian General insurers operate in more than 30 countries through agencies, branches &amp; subsidiary which increase foreign trade.</a:t>
            </a:r>
          </a:p>
          <a:p>
            <a:pPr algn="just"/>
            <a:r>
              <a:rPr lang="en-IN" dirty="0" smtClean="0"/>
              <a:t>India is an agriculture based economy, general insurance gives the agriculturists the ability to carry on business in the face of uncertainties of weather, crop failure &amp; risk associated with livestock.</a:t>
            </a:r>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IN" dirty="0" smtClean="0"/>
              <a:t>Health Insurance</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algn="just"/>
            <a:r>
              <a:rPr lang="en-IN" dirty="0" smtClean="0"/>
              <a:t>Health Insurance is a safeguard against rising medical expenses.</a:t>
            </a:r>
          </a:p>
          <a:p>
            <a:pPr algn="just"/>
            <a:r>
              <a:rPr lang="en-IN" dirty="0" smtClean="0"/>
              <a:t>A health insurance policy is a contract between an insurer &amp; an individual/ group in which the insurer agree to provide specified health insurance at an agreed premium.</a:t>
            </a:r>
          </a:p>
          <a:p>
            <a:pPr algn="just"/>
            <a:r>
              <a:rPr lang="en-IN" dirty="0" smtClean="0"/>
              <a:t>Health insurance is a type of insurance coverage that covers the cost of an insured individual’s medical and surgical expenses.</a:t>
            </a:r>
          </a:p>
          <a:p>
            <a:pPr algn="just"/>
            <a:r>
              <a:rPr lang="en-IN" dirty="0" err="1" smtClean="0"/>
              <a:t>Mediclaim</a:t>
            </a:r>
            <a:r>
              <a:rPr lang="en-IN" dirty="0" smtClean="0"/>
              <a:t> Policy to individuals or groups, association or corporate bodies.</a:t>
            </a:r>
          </a:p>
          <a:p>
            <a:pPr algn="just">
              <a:buNone/>
            </a:pPr>
            <a:endParaRPr lang="en-IN"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lstStyle/>
          <a:p>
            <a:r>
              <a:rPr lang="en-IN" dirty="0" smtClean="0"/>
              <a:t>Benefits: One is related to reimbursement of medical expenses related to specific diseases &amp; other is related to hospitalisation.</a:t>
            </a:r>
          </a:p>
          <a:p>
            <a:r>
              <a:rPr lang="en-IN" dirty="0" smtClean="0"/>
              <a:t>Claim Operates : Cashless &amp; Cash reimbursable.</a:t>
            </a:r>
          </a:p>
          <a:p>
            <a:pPr algn="just"/>
            <a:r>
              <a:rPr lang="en-IN" dirty="0" smtClean="0"/>
              <a:t>Hospitals, Nursing homes &amp; Medical service providers are increasingly seeking tie up with insurance companies to offer their service under health &amp; medical insurance.</a:t>
            </a:r>
          </a:p>
          <a:p>
            <a:pPr algn="just"/>
            <a:r>
              <a:rPr lang="en-IN" dirty="0" err="1" smtClean="0"/>
              <a:t>Eg</a:t>
            </a:r>
            <a:r>
              <a:rPr lang="en-IN" dirty="0" smtClean="0"/>
              <a:t>. </a:t>
            </a:r>
            <a:r>
              <a:rPr lang="en-IN" dirty="0" err="1" smtClean="0"/>
              <a:t>Bhavishya</a:t>
            </a:r>
            <a:r>
              <a:rPr lang="en-IN" dirty="0" smtClean="0"/>
              <a:t> </a:t>
            </a:r>
            <a:r>
              <a:rPr lang="en-IN" dirty="0" err="1" smtClean="0"/>
              <a:t>Arogya</a:t>
            </a:r>
            <a:r>
              <a:rPr lang="en-IN" dirty="0" smtClean="0"/>
              <a:t> </a:t>
            </a:r>
            <a:r>
              <a:rPr lang="en-IN" dirty="0" err="1" smtClean="0"/>
              <a:t>Bima</a:t>
            </a:r>
            <a:r>
              <a:rPr lang="en-IN" dirty="0" smtClean="0"/>
              <a:t>, Jan </a:t>
            </a:r>
            <a:r>
              <a:rPr lang="en-IN" dirty="0" err="1" smtClean="0"/>
              <a:t>Arogya</a:t>
            </a:r>
            <a:r>
              <a:rPr lang="en-IN" dirty="0" smtClean="0"/>
              <a:t> </a:t>
            </a:r>
            <a:r>
              <a:rPr lang="en-IN" dirty="0" err="1" smtClean="0"/>
              <a:t>Bim</a:t>
            </a:r>
            <a:endParaRPr lang="en-IN" dirty="0" smtClean="0"/>
          </a:p>
          <a:p>
            <a:pPr>
              <a:buNone/>
            </a:pPr>
            <a:endParaRPr lang="en-IN"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fontScale="90000"/>
          </a:bodyPr>
          <a:lstStyle/>
          <a:p>
            <a:r>
              <a:rPr lang="en-IN" dirty="0" smtClean="0"/>
              <a:t>How Does a </a:t>
            </a:r>
            <a:r>
              <a:rPr lang="en-IN" dirty="0" err="1" smtClean="0"/>
              <a:t>Mediclaim</a:t>
            </a:r>
            <a:r>
              <a:rPr lang="en-IN" dirty="0" smtClean="0"/>
              <a:t> Insurance Plan Work in India?</a:t>
            </a:r>
            <a:endParaRPr lang="en-IN" dirty="0"/>
          </a:p>
        </p:txBody>
      </p:sp>
      <p:sp>
        <p:nvSpPr>
          <p:cNvPr id="3" name="Content Placeholder 2"/>
          <p:cNvSpPr>
            <a:spLocks noGrp="1"/>
          </p:cNvSpPr>
          <p:nvPr>
            <p:ph idx="1"/>
          </p:nvPr>
        </p:nvSpPr>
        <p:spPr/>
        <p:txBody>
          <a:bodyPr>
            <a:normAutofit fontScale="70000" lnSpcReduction="20000"/>
          </a:bodyPr>
          <a:lstStyle/>
          <a:p>
            <a:pPr algn="just"/>
            <a:r>
              <a:rPr lang="en-IN" dirty="0" smtClean="0"/>
              <a:t>Coverage - A </a:t>
            </a:r>
            <a:r>
              <a:rPr lang="en-IN" dirty="0" err="1" smtClean="0"/>
              <a:t>mediclaim</a:t>
            </a:r>
            <a:r>
              <a:rPr lang="en-IN" dirty="0" smtClean="0"/>
              <a:t> health insurance provides insurance coverage against hospitalization expenses, treatment expenses due to an accident and specific diseases.</a:t>
            </a:r>
          </a:p>
          <a:p>
            <a:pPr algn="just"/>
            <a:r>
              <a:rPr lang="en-IN" dirty="0" smtClean="0"/>
              <a:t>Sum Assured - Generally, it comes with a pre-decided sum assured.</a:t>
            </a:r>
          </a:p>
          <a:p>
            <a:pPr algn="just"/>
            <a:r>
              <a:rPr lang="en-IN" dirty="0" smtClean="0"/>
              <a:t>Premium Affecting Factors - A </a:t>
            </a:r>
            <a:r>
              <a:rPr lang="en-IN" dirty="0" err="1" smtClean="0"/>
              <a:t>mediclaim</a:t>
            </a:r>
            <a:r>
              <a:rPr lang="en-IN" dirty="0" smtClean="0"/>
              <a:t> insurance plan’s premium is formulated on the basis of the sum insured, the proposer’s age, gender, geographical location and opted duration of the preferred plan.</a:t>
            </a:r>
          </a:p>
          <a:p>
            <a:pPr algn="just"/>
            <a:r>
              <a:rPr lang="en-IN" dirty="0" smtClean="0"/>
              <a:t>Claim Settlement - A </a:t>
            </a:r>
            <a:r>
              <a:rPr lang="en-IN" dirty="0" err="1" smtClean="0"/>
              <a:t>mediclaim</a:t>
            </a:r>
            <a:r>
              <a:rPr lang="en-IN" dirty="0" smtClean="0"/>
              <a:t> claim is processed in the form of reimbursement as well as cashless treatment.</a:t>
            </a:r>
          </a:p>
          <a:p>
            <a:pPr algn="just"/>
            <a:r>
              <a:rPr lang="en-IN" dirty="0" smtClean="0"/>
              <a:t>Plan Basis - The plan can be purchased on an individual as well as family floater basis. In a family floater plan, it covers self, spouse, dependent children, and dependent parents.</a:t>
            </a:r>
          </a:p>
          <a:p>
            <a:pPr algn="just"/>
            <a:r>
              <a:rPr lang="en-IN" dirty="0" smtClean="0"/>
              <a:t>Tax Exemption - The plan offers tax benefit as per Section 80D of IT Act 1961.</a:t>
            </a:r>
            <a:endParaRPr lang="en-IN" dirty="0"/>
          </a:p>
        </p:txBody>
      </p:sp>
      <p:sp>
        <p:nvSpPr>
          <p:cNvPr id="4" name="Rectangle 3"/>
          <p:cNvSpPr/>
          <p:nvPr/>
        </p:nvSpPr>
        <p:spPr>
          <a:xfrm>
            <a:off x="228600" y="6257835"/>
            <a:ext cx="8915400" cy="646331"/>
          </a:xfrm>
          <a:prstGeom prst="rect">
            <a:avLst/>
          </a:prstGeom>
        </p:spPr>
        <p:txBody>
          <a:bodyPr wrap="square">
            <a:spAutoFit/>
          </a:bodyPr>
          <a:lstStyle/>
          <a:p>
            <a:r>
              <a:rPr lang="en-IN" dirty="0" smtClean="0"/>
              <a:t>https://www.policybazaar.com/health-insurance/individual-health-insurance/articles/mediclaim-vs-health-insurance/</a:t>
            </a:r>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fontScale="90000"/>
          </a:bodyPr>
          <a:lstStyle/>
          <a:p>
            <a:r>
              <a:rPr lang="en-IN" dirty="0" smtClean="0"/>
              <a:t>How Does a Health Insurance Plan Work in India?</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smtClean="0"/>
              <a:t>Coverage - Health insurance plan offers comprehensive insurance coverage, including critical illness cover for up to 30 plus illnesses.</a:t>
            </a:r>
          </a:p>
          <a:p>
            <a:pPr algn="just"/>
            <a:r>
              <a:rPr lang="en-IN" dirty="0" smtClean="0"/>
              <a:t>Note - A critical illness isn’t a part of a basic health plan; it’s a rider that can be opted for as an additional cover.</a:t>
            </a:r>
          </a:p>
          <a:p>
            <a:pPr algn="just"/>
            <a:r>
              <a:rPr lang="en-IN" dirty="0" smtClean="0"/>
              <a:t>Renewal Discounts - Generally, health insurance comes with a benefit upon the time of renewal after the end of a claim-free year. This benefit is known as No Claim Bonus.</a:t>
            </a:r>
          </a:p>
          <a:p>
            <a:pPr algn="just"/>
            <a:r>
              <a:rPr lang="en-IN" dirty="0" smtClean="0"/>
              <a:t>Co-payment - A few health insurance policies come with an option of co-payment. It helps to decrease the insurance premium as a particular percentage of the treatment expense is paid by the insured and the remaining balance is paid by the insurance company.</a:t>
            </a:r>
          </a:p>
          <a:p>
            <a:pPr algn="just"/>
            <a:r>
              <a:rPr lang="en-IN" dirty="0" smtClean="0"/>
              <a:t>Tax Benefits - Under section 80 D of the income tax act, a health insurance plan offers tax benefits.</a:t>
            </a: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75000"/>
            </a:schemeClr>
          </a:solidFill>
        </p:spPr>
        <p:txBody>
          <a:bodyPr/>
          <a:lstStyle/>
          <a:p>
            <a:r>
              <a:rPr lang="en-IN" dirty="0" smtClean="0"/>
              <a:t>General Insurance</a:t>
            </a:r>
            <a:endParaRPr lang="en-IN" dirty="0"/>
          </a:p>
        </p:txBody>
      </p:sp>
      <p:sp>
        <p:nvSpPr>
          <p:cNvPr id="3" name="Content Placeholder 2"/>
          <p:cNvSpPr>
            <a:spLocks noGrp="1"/>
          </p:cNvSpPr>
          <p:nvPr>
            <p:ph idx="1"/>
          </p:nvPr>
        </p:nvSpPr>
        <p:spPr>
          <a:xfrm>
            <a:off x="457200" y="1600200"/>
            <a:ext cx="8229600" cy="5029200"/>
          </a:xfrm>
        </p:spPr>
        <p:txBody>
          <a:bodyPr>
            <a:normAutofit/>
          </a:bodyPr>
          <a:lstStyle/>
          <a:p>
            <a:pPr algn="just"/>
            <a:r>
              <a:rPr lang="en-IN" dirty="0" smtClean="0"/>
              <a:t>Insurance other than Life Insurance falls under the category of General Insurance.</a:t>
            </a:r>
          </a:p>
          <a:p>
            <a:pPr algn="just"/>
            <a:r>
              <a:rPr lang="en-IN" dirty="0" smtClean="0"/>
              <a:t>It is also called as Non life Insurance.</a:t>
            </a:r>
          </a:p>
          <a:p>
            <a:pPr algn="just"/>
            <a:r>
              <a:rPr lang="en-IN" dirty="0" smtClean="0"/>
              <a:t>General Insurance comprises of Insurance of Property against Fire, theft, etc, Personal insurance like Health insurance &amp; liability insurance which covers the legal liabilities.</a:t>
            </a:r>
          </a:p>
          <a:p>
            <a:pPr algn="just"/>
            <a:r>
              <a:rPr lang="en-IN" dirty="0" smtClean="0"/>
              <a:t>General insurance evolved due to evolution of business &amp; life style of human beings.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IN" dirty="0" smtClean="0"/>
              <a:t>Features</a:t>
            </a:r>
            <a:endParaRPr lang="en-IN" dirty="0"/>
          </a:p>
        </p:txBody>
      </p:sp>
      <p:sp>
        <p:nvSpPr>
          <p:cNvPr id="3" name="Content Placeholder 2"/>
          <p:cNvSpPr>
            <a:spLocks noGrp="1"/>
          </p:cNvSpPr>
          <p:nvPr>
            <p:ph idx="1"/>
          </p:nvPr>
        </p:nvSpPr>
        <p:spPr>
          <a:xfrm>
            <a:off x="457200" y="1600200"/>
            <a:ext cx="8229600" cy="4876800"/>
          </a:xfrm>
        </p:spPr>
        <p:txBody>
          <a:bodyPr>
            <a:normAutofit/>
          </a:bodyPr>
          <a:lstStyle/>
          <a:p>
            <a:pPr algn="just"/>
            <a:r>
              <a:rPr lang="en-IN" dirty="0" smtClean="0"/>
              <a:t>It is also known as </a:t>
            </a:r>
            <a:r>
              <a:rPr lang="en-IN" dirty="0" err="1" smtClean="0"/>
              <a:t>Mediclaim</a:t>
            </a:r>
            <a:r>
              <a:rPr lang="en-IN" dirty="0" smtClean="0"/>
              <a:t> offers protection against unforeseen &amp; unexpected medical emergencies.</a:t>
            </a:r>
          </a:p>
          <a:p>
            <a:pPr algn="just"/>
            <a:r>
              <a:rPr lang="en-IN" dirty="0" smtClean="0"/>
              <a:t>It takes care of cost of treatment hospitalisation &amp; other medical services.</a:t>
            </a:r>
          </a:p>
          <a:p>
            <a:pPr algn="just"/>
            <a:r>
              <a:rPr lang="en-IN" dirty="0" smtClean="0"/>
              <a:t>Some plan provides support for pre &amp; post hospitalisation.</a:t>
            </a:r>
          </a:p>
          <a:p>
            <a:pPr algn="just"/>
            <a:r>
              <a:rPr lang="en-IN" dirty="0" smtClean="0"/>
              <a:t>This contracts are renewable annually or monthly.</a:t>
            </a:r>
          </a:p>
          <a:p>
            <a:pPr algn="just"/>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96000"/>
          </a:xfrm>
        </p:spPr>
        <p:txBody>
          <a:bodyPr>
            <a:noAutofit/>
          </a:bodyPr>
          <a:lstStyle/>
          <a:p>
            <a:pPr algn="just">
              <a:lnSpc>
                <a:spcPct val="150000"/>
              </a:lnSpc>
            </a:pPr>
            <a:r>
              <a:rPr lang="en-IN" sz="2800" dirty="0" smtClean="0"/>
              <a:t>Tax benefits : U/s. 80D for premium paid. (Limit of Rs. 15,000 for individuals &amp; Rs.20,000 for senior citizens)</a:t>
            </a:r>
          </a:p>
          <a:p>
            <a:pPr algn="just">
              <a:lnSpc>
                <a:spcPct val="150000"/>
              </a:lnSpc>
            </a:pPr>
            <a:r>
              <a:rPr lang="en-IN" sz="2800" dirty="0" smtClean="0"/>
              <a:t>Insurance can be provided by a Government sponsored social insurance program or by private insurance company.</a:t>
            </a:r>
          </a:p>
          <a:p>
            <a:pPr algn="just">
              <a:lnSpc>
                <a:spcPct val="150000"/>
              </a:lnSpc>
            </a:pPr>
            <a:r>
              <a:rPr lang="en-IN" sz="2800" dirty="0" smtClean="0"/>
              <a:t>Group insurance is available for corporate.</a:t>
            </a:r>
          </a:p>
          <a:p>
            <a:pPr algn="just">
              <a:lnSpc>
                <a:spcPct val="150000"/>
              </a:lnSpc>
            </a:pPr>
            <a:r>
              <a:rPr lang="en-IN" sz="2800" dirty="0" smtClean="0"/>
              <a:t>A critical illness riser option is offered to cover medical expenses for critical illness during period of policy.</a:t>
            </a:r>
            <a:endParaRPr lang="en-IN"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IN" dirty="0" smtClean="0"/>
              <a:t> Benefits</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fontScale="90000"/>
          </a:bodyPr>
          <a:lstStyle/>
          <a:p>
            <a:r>
              <a:rPr lang="en-IN" dirty="0" smtClean="0"/>
              <a:t>Types of Health Insurance Coverage</a:t>
            </a:r>
            <a:endParaRPr lang="en-IN" dirty="0"/>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381000" y="304800"/>
          <a:ext cx="90678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dirty="0" smtClean="0"/>
              <a:t>Government / State Based System</a:t>
            </a:r>
            <a:endParaRPr lang="en-IN"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just"/>
            <a:r>
              <a:rPr lang="en-IN" dirty="0" smtClean="0"/>
              <a:t>Largest Health care system managed by Central &amp; State Govt.</a:t>
            </a:r>
          </a:p>
          <a:p>
            <a:pPr algn="just"/>
            <a:r>
              <a:rPr lang="en-IN" dirty="0" smtClean="0"/>
              <a:t>Network of hospital, Primary health centres, community health centres, dispensaries &amp; speciality facilities.</a:t>
            </a:r>
          </a:p>
          <a:p>
            <a:pPr algn="just"/>
            <a:r>
              <a:rPr lang="en-IN" dirty="0" smtClean="0"/>
              <a:t>For entire population either free or for nominal charges.</a:t>
            </a:r>
          </a:p>
          <a:p>
            <a:pPr algn="just"/>
            <a:r>
              <a:rPr lang="en-IN" dirty="0" smtClean="0"/>
              <a:t>Central Govt.: Funds for Primary Health care facilities.</a:t>
            </a:r>
          </a:p>
          <a:p>
            <a:pPr algn="just"/>
            <a:r>
              <a:rPr lang="en-IN" dirty="0" smtClean="0"/>
              <a:t>State Govt. : Bears responsibility of recurrent cost &amp; running hospitals.</a:t>
            </a:r>
          </a:p>
          <a:p>
            <a:pPr algn="just"/>
            <a:endParaRPr lang="en-IN"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2286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5" name="Content Placeholder 4"/>
          <p:cNvSpPr>
            <a:spLocks noGrp="1"/>
          </p:cNvSpPr>
          <p:nvPr>
            <p:ph idx="1"/>
          </p:nvPr>
        </p:nvSpPr>
        <p:spPr>
          <a:xfrm>
            <a:off x="457200" y="304800"/>
            <a:ext cx="8229600" cy="6096000"/>
          </a:xfrm>
        </p:spPr>
        <p:txBody>
          <a:bodyPr>
            <a:normAutofit fontScale="92500" lnSpcReduction="20000"/>
          </a:bodyPr>
          <a:lstStyle/>
          <a:p>
            <a:pPr>
              <a:lnSpc>
                <a:spcPct val="200000"/>
              </a:lnSpc>
            </a:pPr>
            <a:r>
              <a:rPr lang="en-IN" dirty="0" smtClean="0"/>
              <a:t>Classification : Fire, Marine &amp; Miscellaneous.</a:t>
            </a:r>
          </a:p>
          <a:p>
            <a:pPr>
              <a:lnSpc>
                <a:spcPct val="200000"/>
              </a:lnSpc>
            </a:pPr>
            <a:r>
              <a:rPr lang="en-IN" dirty="0" smtClean="0"/>
              <a:t>Most general insurance covers are annual contract.</a:t>
            </a:r>
          </a:p>
          <a:p>
            <a:pPr>
              <a:lnSpc>
                <a:spcPct val="200000"/>
              </a:lnSpc>
            </a:pPr>
            <a:r>
              <a:rPr lang="en-IN" dirty="0" smtClean="0"/>
              <a:t>The insurance policy generally expire at the end of one year &amp; must be renewed immediately if insurer wants to extend the policy for the next year.</a:t>
            </a:r>
            <a:endParaRPr lang="en-IN"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IN" dirty="0" smtClean="0"/>
              <a:t>Determinants of Health Insurance </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solidFill>
            <a:srgbClr val="FFFF00"/>
          </a:solidFill>
        </p:spPr>
        <p:txBody>
          <a:bodyPr/>
          <a:lstStyle/>
          <a:p>
            <a:r>
              <a:rPr lang="en-IN" dirty="0" smtClean="0"/>
              <a:t>Determinants of Risk Premium</a:t>
            </a:r>
            <a:endParaRPr lang="en-IN"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smtClean="0"/>
              <a:t>IRDA Regulations</a:t>
            </a:r>
            <a:endParaRPr lang="en-IN"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IN" dirty="0" smtClean="0"/>
              <a:t>April, 1993 : Committee of Reforms in Insurance Sector : </a:t>
            </a:r>
            <a:r>
              <a:rPr lang="en-IN" dirty="0" err="1" smtClean="0"/>
              <a:t>Shri</a:t>
            </a:r>
            <a:r>
              <a:rPr lang="en-IN" dirty="0" smtClean="0"/>
              <a:t> R.N. </a:t>
            </a:r>
            <a:r>
              <a:rPr lang="en-IN" dirty="0" err="1" smtClean="0"/>
              <a:t>Malhotra</a:t>
            </a:r>
            <a:r>
              <a:rPr lang="en-IN" dirty="0" smtClean="0"/>
              <a:t> ( Former RBI Governor)</a:t>
            </a:r>
          </a:p>
          <a:p>
            <a:pPr algn="just"/>
            <a:r>
              <a:rPr lang="en-IN" dirty="0" smtClean="0"/>
              <a:t>Act of Indian Parliament , A regulatory body.</a:t>
            </a:r>
          </a:p>
          <a:p>
            <a:pPr algn="just"/>
            <a:r>
              <a:rPr lang="en-IN" dirty="0" smtClean="0"/>
              <a:t>Aim : “To protect the interest of the policyholders, to regulate, promote &amp; ensure orderly growth of the insurance industry &amp; for matter connected therewith or incidental thereto.”</a:t>
            </a:r>
          </a:p>
          <a:p>
            <a:pPr algn="just"/>
            <a:r>
              <a:rPr lang="en-IN" dirty="0" smtClean="0"/>
              <a:t>Regulation 2016 : Pilot Products, Data Disclosure, Discounts,  Credit linked health insurance, Portability, </a:t>
            </a:r>
            <a:r>
              <a:rPr lang="en-IN" dirty="0" err="1" smtClean="0"/>
              <a:t>Combi</a:t>
            </a:r>
            <a:r>
              <a:rPr lang="en-IN" dirty="0" smtClean="0"/>
              <a:t> plan.</a:t>
            </a:r>
          </a:p>
          <a:p>
            <a:pPr algn="just"/>
            <a:endParaRPr lang="en-IN"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a:solidFill>
              <a:srgbClr val="FFFF00"/>
            </a:solidFill>
          </a:ln>
        </p:spPr>
        <p:txBody>
          <a:bodyPr/>
          <a:lstStyle/>
          <a:p>
            <a:r>
              <a:rPr lang="en-IN" dirty="0" smtClean="0"/>
              <a:t>Third Party Administration</a:t>
            </a:r>
            <a:endParaRPr lang="en-IN"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IN" dirty="0" smtClean="0"/>
              <a:t>TPA is licensed by the IRDA &amp; engaged, for a fee or remuneration.</a:t>
            </a:r>
          </a:p>
          <a:p>
            <a:pPr algn="just"/>
            <a:r>
              <a:rPr lang="en-IN" dirty="0" smtClean="0"/>
              <a:t>For the provision of health services.</a:t>
            </a:r>
          </a:p>
          <a:p>
            <a:pPr algn="just"/>
            <a:r>
              <a:rPr lang="en-IN" dirty="0" smtClean="0"/>
              <a:t>TPA :  1 </a:t>
            </a:r>
            <a:r>
              <a:rPr lang="en-IN" dirty="0" err="1" smtClean="0"/>
              <a:t>Crore</a:t>
            </a:r>
            <a:r>
              <a:rPr lang="en-IN" dirty="0" smtClean="0"/>
              <a:t> capital , 1 of director should be a registered medial doctor, CEO should undergo the training specified by IRDA.</a:t>
            </a:r>
          </a:p>
          <a:p>
            <a:pPr algn="just"/>
            <a:r>
              <a:rPr lang="en-IN" dirty="0" smtClean="0"/>
              <a:t>TPA should help the insured person at the time of admission in the hospital &amp; provide cashless service to the insured person.</a:t>
            </a:r>
          </a:p>
          <a:p>
            <a:pPr algn="just"/>
            <a:r>
              <a:rPr lang="en-IN" dirty="0" smtClean="0"/>
              <a:t>It should maintain all the details like claim, disease, age, period, cost, etc.</a:t>
            </a:r>
            <a:endParaRPr lang="en-IN"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smtClean="0"/>
              <a:t>Insurance Portability </a:t>
            </a:r>
            <a:endParaRPr lang="en-IN"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algn="just"/>
            <a:r>
              <a:rPr lang="en-IN" dirty="0" smtClean="0"/>
              <a:t>An insured person who is not satisfied with the products &amp; services of his/her insurance provider &amp; can change the existing insurance company with the new insurance company.</a:t>
            </a:r>
          </a:p>
          <a:p>
            <a:pPr algn="just"/>
            <a:r>
              <a:rPr lang="en-IN" dirty="0" smtClean="0"/>
              <a:t>Policyholder can opt for a similar product from the new insurance company.</a:t>
            </a:r>
          </a:p>
          <a:p>
            <a:pPr algn="just"/>
            <a:r>
              <a:rPr lang="en-IN" dirty="0" smtClean="0"/>
              <a:t>Applicable to only Health Insurance policy.</a:t>
            </a:r>
          </a:p>
          <a:p>
            <a:pPr algn="just"/>
            <a:r>
              <a:rPr lang="en-IN" dirty="0" smtClean="0"/>
              <a:t>Policy holder won’t lose the benefits which accumulated in the existing policy.</a:t>
            </a:r>
          </a:p>
          <a:p>
            <a:pPr algn="just"/>
            <a:r>
              <a:rPr lang="en-IN" dirty="0" smtClean="0"/>
              <a:t>IRDA approves the policyholder for portability &amp; has given some condition regarding that.</a:t>
            </a:r>
          </a:p>
          <a:p>
            <a:pPr algn="just"/>
            <a:r>
              <a:rPr lang="en-IN" dirty="0" smtClean="0"/>
              <a:t>Introduced in 2011</a:t>
            </a:r>
          </a:p>
          <a:p>
            <a:pPr algn="just"/>
            <a:r>
              <a:rPr lang="en-IN" dirty="0" smtClean="0"/>
              <a:t>Apply at least 45days before premium renewal date of existing policy.</a:t>
            </a:r>
          </a:p>
          <a:p>
            <a:pPr marL="514350" indent="-514350" algn="just">
              <a:buFont typeface="+mj-lt"/>
              <a:buAutoNum type="arabicPeriod"/>
            </a:pPr>
            <a:r>
              <a:rPr lang="en-IN" dirty="0" smtClean="0"/>
              <a:t>Process : Existing insurer has to submit within 7days through sharing portal, within 15days new company has to take decision.</a:t>
            </a:r>
          </a:p>
          <a:p>
            <a:pPr marL="514350" indent="-514350" algn="just">
              <a:buFont typeface="+mj-lt"/>
              <a:buAutoNum type="arabicPeriod"/>
            </a:pPr>
            <a:r>
              <a:rPr lang="en-IN" dirty="0" smtClean="0"/>
              <a:t>The insurer’s Right : Right to reject / accept. New Policy treatment.</a:t>
            </a:r>
          </a:p>
          <a:p>
            <a:pPr marL="514350" indent="-514350" algn="just">
              <a:buFont typeface="+mj-lt"/>
              <a:buAutoNum type="arabicPeriod"/>
            </a:pPr>
            <a:r>
              <a:rPr lang="en-IN" dirty="0" smtClean="0"/>
              <a:t>Thinks to consider.</a:t>
            </a:r>
          </a:p>
          <a:p>
            <a:pPr algn="just"/>
            <a:endParaRPr lang="en-I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lstStyle/>
          <a:p>
            <a:r>
              <a:rPr lang="en-IN" dirty="0" smtClean="0"/>
              <a:t>Reasons</a:t>
            </a:r>
            <a:endParaRPr lang="en-IN"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pPr algn="just"/>
            <a:r>
              <a:rPr lang="en-IN" dirty="0" smtClean="0"/>
              <a:t>Poor service quality.</a:t>
            </a:r>
          </a:p>
          <a:p>
            <a:pPr algn="just"/>
            <a:r>
              <a:rPr lang="en-IN" dirty="0" smtClean="0"/>
              <a:t>Delay in reimbursement</a:t>
            </a:r>
          </a:p>
          <a:p>
            <a:pPr algn="just"/>
            <a:r>
              <a:rPr lang="en-IN" dirty="0" smtClean="0"/>
              <a:t>Delay in claim settlement</a:t>
            </a:r>
          </a:p>
          <a:p>
            <a:pPr algn="just"/>
            <a:r>
              <a:rPr lang="en-IN" dirty="0" smtClean="0"/>
              <a:t>Inadequate cover for specific health issues</a:t>
            </a:r>
          </a:p>
          <a:p>
            <a:pPr algn="just"/>
            <a:r>
              <a:rPr lang="en-IN" dirty="0" smtClean="0"/>
              <a:t>Lack of transparency (Hidden Conditions)</a:t>
            </a:r>
          </a:p>
          <a:p>
            <a:pPr algn="just"/>
            <a:r>
              <a:rPr lang="en-IN" dirty="0" smtClean="0"/>
              <a:t>Co payment clause</a:t>
            </a:r>
          </a:p>
          <a:p>
            <a:pPr algn="just"/>
            <a:r>
              <a:rPr lang="en-IN" dirty="0" smtClean="0"/>
              <a:t>Better deals from another insurer</a:t>
            </a:r>
          </a:p>
          <a:p>
            <a:pPr algn="just"/>
            <a:r>
              <a:rPr lang="en-IN" dirty="0" smtClean="0"/>
              <a:t>Specialised health insurance company offering personalised services.</a:t>
            </a:r>
            <a:endParaRPr lang="en-IN"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19600"/>
            <a:ext cx="8229600" cy="2133600"/>
          </a:xfrm>
          <a:solidFill>
            <a:srgbClr val="00B0F0"/>
          </a:solidFill>
        </p:spPr>
        <p:txBody>
          <a:bodyPr>
            <a:noAutofit/>
          </a:bodyPr>
          <a:lstStyle/>
          <a:p>
            <a:pPr marL="457200" indent="-457200" algn="just"/>
            <a:r>
              <a:rPr lang="en-IN" sz="2400" dirty="0" smtClean="0"/>
              <a:t> 	IRDA has created a web faced facility to get &amp; maintain data about all health insurance policies issued by the insurance companies to individuals. This helps the new company / insurer to get data about the history of health insurance of the policyholder who wish to port his policy. </a:t>
            </a:r>
            <a:endParaRPr lang="en-IN" sz="2400" dirty="0"/>
          </a:p>
        </p:txBody>
      </p:sp>
      <p:graphicFrame>
        <p:nvGraphicFramePr>
          <p:cNvPr id="4" name="Content Placeholder 3"/>
          <p:cNvGraphicFramePr>
            <a:graphicFrameLocks noGrp="1"/>
          </p:cNvGraphicFramePr>
          <p:nvPr>
            <p:ph idx="1"/>
          </p:nvPr>
        </p:nvGraphicFramePr>
        <p:xfrm>
          <a:off x="457200" y="304801"/>
          <a:ext cx="8229600" cy="4190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Indemnity Products</a:t>
            </a:r>
            <a:endParaRPr lang="en-IN" dirty="0"/>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Top Up Cover </a:t>
            </a:r>
            <a:endParaRPr lang="en-IN" dirty="0"/>
          </a:p>
        </p:txBody>
      </p:sp>
      <p:sp>
        <p:nvSpPr>
          <p:cNvPr id="3" name="Content Placeholder 2"/>
          <p:cNvSpPr>
            <a:spLocks noGrp="1"/>
          </p:cNvSpPr>
          <p:nvPr>
            <p:ph idx="1"/>
          </p:nvPr>
        </p:nvSpPr>
        <p:spPr>
          <a:xfrm>
            <a:off x="457200" y="1600200"/>
            <a:ext cx="8229600" cy="4953000"/>
          </a:xfrm>
        </p:spPr>
        <p:txBody>
          <a:bodyPr>
            <a:normAutofit fontScale="92500"/>
          </a:bodyPr>
          <a:lstStyle/>
          <a:p>
            <a:pPr algn="just"/>
            <a:r>
              <a:rPr lang="en-IN" dirty="0" smtClean="0"/>
              <a:t>Top up cover is an add on health insurance cover that provides the coverage of over &amp; above the original medical insurance coverage.</a:t>
            </a:r>
          </a:p>
          <a:p>
            <a:pPr algn="just"/>
            <a:r>
              <a:rPr lang="en-IN" dirty="0" smtClean="0"/>
              <a:t>The term deductible means, a top up cover comes with a specific cut off amount that is called deductibles.</a:t>
            </a:r>
          </a:p>
          <a:p>
            <a:pPr algn="just"/>
            <a:r>
              <a:rPr lang="en-IN" dirty="0" smtClean="0"/>
              <a:t>Top up cover is cheaper than having a fully fledged health insurance cover.</a:t>
            </a:r>
          </a:p>
          <a:p>
            <a:pPr algn="just"/>
            <a:r>
              <a:rPr lang="en-IN" dirty="0" smtClean="0"/>
              <a:t>It is the ideal for the health insurance buyers who don't wish to spend much on premium.</a:t>
            </a:r>
            <a:endParaRPr lang="en-IN"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Cashless Insurance</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algn="just"/>
            <a:r>
              <a:rPr lang="en-IN" dirty="0" smtClean="0"/>
              <a:t>Means the health insurance company directly settles the bills to health care provider.</a:t>
            </a:r>
          </a:p>
          <a:p>
            <a:pPr algn="just"/>
            <a:r>
              <a:rPr lang="en-IN" dirty="0" smtClean="0"/>
              <a:t>Aim of this policy is to reduce the direct financial burden &amp; stress on insured person.</a:t>
            </a:r>
          </a:p>
          <a:p>
            <a:pPr algn="just"/>
            <a:r>
              <a:rPr lang="en-IN" dirty="0" smtClean="0"/>
              <a:t>The insurance company settles the amount directly to provider through third party administration.</a:t>
            </a:r>
          </a:p>
          <a:p>
            <a:pPr algn="just"/>
            <a:r>
              <a:rPr lang="en-IN" dirty="0" smtClean="0"/>
              <a:t>TPA acts as intermediary between insurance company &amp; hospital to settle the bill.</a:t>
            </a:r>
          </a:p>
          <a:p>
            <a:pPr algn="just"/>
            <a:r>
              <a:rPr lang="en-IN" dirty="0" smtClean="0"/>
              <a:t>This facility can be availed in both the case </a:t>
            </a:r>
            <a:r>
              <a:rPr lang="en-IN" dirty="0" err="1" smtClean="0"/>
              <a:t>ie</a:t>
            </a:r>
            <a:r>
              <a:rPr lang="en-IN" dirty="0" smtClean="0"/>
              <a:t> planned &amp; emergency hospitalisation.</a:t>
            </a: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nsurance1.png"/>
          <p:cNvPicPr>
            <a:picLocks noGrp="1" noChangeAspect="1"/>
          </p:cNvPicPr>
          <p:nvPr>
            <p:ph idx="1"/>
          </p:nvPr>
        </p:nvPicPr>
        <p:blipFill>
          <a:blip r:embed="rId2" cstate="print"/>
          <a:stretch>
            <a:fillRect/>
          </a:stretch>
        </p:blipFill>
        <p:spPr>
          <a:xfrm>
            <a:off x="381000" y="304800"/>
            <a:ext cx="8534400" cy="6096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IN" dirty="0" smtClean="0"/>
              <a:t>Hospitalisation </a:t>
            </a:r>
            <a:endParaRPr lang="en-IN" dirty="0"/>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Micro Insurance</a:t>
            </a:r>
            <a:endParaRPr lang="en-IN" dirty="0"/>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algn="just"/>
            <a:r>
              <a:rPr lang="en-IN" dirty="0" smtClean="0"/>
              <a:t>Micro insurance refers to the protection of assets &amp; lives against insurable risk of target population such as micro entrepreneurs, small farmers &amp; landless, women &amp; low income people through formal institutional </a:t>
            </a:r>
          </a:p>
          <a:p>
            <a:pPr algn="just"/>
            <a:r>
              <a:rPr lang="en-IN" dirty="0" smtClean="0"/>
              <a:t>It offers a valuable vehicle to reduce the state of poor while offering insurers &amp; their agents the potential to expand their markets to low households.</a:t>
            </a:r>
          </a:p>
          <a:p>
            <a:pPr algn="just"/>
            <a:r>
              <a:rPr lang="en-IN" dirty="0" smtClean="0"/>
              <a:t>Promotion : Micro Insurance Agents, NGO, SHG, Micro Finance Institution, RBI regulated NBFC, District Co operative Banks, RRBs, Urban CO operative Banks, Business correspondents, Primary Agricultural Co operative societies, etc.</a:t>
            </a:r>
          </a:p>
          <a:p>
            <a:pPr algn="just"/>
            <a:endParaRPr lang="en-I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endParaRPr lang="en-IN"/>
          </a:p>
        </p:txBody>
      </p:sp>
      <p:sp>
        <p:nvSpPr>
          <p:cNvPr id="3" name="Content Placeholder 2"/>
          <p:cNvSpPr>
            <a:spLocks noGrp="1"/>
          </p:cNvSpPr>
          <p:nvPr>
            <p:ph idx="1"/>
          </p:nvPr>
        </p:nvSpPr>
        <p:spPr>
          <a:xfrm>
            <a:off x="457200" y="304800"/>
            <a:ext cx="8229600" cy="6248400"/>
          </a:xfrm>
        </p:spPr>
        <p:txBody>
          <a:bodyPr>
            <a:normAutofit fontScale="85000" lnSpcReduction="20000"/>
          </a:bodyPr>
          <a:lstStyle/>
          <a:p>
            <a:pPr algn="just"/>
            <a:r>
              <a:rPr lang="en-IN" dirty="0" smtClean="0"/>
              <a:t>Products are often bounded with micro savings &amp; micro credit, there by allocating sconce resources to micro investments with the highest marginal rate of return.</a:t>
            </a:r>
          </a:p>
          <a:p>
            <a:pPr algn="just"/>
            <a:r>
              <a:rPr lang="en-IN" dirty="0" smtClean="0"/>
              <a:t>Provides coverage against the cost of disease &amp; accidents causing physical injuries.</a:t>
            </a:r>
          </a:p>
          <a:p>
            <a:pPr algn="ctr">
              <a:buNone/>
            </a:pPr>
            <a:r>
              <a:rPr lang="en-IN" b="1" dirty="0" smtClean="0"/>
              <a:t>Feature</a:t>
            </a:r>
          </a:p>
          <a:p>
            <a:pPr marL="514350" indent="-514350" algn="just">
              <a:buFont typeface="+mj-lt"/>
              <a:buAutoNum type="arabicPeriod"/>
            </a:pPr>
            <a:r>
              <a:rPr lang="en-IN" dirty="0" smtClean="0"/>
              <a:t>Health insurance sold under the general micro insurance product or life micro insurance products must cover not less than Rs. 5000 per individual or Rs.10000 per household.</a:t>
            </a:r>
          </a:p>
          <a:p>
            <a:pPr marL="514350" indent="-514350" algn="just">
              <a:buFont typeface="+mj-lt"/>
              <a:buAutoNum type="arabicPeriod"/>
            </a:pPr>
            <a:r>
              <a:rPr lang="en-IN" dirty="0" smtClean="0"/>
              <a:t>The minimal period of coverage is one year.</a:t>
            </a:r>
          </a:p>
          <a:p>
            <a:pPr marL="514350" indent="-514350" algn="just">
              <a:buFont typeface="+mj-lt"/>
              <a:buAutoNum type="arabicPeriod"/>
            </a:pPr>
            <a:r>
              <a:rPr lang="en-IN" dirty="0" smtClean="0"/>
              <a:t>Minimum &amp; maximum age of insured is left to insurer’s description.</a:t>
            </a:r>
          </a:p>
          <a:p>
            <a:pPr marL="514350" indent="-514350" algn="just"/>
            <a:r>
              <a:rPr lang="en-IN" dirty="0" smtClean="0"/>
              <a:t>In India, Micro insurance is the most underdeveloped part of micro finance.</a:t>
            </a:r>
            <a:endParaRPr lang="en-IN" dirty="0"/>
          </a:p>
        </p:txBody>
      </p:sp>
      <p:sp>
        <p:nvSpPr>
          <p:cNvPr id="4" name="Rectangle 3"/>
          <p:cNvSpPr/>
          <p:nvPr/>
        </p:nvSpPr>
        <p:spPr>
          <a:xfrm>
            <a:off x="533400" y="6248400"/>
            <a:ext cx="6400800" cy="369332"/>
          </a:xfrm>
          <a:prstGeom prst="rect">
            <a:avLst/>
          </a:prstGeom>
        </p:spPr>
        <p:txBody>
          <a:bodyPr wrap="square">
            <a:spAutoFit/>
          </a:bodyPr>
          <a:lstStyle/>
          <a:p>
            <a:r>
              <a:rPr lang="en-IN" dirty="0" smtClean="0">
                <a:solidFill>
                  <a:srgbClr val="FF0000"/>
                </a:solidFill>
              </a:rPr>
              <a:t>https://www.youtube.com/watch?v=ztoaBrc2A48</a:t>
            </a:r>
            <a:endParaRPr lang="en-IN"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lnSpcReduction="10000"/>
          </a:bodyPr>
          <a:lstStyle/>
          <a:p>
            <a:pPr algn="just"/>
            <a:r>
              <a:rPr lang="en-IN" dirty="0" smtClean="0"/>
              <a:t>Products : Credit life, Term life, Personal Accidents, Saving life, Property insurance, Endowment life, Health insurance, Agriculture.</a:t>
            </a:r>
          </a:p>
          <a:p>
            <a:pPr algn="just"/>
            <a:r>
              <a:rPr lang="en-IN" dirty="0" smtClean="0"/>
              <a:t>Micro Insurance Regulations, 2005 ; IRDA (Micro Insurance) Regulations,2015</a:t>
            </a:r>
          </a:p>
          <a:p>
            <a:pPr algn="just"/>
            <a:r>
              <a:rPr lang="en-IN" dirty="0" smtClean="0"/>
              <a:t>General Micro Insurance Products.</a:t>
            </a:r>
          </a:p>
          <a:p>
            <a:pPr algn="just"/>
            <a:r>
              <a:rPr lang="en-IN" dirty="0" smtClean="0"/>
              <a:t>It cover health insurance contracts, any contract covering the belongings such as hut, livestock or tools or instruments or any personal accident contract either on individual to group bans with or maximum amount cover as Rs.100,000 &amp; period of one year</a:t>
            </a:r>
            <a:endParaRPr lang="en-I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65000"/>
            </a:schemeClr>
          </a:solidFill>
        </p:spPr>
        <p:txBody>
          <a:bodyPr/>
          <a:lstStyle/>
          <a:p>
            <a:r>
              <a:rPr lang="en-IN" dirty="0" smtClean="0"/>
              <a:t>SBI General Insurance</a:t>
            </a:r>
            <a:endParaRPr lang="en-IN" dirty="0"/>
          </a:p>
        </p:txBody>
      </p:sp>
      <p:sp>
        <p:nvSpPr>
          <p:cNvPr id="3" name="Content Placeholder 2"/>
          <p:cNvSpPr>
            <a:spLocks noGrp="1"/>
          </p:cNvSpPr>
          <p:nvPr>
            <p:ph idx="1"/>
          </p:nvPr>
        </p:nvSpPr>
        <p:spPr>
          <a:xfrm>
            <a:off x="457200" y="1600200"/>
            <a:ext cx="8229600" cy="4876800"/>
          </a:xfrm>
          <a:noFill/>
        </p:spPr>
        <p:txBody>
          <a:bodyPr>
            <a:normAutofit fontScale="70000" lnSpcReduction="20000"/>
          </a:bodyPr>
          <a:lstStyle/>
          <a:p>
            <a:pPr algn="just"/>
            <a:r>
              <a:rPr lang="en-IN" dirty="0" smtClean="0"/>
              <a:t>SBI General Insurance was founded in 2009. It started operations in 2010, as a joint venture between </a:t>
            </a:r>
            <a:r>
              <a:rPr lang="en-IN" dirty="0" smtClean="0">
                <a:hlinkClick r:id="rId2" tooltip="State Bank of India"/>
              </a:rPr>
              <a:t>State Bank of India</a:t>
            </a:r>
            <a:r>
              <a:rPr lang="en-IN" dirty="0" smtClean="0"/>
              <a:t> (SBI) and </a:t>
            </a:r>
            <a:r>
              <a:rPr lang="en-IN" dirty="0" smtClean="0">
                <a:hlinkClick r:id="rId3" tooltip="Insurance Australia Group"/>
              </a:rPr>
              <a:t>Insurance Australia Group</a:t>
            </a:r>
            <a:r>
              <a:rPr lang="en-IN" dirty="0" smtClean="0"/>
              <a:t> (IAG). (74 : 26)</a:t>
            </a:r>
          </a:p>
          <a:p>
            <a:pPr algn="just"/>
            <a:r>
              <a:rPr lang="en-IN" dirty="0" smtClean="0"/>
              <a:t>In September 2018, the company sold a 4 per cent stake to </a:t>
            </a:r>
            <a:r>
              <a:rPr lang="en-IN" dirty="0" smtClean="0">
                <a:hlinkClick r:id="rId4" tooltip="Axis Bank"/>
              </a:rPr>
              <a:t>Axis</a:t>
            </a:r>
            <a:r>
              <a:rPr lang="en-IN" dirty="0" smtClean="0"/>
              <a:t> Asset Management Company (AMC) and </a:t>
            </a:r>
            <a:r>
              <a:rPr lang="en-IN" dirty="0" err="1" smtClean="0"/>
              <a:t>Premji</a:t>
            </a:r>
            <a:r>
              <a:rPr lang="en-IN" dirty="0" smtClean="0"/>
              <a:t> Invest for ₹4.82 billion (US$68 million) </a:t>
            </a:r>
            <a:r>
              <a:rPr lang="en-IN" dirty="0" err="1" smtClean="0"/>
              <a:t>crore</a:t>
            </a:r>
            <a:r>
              <a:rPr lang="en-IN" dirty="0" smtClean="0"/>
              <a:t>.</a:t>
            </a:r>
          </a:p>
          <a:p>
            <a:pPr algn="just"/>
            <a:r>
              <a:rPr lang="en-IN" dirty="0" smtClean="0"/>
              <a:t>As of June 2019, SBI General Insurance's overall market ranking was 13th among about 30 insurers. It recorded 32.83 per cent growth in gross written premiums in the financial year 2019 at ₹47.17 billion (US$661 million).</a:t>
            </a:r>
          </a:p>
          <a:p>
            <a:pPr algn="just"/>
            <a:r>
              <a:rPr lang="en-IN" dirty="0" smtClean="0"/>
              <a:t>In October 2019, IAG sold its entire stake of 26 per cent for USD 310 million (₹ 2,325 </a:t>
            </a:r>
            <a:r>
              <a:rPr lang="en-IN" dirty="0" err="1" smtClean="0"/>
              <a:t>Crore</a:t>
            </a:r>
            <a:r>
              <a:rPr lang="en-IN" dirty="0" smtClean="0"/>
              <a:t>). Out of this, 16.01 per cent stake was acquired by </a:t>
            </a:r>
            <a:r>
              <a:rPr lang="en-IN" dirty="0" err="1" smtClean="0"/>
              <a:t>Napean</a:t>
            </a:r>
            <a:r>
              <a:rPr lang="en-IN" dirty="0" smtClean="0"/>
              <a:t> opportunities LLP(an affiliate of </a:t>
            </a:r>
            <a:r>
              <a:rPr lang="en-IN" dirty="0" err="1" smtClean="0"/>
              <a:t>Premji</a:t>
            </a:r>
            <a:r>
              <a:rPr lang="en-IN" dirty="0" smtClean="0"/>
              <a:t> Invest) &amp; the remaining 9.99 per cent stake was acquired by Warburg </a:t>
            </a:r>
            <a:r>
              <a:rPr lang="en-IN" dirty="0" err="1" smtClean="0"/>
              <a:t>Pincus</a:t>
            </a:r>
            <a:r>
              <a:rPr lang="en-IN" dirty="0" smtClean="0"/>
              <a:t> Group.</a:t>
            </a:r>
          </a:p>
          <a:p>
            <a:pPr algn="just"/>
            <a:endParaRPr lang="en-IN"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65000"/>
            </a:schemeClr>
          </a:solidFill>
        </p:spPr>
        <p:txBody>
          <a:bodyPr/>
          <a:lstStyle/>
          <a:p>
            <a:r>
              <a:rPr lang="en-IN" dirty="0" smtClean="0"/>
              <a:t>Operation</a:t>
            </a:r>
            <a:endParaRPr lang="en-IN" dirty="0"/>
          </a:p>
        </p:txBody>
      </p:sp>
      <p:sp>
        <p:nvSpPr>
          <p:cNvPr id="3" name="Content Placeholder 2"/>
          <p:cNvSpPr>
            <a:spLocks noGrp="1"/>
          </p:cNvSpPr>
          <p:nvPr>
            <p:ph idx="1"/>
          </p:nvPr>
        </p:nvSpPr>
        <p:spPr>
          <a:xfrm>
            <a:off x="457200" y="1600200"/>
            <a:ext cx="8229600" cy="4724400"/>
          </a:xfrm>
        </p:spPr>
        <p:txBody>
          <a:bodyPr/>
          <a:lstStyle/>
          <a:p>
            <a:pPr algn="just"/>
            <a:r>
              <a:rPr lang="en-IN" dirty="0" smtClean="0"/>
              <a:t>21000 Branches, 100 Cities, 350 Locations, 8000 Agents.</a:t>
            </a:r>
          </a:p>
          <a:p>
            <a:pPr algn="just"/>
            <a:r>
              <a:rPr lang="en-IN" dirty="0" smtClean="0"/>
              <a:t>Retail Segment : Motor , Health, Personal Accident, Travel &amp; Home Insurance </a:t>
            </a:r>
          </a:p>
          <a:p>
            <a:pPr algn="just"/>
            <a:r>
              <a:rPr lang="en-IN" dirty="0" smtClean="0"/>
              <a:t>Corporate Segment : Aviation, Fire, Marine, Package, Liability Insurance</a:t>
            </a:r>
          </a:p>
          <a:p>
            <a:pPr algn="just"/>
            <a:r>
              <a:rPr lang="en-IN" dirty="0" smtClean="0"/>
              <a:t>SME Segment.</a:t>
            </a:r>
          </a:p>
          <a:p>
            <a:pPr algn="just"/>
            <a:endParaRPr lang="en-IN"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smtClean="0"/>
              <a:t>SBI Health Insurance</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algn="just"/>
            <a:r>
              <a:rPr lang="en-IN" dirty="0" smtClean="0"/>
              <a:t>Tailor making plan to suit the need of individuals.</a:t>
            </a:r>
          </a:p>
          <a:p>
            <a:pPr algn="just"/>
            <a:r>
              <a:rPr lang="en-IN" dirty="0" smtClean="0"/>
              <a:t>Coverage : Rs. 50000 to Rs.500,000</a:t>
            </a:r>
          </a:p>
          <a:p>
            <a:pPr algn="just"/>
            <a:r>
              <a:rPr lang="en-IN" dirty="0" smtClean="0"/>
              <a:t>No medical Test </a:t>
            </a:r>
            <a:r>
              <a:rPr lang="en-IN" dirty="0" err="1" smtClean="0"/>
              <a:t>upto</a:t>
            </a:r>
            <a:r>
              <a:rPr lang="en-IN" dirty="0" smtClean="0"/>
              <a:t> 45 Years (No Medical History)</a:t>
            </a:r>
          </a:p>
          <a:p>
            <a:pPr algn="just"/>
            <a:r>
              <a:rPr lang="en-IN" dirty="0" smtClean="0"/>
              <a:t>Pre &amp; Post Hospitalisation Expenses : 60 – 90days.</a:t>
            </a:r>
          </a:p>
          <a:p>
            <a:pPr algn="just"/>
            <a:r>
              <a:rPr lang="en-IN" dirty="0" smtClean="0"/>
              <a:t>Free medical check up for 4 claim free year </a:t>
            </a:r>
            <a:r>
              <a:rPr lang="en-IN" dirty="0" err="1" smtClean="0"/>
              <a:t>upto</a:t>
            </a:r>
            <a:r>
              <a:rPr lang="en-IN" dirty="0" smtClean="0"/>
              <a:t> Rs. 25,000 maximum.</a:t>
            </a:r>
          </a:p>
          <a:p>
            <a:pPr algn="just"/>
            <a:r>
              <a:rPr lang="en-IN" dirty="0" smtClean="0"/>
              <a:t>Cashless facility available across SBI Network hospitals.</a:t>
            </a:r>
          </a:p>
          <a:p>
            <a:pPr algn="just"/>
            <a:r>
              <a:rPr lang="en-IN" dirty="0" smtClean="0"/>
              <a:t>Flexible plan option.</a:t>
            </a:r>
            <a:endParaRPr lang="en-I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smtClean="0"/>
              <a:t>Health Insurance Plan</a:t>
            </a:r>
            <a:endParaRPr lang="en-IN"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dirty="0" smtClean="0"/>
              <a:t>Helps individual &amp; family to control &amp; managing the medical treatment expenses.</a:t>
            </a:r>
          </a:p>
          <a:p>
            <a:pPr algn="just"/>
            <a:r>
              <a:rPr lang="en-IN" dirty="0" smtClean="0"/>
              <a:t>No medical test </a:t>
            </a:r>
            <a:r>
              <a:rPr lang="en-IN" dirty="0" err="1" smtClean="0"/>
              <a:t>Upto</a:t>
            </a:r>
            <a:r>
              <a:rPr lang="en-IN" dirty="0" smtClean="0"/>
              <a:t> 65 years (No medical History)</a:t>
            </a:r>
          </a:p>
          <a:p>
            <a:pPr algn="just"/>
            <a:r>
              <a:rPr lang="en-IN" dirty="0" smtClean="0"/>
              <a:t>Coverage Rs. 100,000 to Rs. 500,000</a:t>
            </a:r>
          </a:p>
          <a:p>
            <a:pPr algn="just"/>
            <a:r>
              <a:rPr lang="en-IN" dirty="0" smtClean="0"/>
              <a:t>Renewable policy</a:t>
            </a:r>
          </a:p>
          <a:p>
            <a:pPr algn="just"/>
            <a:r>
              <a:rPr lang="en-IN" dirty="0" smtClean="0"/>
              <a:t>Multiple coverage option : Individual &amp; family floater option.</a:t>
            </a:r>
          </a:p>
          <a:p>
            <a:pPr algn="just"/>
            <a:r>
              <a:rPr lang="en-IN" dirty="0" smtClean="0"/>
              <a:t>Tax exemption us 80D</a:t>
            </a:r>
          </a:p>
          <a:p>
            <a:pPr algn="just"/>
            <a:r>
              <a:rPr lang="en-IN" dirty="0" smtClean="0"/>
              <a:t>3000 network hospital , with pre &amp; post hospitalisation cover for 30&amp; 60days.</a:t>
            </a:r>
          </a:p>
          <a:p>
            <a:pPr algn="just"/>
            <a:r>
              <a:rPr lang="en-IN" dirty="0" smtClean="0"/>
              <a:t>Expenses Covered.</a:t>
            </a:r>
          </a:p>
          <a:p>
            <a:pPr algn="just"/>
            <a:endParaRPr lang="en-IN"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smtClean="0"/>
              <a:t>Critical Illness Insurance Policy</a:t>
            </a:r>
            <a:endParaRPr lang="en-IN"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algn="just"/>
            <a:r>
              <a:rPr lang="en-IN" dirty="0" smtClean="0"/>
              <a:t>13 Critical illness covers.</a:t>
            </a:r>
          </a:p>
          <a:p>
            <a:pPr algn="just"/>
            <a:r>
              <a:rPr lang="en-IN" dirty="0" smtClean="0"/>
              <a:t>Policy provides fixed sum for the policy holder instead of actual medical expenses.</a:t>
            </a:r>
          </a:p>
          <a:p>
            <a:pPr algn="just"/>
            <a:r>
              <a:rPr lang="en-IN" dirty="0" smtClean="0"/>
              <a:t>Minimum 18years , Maximum age 65years for entry.</a:t>
            </a:r>
          </a:p>
          <a:p>
            <a:pPr algn="just"/>
            <a:r>
              <a:rPr lang="en-IN" dirty="0" smtClean="0"/>
              <a:t>Period : 1 or 3 years</a:t>
            </a:r>
          </a:p>
          <a:p>
            <a:pPr algn="just"/>
            <a:r>
              <a:rPr lang="en-IN" dirty="0" smtClean="0"/>
              <a:t>SA : </a:t>
            </a:r>
            <a:r>
              <a:rPr lang="en-IN" dirty="0" err="1" smtClean="0"/>
              <a:t>upto</a:t>
            </a:r>
            <a:r>
              <a:rPr lang="en-IN" dirty="0" smtClean="0"/>
              <a:t> Rs. 5000,000 (Minimum Rs. 200,000)</a:t>
            </a:r>
          </a:p>
          <a:p>
            <a:pPr algn="just"/>
            <a:r>
              <a:rPr lang="en-IN" dirty="0" smtClean="0"/>
              <a:t>Tax deduction u/s 80D</a:t>
            </a:r>
          </a:p>
          <a:p>
            <a:pPr algn="just"/>
            <a:r>
              <a:rPr lang="en-IN" dirty="0" smtClean="0"/>
              <a:t>Free lock period : 15 days</a:t>
            </a:r>
          </a:p>
          <a:p>
            <a:pPr algn="just"/>
            <a:endParaRPr lang="en-IN"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normAutofit/>
          </a:bodyPr>
          <a:lstStyle/>
          <a:p>
            <a:r>
              <a:rPr lang="en-IN" sz="3600" dirty="0" smtClean="0"/>
              <a:t>SBI Hospital Daily Cash Insurance Policy </a:t>
            </a:r>
            <a:endParaRPr lang="en-IN" sz="3600" dirty="0"/>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pPr algn="just"/>
            <a:r>
              <a:rPr lang="en-IN" dirty="0" smtClean="0"/>
              <a:t>Situation : Sudden illness, accidental body injury</a:t>
            </a:r>
          </a:p>
          <a:p>
            <a:pPr algn="just"/>
            <a:r>
              <a:rPr lang="en-IN" dirty="0" smtClean="0"/>
              <a:t>Provides fixed benefit of each day of hospitalisation irrespective of actual medical cost.</a:t>
            </a:r>
          </a:p>
          <a:p>
            <a:pPr algn="just"/>
            <a:r>
              <a:rPr lang="en-IN" dirty="0" smtClean="0"/>
              <a:t>Additional Expenses : Travel, Food, etc</a:t>
            </a:r>
          </a:p>
          <a:p>
            <a:pPr algn="just"/>
            <a:r>
              <a:rPr lang="en-IN" dirty="0" smtClean="0"/>
              <a:t>Age limit : 18 to 65 years (Child : 3 months)</a:t>
            </a:r>
          </a:p>
          <a:p>
            <a:pPr algn="just"/>
            <a:r>
              <a:rPr lang="en-IN" dirty="0" smtClean="0"/>
              <a:t>Daily cash benefit : Rs. 2000/day, Rs. 4000/day for ICU</a:t>
            </a:r>
          </a:p>
          <a:p>
            <a:pPr algn="just"/>
            <a:r>
              <a:rPr lang="en-IN" dirty="0" smtClean="0"/>
              <a:t>Fixed sum of Rs.5000 to take care of convalescence expenses. (Gradual recovery of health)</a:t>
            </a:r>
          </a:p>
          <a:p>
            <a:pPr algn="just"/>
            <a:r>
              <a:rPr lang="en-IN" dirty="0" smtClean="0"/>
              <a:t>Option : Rs. 500 – 1000 – 1400- 2000</a:t>
            </a:r>
          </a:p>
          <a:p>
            <a:pPr algn="just"/>
            <a:r>
              <a:rPr lang="en-IN" dirty="0" smtClean="0"/>
              <a:t>Tax benefit</a:t>
            </a:r>
          </a:p>
          <a:p>
            <a:pPr algn="just"/>
            <a:r>
              <a:rPr lang="en-IN" dirty="0" smtClean="0"/>
              <a:t>Maximum benefit payable for 30/60days base on policy</a:t>
            </a:r>
          </a:p>
          <a:p>
            <a:pPr algn="just"/>
            <a:endParaRPr lang="en-IN" dirty="0" smtClean="0"/>
          </a:p>
          <a:p>
            <a:pPr algn="just"/>
            <a:endParaRPr lang="en-IN" dirty="0" smtClean="0"/>
          </a:p>
          <a:p>
            <a:pPr algn="just"/>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nsuramce-500x500.jpg"/>
          <p:cNvPicPr>
            <a:picLocks noGrp="1" noChangeAspect="1"/>
          </p:cNvPicPr>
          <p:nvPr>
            <p:ph idx="1"/>
          </p:nvPr>
        </p:nvPicPr>
        <p:blipFill>
          <a:blip r:embed="rId2" cstate="print"/>
          <a:stretch>
            <a:fillRect/>
          </a:stretch>
        </p:blipFill>
        <p:spPr>
          <a:xfrm>
            <a:off x="228600" y="304800"/>
            <a:ext cx="8610600" cy="6248400"/>
          </a:xfr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err="1" smtClean="0"/>
              <a:t>Arogya</a:t>
            </a:r>
            <a:r>
              <a:rPr lang="en-IN" dirty="0" smtClean="0"/>
              <a:t> Premier Policy </a:t>
            </a:r>
            <a:endParaRPr lang="en-IN"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pPr algn="just"/>
            <a:r>
              <a:rPr lang="en-IN" dirty="0" smtClean="0"/>
              <a:t>Special health care requirements of HNI.</a:t>
            </a:r>
          </a:p>
          <a:p>
            <a:pPr algn="just"/>
            <a:r>
              <a:rPr lang="en-IN" dirty="0" smtClean="0"/>
              <a:t>Best medical treatment from medical experts.</a:t>
            </a:r>
          </a:p>
          <a:p>
            <a:pPr algn="just"/>
            <a:r>
              <a:rPr lang="en-IN" dirty="0" smtClean="0"/>
              <a:t>142 days care expenses covered.</a:t>
            </a:r>
          </a:p>
          <a:p>
            <a:pPr algn="just"/>
            <a:r>
              <a:rPr lang="en-IN" dirty="0" smtClean="0"/>
              <a:t>No medical test </a:t>
            </a:r>
            <a:r>
              <a:rPr lang="en-IN" dirty="0" err="1" smtClean="0"/>
              <a:t>upto</a:t>
            </a:r>
            <a:r>
              <a:rPr lang="en-IN" dirty="0" smtClean="0"/>
              <a:t> 55 years. ( No Medical History)</a:t>
            </a:r>
          </a:p>
          <a:p>
            <a:pPr algn="just"/>
            <a:r>
              <a:rPr lang="en-IN" dirty="0" smtClean="0"/>
              <a:t>Pre &amp; Post Hospitalisation :  60 / 90days</a:t>
            </a:r>
          </a:p>
          <a:p>
            <a:pPr algn="just"/>
            <a:r>
              <a:rPr lang="en-IN" dirty="0" smtClean="0"/>
              <a:t>Ambulance Charges : Rs. 100,000</a:t>
            </a:r>
          </a:p>
          <a:p>
            <a:pPr algn="just"/>
            <a:r>
              <a:rPr lang="en-IN" dirty="0" smtClean="0"/>
              <a:t>Maternity Expenses : 9 months </a:t>
            </a:r>
          </a:p>
          <a:p>
            <a:pPr algn="just"/>
            <a:r>
              <a:rPr lang="en-IN" dirty="0" smtClean="0"/>
              <a:t>SA : Rs. 1000,000 – 3000,000</a:t>
            </a:r>
          </a:p>
          <a:p>
            <a:pPr algn="just"/>
            <a:r>
              <a:rPr lang="en-IN" dirty="0" smtClean="0"/>
              <a:t>Cumulative bonus of 10% of SA for clam free year maximum </a:t>
            </a:r>
            <a:r>
              <a:rPr lang="en-IN" dirty="0" err="1" smtClean="0"/>
              <a:t>upto</a:t>
            </a:r>
            <a:r>
              <a:rPr lang="en-IN" dirty="0" smtClean="0"/>
              <a:t> 50%</a:t>
            </a:r>
          </a:p>
          <a:p>
            <a:pPr algn="just"/>
            <a:r>
              <a:rPr lang="en-IN" dirty="0" smtClean="0"/>
              <a:t>Tax benefits</a:t>
            </a:r>
          </a:p>
          <a:p>
            <a:pPr algn="just"/>
            <a:r>
              <a:rPr lang="en-IN" dirty="0" smtClean="0"/>
              <a:t>Organ donor expenses covered.</a:t>
            </a:r>
          </a:p>
          <a:p>
            <a:pPr algn="just"/>
            <a:r>
              <a:rPr lang="en-IN" dirty="0" smtClean="0"/>
              <a:t>Alternative Treatment : </a:t>
            </a:r>
            <a:r>
              <a:rPr lang="en-IN" dirty="0" err="1" smtClean="0"/>
              <a:t>Ayurveda</a:t>
            </a:r>
            <a:r>
              <a:rPr lang="en-IN" dirty="0" smtClean="0"/>
              <a:t>, </a:t>
            </a:r>
            <a:r>
              <a:rPr lang="en-IN" dirty="0" err="1" smtClean="0"/>
              <a:t>Unani</a:t>
            </a:r>
            <a:r>
              <a:rPr lang="en-IN" dirty="0" smtClean="0"/>
              <a:t>, </a:t>
            </a:r>
            <a:r>
              <a:rPr lang="en-IN" dirty="0" err="1" smtClean="0"/>
              <a:t>Siddha</a:t>
            </a:r>
            <a:r>
              <a:rPr lang="en-IN" dirty="0" smtClean="0"/>
              <a:t>, Homeopathy.</a:t>
            </a:r>
            <a:endParaRPr lang="en-IN"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err="1" smtClean="0"/>
              <a:t>Arogya</a:t>
            </a:r>
            <a:r>
              <a:rPr lang="en-IN" dirty="0" smtClean="0"/>
              <a:t> Plus Policy</a:t>
            </a:r>
            <a:endParaRPr lang="en-IN"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gn="just"/>
            <a:r>
              <a:rPr lang="en-IN" dirty="0" smtClean="0"/>
              <a:t>Provides financial protection against OPD medical expenses &amp; hospitalisation expenses.</a:t>
            </a:r>
          </a:p>
          <a:p>
            <a:pPr algn="just"/>
            <a:r>
              <a:rPr lang="en-IN" dirty="0" smtClean="0"/>
              <a:t>NO medical test up to 55 years (No medical History)</a:t>
            </a:r>
          </a:p>
          <a:p>
            <a:pPr algn="just"/>
            <a:r>
              <a:rPr lang="en-IN" dirty="0" smtClean="0"/>
              <a:t>Cover individual &amp; family with floater option</a:t>
            </a:r>
          </a:p>
          <a:p>
            <a:pPr algn="just"/>
            <a:r>
              <a:rPr lang="en-IN" dirty="0" smtClean="0"/>
              <a:t>Day cover expenses </a:t>
            </a:r>
            <a:r>
              <a:rPr lang="en-IN" dirty="0" err="1" smtClean="0"/>
              <a:t>upto</a:t>
            </a:r>
            <a:r>
              <a:rPr lang="en-IN" dirty="0" smtClean="0"/>
              <a:t> 142days</a:t>
            </a:r>
          </a:p>
          <a:p>
            <a:pPr algn="just"/>
            <a:r>
              <a:rPr lang="en-IN" dirty="0" smtClean="0"/>
              <a:t>SA : Rs. 100,000 - 200,000 &amp; 300,000</a:t>
            </a:r>
          </a:p>
          <a:p>
            <a:pPr algn="just"/>
            <a:r>
              <a:rPr lang="en-IN" dirty="0" smtClean="0"/>
              <a:t>Tax benefits</a:t>
            </a:r>
          </a:p>
          <a:p>
            <a:pPr algn="just"/>
            <a:r>
              <a:rPr lang="en-IN" dirty="0" smtClean="0"/>
              <a:t>Pre &amp; Post Hospitalisation : 60 – 90 days.</a:t>
            </a:r>
          </a:p>
          <a:p>
            <a:pPr algn="just"/>
            <a:r>
              <a:rPr lang="en-IN" dirty="0" smtClean="0"/>
              <a:t>Exclude : Treatment taken outside India, Intentional self injury, treatment for de addiction from drug/ alcohol, treatment of mental illness, etc.</a:t>
            </a:r>
          </a:p>
          <a:p>
            <a:pPr algn="just"/>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err="1" smtClean="0"/>
              <a:t>Arogya</a:t>
            </a:r>
            <a:r>
              <a:rPr lang="en-IN" dirty="0" smtClean="0"/>
              <a:t> Top Up Policy</a:t>
            </a:r>
            <a:endParaRPr lang="en-IN"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algn="just"/>
            <a:r>
              <a:rPr lang="en-IN" dirty="0" smtClean="0"/>
              <a:t>Extra protection at low premium.</a:t>
            </a:r>
          </a:p>
          <a:p>
            <a:pPr algn="just"/>
            <a:r>
              <a:rPr lang="en-IN" dirty="0" smtClean="0"/>
              <a:t>No medical test up to 55 years (No medical history)</a:t>
            </a:r>
          </a:p>
          <a:p>
            <a:pPr algn="just"/>
            <a:r>
              <a:rPr lang="en-IN" dirty="0" smtClean="0"/>
              <a:t>142 day care expenses</a:t>
            </a:r>
          </a:p>
          <a:p>
            <a:pPr algn="just"/>
            <a:r>
              <a:rPr lang="en-IN" dirty="0" smtClean="0"/>
              <a:t>Pre &amp; post hospitalisation : 60 – 90 days</a:t>
            </a:r>
          </a:p>
          <a:p>
            <a:pPr algn="just"/>
            <a:r>
              <a:rPr lang="en-IN" dirty="0" smtClean="0"/>
              <a:t>Ambulance Expenses : Rs. 5,000 – Maximum</a:t>
            </a:r>
          </a:p>
          <a:p>
            <a:pPr algn="just"/>
            <a:r>
              <a:rPr lang="en-IN" dirty="0" smtClean="0"/>
              <a:t>Tax benefits</a:t>
            </a:r>
          </a:p>
          <a:p>
            <a:pPr algn="just"/>
            <a:r>
              <a:rPr lang="en-IN" dirty="0" smtClean="0"/>
              <a:t>Alternative treatment under AYUSH.</a:t>
            </a:r>
          </a:p>
          <a:p>
            <a:pPr algn="just"/>
            <a:r>
              <a:rPr lang="en-IN" dirty="0" smtClean="0"/>
              <a:t>Various expenses covered.</a:t>
            </a:r>
          </a:p>
          <a:p>
            <a:pPr algn="just"/>
            <a:r>
              <a:rPr lang="en-IN" dirty="0" smtClean="0"/>
              <a:t>Exclude : Treatment taken outside India, Intentional self injury, treatment for de addiction from drug/ alcohol, treatment of mental illness, etc.</a:t>
            </a:r>
          </a:p>
          <a:p>
            <a:pPr algn="just"/>
            <a:endParaRPr lang="en-IN"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IN" dirty="0" smtClean="0"/>
              <a:t>SBI Group Health Insurance</a:t>
            </a:r>
            <a:endParaRPr lang="en-IN"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just"/>
            <a:r>
              <a:rPr lang="en-IN" dirty="0" smtClean="0"/>
              <a:t>Protection to Individual &amp; family </a:t>
            </a:r>
          </a:p>
          <a:p>
            <a:pPr algn="just"/>
            <a:r>
              <a:rPr lang="en-IN" dirty="0" smtClean="0"/>
              <a:t>Ratio of premium depends on Age, Gender, SA &amp; Location</a:t>
            </a:r>
          </a:p>
          <a:p>
            <a:pPr algn="just"/>
            <a:r>
              <a:rPr lang="en-IN" dirty="0" smtClean="0"/>
              <a:t>Minimum entry age 3 months old.</a:t>
            </a:r>
          </a:p>
          <a:p>
            <a:pPr algn="just"/>
            <a:r>
              <a:rPr lang="en-IN" dirty="0" smtClean="0"/>
              <a:t>SA : Rs. 50,000 – Rs. 750,000</a:t>
            </a:r>
          </a:p>
          <a:p>
            <a:pPr algn="just"/>
            <a:r>
              <a:rPr lang="en-IN" dirty="0" smtClean="0"/>
              <a:t>Pre &amp; Post Hospitalisation : 30 / 60days</a:t>
            </a:r>
          </a:p>
          <a:p>
            <a:pPr algn="just"/>
            <a:r>
              <a:rPr lang="en-IN" dirty="0" smtClean="0"/>
              <a:t>Excludes expenses like disease contracted during the first 30 days of commencement of the policy , non allopathic treatment, congenital diseases.</a:t>
            </a:r>
          </a:p>
          <a:p>
            <a:pPr algn="just"/>
            <a:r>
              <a:rPr lang="en-IN" dirty="0" smtClean="0"/>
              <a:t>Additional expenses covers.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ICICI Lombard GIC Ltd.</a:t>
            </a:r>
            <a:endParaRPr lang="en-IN"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r>
              <a:rPr lang="en-IN" dirty="0" smtClean="0"/>
              <a:t>Established in 2001, ICICI Lombard General Insurance Company is a joint venture between </a:t>
            </a:r>
            <a:r>
              <a:rPr lang="en-IN" dirty="0" smtClean="0">
                <a:hlinkClick r:id="rId2" tooltip="ICICI Bank"/>
              </a:rPr>
              <a:t>ICICI Bank</a:t>
            </a:r>
            <a:r>
              <a:rPr lang="en-IN" dirty="0" smtClean="0"/>
              <a:t>- India’s second largest bank and </a:t>
            </a:r>
            <a:r>
              <a:rPr lang="en-IN" dirty="0" smtClean="0">
                <a:hlinkClick r:id="rId3" tooltip="Fairfax Financial"/>
              </a:rPr>
              <a:t>Fairfax Financial</a:t>
            </a:r>
            <a:r>
              <a:rPr lang="en-IN" dirty="0" smtClean="0"/>
              <a:t> Holdings Limited- a financial services company based in </a:t>
            </a:r>
            <a:r>
              <a:rPr lang="en-IN" dirty="0" smtClean="0">
                <a:hlinkClick r:id="rId4" tooltip="Toronto"/>
              </a:rPr>
              <a:t>Toronto</a:t>
            </a:r>
            <a:r>
              <a:rPr lang="en-IN" dirty="0" smtClean="0"/>
              <a:t>. (Lombard Canada Ltd.)</a:t>
            </a:r>
          </a:p>
          <a:p>
            <a:pPr algn="just"/>
            <a:r>
              <a:rPr lang="en-IN" dirty="0" smtClean="0"/>
              <a:t> </a:t>
            </a:r>
            <a:r>
              <a:rPr lang="en-IN" dirty="0" smtClean="0">
                <a:hlinkClick r:id="rId2" tooltip="ICICI Bank"/>
              </a:rPr>
              <a:t>ICICI Bank</a:t>
            </a:r>
            <a:r>
              <a:rPr lang="en-IN" dirty="0" smtClean="0"/>
              <a:t> had 64% stake in the venture while Fairfax had 36% in the joint venture. </a:t>
            </a:r>
            <a:endParaRPr lang="en-IN" dirty="0" smtClean="0"/>
          </a:p>
          <a:p>
            <a:pPr algn="just"/>
            <a:r>
              <a:rPr lang="en-IN" dirty="0" smtClean="0"/>
              <a:t>ICICI </a:t>
            </a:r>
            <a:r>
              <a:rPr lang="en-IN" dirty="0" smtClean="0"/>
              <a:t>Lombard General Insurance is the largest private sector general insurance company in </a:t>
            </a:r>
            <a:r>
              <a:rPr lang="en-IN" dirty="0" smtClean="0"/>
              <a:t>India.</a:t>
            </a:r>
            <a:endParaRPr lang="en-IN" baseline="30000" dirty="0" smtClean="0"/>
          </a:p>
          <a:p>
            <a:pPr algn="just"/>
            <a:r>
              <a:rPr lang="en-IN" dirty="0" smtClean="0"/>
              <a:t>In </a:t>
            </a:r>
            <a:r>
              <a:rPr lang="en-IN" dirty="0" smtClean="0"/>
              <a:t>fiscal 2016, ICICI Bank sold a 9.0% stake in ICICI General to its joint venture partner, Fairfax Financial Holdings, at a company valuation of ₹172.25 billion. </a:t>
            </a:r>
            <a:endParaRPr lang="en-IN" dirty="0" smtClean="0"/>
          </a:p>
          <a:p>
            <a:pPr algn="just"/>
            <a:r>
              <a:rPr lang="en-IN" dirty="0" smtClean="0"/>
              <a:t>Following </a:t>
            </a:r>
            <a:r>
              <a:rPr lang="en-IN" dirty="0" smtClean="0"/>
              <a:t>the transaction, the share ownership in ICICI Lombard General Insurance Company of </a:t>
            </a:r>
            <a:r>
              <a:rPr lang="en-IN" dirty="0" smtClean="0">
                <a:hlinkClick r:id="rId2" tooltip="ICICI Bank"/>
              </a:rPr>
              <a:t>ICICI Bank</a:t>
            </a:r>
            <a:r>
              <a:rPr lang="en-IN" dirty="0" smtClean="0"/>
              <a:t> and </a:t>
            </a:r>
            <a:r>
              <a:rPr lang="en-IN" dirty="0" smtClean="0">
                <a:hlinkClick r:id="rId3" tooltip="Fairfax Financial"/>
              </a:rPr>
              <a:t>Fairfax Financial</a:t>
            </a:r>
            <a:r>
              <a:rPr lang="en-IN" dirty="0" smtClean="0"/>
              <a:t> Holdings Limited is approximately 64% and 35%, respectively. </a:t>
            </a:r>
            <a:endParaRPr lang="en-IN" dirty="0" smtClean="0"/>
          </a:p>
          <a:p>
            <a:pPr algn="just"/>
            <a:r>
              <a:rPr lang="en-IN" dirty="0" smtClean="0"/>
              <a:t>ICICI </a:t>
            </a:r>
            <a:r>
              <a:rPr lang="en-IN" dirty="0" smtClean="0"/>
              <a:t>Lombard tied up with </a:t>
            </a:r>
            <a:r>
              <a:rPr lang="en-IN" dirty="0" err="1" smtClean="0">
                <a:hlinkClick r:id="rId5" tooltip="Karur Vysa Bank (page does not exist)"/>
              </a:rPr>
              <a:t>Karur</a:t>
            </a:r>
            <a:r>
              <a:rPr lang="en-IN" dirty="0" smtClean="0">
                <a:hlinkClick r:id="rId5" tooltip="Karur Vysa Bank (page does not exist)"/>
              </a:rPr>
              <a:t> </a:t>
            </a:r>
            <a:r>
              <a:rPr lang="en-IN" dirty="0" err="1" smtClean="0">
                <a:hlinkClick r:id="rId5" tooltip="Karur Vysa Bank (page does not exist)"/>
              </a:rPr>
              <a:t>Vysa</a:t>
            </a:r>
            <a:r>
              <a:rPr lang="en-IN" dirty="0" smtClean="0">
                <a:hlinkClick r:id="rId5" tooltip="Karur Vysa Bank (page does not exist)"/>
              </a:rPr>
              <a:t> Bank</a:t>
            </a:r>
            <a:r>
              <a:rPr lang="en-IN" dirty="0" smtClean="0"/>
              <a:t> in 2019 for selling </a:t>
            </a:r>
            <a:r>
              <a:rPr lang="en-IN" dirty="0" err="1" smtClean="0">
                <a:hlinkClick r:id="rId6" tooltip="Bancassurance"/>
              </a:rPr>
              <a:t>bancassurance</a:t>
            </a:r>
            <a:r>
              <a:rPr lang="en-IN" dirty="0" smtClean="0"/>
              <a:t> products in 2019</a:t>
            </a:r>
            <a:r>
              <a:rPr lang="en-IN" dirty="0" smtClean="0"/>
              <a:t>.</a:t>
            </a:r>
            <a:endParaRPr lang="en-IN"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Operations</a:t>
            </a:r>
            <a:endParaRPr lang="en-IN" dirty="0"/>
          </a:p>
        </p:txBody>
      </p:sp>
      <p:sp>
        <p:nvSpPr>
          <p:cNvPr id="3" name="Content Placeholder 2"/>
          <p:cNvSpPr>
            <a:spLocks noGrp="1"/>
          </p:cNvSpPr>
          <p:nvPr>
            <p:ph idx="1"/>
          </p:nvPr>
        </p:nvSpPr>
        <p:spPr>
          <a:xfrm>
            <a:off x="457200" y="1600200"/>
            <a:ext cx="8229600" cy="4876800"/>
          </a:xfrm>
        </p:spPr>
        <p:txBody>
          <a:bodyPr>
            <a:normAutofit fontScale="40000" lnSpcReduction="20000"/>
          </a:bodyPr>
          <a:lstStyle/>
          <a:p>
            <a:pPr algn="just"/>
            <a:r>
              <a:rPr lang="en-IN" sz="4800" dirty="0" smtClean="0"/>
              <a:t>In </a:t>
            </a:r>
            <a:r>
              <a:rPr lang="en-IN" sz="4800" dirty="0" smtClean="0"/>
              <a:t>August 2020, ICICI Lombard acquired </a:t>
            </a:r>
            <a:r>
              <a:rPr lang="en-IN" sz="4800" dirty="0" err="1" smtClean="0"/>
              <a:t>Bharti</a:t>
            </a:r>
            <a:r>
              <a:rPr lang="en-IN" sz="4800" dirty="0" smtClean="0"/>
              <a:t> </a:t>
            </a:r>
            <a:r>
              <a:rPr lang="en-IN" sz="4800" dirty="0" err="1" smtClean="0"/>
              <a:t>Axa</a:t>
            </a:r>
            <a:r>
              <a:rPr lang="en-IN" sz="4800" dirty="0" smtClean="0"/>
              <a:t> General Insurance through a </a:t>
            </a:r>
            <a:r>
              <a:rPr lang="en-IN" sz="4800" dirty="0" smtClean="0">
                <a:hlinkClick r:id="rId2" tooltip="Stock swap"/>
              </a:rPr>
              <a:t>share swap </a:t>
            </a:r>
            <a:r>
              <a:rPr lang="en-IN" sz="4800" dirty="0" smtClean="0">
                <a:hlinkClick r:id="rId2" tooltip="Stock swap"/>
              </a:rPr>
              <a:t>deal</a:t>
            </a:r>
            <a:r>
              <a:rPr lang="en-IN" sz="4800" dirty="0" smtClean="0"/>
              <a:t>.</a:t>
            </a:r>
          </a:p>
          <a:p>
            <a:pPr algn="just"/>
            <a:r>
              <a:rPr lang="en-IN" sz="4800" dirty="0" smtClean="0"/>
              <a:t>The </a:t>
            </a:r>
            <a:r>
              <a:rPr lang="en-IN" sz="4800" dirty="0" smtClean="0"/>
              <a:t>deal will enable </a:t>
            </a:r>
            <a:r>
              <a:rPr lang="en-IN" sz="4800" dirty="0" err="1" smtClean="0"/>
              <a:t>Bharti</a:t>
            </a:r>
            <a:r>
              <a:rPr lang="en-IN" sz="4800" dirty="0" smtClean="0"/>
              <a:t> AXA's current shareholders receive 2 shares of ICICI Lombard for every 115 shares of </a:t>
            </a:r>
            <a:r>
              <a:rPr lang="en-IN" sz="4800" dirty="0" err="1" smtClean="0"/>
              <a:t>Bharti</a:t>
            </a:r>
            <a:r>
              <a:rPr lang="en-IN" sz="4800" dirty="0" smtClean="0"/>
              <a:t> AXA held. </a:t>
            </a:r>
            <a:endParaRPr lang="en-IN" sz="4800" dirty="0" smtClean="0"/>
          </a:p>
          <a:p>
            <a:pPr algn="just"/>
            <a:r>
              <a:rPr lang="en-IN" sz="4800" dirty="0" smtClean="0"/>
              <a:t>The </a:t>
            </a:r>
            <a:r>
              <a:rPr lang="en-IN" sz="4800" dirty="0" smtClean="0"/>
              <a:t>merger will result in a combined annual premiums </a:t>
            </a:r>
            <a:r>
              <a:rPr lang="en-IN" sz="4800" dirty="0" smtClean="0"/>
              <a:t>worth</a:t>
            </a:r>
            <a:r>
              <a:rPr lang="en-IN" sz="4800" dirty="0" smtClean="0"/>
              <a:t> </a:t>
            </a:r>
            <a:r>
              <a:rPr lang="en-IN" sz="4800" dirty="0" smtClean="0"/>
              <a:t> ₹16,447cr</a:t>
            </a:r>
            <a:r>
              <a:rPr lang="en-IN" sz="4800" dirty="0" smtClean="0"/>
              <a:t> (US$2.3 billion</a:t>
            </a:r>
            <a:r>
              <a:rPr lang="en-IN" sz="4800" dirty="0" smtClean="0"/>
              <a:t>).</a:t>
            </a:r>
          </a:p>
          <a:p>
            <a:pPr algn="just"/>
            <a:r>
              <a:rPr lang="en-IN" sz="4800" dirty="0" smtClean="0"/>
              <a:t>It </a:t>
            </a:r>
            <a:r>
              <a:rPr lang="en-IN" sz="4800" dirty="0" smtClean="0"/>
              <a:t>is engaged in </a:t>
            </a:r>
            <a:r>
              <a:rPr lang="en-IN" sz="4800" dirty="0" smtClean="0">
                <a:hlinkClick r:id="rId3" tooltip="General insurance"/>
              </a:rPr>
              <a:t>general insurance</a:t>
            </a:r>
            <a:r>
              <a:rPr lang="en-IN" sz="4800" dirty="0" smtClean="0"/>
              <a:t>, </a:t>
            </a:r>
            <a:r>
              <a:rPr lang="en-IN" sz="4800" dirty="0" smtClean="0">
                <a:hlinkClick r:id="rId4" tooltip="Reinsurance"/>
              </a:rPr>
              <a:t>reinsurance</a:t>
            </a:r>
            <a:r>
              <a:rPr lang="en-IN" sz="4800" dirty="0" smtClean="0"/>
              <a:t>, </a:t>
            </a:r>
            <a:r>
              <a:rPr lang="en-IN" sz="4800" dirty="0" smtClean="0">
                <a:hlinkClick r:id="rId5" tooltip="Insurance"/>
              </a:rPr>
              <a:t>insurance claims management</a:t>
            </a:r>
            <a:r>
              <a:rPr lang="en-IN" sz="4800" dirty="0" smtClean="0"/>
              <a:t> and </a:t>
            </a:r>
            <a:r>
              <a:rPr lang="en-IN" sz="4800" dirty="0" smtClean="0">
                <a:hlinkClick r:id="rId6" tooltip="Investment management"/>
              </a:rPr>
              <a:t>investment </a:t>
            </a:r>
            <a:r>
              <a:rPr lang="en-IN" sz="4800" dirty="0" smtClean="0">
                <a:hlinkClick r:id="rId6" tooltip="Investment management"/>
              </a:rPr>
              <a:t>management</a:t>
            </a:r>
            <a:r>
              <a:rPr lang="en-IN" sz="4800" dirty="0" smtClean="0"/>
              <a:t>.</a:t>
            </a:r>
          </a:p>
          <a:p>
            <a:pPr algn="just"/>
            <a:r>
              <a:rPr lang="en-IN" sz="4800" dirty="0" smtClean="0"/>
              <a:t>The </a:t>
            </a:r>
            <a:r>
              <a:rPr lang="en-IN" sz="4800" dirty="0" smtClean="0"/>
              <a:t>company has a </a:t>
            </a:r>
            <a:r>
              <a:rPr lang="en-IN" sz="4800" dirty="0" smtClean="0">
                <a:hlinkClick r:id="rId7" tooltip="Gross Written Premium"/>
              </a:rPr>
              <a:t>Gross Written Premium</a:t>
            </a:r>
            <a:r>
              <a:rPr lang="en-IN" sz="4800" dirty="0" smtClean="0"/>
              <a:t> (GWP) of ₹135.92 billion (FY 2020). </a:t>
            </a:r>
            <a:endParaRPr lang="en-IN" sz="4800" dirty="0" smtClean="0"/>
          </a:p>
          <a:p>
            <a:pPr algn="just"/>
            <a:r>
              <a:rPr lang="en-IN" sz="4800" dirty="0" smtClean="0"/>
              <a:t>The </a:t>
            </a:r>
            <a:r>
              <a:rPr lang="en-IN" sz="4800" dirty="0" smtClean="0"/>
              <a:t>firm offers </a:t>
            </a:r>
            <a:r>
              <a:rPr lang="en-IN" sz="4800" dirty="0" smtClean="0">
                <a:hlinkClick r:id="rId8" tooltip="Policy"/>
              </a:rPr>
              <a:t>policy insurance</a:t>
            </a:r>
            <a:r>
              <a:rPr lang="en-IN" sz="4800" dirty="0" smtClean="0"/>
              <a:t> and renewal through its intermediaries and website. </a:t>
            </a:r>
            <a:endParaRPr lang="en-IN" sz="4800" dirty="0" smtClean="0"/>
          </a:p>
          <a:p>
            <a:pPr algn="just"/>
            <a:r>
              <a:rPr lang="en-IN" sz="4800" dirty="0" smtClean="0"/>
              <a:t>It </a:t>
            </a:r>
            <a:r>
              <a:rPr lang="en-IN" sz="4800" dirty="0" smtClean="0"/>
              <a:t>markets assurance products including </a:t>
            </a:r>
            <a:r>
              <a:rPr lang="en-IN" sz="4800" dirty="0" smtClean="0">
                <a:hlinkClick r:id="rId9" tooltip="Vehicle insurance"/>
              </a:rPr>
              <a:t>Car Insurance</a:t>
            </a:r>
            <a:r>
              <a:rPr lang="en-IN" sz="4800" dirty="0" smtClean="0"/>
              <a:t>, </a:t>
            </a:r>
            <a:r>
              <a:rPr lang="en-IN" sz="4800" dirty="0" smtClean="0">
                <a:hlinkClick r:id="rId10" tooltip="Health insurance"/>
              </a:rPr>
              <a:t>Health Insurance</a:t>
            </a:r>
            <a:r>
              <a:rPr lang="en-IN" sz="4800" dirty="0" smtClean="0"/>
              <a:t>, </a:t>
            </a:r>
            <a:r>
              <a:rPr lang="en-IN" sz="4800" dirty="0" smtClean="0">
                <a:hlinkClick r:id="rId11" tooltip="Travel insurance"/>
              </a:rPr>
              <a:t>International Travel Insurance</a:t>
            </a:r>
            <a:r>
              <a:rPr lang="en-IN" sz="4800" dirty="0" smtClean="0"/>
              <a:t>, Overseas Student </a:t>
            </a:r>
            <a:r>
              <a:rPr lang="en-IN" sz="4800" dirty="0" smtClean="0">
                <a:hlinkClick r:id="rId11" tooltip="Travel insurance"/>
              </a:rPr>
              <a:t>Travel Insurance</a:t>
            </a:r>
            <a:r>
              <a:rPr lang="en-IN" sz="4800" dirty="0" smtClean="0"/>
              <a:t>, </a:t>
            </a:r>
            <a:r>
              <a:rPr lang="en-IN" sz="4800" dirty="0" smtClean="0">
                <a:hlinkClick r:id="rId12" tooltip="Two-wheeler insurance"/>
              </a:rPr>
              <a:t>Two Wheeler Insurance</a:t>
            </a:r>
            <a:r>
              <a:rPr lang="en-IN" sz="4800" dirty="0" smtClean="0"/>
              <a:t>, </a:t>
            </a:r>
            <a:r>
              <a:rPr lang="en-IN" sz="4800" dirty="0" smtClean="0">
                <a:hlinkClick r:id="rId13" tooltip="Home insurance"/>
              </a:rPr>
              <a:t>Home Insurance</a:t>
            </a:r>
            <a:r>
              <a:rPr lang="en-IN" sz="4800" dirty="0" smtClean="0"/>
              <a:t> and </a:t>
            </a:r>
            <a:r>
              <a:rPr lang="en-IN" sz="4800" dirty="0" smtClean="0">
                <a:hlinkClick r:id="rId14" tooltip="Weather insurance"/>
              </a:rPr>
              <a:t>Weather insurance</a:t>
            </a:r>
            <a:r>
              <a:rPr lang="en-IN" sz="4800" dirty="0" smtClean="0"/>
              <a:t>.</a:t>
            </a:r>
            <a:endParaRPr lang="en-IN" sz="4800" baseline="30000" dirty="0" smtClean="0"/>
          </a:p>
          <a:p>
            <a:pPr algn="just"/>
            <a:r>
              <a:rPr lang="en-IN" sz="4800" dirty="0" smtClean="0"/>
              <a:t>ICICI </a:t>
            </a:r>
            <a:r>
              <a:rPr lang="en-IN" sz="4800" dirty="0" smtClean="0"/>
              <a:t>Lombard has 273 </a:t>
            </a:r>
            <a:r>
              <a:rPr lang="en-IN" sz="4800" dirty="0" smtClean="0"/>
              <a:t>branches</a:t>
            </a:r>
            <a:r>
              <a:rPr lang="en-IN" sz="4800" baseline="30000" dirty="0" smtClean="0"/>
              <a:t> </a:t>
            </a:r>
            <a:r>
              <a:rPr lang="en-IN" sz="4800" dirty="0" smtClean="0"/>
              <a:t>and </a:t>
            </a:r>
            <a:r>
              <a:rPr lang="en-IN" sz="4800" dirty="0" smtClean="0"/>
              <a:t>840 virtual </a:t>
            </a:r>
            <a:r>
              <a:rPr lang="en-IN" sz="4800" dirty="0" smtClean="0"/>
              <a:t>offices</a:t>
            </a:r>
            <a:r>
              <a:rPr lang="en-IN" sz="4800" baseline="30000" dirty="0" smtClean="0"/>
              <a:t> </a:t>
            </a:r>
            <a:r>
              <a:rPr lang="en-IN" sz="4800" dirty="0" smtClean="0"/>
              <a:t>spread </a:t>
            </a:r>
            <a:r>
              <a:rPr lang="en-IN" sz="4800" dirty="0" smtClean="0"/>
              <a:t>across the nation.</a:t>
            </a:r>
          </a:p>
          <a:p>
            <a:pPr algn="just"/>
            <a:endParaRPr lang="en-IN"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Complete Health Insurance </a:t>
            </a:r>
            <a:endParaRPr lang="en-IN" dirty="0"/>
          </a:p>
        </p:txBody>
      </p:sp>
      <p:sp>
        <p:nvSpPr>
          <p:cNvPr id="3" name="Content Placeholder 2"/>
          <p:cNvSpPr>
            <a:spLocks noGrp="1"/>
          </p:cNvSpPr>
          <p:nvPr>
            <p:ph idx="1"/>
          </p:nvPr>
        </p:nvSpPr>
        <p:spPr>
          <a:xfrm>
            <a:off x="457200" y="1600200"/>
            <a:ext cx="8229600" cy="4876800"/>
          </a:xfrm>
        </p:spPr>
        <p:txBody>
          <a:bodyPr>
            <a:normAutofit lnSpcReduction="10000"/>
          </a:bodyPr>
          <a:lstStyle/>
          <a:p>
            <a:pPr algn="just"/>
            <a:r>
              <a:rPr lang="en-IN" dirty="0" smtClean="0"/>
              <a:t>It provides cashless medical treatment to the policyholder.</a:t>
            </a:r>
          </a:p>
          <a:p>
            <a:pPr algn="just"/>
            <a:r>
              <a:rPr lang="en-IN" dirty="0" smtClean="0"/>
              <a:t>Tie up with 4500 hospital Network.</a:t>
            </a:r>
          </a:p>
          <a:p>
            <a:pPr algn="just"/>
            <a:r>
              <a:rPr lang="en-IN" dirty="0" smtClean="0"/>
              <a:t>Minimum age to buy the policy is 18 years. </a:t>
            </a:r>
          </a:p>
          <a:p>
            <a:pPr algn="just"/>
            <a:r>
              <a:rPr lang="en-IN" dirty="0" smtClean="0"/>
              <a:t>Children have to be more than 91days old to be eligible for policy.</a:t>
            </a:r>
          </a:p>
          <a:p>
            <a:pPr algn="just"/>
            <a:r>
              <a:rPr lang="en-IN" dirty="0" smtClean="0"/>
              <a:t>No medical test up to 45 years &amp; SA </a:t>
            </a:r>
            <a:r>
              <a:rPr lang="en-IN" dirty="0" err="1" smtClean="0"/>
              <a:t>upto</a:t>
            </a:r>
            <a:r>
              <a:rPr lang="en-IN" dirty="0" smtClean="0"/>
              <a:t> Rs. 10 </a:t>
            </a:r>
            <a:r>
              <a:rPr lang="en-IN" dirty="0" err="1" smtClean="0"/>
              <a:t>lacs</a:t>
            </a:r>
            <a:r>
              <a:rPr lang="en-IN" dirty="0" smtClean="0"/>
              <a:t>.</a:t>
            </a:r>
          </a:p>
          <a:p>
            <a:pPr algn="just"/>
            <a:r>
              <a:rPr lang="en-IN" dirty="0" smtClean="0"/>
              <a:t>I.T benefit U/s 80D</a:t>
            </a:r>
            <a:endParaRPr lang="en-IN"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685800"/>
            <a:ext cx="8229600" cy="5791200"/>
          </a:xfrm>
        </p:spPr>
        <p:txBody>
          <a:bodyPr>
            <a:normAutofit fontScale="92500" lnSpcReduction="20000"/>
          </a:bodyPr>
          <a:lstStyle/>
          <a:p>
            <a:pPr algn="just"/>
            <a:r>
              <a:rPr lang="en-IN" dirty="0" smtClean="0"/>
              <a:t>This policy provides life long renewal.</a:t>
            </a:r>
          </a:p>
          <a:p>
            <a:pPr algn="just"/>
            <a:r>
              <a:rPr lang="en-IN" dirty="0" smtClean="0"/>
              <a:t>Medical expenses : 30 – 60 : pre – post hospitalisation.</a:t>
            </a:r>
          </a:p>
          <a:p>
            <a:pPr algn="just"/>
            <a:r>
              <a:rPr lang="en-IN" dirty="0" smtClean="0"/>
              <a:t>Period of policy 1-2 years.</a:t>
            </a:r>
          </a:p>
          <a:p>
            <a:pPr algn="just"/>
            <a:r>
              <a:rPr lang="en-IN" dirty="0" smtClean="0"/>
              <a:t>Floater benefit is available.</a:t>
            </a:r>
          </a:p>
          <a:p>
            <a:pPr algn="just"/>
            <a:r>
              <a:rPr lang="en-IN" dirty="0" smtClean="0"/>
              <a:t>Cashless facility at Network Hospitals.</a:t>
            </a:r>
          </a:p>
          <a:p>
            <a:pPr algn="just"/>
            <a:r>
              <a:rPr lang="en-IN" dirty="0" smtClean="0"/>
              <a:t>Free health check up at designated centre.</a:t>
            </a:r>
          </a:p>
          <a:p>
            <a:pPr algn="just"/>
            <a:r>
              <a:rPr lang="en-IN" dirty="0" smtClean="0"/>
              <a:t>15days free lock period.</a:t>
            </a:r>
          </a:p>
          <a:p>
            <a:pPr algn="just"/>
            <a:r>
              <a:rPr lang="en-IN" dirty="0" smtClean="0"/>
              <a:t>Ambulance Charges Rs.1500 per hospitalisation.</a:t>
            </a:r>
          </a:p>
          <a:p>
            <a:pPr algn="just"/>
            <a:r>
              <a:rPr lang="en-IN" dirty="0" smtClean="0"/>
              <a:t>Treatment under AYUSH – Homeopathy, </a:t>
            </a:r>
            <a:r>
              <a:rPr lang="en-IN" dirty="0" err="1" smtClean="0"/>
              <a:t>Unani</a:t>
            </a:r>
            <a:r>
              <a:rPr lang="en-IN" dirty="0" smtClean="0"/>
              <a:t>, </a:t>
            </a:r>
            <a:r>
              <a:rPr lang="en-IN" dirty="0" err="1" smtClean="0"/>
              <a:t>Ayurveda</a:t>
            </a:r>
            <a:r>
              <a:rPr lang="en-IN" dirty="0" smtClean="0"/>
              <a:t> &amp; </a:t>
            </a:r>
            <a:r>
              <a:rPr lang="en-IN" dirty="0" err="1" smtClean="0"/>
              <a:t>Siddha</a:t>
            </a:r>
            <a:r>
              <a:rPr lang="en-IN" dirty="0" smtClean="0"/>
              <a:t> is </a:t>
            </a:r>
            <a:r>
              <a:rPr lang="en-IN" dirty="0" err="1" smtClean="0"/>
              <a:t>elgible</a:t>
            </a:r>
            <a:r>
              <a:rPr lang="en-IN" dirty="0" smtClean="0"/>
              <a:t>.</a:t>
            </a:r>
          </a:p>
          <a:p>
            <a:pPr algn="just"/>
            <a:r>
              <a:rPr lang="en-IN" dirty="0" smtClean="0"/>
              <a:t>Expenses : Medical treatment, Room charges, Medicine, Doctor Fees, Day care expenses.</a:t>
            </a:r>
            <a:endParaRPr lang="en-IN"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92500" lnSpcReduction="10000"/>
          </a:bodyPr>
          <a:lstStyle/>
          <a:p>
            <a:pPr algn="just"/>
            <a:endParaRPr lang="en-IN" dirty="0" smtClean="0"/>
          </a:p>
          <a:p>
            <a:pPr algn="just"/>
            <a:r>
              <a:rPr lang="en-IN" dirty="0" smtClean="0"/>
              <a:t>Optional Cover 1. Hospital Daily Cash. Rs. 1000 per day if SA is Rs. 3/4/5 </a:t>
            </a:r>
            <a:r>
              <a:rPr lang="en-IN" dirty="0" err="1" smtClean="0"/>
              <a:t>lacs</a:t>
            </a:r>
            <a:r>
              <a:rPr lang="en-IN" dirty="0" smtClean="0"/>
              <a:t> &amp; Rs. 2000 per day if SA is Rs. 7 /10 </a:t>
            </a:r>
            <a:r>
              <a:rPr lang="en-IN" dirty="0" err="1" smtClean="0"/>
              <a:t>Lacs</a:t>
            </a:r>
            <a:r>
              <a:rPr lang="en-IN" dirty="0" smtClean="0"/>
              <a:t>.</a:t>
            </a:r>
          </a:p>
          <a:p>
            <a:pPr algn="just"/>
            <a:endParaRPr lang="en-IN" dirty="0" smtClean="0"/>
          </a:p>
          <a:p>
            <a:pPr algn="just"/>
            <a:r>
              <a:rPr lang="en-IN" dirty="0" smtClean="0"/>
              <a:t>Optional Cover 2. Reimbursement of the medical expenses insured as on OPD (Outpatient) &amp; Maternity benefits. (Caesarean , New born Child </a:t>
            </a:r>
            <a:r>
              <a:rPr lang="en-IN" dirty="0" err="1" smtClean="0"/>
              <a:t>upto</a:t>
            </a:r>
            <a:r>
              <a:rPr lang="en-IN" dirty="0" smtClean="0"/>
              <a:t> 91days)</a:t>
            </a:r>
          </a:p>
          <a:p>
            <a:pPr algn="just"/>
            <a:endParaRPr lang="en-IN" dirty="0" smtClean="0"/>
          </a:p>
          <a:p>
            <a:pPr algn="just"/>
            <a:r>
              <a:rPr lang="en-IN" dirty="0" smtClean="0"/>
              <a:t>Optional Cover 3. Critical Illness Cover.  (Donor Expenses </a:t>
            </a:r>
            <a:r>
              <a:rPr lang="en-IN" dirty="0" err="1" smtClean="0"/>
              <a:t>upto</a:t>
            </a:r>
            <a:r>
              <a:rPr lang="en-IN" dirty="0" smtClean="0"/>
              <a:t> Rs. 50,000 reimbursement is covered)</a:t>
            </a:r>
          </a:p>
          <a:p>
            <a:pPr algn="just">
              <a:buNone/>
            </a:pPr>
            <a:endParaRPr lang="en-IN"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Health Booster</a:t>
            </a:r>
            <a:endParaRPr lang="en-IN"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algn="just"/>
            <a:r>
              <a:rPr lang="en-IN" dirty="0" smtClean="0"/>
              <a:t>Policy secures the policyholder from surging medical costs &amp; unexpected health issues with the super Top up Health Booster Care.</a:t>
            </a:r>
          </a:p>
          <a:p>
            <a:pPr algn="just"/>
            <a:r>
              <a:rPr lang="en-IN" dirty="0" smtClean="0"/>
              <a:t>Policy can be offered to individual with minimum age of 6years.</a:t>
            </a:r>
          </a:p>
          <a:p>
            <a:pPr algn="just"/>
            <a:r>
              <a:rPr lang="en-IN" dirty="0" smtClean="0"/>
              <a:t>Children aged between 3 months to 5 year can be insured under floater plan.</a:t>
            </a:r>
          </a:p>
          <a:p>
            <a:pPr algn="just"/>
            <a:r>
              <a:rPr lang="en-IN" dirty="0" smtClean="0"/>
              <a:t>There is no restriction on maximum entry age.</a:t>
            </a:r>
          </a:p>
          <a:p>
            <a:pPr algn="just"/>
            <a:r>
              <a:rPr lang="en-IN" dirty="0" smtClean="0"/>
              <a:t>Under floater option it covers up to 2 Adults &amp; children in single policy.</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75000"/>
            </a:schemeClr>
          </a:solidFill>
        </p:spPr>
        <p:txBody>
          <a:bodyPr/>
          <a:lstStyle/>
          <a:p>
            <a:r>
              <a:rPr lang="en-IN" dirty="0" smtClean="0"/>
              <a:t>Importance</a:t>
            </a:r>
            <a:endParaRPr lang="en-IN" dirty="0"/>
          </a:p>
        </p:txBody>
      </p:sp>
      <p:graphicFrame>
        <p:nvGraphicFramePr>
          <p:cNvPr id="4" name="Content Placeholder 3"/>
          <p:cNvGraphicFramePr>
            <a:graphicFrameLocks noGrp="1"/>
          </p:cNvGraphicFramePr>
          <p:nvPr>
            <p:ph idx="1"/>
          </p:nvPr>
        </p:nvGraphicFramePr>
        <p:xfrm>
          <a:off x="457200" y="1600200"/>
          <a:ext cx="8229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EAC723F9-9511-4FEC-9433-D2CA434ECBC2}"/>
                                            </p:graphicEl>
                                          </p:spTgt>
                                        </p:tgtEl>
                                        <p:attrNameLst>
                                          <p:attrName>style.visibility</p:attrName>
                                        </p:attrNameLst>
                                      </p:cBhvr>
                                      <p:to>
                                        <p:strVal val="visible"/>
                                      </p:to>
                                    </p:set>
                                    <p:anim calcmode="lin" valueType="num">
                                      <p:cBhvr additive="base">
                                        <p:cTn id="7" dur="500" fill="hold"/>
                                        <p:tgtEl>
                                          <p:spTgt spid="4">
                                            <p:graphicEl>
                                              <a:dgm id="{EAC723F9-9511-4FEC-9433-D2CA434ECBC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EAC723F9-9511-4FEC-9433-D2CA434ECBC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C35C21EC-C449-49D6-BCD5-C7F5346EB439}"/>
                                            </p:graphicEl>
                                          </p:spTgt>
                                        </p:tgtEl>
                                        <p:attrNameLst>
                                          <p:attrName>style.visibility</p:attrName>
                                        </p:attrNameLst>
                                      </p:cBhvr>
                                      <p:to>
                                        <p:strVal val="visible"/>
                                      </p:to>
                                    </p:set>
                                    <p:anim calcmode="lin" valueType="num">
                                      <p:cBhvr additive="base">
                                        <p:cTn id="13" dur="500" fill="hold"/>
                                        <p:tgtEl>
                                          <p:spTgt spid="4">
                                            <p:graphicEl>
                                              <a:dgm id="{C35C21EC-C449-49D6-BCD5-C7F5346EB439}"/>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35C21EC-C449-49D6-BCD5-C7F5346EB439}"/>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268E1674-69C3-4DD9-8D52-B2DC58B53626}"/>
                                            </p:graphicEl>
                                          </p:spTgt>
                                        </p:tgtEl>
                                        <p:attrNameLst>
                                          <p:attrName>style.visibility</p:attrName>
                                        </p:attrNameLst>
                                      </p:cBhvr>
                                      <p:to>
                                        <p:strVal val="visible"/>
                                      </p:to>
                                    </p:set>
                                    <p:anim calcmode="lin" valueType="num">
                                      <p:cBhvr additive="base">
                                        <p:cTn id="19" dur="500" fill="hold"/>
                                        <p:tgtEl>
                                          <p:spTgt spid="4">
                                            <p:graphicEl>
                                              <a:dgm id="{268E1674-69C3-4DD9-8D52-B2DC58B5362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268E1674-69C3-4DD9-8D52-B2DC58B5362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92DF3081-74E7-4DBD-AC8B-C774205B23E4}"/>
                                            </p:graphicEl>
                                          </p:spTgt>
                                        </p:tgtEl>
                                        <p:attrNameLst>
                                          <p:attrName>style.visibility</p:attrName>
                                        </p:attrNameLst>
                                      </p:cBhvr>
                                      <p:to>
                                        <p:strVal val="visible"/>
                                      </p:to>
                                    </p:set>
                                    <p:anim calcmode="lin" valueType="num">
                                      <p:cBhvr additive="base">
                                        <p:cTn id="25" dur="500" fill="hold"/>
                                        <p:tgtEl>
                                          <p:spTgt spid="4">
                                            <p:graphicEl>
                                              <a:dgm id="{92DF3081-74E7-4DBD-AC8B-C774205B23E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92DF3081-74E7-4DBD-AC8B-C774205B23E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AC8D08BA-0F37-4C36-A221-5BD2ADD5BE1B}"/>
                                            </p:graphicEl>
                                          </p:spTgt>
                                        </p:tgtEl>
                                        <p:attrNameLst>
                                          <p:attrName>style.visibility</p:attrName>
                                        </p:attrNameLst>
                                      </p:cBhvr>
                                      <p:to>
                                        <p:strVal val="visible"/>
                                      </p:to>
                                    </p:set>
                                    <p:anim calcmode="lin" valueType="num">
                                      <p:cBhvr additive="base">
                                        <p:cTn id="31" dur="500" fill="hold"/>
                                        <p:tgtEl>
                                          <p:spTgt spid="4">
                                            <p:graphicEl>
                                              <a:dgm id="{AC8D08BA-0F37-4C36-A221-5BD2ADD5BE1B}"/>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AC8D08BA-0F37-4C36-A221-5BD2ADD5BE1B}"/>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0601BF79-192B-4F41-A95C-35D2EA62DFD7}"/>
                                            </p:graphicEl>
                                          </p:spTgt>
                                        </p:tgtEl>
                                        <p:attrNameLst>
                                          <p:attrName>style.visibility</p:attrName>
                                        </p:attrNameLst>
                                      </p:cBhvr>
                                      <p:to>
                                        <p:strVal val="visible"/>
                                      </p:to>
                                    </p:set>
                                    <p:anim calcmode="lin" valueType="num">
                                      <p:cBhvr additive="base">
                                        <p:cTn id="37" dur="500" fill="hold"/>
                                        <p:tgtEl>
                                          <p:spTgt spid="4">
                                            <p:graphicEl>
                                              <a:dgm id="{0601BF79-192B-4F41-A95C-35D2EA62DFD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0601BF79-192B-4F41-A95C-35D2EA62DFD7}"/>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D0A0982B-8179-4E01-B3A3-B83BC7C349A5}"/>
                                            </p:graphicEl>
                                          </p:spTgt>
                                        </p:tgtEl>
                                        <p:attrNameLst>
                                          <p:attrName>style.visibility</p:attrName>
                                        </p:attrNameLst>
                                      </p:cBhvr>
                                      <p:to>
                                        <p:strVal val="visible"/>
                                      </p:to>
                                    </p:set>
                                    <p:anim calcmode="lin" valueType="num">
                                      <p:cBhvr additive="base">
                                        <p:cTn id="43" dur="500" fill="hold"/>
                                        <p:tgtEl>
                                          <p:spTgt spid="4">
                                            <p:graphicEl>
                                              <a:dgm id="{D0A0982B-8179-4E01-B3A3-B83BC7C349A5}"/>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D0A0982B-8179-4E01-B3A3-B83BC7C349A5}"/>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CE8999BB-2C46-425D-B681-0322ADFFD042}"/>
                                            </p:graphicEl>
                                          </p:spTgt>
                                        </p:tgtEl>
                                        <p:attrNameLst>
                                          <p:attrName>style.visibility</p:attrName>
                                        </p:attrNameLst>
                                      </p:cBhvr>
                                      <p:to>
                                        <p:strVal val="visible"/>
                                      </p:to>
                                    </p:set>
                                    <p:anim calcmode="lin" valueType="num">
                                      <p:cBhvr additive="base">
                                        <p:cTn id="49" dur="500" fill="hold"/>
                                        <p:tgtEl>
                                          <p:spTgt spid="4">
                                            <p:graphicEl>
                                              <a:dgm id="{CE8999BB-2C46-425D-B681-0322ADFFD042}"/>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CE8999BB-2C46-425D-B681-0322ADFFD042}"/>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37304821-9C97-481E-AEC0-C7DCC678B83E}"/>
                                            </p:graphicEl>
                                          </p:spTgt>
                                        </p:tgtEl>
                                        <p:attrNameLst>
                                          <p:attrName>style.visibility</p:attrName>
                                        </p:attrNameLst>
                                      </p:cBhvr>
                                      <p:to>
                                        <p:strVal val="visible"/>
                                      </p:to>
                                    </p:set>
                                    <p:anim calcmode="lin" valueType="num">
                                      <p:cBhvr additive="base">
                                        <p:cTn id="55" dur="500" fill="hold"/>
                                        <p:tgtEl>
                                          <p:spTgt spid="4">
                                            <p:graphicEl>
                                              <a:dgm id="{37304821-9C97-481E-AEC0-C7DCC678B83E}"/>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37304821-9C97-481E-AEC0-C7DCC678B83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lnSpcReduction="10000"/>
          </a:bodyPr>
          <a:lstStyle/>
          <a:p>
            <a:pPr algn="just"/>
            <a:r>
              <a:rPr lang="en-IN" dirty="0" smtClean="0"/>
              <a:t>This policy provides life long renewal.</a:t>
            </a:r>
          </a:p>
          <a:p>
            <a:pPr algn="just"/>
            <a:r>
              <a:rPr lang="en-IN" dirty="0" smtClean="0"/>
              <a:t>This policy is available for 2 / 3 years period.</a:t>
            </a:r>
          </a:p>
          <a:p>
            <a:pPr algn="just"/>
            <a:r>
              <a:rPr lang="en-IN" dirty="0" smtClean="0"/>
              <a:t>SA : Rs. 5 </a:t>
            </a:r>
            <a:r>
              <a:rPr lang="en-IN" dirty="0" err="1" smtClean="0"/>
              <a:t>lacs</a:t>
            </a:r>
            <a:r>
              <a:rPr lang="en-IN" dirty="0" smtClean="0"/>
              <a:t> to Rs. 50 </a:t>
            </a:r>
            <a:r>
              <a:rPr lang="en-IN" dirty="0" err="1" smtClean="0"/>
              <a:t>Lacs</a:t>
            </a:r>
            <a:r>
              <a:rPr lang="en-IN" dirty="0" smtClean="0"/>
              <a:t>.</a:t>
            </a:r>
          </a:p>
          <a:p>
            <a:pPr algn="just"/>
            <a:r>
              <a:rPr lang="en-IN" dirty="0" smtClean="0"/>
              <a:t>Deduction U/s 80D.</a:t>
            </a:r>
          </a:p>
          <a:p>
            <a:pPr algn="just"/>
            <a:r>
              <a:rPr lang="en-IN" dirty="0" smtClean="0"/>
              <a:t>Cancellation within 15days of receiving policy.</a:t>
            </a:r>
          </a:p>
          <a:p>
            <a:pPr algn="just"/>
            <a:r>
              <a:rPr lang="en-IN" dirty="0" smtClean="0"/>
              <a:t>Cashless hospitalisation available.</a:t>
            </a:r>
          </a:p>
          <a:p>
            <a:pPr algn="just"/>
            <a:r>
              <a:rPr lang="en-IN" dirty="0" smtClean="0"/>
              <a:t>Pre &amp; Post Hospitalisation expenses cover for 60 – 90 days.</a:t>
            </a:r>
          </a:p>
          <a:p>
            <a:pPr algn="just"/>
            <a:r>
              <a:rPr lang="en-IN" dirty="0" smtClean="0"/>
              <a:t>Minimum 24 hours hospitalisation , day care treatment up to 150 times.</a:t>
            </a:r>
          </a:p>
          <a:p>
            <a:pPr algn="just"/>
            <a:r>
              <a:rPr lang="en-IN" dirty="0" smtClean="0"/>
              <a:t>Treatment : </a:t>
            </a:r>
            <a:r>
              <a:rPr lang="en-IN" dirty="0" err="1" smtClean="0"/>
              <a:t>Ayurveda</a:t>
            </a:r>
            <a:r>
              <a:rPr lang="en-IN" dirty="0" smtClean="0"/>
              <a:t>, </a:t>
            </a:r>
            <a:r>
              <a:rPr lang="en-IN" dirty="0" err="1" smtClean="0"/>
              <a:t>Unani</a:t>
            </a:r>
            <a:r>
              <a:rPr lang="en-IN" dirty="0" smtClean="0"/>
              <a:t>, Homeopath (AYUSH)</a:t>
            </a:r>
            <a:endParaRPr lang="en-IN"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lnSpcReduction="10000"/>
          </a:bodyPr>
          <a:lstStyle/>
          <a:p>
            <a:pPr algn="just"/>
            <a:r>
              <a:rPr lang="en-IN" dirty="0" smtClean="0"/>
              <a:t>Donor expenses, ambulance expenses are cover up to Rs. 5000 per event.</a:t>
            </a:r>
          </a:p>
          <a:p>
            <a:pPr algn="just"/>
            <a:r>
              <a:rPr lang="en-IN" dirty="0" smtClean="0"/>
              <a:t>Guarantee : Cashless claim in 4 hours &amp; reimbursement in 14 days.</a:t>
            </a:r>
          </a:p>
          <a:p>
            <a:pPr algn="just"/>
            <a:r>
              <a:rPr lang="en-IN" dirty="0" smtClean="0"/>
              <a:t>Optional Cover 1. Hospital Daily Cash : Rs. 1000 / day for maximum 30 days per policy year. (Silver Option) Convalescence benefit : 10 consecutive days.</a:t>
            </a:r>
          </a:p>
          <a:p>
            <a:pPr algn="just"/>
            <a:r>
              <a:rPr lang="en-IN" dirty="0" smtClean="0"/>
              <a:t>Optional Cover 2. Personal Accident Cover : Death / Permanent or Total Disablement : 10 week for rehabilitation.</a:t>
            </a:r>
          </a:p>
          <a:p>
            <a:pPr algn="just"/>
            <a:r>
              <a:rPr lang="en-IN" dirty="0" smtClean="0"/>
              <a:t>Optional Cover 3. Critical Illness Cover.</a:t>
            </a:r>
          </a:p>
          <a:p>
            <a:pPr algn="just"/>
            <a:endParaRPr lang="en-IN"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Personal Protect Policy</a:t>
            </a:r>
            <a:endParaRPr lang="en-IN"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lgn="just"/>
            <a:r>
              <a:rPr lang="en-IN" sz="3400" dirty="0" smtClean="0"/>
              <a:t>Provides safeguard the finance of policyholder against the unexpected affordability.</a:t>
            </a:r>
          </a:p>
          <a:p>
            <a:pPr algn="just"/>
            <a:r>
              <a:rPr lang="en-IN" sz="3400" dirty="0" smtClean="0"/>
              <a:t>Age : 18 – 80years , Individual / Family Member.</a:t>
            </a:r>
          </a:p>
          <a:p>
            <a:pPr algn="just"/>
            <a:r>
              <a:rPr lang="en-IN" sz="3400" dirty="0" smtClean="0"/>
              <a:t>Accidental Death : Nominee will get SA.</a:t>
            </a:r>
          </a:p>
          <a:p>
            <a:pPr algn="just"/>
            <a:r>
              <a:rPr lang="en-IN" sz="3400" dirty="0" smtClean="0"/>
              <a:t>Accidental Hospitalisation Expenses Reimbursement : Minimum 24 hours hospitalisation. (Within 7 days from date of accident)</a:t>
            </a:r>
          </a:p>
          <a:p>
            <a:pPr algn="just"/>
            <a:r>
              <a:rPr lang="en-IN" sz="3400" dirty="0" smtClean="0"/>
              <a:t>Permanent Total Disablement : 100&amp;% of SA.</a:t>
            </a:r>
          </a:p>
          <a:p>
            <a:pPr algn="just"/>
            <a:r>
              <a:rPr lang="en-IN" sz="3400" dirty="0" smtClean="0"/>
              <a:t>Accidental Hospital Daily Allowance : Maximum 30 days.</a:t>
            </a:r>
          </a:p>
          <a:p>
            <a:pPr algn="just"/>
            <a:r>
              <a:rPr lang="en-IN" sz="3400" dirty="0" smtClean="0"/>
              <a:t>This policy does not include Intentional Self Injury, Suicide, Whilst under the influence of liquor / drugs, war, nuclear weapon induced treatment, child birth or pregnancy, etc.</a:t>
            </a:r>
          </a:p>
          <a:p>
            <a:pPr algn="just">
              <a:buNone/>
            </a:pPr>
            <a:endParaRPr lang="en-IN" dirty="0" smtClean="0"/>
          </a:p>
          <a:p>
            <a:pPr algn="just"/>
            <a:endParaRPr lang="en-IN"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FF"/>
          </a:solidFill>
        </p:spPr>
        <p:txBody>
          <a:bodyPr/>
          <a:lstStyle/>
          <a:p>
            <a:r>
              <a:rPr lang="en-IN" dirty="0" smtClean="0"/>
              <a:t>Senior Citizen Health Insurance </a:t>
            </a:r>
            <a:endParaRPr lang="en-IN"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dirty="0" smtClean="0"/>
              <a:t>Helpful for planning to retire &amp; live on pension or regular income from savings.</a:t>
            </a:r>
          </a:p>
          <a:p>
            <a:pPr algn="just"/>
            <a:r>
              <a:rPr lang="en-IN" dirty="0" smtClean="0"/>
              <a:t>Age : 65 – 85 years. (Minimum age for entry 60 years)</a:t>
            </a:r>
          </a:p>
          <a:p>
            <a:pPr algn="just"/>
            <a:r>
              <a:rPr lang="en-IN" dirty="0" smtClean="0"/>
              <a:t>Hospital Expenses Cover</a:t>
            </a:r>
          </a:p>
          <a:p>
            <a:pPr algn="just"/>
            <a:r>
              <a:rPr lang="en-IN" dirty="0" smtClean="0"/>
              <a:t>Day care cost which arise from use of special equipment or procedure.</a:t>
            </a:r>
          </a:p>
          <a:p>
            <a:pPr algn="just"/>
            <a:r>
              <a:rPr lang="en-IN" dirty="0" smtClean="0"/>
              <a:t>Medical cost price &amp; post hospitalisation provided the number of days is variable.</a:t>
            </a:r>
          </a:p>
          <a:p>
            <a:pPr algn="just"/>
            <a:r>
              <a:rPr lang="en-IN" dirty="0" smtClean="0"/>
              <a:t>Ambulance charges subject to maximum limit.</a:t>
            </a:r>
          </a:p>
          <a:p>
            <a:pPr algn="just"/>
            <a:r>
              <a:rPr lang="en-IN" dirty="0" smtClean="0"/>
              <a:t>Existing diseases also covered subject to terms &amp; condition of policy.</a:t>
            </a:r>
            <a:endParaRPr lang="en-IN"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92500"/>
          </a:bodyPr>
          <a:lstStyle/>
          <a:p>
            <a:pPr algn="just"/>
            <a:r>
              <a:rPr lang="en-IN" dirty="0" smtClean="0"/>
              <a:t>Exclusion : Pre </a:t>
            </a:r>
            <a:r>
              <a:rPr lang="en-IN" dirty="0" err="1" smtClean="0"/>
              <a:t>exisitng</a:t>
            </a:r>
            <a:r>
              <a:rPr lang="en-IN" dirty="0" smtClean="0"/>
              <a:t> diseases, self inflicted injury, expenses arising due to drug abuse, non allopathic treatment, war injuries, dental treatment, cosmetic surgery &amp; AIDS treatment.</a:t>
            </a:r>
          </a:p>
          <a:p>
            <a:pPr algn="ctr"/>
            <a:r>
              <a:rPr lang="en-IN" b="1" dirty="0" smtClean="0"/>
              <a:t>Tax Rebate:</a:t>
            </a:r>
          </a:p>
          <a:p>
            <a:pPr algn="just"/>
            <a:r>
              <a:rPr lang="en-IN" dirty="0" smtClean="0"/>
              <a:t>Rs. 30000 if </a:t>
            </a:r>
            <a:r>
              <a:rPr lang="en-IN" dirty="0" err="1" smtClean="0"/>
              <a:t>mediclaim</a:t>
            </a:r>
            <a:r>
              <a:rPr lang="en-IN" dirty="0" smtClean="0"/>
              <a:t> policy taken for senior citizen.</a:t>
            </a:r>
          </a:p>
          <a:p>
            <a:pPr algn="just"/>
            <a:r>
              <a:rPr lang="en-IN" dirty="0" smtClean="0"/>
              <a:t>Additional rebate of Rs.5000 for preventive health check ups annually.</a:t>
            </a:r>
          </a:p>
          <a:p>
            <a:pPr algn="just"/>
            <a:r>
              <a:rPr lang="en-IN" dirty="0" smtClean="0"/>
              <a:t>If senior citizen earning &amp; opted for </a:t>
            </a:r>
            <a:r>
              <a:rPr lang="en-IN" dirty="0" err="1" smtClean="0"/>
              <a:t>mediclaim</a:t>
            </a:r>
            <a:r>
              <a:rPr lang="en-IN" dirty="0" smtClean="0"/>
              <a:t> policy for himself as well as his/her son/daughter, then additional rebate of Rs. 25000.</a:t>
            </a:r>
          </a:p>
          <a:p>
            <a:pPr algn="just"/>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896FF515-E8F7-40D5-8AE9-F6D7343E7CCD}"/>
                                            </p:graphicEl>
                                          </p:spTgt>
                                        </p:tgtEl>
                                        <p:attrNameLst>
                                          <p:attrName>style.visibility</p:attrName>
                                        </p:attrNameLst>
                                      </p:cBhvr>
                                      <p:to>
                                        <p:strVal val="visible"/>
                                      </p:to>
                                    </p:set>
                                    <p:anim calcmode="lin" valueType="num">
                                      <p:cBhvr additive="base">
                                        <p:cTn id="7" dur="500" fill="hold"/>
                                        <p:tgtEl>
                                          <p:spTgt spid="4">
                                            <p:graphicEl>
                                              <a:dgm id="{896FF515-E8F7-40D5-8AE9-F6D7343E7CC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896FF515-E8F7-40D5-8AE9-F6D7343E7CC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391767BC-FB30-4742-B5AA-D60B92ACFC4C}"/>
                                            </p:graphicEl>
                                          </p:spTgt>
                                        </p:tgtEl>
                                        <p:attrNameLst>
                                          <p:attrName>style.visibility</p:attrName>
                                        </p:attrNameLst>
                                      </p:cBhvr>
                                      <p:to>
                                        <p:strVal val="visible"/>
                                      </p:to>
                                    </p:set>
                                    <p:anim calcmode="lin" valueType="num">
                                      <p:cBhvr additive="base">
                                        <p:cTn id="13" dur="500" fill="hold"/>
                                        <p:tgtEl>
                                          <p:spTgt spid="4">
                                            <p:graphicEl>
                                              <a:dgm id="{391767BC-FB30-4742-B5AA-D60B92ACFC4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391767BC-FB30-4742-B5AA-D60B92ACFC4C}"/>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AB383466-06B4-4BF7-9F68-5A0931A11E3D}"/>
                                            </p:graphicEl>
                                          </p:spTgt>
                                        </p:tgtEl>
                                        <p:attrNameLst>
                                          <p:attrName>style.visibility</p:attrName>
                                        </p:attrNameLst>
                                      </p:cBhvr>
                                      <p:to>
                                        <p:strVal val="visible"/>
                                      </p:to>
                                    </p:set>
                                    <p:anim calcmode="lin" valueType="num">
                                      <p:cBhvr additive="base">
                                        <p:cTn id="19" dur="500" fill="hold"/>
                                        <p:tgtEl>
                                          <p:spTgt spid="4">
                                            <p:graphicEl>
                                              <a:dgm id="{AB383466-06B4-4BF7-9F68-5A0931A11E3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AB383466-06B4-4BF7-9F68-5A0931A11E3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44508B56-EB67-4226-BEC1-B1535AF2CF1C}"/>
                                            </p:graphicEl>
                                          </p:spTgt>
                                        </p:tgtEl>
                                        <p:attrNameLst>
                                          <p:attrName>style.visibility</p:attrName>
                                        </p:attrNameLst>
                                      </p:cBhvr>
                                      <p:to>
                                        <p:strVal val="visible"/>
                                      </p:to>
                                    </p:set>
                                    <p:anim calcmode="lin" valueType="num">
                                      <p:cBhvr additive="base">
                                        <p:cTn id="25" dur="500" fill="hold"/>
                                        <p:tgtEl>
                                          <p:spTgt spid="4">
                                            <p:graphicEl>
                                              <a:dgm id="{44508B56-EB67-4226-BEC1-B1535AF2CF1C}"/>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44508B56-EB67-4226-BEC1-B1535AF2CF1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02A7EBCC-1215-48C2-8382-3C5868E68FCA}"/>
                                            </p:graphicEl>
                                          </p:spTgt>
                                        </p:tgtEl>
                                        <p:attrNameLst>
                                          <p:attrName>style.visibility</p:attrName>
                                        </p:attrNameLst>
                                      </p:cBhvr>
                                      <p:to>
                                        <p:strVal val="visible"/>
                                      </p:to>
                                    </p:set>
                                    <p:anim calcmode="lin" valueType="num">
                                      <p:cBhvr additive="base">
                                        <p:cTn id="31" dur="500" fill="hold"/>
                                        <p:tgtEl>
                                          <p:spTgt spid="4">
                                            <p:graphicEl>
                                              <a:dgm id="{02A7EBCC-1215-48C2-8382-3C5868E68FCA}"/>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02A7EBCC-1215-48C2-8382-3C5868E68FCA}"/>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A510D6D6-471D-4544-B068-91B59B4A1F0B}"/>
                                            </p:graphicEl>
                                          </p:spTgt>
                                        </p:tgtEl>
                                        <p:attrNameLst>
                                          <p:attrName>style.visibility</p:attrName>
                                        </p:attrNameLst>
                                      </p:cBhvr>
                                      <p:to>
                                        <p:strVal val="visible"/>
                                      </p:to>
                                    </p:set>
                                    <p:anim calcmode="lin" valueType="num">
                                      <p:cBhvr additive="base">
                                        <p:cTn id="37" dur="500" fill="hold"/>
                                        <p:tgtEl>
                                          <p:spTgt spid="4">
                                            <p:graphicEl>
                                              <a:dgm id="{A510D6D6-471D-4544-B068-91B59B4A1F0B}"/>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A510D6D6-471D-4544-B068-91B59B4A1F0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8DC8BB87-67B1-4560-8109-99A8A22B2F44}"/>
                                            </p:graphicEl>
                                          </p:spTgt>
                                        </p:tgtEl>
                                        <p:attrNameLst>
                                          <p:attrName>style.visibility</p:attrName>
                                        </p:attrNameLst>
                                      </p:cBhvr>
                                      <p:to>
                                        <p:strVal val="visible"/>
                                      </p:to>
                                    </p:set>
                                    <p:anim calcmode="lin" valueType="num">
                                      <p:cBhvr additive="base">
                                        <p:cTn id="7" dur="500" fill="hold"/>
                                        <p:tgtEl>
                                          <p:spTgt spid="4">
                                            <p:graphicEl>
                                              <a:dgm id="{8DC8BB87-67B1-4560-8109-99A8A22B2F44}"/>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8DC8BB87-67B1-4560-8109-99A8A22B2F44}"/>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89C151A4-D122-4F95-8B04-5F4CE21CCBD8}"/>
                                            </p:graphicEl>
                                          </p:spTgt>
                                        </p:tgtEl>
                                        <p:attrNameLst>
                                          <p:attrName>style.visibility</p:attrName>
                                        </p:attrNameLst>
                                      </p:cBhvr>
                                      <p:to>
                                        <p:strVal val="visible"/>
                                      </p:to>
                                    </p:set>
                                    <p:anim calcmode="lin" valueType="num">
                                      <p:cBhvr additive="base">
                                        <p:cTn id="13" dur="500" fill="hold"/>
                                        <p:tgtEl>
                                          <p:spTgt spid="4">
                                            <p:graphicEl>
                                              <a:dgm id="{89C151A4-D122-4F95-8B04-5F4CE21CCBD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89C151A4-D122-4F95-8B04-5F4CE21CCBD8}"/>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5A696361-4C84-435C-A852-FC0B6A30016E}"/>
                                            </p:graphicEl>
                                          </p:spTgt>
                                        </p:tgtEl>
                                        <p:attrNameLst>
                                          <p:attrName>style.visibility</p:attrName>
                                        </p:attrNameLst>
                                      </p:cBhvr>
                                      <p:to>
                                        <p:strVal val="visible"/>
                                      </p:to>
                                    </p:set>
                                    <p:anim calcmode="lin" valueType="num">
                                      <p:cBhvr additive="base">
                                        <p:cTn id="17" dur="500" fill="hold"/>
                                        <p:tgtEl>
                                          <p:spTgt spid="4">
                                            <p:graphicEl>
                                              <a:dgm id="{5A696361-4C84-435C-A852-FC0B6A30016E}"/>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5A696361-4C84-435C-A852-FC0B6A30016E}"/>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2F3608A0-D074-401E-8DE0-C9DE4FEDBB7D}"/>
                                            </p:graphicEl>
                                          </p:spTgt>
                                        </p:tgtEl>
                                        <p:attrNameLst>
                                          <p:attrName>style.visibility</p:attrName>
                                        </p:attrNameLst>
                                      </p:cBhvr>
                                      <p:to>
                                        <p:strVal val="visible"/>
                                      </p:to>
                                    </p:set>
                                    <p:anim calcmode="lin" valueType="num">
                                      <p:cBhvr additive="base">
                                        <p:cTn id="23" dur="500" fill="hold"/>
                                        <p:tgtEl>
                                          <p:spTgt spid="4">
                                            <p:graphicEl>
                                              <a:dgm id="{2F3608A0-D074-401E-8DE0-C9DE4FEDBB7D}"/>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2F3608A0-D074-401E-8DE0-C9DE4FEDBB7D}"/>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E82FCF27-A39A-4F11-BD25-48C843AA5742}"/>
                                            </p:graphicEl>
                                          </p:spTgt>
                                        </p:tgtEl>
                                        <p:attrNameLst>
                                          <p:attrName>style.visibility</p:attrName>
                                        </p:attrNameLst>
                                      </p:cBhvr>
                                      <p:to>
                                        <p:strVal val="visible"/>
                                      </p:to>
                                    </p:set>
                                    <p:anim calcmode="lin" valueType="num">
                                      <p:cBhvr additive="base">
                                        <p:cTn id="27" dur="500" fill="hold"/>
                                        <p:tgtEl>
                                          <p:spTgt spid="4">
                                            <p:graphicEl>
                                              <a:dgm id="{E82FCF27-A39A-4F11-BD25-48C843AA5742}"/>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E82FCF27-A39A-4F11-BD25-48C843AA5742}"/>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0C0C608A-C5FF-4892-ABAC-BBC26D300FCF}"/>
                                            </p:graphicEl>
                                          </p:spTgt>
                                        </p:tgtEl>
                                        <p:attrNameLst>
                                          <p:attrName>style.visibility</p:attrName>
                                        </p:attrNameLst>
                                      </p:cBhvr>
                                      <p:to>
                                        <p:strVal val="visible"/>
                                      </p:to>
                                    </p:set>
                                    <p:anim calcmode="lin" valueType="num">
                                      <p:cBhvr additive="base">
                                        <p:cTn id="33" dur="500" fill="hold"/>
                                        <p:tgtEl>
                                          <p:spTgt spid="4">
                                            <p:graphicEl>
                                              <a:dgm id="{0C0C608A-C5FF-4892-ABAC-BBC26D300FCF}"/>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0C0C608A-C5FF-4892-ABAC-BBC26D300FCF}"/>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1D3244FD-5269-4449-89F7-BDEE061F09BC}"/>
                                            </p:graphicEl>
                                          </p:spTgt>
                                        </p:tgtEl>
                                        <p:attrNameLst>
                                          <p:attrName>style.visibility</p:attrName>
                                        </p:attrNameLst>
                                      </p:cBhvr>
                                      <p:to>
                                        <p:strVal val="visible"/>
                                      </p:to>
                                    </p:set>
                                    <p:anim calcmode="lin" valueType="num">
                                      <p:cBhvr additive="base">
                                        <p:cTn id="37" dur="500" fill="hold"/>
                                        <p:tgtEl>
                                          <p:spTgt spid="4">
                                            <p:graphicEl>
                                              <a:dgm id="{1D3244FD-5269-4449-89F7-BDEE061F09BC}"/>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1D3244FD-5269-4449-89F7-BDEE061F09B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EF8BC5FE-5B2F-4E2C-A91D-E9AB0C06BDC3}"/>
                                            </p:graphicEl>
                                          </p:spTgt>
                                        </p:tgtEl>
                                        <p:attrNameLst>
                                          <p:attrName>style.visibility</p:attrName>
                                        </p:attrNameLst>
                                      </p:cBhvr>
                                      <p:to>
                                        <p:strVal val="visible"/>
                                      </p:to>
                                    </p:set>
                                    <p:anim calcmode="lin" valueType="num">
                                      <p:cBhvr additive="base">
                                        <p:cTn id="7" dur="500" fill="hold"/>
                                        <p:tgtEl>
                                          <p:spTgt spid="4">
                                            <p:graphicEl>
                                              <a:dgm id="{EF8BC5FE-5B2F-4E2C-A91D-E9AB0C06BDC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EF8BC5FE-5B2F-4E2C-A91D-E9AB0C06BDC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49448539-8937-49CB-93EC-D7C9089B3D25}"/>
                                            </p:graphicEl>
                                          </p:spTgt>
                                        </p:tgtEl>
                                        <p:attrNameLst>
                                          <p:attrName>style.visibility</p:attrName>
                                        </p:attrNameLst>
                                      </p:cBhvr>
                                      <p:to>
                                        <p:strVal val="visible"/>
                                      </p:to>
                                    </p:set>
                                    <p:anim calcmode="lin" valueType="num">
                                      <p:cBhvr additive="base">
                                        <p:cTn id="13" dur="500" fill="hold"/>
                                        <p:tgtEl>
                                          <p:spTgt spid="4">
                                            <p:graphicEl>
                                              <a:dgm id="{49448539-8937-49CB-93EC-D7C9089B3D25}"/>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49448539-8937-49CB-93EC-D7C9089B3D25}"/>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2B31307C-9A3D-43F3-A819-BBD4108734E4}"/>
                                            </p:graphicEl>
                                          </p:spTgt>
                                        </p:tgtEl>
                                        <p:attrNameLst>
                                          <p:attrName>style.visibility</p:attrName>
                                        </p:attrNameLst>
                                      </p:cBhvr>
                                      <p:to>
                                        <p:strVal val="visible"/>
                                      </p:to>
                                    </p:set>
                                    <p:anim calcmode="lin" valueType="num">
                                      <p:cBhvr additive="base">
                                        <p:cTn id="19" dur="500" fill="hold"/>
                                        <p:tgtEl>
                                          <p:spTgt spid="4">
                                            <p:graphicEl>
                                              <a:dgm id="{2B31307C-9A3D-43F3-A819-BBD4108734E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2B31307C-9A3D-43F3-A819-BBD4108734E4}"/>
                                            </p:graphic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graphicEl>
                                              <a:dgm id="{8EAF9C72-06D3-4ED0-AA50-E9B5C1C3AAEC}"/>
                                            </p:graphicEl>
                                          </p:spTgt>
                                        </p:tgtEl>
                                        <p:attrNameLst>
                                          <p:attrName>style.visibility</p:attrName>
                                        </p:attrNameLst>
                                      </p:cBhvr>
                                      <p:to>
                                        <p:strVal val="visible"/>
                                      </p:to>
                                    </p:set>
                                    <p:anim calcmode="lin" valueType="num">
                                      <p:cBhvr additive="base">
                                        <p:cTn id="23" dur="500" fill="hold"/>
                                        <p:tgtEl>
                                          <p:spTgt spid="4">
                                            <p:graphicEl>
                                              <a:dgm id="{8EAF9C72-06D3-4ED0-AA50-E9B5C1C3AAEC}"/>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8EAF9C72-06D3-4ED0-AA50-E9B5C1C3AAEC}"/>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graphicEl>
                                              <a:dgm id="{87F9E73B-E9A1-4842-A897-A0AB37058362}"/>
                                            </p:graphicEl>
                                          </p:spTgt>
                                        </p:tgtEl>
                                        <p:attrNameLst>
                                          <p:attrName>style.visibility</p:attrName>
                                        </p:attrNameLst>
                                      </p:cBhvr>
                                      <p:to>
                                        <p:strVal val="visible"/>
                                      </p:to>
                                    </p:set>
                                    <p:anim calcmode="lin" valueType="num">
                                      <p:cBhvr additive="base">
                                        <p:cTn id="29" dur="500" fill="hold"/>
                                        <p:tgtEl>
                                          <p:spTgt spid="4">
                                            <p:graphicEl>
                                              <a:dgm id="{87F9E73B-E9A1-4842-A897-A0AB37058362}"/>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graphicEl>
                                              <a:dgm id="{87F9E73B-E9A1-4842-A897-A0AB37058362}"/>
                                            </p:graphic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graphicEl>
                                              <a:dgm id="{8BF0F005-B1B5-403A-8302-04D43002E09C}"/>
                                            </p:graphicEl>
                                          </p:spTgt>
                                        </p:tgtEl>
                                        <p:attrNameLst>
                                          <p:attrName>style.visibility</p:attrName>
                                        </p:attrNameLst>
                                      </p:cBhvr>
                                      <p:to>
                                        <p:strVal val="visible"/>
                                      </p:to>
                                    </p:set>
                                    <p:anim calcmode="lin" valueType="num">
                                      <p:cBhvr additive="base">
                                        <p:cTn id="33" dur="500" fill="hold"/>
                                        <p:tgtEl>
                                          <p:spTgt spid="4">
                                            <p:graphicEl>
                                              <a:dgm id="{8BF0F005-B1B5-403A-8302-04D43002E09C}"/>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8BF0F005-B1B5-403A-8302-04D43002E09C}"/>
                                            </p:graphic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graphicEl>
                                              <a:dgm id="{4273DCD8-F437-4066-B27D-8E911016A1EB}"/>
                                            </p:graphicEl>
                                          </p:spTgt>
                                        </p:tgtEl>
                                        <p:attrNameLst>
                                          <p:attrName>style.visibility</p:attrName>
                                        </p:attrNameLst>
                                      </p:cBhvr>
                                      <p:to>
                                        <p:strVal val="visible"/>
                                      </p:to>
                                    </p:set>
                                    <p:anim calcmode="lin" valueType="num">
                                      <p:cBhvr additive="base">
                                        <p:cTn id="39" dur="500" fill="hold"/>
                                        <p:tgtEl>
                                          <p:spTgt spid="4">
                                            <p:graphicEl>
                                              <a:dgm id="{4273DCD8-F437-4066-B27D-8E911016A1EB}"/>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graphicEl>
                                              <a:dgm id="{4273DCD8-F437-4066-B27D-8E911016A1EB}"/>
                                            </p:graphic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graphicEl>
                                              <a:dgm id="{E01E9242-32E1-45BA-B19F-E4978628C4FB}"/>
                                            </p:graphicEl>
                                          </p:spTgt>
                                        </p:tgtEl>
                                        <p:attrNameLst>
                                          <p:attrName>style.visibility</p:attrName>
                                        </p:attrNameLst>
                                      </p:cBhvr>
                                      <p:to>
                                        <p:strVal val="visible"/>
                                      </p:to>
                                    </p:set>
                                    <p:anim calcmode="lin" valueType="num">
                                      <p:cBhvr additive="base">
                                        <p:cTn id="43" dur="500" fill="hold"/>
                                        <p:tgtEl>
                                          <p:spTgt spid="4">
                                            <p:graphicEl>
                                              <a:dgm id="{E01E9242-32E1-45BA-B19F-E4978628C4FB}"/>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E01E9242-32E1-45BA-B19F-E4978628C4FB}"/>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37C10FAF-1A3B-4C6A-B2BF-BFCBFC2AA517}"/>
                                            </p:graphicEl>
                                          </p:spTgt>
                                        </p:tgtEl>
                                        <p:attrNameLst>
                                          <p:attrName>style.visibility</p:attrName>
                                        </p:attrNameLst>
                                      </p:cBhvr>
                                      <p:to>
                                        <p:strVal val="visible"/>
                                      </p:to>
                                    </p:set>
                                    <p:anim calcmode="lin" valueType="num">
                                      <p:cBhvr additive="base">
                                        <p:cTn id="49" dur="500" fill="hold"/>
                                        <p:tgtEl>
                                          <p:spTgt spid="4">
                                            <p:graphicEl>
                                              <a:dgm id="{37C10FAF-1A3B-4C6A-B2BF-BFCBFC2AA517}"/>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37C10FAF-1A3B-4C6A-B2BF-BFCBFC2AA517}"/>
                                            </p:graphic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graphicEl>
                                              <a:dgm id="{3A940AF5-780F-4D74-94E6-DA483F409F0A}"/>
                                            </p:graphicEl>
                                          </p:spTgt>
                                        </p:tgtEl>
                                        <p:attrNameLst>
                                          <p:attrName>style.visibility</p:attrName>
                                        </p:attrNameLst>
                                      </p:cBhvr>
                                      <p:to>
                                        <p:strVal val="visible"/>
                                      </p:to>
                                    </p:set>
                                    <p:anim calcmode="lin" valueType="num">
                                      <p:cBhvr additive="base">
                                        <p:cTn id="53" dur="500" fill="hold"/>
                                        <p:tgtEl>
                                          <p:spTgt spid="4">
                                            <p:graphicEl>
                                              <a:dgm id="{3A940AF5-780F-4D74-94E6-DA483F409F0A}"/>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3A940AF5-780F-4D74-94E6-DA483F409F0A}"/>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972B368E-6BF9-470A-9023-54C997301F82}"/>
                                            </p:graphicEl>
                                          </p:spTgt>
                                        </p:tgtEl>
                                        <p:attrNameLst>
                                          <p:attrName>style.visibility</p:attrName>
                                        </p:attrNameLst>
                                      </p:cBhvr>
                                      <p:to>
                                        <p:strVal val="visible"/>
                                      </p:to>
                                    </p:set>
                                    <p:anim calcmode="lin" valueType="num">
                                      <p:cBhvr additive="base">
                                        <p:cTn id="57" dur="500" fill="hold"/>
                                        <p:tgtEl>
                                          <p:spTgt spid="4">
                                            <p:graphicEl>
                                              <a:dgm id="{972B368E-6BF9-470A-9023-54C997301F82}"/>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972B368E-6BF9-470A-9023-54C997301F8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4155</Words>
  <Application>Microsoft Office PowerPoint</Application>
  <PresentationFormat>On-screen Show (4:3)</PresentationFormat>
  <Paragraphs>463</Paragraphs>
  <Slides>64</Slides>
  <Notes>0</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Slide 1</vt:lpstr>
      <vt:lpstr>General Insurance</vt:lpstr>
      <vt:lpstr>Slide 3</vt:lpstr>
      <vt:lpstr>Slide 4</vt:lpstr>
      <vt:lpstr>Slide 5</vt:lpstr>
      <vt:lpstr>Importance</vt:lpstr>
      <vt:lpstr>Slide 7</vt:lpstr>
      <vt:lpstr>Slide 8</vt:lpstr>
      <vt:lpstr>Slide 9</vt:lpstr>
      <vt:lpstr>History </vt:lpstr>
      <vt:lpstr>Slide 11</vt:lpstr>
      <vt:lpstr>Structure</vt:lpstr>
      <vt:lpstr>Slide 13</vt:lpstr>
      <vt:lpstr>Role of General Insurance on Economic Development</vt:lpstr>
      <vt:lpstr>Slide 15</vt:lpstr>
      <vt:lpstr>Health Insurance</vt:lpstr>
      <vt:lpstr>Slide 17</vt:lpstr>
      <vt:lpstr>How Does a Mediclaim Insurance Plan Work in India?</vt:lpstr>
      <vt:lpstr>How Does a Health Insurance Plan Work in India?</vt:lpstr>
      <vt:lpstr>Features</vt:lpstr>
      <vt:lpstr>Slide 21</vt:lpstr>
      <vt:lpstr> Benefits</vt:lpstr>
      <vt:lpstr>Types of Health Insurance Coverage</vt:lpstr>
      <vt:lpstr>Slide 24</vt:lpstr>
      <vt:lpstr>Slide 25</vt:lpstr>
      <vt:lpstr>Government / State Based System</vt:lpstr>
      <vt:lpstr>Slide 27</vt:lpstr>
      <vt:lpstr>Slide 28</vt:lpstr>
      <vt:lpstr>Slide 29</vt:lpstr>
      <vt:lpstr>Determinants of Health Insurance </vt:lpstr>
      <vt:lpstr>Determinants of Risk Premium</vt:lpstr>
      <vt:lpstr>IRDA Regulations</vt:lpstr>
      <vt:lpstr>Third Party Administration</vt:lpstr>
      <vt:lpstr>Insurance Portability </vt:lpstr>
      <vt:lpstr>Reasons</vt:lpstr>
      <vt:lpstr>  IRDA has created a web faced facility to get &amp; maintain data about all health insurance policies issued by the insurance companies to individuals. This helps the new company / insurer to get data about the history of health insurance of the policyholder who wish to port his policy. </vt:lpstr>
      <vt:lpstr>Indemnity Products</vt:lpstr>
      <vt:lpstr>Top Up Cover </vt:lpstr>
      <vt:lpstr>Cashless Insurance</vt:lpstr>
      <vt:lpstr>Hospitalisation </vt:lpstr>
      <vt:lpstr>Micro Insurance</vt:lpstr>
      <vt:lpstr>Slide 42</vt:lpstr>
      <vt:lpstr>Slide 43</vt:lpstr>
      <vt:lpstr>SBI General Insurance</vt:lpstr>
      <vt:lpstr>Operation</vt:lpstr>
      <vt:lpstr>SBI Health Insurance</vt:lpstr>
      <vt:lpstr>Health Insurance Plan</vt:lpstr>
      <vt:lpstr>Critical Illness Insurance Policy</vt:lpstr>
      <vt:lpstr>SBI Hospital Daily Cash Insurance Policy </vt:lpstr>
      <vt:lpstr>Arogya Premier Policy </vt:lpstr>
      <vt:lpstr>Arogya Plus Policy</vt:lpstr>
      <vt:lpstr>Arogya Top Up Policy</vt:lpstr>
      <vt:lpstr>SBI Group Health Insurance</vt:lpstr>
      <vt:lpstr>ICICI Lombard GIC Ltd.</vt:lpstr>
      <vt:lpstr>Operations</vt:lpstr>
      <vt:lpstr>Complete Health Insurance </vt:lpstr>
      <vt:lpstr>Slide 57</vt:lpstr>
      <vt:lpstr>Slide 58</vt:lpstr>
      <vt:lpstr>Health Booster</vt:lpstr>
      <vt:lpstr>Slide 60</vt:lpstr>
      <vt:lpstr>Slide 61</vt:lpstr>
      <vt:lpstr>Personal Protect Policy</vt:lpstr>
      <vt:lpstr>Senior Citizen Health Insurance </vt:lpstr>
      <vt:lpstr>Slide 64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VIMALKUMAR MISTRY</dc:creator>
  <cp:lastModifiedBy>VIMALKUMAR MISTRY</cp:lastModifiedBy>
  <cp:revision>133</cp:revision>
  <dcterms:created xsi:type="dcterms:W3CDTF">2006-08-16T00:00:00Z</dcterms:created>
  <dcterms:modified xsi:type="dcterms:W3CDTF">2021-02-26T13:01:05Z</dcterms:modified>
</cp:coreProperties>
</file>