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2" r:id="rId2"/>
    <p:sldId id="270" r:id="rId3"/>
    <p:sldId id="263" r:id="rId4"/>
    <p:sldId id="275" r:id="rId5"/>
    <p:sldId id="271" r:id="rId6"/>
    <p:sldId id="273" r:id="rId7"/>
    <p:sldId id="274" r:id="rId8"/>
    <p:sldId id="272" r:id="rId9"/>
    <p:sldId id="264" r:id="rId10"/>
    <p:sldId id="265" r:id="rId11"/>
    <p:sldId id="266" r:id="rId12"/>
    <p:sldId id="267" r:id="rId13"/>
    <p:sldId id="268" r:id="rId14"/>
    <p:sldId id="269" r:id="rId15"/>
    <p:sldId id="276" r:id="rId16"/>
    <p:sldId id="256" r:id="rId17"/>
    <p:sldId id="257" r:id="rId18"/>
    <p:sldId id="258" r:id="rId19"/>
    <p:sldId id="259" r:id="rId20"/>
    <p:sldId id="260" r:id="rId21"/>
    <p:sldId id="26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7BF4D1-28BA-4AC5-A0EC-B2B24500A9A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A547842C-0D81-4C1D-A914-0638D6BD4F45}">
      <dgm:prSet phldrT="[Text]"/>
      <dgm:spPr/>
      <dgm:t>
        <a:bodyPr/>
        <a:lstStyle/>
        <a:p>
          <a:r>
            <a:rPr lang="en-IN" dirty="0" smtClean="0"/>
            <a:t>Globalisation</a:t>
          </a:r>
          <a:endParaRPr lang="en-IN" dirty="0"/>
        </a:p>
      </dgm:t>
    </dgm:pt>
    <dgm:pt modelId="{FB931AC1-2D30-45B8-8E7A-44A7B8860CBB}" type="parTrans" cxnId="{8056F549-BCF4-412C-98AC-C3951A3E5582}">
      <dgm:prSet/>
      <dgm:spPr/>
      <dgm:t>
        <a:bodyPr/>
        <a:lstStyle/>
        <a:p>
          <a:endParaRPr lang="en-IN"/>
        </a:p>
      </dgm:t>
    </dgm:pt>
    <dgm:pt modelId="{CAA1E73F-AB93-4F79-B88E-7DCD9DC43CC2}" type="sibTrans" cxnId="{8056F549-BCF4-412C-98AC-C3951A3E5582}">
      <dgm:prSet/>
      <dgm:spPr/>
      <dgm:t>
        <a:bodyPr/>
        <a:lstStyle/>
        <a:p>
          <a:endParaRPr lang="en-IN"/>
        </a:p>
      </dgm:t>
    </dgm:pt>
    <dgm:pt modelId="{2BA6B3DE-85E3-400B-B2AA-10553CBDABF0}">
      <dgm:prSet phldrT="[Text]"/>
      <dgm:spPr/>
      <dgm:t>
        <a:bodyPr/>
        <a:lstStyle/>
        <a:p>
          <a:r>
            <a:rPr lang="en-IN" dirty="0" smtClean="0"/>
            <a:t>Market Forces</a:t>
          </a:r>
          <a:endParaRPr lang="en-IN" dirty="0"/>
        </a:p>
      </dgm:t>
    </dgm:pt>
    <dgm:pt modelId="{04D11438-2120-4813-AC15-68BD885A9AE6}" type="parTrans" cxnId="{C4A38CCC-3B93-46E2-895C-DDD6121D69F7}">
      <dgm:prSet/>
      <dgm:spPr/>
      <dgm:t>
        <a:bodyPr/>
        <a:lstStyle/>
        <a:p>
          <a:endParaRPr lang="en-IN"/>
        </a:p>
      </dgm:t>
    </dgm:pt>
    <dgm:pt modelId="{D09120F8-F4B7-41C8-9E7E-5A7A017ED011}" type="sibTrans" cxnId="{C4A38CCC-3B93-46E2-895C-DDD6121D69F7}">
      <dgm:prSet/>
      <dgm:spPr/>
      <dgm:t>
        <a:bodyPr/>
        <a:lstStyle/>
        <a:p>
          <a:endParaRPr lang="en-IN"/>
        </a:p>
      </dgm:t>
    </dgm:pt>
    <dgm:pt modelId="{5B10FC52-D615-478D-AC54-21A9395A3714}">
      <dgm:prSet phldrT="[Text]"/>
      <dgm:spPr/>
      <dgm:t>
        <a:bodyPr/>
        <a:lstStyle/>
        <a:p>
          <a:r>
            <a:rPr lang="en-IN" dirty="0" smtClean="0"/>
            <a:t>Cost Factor</a:t>
          </a:r>
          <a:endParaRPr lang="en-IN" dirty="0"/>
        </a:p>
      </dgm:t>
    </dgm:pt>
    <dgm:pt modelId="{9980904F-0D52-4614-8F96-278CD6EA8386}" type="parTrans" cxnId="{9385AD5E-6FEF-48D8-A18E-89C668B4FAFD}">
      <dgm:prSet/>
      <dgm:spPr/>
      <dgm:t>
        <a:bodyPr/>
        <a:lstStyle/>
        <a:p>
          <a:endParaRPr lang="en-IN"/>
        </a:p>
      </dgm:t>
    </dgm:pt>
    <dgm:pt modelId="{BE66CE20-DCC5-458B-9B3E-71D19A13CF86}" type="sibTrans" cxnId="{9385AD5E-6FEF-48D8-A18E-89C668B4FAFD}">
      <dgm:prSet/>
      <dgm:spPr/>
      <dgm:t>
        <a:bodyPr/>
        <a:lstStyle/>
        <a:p>
          <a:endParaRPr lang="en-IN"/>
        </a:p>
      </dgm:t>
    </dgm:pt>
    <dgm:pt modelId="{53C6DE23-FAAB-43F6-8F35-211F1443778F}">
      <dgm:prSet phldrT="[Text]"/>
      <dgm:spPr/>
      <dgm:t>
        <a:bodyPr/>
        <a:lstStyle/>
        <a:p>
          <a:r>
            <a:rPr lang="en-IN" dirty="0" smtClean="0"/>
            <a:t>Technology</a:t>
          </a:r>
          <a:endParaRPr lang="en-IN" dirty="0"/>
        </a:p>
      </dgm:t>
    </dgm:pt>
    <dgm:pt modelId="{CCB52A4A-F533-4554-BE0A-45A8C307665E}" type="parTrans" cxnId="{4E590DA3-E137-443B-AA89-5FD1BDB89632}">
      <dgm:prSet/>
      <dgm:spPr/>
      <dgm:t>
        <a:bodyPr/>
        <a:lstStyle/>
        <a:p>
          <a:endParaRPr lang="en-IN"/>
        </a:p>
      </dgm:t>
    </dgm:pt>
    <dgm:pt modelId="{41B509AD-02A9-4EDA-9D67-3B3428A3CD2F}" type="sibTrans" cxnId="{4E590DA3-E137-443B-AA89-5FD1BDB89632}">
      <dgm:prSet/>
      <dgm:spPr/>
      <dgm:t>
        <a:bodyPr/>
        <a:lstStyle/>
        <a:p>
          <a:endParaRPr lang="en-IN"/>
        </a:p>
      </dgm:t>
    </dgm:pt>
    <dgm:pt modelId="{C966D712-DD7C-4BBE-B996-2967B4DE0B81}">
      <dgm:prSet phldrT="[Text]"/>
      <dgm:spPr/>
      <dgm:t>
        <a:bodyPr/>
        <a:lstStyle/>
        <a:p>
          <a:r>
            <a:rPr lang="en-IN" dirty="0" smtClean="0"/>
            <a:t>Government Policies</a:t>
          </a:r>
          <a:endParaRPr lang="en-IN" dirty="0"/>
        </a:p>
      </dgm:t>
    </dgm:pt>
    <dgm:pt modelId="{DC1F98BC-8E49-4DF6-BCCE-C3D4B81DD57E}" type="parTrans" cxnId="{75A5C9EF-BC7A-4BB6-BC8E-D4CF125D4541}">
      <dgm:prSet/>
      <dgm:spPr/>
      <dgm:t>
        <a:bodyPr/>
        <a:lstStyle/>
        <a:p>
          <a:endParaRPr lang="en-IN"/>
        </a:p>
      </dgm:t>
    </dgm:pt>
    <dgm:pt modelId="{A69CCEA8-4BFB-44BC-873F-73618D590437}" type="sibTrans" cxnId="{75A5C9EF-BC7A-4BB6-BC8E-D4CF125D4541}">
      <dgm:prSet/>
      <dgm:spPr/>
      <dgm:t>
        <a:bodyPr/>
        <a:lstStyle/>
        <a:p>
          <a:endParaRPr lang="en-IN"/>
        </a:p>
      </dgm:t>
    </dgm:pt>
    <dgm:pt modelId="{F142EDC5-1140-4F77-BC7F-C28AC609E1AA}" type="pres">
      <dgm:prSet presAssocID="{927BF4D1-28BA-4AC5-A0EC-B2B24500A9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0297D01-A6AE-4221-A278-21E74A271934}" type="pres">
      <dgm:prSet presAssocID="{A547842C-0D81-4C1D-A914-0638D6BD4F4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FE8DB58-DB49-4C86-ABFE-48ACC774401F}" type="pres">
      <dgm:prSet presAssocID="{CAA1E73F-AB93-4F79-B88E-7DCD9DC43CC2}" presName="sibTrans" presStyleCnt="0"/>
      <dgm:spPr/>
    </dgm:pt>
    <dgm:pt modelId="{525839A7-39B4-4473-A83A-3DEF8D1F7551}" type="pres">
      <dgm:prSet presAssocID="{2BA6B3DE-85E3-400B-B2AA-10553CBDABF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86D0DC2-1A55-497E-8321-FEC02728046F}" type="pres">
      <dgm:prSet presAssocID="{D09120F8-F4B7-41C8-9E7E-5A7A017ED011}" presName="sibTrans" presStyleCnt="0"/>
      <dgm:spPr/>
    </dgm:pt>
    <dgm:pt modelId="{B774C8E2-689B-41FF-AFA5-EE618C30F85A}" type="pres">
      <dgm:prSet presAssocID="{5B10FC52-D615-478D-AC54-21A9395A371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FA50743-2F14-4676-8D30-79FEC118675B}" type="pres">
      <dgm:prSet presAssocID="{BE66CE20-DCC5-458B-9B3E-71D19A13CF86}" presName="sibTrans" presStyleCnt="0"/>
      <dgm:spPr/>
    </dgm:pt>
    <dgm:pt modelId="{CFC56083-A994-43A2-A100-76C149F92499}" type="pres">
      <dgm:prSet presAssocID="{53C6DE23-FAAB-43F6-8F35-211F144377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BA6E562-E3C4-4386-871B-B0B982584550}" type="pres">
      <dgm:prSet presAssocID="{41B509AD-02A9-4EDA-9D67-3B3428A3CD2F}" presName="sibTrans" presStyleCnt="0"/>
      <dgm:spPr/>
    </dgm:pt>
    <dgm:pt modelId="{D18FAA1E-39F6-4B4A-8407-991D124B0D5E}" type="pres">
      <dgm:prSet presAssocID="{C966D712-DD7C-4BBE-B996-2967B4DE0B8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BA64938-7047-4703-928F-B7118C153C90}" type="presOf" srcId="{C966D712-DD7C-4BBE-B996-2967B4DE0B81}" destId="{D18FAA1E-39F6-4B4A-8407-991D124B0D5E}" srcOrd="0" destOrd="0" presId="urn:microsoft.com/office/officeart/2005/8/layout/default"/>
    <dgm:cxn modelId="{9385AD5E-6FEF-48D8-A18E-89C668B4FAFD}" srcId="{927BF4D1-28BA-4AC5-A0EC-B2B24500A9A1}" destId="{5B10FC52-D615-478D-AC54-21A9395A3714}" srcOrd="2" destOrd="0" parTransId="{9980904F-0D52-4614-8F96-278CD6EA8386}" sibTransId="{BE66CE20-DCC5-458B-9B3E-71D19A13CF86}"/>
    <dgm:cxn modelId="{75A5C9EF-BC7A-4BB6-BC8E-D4CF125D4541}" srcId="{927BF4D1-28BA-4AC5-A0EC-B2B24500A9A1}" destId="{C966D712-DD7C-4BBE-B996-2967B4DE0B81}" srcOrd="4" destOrd="0" parTransId="{DC1F98BC-8E49-4DF6-BCCE-C3D4B81DD57E}" sibTransId="{A69CCEA8-4BFB-44BC-873F-73618D590437}"/>
    <dgm:cxn modelId="{F7F96695-D9FF-4425-B33F-AB45591C9B99}" type="presOf" srcId="{927BF4D1-28BA-4AC5-A0EC-B2B24500A9A1}" destId="{F142EDC5-1140-4F77-BC7F-C28AC609E1AA}" srcOrd="0" destOrd="0" presId="urn:microsoft.com/office/officeart/2005/8/layout/default"/>
    <dgm:cxn modelId="{7418FC09-0A8A-42A6-916E-909819AF4188}" type="presOf" srcId="{53C6DE23-FAAB-43F6-8F35-211F1443778F}" destId="{CFC56083-A994-43A2-A100-76C149F92499}" srcOrd="0" destOrd="0" presId="urn:microsoft.com/office/officeart/2005/8/layout/default"/>
    <dgm:cxn modelId="{C4A38CCC-3B93-46E2-895C-DDD6121D69F7}" srcId="{927BF4D1-28BA-4AC5-A0EC-B2B24500A9A1}" destId="{2BA6B3DE-85E3-400B-B2AA-10553CBDABF0}" srcOrd="1" destOrd="0" parTransId="{04D11438-2120-4813-AC15-68BD885A9AE6}" sibTransId="{D09120F8-F4B7-41C8-9E7E-5A7A017ED011}"/>
    <dgm:cxn modelId="{872092EC-72CF-489C-A878-0B94BB894CCE}" type="presOf" srcId="{5B10FC52-D615-478D-AC54-21A9395A3714}" destId="{B774C8E2-689B-41FF-AFA5-EE618C30F85A}" srcOrd="0" destOrd="0" presId="urn:microsoft.com/office/officeart/2005/8/layout/default"/>
    <dgm:cxn modelId="{8056F549-BCF4-412C-98AC-C3951A3E5582}" srcId="{927BF4D1-28BA-4AC5-A0EC-B2B24500A9A1}" destId="{A547842C-0D81-4C1D-A914-0638D6BD4F45}" srcOrd="0" destOrd="0" parTransId="{FB931AC1-2D30-45B8-8E7A-44A7B8860CBB}" sibTransId="{CAA1E73F-AB93-4F79-B88E-7DCD9DC43CC2}"/>
    <dgm:cxn modelId="{681A2DF4-9E85-449C-8945-1303956CD000}" type="presOf" srcId="{A547842C-0D81-4C1D-A914-0638D6BD4F45}" destId="{D0297D01-A6AE-4221-A278-21E74A271934}" srcOrd="0" destOrd="0" presId="urn:microsoft.com/office/officeart/2005/8/layout/default"/>
    <dgm:cxn modelId="{7CC140E7-5788-492C-A312-BD2897AA2F2F}" type="presOf" srcId="{2BA6B3DE-85E3-400B-B2AA-10553CBDABF0}" destId="{525839A7-39B4-4473-A83A-3DEF8D1F7551}" srcOrd="0" destOrd="0" presId="urn:microsoft.com/office/officeart/2005/8/layout/default"/>
    <dgm:cxn modelId="{4E590DA3-E137-443B-AA89-5FD1BDB89632}" srcId="{927BF4D1-28BA-4AC5-A0EC-B2B24500A9A1}" destId="{53C6DE23-FAAB-43F6-8F35-211F1443778F}" srcOrd="3" destOrd="0" parTransId="{CCB52A4A-F533-4554-BE0A-45A8C307665E}" sibTransId="{41B509AD-02A9-4EDA-9D67-3B3428A3CD2F}"/>
    <dgm:cxn modelId="{EFC48EE9-8DD0-4EBB-B63E-6AB80AEAC1C8}" type="presParOf" srcId="{F142EDC5-1140-4F77-BC7F-C28AC609E1AA}" destId="{D0297D01-A6AE-4221-A278-21E74A271934}" srcOrd="0" destOrd="0" presId="urn:microsoft.com/office/officeart/2005/8/layout/default"/>
    <dgm:cxn modelId="{7A74FEC2-A0F8-49AA-ACF3-674F4184F9AB}" type="presParOf" srcId="{F142EDC5-1140-4F77-BC7F-C28AC609E1AA}" destId="{AFE8DB58-DB49-4C86-ABFE-48ACC774401F}" srcOrd="1" destOrd="0" presId="urn:microsoft.com/office/officeart/2005/8/layout/default"/>
    <dgm:cxn modelId="{6E8B75F3-DEF2-43C6-9D74-392BD68AF5F0}" type="presParOf" srcId="{F142EDC5-1140-4F77-BC7F-C28AC609E1AA}" destId="{525839A7-39B4-4473-A83A-3DEF8D1F7551}" srcOrd="2" destOrd="0" presId="urn:microsoft.com/office/officeart/2005/8/layout/default"/>
    <dgm:cxn modelId="{745F4BE7-CE04-49BF-8827-EB17F344529C}" type="presParOf" srcId="{F142EDC5-1140-4F77-BC7F-C28AC609E1AA}" destId="{B86D0DC2-1A55-497E-8321-FEC02728046F}" srcOrd="3" destOrd="0" presId="urn:microsoft.com/office/officeart/2005/8/layout/default"/>
    <dgm:cxn modelId="{8079909E-EACF-439E-9DDB-0743E9DE7998}" type="presParOf" srcId="{F142EDC5-1140-4F77-BC7F-C28AC609E1AA}" destId="{B774C8E2-689B-41FF-AFA5-EE618C30F85A}" srcOrd="4" destOrd="0" presId="urn:microsoft.com/office/officeart/2005/8/layout/default"/>
    <dgm:cxn modelId="{C3664886-DAF1-4FBB-ACFC-62A8AD604420}" type="presParOf" srcId="{F142EDC5-1140-4F77-BC7F-C28AC609E1AA}" destId="{7FA50743-2F14-4676-8D30-79FEC118675B}" srcOrd="5" destOrd="0" presId="urn:microsoft.com/office/officeart/2005/8/layout/default"/>
    <dgm:cxn modelId="{6A23975B-514A-4386-8E08-F6CAE069D717}" type="presParOf" srcId="{F142EDC5-1140-4F77-BC7F-C28AC609E1AA}" destId="{CFC56083-A994-43A2-A100-76C149F92499}" srcOrd="6" destOrd="0" presId="urn:microsoft.com/office/officeart/2005/8/layout/default"/>
    <dgm:cxn modelId="{18CF541F-E293-44DC-9231-458BED554210}" type="presParOf" srcId="{F142EDC5-1140-4F77-BC7F-C28AC609E1AA}" destId="{BBA6E562-E3C4-4386-871B-B0B982584550}" srcOrd="7" destOrd="0" presId="urn:microsoft.com/office/officeart/2005/8/layout/default"/>
    <dgm:cxn modelId="{E65CF2DE-BFA8-4B7B-9B4B-DA62BA391C3C}" type="presParOf" srcId="{F142EDC5-1140-4F77-BC7F-C28AC609E1AA}" destId="{D18FAA1E-39F6-4B4A-8407-991D124B0D5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C3FE01-BD15-4D02-8AD8-600D1671BFC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365EBE0-A997-4147-8739-55F051551A07}">
      <dgm:prSet phldrT="[Text]"/>
      <dgm:spPr/>
      <dgm:t>
        <a:bodyPr/>
        <a:lstStyle/>
        <a:p>
          <a:r>
            <a:rPr lang="en-IN" dirty="0" smtClean="0"/>
            <a:t>Global Market participation</a:t>
          </a:r>
          <a:endParaRPr lang="en-IN" dirty="0"/>
        </a:p>
      </dgm:t>
    </dgm:pt>
    <dgm:pt modelId="{E89A7087-561B-4898-A3B7-0D6015F1D972}" type="parTrans" cxnId="{3771BA48-40C3-4051-8A55-5655807E144F}">
      <dgm:prSet/>
      <dgm:spPr/>
      <dgm:t>
        <a:bodyPr/>
        <a:lstStyle/>
        <a:p>
          <a:endParaRPr lang="en-IN"/>
        </a:p>
      </dgm:t>
    </dgm:pt>
    <dgm:pt modelId="{174281A2-2BE3-40BA-BE3A-36309D565655}" type="sibTrans" cxnId="{3771BA48-40C3-4051-8A55-5655807E144F}">
      <dgm:prSet/>
      <dgm:spPr/>
      <dgm:t>
        <a:bodyPr/>
        <a:lstStyle/>
        <a:p>
          <a:endParaRPr lang="en-IN"/>
        </a:p>
      </dgm:t>
    </dgm:pt>
    <dgm:pt modelId="{8ECE6A39-50F9-4213-81EE-C58690FF8F5F}">
      <dgm:prSet phldrT="[Text]"/>
      <dgm:spPr/>
      <dgm:t>
        <a:bodyPr/>
        <a:lstStyle/>
        <a:p>
          <a:r>
            <a:rPr lang="en-IN" dirty="0" smtClean="0"/>
            <a:t>Deliver global products</a:t>
          </a:r>
          <a:endParaRPr lang="en-IN" dirty="0"/>
        </a:p>
      </dgm:t>
    </dgm:pt>
    <dgm:pt modelId="{E0A25979-E3F1-464E-B234-C635387E8559}" type="parTrans" cxnId="{28ED1BE2-B01D-46BC-B1F2-E3D6A0425EDB}">
      <dgm:prSet/>
      <dgm:spPr/>
      <dgm:t>
        <a:bodyPr/>
        <a:lstStyle/>
        <a:p>
          <a:endParaRPr lang="en-IN"/>
        </a:p>
      </dgm:t>
    </dgm:pt>
    <dgm:pt modelId="{4311C744-3E19-4C6A-8EAD-FA6D41D1D933}" type="sibTrans" cxnId="{28ED1BE2-B01D-46BC-B1F2-E3D6A0425EDB}">
      <dgm:prSet/>
      <dgm:spPr/>
      <dgm:t>
        <a:bodyPr/>
        <a:lstStyle/>
        <a:p>
          <a:endParaRPr lang="en-IN"/>
        </a:p>
      </dgm:t>
    </dgm:pt>
    <dgm:pt modelId="{BB183A41-EA27-4A6A-A47B-0DA9DE8B7378}">
      <dgm:prSet phldrT="[Text]"/>
      <dgm:spPr/>
      <dgm:t>
        <a:bodyPr/>
        <a:lstStyle/>
        <a:p>
          <a:r>
            <a:rPr lang="en-IN" dirty="0" smtClean="0"/>
            <a:t>Global location of value adding supplementary services</a:t>
          </a:r>
          <a:endParaRPr lang="en-IN" dirty="0"/>
        </a:p>
      </dgm:t>
    </dgm:pt>
    <dgm:pt modelId="{D4CBBCE9-E7FD-4F84-9C38-2C4C79FEC770}" type="parTrans" cxnId="{B2D5888C-A3D1-4804-A7F9-9D18A3164FC0}">
      <dgm:prSet/>
      <dgm:spPr/>
      <dgm:t>
        <a:bodyPr/>
        <a:lstStyle/>
        <a:p>
          <a:endParaRPr lang="en-IN"/>
        </a:p>
      </dgm:t>
    </dgm:pt>
    <dgm:pt modelId="{309E1849-2A23-4768-B353-5735EA32DAFC}" type="sibTrans" cxnId="{B2D5888C-A3D1-4804-A7F9-9D18A3164FC0}">
      <dgm:prSet/>
      <dgm:spPr/>
      <dgm:t>
        <a:bodyPr/>
        <a:lstStyle/>
        <a:p>
          <a:endParaRPr lang="en-IN"/>
        </a:p>
      </dgm:t>
    </dgm:pt>
    <dgm:pt modelId="{27B28FAA-BEC7-4683-882A-1766B25A8B33}">
      <dgm:prSet phldrT="[Text]"/>
      <dgm:spPr/>
      <dgm:t>
        <a:bodyPr/>
        <a:lstStyle/>
        <a:p>
          <a:r>
            <a:rPr lang="en-IN" dirty="0" smtClean="0"/>
            <a:t>Global Marketing</a:t>
          </a:r>
          <a:endParaRPr lang="en-IN" dirty="0"/>
        </a:p>
      </dgm:t>
    </dgm:pt>
    <dgm:pt modelId="{A07D773C-A490-4924-9E22-7A38939BA28F}" type="parTrans" cxnId="{F587B1FA-E578-4669-9EAF-D8DFE4F783C8}">
      <dgm:prSet/>
      <dgm:spPr/>
      <dgm:t>
        <a:bodyPr/>
        <a:lstStyle/>
        <a:p>
          <a:endParaRPr lang="en-IN"/>
        </a:p>
      </dgm:t>
    </dgm:pt>
    <dgm:pt modelId="{1171C446-F126-4147-8BFB-84FFADE73AA1}" type="sibTrans" cxnId="{F587B1FA-E578-4669-9EAF-D8DFE4F783C8}">
      <dgm:prSet/>
      <dgm:spPr/>
      <dgm:t>
        <a:bodyPr/>
        <a:lstStyle/>
        <a:p>
          <a:endParaRPr lang="en-IN"/>
        </a:p>
      </dgm:t>
    </dgm:pt>
    <dgm:pt modelId="{997B0788-89BE-48C5-B214-4CB228B07F74}">
      <dgm:prSet phldrT="[Text]"/>
      <dgm:spPr/>
      <dgm:t>
        <a:bodyPr/>
        <a:lstStyle/>
        <a:p>
          <a:r>
            <a:rPr lang="en-IN" dirty="0" smtClean="0"/>
            <a:t>Global Competitive moves</a:t>
          </a:r>
          <a:endParaRPr lang="en-IN" dirty="0"/>
        </a:p>
      </dgm:t>
    </dgm:pt>
    <dgm:pt modelId="{89B47986-F23F-40BE-95BD-BCACD6D9A6AA}" type="parTrans" cxnId="{F4323325-1C33-49E4-9E09-7CDE358BEE49}">
      <dgm:prSet/>
      <dgm:spPr/>
      <dgm:t>
        <a:bodyPr/>
        <a:lstStyle/>
        <a:p>
          <a:endParaRPr lang="en-IN"/>
        </a:p>
      </dgm:t>
    </dgm:pt>
    <dgm:pt modelId="{06D8B6D4-2543-4F25-AA2C-E8283CA9A50B}" type="sibTrans" cxnId="{F4323325-1C33-49E4-9E09-7CDE358BEE49}">
      <dgm:prSet/>
      <dgm:spPr/>
      <dgm:t>
        <a:bodyPr/>
        <a:lstStyle/>
        <a:p>
          <a:endParaRPr lang="en-IN"/>
        </a:p>
      </dgm:t>
    </dgm:pt>
    <dgm:pt modelId="{C1AAF849-B90E-441B-B543-6C7179C4AC50}" type="pres">
      <dgm:prSet presAssocID="{79C3FE01-BD15-4D02-8AD8-600D1671BF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A5CFA9C-B5EE-4A1E-93E9-7817879D09C5}" type="pres">
      <dgm:prSet presAssocID="{D365EBE0-A997-4147-8739-55F051551A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43C2CF-546D-4442-A888-8AF597C45811}" type="pres">
      <dgm:prSet presAssocID="{174281A2-2BE3-40BA-BE3A-36309D565655}" presName="sibTrans" presStyleCnt="0"/>
      <dgm:spPr/>
    </dgm:pt>
    <dgm:pt modelId="{60ABD2FF-F411-45C0-9BBF-6D16CD97170D}" type="pres">
      <dgm:prSet presAssocID="{8ECE6A39-50F9-4213-81EE-C58690FF8F5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D7B2703-99C5-4A45-8ED2-1B010D34A6EA}" type="pres">
      <dgm:prSet presAssocID="{4311C744-3E19-4C6A-8EAD-FA6D41D1D933}" presName="sibTrans" presStyleCnt="0"/>
      <dgm:spPr/>
    </dgm:pt>
    <dgm:pt modelId="{2F53399D-214B-4D52-964B-856A504044DB}" type="pres">
      <dgm:prSet presAssocID="{BB183A41-EA27-4A6A-A47B-0DA9DE8B73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8B9A195-0CD2-4109-BF3C-FF6A476733FA}" type="pres">
      <dgm:prSet presAssocID="{309E1849-2A23-4768-B353-5735EA32DAFC}" presName="sibTrans" presStyleCnt="0"/>
      <dgm:spPr/>
    </dgm:pt>
    <dgm:pt modelId="{A8D96C7B-8A9E-4E48-9C68-1365D170AD34}" type="pres">
      <dgm:prSet presAssocID="{27B28FAA-BEC7-4683-882A-1766B25A8B3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2D6FEBA-65DD-4020-B82D-FFBA112E30EB}" type="pres">
      <dgm:prSet presAssocID="{1171C446-F126-4147-8BFB-84FFADE73AA1}" presName="sibTrans" presStyleCnt="0"/>
      <dgm:spPr/>
    </dgm:pt>
    <dgm:pt modelId="{1DC2CBEA-47A7-40A1-A983-D45532E96A72}" type="pres">
      <dgm:prSet presAssocID="{997B0788-89BE-48C5-B214-4CB228B07F7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8ED1BE2-B01D-46BC-B1F2-E3D6A0425EDB}" srcId="{79C3FE01-BD15-4D02-8AD8-600D1671BFC8}" destId="{8ECE6A39-50F9-4213-81EE-C58690FF8F5F}" srcOrd="1" destOrd="0" parTransId="{E0A25979-E3F1-464E-B234-C635387E8559}" sibTransId="{4311C744-3E19-4C6A-8EAD-FA6D41D1D933}"/>
    <dgm:cxn modelId="{96F317EF-B8D4-4833-95F0-6A3FED68F53F}" type="presOf" srcId="{997B0788-89BE-48C5-B214-4CB228B07F74}" destId="{1DC2CBEA-47A7-40A1-A983-D45532E96A72}" srcOrd="0" destOrd="0" presId="urn:microsoft.com/office/officeart/2005/8/layout/default"/>
    <dgm:cxn modelId="{ACC58366-DF69-41A9-800C-8DF421719BBF}" type="presOf" srcId="{27B28FAA-BEC7-4683-882A-1766B25A8B33}" destId="{A8D96C7B-8A9E-4E48-9C68-1365D170AD34}" srcOrd="0" destOrd="0" presId="urn:microsoft.com/office/officeart/2005/8/layout/default"/>
    <dgm:cxn modelId="{F587B1FA-E578-4669-9EAF-D8DFE4F783C8}" srcId="{79C3FE01-BD15-4D02-8AD8-600D1671BFC8}" destId="{27B28FAA-BEC7-4683-882A-1766B25A8B33}" srcOrd="3" destOrd="0" parTransId="{A07D773C-A490-4924-9E22-7A38939BA28F}" sibTransId="{1171C446-F126-4147-8BFB-84FFADE73AA1}"/>
    <dgm:cxn modelId="{093D8BFA-E75A-4F76-A4C5-08B807082F86}" type="presOf" srcId="{D365EBE0-A997-4147-8739-55F051551A07}" destId="{EA5CFA9C-B5EE-4A1E-93E9-7817879D09C5}" srcOrd="0" destOrd="0" presId="urn:microsoft.com/office/officeart/2005/8/layout/default"/>
    <dgm:cxn modelId="{3F5E345D-DA95-46E0-BA5F-65E68CACBD23}" type="presOf" srcId="{8ECE6A39-50F9-4213-81EE-C58690FF8F5F}" destId="{60ABD2FF-F411-45C0-9BBF-6D16CD97170D}" srcOrd="0" destOrd="0" presId="urn:microsoft.com/office/officeart/2005/8/layout/default"/>
    <dgm:cxn modelId="{B2D5888C-A3D1-4804-A7F9-9D18A3164FC0}" srcId="{79C3FE01-BD15-4D02-8AD8-600D1671BFC8}" destId="{BB183A41-EA27-4A6A-A47B-0DA9DE8B7378}" srcOrd="2" destOrd="0" parTransId="{D4CBBCE9-E7FD-4F84-9C38-2C4C79FEC770}" sibTransId="{309E1849-2A23-4768-B353-5735EA32DAFC}"/>
    <dgm:cxn modelId="{3771BA48-40C3-4051-8A55-5655807E144F}" srcId="{79C3FE01-BD15-4D02-8AD8-600D1671BFC8}" destId="{D365EBE0-A997-4147-8739-55F051551A07}" srcOrd="0" destOrd="0" parTransId="{E89A7087-561B-4898-A3B7-0D6015F1D972}" sibTransId="{174281A2-2BE3-40BA-BE3A-36309D565655}"/>
    <dgm:cxn modelId="{1B7A58EE-3CC4-46B3-B133-203419F5923E}" type="presOf" srcId="{BB183A41-EA27-4A6A-A47B-0DA9DE8B7378}" destId="{2F53399D-214B-4D52-964B-856A504044DB}" srcOrd="0" destOrd="0" presId="urn:microsoft.com/office/officeart/2005/8/layout/default"/>
    <dgm:cxn modelId="{F4323325-1C33-49E4-9E09-7CDE358BEE49}" srcId="{79C3FE01-BD15-4D02-8AD8-600D1671BFC8}" destId="{997B0788-89BE-48C5-B214-4CB228B07F74}" srcOrd="4" destOrd="0" parTransId="{89B47986-F23F-40BE-95BD-BCACD6D9A6AA}" sibTransId="{06D8B6D4-2543-4F25-AA2C-E8283CA9A50B}"/>
    <dgm:cxn modelId="{D65E7F5C-CF5F-48D9-B334-0085C91AB28A}" type="presOf" srcId="{79C3FE01-BD15-4D02-8AD8-600D1671BFC8}" destId="{C1AAF849-B90E-441B-B543-6C7179C4AC50}" srcOrd="0" destOrd="0" presId="urn:microsoft.com/office/officeart/2005/8/layout/default"/>
    <dgm:cxn modelId="{D3D9DEBA-6E91-4038-AFAD-528793822286}" type="presParOf" srcId="{C1AAF849-B90E-441B-B543-6C7179C4AC50}" destId="{EA5CFA9C-B5EE-4A1E-93E9-7817879D09C5}" srcOrd="0" destOrd="0" presId="urn:microsoft.com/office/officeart/2005/8/layout/default"/>
    <dgm:cxn modelId="{2ABC7B05-0290-4434-9A10-284AC46AE7AF}" type="presParOf" srcId="{C1AAF849-B90E-441B-B543-6C7179C4AC50}" destId="{B143C2CF-546D-4442-A888-8AF597C45811}" srcOrd="1" destOrd="0" presId="urn:microsoft.com/office/officeart/2005/8/layout/default"/>
    <dgm:cxn modelId="{41E9B17D-AE20-45D8-A3E4-A9A2DBBE1F9A}" type="presParOf" srcId="{C1AAF849-B90E-441B-B543-6C7179C4AC50}" destId="{60ABD2FF-F411-45C0-9BBF-6D16CD97170D}" srcOrd="2" destOrd="0" presId="urn:microsoft.com/office/officeart/2005/8/layout/default"/>
    <dgm:cxn modelId="{6371A194-97A0-46A2-AD63-E5C9834F126B}" type="presParOf" srcId="{C1AAF849-B90E-441B-B543-6C7179C4AC50}" destId="{3D7B2703-99C5-4A45-8ED2-1B010D34A6EA}" srcOrd="3" destOrd="0" presId="urn:microsoft.com/office/officeart/2005/8/layout/default"/>
    <dgm:cxn modelId="{58B5C334-79B9-4048-8CC2-3D301A963940}" type="presParOf" srcId="{C1AAF849-B90E-441B-B543-6C7179C4AC50}" destId="{2F53399D-214B-4D52-964B-856A504044DB}" srcOrd="4" destOrd="0" presId="urn:microsoft.com/office/officeart/2005/8/layout/default"/>
    <dgm:cxn modelId="{1D92CCFE-6022-48B4-8CA9-8A34379B9A2B}" type="presParOf" srcId="{C1AAF849-B90E-441B-B543-6C7179C4AC50}" destId="{88B9A195-0CD2-4109-BF3C-FF6A476733FA}" srcOrd="5" destOrd="0" presId="urn:microsoft.com/office/officeart/2005/8/layout/default"/>
    <dgm:cxn modelId="{9C1046C5-7311-4022-8482-5150B01E8401}" type="presParOf" srcId="{C1AAF849-B90E-441B-B543-6C7179C4AC50}" destId="{A8D96C7B-8A9E-4E48-9C68-1365D170AD34}" srcOrd="6" destOrd="0" presId="urn:microsoft.com/office/officeart/2005/8/layout/default"/>
    <dgm:cxn modelId="{89944E30-8056-481E-B3F9-C30D1213C5BC}" type="presParOf" srcId="{C1AAF849-B90E-441B-B543-6C7179C4AC50}" destId="{D2D6FEBA-65DD-4020-B82D-FFBA112E30EB}" srcOrd="7" destOrd="0" presId="urn:microsoft.com/office/officeart/2005/8/layout/default"/>
    <dgm:cxn modelId="{F9FCCC5D-676B-422F-8B96-2FDC3DFCB44E}" type="presParOf" srcId="{C1AAF849-B90E-441B-B543-6C7179C4AC50}" destId="{1DC2CBEA-47A7-40A1-A983-D45532E96A7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4CA9BC-3FAD-45B0-AB1F-CC8CB61043D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0911A3A-9982-441D-9A76-93C74CB0CF0F}">
      <dgm:prSet phldrT="[Text]" custT="1"/>
      <dgm:spPr/>
      <dgm:t>
        <a:bodyPr/>
        <a:lstStyle/>
        <a:p>
          <a:r>
            <a:rPr lang="en-IN" sz="2800" dirty="0" smtClean="0"/>
            <a:t>Market Drivers</a:t>
          </a:r>
          <a:endParaRPr lang="en-IN" sz="2800" dirty="0"/>
        </a:p>
      </dgm:t>
    </dgm:pt>
    <dgm:pt modelId="{41D592E9-F289-467C-8C21-5FCBA240F80A}" type="parTrans" cxnId="{AD05DA1B-6BC1-4199-A004-AD30AF574859}">
      <dgm:prSet/>
      <dgm:spPr/>
      <dgm:t>
        <a:bodyPr/>
        <a:lstStyle/>
        <a:p>
          <a:endParaRPr lang="en-IN" sz="2400"/>
        </a:p>
      </dgm:t>
    </dgm:pt>
    <dgm:pt modelId="{F12C4D4B-5B3D-43EA-977C-7FFCA81365FB}" type="sibTrans" cxnId="{AD05DA1B-6BC1-4199-A004-AD30AF574859}">
      <dgm:prSet/>
      <dgm:spPr/>
      <dgm:t>
        <a:bodyPr/>
        <a:lstStyle/>
        <a:p>
          <a:endParaRPr lang="en-IN" sz="2400"/>
        </a:p>
      </dgm:t>
    </dgm:pt>
    <dgm:pt modelId="{D3146B21-DF58-4B60-95E5-5C820873EEAE}">
      <dgm:prSet phldrT="[Text]" custT="1"/>
      <dgm:spPr/>
      <dgm:t>
        <a:bodyPr/>
        <a:lstStyle/>
        <a:p>
          <a:r>
            <a:rPr lang="en-IN" sz="2800" dirty="0" smtClean="0"/>
            <a:t>Competition Drivers</a:t>
          </a:r>
          <a:endParaRPr lang="en-IN" sz="2800" dirty="0"/>
        </a:p>
      </dgm:t>
    </dgm:pt>
    <dgm:pt modelId="{A17DDB25-E654-4733-912E-429EED052C57}" type="parTrans" cxnId="{E07DBE1D-5BE5-4D4F-87FB-3F840CDB421D}">
      <dgm:prSet/>
      <dgm:spPr/>
      <dgm:t>
        <a:bodyPr/>
        <a:lstStyle/>
        <a:p>
          <a:endParaRPr lang="en-IN" sz="2400"/>
        </a:p>
      </dgm:t>
    </dgm:pt>
    <dgm:pt modelId="{A3D11BBA-E525-4920-8438-747AB00A53D1}" type="sibTrans" cxnId="{E07DBE1D-5BE5-4D4F-87FB-3F840CDB421D}">
      <dgm:prSet/>
      <dgm:spPr/>
      <dgm:t>
        <a:bodyPr/>
        <a:lstStyle/>
        <a:p>
          <a:endParaRPr lang="en-IN" sz="2400"/>
        </a:p>
      </dgm:t>
    </dgm:pt>
    <dgm:pt modelId="{0AAA8C01-C198-4989-B18E-9DA359061A02}">
      <dgm:prSet phldrT="[Text]" custT="1"/>
      <dgm:spPr/>
      <dgm:t>
        <a:bodyPr/>
        <a:lstStyle/>
        <a:p>
          <a:r>
            <a:rPr lang="en-IN" sz="2800" dirty="0" smtClean="0"/>
            <a:t>Technology Drivers</a:t>
          </a:r>
          <a:endParaRPr lang="en-IN" sz="2800" dirty="0"/>
        </a:p>
      </dgm:t>
    </dgm:pt>
    <dgm:pt modelId="{71B5B742-1CA0-4910-88B8-2F23A4E67F18}" type="parTrans" cxnId="{598EFA87-7C22-4CE3-8471-21F435B2CA67}">
      <dgm:prSet/>
      <dgm:spPr/>
      <dgm:t>
        <a:bodyPr/>
        <a:lstStyle/>
        <a:p>
          <a:endParaRPr lang="en-IN" sz="2400"/>
        </a:p>
      </dgm:t>
    </dgm:pt>
    <dgm:pt modelId="{948893F0-E343-41C0-B1E9-FA41E355AE3F}" type="sibTrans" cxnId="{598EFA87-7C22-4CE3-8471-21F435B2CA67}">
      <dgm:prSet/>
      <dgm:spPr/>
      <dgm:t>
        <a:bodyPr/>
        <a:lstStyle/>
        <a:p>
          <a:endParaRPr lang="en-IN" sz="2400"/>
        </a:p>
      </dgm:t>
    </dgm:pt>
    <dgm:pt modelId="{FD677FD1-AFD6-4B58-B3A0-305591FEB867}">
      <dgm:prSet phldrT="[Text]" custT="1"/>
      <dgm:spPr/>
      <dgm:t>
        <a:bodyPr/>
        <a:lstStyle/>
        <a:p>
          <a:r>
            <a:rPr lang="en-IN" sz="2800" dirty="0" smtClean="0"/>
            <a:t>Cost Drivers</a:t>
          </a:r>
          <a:endParaRPr lang="en-IN" sz="2800" dirty="0"/>
        </a:p>
      </dgm:t>
    </dgm:pt>
    <dgm:pt modelId="{B4DF536C-C653-41CC-B202-70882DDADE0C}" type="parTrans" cxnId="{7334DD05-7D2B-4AB8-BA93-D706DA69B673}">
      <dgm:prSet/>
      <dgm:spPr/>
      <dgm:t>
        <a:bodyPr/>
        <a:lstStyle/>
        <a:p>
          <a:endParaRPr lang="en-IN" sz="2400"/>
        </a:p>
      </dgm:t>
    </dgm:pt>
    <dgm:pt modelId="{91C288BB-46FE-47A5-B703-3D45DFCAC471}" type="sibTrans" cxnId="{7334DD05-7D2B-4AB8-BA93-D706DA69B673}">
      <dgm:prSet/>
      <dgm:spPr/>
      <dgm:t>
        <a:bodyPr/>
        <a:lstStyle/>
        <a:p>
          <a:endParaRPr lang="en-IN" sz="2400"/>
        </a:p>
      </dgm:t>
    </dgm:pt>
    <dgm:pt modelId="{FBA21AEE-81D4-4DE8-A724-5509F38F4AE6}">
      <dgm:prSet phldrT="[Text]" custT="1"/>
      <dgm:spPr/>
      <dgm:t>
        <a:bodyPr/>
        <a:lstStyle/>
        <a:p>
          <a:r>
            <a:rPr lang="en-IN" sz="2800" dirty="0" smtClean="0"/>
            <a:t>Government Drivers</a:t>
          </a:r>
          <a:endParaRPr lang="en-IN" sz="2800" dirty="0"/>
        </a:p>
      </dgm:t>
    </dgm:pt>
    <dgm:pt modelId="{7B336432-D230-43B9-8E53-23EB811BDA23}" type="parTrans" cxnId="{9462B79B-6A37-4D8C-B7C6-A86FFE6C9AAC}">
      <dgm:prSet/>
      <dgm:spPr/>
      <dgm:t>
        <a:bodyPr/>
        <a:lstStyle/>
        <a:p>
          <a:endParaRPr lang="en-IN" sz="2400"/>
        </a:p>
      </dgm:t>
    </dgm:pt>
    <dgm:pt modelId="{4BDE05E8-524F-46E7-9F59-9ADF5E31238E}" type="sibTrans" cxnId="{9462B79B-6A37-4D8C-B7C6-A86FFE6C9AAC}">
      <dgm:prSet/>
      <dgm:spPr/>
      <dgm:t>
        <a:bodyPr/>
        <a:lstStyle/>
        <a:p>
          <a:endParaRPr lang="en-IN" sz="2400"/>
        </a:p>
      </dgm:t>
    </dgm:pt>
    <dgm:pt modelId="{F1D46322-A348-4943-9694-D6304DF69019}" type="pres">
      <dgm:prSet presAssocID="{C54CA9BC-3FAD-45B0-AB1F-CC8CB61043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96E603D-26E5-4781-B415-D040E44A9E4D}" type="pres">
      <dgm:prSet presAssocID="{B0911A3A-9982-441D-9A76-93C74CB0CF0F}" presName="parentLin" presStyleCnt="0"/>
      <dgm:spPr/>
    </dgm:pt>
    <dgm:pt modelId="{D6A6DE33-52D0-4144-B447-C9894A881646}" type="pres">
      <dgm:prSet presAssocID="{B0911A3A-9982-441D-9A76-93C74CB0CF0F}" presName="parentLeftMargin" presStyleLbl="node1" presStyleIdx="0" presStyleCnt="5"/>
      <dgm:spPr/>
      <dgm:t>
        <a:bodyPr/>
        <a:lstStyle/>
        <a:p>
          <a:endParaRPr lang="en-IN"/>
        </a:p>
      </dgm:t>
    </dgm:pt>
    <dgm:pt modelId="{8E4299A8-8731-4EB8-A7C6-0F2318FCC5B0}" type="pres">
      <dgm:prSet presAssocID="{B0911A3A-9982-441D-9A76-93C74CB0CF0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B7EAEA7-254B-45D5-B104-DD7399DE0848}" type="pres">
      <dgm:prSet presAssocID="{B0911A3A-9982-441D-9A76-93C74CB0CF0F}" presName="negativeSpace" presStyleCnt="0"/>
      <dgm:spPr/>
    </dgm:pt>
    <dgm:pt modelId="{A91A2D78-425B-4A82-A8F6-4148FB171F37}" type="pres">
      <dgm:prSet presAssocID="{B0911A3A-9982-441D-9A76-93C74CB0CF0F}" presName="childText" presStyleLbl="conFgAcc1" presStyleIdx="0" presStyleCnt="5">
        <dgm:presLayoutVars>
          <dgm:bulletEnabled val="1"/>
        </dgm:presLayoutVars>
      </dgm:prSet>
      <dgm:spPr/>
    </dgm:pt>
    <dgm:pt modelId="{8FCD3487-4E33-4BB7-99E1-B33C4E4F4380}" type="pres">
      <dgm:prSet presAssocID="{F12C4D4B-5B3D-43EA-977C-7FFCA81365FB}" presName="spaceBetweenRectangles" presStyleCnt="0"/>
      <dgm:spPr/>
    </dgm:pt>
    <dgm:pt modelId="{6F661E8A-4A01-48E5-BFB9-6B4818D94719}" type="pres">
      <dgm:prSet presAssocID="{D3146B21-DF58-4B60-95E5-5C820873EEAE}" presName="parentLin" presStyleCnt="0"/>
      <dgm:spPr/>
    </dgm:pt>
    <dgm:pt modelId="{6E2C0B56-E112-42CD-982E-6B6A38475418}" type="pres">
      <dgm:prSet presAssocID="{D3146B21-DF58-4B60-95E5-5C820873EEAE}" presName="parentLeftMargin" presStyleLbl="node1" presStyleIdx="0" presStyleCnt="5"/>
      <dgm:spPr/>
      <dgm:t>
        <a:bodyPr/>
        <a:lstStyle/>
        <a:p>
          <a:endParaRPr lang="en-IN"/>
        </a:p>
      </dgm:t>
    </dgm:pt>
    <dgm:pt modelId="{B26EB6A5-8F3E-4F54-B62E-2B773B31D7E2}" type="pres">
      <dgm:prSet presAssocID="{D3146B21-DF58-4B60-95E5-5C820873EEA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08F3F94-AEDA-41CB-8577-A42505D7C923}" type="pres">
      <dgm:prSet presAssocID="{D3146B21-DF58-4B60-95E5-5C820873EEAE}" presName="negativeSpace" presStyleCnt="0"/>
      <dgm:spPr/>
    </dgm:pt>
    <dgm:pt modelId="{EE239DAF-F04E-4B99-9028-2A5BAF68CB0E}" type="pres">
      <dgm:prSet presAssocID="{D3146B21-DF58-4B60-95E5-5C820873EEAE}" presName="childText" presStyleLbl="conFgAcc1" presStyleIdx="1" presStyleCnt="5">
        <dgm:presLayoutVars>
          <dgm:bulletEnabled val="1"/>
        </dgm:presLayoutVars>
      </dgm:prSet>
      <dgm:spPr/>
    </dgm:pt>
    <dgm:pt modelId="{0339392B-42DA-403C-B1F6-6444FE14A4D5}" type="pres">
      <dgm:prSet presAssocID="{A3D11BBA-E525-4920-8438-747AB00A53D1}" presName="spaceBetweenRectangles" presStyleCnt="0"/>
      <dgm:spPr/>
    </dgm:pt>
    <dgm:pt modelId="{FD560237-BEFA-4D18-BB55-1B475EE3B3E4}" type="pres">
      <dgm:prSet presAssocID="{0AAA8C01-C198-4989-B18E-9DA359061A02}" presName="parentLin" presStyleCnt="0"/>
      <dgm:spPr/>
    </dgm:pt>
    <dgm:pt modelId="{291BA273-E0F0-4E92-9841-DD8C0C51B0E2}" type="pres">
      <dgm:prSet presAssocID="{0AAA8C01-C198-4989-B18E-9DA359061A02}" presName="parentLeftMargin" presStyleLbl="node1" presStyleIdx="1" presStyleCnt="5"/>
      <dgm:spPr/>
      <dgm:t>
        <a:bodyPr/>
        <a:lstStyle/>
        <a:p>
          <a:endParaRPr lang="en-IN"/>
        </a:p>
      </dgm:t>
    </dgm:pt>
    <dgm:pt modelId="{4171E446-41AF-48C5-B3CA-9B7290C545EB}" type="pres">
      <dgm:prSet presAssocID="{0AAA8C01-C198-4989-B18E-9DA359061A0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4C0796D-0A07-4FCB-987A-4A7E4B1A5922}" type="pres">
      <dgm:prSet presAssocID="{0AAA8C01-C198-4989-B18E-9DA359061A02}" presName="negativeSpace" presStyleCnt="0"/>
      <dgm:spPr/>
    </dgm:pt>
    <dgm:pt modelId="{97CF01CA-36B1-42D5-A356-9EEEBFD615A3}" type="pres">
      <dgm:prSet presAssocID="{0AAA8C01-C198-4989-B18E-9DA359061A02}" presName="childText" presStyleLbl="conFgAcc1" presStyleIdx="2" presStyleCnt="5">
        <dgm:presLayoutVars>
          <dgm:bulletEnabled val="1"/>
        </dgm:presLayoutVars>
      </dgm:prSet>
      <dgm:spPr/>
    </dgm:pt>
    <dgm:pt modelId="{7A8A8CC1-047E-4025-A2AF-C5B4F55CA065}" type="pres">
      <dgm:prSet presAssocID="{948893F0-E343-41C0-B1E9-FA41E355AE3F}" presName="spaceBetweenRectangles" presStyleCnt="0"/>
      <dgm:spPr/>
    </dgm:pt>
    <dgm:pt modelId="{830E011E-E64C-4AB9-B46F-01F04707CB6B}" type="pres">
      <dgm:prSet presAssocID="{FD677FD1-AFD6-4B58-B3A0-305591FEB867}" presName="parentLin" presStyleCnt="0"/>
      <dgm:spPr/>
    </dgm:pt>
    <dgm:pt modelId="{A5647F83-61F9-41D0-816F-7AB6A463DDA7}" type="pres">
      <dgm:prSet presAssocID="{FD677FD1-AFD6-4B58-B3A0-305591FEB867}" presName="parentLeftMargin" presStyleLbl="node1" presStyleIdx="2" presStyleCnt="5"/>
      <dgm:spPr/>
      <dgm:t>
        <a:bodyPr/>
        <a:lstStyle/>
        <a:p>
          <a:endParaRPr lang="en-IN"/>
        </a:p>
      </dgm:t>
    </dgm:pt>
    <dgm:pt modelId="{577DADE8-26E4-4C4A-9F3C-4028693F1B9B}" type="pres">
      <dgm:prSet presAssocID="{FD677FD1-AFD6-4B58-B3A0-305591FEB86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A7B95DB-E9DC-48A6-B9BA-31575CD2A709}" type="pres">
      <dgm:prSet presAssocID="{FD677FD1-AFD6-4B58-B3A0-305591FEB867}" presName="negativeSpace" presStyleCnt="0"/>
      <dgm:spPr/>
    </dgm:pt>
    <dgm:pt modelId="{2E3E3AA4-A8DF-4780-9D88-272691D6E211}" type="pres">
      <dgm:prSet presAssocID="{FD677FD1-AFD6-4B58-B3A0-305591FEB867}" presName="childText" presStyleLbl="conFgAcc1" presStyleIdx="3" presStyleCnt="5">
        <dgm:presLayoutVars>
          <dgm:bulletEnabled val="1"/>
        </dgm:presLayoutVars>
      </dgm:prSet>
      <dgm:spPr/>
    </dgm:pt>
    <dgm:pt modelId="{15EA96BB-DC04-42BA-812D-B57DFDAE9EE1}" type="pres">
      <dgm:prSet presAssocID="{91C288BB-46FE-47A5-B703-3D45DFCAC471}" presName="spaceBetweenRectangles" presStyleCnt="0"/>
      <dgm:spPr/>
    </dgm:pt>
    <dgm:pt modelId="{EE4EFCE1-FC39-4D6E-B8A2-5D4A1F66154E}" type="pres">
      <dgm:prSet presAssocID="{FBA21AEE-81D4-4DE8-A724-5509F38F4AE6}" presName="parentLin" presStyleCnt="0"/>
      <dgm:spPr/>
    </dgm:pt>
    <dgm:pt modelId="{211201AE-7AF7-489C-8E0B-306B48B0D9EF}" type="pres">
      <dgm:prSet presAssocID="{FBA21AEE-81D4-4DE8-A724-5509F38F4AE6}" presName="parentLeftMargin" presStyleLbl="node1" presStyleIdx="3" presStyleCnt="5"/>
      <dgm:spPr/>
      <dgm:t>
        <a:bodyPr/>
        <a:lstStyle/>
        <a:p>
          <a:endParaRPr lang="en-IN"/>
        </a:p>
      </dgm:t>
    </dgm:pt>
    <dgm:pt modelId="{37B781D1-9E9B-4106-A67B-FC712E998F1D}" type="pres">
      <dgm:prSet presAssocID="{FBA21AEE-81D4-4DE8-A724-5509F38F4AE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9ED895C-BCF7-4735-86DF-839FEA284EC2}" type="pres">
      <dgm:prSet presAssocID="{FBA21AEE-81D4-4DE8-A724-5509F38F4AE6}" presName="negativeSpace" presStyleCnt="0"/>
      <dgm:spPr/>
    </dgm:pt>
    <dgm:pt modelId="{8BF2D610-BBAA-4D21-99CA-24BB21B8F71F}" type="pres">
      <dgm:prSet presAssocID="{FBA21AEE-81D4-4DE8-A724-5509F38F4AE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48ED5E6-DFC2-4EB3-80B0-E280E7AD6A13}" type="presOf" srcId="{FD677FD1-AFD6-4B58-B3A0-305591FEB867}" destId="{A5647F83-61F9-41D0-816F-7AB6A463DDA7}" srcOrd="0" destOrd="0" presId="urn:microsoft.com/office/officeart/2005/8/layout/list1"/>
    <dgm:cxn modelId="{598EFA87-7C22-4CE3-8471-21F435B2CA67}" srcId="{C54CA9BC-3FAD-45B0-AB1F-CC8CB61043D4}" destId="{0AAA8C01-C198-4989-B18E-9DA359061A02}" srcOrd="2" destOrd="0" parTransId="{71B5B742-1CA0-4910-88B8-2F23A4E67F18}" sibTransId="{948893F0-E343-41C0-B1E9-FA41E355AE3F}"/>
    <dgm:cxn modelId="{7334DD05-7D2B-4AB8-BA93-D706DA69B673}" srcId="{C54CA9BC-3FAD-45B0-AB1F-CC8CB61043D4}" destId="{FD677FD1-AFD6-4B58-B3A0-305591FEB867}" srcOrd="3" destOrd="0" parTransId="{B4DF536C-C653-41CC-B202-70882DDADE0C}" sibTransId="{91C288BB-46FE-47A5-B703-3D45DFCAC471}"/>
    <dgm:cxn modelId="{9462B79B-6A37-4D8C-B7C6-A86FFE6C9AAC}" srcId="{C54CA9BC-3FAD-45B0-AB1F-CC8CB61043D4}" destId="{FBA21AEE-81D4-4DE8-A724-5509F38F4AE6}" srcOrd="4" destOrd="0" parTransId="{7B336432-D230-43B9-8E53-23EB811BDA23}" sibTransId="{4BDE05E8-524F-46E7-9F59-9ADF5E31238E}"/>
    <dgm:cxn modelId="{9AAFB2E0-2EA9-4D93-91C2-AE5CD64723DF}" type="presOf" srcId="{0AAA8C01-C198-4989-B18E-9DA359061A02}" destId="{291BA273-E0F0-4E92-9841-DD8C0C51B0E2}" srcOrd="0" destOrd="0" presId="urn:microsoft.com/office/officeart/2005/8/layout/list1"/>
    <dgm:cxn modelId="{FEF19C90-DD3D-4AF8-BF1B-6A009C795848}" type="presOf" srcId="{FBA21AEE-81D4-4DE8-A724-5509F38F4AE6}" destId="{211201AE-7AF7-489C-8E0B-306B48B0D9EF}" srcOrd="0" destOrd="0" presId="urn:microsoft.com/office/officeart/2005/8/layout/list1"/>
    <dgm:cxn modelId="{897DD00A-0E26-419A-BE64-58BE48CDE454}" type="presOf" srcId="{0AAA8C01-C198-4989-B18E-9DA359061A02}" destId="{4171E446-41AF-48C5-B3CA-9B7290C545EB}" srcOrd="1" destOrd="0" presId="urn:microsoft.com/office/officeart/2005/8/layout/list1"/>
    <dgm:cxn modelId="{024D0CE6-AC2B-4506-8A26-A5659341947D}" type="presOf" srcId="{C54CA9BC-3FAD-45B0-AB1F-CC8CB61043D4}" destId="{F1D46322-A348-4943-9694-D6304DF69019}" srcOrd="0" destOrd="0" presId="urn:microsoft.com/office/officeart/2005/8/layout/list1"/>
    <dgm:cxn modelId="{703AF47B-3C26-4A68-BE15-96285BC10724}" type="presOf" srcId="{FBA21AEE-81D4-4DE8-A724-5509F38F4AE6}" destId="{37B781D1-9E9B-4106-A67B-FC712E998F1D}" srcOrd="1" destOrd="0" presId="urn:microsoft.com/office/officeart/2005/8/layout/list1"/>
    <dgm:cxn modelId="{5DE5A231-4403-484E-A01D-D82CE4F266D0}" type="presOf" srcId="{D3146B21-DF58-4B60-95E5-5C820873EEAE}" destId="{B26EB6A5-8F3E-4F54-B62E-2B773B31D7E2}" srcOrd="1" destOrd="0" presId="urn:microsoft.com/office/officeart/2005/8/layout/list1"/>
    <dgm:cxn modelId="{6F27D85F-DB61-4788-B215-9128CEEAD405}" type="presOf" srcId="{FD677FD1-AFD6-4B58-B3A0-305591FEB867}" destId="{577DADE8-26E4-4C4A-9F3C-4028693F1B9B}" srcOrd="1" destOrd="0" presId="urn:microsoft.com/office/officeart/2005/8/layout/list1"/>
    <dgm:cxn modelId="{2D1B4D45-40F0-4F33-8320-FA581DE43778}" type="presOf" srcId="{D3146B21-DF58-4B60-95E5-5C820873EEAE}" destId="{6E2C0B56-E112-42CD-982E-6B6A38475418}" srcOrd="0" destOrd="0" presId="urn:microsoft.com/office/officeart/2005/8/layout/list1"/>
    <dgm:cxn modelId="{E07DBE1D-5BE5-4D4F-87FB-3F840CDB421D}" srcId="{C54CA9BC-3FAD-45B0-AB1F-CC8CB61043D4}" destId="{D3146B21-DF58-4B60-95E5-5C820873EEAE}" srcOrd="1" destOrd="0" parTransId="{A17DDB25-E654-4733-912E-429EED052C57}" sibTransId="{A3D11BBA-E525-4920-8438-747AB00A53D1}"/>
    <dgm:cxn modelId="{524C4F85-4CE2-4D9C-8271-5A46DCB7D663}" type="presOf" srcId="{B0911A3A-9982-441D-9A76-93C74CB0CF0F}" destId="{D6A6DE33-52D0-4144-B447-C9894A881646}" srcOrd="0" destOrd="0" presId="urn:microsoft.com/office/officeart/2005/8/layout/list1"/>
    <dgm:cxn modelId="{DDEB7FFB-6A83-40BA-A919-1D1E0423A512}" type="presOf" srcId="{B0911A3A-9982-441D-9A76-93C74CB0CF0F}" destId="{8E4299A8-8731-4EB8-A7C6-0F2318FCC5B0}" srcOrd="1" destOrd="0" presId="urn:microsoft.com/office/officeart/2005/8/layout/list1"/>
    <dgm:cxn modelId="{AD05DA1B-6BC1-4199-A004-AD30AF574859}" srcId="{C54CA9BC-3FAD-45B0-AB1F-CC8CB61043D4}" destId="{B0911A3A-9982-441D-9A76-93C74CB0CF0F}" srcOrd="0" destOrd="0" parTransId="{41D592E9-F289-467C-8C21-5FCBA240F80A}" sibTransId="{F12C4D4B-5B3D-43EA-977C-7FFCA81365FB}"/>
    <dgm:cxn modelId="{164DDFF0-8A66-4475-9A3D-9A587A5BBDC1}" type="presParOf" srcId="{F1D46322-A348-4943-9694-D6304DF69019}" destId="{896E603D-26E5-4781-B415-D040E44A9E4D}" srcOrd="0" destOrd="0" presId="urn:microsoft.com/office/officeart/2005/8/layout/list1"/>
    <dgm:cxn modelId="{97829C68-2B82-4D63-B000-77A5768760A0}" type="presParOf" srcId="{896E603D-26E5-4781-B415-D040E44A9E4D}" destId="{D6A6DE33-52D0-4144-B447-C9894A881646}" srcOrd="0" destOrd="0" presId="urn:microsoft.com/office/officeart/2005/8/layout/list1"/>
    <dgm:cxn modelId="{F4ED2253-4E94-44B1-834F-5502CC46D356}" type="presParOf" srcId="{896E603D-26E5-4781-B415-D040E44A9E4D}" destId="{8E4299A8-8731-4EB8-A7C6-0F2318FCC5B0}" srcOrd="1" destOrd="0" presId="urn:microsoft.com/office/officeart/2005/8/layout/list1"/>
    <dgm:cxn modelId="{CA65C160-20C3-4D73-A926-A9D02DDC5434}" type="presParOf" srcId="{F1D46322-A348-4943-9694-D6304DF69019}" destId="{6B7EAEA7-254B-45D5-B104-DD7399DE0848}" srcOrd="1" destOrd="0" presId="urn:microsoft.com/office/officeart/2005/8/layout/list1"/>
    <dgm:cxn modelId="{B672DC03-8683-47C0-A0A0-0473AF522353}" type="presParOf" srcId="{F1D46322-A348-4943-9694-D6304DF69019}" destId="{A91A2D78-425B-4A82-A8F6-4148FB171F37}" srcOrd="2" destOrd="0" presId="urn:microsoft.com/office/officeart/2005/8/layout/list1"/>
    <dgm:cxn modelId="{381E489F-335D-4943-876C-6ED6FFEBAC90}" type="presParOf" srcId="{F1D46322-A348-4943-9694-D6304DF69019}" destId="{8FCD3487-4E33-4BB7-99E1-B33C4E4F4380}" srcOrd="3" destOrd="0" presId="urn:microsoft.com/office/officeart/2005/8/layout/list1"/>
    <dgm:cxn modelId="{2C330053-DC85-4FE3-B59E-CFEE0F9E7BBF}" type="presParOf" srcId="{F1D46322-A348-4943-9694-D6304DF69019}" destId="{6F661E8A-4A01-48E5-BFB9-6B4818D94719}" srcOrd="4" destOrd="0" presId="urn:microsoft.com/office/officeart/2005/8/layout/list1"/>
    <dgm:cxn modelId="{D2ADFEBD-9394-42DB-805B-B67316FC3919}" type="presParOf" srcId="{6F661E8A-4A01-48E5-BFB9-6B4818D94719}" destId="{6E2C0B56-E112-42CD-982E-6B6A38475418}" srcOrd="0" destOrd="0" presId="urn:microsoft.com/office/officeart/2005/8/layout/list1"/>
    <dgm:cxn modelId="{2759D1E4-F374-4EEC-8D69-29B61D84D7D9}" type="presParOf" srcId="{6F661E8A-4A01-48E5-BFB9-6B4818D94719}" destId="{B26EB6A5-8F3E-4F54-B62E-2B773B31D7E2}" srcOrd="1" destOrd="0" presId="urn:microsoft.com/office/officeart/2005/8/layout/list1"/>
    <dgm:cxn modelId="{CC3B59BB-D480-4885-B250-7C64702B102D}" type="presParOf" srcId="{F1D46322-A348-4943-9694-D6304DF69019}" destId="{B08F3F94-AEDA-41CB-8577-A42505D7C923}" srcOrd="5" destOrd="0" presId="urn:microsoft.com/office/officeart/2005/8/layout/list1"/>
    <dgm:cxn modelId="{1854BF78-6451-4FB2-9BAF-0C5C962B1E06}" type="presParOf" srcId="{F1D46322-A348-4943-9694-D6304DF69019}" destId="{EE239DAF-F04E-4B99-9028-2A5BAF68CB0E}" srcOrd="6" destOrd="0" presId="urn:microsoft.com/office/officeart/2005/8/layout/list1"/>
    <dgm:cxn modelId="{72D41B72-CA0A-43B5-AD8B-E52BBD4133D7}" type="presParOf" srcId="{F1D46322-A348-4943-9694-D6304DF69019}" destId="{0339392B-42DA-403C-B1F6-6444FE14A4D5}" srcOrd="7" destOrd="0" presId="urn:microsoft.com/office/officeart/2005/8/layout/list1"/>
    <dgm:cxn modelId="{C3111ED9-7F54-4129-ADD2-243F4CA182B8}" type="presParOf" srcId="{F1D46322-A348-4943-9694-D6304DF69019}" destId="{FD560237-BEFA-4D18-BB55-1B475EE3B3E4}" srcOrd="8" destOrd="0" presId="urn:microsoft.com/office/officeart/2005/8/layout/list1"/>
    <dgm:cxn modelId="{30059727-1C26-4255-961B-95981D3DBF2C}" type="presParOf" srcId="{FD560237-BEFA-4D18-BB55-1B475EE3B3E4}" destId="{291BA273-E0F0-4E92-9841-DD8C0C51B0E2}" srcOrd="0" destOrd="0" presId="urn:microsoft.com/office/officeart/2005/8/layout/list1"/>
    <dgm:cxn modelId="{21EEB2C7-E10B-4ACA-A5E8-1616BFEB45FC}" type="presParOf" srcId="{FD560237-BEFA-4D18-BB55-1B475EE3B3E4}" destId="{4171E446-41AF-48C5-B3CA-9B7290C545EB}" srcOrd="1" destOrd="0" presId="urn:microsoft.com/office/officeart/2005/8/layout/list1"/>
    <dgm:cxn modelId="{D5BA2382-8D5B-4FFD-9D23-B28ED0A66111}" type="presParOf" srcId="{F1D46322-A348-4943-9694-D6304DF69019}" destId="{94C0796D-0A07-4FCB-987A-4A7E4B1A5922}" srcOrd="9" destOrd="0" presId="urn:microsoft.com/office/officeart/2005/8/layout/list1"/>
    <dgm:cxn modelId="{CFBCAA4C-EAE9-4851-B506-6C72BC7C79FF}" type="presParOf" srcId="{F1D46322-A348-4943-9694-D6304DF69019}" destId="{97CF01CA-36B1-42D5-A356-9EEEBFD615A3}" srcOrd="10" destOrd="0" presId="urn:microsoft.com/office/officeart/2005/8/layout/list1"/>
    <dgm:cxn modelId="{24AE1098-97E7-417D-A3CD-2A399A7C5E7F}" type="presParOf" srcId="{F1D46322-A348-4943-9694-D6304DF69019}" destId="{7A8A8CC1-047E-4025-A2AF-C5B4F55CA065}" srcOrd="11" destOrd="0" presId="urn:microsoft.com/office/officeart/2005/8/layout/list1"/>
    <dgm:cxn modelId="{23F3BBF5-2A1D-4D66-A3D3-2D024B57954C}" type="presParOf" srcId="{F1D46322-A348-4943-9694-D6304DF69019}" destId="{830E011E-E64C-4AB9-B46F-01F04707CB6B}" srcOrd="12" destOrd="0" presId="urn:microsoft.com/office/officeart/2005/8/layout/list1"/>
    <dgm:cxn modelId="{27A84C99-4106-4C90-95F0-780396D6B73F}" type="presParOf" srcId="{830E011E-E64C-4AB9-B46F-01F04707CB6B}" destId="{A5647F83-61F9-41D0-816F-7AB6A463DDA7}" srcOrd="0" destOrd="0" presId="urn:microsoft.com/office/officeart/2005/8/layout/list1"/>
    <dgm:cxn modelId="{29B23911-20CA-42E6-9DA7-D5F6D0BB5002}" type="presParOf" srcId="{830E011E-E64C-4AB9-B46F-01F04707CB6B}" destId="{577DADE8-26E4-4C4A-9F3C-4028693F1B9B}" srcOrd="1" destOrd="0" presId="urn:microsoft.com/office/officeart/2005/8/layout/list1"/>
    <dgm:cxn modelId="{99775CE9-76B3-4B63-A632-AACAEA660FED}" type="presParOf" srcId="{F1D46322-A348-4943-9694-D6304DF69019}" destId="{AA7B95DB-E9DC-48A6-B9BA-31575CD2A709}" srcOrd="13" destOrd="0" presId="urn:microsoft.com/office/officeart/2005/8/layout/list1"/>
    <dgm:cxn modelId="{7CE6B9D7-17FD-40CB-B765-F7E05A601DE9}" type="presParOf" srcId="{F1D46322-A348-4943-9694-D6304DF69019}" destId="{2E3E3AA4-A8DF-4780-9D88-272691D6E211}" srcOrd="14" destOrd="0" presId="urn:microsoft.com/office/officeart/2005/8/layout/list1"/>
    <dgm:cxn modelId="{F6D95CB4-DD5D-43AB-A533-AC6D95D1794C}" type="presParOf" srcId="{F1D46322-A348-4943-9694-D6304DF69019}" destId="{15EA96BB-DC04-42BA-812D-B57DFDAE9EE1}" srcOrd="15" destOrd="0" presId="urn:microsoft.com/office/officeart/2005/8/layout/list1"/>
    <dgm:cxn modelId="{E6B561F6-3251-4985-B04C-473C1681BDB0}" type="presParOf" srcId="{F1D46322-A348-4943-9694-D6304DF69019}" destId="{EE4EFCE1-FC39-4D6E-B8A2-5D4A1F66154E}" srcOrd="16" destOrd="0" presId="urn:microsoft.com/office/officeart/2005/8/layout/list1"/>
    <dgm:cxn modelId="{BA074F76-1B5A-48D8-9B0D-6B2C54F3E091}" type="presParOf" srcId="{EE4EFCE1-FC39-4D6E-B8A2-5D4A1F66154E}" destId="{211201AE-7AF7-489C-8E0B-306B48B0D9EF}" srcOrd="0" destOrd="0" presId="urn:microsoft.com/office/officeart/2005/8/layout/list1"/>
    <dgm:cxn modelId="{F1880075-A1D1-4253-86BC-A1D2F1F33A21}" type="presParOf" srcId="{EE4EFCE1-FC39-4D6E-B8A2-5D4A1F66154E}" destId="{37B781D1-9E9B-4106-A67B-FC712E998F1D}" srcOrd="1" destOrd="0" presId="urn:microsoft.com/office/officeart/2005/8/layout/list1"/>
    <dgm:cxn modelId="{6A47EE41-DC14-4F91-A074-2D46EAE5BEDA}" type="presParOf" srcId="{F1D46322-A348-4943-9694-D6304DF69019}" destId="{59ED895C-BCF7-4735-86DF-839FEA284EC2}" srcOrd="17" destOrd="0" presId="urn:microsoft.com/office/officeart/2005/8/layout/list1"/>
    <dgm:cxn modelId="{73031A2D-5D14-4F50-BD13-23823A7B6685}" type="presParOf" srcId="{F1D46322-A348-4943-9694-D6304DF69019}" destId="{8BF2D610-BBAA-4D21-99CA-24BB21B8F71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4007F9-F3B4-4574-9690-0794ADAEC5C4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6F6407BF-872D-4745-97B3-46D832241047}">
      <dgm:prSet phldrT="[Text]"/>
      <dgm:spPr/>
      <dgm:t>
        <a:bodyPr/>
        <a:lstStyle/>
        <a:p>
          <a:r>
            <a:rPr lang="en-IN" dirty="0" smtClean="0"/>
            <a:t>Global</a:t>
          </a:r>
          <a:endParaRPr lang="en-IN" dirty="0"/>
        </a:p>
      </dgm:t>
    </dgm:pt>
    <dgm:pt modelId="{9AEDB64F-0F5B-48B7-8198-B56B0CFEAB94}" type="parTrans" cxnId="{60B19440-AB32-4FD8-A2C8-FF115B51A011}">
      <dgm:prSet/>
      <dgm:spPr/>
      <dgm:t>
        <a:bodyPr/>
        <a:lstStyle/>
        <a:p>
          <a:endParaRPr lang="en-IN"/>
        </a:p>
      </dgm:t>
    </dgm:pt>
    <dgm:pt modelId="{C3F622A2-9C83-4371-A89A-E192511F271C}" type="sibTrans" cxnId="{60B19440-AB32-4FD8-A2C8-FF115B51A011}">
      <dgm:prSet/>
      <dgm:spPr/>
      <dgm:t>
        <a:bodyPr/>
        <a:lstStyle/>
        <a:p>
          <a:endParaRPr lang="en-IN"/>
        </a:p>
      </dgm:t>
    </dgm:pt>
    <dgm:pt modelId="{5E35FDA3-A79F-4ACC-A285-B71E409474B4}">
      <dgm:prSet phldrT="[Text]"/>
      <dgm:spPr/>
      <dgm:t>
        <a:bodyPr/>
        <a:lstStyle/>
        <a:p>
          <a:r>
            <a:rPr lang="en-IN" dirty="0" smtClean="0"/>
            <a:t>Transnational</a:t>
          </a:r>
          <a:endParaRPr lang="en-IN" dirty="0"/>
        </a:p>
      </dgm:t>
    </dgm:pt>
    <dgm:pt modelId="{E85AC432-87CA-4CA2-AAAC-E43BE9A18CBB}" type="parTrans" cxnId="{0F0667BA-E89B-43A4-B234-0755C9AB468D}">
      <dgm:prSet/>
      <dgm:spPr/>
      <dgm:t>
        <a:bodyPr/>
        <a:lstStyle/>
        <a:p>
          <a:endParaRPr lang="en-IN"/>
        </a:p>
      </dgm:t>
    </dgm:pt>
    <dgm:pt modelId="{1B78E90F-1F9D-4721-94F3-4BB9CAB4FBDE}" type="sibTrans" cxnId="{0F0667BA-E89B-43A4-B234-0755C9AB468D}">
      <dgm:prSet/>
      <dgm:spPr/>
      <dgm:t>
        <a:bodyPr/>
        <a:lstStyle/>
        <a:p>
          <a:endParaRPr lang="en-IN"/>
        </a:p>
      </dgm:t>
    </dgm:pt>
    <dgm:pt modelId="{E11ED09B-4518-4E6A-8F73-89084B60A1CA}">
      <dgm:prSet phldrT="[Text]"/>
      <dgm:spPr/>
      <dgm:t>
        <a:bodyPr/>
        <a:lstStyle/>
        <a:p>
          <a:r>
            <a:rPr lang="en-IN" dirty="0" smtClean="0"/>
            <a:t>International Strategy</a:t>
          </a:r>
          <a:endParaRPr lang="en-IN" dirty="0"/>
        </a:p>
      </dgm:t>
    </dgm:pt>
    <dgm:pt modelId="{823BEE35-956A-443D-BDFC-392B11E45F93}" type="parTrans" cxnId="{38CAA353-1AFB-43A8-B1ED-A242E3A51E19}">
      <dgm:prSet/>
      <dgm:spPr/>
      <dgm:t>
        <a:bodyPr/>
        <a:lstStyle/>
        <a:p>
          <a:endParaRPr lang="en-IN"/>
        </a:p>
      </dgm:t>
    </dgm:pt>
    <dgm:pt modelId="{3D15FFBE-7EEF-4029-B472-53CA3FA49224}" type="sibTrans" cxnId="{38CAA353-1AFB-43A8-B1ED-A242E3A51E19}">
      <dgm:prSet/>
      <dgm:spPr/>
      <dgm:t>
        <a:bodyPr/>
        <a:lstStyle/>
        <a:p>
          <a:endParaRPr lang="en-IN"/>
        </a:p>
      </dgm:t>
    </dgm:pt>
    <dgm:pt modelId="{E3C36E6B-A435-4BFA-88F0-1C58DD161E9A}">
      <dgm:prSet phldrT="[Text]"/>
      <dgm:spPr/>
      <dgm:t>
        <a:bodyPr/>
        <a:lstStyle/>
        <a:p>
          <a:r>
            <a:rPr lang="en-IN" dirty="0" smtClean="0"/>
            <a:t>Multi Domestic </a:t>
          </a:r>
          <a:endParaRPr lang="en-IN" dirty="0"/>
        </a:p>
      </dgm:t>
    </dgm:pt>
    <dgm:pt modelId="{30343A4B-E8D3-4E63-A483-6E7065038EA3}" type="parTrans" cxnId="{246F060B-62B2-436B-8351-E2A46ABB9203}">
      <dgm:prSet/>
      <dgm:spPr/>
      <dgm:t>
        <a:bodyPr/>
        <a:lstStyle/>
        <a:p>
          <a:endParaRPr lang="en-IN"/>
        </a:p>
      </dgm:t>
    </dgm:pt>
    <dgm:pt modelId="{260DD4B4-117D-4C84-9D9C-65A37092E0B8}" type="sibTrans" cxnId="{246F060B-62B2-436B-8351-E2A46ABB9203}">
      <dgm:prSet/>
      <dgm:spPr/>
      <dgm:t>
        <a:bodyPr/>
        <a:lstStyle/>
        <a:p>
          <a:endParaRPr lang="en-IN"/>
        </a:p>
      </dgm:t>
    </dgm:pt>
    <dgm:pt modelId="{8EE8CC8A-5D83-405D-BB16-43AA1E0FC1E1}" type="pres">
      <dgm:prSet presAssocID="{664007F9-F3B4-4574-9690-0794ADAEC5C4}" presName="matrix" presStyleCnt="0">
        <dgm:presLayoutVars>
          <dgm:chMax val="1"/>
          <dgm:dir/>
          <dgm:resizeHandles val="exact"/>
        </dgm:presLayoutVars>
      </dgm:prSet>
      <dgm:spPr/>
    </dgm:pt>
    <dgm:pt modelId="{53E7E404-4469-41F7-9F5A-9FA113B9D53E}" type="pres">
      <dgm:prSet presAssocID="{664007F9-F3B4-4574-9690-0794ADAEC5C4}" presName="diamond" presStyleLbl="bgShp" presStyleIdx="0" presStyleCnt="1"/>
      <dgm:spPr/>
    </dgm:pt>
    <dgm:pt modelId="{6FFCD437-DB0A-48AF-BE11-D7D69FF760C3}" type="pres">
      <dgm:prSet presAssocID="{664007F9-F3B4-4574-9690-0794ADAEC5C4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C016E42-AB98-49BD-8BE7-8FB18E9A6E0F}" type="pres">
      <dgm:prSet presAssocID="{664007F9-F3B4-4574-9690-0794ADAEC5C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6EE19B8-93CA-4CE1-9AC0-FF714DC60514}" type="pres">
      <dgm:prSet presAssocID="{664007F9-F3B4-4574-9690-0794ADAEC5C4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8673B57-EF8A-49CE-BC10-DB1B75660206}" type="pres">
      <dgm:prSet presAssocID="{664007F9-F3B4-4574-9690-0794ADAEC5C4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0B19440-AB32-4FD8-A2C8-FF115B51A011}" srcId="{664007F9-F3B4-4574-9690-0794ADAEC5C4}" destId="{6F6407BF-872D-4745-97B3-46D832241047}" srcOrd="0" destOrd="0" parTransId="{9AEDB64F-0F5B-48B7-8198-B56B0CFEAB94}" sibTransId="{C3F622A2-9C83-4371-A89A-E192511F271C}"/>
    <dgm:cxn modelId="{0F0667BA-E89B-43A4-B234-0755C9AB468D}" srcId="{664007F9-F3B4-4574-9690-0794ADAEC5C4}" destId="{5E35FDA3-A79F-4ACC-A285-B71E409474B4}" srcOrd="1" destOrd="0" parTransId="{E85AC432-87CA-4CA2-AAAC-E43BE9A18CBB}" sibTransId="{1B78E90F-1F9D-4721-94F3-4BB9CAB4FBDE}"/>
    <dgm:cxn modelId="{246F060B-62B2-436B-8351-E2A46ABB9203}" srcId="{664007F9-F3B4-4574-9690-0794ADAEC5C4}" destId="{E3C36E6B-A435-4BFA-88F0-1C58DD161E9A}" srcOrd="3" destOrd="0" parTransId="{30343A4B-E8D3-4E63-A483-6E7065038EA3}" sibTransId="{260DD4B4-117D-4C84-9D9C-65A37092E0B8}"/>
    <dgm:cxn modelId="{97D604D6-4DA0-4542-A553-4F0FED370C33}" type="presOf" srcId="{664007F9-F3B4-4574-9690-0794ADAEC5C4}" destId="{8EE8CC8A-5D83-405D-BB16-43AA1E0FC1E1}" srcOrd="0" destOrd="0" presId="urn:microsoft.com/office/officeart/2005/8/layout/matrix3"/>
    <dgm:cxn modelId="{2F71DB84-2B28-4EB1-B238-CABA5EC4A92F}" type="presOf" srcId="{E3C36E6B-A435-4BFA-88F0-1C58DD161E9A}" destId="{F8673B57-EF8A-49CE-BC10-DB1B75660206}" srcOrd="0" destOrd="0" presId="urn:microsoft.com/office/officeart/2005/8/layout/matrix3"/>
    <dgm:cxn modelId="{38CAA353-1AFB-43A8-B1ED-A242E3A51E19}" srcId="{664007F9-F3B4-4574-9690-0794ADAEC5C4}" destId="{E11ED09B-4518-4E6A-8F73-89084B60A1CA}" srcOrd="2" destOrd="0" parTransId="{823BEE35-956A-443D-BDFC-392B11E45F93}" sibTransId="{3D15FFBE-7EEF-4029-B472-53CA3FA49224}"/>
    <dgm:cxn modelId="{936B555C-F7A7-4422-87B7-9B98893D9991}" type="presOf" srcId="{E11ED09B-4518-4E6A-8F73-89084B60A1CA}" destId="{86EE19B8-93CA-4CE1-9AC0-FF714DC60514}" srcOrd="0" destOrd="0" presId="urn:microsoft.com/office/officeart/2005/8/layout/matrix3"/>
    <dgm:cxn modelId="{B8F0E4BD-925C-488F-A2DD-B5752D3FA18C}" type="presOf" srcId="{5E35FDA3-A79F-4ACC-A285-B71E409474B4}" destId="{1C016E42-AB98-49BD-8BE7-8FB18E9A6E0F}" srcOrd="0" destOrd="0" presId="urn:microsoft.com/office/officeart/2005/8/layout/matrix3"/>
    <dgm:cxn modelId="{4B6A72B8-24ED-498C-9681-0E626D3C0F1E}" type="presOf" srcId="{6F6407BF-872D-4745-97B3-46D832241047}" destId="{6FFCD437-DB0A-48AF-BE11-D7D69FF760C3}" srcOrd="0" destOrd="0" presId="urn:microsoft.com/office/officeart/2005/8/layout/matrix3"/>
    <dgm:cxn modelId="{70AD9EAD-DB0F-473B-A308-2AAE2C59EF0C}" type="presParOf" srcId="{8EE8CC8A-5D83-405D-BB16-43AA1E0FC1E1}" destId="{53E7E404-4469-41F7-9F5A-9FA113B9D53E}" srcOrd="0" destOrd="0" presId="urn:microsoft.com/office/officeart/2005/8/layout/matrix3"/>
    <dgm:cxn modelId="{B94E8467-1FB3-460B-9910-B51752788FC2}" type="presParOf" srcId="{8EE8CC8A-5D83-405D-BB16-43AA1E0FC1E1}" destId="{6FFCD437-DB0A-48AF-BE11-D7D69FF760C3}" srcOrd="1" destOrd="0" presId="urn:microsoft.com/office/officeart/2005/8/layout/matrix3"/>
    <dgm:cxn modelId="{80E8C42F-66C4-4DC3-B97B-A81AD8487ABC}" type="presParOf" srcId="{8EE8CC8A-5D83-405D-BB16-43AA1E0FC1E1}" destId="{1C016E42-AB98-49BD-8BE7-8FB18E9A6E0F}" srcOrd="2" destOrd="0" presId="urn:microsoft.com/office/officeart/2005/8/layout/matrix3"/>
    <dgm:cxn modelId="{28E1980D-2878-4EFD-B5D3-025A428B1FE5}" type="presParOf" srcId="{8EE8CC8A-5D83-405D-BB16-43AA1E0FC1E1}" destId="{86EE19B8-93CA-4CE1-9AC0-FF714DC60514}" srcOrd="3" destOrd="0" presId="urn:microsoft.com/office/officeart/2005/8/layout/matrix3"/>
    <dgm:cxn modelId="{85200031-C07A-4360-A50A-B885A6EF44A0}" type="presParOf" srcId="{8EE8CC8A-5D83-405D-BB16-43AA1E0FC1E1}" destId="{F8673B57-EF8A-49CE-BC10-DB1B7566020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97D01-A6AE-4221-A278-21E74A271934}">
      <dsp:nvSpPr>
        <dsp:cNvPr id="0" name=""/>
        <dsp:cNvSpPr/>
      </dsp:nvSpPr>
      <dsp:spPr>
        <a:xfrm>
          <a:off x="0" y="591740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Globalisation</a:t>
          </a:r>
          <a:endParaRPr lang="en-IN" sz="3300" kern="1200" dirty="0"/>
        </a:p>
      </dsp:txBody>
      <dsp:txXfrm>
        <a:off x="0" y="591740"/>
        <a:ext cx="2547937" cy="1528762"/>
      </dsp:txXfrm>
    </dsp:sp>
    <dsp:sp modelId="{525839A7-39B4-4473-A83A-3DEF8D1F7551}">
      <dsp:nvSpPr>
        <dsp:cNvPr id="0" name=""/>
        <dsp:cNvSpPr/>
      </dsp:nvSpPr>
      <dsp:spPr>
        <a:xfrm>
          <a:off x="2802731" y="591740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Market Forces</a:t>
          </a:r>
          <a:endParaRPr lang="en-IN" sz="3300" kern="1200" dirty="0"/>
        </a:p>
      </dsp:txBody>
      <dsp:txXfrm>
        <a:off x="2802731" y="591740"/>
        <a:ext cx="2547937" cy="1528762"/>
      </dsp:txXfrm>
    </dsp:sp>
    <dsp:sp modelId="{B774C8E2-689B-41FF-AFA5-EE618C30F85A}">
      <dsp:nvSpPr>
        <dsp:cNvPr id="0" name=""/>
        <dsp:cNvSpPr/>
      </dsp:nvSpPr>
      <dsp:spPr>
        <a:xfrm>
          <a:off x="5605462" y="591740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Cost Factor</a:t>
          </a:r>
          <a:endParaRPr lang="en-IN" sz="3300" kern="1200" dirty="0"/>
        </a:p>
      </dsp:txBody>
      <dsp:txXfrm>
        <a:off x="5605462" y="591740"/>
        <a:ext cx="2547937" cy="1528762"/>
      </dsp:txXfrm>
    </dsp:sp>
    <dsp:sp modelId="{CFC56083-A994-43A2-A100-76C149F92499}">
      <dsp:nvSpPr>
        <dsp:cNvPr id="0" name=""/>
        <dsp:cNvSpPr/>
      </dsp:nvSpPr>
      <dsp:spPr>
        <a:xfrm>
          <a:off x="1401365" y="2375296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Technology</a:t>
          </a:r>
          <a:endParaRPr lang="en-IN" sz="3300" kern="1200" dirty="0"/>
        </a:p>
      </dsp:txBody>
      <dsp:txXfrm>
        <a:off x="1401365" y="2375296"/>
        <a:ext cx="2547937" cy="1528762"/>
      </dsp:txXfrm>
    </dsp:sp>
    <dsp:sp modelId="{D18FAA1E-39F6-4B4A-8407-991D124B0D5E}">
      <dsp:nvSpPr>
        <dsp:cNvPr id="0" name=""/>
        <dsp:cNvSpPr/>
      </dsp:nvSpPr>
      <dsp:spPr>
        <a:xfrm>
          <a:off x="4204096" y="2375296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Government Policies</a:t>
          </a:r>
          <a:endParaRPr lang="en-IN" sz="3300" kern="1200" dirty="0"/>
        </a:p>
      </dsp:txBody>
      <dsp:txXfrm>
        <a:off x="4204096" y="2375296"/>
        <a:ext cx="2547937" cy="15287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5CFA9C-B5EE-4A1E-93E9-7817879D09C5}">
      <dsp:nvSpPr>
        <dsp:cNvPr id="0" name=""/>
        <dsp:cNvSpPr/>
      </dsp:nvSpPr>
      <dsp:spPr>
        <a:xfrm>
          <a:off x="0" y="591740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Global Market participation</a:t>
          </a:r>
          <a:endParaRPr lang="en-IN" sz="2600" kern="1200" dirty="0"/>
        </a:p>
      </dsp:txBody>
      <dsp:txXfrm>
        <a:off x="0" y="591740"/>
        <a:ext cx="2547937" cy="1528762"/>
      </dsp:txXfrm>
    </dsp:sp>
    <dsp:sp modelId="{60ABD2FF-F411-45C0-9BBF-6D16CD97170D}">
      <dsp:nvSpPr>
        <dsp:cNvPr id="0" name=""/>
        <dsp:cNvSpPr/>
      </dsp:nvSpPr>
      <dsp:spPr>
        <a:xfrm>
          <a:off x="2802731" y="591740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Deliver global products</a:t>
          </a:r>
          <a:endParaRPr lang="en-IN" sz="2600" kern="1200" dirty="0"/>
        </a:p>
      </dsp:txBody>
      <dsp:txXfrm>
        <a:off x="2802731" y="591740"/>
        <a:ext cx="2547937" cy="1528762"/>
      </dsp:txXfrm>
    </dsp:sp>
    <dsp:sp modelId="{2F53399D-214B-4D52-964B-856A504044DB}">
      <dsp:nvSpPr>
        <dsp:cNvPr id="0" name=""/>
        <dsp:cNvSpPr/>
      </dsp:nvSpPr>
      <dsp:spPr>
        <a:xfrm>
          <a:off x="5605462" y="591740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Global location of value adding supplementary services</a:t>
          </a:r>
          <a:endParaRPr lang="en-IN" sz="2600" kern="1200" dirty="0"/>
        </a:p>
      </dsp:txBody>
      <dsp:txXfrm>
        <a:off x="5605462" y="591740"/>
        <a:ext cx="2547937" cy="1528762"/>
      </dsp:txXfrm>
    </dsp:sp>
    <dsp:sp modelId="{A8D96C7B-8A9E-4E48-9C68-1365D170AD34}">
      <dsp:nvSpPr>
        <dsp:cNvPr id="0" name=""/>
        <dsp:cNvSpPr/>
      </dsp:nvSpPr>
      <dsp:spPr>
        <a:xfrm>
          <a:off x="1401365" y="2375296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Global Marketing</a:t>
          </a:r>
          <a:endParaRPr lang="en-IN" sz="2600" kern="1200" dirty="0"/>
        </a:p>
      </dsp:txBody>
      <dsp:txXfrm>
        <a:off x="1401365" y="2375296"/>
        <a:ext cx="2547937" cy="1528762"/>
      </dsp:txXfrm>
    </dsp:sp>
    <dsp:sp modelId="{1DC2CBEA-47A7-40A1-A983-D45532E96A72}">
      <dsp:nvSpPr>
        <dsp:cNvPr id="0" name=""/>
        <dsp:cNvSpPr/>
      </dsp:nvSpPr>
      <dsp:spPr>
        <a:xfrm>
          <a:off x="4204096" y="2375296"/>
          <a:ext cx="2547937" cy="1528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Global Competitive moves</a:t>
          </a:r>
          <a:endParaRPr lang="en-IN" sz="2600" kern="1200" dirty="0"/>
        </a:p>
      </dsp:txBody>
      <dsp:txXfrm>
        <a:off x="4204096" y="2375296"/>
        <a:ext cx="2547937" cy="15287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1A2D78-425B-4A82-A8F6-4148FB171F37}">
      <dsp:nvSpPr>
        <dsp:cNvPr id="0" name=""/>
        <dsp:cNvSpPr/>
      </dsp:nvSpPr>
      <dsp:spPr>
        <a:xfrm>
          <a:off x="0" y="363964"/>
          <a:ext cx="871296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4299A8-8731-4EB8-A7C6-0F2318FCC5B0}">
      <dsp:nvSpPr>
        <dsp:cNvPr id="0" name=""/>
        <dsp:cNvSpPr/>
      </dsp:nvSpPr>
      <dsp:spPr>
        <a:xfrm>
          <a:off x="435648" y="24484"/>
          <a:ext cx="609907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Market Drivers</a:t>
          </a:r>
          <a:endParaRPr lang="en-IN" sz="2800" kern="1200" dirty="0"/>
        </a:p>
      </dsp:txBody>
      <dsp:txXfrm>
        <a:off x="468792" y="57628"/>
        <a:ext cx="6032789" cy="612672"/>
      </dsp:txXfrm>
    </dsp:sp>
    <dsp:sp modelId="{EE239DAF-F04E-4B99-9028-2A5BAF68CB0E}">
      <dsp:nvSpPr>
        <dsp:cNvPr id="0" name=""/>
        <dsp:cNvSpPr/>
      </dsp:nvSpPr>
      <dsp:spPr>
        <a:xfrm>
          <a:off x="0" y="1407244"/>
          <a:ext cx="871296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EB6A5-8F3E-4F54-B62E-2B773B31D7E2}">
      <dsp:nvSpPr>
        <dsp:cNvPr id="0" name=""/>
        <dsp:cNvSpPr/>
      </dsp:nvSpPr>
      <dsp:spPr>
        <a:xfrm>
          <a:off x="435648" y="1067764"/>
          <a:ext cx="609907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Competition Drivers</a:t>
          </a:r>
          <a:endParaRPr lang="en-IN" sz="2800" kern="1200" dirty="0"/>
        </a:p>
      </dsp:txBody>
      <dsp:txXfrm>
        <a:off x="468792" y="1100908"/>
        <a:ext cx="6032789" cy="612672"/>
      </dsp:txXfrm>
    </dsp:sp>
    <dsp:sp modelId="{97CF01CA-36B1-42D5-A356-9EEEBFD615A3}">
      <dsp:nvSpPr>
        <dsp:cNvPr id="0" name=""/>
        <dsp:cNvSpPr/>
      </dsp:nvSpPr>
      <dsp:spPr>
        <a:xfrm>
          <a:off x="0" y="2450524"/>
          <a:ext cx="871296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1E446-41AF-48C5-B3CA-9B7290C545EB}">
      <dsp:nvSpPr>
        <dsp:cNvPr id="0" name=""/>
        <dsp:cNvSpPr/>
      </dsp:nvSpPr>
      <dsp:spPr>
        <a:xfrm>
          <a:off x="435648" y="2111044"/>
          <a:ext cx="609907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Technology Drivers</a:t>
          </a:r>
          <a:endParaRPr lang="en-IN" sz="2800" kern="1200" dirty="0"/>
        </a:p>
      </dsp:txBody>
      <dsp:txXfrm>
        <a:off x="468792" y="2144188"/>
        <a:ext cx="6032789" cy="612672"/>
      </dsp:txXfrm>
    </dsp:sp>
    <dsp:sp modelId="{2E3E3AA4-A8DF-4780-9D88-272691D6E211}">
      <dsp:nvSpPr>
        <dsp:cNvPr id="0" name=""/>
        <dsp:cNvSpPr/>
      </dsp:nvSpPr>
      <dsp:spPr>
        <a:xfrm>
          <a:off x="0" y="3493804"/>
          <a:ext cx="871296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7DADE8-26E4-4C4A-9F3C-4028693F1B9B}">
      <dsp:nvSpPr>
        <dsp:cNvPr id="0" name=""/>
        <dsp:cNvSpPr/>
      </dsp:nvSpPr>
      <dsp:spPr>
        <a:xfrm>
          <a:off x="435648" y="3154324"/>
          <a:ext cx="609907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Cost Drivers</a:t>
          </a:r>
          <a:endParaRPr lang="en-IN" sz="2800" kern="1200" dirty="0"/>
        </a:p>
      </dsp:txBody>
      <dsp:txXfrm>
        <a:off x="468792" y="3187468"/>
        <a:ext cx="6032789" cy="612672"/>
      </dsp:txXfrm>
    </dsp:sp>
    <dsp:sp modelId="{8BF2D610-BBAA-4D21-99CA-24BB21B8F71F}">
      <dsp:nvSpPr>
        <dsp:cNvPr id="0" name=""/>
        <dsp:cNvSpPr/>
      </dsp:nvSpPr>
      <dsp:spPr>
        <a:xfrm>
          <a:off x="0" y="4537084"/>
          <a:ext cx="871296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B781D1-9E9B-4106-A67B-FC712E998F1D}">
      <dsp:nvSpPr>
        <dsp:cNvPr id="0" name=""/>
        <dsp:cNvSpPr/>
      </dsp:nvSpPr>
      <dsp:spPr>
        <a:xfrm>
          <a:off x="435648" y="4197604"/>
          <a:ext cx="609907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Government Drivers</a:t>
          </a:r>
          <a:endParaRPr lang="en-IN" sz="2800" kern="1200" dirty="0"/>
        </a:p>
      </dsp:txBody>
      <dsp:txXfrm>
        <a:off x="468792" y="4230748"/>
        <a:ext cx="6032789" cy="612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7E404-4469-41F7-9F5A-9FA113B9D53E}">
      <dsp:nvSpPr>
        <dsp:cNvPr id="0" name=""/>
        <dsp:cNvSpPr/>
      </dsp:nvSpPr>
      <dsp:spPr>
        <a:xfrm>
          <a:off x="1440160" y="0"/>
          <a:ext cx="4680520" cy="468052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FCD437-DB0A-48AF-BE11-D7D69FF760C3}">
      <dsp:nvSpPr>
        <dsp:cNvPr id="0" name=""/>
        <dsp:cNvSpPr/>
      </dsp:nvSpPr>
      <dsp:spPr>
        <a:xfrm>
          <a:off x="1884809" y="444649"/>
          <a:ext cx="1825402" cy="1825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Global</a:t>
          </a:r>
          <a:endParaRPr lang="en-IN" sz="2200" kern="1200" dirty="0"/>
        </a:p>
      </dsp:txBody>
      <dsp:txXfrm>
        <a:off x="1973918" y="533758"/>
        <a:ext cx="1647184" cy="1647184"/>
      </dsp:txXfrm>
    </dsp:sp>
    <dsp:sp modelId="{1C016E42-AB98-49BD-8BE7-8FB18E9A6E0F}">
      <dsp:nvSpPr>
        <dsp:cNvPr id="0" name=""/>
        <dsp:cNvSpPr/>
      </dsp:nvSpPr>
      <dsp:spPr>
        <a:xfrm>
          <a:off x="3850627" y="444649"/>
          <a:ext cx="1825402" cy="1825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Transnational</a:t>
          </a:r>
          <a:endParaRPr lang="en-IN" sz="2200" kern="1200" dirty="0"/>
        </a:p>
      </dsp:txBody>
      <dsp:txXfrm>
        <a:off x="3939736" y="533758"/>
        <a:ext cx="1647184" cy="1647184"/>
      </dsp:txXfrm>
    </dsp:sp>
    <dsp:sp modelId="{86EE19B8-93CA-4CE1-9AC0-FF714DC60514}">
      <dsp:nvSpPr>
        <dsp:cNvPr id="0" name=""/>
        <dsp:cNvSpPr/>
      </dsp:nvSpPr>
      <dsp:spPr>
        <a:xfrm>
          <a:off x="1884809" y="2410467"/>
          <a:ext cx="1825402" cy="1825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International Strategy</a:t>
          </a:r>
          <a:endParaRPr lang="en-IN" sz="2200" kern="1200" dirty="0"/>
        </a:p>
      </dsp:txBody>
      <dsp:txXfrm>
        <a:off x="1973918" y="2499576"/>
        <a:ext cx="1647184" cy="1647184"/>
      </dsp:txXfrm>
    </dsp:sp>
    <dsp:sp modelId="{F8673B57-EF8A-49CE-BC10-DB1B75660206}">
      <dsp:nvSpPr>
        <dsp:cNvPr id="0" name=""/>
        <dsp:cNvSpPr/>
      </dsp:nvSpPr>
      <dsp:spPr>
        <a:xfrm>
          <a:off x="3850627" y="2410467"/>
          <a:ext cx="1825402" cy="1825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Multi Domestic </a:t>
          </a:r>
          <a:endParaRPr lang="en-IN" sz="2200" kern="1200" dirty="0"/>
        </a:p>
      </dsp:txBody>
      <dsp:txXfrm>
        <a:off x="3939736" y="2499576"/>
        <a:ext cx="1647184" cy="1647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N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CA3B4E-DDF7-45E7-901A-D4C2B0F0E3B9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632E83-B94F-4544-A047-71067F6343EF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xfrm>
            <a:off x="685800" y="1427866"/>
            <a:ext cx="7772400" cy="28751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00"/>
              </a:spcBef>
            </a:pPr>
            <a:r>
              <a:rPr spc="-10" dirty="0" smtClean="0"/>
              <a:t>U</a:t>
            </a:r>
            <a:r>
              <a:rPr spc="-5" dirty="0" smtClean="0"/>
              <a:t>nit</a:t>
            </a:r>
            <a:r>
              <a:rPr dirty="0" smtClean="0"/>
              <a:t>-</a:t>
            </a:r>
            <a:r>
              <a:rPr lang="en-IN" dirty="0" smtClean="0"/>
              <a:t>4</a:t>
            </a:r>
            <a:br>
              <a:rPr lang="en-IN" dirty="0" smtClean="0"/>
            </a:br>
            <a:r>
              <a:rPr lang="en-IN" sz="5400" dirty="0" smtClean="0"/>
              <a:t>SERVICES MARKETING</a:t>
            </a:r>
            <a:br>
              <a:rPr lang="en-IN" sz="5400" dirty="0" smtClean="0"/>
            </a:br>
            <a:r>
              <a:rPr lang="en-IN" dirty="0"/>
              <a:t/>
            </a:r>
            <a:br>
              <a:rPr lang="en-IN" dirty="0"/>
            </a:br>
            <a:r>
              <a:rPr lang="en-IN" dirty="0" err="1" smtClean="0"/>
              <a:t>Dr.Rupal</a:t>
            </a:r>
            <a:r>
              <a:rPr lang="en-IN" dirty="0" smtClean="0"/>
              <a:t> </a:t>
            </a:r>
            <a:r>
              <a:rPr lang="en-IN" dirty="0" err="1" smtClean="0"/>
              <a:t>Shroff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0904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9169" y="558800"/>
            <a:ext cx="725550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Overseas Market Entry</a:t>
            </a:r>
            <a:r>
              <a:rPr spc="-85" dirty="0"/>
              <a:t> </a:t>
            </a:r>
            <a:r>
              <a:rPr spc="-10" dirty="0"/>
              <a:t>Decisions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40739" y="1544319"/>
            <a:ext cx="4554855" cy="466217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latin typeface="Arial"/>
                <a:cs typeface="Arial"/>
              </a:rPr>
              <a:t>Exporting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Turnkey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projects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Licensing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Franchising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dirty="0">
                <a:latin typeface="Arial"/>
                <a:cs typeface="Arial"/>
              </a:rPr>
              <a:t>Joint</a:t>
            </a:r>
            <a:r>
              <a:rPr sz="2800" spc="-5" dirty="0">
                <a:latin typeface="Arial"/>
                <a:cs typeface="Arial"/>
              </a:rPr>
              <a:t> ventures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Strategic </a:t>
            </a:r>
            <a:r>
              <a:rPr sz="2800" dirty="0">
                <a:latin typeface="Arial"/>
                <a:cs typeface="Arial"/>
              </a:rPr>
              <a:t>alliance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Wholly </a:t>
            </a:r>
            <a:r>
              <a:rPr sz="2800" spc="-10" dirty="0">
                <a:latin typeface="Arial"/>
                <a:cs typeface="Arial"/>
              </a:rPr>
              <a:t>owned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subsidiaries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Mergers and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acquisitions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Piggyback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6855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8339" y="558800"/>
            <a:ext cx="52997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Assessing</a:t>
            </a:r>
            <a:r>
              <a:rPr spc="-25" dirty="0"/>
              <a:t> </a:t>
            </a:r>
            <a:r>
              <a:rPr spc="-10" dirty="0"/>
              <a:t>Globalization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40739" y="1531620"/>
            <a:ext cx="7430770" cy="394589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Presence </a:t>
            </a:r>
            <a:r>
              <a:rPr sz="3200" spc="-5" dirty="0">
                <a:latin typeface="Arial"/>
                <a:cs typeface="Arial"/>
              </a:rPr>
              <a:t>in strategic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markets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Location of </a:t>
            </a:r>
            <a:r>
              <a:rPr sz="3200" spc="-5" dirty="0">
                <a:latin typeface="Arial"/>
                <a:cs typeface="Arial"/>
              </a:rPr>
              <a:t>value </a:t>
            </a:r>
            <a:r>
              <a:rPr sz="3200" dirty="0">
                <a:latin typeface="Arial"/>
                <a:cs typeface="Arial"/>
              </a:rPr>
              <a:t>adding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activities</a:t>
            </a:r>
            <a:endParaRPr sz="3200">
              <a:latin typeface="Arial"/>
              <a:cs typeface="Arial"/>
            </a:endParaRPr>
          </a:p>
          <a:p>
            <a:pPr marL="355600" marR="35052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Achieving desirable </a:t>
            </a:r>
            <a:r>
              <a:rPr sz="3200" dirty="0">
                <a:latin typeface="Arial"/>
                <a:cs typeface="Arial"/>
              </a:rPr>
              <a:t>balance </a:t>
            </a:r>
            <a:r>
              <a:rPr sz="3200" spc="-5" dirty="0">
                <a:latin typeface="Arial"/>
                <a:cs typeface="Arial"/>
              </a:rPr>
              <a:t>between  globalization </a:t>
            </a:r>
            <a:r>
              <a:rPr sz="3200" dirty="0">
                <a:latin typeface="Arial"/>
                <a:cs typeface="Arial"/>
              </a:rPr>
              <a:t>and</a:t>
            </a:r>
            <a:r>
              <a:rPr sz="3200" spc="-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customization</a:t>
            </a:r>
            <a:endParaRPr sz="3200">
              <a:latin typeface="Arial"/>
              <a:cs typeface="Arial"/>
            </a:endParaRPr>
          </a:p>
          <a:p>
            <a:pPr marL="355600" marR="578485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Consistency </a:t>
            </a:r>
            <a:r>
              <a:rPr sz="3200" spc="-5" dirty="0">
                <a:latin typeface="Arial"/>
                <a:cs typeface="Arial"/>
              </a:rPr>
              <a:t>in quality </a:t>
            </a:r>
            <a:r>
              <a:rPr sz="3200" dirty="0">
                <a:latin typeface="Arial"/>
                <a:cs typeface="Arial"/>
              </a:rPr>
              <a:t>and pricing of  </a:t>
            </a:r>
            <a:r>
              <a:rPr sz="3200" spc="-5" dirty="0">
                <a:latin typeface="Arial"/>
                <a:cs typeface="Arial"/>
              </a:rPr>
              <a:t>services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Responding </a:t>
            </a:r>
            <a:r>
              <a:rPr sz="3200" spc="-5" dirty="0">
                <a:latin typeface="Arial"/>
                <a:cs typeface="Arial"/>
              </a:rPr>
              <a:t>to </a:t>
            </a:r>
            <a:r>
              <a:rPr sz="3200" dirty="0">
                <a:latin typeface="Arial"/>
                <a:cs typeface="Arial"/>
              </a:rPr>
              <a:t>changes </a:t>
            </a:r>
            <a:r>
              <a:rPr sz="3200" spc="-5" dirty="0">
                <a:latin typeface="Arial"/>
                <a:cs typeface="Arial"/>
              </a:rPr>
              <a:t>in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environment</a:t>
            </a:r>
            <a:endParaRPr sz="3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9625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Challenges </a:t>
            </a:r>
            <a:r>
              <a:rPr spc="-10" dirty="0"/>
              <a:t>in </a:t>
            </a:r>
            <a:r>
              <a:rPr spc="-5" dirty="0"/>
              <a:t>the </a:t>
            </a:r>
            <a:r>
              <a:rPr spc="-10" dirty="0"/>
              <a:t>Global</a:t>
            </a:r>
            <a:r>
              <a:rPr spc="-85" dirty="0"/>
              <a:t> </a:t>
            </a:r>
            <a:r>
              <a:rPr spc="-5" dirty="0"/>
              <a:t>Market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5339" y="1524363"/>
            <a:ext cx="6750050" cy="3542029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552450" indent="-514350">
              <a:lnSpc>
                <a:spcPct val="100000"/>
              </a:lnSpc>
              <a:spcBef>
                <a:spcPts val="955"/>
              </a:spcBef>
              <a:buAutoNum type="arabicPeriod"/>
              <a:tabLst>
                <a:tab pos="551815" algn="l"/>
                <a:tab pos="552450" algn="l"/>
              </a:tabLst>
            </a:pPr>
            <a:r>
              <a:rPr sz="3200" dirty="0">
                <a:latin typeface="Arial"/>
                <a:cs typeface="Arial"/>
              </a:rPr>
              <a:t>Legal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barriers</a:t>
            </a:r>
            <a:endParaRPr sz="3200">
              <a:latin typeface="Arial"/>
              <a:cs typeface="Arial"/>
            </a:endParaRPr>
          </a:p>
          <a:p>
            <a:pPr marL="837565">
              <a:lnSpc>
                <a:spcPct val="100000"/>
              </a:lnSpc>
              <a:spcBef>
                <a:spcPts val="750"/>
              </a:spcBef>
              <a:tabLst>
                <a:tab pos="1351915" algn="l"/>
              </a:tabLst>
            </a:pPr>
            <a:r>
              <a:rPr sz="4200" spc="-419" baseline="5952" dirty="0">
                <a:latin typeface="UnDotum"/>
                <a:cs typeface="UnDotum"/>
              </a:rPr>
              <a:t>	</a:t>
            </a:r>
            <a:r>
              <a:rPr sz="2800" spc="-5" dirty="0">
                <a:latin typeface="Arial"/>
                <a:cs typeface="Arial"/>
              </a:rPr>
              <a:t>Discriminating</a:t>
            </a:r>
            <a:r>
              <a:rPr sz="2800" spc="-10" dirty="0">
                <a:latin typeface="Arial"/>
                <a:cs typeface="Arial"/>
              </a:rPr>
              <a:t> laws</a:t>
            </a:r>
            <a:endParaRPr sz="2800">
              <a:latin typeface="Arial"/>
              <a:cs typeface="Arial"/>
            </a:endParaRPr>
          </a:p>
          <a:p>
            <a:pPr marL="837565">
              <a:lnSpc>
                <a:spcPct val="100000"/>
              </a:lnSpc>
              <a:spcBef>
                <a:spcPts val="690"/>
              </a:spcBef>
              <a:tabLst>
                <a:tab pos="1351915" algn="l"/>
              </a:tabLst>
            </a:pPr>
            <a:r>
              <a:rPr sz="4200" spc="-419" baseline="5952" dirty="0">
                <a:latin typeface="UnDotum"/>
                <a:cs typeface="UnDotum"/>
              </a:rPr>
              <a:t>	</a:t>
            </a:r>
            <a:r>
              <a:rPr sz="2800" spc="-5" dirty="0">
                <a:latin typeface="Arial"/>
                <a:cs typeface="Arial"/>
              </a:rPr>
              <a:t>Subsidies</a:t>
            </a:r>
            <a:endParaRPr sz="2800">
              <a:latin typeface="Arial"/>
              <a:cs typeface="Arial"/>
            </a:endParaRPr>
          </a:p>
          <a:p>
            <a:pPr marL="1351915" marR="30480" indent="-514350">
              <a:lnSpc>
                <a:spcPct val="100000"/>
              </a:lnSpc>
              <a:spcBef>
                <a:spcPts val="700"/>
              </a:spcBef>
              <a:tabLst>
                <a:tab pos="1351915" algn="l"/>
              </a:tabLst>
            </a:pPr>
            <a:r>
              <a:rPr sz="4200" spc="-419" baseline="5952" dirty="0">
                <a:latin typeface="UnDotum"/>
                <a:cs typeface="UnDotum"/>
              </a:rPr>
              <a:t>	</a:t>
            </a:r>
            <a:r>
              <a:rPr sz="2800" spc="-5" dirty="0">
                <a:latin typeface="Arial"/>
                <a:cs typeface="Arial"/>
              </a:rPr>
              <a:t>Restrictions on foreign companies  entry</a:t>
            </a:r>
            <a:endParaRPr sz="2800">
              <a:latin typeface="Arial"/>
              <a:cs typeface="Arial"/>
            </a:endParaRPr>
          </a:p>
          <a:p>
            <a:pPr marL="1351915" marR="603250" indent="-514350">
              <a:lnSpc>
                <a:spcPct val="100000"/>
              </a:lnSpc>
              <a:spcBef>
                <a:spcPts val="700"/>
              </a:spcBef>
              <a:tabLst>
                <a:tab pos="1351915" algn="l"/>
              </a:tabLst>
            </a:pPr>
            <a:r>
              <a:rPr sz="4200" spc="-419" baseline="5952" dirty="0">
                <a:latin typeface="UnDotum"/>
                <a:cs typeface="UnDotum"/>
              </a:rPr>
              <a:t>	</a:t>
            </a:r>
            <a:r>
              <a:rPr sz="2800" spc="-5" dirty="0">
                <a:latin typeface="Arial"/>
                <a:cs typeface="Arial"/>
              </a:rPr>
              <a:t>Infringement of copyrights and  </a:t>
            </a:r>
            <a:r>
              <a:rPr sz="2800" dirty="0">
                <a:latin typeface="Arial"/>
                <a:cs typeface="Arial"/>
              </a:rPr>
              <a:t>trademarks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867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Challenges </a:t>
            </a:r>
            <a:r>
              <a:rPr spc="-10" dirty="0"/>
              <a:t>in </a:t>
            </a:r>
            <a:r>
              <a:rPr spc="-5" dirty="0"/>
              <a:t>the </a:t>
            </a:r>
            <a:r>
              <a:rPr spc="-10" dirty="0"/>
              <a:t>Global</a:t>
            </a:r>
            <a:r>
              <a:rPr spc="-85" dirty="0"/>
              <a:t> </a:t>
            </a:r>
            <a:r>
              <a:rPr spc="-5" dirty="0"/>
              <a:t>Market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5339" y="1524363"/>
            <a:ext cx="7101840" cy="4309110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488315" indent="-450850">
              <a:lnSpc>
                <a:spcPct val="100000"/>
              </a:lnSpc>
              <a:spcBef>
                <a:spcPts val="955"/>
              </a:spcBef>
              <a:buAutoNum type="arabicPeriod" startAt="2"/>
              <a:tabLst>
                <a:tab pos="488950" algn="l"/>
              </a:tabLst>
            </a:pPr>
            <a:r>
              <a:rPr sz="3200" dirty="0">
                <a:latin typeface="Arial"/>
                <a:cs typeface="Arial"/>
              </a:rPr>
              <a:t>Cultural</a:t>
            </a:r>
            <a:r>
              <a:rPr sz="3200" spc="-20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barriers</a:t>
            </a:r>
            <a:endParaRPr sz="3200">
              <a:latin typeface="Arial"/>
              <a:cs typeface="Arial"/>
            </a:endParaRPr>
          </a:p>
          <a:p>
            <a:pPr marL="951865">
              <a:lnSpc>
                <a:spcPct val="100000"/>
              </a:lnSpc>
              <a:spcBef>
                <a:spcPts val="750"/>
              </a:spcBef>
            </a:pPr>
            <a:r>
              <a:rPr sz="4200" spc="-60" baseline="5952" dirty="0">
                <a:latin typeface="UnDotum"/>
                <a:cs typeface="UnDotum"/>
              </a:rPr>
              <a:t></a:t>
            </a:r>
            <a:r>
              <a:rPr sz="2800" spc="-40" dirty="0">
                <a:latin typeface="Arial"/>
                <a:cs typeface="Arial"/>
              </a:rPr>
              <a:t>Language</a:t>
            </a:r>
            <a:endParaRPr sz="2800">
              <a:latin typeface="Arial"/>
              <a:cs typeface="Arial"/>
            </a:endParaRPr>
          </a:p>
          <a:p>
            <a:pPr marL="951865">
              <a:lnSpc>
                <a:spcPct val="100000"/>
              </a:lnSpc>
              <a:spcBef>
                <a:spcPts val="690"/>
              </a:spcBef>
            </a:pPr>
            <a:r>
              <a:rPr sz="4200" spc="-60" baseline="5952" dirty="0">
                <a:latin typeface="UnDotum"/>
                <a:cs typeface="UnDotum"/>
              </a:rPr>
              <a:t></a:t>
            </a:r>
            <a:r>
              <a:rPr sz="2800" spc="-40" dirty="0">
                <a:latin typeface="Arial"/>
                <a:cs typeface="Arial"/>
              </a:rPr>
              <a:t>Customs</a:t>
            </a:r>
            <a:endParaRPr sz="2800">
              <a:latin typeface="Arial"/>
              <a:cs typeface="Arial"/>
            </a:endParaRPr>
          </a:p>
          <a:p>
            <a:pPr marL="951865">
              <a:lnSpc>
                <a:spcPct val="100000"/>
              </a:lnSpc>
              <a:spcBef>
                <a:spcPts val="700"/>
              </a:spcBef>
            </a:pPr>
            <a:r>
              <a:rPr sz="4200" spc="-67" baseline="5952" dirty="0">
                <a:latin typeface="UnDotum"/>
                <a:cs typeface="UnDotum"/>
              </a:rPr>
              <a:t></a:t>
            </a:r>
            <a:r>
              <a:rPr sz="2800" spc="-45" dirty="0">
                <a:latin typeface="Arial"/>
                <a:cs typeface="Arial"/>
              </a:rPr>
              <a:t>Values </a:t>
            </a:r>
            <a:r>
              <a:rPr sz="2800" spc="-5" dirty="0">
                <a:latin typeface="Arial"/>
                <a:cs typeface="Arial"/>
              </a:rPr>
              <a:t>and</a:t>
            </a:r>
            <a:r>
              <a:rPr sz="2800" spc="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attitudes</a:t>
            </a:r>
            <a:endParaRPr sz="2800">
              <a:latin typeface="Arial"/>
              <a:cs typeface="Arial"/>
            </a:endParaRPr>
          </a:p>
          <a:p>
            <a:pPr marL="951865">
              <a:lnSpc>
                <a:spcPct val="100000"/>
              </a:lnSpc>
              <a:spcBef>
                <a:spcPts val="700"/>
              </a:spcBef>
            </a:pPr>
            <a:r>
              <a:rPr sz="4200" spc="-52" baseline="5952" dirty="0">
                <a:latin typeface="UnDotum"/>
                <a:cs typeface="UnDotum"/>
              </a:rPr>
              <a:t></a:t>
            </a:r>
            <a:r>
              <a:rPr sz="2800" spc="-35" dirty="0">
                <a:latin typeface="Arial"/>
                <a:cs typeface="Arial"/>
              </a:rPr>
              <a:t>Lifestyle</a:t>
            </a:r>
            <a:endParaRPr sz="2800">
              <a:latin typeface="Arial"/>
              <a:cs typeface="Arial"/>
            </a:endParaRPr>
          </a:p>
          <a:p>
            <a:pPr marL="488315" indent="-450850">
              <a:lnSpc>
                <a:spcPct val="100000"/>
              </a:lnSpc>
              <a:spcBef>
                <a:spcPts val="740"/>
              </a:spcBef>
              <a:buAutoNum type="arabicPeriod" startAt="3"/>
              <a:tabLst>
                <a:tab pos="488950" algn="l"/>
              </a:tabLst>
            </a:pPr>
            <a:r>
              <a:rPr sz="3200" dirty="0">
                <a:latin typeface="Arial"/>
                <a:cs typeface="Arial"/>
              </a:rPr>
              <a:t>Financial</a:t>
            </a:r>
            <a:r>
              <a:rPr sz="3200" spc="-20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Barriers</a:t>
            </a:r>
            <a:endParaRPr sz="3200">
              <a:latin typeface="Arial"/>
              <a:cs typeface="Arial"/>
            </a:endParaRPr>
          </a:p>
          <a:p>
            <a:pPr marL="951865">
              <a:lnSpc>
                <a:spcPct val="100000"/>
              </a:lnSpc>
              <a:spcBef>
                <a:spcPts val="750"/>
              </a:spcBef>
            </a:pPr>
            <a:r>
              <a:rPr sz="4200" spc="-60" baseline="5952" dirty="0">
                <a:latin typeface="UnDotum"/>
                <a:cs typeface="UnDotum"/>
              </a:rPr>
              <a:t></a:t>
            </a:r>
            <a:r>
              <a:rPr sz="2800" spc="-40" dirty="0">
                <a:latin typeface="Arial"/>
                <a:cs typeface="Arial"/>
              </a:rPr>
              <a:t>Changes </a:t>
            </a:r>
            <a:r>
              <a:rPr sz="2800" spc="-5" dirty="0">
                <a:latin typeface="Arial"/>
                <a:cs typeface="Arial"/>
              </a:rPr>
              <a:t>in currency exchange</a:t>
            </a:r>
            <a:r>
              <a:rPr sz="2800" spc="-2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rates</a:t>
            </a:r>
            <a:endParaRPr sz="2800">
              <a:latin typeface="Arial"/>
              <a:cs typeface="Arial"/>
            </a:endParaRPr>
          </a:p>
          <a:p>
            <a:pPr marL="951865">
              <a:lnSpc>
                <a:spcPct val="100000"/>
              </a:lnSpc>
              <a:spcBef>
                <a:spcPts val="700"/>
              </a:spcBef>
            </a:pPr>
            <a:r>
              <a:rPr sz="4200" spc="-60" baseline="5952" dirty="0">
                <a:latin typeface="UnDotum"/>
                <a:cs typeface="UnDotum"/>
              </a:rPr>
              <a:t></a:t>
            </a:r>
            <a:r>
              <a:rPr sz="2800" spc="-40" dirty="0">
                <a:latin typeface="Arial"/>
                <a:cs typeface="Arial"/>
              </a:rPr>
              <a:t>Problem </a:t>
            </a:r>
            <a:r>
              <a:rPr sz="2800" spc="-5" dirty="0">
                <a:latin typeface="Arial"/>
                <a:cs typeface="Arial"/>
              </a:rPr>
              <a:t>with</a:t>
            </a:r>
            <a:r>
              <a:rPr sz="2800" spc="4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logistics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9434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504" y="394561"/>
            <a:ext cx="892899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0" marR="5080" indent="-233680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Factors </a:t>
            </a:r>
            <a:r>
              <a:rPr sz="3600" spc="-10" dirty="0"/>
              <a:t>Influencing </a:t>
            </a:r>
            <a:r>
              <a:rPr sz="3600" spc="-5" dirty="0"/>
              <a:t>Success of </a:t>
            </a:r>
            <a:r>
              <a:rPr sz="3600" dirty="0"/>
              <a:t>A  </a:t>
            </a:r>
            <a:r>
              <a:rPr sz="3600" spc="-10" dirty="0"/>
              <a:t>Global</a:t>
            </a:r>
            <a:r>
              <a:rPr sz="3600" spc="-20" dirty="0"/>
              <a:t> </a:t>
            </a:r>
            <a:r>
              <a:rPr sz="3600" spc="-5" dirty="0"/>
              <a:t>Firm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40739" y="1531620"/>
            <a:ext cx="6677025" cy="345821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Select </a:t>
            </a:r>
            <a:r>
              <a:rPr sz="3200" spc="-5" dirty="0">
                <a:latin typeface="Arial"/>
                <a:cs typeface="Arial"/>
              </a:rPr>
              <a:t>the right </a:t>
            </a:r>
            <a:r>
              <a:rPr sz="3200" dirty="0">
                <a:latin typeface="Arial"/>
                <a:cs typeface="Arial"/>
              </a:rPr>
              <a:t>entry</a:t>
            </a:r>
            <a:r>
              <a:rPr sz="3200" spc="-55" dirty="0">
                <a:latin typeface="Arial"/>
                <a:cs typeface="Arial"/>
              </a:rPr>
              <a:t> </a:t>
            </a:r>
            <a:r>
              <a:rPr sz="3200" spc="5" dirty="0">
                <a:latin typeface="Arial"/>
                <a:cs typeface="Arial"/>
              </a:rPr>
              <a:t>mode</a:t>
            </a:r>
            <a:endParaRPr sz="32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Select </a:t>
            </a:r>
            <a:r>
              <a:rPr sz="3200" spc="-5" dirty="0">
                <a:latin typeface="Arial"/>
                <a:cs typeface="Arial"/>
              </a:rPr>
              <a:t>the right </a:t>
            </a:r>
            <a:r>
              <a:rPr sz="3200" dirty="0">
                <a:latin typeface="Arial"/>
                <a:cs typeface="Arial"/>
              </a:rPr>
              <a:t>marketing research  methods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Customize </a:t>
            </a:r>
            <a:r>
              <a:rPr sz="3200" spc="-5" dirty="0">
                <a:latin typeface="Arial"/>
                <a:cs typeface="Arial"/>
              </a:rPr>
              <a:t>the </a:t>
            </a:r>
            <a:r>
              <a:rPr sz="3200" dirty="0">
                <a:latin typeface="Arial"/>
                <a:cs typeface="Arial"/>
              </a:rPr>
              <a:t>service</a:t>
            </a:r>
            <a:r>
              <a:rPr sz="3200" spc="-1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offering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Train the service </a:t>
            </a:r>
            <a:r>
              <a:rPr sz="3200" dirty="0">
                <a:latin typeface="Arial"/>
                <a:cs typeface="Arial"/>
              </a:rPr>
              <a:t>personnel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Select </a:t>
            </a:r>
            <a:r>
              <a:rPr sz="3200" spc="-5" dirty="0">
                <a:latin typeface="Arial"/>
                <a:cs typeface="Arial"/>
              </a:rPr>
              <a:t>the right </a:t>
            </a:r>
            <a:r>
              <a:rPr sz="3200" dirty="0">
                <a:latin typeface="Arial"/>
                <a:cs typeface="Arial"/>
              </a:rPr>
              <a:t>promotion</a:t>
            </a:r>
            <a:r>
              <a:rPr sz="3200" spc="-4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strategy</a:t>
            </a:r>
            <a:endParaRPr sz="3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18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International Strategies</a:t>
            </a:r>
            <a:endParaRPr lang="en-IN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90661204"/>
              </p:ext>
            </p:extLst>
          </p:nvPr>
        </p:nvGraphicFramePr>
        <p:xfrm>
          <a:off x="1043608" y="1628800"/>
          <a:ext cx="756084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1043608" y="2132856"/>
            <a:ext cx="72008" cy="42484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564" y="6381328"/>
            <a:ext cx="73088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75656" y="6453336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Pressure for local </a:t>
            </a:r>
            <a:r>
              <a:rPr lang="en-IN" dirty="0" err="1" smtClean="0"/>
              <a:t>Local</a:t>
            </a:r>
            <a:r>
              <a:rPr lang="en-IN" dirty="0" smtClean="0"/>
              <a:t> responsiveness</a:t>
            </a:r>
            <a:endParaRPr lang="en-IN" dirty="0"/>
          </a:p>
        </p:txBody>
      </p:sp>
      <p:sp>
        <p:nvSpPr>
          <p:cNvPr id="12" name="TextBox 11"/>
          <p:cNvSpPr txBox="1"/>
          <p:nvPr/>
        </p:nvSpPr>
        <p:spPr>
          <a:xfrm>
            <a:off x="647564" y="6453336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L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7074278" y="6421070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H</a:t>
            </a:r>
            <a:endParaRPr lang="en-IN" dirty="0"/>
          </a:p>
        </p:txBody>
      </p:sp>
      <p:sp>
        <p:nvSpPr>
          <p:cNvPr id="14" name="TextBox 13"/>
          <p:cNvSpPr txBox="1"/>
          <p:nvPr/>
        </p:nvSpPr>
        <p:spPr>
          <a:xfrm>
            <a:off x="107504" y="227687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Pressure for Cost Reduction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522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1" dirty="0" smtClean="0"/>
              <a:t>SERVICE GUARANTEE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93252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765809" y="566420"/>
            <a:ext cx="7766631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1" spc="-35" dirty="0">
                <a:latin typeface="Arial"/>
                <a:cs typeface="Arial"/>
              </a:rPr>
              <a:t>Service</a:t>
            </a:r>
            <a:r>
              <a:rPr sz="3600" b="1" spc="-114" dirty="0">
                <a:latin typeface="Arial"/>
                <a:cs typeface="Arial"/>
              </a:rPr>
              <a:t> </a:t>
            </a:r>
            <a:r>
              <a:rPr sz="3600" b="1" spc="-35" dirty="0">
                <a:latin typeface="Arial"/>
                <a:cs typeface="Arial"/>
              </a:rPr>
              <a:t>Guarantees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5809" y="1938020"/>
            <a:ext cx="7336155" cy="4570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380365" indent="-285750">
              <a:lnSpc>
                <a:spcPct val="100000"/>
              </a:lnSpc>
              <a:spcBef>
                <a:spcPts val="100"/>
              </a:spcBef>
              <a:buClr>
                <a:srgbClr val="009900"/>
              </a:buClr>
              <a:buChar char="•"/>
              <a:tabLst>
                <a:tab pos="297815" algn="l"/>
                <a:tab pos="298450" algn="l"/>
                <a:tab pos="4331335" algn="l"/>
              </a:tabLst>
            </a:pPr>
            <a:r>
              <a:rPr sz="2800" spc="-30" dirty="0">
                <a:latin typeface="Times New Roman"/>
                <a:cs typeface="Times New Roman"/>
              </a:rPr>
              <a:t>guarantee </a:t>
            </a:r>
            <a:r>
              <a:rPr sz="2800" dirty="0">
                <a:latin typeface="Times New Roman"/>
                <a:cs typeface="Times New Roman"/>
              </a:rPr>
              <a:t>= </a:t>
            </a:r>
            <a:r>
              <a:rPr sz="2800" spc="-15" dirty="0">
                <a:latin typeface="Times New Roman"/>
                <a:cs typeface="Times New Roman"/>
              </a:rPr>
              <a:t>an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assurance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of	the </a:t>
            </a:r>
            <a:r>
              <a:rPr sz="2800" spc="-30" dirty="0">
                <a:latin typeface="Times New Roman"/>
                <a:cs typeface="Times New Roman"/>
              </a:rPr>
              <a:t>fulfillment </a:t>
            </a:r>
            <a:r>
              <a:rPr sz="2800" spc="-15" dirty="0">
                <a:latin typeface="Times New Roman"/>
                <a:cs typeface="Times New Roman"/>
              </a:rPr>
              <a:t>of</a:t>
            </a:r>
            <a:r>
              <a:rPr sz="2800" spc="-1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  </a:t>
            </a:r>
            <a:r>
              <a:rPr sz="2800" spc="-30" dirty="0">
                <a:latin typeface="Times New Roman"/>
                <a:cs typeface="Times New Roman"/>
              </a:rPr>
              <a:t>condition </a:t>
            </a:r>
            <a:r>
              <a:rPr sz="2800" spc="-5" dirty="0">
                <a:latin typeface="Times New Roman"/>
                <a:cs typeface="Times New Roman"/>
              </a:rPr>
              <a:t>(</a:t>
            </a:r>
            <a:r>
              <a:rPr sz="2800" i="1" spc="-5" dirty="0">
                <a:latin typeface="Times New Roman"/>
                <a:cs typeface="Times New Roman"/>
              </a:rPr>
              <a:t>Webster’s</a:t>
            </a:r>
            <a:r>
              <a:rPr sz="2800" i="1" spc="-30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Dictionary</a:t>
            </a:r>
            <a:r>
              <a:rPr sz="2800" spc="-5" dirty="0"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009900"/>
              </a:buClr>
              <a:buFont typeface="Times New Roman"/>
              <a:buChar char="•"/>
            </a:pPr>
            <a:endParaRPr sz="4100">
              <a:latin typeface="Times New Roman"/>
              <a:cs typeface="Times New Roman"/>
            </a:endParaRPr>
          </a:p>
          <a:p>
            <a:pPr marL="298450" marR="5080" indent="-285750">
              <a:lnSpc>
                <a:spcPct val="100000"/>
              </a:lnSpc>
              <a:buClr>
                <a:srgbClr val="009900"/>
              </a:buClr>
              <a:buChar char="•"/>
              <a:tabLst>
                <a:tab pos="297815" algn="l"/>
                <a:tab pos="298450" algn="l"/>
              </a:tabLst>
            </a:pPr>
            <a:r>
              <a:rPr sz="2800" spc="-20" dirty="0">
                <a:latin typeface="Times New Roman"/>
                <a:cs typeface="Times New Roman"/>
              </a:rPr>
              <a:t>for </a:t>
            </a:r>
            <a:r>
              <a:rPr sz="2800" spc="-25" dirty="0">
                <a:latin typeface="Times New Roman"/>
                <a:cs typeface="Times New Roman"/>
              </a:rPr>
              <a:t>products, </a:t>
            </a:r>
            <a:r>
              <a:rPr sz="2800" spc="-30" dirty="0">
                <a:latin typeface="Times New Roman"/>
                <a:cs typeface="Times New Roman"/>
              </a:rPr>
              <a:t>guarantee </a:t>
            </a:r>
            <a:r>
              <a:rPr sz="2800" spc="-25" dirty="0">
                <a:latin typeface="Times New Roman"/>
                <a:cs typeface="Times New Roman"/>
              </a:rPr>
              <a:t>often done </a:t>
            </a:r>
            <a:r>
              <a:rPr sz="2800" spc="-15" dirty="0">
                <a:latin typeface="Times New Roman"/>
                <a:cs typeface="Times New Roman"/>
              </a:rPr>
              <a:t>in </a:t>
            </a:r>
            <a:r>
              <a:rPr sz="2800" spc="-20" dirty="0">
                <a:latin typeface="Times New Roman"/>
                <a:cs typeface="Times New Roman"/>
              </a:rPr>
              <a:t>the form of</a:t>
            </a:r>
            <a:r>
              <a:rPr sz="2800" spc="-2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  </a:t>
            </a:r>
            <a:r>
              <a:rPr sz="2800" spc="-30" dirty="0">
                <a:latin typeface="Times New Roman"/>
                <a:cs typeface="Times New Roman"/>
              </a:rPr>
              <a:t>warranty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009900"/>
              </a:buClr>
              <a:buFont typeface="Times New Roman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buClr>
                <a:srgbClr val="009900"/>
              </a:buClr>
              <a:buChar char="•"/>
              <a:tabLst>
                <a:tab pos="297815" algn="l"/>
                <a:tab pos="298450" algn="l"/>
              </a:tabLst>
            </a:pPr>
            <a:r>
              <a:rPr sz="2800" spc="-25" dirty="0">
                <a:latin typeface="Times New Roman"/>
                <a:cs typeface="Times New Roman"/>
              </a:rPr>
              <a:t>services </a:t>
            </a:r>
            <a:r>
              <a:rPr sz="2800" spc="-20" dirty="0">
                <a:latin typeface="Times New Roman"/>
                <a:cs typeface="Times New Roman"/>
              </a:rPr>
              <a:t>are </a:t>
            </a:r>
            <a:r>
              <a:rPr sz="2800" spc="-25" dirty="0">
                <a:latin typeface="Times New Roman"/>
                <a:cs typeface="Times New Roman"/>
              </a:rPr>
              <a:t>often </a:t>
            </a:r>
            <a:r>
              <a:rPr sz="2800" i="1" dirty="0">
                <a:latin typeface="Times New Roman"/>
                <a:cs typeface="Times New Roman"/>
              </a:rPr>
              <a:t>not</a:t>
            </a:r>
            <a:r>
              <a:rPr sz="2800" i="1" spc="-10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guaranteed</a:t>
            </a:r>
            <a:endParaRPr sz="2800">
              <a:latin typeface="Times New Roman"/>
              <a:cs typeface="Times New Roman"/>
            </a:endParaRPr>
          </a:p>
          <a:p>
            <a:pPr marL="641350" lvl="1" indent="-228600">
              <a:lnSpc>
                <a:spcPct val="100000"/>
              </a:lnSpc>
              <a:spcBef>
                <a:spcPts val="30"/>
              </a:spcBef>
              <a:buClr>
                <a:srgbClr val="009900"/>
              </a:buClr>
              <a:buChar char="–"/>
              <a:tabLst>
                <a:tab pos="641350" algn="l"/>
              </a:tabLst>
            </a:pPr>
            <a:r>
              <a:rPr sz="2800" spc="-30" dirty="0">
                <a:latin typeface="Times New Roman"/>
                <a:cs typeface="Times New Roman"/>
              </a:rPr>
              <a:t>cannot </a:t>
            </a:r>
            <a:r>
              <a:rPr sz="2800" spc="-25" dirty="0">
                <a:latin typeface="Times New Roman"/>
                <a:cs typeface="Times New Roman"/>
              </a:rPr>
              <a:t>return </a:t>
            </a:r>
            <a:r>
              <a:rPr sz="2800" spc="-20" dirty="0">
                <a:latin typeface="Times New Roman"/>
                <a:cs typeface="Times New Roman"/>
              </a:rPr>
              <a:t>the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service</a:t>
            </a:r>
            <a:endParaRPr sz="2800">
              <a:latin typeface="Times New Roman"/>
              <a:cs typeface="Times New Roman"/>
            </a:endParaRPr>
          </a:p>
          <a:p>
            <a:pPr marL="641350" lvl="1" indent="-228600">
              <a:lnSpc>
                <a:spcPct val="100000"/>
              </a:lnSpc>
              <a:spcBef>
                <a:spcPts val="20"/>
              </a:spcBef>
              <a:buClr>
                <a:srgbClr val="009900"/>
              </a:buClr>
              <a:buChar char="–"/>
              <a:tabLst>
                <a:tab pos="641350" algn="l"/>
              </a:tabLst>
            </a:pPr>
            <a:r>
              <a:rPr sz="2800" spc="-25" dirty="0">
                <a:latin typeface="Times New Roman"/>
                <a:cs typeface="Times New Roman"/>
              </a:rPr>
              <a:t>service </a:t>
            </a:r>
            <a:r>
              <a:rPr sz="2800" spc="-30" dirty="0">
                <a:latin typeface="Times New Roman"/>
                <a:cs typeface="Times New Roman"/>
              </a:rPr>
              <a:t>experience </a:t>
            </a:r>
            <a:r>
              <a:rPr sz="2800" spc="-10" dirty="0">
                <a:latin typeface="Times New Roman"/>
                <a:cs typeface="Times New Roman"/>
              </a:rPr>
              <a:t>is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intangible</a:t>
            </a:r>
            <a:endParaRPr sz="2800">
              <a:latin typeface="Times New Roman"/>
              <a:cs typeface="Times New Roman"/>
            </a:endParaRPr>
          </a:p>
          <a:p>
            <a:pPr marL="1098550">
              <a:lnSpc>
                <a:spcPct val="100000"/>
              </a:lnSpc>
              <a:spcBef>
                <a:spcPts val="30"/>
              </a:spcBef>
            </a:pPr>
            <a:r>
              <a:rPr sz="4200" spc="-22" baseline="3968" dirty="0">
                <a:solidFill>
                  <a:srgbClr val="009900"/>
                </a:solidFill>
                <a:latin typeface="Times New Roman"/>
                <a:cs typeface="Times New Roman"/>
              </a:rPr>
              <a:t>–</a:t>
            </a:r>
            <a:r>
              <a:rPr sz="2800" spc="-15" dirty="0">
                <a:latin typeface="Times New Roman"/>
                <a:cs typeface="Times New Roman"/>
              </a:rPr>
              <a:t>(so </a:t>
            </a:r>
            <a:r>
              <a:rPr sz="2800" spc="-30" dirty="0">
                <a:latin typeface="Times New Roman"/>
                <a:cs typeface="Times New Roman"/>
              </a:rPr>
              <a:t>what </a:t>
            </a:r>
            <a:r>
              <a:rPr sz="2800" spc="-15" dirty="0">
                <a:latin typeface="Times New Roman"/>
                <a:cs typeface="Times New Roman"/>
              </a:rPr>
              <a:t>do </a:t>
            </a:r>
            <a:r>
              <a:rPr sz="2800" spc="-20" dirty="0">
                <a:latin typeface="Times New Roman"/>
                <a:cs typeface="Times New Roman"/>
              </a:rPr>
              <a:t>you</a:t>
            </a:r>
            <a:r>
              <a:rPr sz="2800" spc="-14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guarantee?)</a:t>
            </a:r>
            <a:endParaRPr sz="28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33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1065530" y="404664"/>
            <a:ext cx="699896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1" spc="-35" dirty="0">
                <a:latin typeface="Arial"/>
                <a:cs typeface="Arial"/>
              </a:rPr>
              <a:t>Service</a:t>
            </a:r>
            <a:r>
              <a:rPr sz="3600" b="1" spc="-120" dirty="0">
                <a:latin typeface="Arial"/>
                <a:cs typeface="Arial"/>
              </a:rPr>
              <a:t> </a:t>
            </a:r>
            <a:r>
              <a:rPr sz="3600" b="1" spc="-35" dirty="0">
                <a:latin typeface="Arial"/>
                <a:cs typeface="Arial"/>
              </a:rPr>
              <a:t>Guarantee</a:t>
            </a:r>
            <a:endParaRPr sz="3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65530" y="1868170"/>
            <a:ext cx="6887845" cy="40309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b="1" spc="-10" dirty="0">
                <a:latin typeface="Arial"/>
                <a:cs typeface="Arial"/>
              </a:rPr>
              <a:t>Unconditional</a:t>
            </a:r>
            <a:endParaRPr sz="2000">
              <a:latin typeface="Arial"/>
              <a:cs typeface="Arial"/>
            </a:endParaRPr>
          </a:p>
          <a:p>
            <a:pPr marL="697230" marR="5080" indent="-228600">
              <a:lnSpc>
                <a:spcPts val="2000"/>
              </a:lnSpc>
              <a:spcBef>
                <a:spcPts val="250"/>
              </a:spcBef>
              <a:buFont typeface="Symbol"/>
              <a:buChar char=""/>
              <a:tabLst>
                <a:tab pos="697230" algn="l"/>
              </a:tabLst>
            </a:pPr>
            <a:r>
              <a:rPr sz="2700" b="1" spc="-15" baseline="1543" dirty="0">
                <a:latin typeface="Arial"/>
                <a:cs typeface="Arial"/>
              </a:rPr>
              <a:t>The guarantee should make its </a:t>
            </a:r>
            <a:r>
              <a:rPr sz="2700" b="1" spc="-7" baseline="1543" dirty="0">
                <a:latin typeface="Arial"/>
                <a:cs typeface="Arial"/>
              </a:rPr>
              <a:t>promise unconditionally - 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no strings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attached.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2000" b="1" spc="-5" dirty="0">
                <a:latin typeface="Arial"/>
                <a:cs typeface="Arial"/>
              </a:rPr>
              <a:t>Meaningful</a:t>
            </a:r>
            <a:endParaRPr sz="2000">
              <a:latin typeface="Arial"/>
              <a:cs typeface="Arial"/>
            </a:endParaRPr>
          </a:p>
          <a:p>
            <a:pPr marL="697230" marR="603885" indent="-228600">
              <a:lnSpc>
                <a:spcPts val="2030"/>
              </a:lnSpc>
              <a:spcBef>
                <a:spcPts val="215"/>
              </a:spcBef>
              <a:buFont typeface="Symbol"/>
              <a:buChar char=""/>
              <a:tabLst>
                <a:tab pos="697230" algn="l"/>
              </a:tabLst>
            </a:pPr>
            <a:r>
              <a:rPr sz="2700" b="1" spc="-7" baseline="1543" dirty="0">
                <a:latin typeface="Arial"/>
                <a:cs typeface="Arial"/>
              </a:rPr>
              <a:t>It should guarantee elements </a:t>
            </a:r>
            <a:r>
              <a:rPr sz="2700" b="1" spc="-15" baseline="1543" dirty="0">
                <a:latin typeface="Arial"/>
                <a:cs typeface="Arial"/>
              </a:rPr>
              <a:t>of the </a:t>
            </a:r>
            <a:r>
              <a:rPr sz="2700" b="1" spc="-7" baseline="1543" dirty="0">
                <a:latin typeface="Arial"/>
                <a:cs typeface="Arial"/>
              </a:rPr>
              <a:t>service </a:t>
            </a:r>
            <a:r>
              <a:rPr sz="2700" b="1" spc="-15" baseline="1543" dirty="0">
                <a:latin typeface="Arial"/>
                <a:cs typeface="Arial"/>
              </a:rPr>
              <a:t>that </a:t>
            </a:r>
            <a:r>
              <a:rPr sz="2700" b="1" spc="-7" baseline="1543" dirty="0">
                <a:latin typeface="Arial"/>
                <a:cs typeface="Arial"/>
              </a:rPr>
              <a:t>are </a:t>
            </a:r>
            <a:r>
              <a:rPr sz="1800" b="1" spc="-5" dirty="0">
                <a:latin typeface="Arial"/>
                <a:cs typeface="Arial"/>
              </a:rPr>
              <a:t> important to the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customer.</a:t>
            </a:r>
            <a:endParaRPr sz="1800">
              <a:latin typeface="Arial"/>
              <a:cs typeface="Arial"/>
            </a:endParaRPr>
          </a:p>
          <a:p>
            <a:pPr marL="697230" marR="1273810" indent="-228600">
              <a:lnSpc>
                <a:spcPts val="1989"/>
              </a:lnSpc>
              <a:spcBef>
                <a:spcPts val="240"/>
              </a:spcBef>
              <a:buFont typeface="Symbol"/>
              <a:buChar char=""/>
              <a:tabLst>
                <a:tab pos="697230" algn="l"/>
              </a:tabLst>
            </a:pPr>
            <a:r>
              <a:rPr sz="2700" b="1" spc="-15" baseline="1543" dirty="0">
                <a:latin typeface="Arial"/>
                <a:cs typeface="Arial"/>
              </a:rPr>
              <a:t>The </a:t>
            </a:r>
            <a:r>
              <a:rPr sz="2700" b="1" spc="-22" baseline="1543" dirty="0">
                <a:latin typeface="Arial"/>
                <a:cs typeface="Arial"/>
              </a:rPr>
              <a:t>payout </a:t>
            </a:r>
            <a:r>
              <a:rPr sz="2700" b="1" spc="-7" baseline="1543" dirty="0">
                <a:latin typeface="Arial"/>
                <a:cs typeface="Arial"/>
              </a:rPr>
              <a:t>should cover fully the customer's 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dissatisfaction.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290"/>
              </a:lnSpc>
            </a:pPr>
            <a:r>
              <a:rPr sz="2000" b="1" spc="-10" dirty="0">
                <a:latin typeface="Arial"/>
                <a:cs typeface="Arial"/>
              </a:rPr>
              <a:t>Easy </a:t>
            </a:r>
            <a:r>
              <a:rPr sz="2000" b="1" spc="-5" dirty="0">
                <a:latin typeface="Arial"/>
                <a:cs typeface="Arial"/>
              </a:rPr>
              <a:t>to Understand </a:t>
            </a:r>
            <a:r>
              <a:rPr sz="2000" b="1" spc="-10" dirty="0">
                <a:latin typeface="Arial"/>
                <a:cs typeface="Arial"/>
              </a:rPr>
              <a:t>and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Communicate</a:t>
            </a:r>
            <a:endParaRPr sz="2000">
              <a:latin typeface="Arial"/>
              <a:cs typeface="Arial"/>
            </a:endParaRPr>
          </a:p>
          <a:p>
            <a:pPr marL="697230" indent="-229235">
              <a:lnSpc>
                <a:spcPct val="100000"/>
              </a:lnSpc>
              <a:spcBef>
                <a:spcPts val="50"/>
              </a:spcBef>
              <a:buFont typeface="Symbol"/>
              <a:buChar char=""/>
              <a:tabLst>
                <a:tab pos="697230" algn="l"/>
              </a:tabLst>
            </a:pPr>
            <a:r>
              <a:rPr sz="2700" b="1" spc="-15" baseline="1543" dirty="0">
                <a:latin typeface="Arial"/>
                <a:cs typeface="Arial"/>
              </a:rPr>
              <a:t>For </a:t>
            </a:r>
            <a:r>
              <a:rPr sz="2700" b="1" spc="-7" baseline="1543" dirty="0">
                <a:latin typeface="Arial"/>
                <a:cs typeface="Arial"/>
              </a:rPr>
              <a:t>customers - </a:t>
            </a:r>
            <a:r>
              <a:rPr sz="2700" b="1" baseline="1543" dirty="0">
                <a:latin typeface="Arial"/>
                <a:cs typeface="Arial"/>
              </a:rPr>
              <a:t>they need </a:t>
            </a:r>
            <a:r>
              <a:rPr sz="2700" b="1" spc="-7" baseline="1543" dirty="0">
                <a:latin typeface="Arial"/>
                <a:cs typeface="Arial"/>
              </a:rPr>
              <a:t>to understand </a:t>
            </a:r>
            <a:r>
              <a:rPr sz="2700" b="1" baseline="1543" dirty="0">
                <a:latin typeface="Arial"/>
                <a:cs typeface="Arial"/>
              </a:rPr>
              <a:t>what </a:t>
            </a:r>
            <a:r>
              <a:rPr sz="2700" b="1" spc="-7" baseline="1543" dirty="0">
                <a:latin typeface="Arial"/>
                <a:cs typeface="Arial"/>
              </a:rPr>
              <a:t>to</a:t>
            </a:r>
            <a:r>
              <a:rPr sz="2700" b="1" spc="-120" baseline="1543" dirty="0">
                <a:latin typeface="Arial"/>
                <a:cs typeface="Arial"/>
              </a:rPr>
              <a:t> </a:t>
            </a:r>
            <a:r>
              <a:rPr sz="2700" b="1" spc="-15" baseline="1543" dirty="0">
                <a:latin typeface="Arial"/>
                <a:cs typeface="Arial"/>
              </a:rPr>
              <a:t>expect.</a:t>
            </a:r>
            <a:endParaRPr sz="2700" baseline="1543">
              <a:latin typeface="Arial"/>
              <a:cs typeface="Arial"/>
            </a:endParaRPr>
          </a:p>
          <a:p>
            <a:pPr marL="697230" indent="-229235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697230" algn="l"/>
              </a:tabLst>
            </a:pPr>
            <a:r>
              <a:rPr sz="2700" b="1" spc="-15" baseline="1543" dirty="0">
                <a:latin typeface="Arial"/>
                <a:cs typeface="Arial"/>
              </a:rPr>
              <a:t>For employees </a:t>
            </a:r>
            <a:r>
              <a:rPr sz="2700" b="1" spc="-7" baseline="1543" dirty="0">
                <a:latin typeface="Arial"/>
                <a:cs typeface="Arial"/>
              </a:rPr>
              <a:t>- </a:t>
            </a:r>
            <a:r>
              <a:rPr sz="2700" b="1" spc="7" baseline="1543" dirty="0">
                <a:latin typeface="Arial"/>
                <a:cs typeface="Arial"/>
              </a:rPr>
              <a:t>they </a:t>
            </a:r>
            <a:r>
              <a:rPr sz="2700" b="1" spc="-7" baseline="1543" dirty="0">
                <a:latin typeface="Arial"/>
                <a:cs typeface="Arial"/>
              </a:rPr>
              <a:t>need to </a:t>
            </a:r>
            <a:r>
              <a:rPr sz="2700" b="1" spc="-15" baseline="1543" dirty="0">
                <a:latin typeface="Arial"/>
                <a:cs typeface="Arial"/>
              </a:rPr>
              <a:t>understand what </a:t>
            </a:r>
            <a:r>
              <a:rPr sz="2700" b="1" spc="-7" baseline="1543" dirty="0">
                <a:latin typeface="Arial"/>
                <a:cs typeface="Arial"/>
              </a:rPr>
              <a:t>to</a:t>
            </a:r>
            <a:r>
              <a:rPr sz="2700" b="1" spc="52" baseline="1543" dirty="0">
                <a:latin typeface="Arial"/>
                <a:cs typeface="Arial"/>
              </a:rPr>
              <a:t> </a:t>
            </a:r>
            <a:r>
              <a:rPr sz="2700" b="1" spc="-15" baseline="1543" dirty="0">
                <a:latin typeface="Arial"/>
                <a:cs typeface="Arial"/>
              </a:rPr>
              <a:t>do.</a:t>
            </a:r>
            <a:endParaRPr sz="2700" baseline="1543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000" b="1" spc="-10" dirty="0">
                <a:latin typeface="Arial"/>
                <a:cs typeface="Arial"/>
              </a:rPr>
              <a:t>Easy </a:t>
            </a:r>
            <a:r>
              <a:rPr sz="2000" b="1" spc="-5" dirty="0">
                <a:latin typeface="Arial"/>
                <a:cs typeface="Arial"/>
              </a:rPr>
              <a:t>to Invoke </a:t>
            </a:r>
            <a:r>
              <a:rPr sz="2000" b="1" spc="-15" dirty="0">
                <a:latin typeface="Arial"/>
                <a:cs typeface="Arial"/>
              </a:rPr>
              <a:t>and</a:t>
            </a:r>
            <a:r>
              <a:rPr sz="2000" b="1" spc="-10" dirty="0">
                <a:latin typeface="Arial"/>
                <a:cs typeface="Arial"/>
              </a:rPr>
              <a:t> Collect</a:t>
            </a:r>
            <a:endParaRPr sz="2000">
              <a:latin typeface="Arial"/>
              <a:cs typeface="Arial"/>
            </a:endParaRPr>
          </a:p>
          <a:p>
            <a:pPr marL="697230" marR="32384" indent="-228600">
              <a:lnSpc>
                <a:spcPts val="2030"/>
              </a:lnSpc>
              <a:spcBef>
                <a:spcPts val="225"/>
              </a:spcBef>
              <a:buFont typeface="Symbol"/>
              <a:buChar char=""/>
              <a:tabLst>
                <a:tab pos="697230" algn="l"/>
              </a:tabLst>
            </a:pPr>
            <a:r>
              <a:rPr sz="2700" b="1" spc="-7" baseline="1543" dirty="0">
                <a:latin typeface="Arial"/>
                <a:cs typeface="Arial"/>
              </a:rPr>
              <a:t>There should </a:t>
            </a:r>
            <a:r>
              <a:rPr sz="2700" b="1" spc="-15" baseline="1543" dirty="0">
                <a:latin typeface="Arial"/>
                <a:cs typeface="Arial"/>
              </a:rPr>
              <a:t>not </a:t>
            </a:r>
            <a:r>
              <a:rPr sz="2700" b="1" spc="22" baseline="1543" dirty="0">
                <a:latin typeface="Arial"/>
                <a:cs typeface="Arial"/>
              </a:rPr>
              <a:t>be </a:t>
            </a:r>
            <a:r>
              <a:rPr sz="2700" b="1" spc="-7" baseline="1543" dirty="0">
                <a:latin typeface="Arial"/>
                <a:cs typeface="Arial"/>
              </a:rPr>
              <a:t>a </a:t>
            </a:r>
            <a:r>
              <a:rPr sz="2700" b="1" spc="-15" baseline="1543" dirty="0">
                <a:latin typeface="Arial"/>
                <a:cs typeface="Arial"/>
              </a:rPr>
              <a:t>lot of hoops or </a:t>
            </a:r>
            <a:r>
              <a:rPr sz="2700" b="1" spc="-7" baseline="1543" dirty="0">
                <a:latin typeface="Arial"/>
                <a:cs typeface="Arial"/>
              </a:rPr>
              <a:t>red tape </a:t>
            </a:r>
            <a:r>
              <a:rPr sz="2700" b="1" spc="-15" baseline="1543" dirty="0">
                <a:latin typeface="Arial"/>
                <a:cs typeface="Arial"/>
              </a:rPr>
              <a:t>in </a:t>
            </a:r>
            <a:r>
              <a:rPr sz="2700" b="1" spc="-22" baseline="1543" dirty="0">
                <a:latin typeface="Arial"/>
                <a:cs typeface="Arial"/>
              </a:rPr>
              <a:t>the </a:t>
            </a:r>
            <a:r>
              <a:rPr sz="2700" b="1" spc="15" baseline="1543" dirty="0">
                <a:latin typeface="Arial"/>
                <a:cs typeface="Arial"/>
              </a:rPr>
              <a:t>way 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of </a:t>
            </a:r>
            <a:r>
              <a:rPr sz="1800" b="1" spc="-5" dirty="0">
                <a:latin typeface="Arial"/>
                <a:cs typeface="Arial"/>
              </a:rPr>
              <a:t>accessing </a:t>
            </a:r>
            <a:r>
              <a:rPr sz="1800" b="1" spc="-10" dirty="0">
                <a:latin typeface="Arial"/>
                <a:cs typeface="Arial"/>
              </a:rPr>
              <a:t>or collecting on </a:t>
            </a:r>
            <a:r>
              <a:rPr sz="1800" b="1" spc="-5" dirty="0">
                <a:latin typeface="Arial"/>
                <a:cs typeface="Arial"/>
              </a:rPr>
              <a:t>the</a:t>
            </a:r>
            <a:r>
              <a:rPr sz="1800" b="1" spc="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guarantee.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5660" y="6130290"/>
            <a:ext cx="722884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i="1" spc="-15" dirty="0">
                <a:latin typeface="Arial"/>
                <a:cs typeface="Arial"/>
              </a:rPr>
              <a:t>Source</a:t>
            </a:r>
            <a:r>
              <a:rPr sz="1000" spc="-15" dirty="0">
                <a:latin typeface="Arial"/>
                <a:cs typeface="Arial"/>
              </a:rPr>
              <a:t>: Christopher W.L. </a:t>
            </a:r>
            <a:r>
              <a:rPr sz="1000" spc="-10" dirty="0">
                <a:latin typeface="Arial"/>
                <a:cs typeface="Arial"/>
              </a:rPr>
              <a:t>Hart, “The </a:t>
            </a:r>
            <a:r>
              <a:rPr sz="1000" spc="-20" dirty="0">
                <a:latin typeface="Arial"/>
                <a:cs typeface="Arial"/>
              </a:rPr>
              <a:t>Power </a:t>
            </a:r>
            <a:r>
              <a:rPr sz="1000" spc="-15" dirty="0">
                <a:latin typeface="Arial"/>
                <a:cs typeface="Arial"/>
              </a:rPr>
              <a:t>of Unconditional Guarantees,” </a:t>
            </a:r>
            <a:r>
              <a:rPr sz="1000" i="1" spc="-15" dirty="0">
                <a:latin typeface="Arial"/>
                <a:cs typeface="Arial"/>
              </a:rPr>
              <a:t>Harvard Business Review</a:t>
            </a:r>
            <a:r>
              <a:rPr sz="1000" spc="-15" dirty="0">
                <a:latin typeface="Arial"/>
                <a:cs typeface="Arial"/>
              </a:rPr>
              <a:t>, July-August, </a:t>
            </a:r>
            <a:r>
              <a:rPr sz="1000" spc="-20" dirty="0">
                <a:latin typeface="Arial"/>
                <a:cs typeface="Arial"/>
              </a:rPr>
              <a:t>1988, </a:t>
            </a:r>
            <a:r>
              <a:rPr sz="1000" spc="-15" dirty="0">
                <a:latin typeface="Arial"/>
                <a:cs typeface="Arial"/>
              </a:rPr>
              <a:t>pp.</a:t>
            </a:r>
            <a:r>
              <a:rPr sz="1000" spc="145" dirty="0">
                <a:latin typeface="Arial"/>
                <a:cs typeface="Arial"/>
              </a:rPr>
              <a:t> </a:t>
            </a:r>
            <a:r>
              <a:rPr sz="1000" spc="-15" dirty="0">
                <a:latin typeface="Arial"/>
                <a:cs typeface="Arial"/>
              </a:rPr>
              <a:t>54-62.</a:t>
            </a:r>
            <a:endParaRPr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1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1451610" y="2148840"/>
            <a:ext cx="6390640" cy="3208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5" dirty="0">
                <a:latin typeface="Times New Roman"/>
                <a:cs typeface="Times New Roman"/>
              </a:rPr>
              <a:t>forces </a:t>
            </a:r>
            <a:r>
              <a:rPr sz="2800" spc="-30" dirty="0">
                <a:latin typeface="Times New Roman"/>
                <a:cs typeface="Times New Roman"/>
              </a:rPr>
              <a:t>company </a:t>
            </a:r>
            <a:r>
              <a:rPr sz="2800" spc="-10" dirty="0">
                <a:latin typeface="Times New Roman"/>
                <a:cs typeface="Times New Roman"/>
              </a:rPr>
              <a:t>to </a:t>
            </a:r>
            <a:r>
              <a:rPr sz="2800" spc="-25" dirty="0">
                <a:latin typeface="Times New Roman"/>
                <a:cs typeface="Times New Roman"/>
              </a:rPr>
              <a:t>focus </a:t>
            </a:r>
            <a:r>
              <a:rPr sz="2800" spc="-15" dirty="0">
                <a:latin typeface="Times New Roman"/>
                <a:cs typeface="Times New Roman"/>
              </a:rPr>
              <a:t>on</a:t>
            </a:r>
            <a:r>
              <a:rPr sz="2800" spc="-16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customers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06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0" dirty="0">
                <a:latin typeface="Times New Roman"/>
                <a:cs typeface="Times New Roman"/>
              </a:rPr>
              <a:t>sets </a:t>
            </a:r>
            <a:r>
              <a:rPr sz="2800" spc="-25" dirty="0">
                <a:latin typeface="Times New Roman"/>
                <a:cs typeface="Times New Roman"/>
              </a:rPr>
              <a:t>clear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standards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07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30" dirty="0">
                <a:latin typeface="Times New Roman"/>
                <a:cs typeface="Times New Roman"/>
              </a:rPr>
              <a:t>generates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feedback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06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5" dirty="0">
                <a:latin typeface="Times New Roman"/>
                <a:cs typeface="Times New Roman"/>
              </a:rPr>
              <a:t>forces </a:t>
            </a:r>
            <a:r>
              <a:rPr sz="2800" spc="-30" dirty="0">
                <a:latin typeface="Times New Roman"/>
                <a:cs typeface="Times New Roman"/>
              </a:rPr>
              <a:t>company </a:t>
            </a:r>
            <a:r>
              <a:rPr sz="2800" spc="-10" dirty="0">
                <a:latin typeface="Times New Roman"/>
                <a:cs typeface="Times New Roman"/>
              </a:rPr>
              <a:t>to </a:t>
            </a:r>
            <a:r>
              <a:rPr sz="2800" spc="-30" dirty="0">
                <a:latin typeface="Times New Roman"/>
                <a:cs typeface="Times New Roman"/>
              </a:rPr>
              <a:t>understand why </a:t>
            </a:r>
            <a:r>
              <a:rPr sz="2800" spc="-15" dirty="0">
                <a:latin typeface="Times New Roman"/>
                <a:cs typeface="Times New Roman"/>
              </a:rPr>
              <a:t>it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failed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07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5" dirty="0">
                <a:latin typeface="Times New Roman"/>
                <a:cs typeface="Times New Roman"/>
              </a:rPr>
              <a:t>builds </a:t>
            </a:r>
            <a:r>
              <a:rPr sz="2800" spc="-30" dirty="0">
                <a:latin typeface="Times New Roman"/>
                <a:cs typeface="Times New Roman"/>
              </a:rPr>
              <a:t>“marketing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muscle”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5576" y="332656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b="1" dirty="0" smtClean="0"/>
              <a:t>Why a good Guarantee works ?</a:t>
            </a:r>
            <a:endParaRPr lang="en-IN" sz="3200" b="1" dirty="0"/>
          </a:p>
        </p:txBody>
      </p:sp>
    </p:spTree>
    <p:extLst>
      <p:ext uri="{BB962C8B-B14F-4D97-AF65-F5344CB8AC3E}">
        <p14:creationId xmlns:p14="http://schemas.microsoft.com/office/powerpoint/2010/main" val="858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915" marR="508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pc="-15" dirty="0"/>
              <a:t>GLOBALIZATION</a:t>
            </a:r>
            <a:r>
              <a:rPr spc="-70" dirty="0"/>
              <a:t> </a:t>
            </a:r>
            <a:r>
              <a:rPr spc="-10" dirty="0"/>
              <a:t>OF  SERVICES</a:t>
            </a:r>
          </a:p>
        </p:txBody>
      </p:sp>
    </p:spTree>
    <p:extLst>
      <p:ext uri="{BB962C8B-B14F-4D97-AF65-F5344CB8AC3E}">
        <p14:creationId xmlns:p14="http://schemas.microsoft.com/office/powerpoint/2010/main" val="2702600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1043608" y="589279"/>
            <a:ext cx="7632848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1" spc="-35" dirty="0">
                <a:latin typeface="Arial"/>
                <a:cs typeface="Arial"/>
              </a:rPr>
              <a:t>Service</a:t>
            </a:r>
            <a:r>
              <a:rPr sz="3600" b="1" spc="-120" dirty="0">
                <a:latin typeface="Arial"/>
                <a:cs typeface="Arial"/>
              </a:rPr>
              <a:t> </a:t>
            </a:r>
            <a:r>
              <a:rPr sz="3600" b="1" spc="-35" dirty="0">
                <a:latin typeface="Arial"/>
                <a:cs typeface="Arial"/>
              </a:rPr>
              <a:t>Guarantees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1520" y="2072640"/>
            <a:ext cx="8733729" cy="3803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Does </a:t>
            </a:r>
            <a:r>
              <a:rPr sz="3200" spc="5" dirty="0">
                <a:latin typeface="Times New Roman"/>
                <a:cs typeface="Times New Roman"/>
              </a:rPr>
              <a:t>everyone need </a:t>
            </a:r>
            <a:r>
              <a:rPr sz="3200" dirty="0">
                <a:latin typeface="Times New Roman"/>
                <a:cs typeface="Times New Roman"/>
              </a:rPr>
              <a:t>a guarantee?</a:t>
            </a: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009900"/>
              </a:buClr>
              <a:buFont typeface="Times New Roman"/>
              <a:buChar char="•"/>
            </a:pPr>
            <a:endParaRPr sz="47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Reasons companies </a:t>
            </a:r>
            <a:r>
              <a:rPr sz="3200" spc="5" dirty="0">
                <a:latin typeface="Times New Roman"/>
                <a:cs typeface="Times New Roman"/>
              </a:rPr>
              <a:t>do </a:t>
            </a:r>
            <a:r>
              <a:rPr sz="3200" dirty="0">
                <a:latin typeface="Times New Roman"/>
                <a:cs typeface="Times New Roman"/>
              </a:rPr>
              <a:t>NOT offer</a:t>
            </a:r>
            <a:r>
              <a:rPr sz="3200" spc="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guarantees:</a:t>
            </a:r>
          </a:p>
          <a:p>
            <a:pPr marL="755650" lvl="1" indent="-285750">
              <a:lnSpc>
                <a:spcPct val="100000"/>
              </a:lnSpc>
              <a:spcBef>
                <a:spcPts val="690"/>
              </a:spcBef>
              <a:buClr>
                <a:srgbClr val="009900"/>
              </a:buClr>
              <a:buChar char="–"/>
              <a:tabLst>
                <a:tab pos="755650" algn="l"/>
              </a:tabLst>
            </a:pPr>
            <a:r>
              <a:rPr sz="2800" spc="-30" dirty="0">
                <a:latin typeface="Times New Roman"/>
                <a:cs typeface="Times New Roman"/>
              </a:rPr>
              <a:t>guarantee would </a:t>
            </a:r>
            <a:r>
              <a:rPr sz="2800" spc="-20" dirty="0">
                <a:latin typeface="Times New Roman"/>
                <a:cs typeface="Times New Roman"/>
              </a:rPr>
              <a:t>be at </a:t>
            </a:r>
            <a:r>
              <a:rPr sz="2800" spc="-25" dirty="0">
                <a:latin typeface="Times New Roman"/>
                <a:cs typeface="Times New Roman"/>
              </a:rPr>
              <a:t>odds with </a:t>
            </a:r>
            <a:r>
              <a:rPr sz="2800" spc="-30" dirty="0">
                <a:latin typeface="Times New Roman"/>
                <a:cs typeface="Times New Roman"/>
              </a:rPr>
              <a:t>company’s</a:t>
            </a:r>
            <a:r>
              <a:rPr sz="2800" spc="-16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image</a:t>
            </a:r>
            <a:endParaRPr sz="2800" dirty="0">
              <a:latin typeface="Times New Roman"/>
              <a:cs typeface="Times New Roman"/>
            </a:endParaRPr>
          </a:p>
          <a:p>
            <a:pPr marL="755650" lvl="1" indent="-285750">
              <a:lnSpc>
                <a:spcPct val="100000"/>
              </a:lnSpc>
              <a:spcBef>
                <a:spcPts val="700"/>
              </a:spcBef>
              <a:buClr>
                <a:srgbClr val="009900"/>
              </a:buClr>
              <a:buChar char="–"/>
              <a:tabLst>
                <a:tab pos="755650" algn="l"/>
              </a:tabLst>
            </a:pPr>
            <a:r>
              <a:rPr sz="2800" spc="-20" dirty="0">
                <a:latin typeface="Times New Roman"/>
                <a:cs typeface="Times New Roman"/>
              </a:rPr>
              <a:t>too </a:t>
            </a:r>
            <a:r>
              <a:rPr sz="2800" spc="-30" dirty="0">
                <a:latin typeface="Times New Roman"/>
                <a:cs typeface="Times New Roman"/>
              </a:rPr>
              <a:t>many uncontrollable external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variables</a:t>
            </a:r>
            <a:endParaRPr sz="2800" dirty="0">
              <a:latin typeface="Times New Roman"/>
              <a:cs typeface="Times New Roman"/>
            </a:endParaRPr>
          </a:p>
          <a:p>
            <a:pPr marL="755650" lvl="1" indent="-285750">
              <a:lnSpc>
                <a:spcPct val="100000"/>
              </a:lnSpc>
              <a:spcBef>
                <a:spcPts val="690"/>
              </a:spcBef>
              <a:buClr>
                <a:srgbClr val="009900"/>
              </a:buClr>
              <a:buChar char="–"/>
              <a:tabLst>
                <a:tab pos="755650" algn="l"/>
              </a:tabLst>
            </a:pPr>
            <a:r>
              <a:rPr sz="2800" spc="-25" dirty="0">
                <a:latin typeface="Times New Roman"/>
                <a:cs typeface="Times New Roman"/>
              </a:rPr>
              <a:t>fears </a:t>
            </a:r>
            <a:r>
              <a:rPr sz="2800" spc="-15" dirty="0">
                <a:latin typeface="Times New Roman"/>
                <a:cs typeface="Times New Roman"/>
              </a:rPr>
              <a:t>of </a:t>
            </a:r>
            <a:r>
              <a:rPr sz="2800" spc="-30" dirty="0">
                <a:latin typeface="Times New Roman"/>
                <a:cs typeface="Times New Roman"/>
              </a:rPr>
              <a:t>cheating </a:t>
            </a:r>
            <a:r>
              <a:rPr sz="2800" spc="-15" dirty="0">
                <a:latin typeface="Times New Roman"/>
                <a:cs typeface="Times New Roman"/>
              </a:rPr>
              <a:t>by</a:t>
            </a:r>
            <a:r>
              <a:rPr sz="2800" spc="-12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customers</a:t>
            </a:r>
            <a:endParaRPr sz="2800" dirty="0">
              <a:latin typeface="Times New Roman"/>
              <a:cs typeface="Times New Roman"/>
            </a:endParaRPr>
          </a:p>
          <a:p>
            <a:pPr marL="755650" lvl="1" indent="-285750">
              <a:lnSpc>
                <a:spcPct val="100000"/>
              </a:lnSpc>
              <a:spcBef>
                <a:spcPts val="700"/>
              </a:spcBef>
              <a:buClr>
                <a:srgbClr val="009900"/>
              </a:buClr>
              <a:buChar char="–"/>
              <a:tabLst>
                <a:tab pos="755650" algn="l"/>
              </a:tabLst>
            </a:pPr>
            <a:r>
              <a:rPr sz="2800" spc="-25" dirty="0">
                <a:latin typeface="Times New Roman"/>
                <a:cs typeface="Times New Roman"/>
              </a:rPr>
              <a:t>costs </a:t>
            </a:r>
            <a:r>
              <a:rPr sz="2800" spc="-15" dirty="0">
                <a:latin typeface="Times New Roman"/>
                <a:cs typeface="Times New Roman"/>
              </a:rPr>
              <a:t>of </a:t>
            </a:r>
            <a:r>
              <a:rPr sz="2800" spc="-20" dirty="0">
                <a:latin typeface="Times New Roman"/>
                <a:cs typeface="Times New Roman"/>
              </a:rPr>
              <a:t>the </a:t>
            </a:r>
            <a:r>
              <a:rPr sz="2800" spc="-30" dirty="0">
                <a:latin typeface="Times New Roman"/>
                <a:cs typeface="Times New Roman"/>
              </a:rPr>
              <a:t>guarantee </a:t>
            </a:r>
            <a:r>
              <a:rPr sz="2800" spc="-20" dirty="0">
                <a:latin typeface="Times New Roman"/>
                <a:cs typeface="Times New Roman"/>
              </a:rPr>
              <a:t>are too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high</a:t>
            </a:r>
            <a:endParaRPr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69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1164589" y="566420"/>
            <a:ext cx="7727891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b="1" spc="-35" dirty="0">
                <a:latin typeface="Arial"/>
                <a:cs typeface="Arial"/>
              </a:rPr>
              <a:t>Service</a:t>
            </a:r>
            <a:r>
              <a:rPr sz="3600" b="1" spc="-120" dirty="0">
                <a:latin typeface="Arial"/>
                <a:cs typeface="Arial"/>
              </a:rPr>
              <a:t> </a:t>
            </a:r>
            <a:r>
              <a:rPr sz="3600" b="1" spc="-35" dirty="0">
                <a:latin typeface="Arial"/>
                <a:cs typeface="Arial"/>
              </a:rPr>
              <a:t>Guarantees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1521" y="1700808"/>
            <a:ext cx="8731824" cy="42498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834390" indent="-342900">
              <a:lnSpc>
                <a:spcPct val="100000"/>
              </a:lnSpc>
              <a:spcBef>
                <a:spcPts val="10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5" dirty="0">
                <a:latin typeface="Times New Roman"/>
                <a:cs typeface="Times New Roman"/>
              </a:rPr>
              <a:t>service </a:t>
            </a:r>
            <a:r>
              <a:rPr sz="2800" spc="-30" dirty="0">
                <a:latin typeface="Times New Roman"/>
                <a:cs typeface="Times New Roman"/>
              </a:rPr>
              <a:t>guarantees </a:t>
            </a:r>
            <a:r>
              <a:rPr sz="2800" spc="-25" dirty="0">
                <a:latin typeface="Times New Roman"/>
                <a:cs typeface="Times New Roman"/>
              </a:rPr>
              <a:t>work for </a:t>
            </a:r>
            <a:r>
              <a:rPr sz="2800" spc="-30" dirty="0">
                <a:latin typeface="Times New Roman"/>
                <a:cs typeface="Times New Roman"/>
              </a:rPr>
              <a:t>companies who</a:t>
            </a:r>
            <a:r>
              <a:rPr sz="2800" spc="-15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are  </a:t>
            </a:r>
            <a:r>
              <a:rPr sz="2800" spc="-30" dirty="0">
                <a:latin typeface="Times New Roman"/>
                <a:cs typeface="Times New Roman"/>
              </a:rPr>
              <a:t>already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customer-focused</a:t>
            </a:r>
            <a:endParaRPr sz="2800" dirty="0">
              <a:latin typeface="Times New Roman"/>
              <a:cs typeface="Times New Roman"/>
            </a:endParaRPr>
          </a:p>
          <a:p>
            <a:pPr marL="355600" marR="270510" indent="-342900">
              <a:lnSpc>
                <a:spcPct val="100000"/>
              </a:lnSpc>
              <a:spcBef>
                <a:spcPts val="70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5" dirty="0">
                <a:latin typeface="Times New Roman"/>
                <a:cs typeface="Times New Roman"/>
              </a:rPr>
              <a:t>effective </a:t>
            </a:r>
            <a:r>
              <a:rPr sz="2800" spc="-30" dirty="0">
                <a:latin typeface="Times New Roman"/>
                <a:cs typeface="Times New Roman"/>
              </a:rPr>
              <a:t>guarantees </a:t>
            </a:r>
            <a:r>
              <a:rPr sz="2800" spc="-25" dirty="0">
                <a:latin typeface="Times New Roman"/>
                <a:cs typeface="Times New Roman"/>
              </a:rPr>
              <a:t>can </a:t>
            </a:r>
            <a:r>
              <a:rPr sz="2800" spc="-15" dirty="0">
                <a:latin typeface="Times New Roman"/>
                <a:cs typeface="Times New Roman"/>
              </a:rPr>
              <a:t>be </a:t>
            </a:r>
            <a:r>
              <a:rPr sz="2800" spc="-25" dirty="0">
                <a:latin typeface="Times New Roman"/>
                <a:cs typeface="Times New Roman"/>
              </a:rPr>
              <a:t>BIG deals </a:t>
            </a:r>
            <a:r>
              <a:rPr sz="2800" dirty="0">
                <a:latin typeface="Times New Roman"/>
                <a:cs typeface="Times New Roman"/>
              </a:rPr>
              <a:t>- </a:t>
            </a:r>
            <a:r>
              <a:rPr sz="2800" spc="-25" dirty="0">
                <a:latin typeface="Times New Roman"/>
                <a:cs typeface="Times New Roman"/>
              </a:rPr>
              <a:t>they </a:t>
            </a:r>
            <a:r>
              <a:rPr sz="2800" spc="-20" dirty="0">
                <a:latin typeface="Times New Roman"/>
                <a:cs typeface="Times New Roman"/>
              </a:rPr>
              <a:t>put</a:t>
            </a:r>
            <a:r>
              <a:rPr sz="2800" spc="-29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the  </a:t>
            </a:r>
            <a:r>
              <a:rPr sz="2800" spc="-30" dirty="0">
                <a:latin typeface="Times New Roman"/>
                <a:cs typeface="Times New Roman"/>
              </a:rPr>
              <a:t>company </a:t>
            </a:r>
            <a:r>
              <a:rPr sz="2800" spc="-15" dirty="0">
                <a:latin typeface="Times New Roman"/>
                <a:cs typeface="Times New Roman"/>
              </a:rPr>
              <a:t>at </a:t>
            </a:r>
            <a:r>
              <a:rPr sz="2800" spc="-20" dirty="0">
                <a:latin typeface="Times New Roman"/>
                <a:cs typeface="Times New Roman"/>
              </a:rPr>
              <a:t>risk </a:t>
            </a:r>
            <a:r>
              <a:rPr sz="2800" spc="-10" dirty="0">
                <a:latin typeface="Times New Roman"/>
                <a:cs typeface="Times New Roman"/>
              </a:rPr>
              <a:t>in </a:t>
            </a:r>
            <a:r>
              <a:rPr sz="2800" spc="-20" dirty="0">
                <a:latin typeface="Times New Roman"/>
                <a:cs typeface="Times New Roman"/>
              </a:rPr>
              <a:t>the </a:t>
            </a:r>
            <a:r>
              <a:rPr sz="2800" spc="-25" dirty="0">
                <a:latin typeface="Times New Roman"/>
                <a:cs typeface="Times New Roman"/>
              </a:rPr>
              <a:t>eyes </a:t>
            </a:r>
            <a:r>
              <a:rPr sz="2800" spc="-20" dirty="0">
                <a:latin typeface="Times New Roman"/>
                <a:cs typeface="Times New Roman"/>
              </a:rPr>
              <a:t>of the</a:t>
            </a:r>
            <a:r>
              <a:rPr sz="2800" spc="-25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customer</a:t>
            </a:r>
            <a:endParaRPr sz="28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9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30" dirty="0">
                <a:latin typeface="Times New Roman"/>
                <a:cs typeface="Times New Roman"/>
              </a:rPr>
              <a:t>customers </a:t>
            </a:r>
            <a:r>
              <a:rPr sz="2800" spc="-25" dirty="0">
                <a:latin typeface="Times New Roman"/>
                <a:cs typeface="Times New Roman"/>
              </a:rPr>
              <a:t>should </a:t>
            </a:r>
            <a:r>
              <a:rPr sz="2800" spc="-15" dirty="0">
                <a:latin typeface="Times New Roman"/>
                <a:cs typeface="Times New Roman"/>
              </a:rPr>
              <a:t>be </a:t>
            </a:r>
            <a:r>
              <a:rPr sz="2800" spc="-30" dirty="0">
                <a:latin typeface="Times New Roman"/>
                <a:cs typeface="Times New Roman"/>
              </a:rPr>
              <a:t>involved </a:t>
            </a:r>
            <a:r>
              <a:rPr sz="2800" spc="-10" dirty="0">
                <a:latin typeface="Times New Roman"/>
                <a:cs typeface="Times New Roman"/>
              </a:rPr>
              <a:t>in </a:t>
            </a:r>
            <a:r>
              <a:rPr sz="2800" spc="-20" dirty="0">
                <a:latin typeface="Times New Roman"/>
                <a:cs typeface="Times New Roman"/>
              </a:rPr>
              <a:t>the </a:t>
            </a:r>
            <a:r>
              <a:rPr sz="2800" spc="-25" dirty="0">
                <a:latin typeface="Times New Roman"/>
                <a:cs typeface="Times New Roman"/>
              </a:rPr>
              <a:t>design </a:t>
            </a:r>
            <a:r>
              <a:rPr sz="2800" spc="-15" dirty="0">
                <a:latin typeface="Times New Roman"/>
                <a:cs typeface="Times New Roman"/>
              </a:rPr>
              <a:t>of</a:t>
            </a:r>
            <a:r>
              <a:rPr sz="2800" spc="-23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service  </a:t>
            </a:r>
            <a:r>
              <a:rPr sz="2800" spc="-30" dirty="0">
                <a:latin typeface="Times New Roman"/>
                <a:cs typeface="Times New Roman"/>
              </a:rPr>
              <a:t>guarantees</a:t>
            </a:r>
            <a:endParaRPr sz="2800" dirty="0">
              <a:latin typeface="Times New Roman"/>
              <a:cs typeface="Times New Roman"/>
            </a:endParaRPr>
          </a:p>
          <a:p>
            <a:pPr marL="355600" marR="6350" indent="-342900">
              <a:lnSpc>
                <a:spcPct val="100000"/>
              </a:lnSpc>
              <a:spcBef>
                <a:spcPts val="70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20" dirty="0">
                <a:latin typeface="Times New Roman"/>
                <a:cs typeface="Times New Roman"/>
              </a:rPr>
              <a:t>the </a:t>
            </a:r>
            <a:r>
              <a:rPr sz="2800" spc="-30" dirty="0">
                <a:latin typeface="Times New Roman"/>
                <a:cs typeface="Times New Roman"/>
              </a:rPr>
              <a:t>guarantee </a:t>
            </a:r>
            <a:r>
              <a:rPr sz="2800" spc="-25" dirty="0">
                <a:latin typeface="Times New Roman"/>
                <a:cs typeface="Times New Roman"/>
              </a:rPr>
              <a:t>should </a:t>
            </a:r>
            <a:r>
              <a:rPr sz="2800" spc="-15" dirty="0">
                <a:latin typeface="Times New Roman"/>
                <a:cs typeface="Times New Roman"/>
              </a:rPr>
              <a:t>be so </a:t>
            </a:r>
            <a:r>
              <a:rPr sz="2800" spc="-25" dirty="0">
                <a:latin typeface="Times New Roman"/>
                <a:cs typeface="Times New Roman"/>
              </a:rPr>
              <a:t>stunning that </a:t>
            </a:r>
            <a:r>
              <a:rPr sz="2800" spc="-15" dirty="0">
                <a:latin typeface="Times New Roman"/>
                <a:cs typeface="Times New Roman"/>
              </a:rPr>
              <a:t>it </a:t>
            </a:r>
            <a:r>
              <a:rPr sz="2800" spc="-30" dirty="0">
                <a:latin typeface="Times New Roman"/>
                <a:cs typeface="Times New Roman"/>
              </a:rPr>
              <a:t>comes </a:t>
            </a:r>
            <a:r>
              <a:rPr sz="2800" spc="-20" dirty="0">
                <a:latin typeface="Times New Roman"/>
                <a:cs typeface="Times New Roman"/>
              </a:rPr>
              <a:t>as</a:t>
            </a:r>
            <a:r>
              <a:rPr sz="2800" spc="-2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  </a:t>
            </a:r>
            <a:r>
              <a:rPr sz="2800" spc="-25" dirty="0">
                <a:latin typeface="Times New Roman"/>
                <a:cs typeface="Times New Roman"/>
              </a:rPr>
              <a:t>surprise </a:t>
            </a:r>
            <a:r>
              <a:rPr sz="2800" spc="-15" dirty="0">
                <a:latin typeface="Times New Roman"/>
                <a:cs typeface="Times New Roman"/>
              </a:rPr>
              <a:t>-- </a:t>
            </a:r>
            <a:r>
              <a:rPr sz="2800" dirty="0">
                <a:latin typeface="Times New Roman"/>
                <a:cs typeface="Times New Roman"/>
              </a:rPr>
              <a:t>a </a:t>
            </a:r>
            <a:r>
              <a:rPr sz="2800" spc="-40" dirty="0">
                <a:solidFill>
                  <a:srgbClr val="009900"/>
                </a:solidFill>
                <a:latin typeface="Times New Roman"/>
                <a:cs typeface="Times New Roman"/>
              </a:rPr>
              <a:t>WOW!!</a:t>
            </a:r>
            <a:r>
              <a:rPr sz="2800" spc="-13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factor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lr>
                <a:srgbClr val="009900"/>
              </a:buClr>
              <a:buChar char="•"/>
              <a:tabLst>
                <a:tab pos="354965" algn="l"/>
                <a:tab pos="355600" algn="l"/>
              </a:tabLst>
            </a:pPr>
            <a:r>
              <a:rPr sz="2800" spc="-15" dirty="0">
                <a:latin typeface="Times New Roman"/>
                <a:cs typeface="Times New Roman"/>
              </a:rPr>
              <a:t>“it’s </a:t>
            </a:r>
            <a:r>
              <a:rPr sz="2800" spc="-20" dirty="0">
                <a:latin typeface="Times New Roman"/>
                <a:cs typeface="Times New Roman"/>
              </a:rPr>
              <a:t>the </a:t>
            </a:r>
            <a:r>
              <a:rPr sz="2800" spc="-25" dirty="0">
                <a:latin typeface="Times New Roman"/>
                <a:cs typeface="Times New Roman"/>
              </a:rPr>
              <a:t>icing </a:t>
            </a:r>
            <a:r>
              <a:rPr sz="2800" spc="-15" dirty="0">
                <a:latin typeface="Times New Roman"/>
                <a:cs typeface="Times New Roman"/>
              </a:rPr>
              <a:t>on </a:t>
            </a:r>
            <a:r>
              <a:rPr sz="2800" spc="-20" dirty="0">
                <a:latin typeface="Times New Roman"/>
                <a:cs typeface="Times New Roman"/>
              </a:rPr>
              <a:t>the </a:t>
            </a:r>
            <a:r>
              <a:rPr sz="2800" spc="-30" dirty="0">
                <a:latin typeface="Times New Roman"/>
                <a:cs typeface="Times New Roman"/>
              </a:rPr>
              <a:t>cake, </a:t>
            </a:r>
            <a:r>
              <a:rPr sz="2800" spc="-20" dirty="0">
                <a:latin typeface="Times New Roman"/>
                <a:cs typeface="Times New Roman"/>
              </a:rPr>
              <a:t>not the</a:t>
            </a:r>
            <a:r>
              <a:rPr sz="2800" spc="-21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cake”</a:t>
            </a:r>
            <a:endParaRPr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56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520" y="541684"/>
            <a:ext cx="8892480" cy="716221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709930" marR="5080" indent="-697230">
              <a:lnSpc>
                <a:spcPts val="5270"/>
              </a:lnSpc>
              <a:spcBef>
                <a:spcPts val="284"/>
              </a:spcBef>
              <a:tabLst>
                <a:tab pos="2855595" algn="l"/>
              </a:tabLst>
            </a:pPr>
            <a:r>
              <a:rPr sz="4000" spc="-10" dirty="0"/>
              <a:t>The </a:t>
            </a:r>
            <a:r>
              <a:rPr sz="4000" spc="-5" dirty="0"/>
              <a:t>Growth </a:t>
            </a:r>
            <a:r>
              <a:rPr sz="4000" dirty="0"/>
              <a:t>in</a:t>
            </a:r>
            <a:r>
              <a:rPr sz="4000" spc="-85" dirty="0"/>
              <a:t> </a:t>
            </a:r>
            <a:r>
              <a:rPr sz="4000" spc="-10" dirty="0"/>
              <a:t>Global  </a:t>
            </a:r>
            <a:r>
              <a:rPr sz="4000" dirty="0" smtClean="0"/>
              <a:t>Service</a:t>
            </a:r>
            <a:r>
              <a:rPr lang="en-IN" sz="4000" dirty="0" smtClean="0"/>
              <a:t> </a:t>
            </a:r>
            <a:r>
              <a:rPr sz="4000" spc="-10" dirty="0" smtClean="0"/>
              <a:t>Markets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840739" y="1633220"/>
            <a:ext cx="7526020" cy="3641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Globalization </a:t>
            </a:r>
            <a:r>
              <a:rPr sz="3200" dirty="0">
                <a:latin typeface="Arial"/>
                <a:cs typeface="Arial"/>
              </a:rPr>
              <a:t>refers </a:t>
            </a:r>
            <a:r>
              <a:rPr sz="3200" spc="-5" dirty="0">
                <a:latin typeface="Arial"/>
                <a:cs typeface="Arial"/>
              </a:rPr>
              <a:t>to the free  </a:t>
            </a:r>
            <a:r>
              <a:rPr sz="3200" spc="5" dirty="0">
                <a:latin typeface="Arial"/>
                <a:cs typeface="Arial"/>
              </a:rPr>
              <a:t>movement </a:t>
            </a:r>
            <a:r>
              <a:rPr sz="3200" dirty="0">
                <a:latin typeface="Arial"/>
                <a:cs typeface="Arial"/>
              </a:rPr>
              <a:t>of goods, services, </a:t>
            </a:r>
            <a:r>
              <a:rPr sz="3200" spc="-5" dirty="0">
                <a:latin typeface="Arial"/>
                <a:cs typeface="Arial"/>
              </a:rPr>
              <a:t>people,  </a:t>
            </a:r>
            <a:r>
              <a:rPr sz="3200" dirty="0">
                <a:latin typeface="Arial"/>
                <a:cs typeface="Arial"/>
              </a:rPr>
              <a:t>capital and technology across various  </a:t>
            </a:r>
            <a:r>
              <a:rPr sz="3200" spc="-5" dirty="0">
                <a:latin typeface="Arial"/>
                <a:cs typeface="Arial"/>
              </a:rPr>
              <a:t>countries in the</a:t>
            </a:r>
            <a:r>
              <a:rPr sz="3200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world</a:t>
            </a:r>
            <a:endParaRPr sz="320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790"/>
              </a:spcBef>
              <a:buChar char="•"/>
              <a:tabLst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WTO </a:t>
            </a:r>
            <a:r>
              <a:rPr sz="3200" dirty="0">
                <a:latin typeface="Arial"/>
                <a:cs typeface="Arial"/>
              </a:rPr>
              <a:t>( </a:t>
            </a:r>
            <a:r>
              <a:rPr sz="3200" spc="-5" dirty="0">
                <a:latin typeface="Arial"/>
                <a:cs typeface="Arial"/>
              </a:rPr>
              <a:t>World </a:t>
            </a:r>
            <a:r>
              <a:rPr sz="3200" dirty="0">
                <a:latin typeface="Arial"/>
                <a:cs typeface="Arial"/>
              </a:rPr>
              <a:t>Trade</a:t>
            </a:r>
            <a:r>
              <a:rPr sz="3200" spc="-1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Organization)</a:t>
            </a:r>
            <a:endParaRPr sz="3200">
              <a:latin typeface="Arial"/>
              <a:cs typeface="Arial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GATT ( General Agreement on </a:t>
            </a:r>
            <a:r>
              <a:rPr sz="3200" spc="-5" dirty="0">
                <a:latin typeface="Arial"/>
                <a:cs typeface="Arial"/>
              </a:rPr>
              <a:t>Tariffs  </a:t>
            </a:r>
            <a:r>
              <a:rPr sz="3200" dirty="0">
                <a:latin typeface="Arial"/>
                <a:cs typeface="Arial"/>
              </a:rPr>
              <a:t>and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Trade)</a:t>
            </a:r>
            <a:endParaRPr sz="3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321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268760"/>
            <a:ext cx="8640958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342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Services Need to go Transnational ???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35991405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254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856984" cy="99060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Transnational Strategy – Global Strategy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348880"/>
            <a:ext cx="8153400" cy="3747120"/>
          </a:xfrm>
        </p:spPr>
        <p:txBody>
          <a:bodyPr/>
          <a:lstStyle/>
          <a:p>
            <a:r>
              <a:rPr lang="en-IN" dirty="0" smtClean="0"/>
              <a:t>Involves integration of strategy formulation and implementation across all countries where service is in business.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88492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Features of Transnational Services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10851924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929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07504" y="332656"/>
            <a:ext cx="903649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Factors </a:t>
            </a:r>
            <a:r>
              <a:rPr sz="4000" spc="-10" dirty="0"/>
              <a:t>Influencing</a:t>
            </a:r>
            <a:r>
              <a:rPr sz="4000" spc="-25" dirty="0"/>
              <a:t> </a:t>
            </a:r>
            <a:r>
              <a:rPr lang="en-IN" sz="4000" spc="-10" dirty="0" smtClean="0"/>
              <a:t>Transnational Strategies</a:t>
            </a:r>
            <a:endParaRPr sz="4000" spc="-1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41150409"/>
              </p:ext>
            </p:extLst>
          </p:nvPr>
        </p:nvGraphicFramePr>
        <p:xfrm>
          <a:off x="179512" y="1600200"/>
          <a:ext cx="8712968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2861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404664"/>
            <a:ext cx="903649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Factors </a:t>
            </a:r>
            <a:r>
              <a:rPr sz="4000" spc="-10" dirty="0"/>
              <a:t>Influencing</a:t>
            </a:r>
            <a:r>
              <a:rPr sz="4000" spc="-25" dirty="0"/>
              <a:t> </a:t>
            </a:r>
            <a:r>
              <a:rPr lang="en-IN" sz="4000" spc="-10" dirty="0" smtClean="0"/>
              <a:t>Transnational Strategies</a:t>
            </a:r>
            <a:endParaRPr sz="4000"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840739" y="1531620"/>
            <a:ext cx="4710430" cy="120396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Change </a:t>
            </a:r>
            <a:r>
              <a:rPr sz="3200" spc="-5" dirty="0">
                <a:latin typeface="Arial"/>
                <a:cs typeface="Arial"/>
              </a:rPr>
              <a:t>in </a:t>
            </a:r>
            <a:r>
              <a:rPr sz="3200" dirty="0">
                <a:latin typeface="Arial"/>
                <a:cs typeface="Arial"/>
              </a:rPr>
              <a:t>social</a:t>
            </a:r>
            <a:r>
              <a:rPr sz="3200" spc="-5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factors</a:t>
            </a:r>
            <a:endParaRPr sz="3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Changes </a:t>
            </a:r>
            <a:r>
              <a:rPr sz="3200" spc="-5" dirty="0">
                <a:latin typeface="Arial"/>
                <a:cs typeface="Arial"/>
              </a:rPr>
              <a:t>in</a:t>
            </a:r>
            <a:r>
              <a:rPr sz="3200" spc="-4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technology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484254" y="2811779"/>
            <a:ext cx="88582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latin typeface="Arial"/>
                <a:cs typeface="Arial"/>
              </a:rPr>
              <a:t>l</a:t>
            </a:r>
            <a:r>
              <a:rPr sz="3200" spc="5" dirty="0">
                <a:latin typeface="Arial"/>
                <a:cs typeface="Arial"/>
              </a:rPr>
              <a:t>eg</a:t>
            </a:r>
            <a:r>
              <a:rPr sz="3200" spc="-5" dirty="0">
                <a:latin typeface="Arial"/>
                <a:cs typeface="Arial"/>
              </a:rPr>
              <a:t>al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739" y="2811779"/>
            <a:ext cx="6276975" cy="3355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9177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  <a:tab pos="2565400" algn="l"/>
                <a:tab pos="3461385" algn="l"/>
                <a:tab pos="5396865" algn="l"/>
              </a:tabLst>
            </a:pPr>
            <a:r>
              <a:rPr sz="3200" spc="5" dirty="0">
                <a:latin typeface="Arial"/>
                <a:cs typeface="Arial"/>
              </a:rPr>
              <a:t>C</a:t>
            </a:r>
            <a:r>
              <a:rPr sz="3200" spc="-5" dirty="0">
                <a:latin typeface="Arial"/>
                <a:cs typeface="Arial"/>
              </a:rPr>
              <a:t>h</a:t>
            </a:r>
            <a:r>
              <a:rPr sz="3200" spc="5" dirty="0">
                <a:latin typeface="Arial"/>
                <a:cs typeface="Arial"/>
              </a:rPr>
              <a:t>ange</a:t>
            </a:r>
            <a:r>
              <a:rPr sz="3200" dirty="0">
                <a:latin typeface="Arial"/>
                <a:cs typeface="Arial"/>
              </a:rPr>
              <a:t>s	</a:t>
            </a:r>
            <a:r>
              <a:rPr sz="3200" spc="-5" dirty="0">
                <a:latin typeface="Arial"/>
                <a:cs typeface="Arial"/>
              </a:rPr>
              <a:t>i</a:t>
            </a:r>
            <a:r>
              <a:rPr sz="3200" dirty="0">
                <a:latin typeface="Arial"/>
                <a:cs typeface="Arial"/>
              </a:rPr>
              <a:t>n	</a:t>
            </a:r>
            <a:r>
              <a:rPr sz="3200" spc="5" dirty="0">
                <a:latin typeface="Arial"/>
                <a:cs typeface="Arial"/>
              </a:rPr>
              <a:t>po</a:t>
            </a:r>
            <a:r>
              <a:rPr sz="3200" spc="-5" dirty="0">
                <a:latin typeface="Arial"/>
                <a:cs typeface="Arial"/>
              </a:rPr>
              <a:t>lit</a:t>
            </a:r>
            <a:r>
              <a:rPr sz="3200" spc="-15" dirty="0">
                <a:latin typeface="Arial"/>
                <a:cs typeface="Arial"/>
              </a:rPr>
              <a:t>i</a:t>
            </a:r>
            <a:r>
              <a:rPr sz="3200" spc="5" dirty="0">
                <a:latin typeface="Arial"/>
                <a:cs typeface="Arial"/>
              </a:rPr>
              <a:t>ca</a:t>
            </a:r>
            <a:r>
              <a:rPr sz="3200" dirty="0">
                <a:latin typeface="Arial"/>
                <a:cs typeface="Arial"/>
              </a:rPr>
              <a:t>l	</a:t>
            </a:r>
            <a:r>
              <a:rPr sz="3200" spc="5" dirty="0">
                <a:latin typeface="Arial"/>
                <a:cs typeface="Arial"/>
              </a:rPr>
              <a:t>an</a:t>
            </a:r>
            <a:r>
              <a:rPr sz="3200" dirty="0">
                <a:latin typeface="Arial"/>
                <a:cs typeface="Arial"/>
              </a:rPr>
              <a:t>d  </a:t>
            </a:r>
            <a:r>
              <a:rPr sz="3200" spc="-5" dirty="0">
                <a:latin typeface="Arial"/>
                <a:cs typeface="Arial"/>
              </a:rPr>
              <a:t>conditions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Competition </a:t>
            </a:r>
            <a:r>
              <a:rPr sz="3200" spc="-5" dirty="0">
                <a:latin typeface="Arial"/>
                <a:cs typeface="Arial"/>
              </a:rPr>
              <a:t>in the</a:t>
            </a:r>
            <a:r>
              <a:rPr sz="3200" spc="-1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market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Competitive</a:t>
            </a:r>
            <a:r>
              <a:rPr sz="3200" spc="-1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advantage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Regulations </a:t>
            </a:r>
            <a:r>
              <a:rPr sz="3200" spc="-5" dirty="0">
                <a:latin typeface="Arial"/>
                <a:cs typeface="Arial"/>
              </a:rPr>
              <a:t>in </a:t>
            </a:r>
            <a:r>
              <a:rPr sz="3200" spc="5" dirty="0">
                <a:latin typeface="Arial"/>
                <a:cs typeface="Arial"/>
              </a:rPr>
              <a:t>home</a:t>
            </a:r>
            <a:r>
              <a:rPr sz="3200" spc="-2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country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Lack of </a:t>
            </a:r>
            <a:r>
              <a:rPr sz="3200" spc="5" dirty="0">
                <a:latin typeface="Arial"/>
                <a:cs typeface="Arial"/>
              </a:rPr>
              <a:t>demand </a:t>
            </a:r>
            <a:r>
              <a:rPr sz="3200" spc="-5" dirty="0">
                <a:latin typeface="Arial"/>
                <a:cs typeface="Arial"/>
              </a:rPr>
              <a:t>in </a:t>
            </a:r>
            <a:r>
              <a:rPr sz="3200" spc="5" dirty="0">
                <a:latin typeface="Arial"/>
                <a:cs typeface="Arial"/>
              </a:rPr>
              <a:t>home</a:t>
            </a:r>
            <a:r>
              <a:rPr sz="3200" spc="-6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country</a:t>
            </a:r>
            <a:endParaRPr sz="3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113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86</TotalTime>
  <Words>535</Words>
  <Application>Microsoft Office PowerPoint</Application>
  <PresentationFormat>On-screen Show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Unit-4 SERVICES MARKETING  Dr.Rupal Shroff</vt:lpstr>
      <vt:lpstr>GLOBALIZATION OF  SERVICES</vt:lpstr>
      <vt:lpstr>The Growth in Global  Service Markets</vt:lpstr>
      <vt:lpstr>PowerPoint Presentation</vt:lpstr>
      <vt:lpstr>Services Need to go Transnational ???</vt:lpstr>
      <vt:lpstr>Transnational Strategy – Global Strategy</vt:lpstr>
      <vt:lpstr>Features of Transnational Services</vt:lpstr>
      <vt:lpstr>Factors Influencing Transnational Strategies</vt:lpstr>
      <vt:lpstr>Factors Influencing Transnational Strategies</vt:lpstr>
      <vt:lpstr>Overseas Market Entry Decisions</vt:lpstr>
      <vt:lpstr>Assessing Globalization</vt:lpstr>
      <vt:lpstr>Challenges in the Global Market</vt:lpstr>
      <vt:lpstr>Challenges in the Global Market</vt:lpstr>
      <vt:lpstr>Factors Influencing Success of A  Global Firm</vt:lpstr>
      <vt:lpstr>International Strategies</vt:lpstr>
      <vt:lpstr>SERVICE GUARANTEE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GUARANTEE</dc:title>
  <dc:creator>Aaryan</dc:creator>
  <cp:lastModifiedBy>Aaryan</cp:lastModifiedBy>
  <cp:revision>11</cp:revision>
  <dcterms:created xsi:type="dcterms:W3CDTF">2020-10-26T13:31:16Z</dcterms:created>
  <dcterms:modified xsi:type="dcterms:W3CDTF">2020-11-05T03:11:45Z</dcterms:modified>
</cp:coreProperties>
</file>