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2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101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2475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542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2465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74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588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34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443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467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675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6437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8F79B-C017-42ED-8A05-DB4A7E2D1341}" type="datetimeFigureOut">
              <a:rPr lang="en-IN" smtClean="0"/>
              <a:t>06/09/2020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DE860-C1CF-4F62-B760-DAF65D8AB1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185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MiF9Bv-72s" TargetMode="External"/><Relationship Id="rId2" Type="http://schemas.openxmlformats.org/officeDocument/2006/relationships/hyperlink" Target="https://www.marxists.org/reference/archive/adorno/1944/culture-industry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X2YNeG9k_S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sz="6600" b="1" dirty="0" smtClean="0"/>
              <a:t>Frankfurt School</a:t>
            </a:r>
            <a:endParaRPr lang="en-IN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7272808" cy="1752600"/>
          </a:xfrm>
        </p:spPr>
        <p:txBody>
          <a:bodyPr/>
          <a:lstStyle/>
          <a:p>
            <a:r>
              <a:rPr lang="en-IN" dirty="0" smtClean="0"/>
              <a:t>Theodor </a:t>
            </a:r>
            <a:r>
              <a:rPr lang="en-IN" dirty="0" err="1" smtClean="0"/>
              <a:t>Adorno</a:t>
            </a:r>
            <a:r>
              <a:rPr lang="en-IN" dirty="0" smtClean="0"/>
              <a:t> and Max </a:t>
            </a:r>
            <a:r>
              <a:rPr lang="en-IN" dirty="0" err="1" smtClean="0"/>
              <a:t>Horkheimer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9085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term Frankfurt School informally describes the works of scholarship and the intellectuals who were the Institute for Social Research (</a:t>
            </a:r>
            <a:r>
              <a:rPr lang="en-US" i="1" dirty="0" err="1"/>
              <a:t>Institut</a:t>
            </a:r>
            <a:r>
              <a:rPr lang="en-US" i="1" dirty="0"/>
              <a:t> </a:t>
            </a:r>
            <a:r>
              <a:rPr lang="en-US" i="1" dirty="0" err="1"/>
              <a:t>für</a:t>
            </a:r>
            <a:r>
              <a:rPr lang="en-US" i="1" dirty="0"/>
              <a:t> </a:t>
            </a:r>
            <a:r>
              <a:rPr lang="en-US" i="1" dirty="0" err="1"/>
              <a:t>Sozialforschung</a:t>
            </a:r>
            <a:r>
              <a:rPr lang="en-US" dirty="0"/>
              <a:t>), an adjunct organization at Goethe University Frankfurt, founded in </a:t>
            </a:r>
            <a:r>
              <a:rPr lang="en-US" dirty="0" smtClean="0"/>
              <a:t>1923.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0812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Max </a:t>
            </a:r>
            <a:r>
              <a:rPr lang="en-IN" dirty="0" err="1" smtClean="0"/>
              <a:t>Horkheimer</a:t>
            </a:r>
            <a:r>
              <a:rPr lang="en-IN" dirty="0" smtClean="0"/>
              <a:t> and Theodor </a:t>
            </a:r>
            <a:r>
              <a:rPr lang="en-IN" dirty="0" err="1" smtClean="0"/>
              <a:t>Adorno</a:t>
            </a:r>
            <a:r>
              <a:rPr lang="en-IN" dirty="0" smtClean="0"/>
              <a:t> </a:t>
            </a:r>
            <a:br>
              <a:rPr lang="en-IN" dirty="0" smtClean="0"/>
            </a:br>
            <a:endParaRPr lang="en-IN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08" b="9381"/>
          <a:stretch/>
        </p:blipFill>
        <p:spPr>
          <a:xfrm>
            <a:off x="395892" y="1124744"/>
            <a:ext cx="8748108" cy="4805001"/>
          </a:xfrm>
        </p:spPr>
      </p:pic>
    </p:spTree>
    <p:extLst>
      <p:ext uri="{BB962C8B-B14F-4D97-AF65-F5344CB8AC3E}">
        <p14:creationId xmlns:p14="http://schemas.microsoft.com/office/powerpoint/2010/main" val="62098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Culture Industry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r>
              <a:rPr lang="en-US" dirty="0"/>
              <a:t>The term </a:t>
            </a:r>
            <a:r>
              <a:rPr lang="en-US" b="1" dirty="0"/>
              <a:t>culture industry</a:t>
            </a:r>
            <a:r>
              <a:rPr lang="en-US" dirty="0"/>
              <a:t> </a:t>
            </a:r>
            <a:r>
              <a:rPr lang="en-US" dirty="0" smtClean="0"/>
              <a:t>was </a:t>
            </a:r>
            <a:r>
              <a:rPr lang="en-US" dirty="0"/>
              <a:t>coined by  Theodor </a:t>
            </a:r>
            <a:r>
              <a:rPr lang="en-US" dirty="0" err="1"/>
              <a:t>Adorno</a:t>
            </a:r>
            <a:r>
              <a:rPr lang="en-US" dirty="0"/>
              <a:t> (1903–1969) and Max </a:t>
            </a:r>
            <a:r>
              <a:rPr lang="en-US" dirty="0" err="1"/>
              <a:t>Horkheimer</a:t>
            </a:r>
            <a:r>
              <a:rPr lang="en-US" dirty="0"/>
              <a:t> (</a:t>
            </a:r>
            <a:r>
              <a:rPr lang="en-US" dirty="0" smtClean="0"/>
              <a:t>1895–1973).</a:t>
            </a:r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was presented </a:t>
            </a:r>
            <a:r>
              <a:rPr lang="en-US" dirty="0" smtClean="0"/>
              <a:t>in </a:t>
            </a:r>
            <a:r>
              <a:rPr lang="en-US" dirty="0"/>
              <a:t>the chapter "The Culture Industry: Enlightenment as Mass Deception", of the book </a:t>
            </a:r>
            <a:r>
              <a:rPr lang="en-US" i="1" u="sng" dirty="0"/>
              <a:t>Dialectic of Enlightenment</a:t>
            </a:r>
            <a:r>
              <a:rPr lang="en-US" u="sng" dirty="0"/>
              <a:t> </a:t>
            </a:r>
            <a:r>
              <a:rPr lang="en-US" dirty="0"/>
              <a:t>(1947)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19974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 </a:t>
            </a:r>
            <a:r>
              <a:rPr lang="en-US" dirty="0" smtClean="0"/>
              <a:t>Popular culture is like </a:t>
            </a:r>
            <a:r>
              <a:rPr lang="en-US" dirty="0"/>
              <a:t>to a factory producing standardized cultural goods—films, radio </a:t>
            </a:r>
            <a:r>
              <a:rPr lang="en-US" dirty="0" err="1"/>
              <a:t>programmes</a:t>
            </a:r>
            <a:r>
              <a:rPr lang="en-US" dirty="0"/>
              <a:t>, magazines, etc.—that are used to manipulate mass society into </a:t>
            </a:r>
            <a:r>
              <a:rPr lang="en-US" dirty="0" smtClean="0"/>
              <a:t>passivity.</a:t>
            </a:r>
            <a:endParaRPr lang="en-US" baseline="30000" dirty="0"/>
          </a:p>
          <a:p>
            <a:endParaRPr lang="en-US" baseline="30000" dirty="0" smtClean="0"/>
          </a:p>
          <a:p>
            <a:r>
              <a:rPr lang="en-US" dirty="0" smtClean="0"/>
              <a:t>Consumption </a:t>
            </a:r>
            <a:r>
              <a:rPr lang="en-US" dirty="0"/>
              <a:t>of the easy pleasures of popular culture, made available by the mass communications media, </a:t>
            </a:r>
            <a:r>
              <a:rPr lang="en-US" dirty="0" smtClean="0"/>
              <a:t>makes </a:t>
            </a:r>
            <a:r>
              <a:rPr lang="en-US" dirty="0"/>
              <a:t>people </a:t>
            </a:r>
            <a:r>
              <a:rPr lang="en-US" dirty="0" smtClean="0"/>
              <a:t>-</a:t>
            </a:r>
          </a:p>
          <a:p>
            <a:pPr marL="514350" indent="-514350">
              <a:buAutoNum type="arabicParenR"/>
            </a:pPr>
            <a:r>
              <a:rPr lang="en-US" dirty="0" smtClean="0"/>
              <a:t>Docile</a:t>
            </a:r>
          </a:p>
          <a:p>
            <a:pPr marL="514350" indent="-514350">
              <a:buAutoNum type="arabicParenR"/>
            </a:pPr>
            <a:r>
              <a:rPr lang="en-US" dirty="0"/>
              <a:t>C</a:t>
            </a:r>
            <a:r>
              <a:rPr lang="en-US" dirty="0" smtClean="0"/>
              <a:t>ontent</a:t>
            </a:r>
            <a:r>
              <a:rPr lang="en-US" dirty="0"/>
              <a:t>, 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Homogeneous</a:t>
            </a:r>
          </a:p>
          <a:p>
            <a:pPr marL="0" indent="0">
              <a:buNone/>
            </a:pPr>
            <a:r>
              <a:rPr lang="en-US" dirty="0" smtClean="0"/>
              <a:t>no </a:t>
            </a:r>
            <a:r>
              <a:rPr lang="en-US" dirty="0"/>
              <a:t>matter how difficult their economic circumstances</a:t>
            </a:r>
            <a:r>
              <a:rPr lang="en-US" dirty="0" smtClean="0"/>
              <a:t>.</a:t>
            </a:r>
            <a:r>
              <a:rPr lang="en-US" dirty="0"/>
              <a:t> 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49168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Examples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/>
              <a:t>Lot of content during lockdown</a:t>
            </a:r>
          </a:p>
          <a:p>
            <a:r>
              <a:rPr lang="en-IN" dirty="0" err="1" smtClean="0"/>
              <a:t>Whatsapp</a:t>
            </a:r>
            <a:r>
              <a:rPr lang="en-IN" dirty="0" smtClean="0"/>
              <a:t> forwards</a:t>
            </a:r>
          </a:p>
          <a:p>
            <a:r>
              <a:rPr lang="en-IN" dirty="0" smtClean="0"/>
              <a:t>Films-Sequel-prequel, cross overs</a:t>
            </a:r>
          </a:p>
          <a:p>
            <a:r>
              <a:rPr lang="en-IN" dirty="0" smtClean="0"/>
              <a:t>Web Series- more…more and more</a:t>
            </a:r>
          </a:p>
          <a:p>
            <a:r>
              <a:rPr lang="en-IN" dirty="0" smtClean="0"/>
              <a:t>Songs</a:t>
            </a:r>
          </a:p>
          <a:p>
            <a:endParaRPr lang="en-IN" dirty="0"/>
          </a:p>
          <a:p>
            <a:endParaRPr lang="en-IN" dirty="0" smtClean="0"/>
          </a:p>
          <a:p>
            <a:r>
              <a:rPr lang="en-IN" dirty="0" smtClean="0"/>
              <a:t>An insatiable appetite for content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93346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5069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inherent danger of the culture industry is the cultivation of false psychological needs that can only be met and satisfied by the products of capitalism.</a:t>
            </a:r>
          </a:p>
          <a:p>
            <a:endParaRPr lang="en-US" dirty="0"/>
          </a:p>
          <a:p>
            <a:r>
              <a:rPr lang="en-US" dirty="0" err="1" smtClean="0"/>
              <a:t>Adorno</a:t>
            </a:r>
            <a:r>
              <a:rPr lang="en-US" dirty="0" smtClean="0"/>
              <a:t> and </a:t>
            </a:r>
            <a:r>
              <a:rPr lang="en-US" dirty="0" err="1" smtClean="0"/>
              <a:t>Horkheimer</a:t>
            </a:r>
            <a:r>
              <a:rPr lang="en-US" dirty="0" smtClean="0"/>
              <a:t> especially perceived mass-produced culture as dangerous to the more technically and intellectually difficult high arts. </a:t>
            </a:r>
          </a:p>
          <a:p>
            <a:endParaRPr lang="en-US" dirty="0"/>
          </a:p>
          <a:p>
            <a:r>
              <a:rPr lang="en-US" dirty="0" smtClean="0"/>
              <a:t>In contrast, true psychological needs are freedom, creativity, and genuine happiness, which refer to an earlier demarcation of human needs, established by Herbert Marcuse.</a:t>
            </a:r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02332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References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>
                <a:hlinkClick r:id=""/>
              </a:rPr>
              <a:t>https://</a:t>
            </a:r>
            <a:r>
              <a:rPr lang="en-IN" dirty="0" smtClean="0">
                <a:hlinkClick r:id="rId2"/>
              </a:rPr>
              <a:t>www.marxists.org/reference/archive/adorno/1944/culture-industry.htm</a:t>
            </a:r>
            <a:endParaRPr lang="en-IN" dirty="0" smtClean="0"/>
          </a:p>
          <a:p>
            <a:r>
              <a:rPr lang="en-IN" dirty="0">
                <a:hlinkClick r:id="rId3"/>
              </a:rPr>
              <a:t>https://</a:t>
            </a:r>
            <a:r>
              <a:rPr lang="en-IN" dirty="0" smtClean="0">
                <a:hlinkClick r:id="rId3"/>
              </a:rPr>
              <a:t>www.youtube.com/watch?v=vMiF9Bv-72s</a:t>
            </a:r>
            <a:endParaRPr lang="en-IN" dirty="0" smtClean="0"/>
          </a:p>
          <a:p>
            <a:r>
              <a:rPr lang="en-IN">
                <a:hlinkClick r:id="rId4"/>
              </a:rPr>
              <a:t>https://</a:t>
            </a:r>
            <a:r>
              <a:rPr lang="en-IN" smtClean="0">
                <a:hlinkClick r:id="rId4"/>
              </a:rPr>
              <a:t>www.youtube.com/watch?v=X2YNeG9k_S4</a:t>
            </a:r>
            <a:endParaRPr lang="en-IN" smtClean="0"/>
          </a:p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1922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27</TotalTime>
  <Words>91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Frankfurt School</vt:lpstr>
      <vt:lpstr>PowerPoint Presentation</vt:lpstr>
      <vt:lpstr>Max Horkheimer and Theodor Adorno  </vt:lpstr>
      <vt:lpstr>Culture Industry</vt:lpstr>
      <vt:lpstr>PowerPoint Presentation</vt:lpstr>
      <vt:lpstr>Examples</vt:lpstr>
      <vt:lpstr>PowerPoint Presentation</vt:lpstr>
      <vt:lpstr>References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Frankfurt School</dc:title>
  <dc:creator>HP</dc:creator>
  <cp:lastModifiedBy>HP</cp:lastModifiedBy>
  <cp:revision>8</cp:revision>
  <dcterms:created xsi:type="dcterms:W3CDTF">2020-07-29T01:59:45Z</dcterms:created>
  <dcterms:modified xsi:type="dcterms:W3CDTF">2020-09-06T17:24:45Z</dcterms:modified>
</cp:coreProperties>
</file>