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7"/>
  </p:notesMasterIdLst>
  <p:sldIdLst>
    <p:sldId id="256" r:id="rId2"/>
    <p:sldId id="296" r:id="rId3"/>
    <p:sldId id="297" r:id="rId4"/>
    <p:sldId id="298" r:id="rId5"/>
    <p:sldId id="287" r:id="rId6"/>
    <p:sldId id="288" r:id="rId7"/>
    <p:sldId id="289" r:id="rId8"/>
    <p:sldId id="290" r:id="rId9"/>
    <p:sldId id="291" r:id="rId10"/>
    <p:sldId id="292" r:id="rId11"/>
    <p:sldId id="293" r:id="rId12"/>
    <p:sldId id="294" r:id="rId13"/>
    <p:sldId id="295" r:id="rId14"/>
    <p:sldId id="299" r:id="rId15"/>
    <p:sldId id="300" r:id="rId16"/>
    <p:sldId id="257" r:id="rId17"/>
    <p:sldId id="258" r:id="rId18"/>
    <p:sldId id="259" r:id="rId19"/>
    <p:sldId id="260" r:id="rId20"/>
    <p:sldId id="261" r:id="rId21"/>
    <p:sldId id="262" r:id="rId22"/>
    <p:sldId id="263" r:id="rId23"/>
    <p:sldId id="264" r:id="rId24"/>
    <p:sldId id="265" r:id="rId25"/>
    <p:sldId id="266" r:id="rId26"/>
    <p:sldId id="267" r:id="rId27"/>
    <p:sldId id="268" r:id="rId28"/>
    <p:sldId id="269" r:id="rId29"/>
    <p:sldId id="270" r:id="rId30"/>
    <p:sldId id="271" r:id="rId31"/>
    <p:sldId id="272" r:id="rId32"/>
    <p:sldId id="273" r:id="rId33"/>
    <p:sldId id="274" r:id="rId34"/>
    <p:sldId id="275" r:id="rId35"/>
    <p:sldId id="276" r:id="rId36"/>
    <p:sldId id="277" r:id="rId37"/>
    <p:sldId id="278" r:id="rId38"/>
    <p:sldId id="279" r:id="rId39"/>
    <p:sldId id="280" r:id="rId40"/>
    <p:sldId id="281" r:id="rId41"/>
    <p:sldId id="282" r:id="rId42"/>
    <p:sldId id="283" r:id="rId43"/>
    <p:sldId id="284" r:id="rId44"/>
    <p:sldId id="285" r:id="rId45"/>
    <p:sldId id="286" r:id="rId46"/>
  </p:sldIdLst>
  <p:sldSz cx="9144000" cy="5143500" type="screen16x9"/>
  <p:notesSz cx="6858000" cy="9144000"/>
  <p:embeddedFontLst>
    <p:embeddedFont>
      <p:font typeface="Amatic SC" charset="-79"/>
      <p:regular r:id="rId48"/>
      <p:bold r:id="rId49"/>
    </p:embeddedFont>
    <p:embeddedFont>
      <p:font typeface="Source Code Pro" charset="0"/>
      <p:regular r:id="rId50"/>
      <p:bold r:id="rId51"/>
    </p:embeddedFont>
    <p:embeddedFont>
      <p:font typeface="Calibri" pitchFamily="34"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1F31AAA9-992F-4718-BEBD-DC19A5029338}">
  <a:tblStyle styleId="{1F31AAA9-992F-4718-BEBD-DC19A5029338}"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87" d="100"/>
          <a:sy n="87" d="100"/>
        </p:scale>
        <p:origin x="-864" y="-78"/>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 name="Google Shape;5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3" name="Google Shape;113;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6" name="Google Shape;126;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 name="Google Shape;132;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0" name="Google Shape;140;p14: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1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p1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1" name="Google Shape;161;p1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7" name="Google Shape;167;p1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4" name="Google Shape;174;p19: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 name="Google Shape;60;p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1" name="Google Shape;181;p2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8" name="Google Shape;188;p2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2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2" name="Google Shape;202;p2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6" name="Google Shape;216;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9" name="Google Shape;229;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0" name="Google Shape;250;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7" name="Google Shape;257;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 name="Google Shape;99;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34290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2"/>
          <p:cNvSpPr txBox="1">
            <a:spLocks noGrp="1"/>
          </p:cNvSpPr>
          <p:nvPr>
            <p:ph type="ctrTitle"/>
          </p:nvPr>
        </p:nvSpPr>
        <p:spPr>
          <a:xfrm>
            <a:off x="311700" y="392150"/>
            <a:ext cx="8520600" cy="2690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8000"/>
              <a:buNone/>
              <a:defRPr sz="8000"/>
            </a:lvl1pPr>
            <a:lvl2pPr lvl="1" algn="ctr">
              <a:lnSpc>
                <a:spcPct val="100000"/>
              </a:lnSpc>
              <a:spcBef>
                <a:spcPts val="0"/>
              </a:spcBef>
              <a:spcAft>
                <a:spcPts val="0"/>
              </a:spcAft>
              <a:buSzPts val="8000"/>
              <a:buNone/>
              <a:defRPr sz="8000"/>
            </a:lvl2pPr>
            <a:lvl3pPr lvl="2" algn="ctr">
              <a:lnSpc>
                <a:spcPct val="100000"/>
              </a:lnSpc>
              <a:spcBef>
                <a:spcPts val="0"/>
              </a:spcBef>
              <a:spcAft>
                <a:spcPts val="0"/>
              </a:spcAft>
              <a:buSzPts val="8000"/>
              <a:buNone/>
              <a:defRPr sz="8000"/>
            </a:lvl3pPr>
            <a:lvl4pPr lvl="3" algn="ctr">
              <a:lnSpc>
                <a:spcPct val="100000"/>
              </a:lnSpc>
              <a:spcBef>
                <a:spcPts val="0"/>
              </a:spcBef>
              <a:spcAft>
                <a:spcPts val="0"/>
              </a:spcAft>
              <a:buSzPts val="8000"/>
              <a:buNone/>
              <a:defRPr sz="8000"/>
            </a:lvl4pPr>
            <a:lvl5pPr lvl="4" algn="ctr">
              <a:lnSpc>
                <a:spcPct val="100000"/>
              </a:lnSpc>
              <a:spcBef>
                <a:spcPts val="0"/>
              </a:spcBef>
              <a:spcAft>
                <a:spcPts val="0"/>
              </a:spcAft>
              <a:buSzPts val="8000"/>
              <a:buNone/>
              <a:defRPr sz="8000"/>
            </a:lvl5pPr>
            <a:lvl6pPr lvl="5" algn="ctr">
              <a:lnSpc>
                <a:spcPct val="100000"/>
              </a:lnSpc>
              <a:spcBef>
                <a:spcPts val="0"/>
              </a:spcBef>
              <a:spcAft>
                <a:spcPts val="0"/>
              </a:spcAft>
              <a:buSzPts val="8000"/>
              <a:buNone/>
              <a:defRPr sz="8000"/>
            </a:lvl6pPr>
            <a:lvl7pPr lvl="6" algn="ctr">
              <a:lnSpc>
                <a:spcPct val="100000"/>
              </a:lnSpc>
              <a:spcBef>
                <a:spcPts val="0"/>
              </a:spcBef>
              <a:spcAft>
                <a:spcPts val="0"/>
              </a:spcAft>
              <a:buSzPts val="8000"/>
              <a:buNone/>
              <a:defRPr sz="8000"/>
            </a:lvl7pPr>
            <a:lvl8pPr lvl="7" algn="ctr">
              <a:lnSpc>
                <a:spcPct val="100000"/>
              </a:lnSpc>
              <a:spcBef>
                <a:spcPts val="0"/>
              </a:spcBef>
              <a:spcAft>
                <a:spcPts val="0"/>
              </a:spcAft>
              <a:buSzPts val="8000"/>
              <a:buNone/>
              <a:defRPr sz="8000"/>
            </a:lvl8pPr>
            <a:lvl9pPr lvl="8" algn="ctr">
              <a:lnSpc>
                <a:spcPct val="100000"/>
              </a:lnSpc>
              <a:spcBef>
                <a:spcPts val="0"/>
              </a:spcBef>
              <a:spcAft>
                <a:spcPts val="0"/>
              </a:spcAft>
              <a:buSzPts val="8000"/>
              <a:buNone/>
              <a:defRPr sz="8000"/>
            </a:lvl9pPr>
          </a:lstStyle>
          <a:p>
            <a:endParaRPr/>
          </a:p>
        </p:txBody>
      </p:sp>
      <p:sp>
        <p:nvSpPr>
          <p:cNvPr id="12" name="Google Shape;12;p2"/>
          <p:cNvSpPr txBox="1">
            <a:spLocks noGrp="1"/>
          </p:cNvSpPr>
          <p:nvPr>
            <p:ph type="subTitle" idx="1"/>
          </p:nvPr>
        </p:nvSpPr>
        <p:spPr>
          <a:xfrm>
            <a:off x="311700" y="3890400"/>
            <a:ext cx="8520600" cy="706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1"/>
              </a:buClr>
              <a:buSzPts val="2100"/>
              <a:buNone/>
              <a:defRPr sz="2100" b="1">
                <a:solidFill>
                  <a:schemeClr val="accent1"/>
                </a:solidFill>
              </a:defRPr>
            </a:lvl1pPr>
            <a:lvl2pPr lvl="1" algn="ctr">
              <a:lnSpc>
                <a:spcPct val="100000"/>
              </a:lnSpc>
              <a:spcBef>
                <a:spcPts val="0"/>
              </a:spcBef>
              <a:spcAft>
                <a:spcPts val="0"/>
              </a:spcAft>
              <a:buClr>
                <a:schemeClr val="accent1"/>
              </a:buClr>
              <a:buSzPts val="2100"/>
              <a:buNone/>
              <a:defRPr sz="2100" b="1">
                <a:solidFill>
                  <a:schemeClr val="accent1"/>
                </a:solidFill>
              </a:defRPr>
            </a:lvl2pPr>
            <a:lvl3pPr lvl="2" algn="ctr">
              <a:lnSpc>
                <a:spcPct val="100000"/>
              </a:lnSpc>
              <a:spcBef>
                <a:spcPts val="0"/>
              </a:spcBef>
              <a:spcAft>
                <a:spcPts val="0"/>
              </a:spcAft>
              <a:buClr>
                <a:schemeClr val="accent1"/>
              </a:buClr>
              <a:buSzPts val="2100"/>
              <a:buNone/>
              <a:defRPr sz="2100" b="1">
                <a:solidFill>
                  <a:schemeClr val="accent1"/>
                </a:solidFill>
              </a:defRPr>
            </a:lvl3pPr>
            <a:lvl4pPr lvl="3" algn="ctr">
              <a:lnSpc>
                <a:spcPct val="100000"/>
              </a:lnSpc>
              <a:spcBef>
                <a:spcPts val="0"/>
              </a:spcBef>
              <a:spcAft>
                <a:spcPts val="0"/>
              </a:spcAft>
              <a:buClr>
                <a:schemeClr val="accent1"/>
              </a:buClr>
              <a:buSzPts val="2100"/>
              <a:buNone/>
              <a:defRPr sz="2100" b="1">
                <a:solidFill>
                  <a:schemeClr val="accent1"/>
                </a:solidFill>
              </a:defRPr>
            </a:lvl4pPr>
            <a:lvl5pPr lvl="4" algn="ctr">
              <a:lnSpc>
                <a:spcPct val="100000"/>
              </a:lnSpc>
              <a:spcBef>
                <a:spcPts val="0"/>
              </a:spcBef>
              <a:spcAft>
                <a:spcPts val="0"/>
              </a:spcAft>
              <a:buClr>
                <a:schemeClr val="accent1"/>
              </a:buClr>
              <a:buSzPts val="2100"/>
              <a:buNone/>
              <a:defRPr sz="2100" b="1">
                <a:solidFill>
                  <a:schemeClr val="accent1"/>
                </a:solidFill>
              </a:defRPr>
            </a:lvl5pPr>
            <a:lvl6pPr lvl="5" algn="ctr">
              <a:lnSpc>
                <a:spcPct val="100000"/>
              </a:lnSpc>
              <a:spcBef>
                <a:spcPts val="0"/>
              </a:spcBef>
              <a:spcAft>
                <a:spcPts val="0"/>
              </a:spcAft>
              <a:buClr>
                <a:schemeClr val="accent1"/>
              </a:buClr>
              <a:buSzPts val="2100"/>
              <a:buNone/>
              <a:defRPr sz="2100" b="1">
                <a:solidFill>
                  <a:schemeClr val="accent1"/>
                </a:solidFill>
              </a:defRPr>
            </a:lvl6pPr>
            <a:lvl7pPr lvl="6" algn="ctr">
              <a:lnSpc>
                <a:spcPct val="100000"/>
              </a:lnSpc>
              <a:spcBef>
                <a:spcPts val="0"/>
              </a:spcBef>
              <a:spcAft>
                <a:spcPts val="0"/>
              </a:spcAft>
              <a:buClr>
                <a:schemeClr val="accent1"/>
              </a:buClr>
              <a:buSzPts val="2100"/>
              <a:buNone/>
              <a:defRPr sz="2100" b="1">
                <a:solidFill>
                  <a:schemeClr val="accent1"/>
                </a:solidFill>
              </a:defRPr>
            </a:lvl7pPr>
            <a:lvl8pPr lvl="7" algn="ctr">
              <a:lnSpc>
                <a:spcPct val="100000"/>
              </a:lnSpc>
              <a:spcBef>
                <a:spcPts val="0"/>
              </a:spcBef>
              <a:spcAft>
                <a:spcPts val="0"/>
              </a:spcAft>
              <a:buClr>
                <a:schemeClr val="accent1"/>
              </a:buClr>
              <a:buSzPts val="2100"/>
              <a:buNone/>
              <a:defRPr sz="2100" b="1">
                <a:solidFill>
                  <a:schemeClr val="accent1"/>
                </a:solidFill>
              </a:defRPr>
            </a:lvl8pPr>
            <a:lvl9pPr lvl="8" algn="ctr">
              <a:lnSpc>
                <a:spcPct val="100000"/>
              </a:lnSpc>
              <a:spcBef>
                <a:spcPts val="0"/>
              </a:spcBef>
              <a:spcAft>
                <a:spcPts val="0"/>
              </a:spcAft>
              <a:buClr>
                <a:schemeClr val="accent1"/>
              </a:buClr>
              <a:buSzPts val="2100"/>
              <a:buNone/>
              <a:defRPr sz="2100" b="1">
                <a:solidFill>
                  <a:schemeClr val="accent1"/>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1"/>
          <p:cNvSpPr txBox="1">
            <a:spLocks noGrp="1"/>
          </p:cNvSpPr>
          <p:nvPr>
            <p:ph type="body" idx="1"/>
          </p:nvPr>
        </p:nvSpPr>
        <p:spPr>
          <a:xfrm>
            <a:off x="319500" y="4230575"/>
            <a:ext cx="5998800" cy="5988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accent1"/>
              </a:buClr>
              <a:buSzPts val="2400"/>
              <a:buFont typeface="Amatic SC"/>
              <a:buNone/>
              <a:defRPr sz="2400" b="1">
                <a:solidFill>
                  <a:schemeClr val="accent1"/>
                </a:solidFill>
                <a:latin typeface="Amatic SC"/>
                <a:ea typeface="Amatic SC"/>
                <a:cs typeface="Amatic SC"/>
                <a:sym typeface="Amatic SC"/>
              </a:defRPr>
            </a:lvl1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2"/>
          <p:cNvSpPr txBox="1">
            <a:spLocks noGrp="1"/>
          </p:cNvSpPr>
          <p:nvPr>
            <p:ph type="title" hasCustomPrompt="1"/>
          </p:nvPr>
        </p:nvSpPr>
        <p:spPr>
          <a:xfrm>
            <a:off x="311700" y="1240275"/>
            <a:ext cx="8520600" cy="1981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2000"/>
              <a:buNone/>
              <a:defRPr sz="12000">
                <a:solidFill>
                  <a:schemeClr val="lt1"/>
                </a:solidFill>
                <a:highlight>
                  <a:schemeClr val="accent1"/>
                </a:highlight>
              </a:defRPr>
            </a:lvl1pPr>
            <a:lvl2pPr lvl="1" algn="ctr">
              <a:lnSpc>
                <a:spcPct val="100000"/>
              </a:lnSpc>
              <a:spcBef>
                <a:spcPts val="0"/>
              </a:spcBef>
              <a:spcAft>
                <a:spcPts val="0"/>
              </a:spcAft>
              <a:buClr>
                <a:schemeClr val="lt1"/>
              </a:buClr>
              <a:buSzPts val="12000"/>
              <a:buNone/>
              <a:defRPr sz="12000">
                <a:solidFill>
                  <a:schemeClr val="lt1"/>
                </a:solidFill>
                <a:highlight>
                  <a:schemeClr val="accent1"/>
                </a:highlight>
              </a:defRPr>
            </a:lvl2pPr>
            <a:lvl3pPr lvl="2" algn="ctr">
              <a:lnSpc>
                <a:spcPct val="100000"/>
              </a:lnSpc>
              <a:spcBef>
                <a:spcPts val="0"/>
              </a:spcBef>
              <a:spcAft>
                <a:spcPts val="0"/>
              </a:spcAft>
              <a:buClr>
                <a:schemeClr val="lt1"/>
              </a:buClr>
              <a:buSzPts val="12000"/>
              <a:buNone/>
              <a:defRPr sz="12000">
                <a:solidFill>
                  <a:schemeClr val="lt1"/>
                </a:solidFill>
                <a:highlight>
                  <a:schemeClr val="accent1"/>
                </a:highlight>
              </a:defRPr>
            </a:lvl3pPr>
            <a:lvl4pPr lvl="3" algn="ctr">
              <a:lnSpc>
                <a:spcPct val="100000"/>
              </a:lnSpc>
              <a:spcBef>
                <a:spcPts val="0"/>
              </a:spcBef>
              <a:spcAft>
                <a:spcPts val="0"/>
              </a:spcAft>
              <a:buClr>
                <a:schemeClr val="lt1"/>
              </a:buClr>
              <a:buSzPts val="12000"/>
              <a:buNone/>
              <a:defRPr sz="12000">
                <a:solidFill>
                  <a:schemeClr val="lt1"/>
                </a:solidFill>
                <a:highlight>
                  <a:schemeClr val="accent1"/>
                </a:highlight>
              </a:defRPr>
            </a:lvl4pPr>
            <a:lvl5pPr lvl="4" algn="ctr">
              <a:lnSpc>
                <a:spcPct val="100000"/>
              </a:lnSpc>
              <a:spcBef>
                <a:spcPts val="0"/>
              </a:spcBef>
              <a:spcAft>
                <a:spcPts val="0"/>
              </a:spcAft>
              <a:buClr>
                <a:schemeClr val="lt1"/>
              </a:buClr>
              <a:buSzPts val="12000"/>
              <a:buNone/>
              <a:defRPr sz="12000">
                <a:solidFill>
                  <a:schemeClr val="lt1"/>
                </a:solidFill>
                <a:highlight>
                  <a:schemeClr val="accent1"/>
                </a:highlight>
              </a:defRPr>
            </a:lvl5pPr>
            <a:lvl6pPr lvl="5" algn="ctr">
              <a:lnSpc>
                <a:spcPct val="100000"/>
              </a:lnSpc>
              <a:spcBef>
                <a:spcPts val="0"/>
              </a:spcBef>
              <a:spcAft>
                <a:spcPts val="0"/>
              </a:spcAft>
              <a:buClr>
                <a:schemeClr val="lt1"/>
              </a:buClr>
              <a:buSzPts val="12000"/>
              <a:buNone/>
              <a:defRPr sz="12000">
                <a:solidFill>
                  <a:schemeClr val="lt1"/>
                </a:solidFill>
                <a:highlight>
                  <a:schemeClr val="accent1"/>
                </a:highlight>
              </a:defRPr>
            </a:lvl6pPr>
            <a:lvl7pPr lvl="6" algn="ctr">
              <a:lnSpc>
                <a:spcPct val="100000"/>
              </a:lnSpc>
              <a:spcBef>
                <a:spcPts val="0"/>
              </a:spcBef>
              <a:spcAft>
                <a:spcPts val="0"/>
              </a:spcAft>
              <a:buClr>
                <a:schemeClr val="lt1"/>
              </a:buClr>
              <a:buSzPts val="12000"/>
              <a:buNone/>
              <a:defRPr sz="12000">
                <a:solidFill>
                  <a:schemeClr val="lt1"/>
                </a:solidFill>
                <a:highlight>
                  <a:schemeClr val="accent1"/>
                </a:highlight>
              </a:defRPr>
            </a:lvl7pPr>
            <a:lvl8pPr lvl="7" algn="ctr">
              <a:lnSpc>
                <a:spcPct val="100000"/>
              </a:lnSpc>
              <a:spcBef>
                <a:spcPts val="0"/>
              </a:spcBef>
              <a:spcAft>
                <a:spcPts val="0"/>
              </a:spcAft>
              <a:buClr>
                <a:schemeClr val="lt1"/>
              </a:buClr>
              <a:buSzPts val="12000"/>
              <a:buNone/>
              <a:defRPr sz="12000">
                <a:solidFill>
                  <a:schemeClr val="lt1"/>
                </a:solidFill>
                <a:highlight>
                  <a:schemeClr val="accent1"/>
                </a:highlight>
              </a:defRPr>
            </a:lvl8pPr>
            <a:lvl9pPr lvl="8" algn="ctr">
              <a:lnSpc>
                <a:spcPct val="100000"/>
              </a:lnSpc>
              <a:spcBef>
                <a:spcPts val="0"/>
              </a:spcBef>
              <a:spcAft>
                <a:spcPts val="0"/>
              </a:spcAft>
              <a:buClr>
                <a:schemeClr val="lt1"/>
              </a:buClr>
              <a:buSzPts val="12000"/>
              <a:buNone/>
              <a:defRPr sz="12000">
                <a:solidFill>
                  <a:schemeClr val="lt1"/>
                </a:solidFill>
                <a:highlight>
                  <a:schemeClr val="accent1"/>
                </a:highlight>
              </a:defRPr>
            </a:lvl9pPr>
          </a:lstStyle>
          <a:p>
            <a:r>
              <a:t>xx%</a:t>
            </a:r>
          </a:p>
        </p:txBody>
      </p:sp>
      <p:sp>
        <p:nvSpPr>
          <p:cNvPr id="50" name="Google Shape;50;p12"/>
          <p:cNvSpPr txBox="1">
            <a:spLocks noGrp="1"/>
          </p:cNvSpPr>
          <p:nvPr>
            <p:ph type="body" idx="1"/>
          </p:nvPr>
        </p:nvSpPr>
        <p:spPr>
          <a:xfrm>
            <a:off x="311700" y="33046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Clr>
                <a:schemeClr val="accent1"/>
              </a:buClr>
              <a:buSzPts val="1800"/>
              <a:buChar char="●"/>
              <a:defRPr>
                <a:solidFill>
                  <a:schemeClr val="accent1"/>
                </a:solidFill>
                <a:highlight>
                  <a:schemeClr val="dk1"/>
                </a:highlight>
              </a:defRPr>
            </a:lvl1pPr>
            <a:lvl2pPr marL="914400" lvl="1"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2pPr>
            <a:lvl3pPr marL="1371600" lvl="2"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3pPr>
            <a:lvl4pPr marL="1828800" lvl="3"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4pPr>
            <a:lvl5pPr marL="2286000" lvl="4"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5pPr>
            <a:lvl6pPr marL="2743200" lvl="5"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6pPr>
            <a:lvl7pPr marL="3200400" lvl="6"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7pPr>
            <a:lvl8pPr marL="3657600" lvl="7"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8pPr>
            <a:lvl9pPr marL="4114800" lvl="8" indent="-317500" algn="ctr">
              <a:lnSpc>
                <a:spcPct val="115000"/>
              </a:lnSpc>
              <a:spcBef>
                <a:spcPts val="1600"/>
              </a:spcBef>
              <a:spcAft>
                <a:spcPts val="1600"/>
              </a:spcAft>
              <a:buClr>
                <a:schemeClr val="accent1"/>
              </a:buClr>
              <a:buSzPts val="1400"/>
              <a:buChar char="■"/>
              <a:defRPr>
                <a:solidFill>
                  <a:schemeClr val="accent1"/>
                </a:solidFill>
                <a:highlight>
                  <a:schemeClr val="dk1"/>
                </a:highlight>
              </a:defRPr>
            </a:lvl9pPr>
          </a:lstStyle>
          <a:p>
            <a:endParaRPr/>
          </a:p>
        </p:txBody>
      </p:sp>
      <p:sp>
        <p:nvSpPr>
          <p:cNvPr id="51" name="Google Shape;51;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
        <p:cNvGrpSpPr/>
        <p:nvPr/>
      </p:nvGrpSpPr>
      <p:grpSpPr>
        <a:xfrm>
          <a:off x="0" y="0"/>
          <a:ext cx="0" cy="0"/>
          <a:chOff x="0" y="0"/>
          <a:chExt cx="0" cy="0"/>
        </a:xfrm>
      </p:grpSpPr>
      <p:sp>
        <p:nvSpPr>
          <p:cNvPr id="15" name="Google Shape;15;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4200"/>
              <a:buNone/>
              <a:defRPr/>
            </a:lvl1pPr>
            <a:lvl2pPr lvl="1" algn="l">
              <a:lnSpc>
                <a:spcPct val="100000"/>
              </a:lnSpc>
              <a:spcBef>
                <a:spcPts val="0"/>
              </a:spcBef>
              <a:spcAft>
                <a:spcPts val="0"/>
              </a:spcAft>
              <a:buSzPts val="4200"/>
              <a:buNone/>
              <a:defRPr/>
            </a:lvl2pPr>
            <a:lvl3pPr lvl="2" algn="l">
              <a:lnSpc>
                <a:spcPct val="100000"/>
              </a:lnSpc>
              <a:spcBef>
                <a:spcPts val="0"/>
              </a:spcBef>
              <a:spcAft>
                <a:spcPts val="0"/>
              </a:spcAft>
              <a:buSzPts val="4200"/>
              <a:buNone/>
              <a:defRPr/>
            </a:lvl3pPr>
            <a:lvl4pPr lvl="3" algn="l">
              <a:lnSpc>
                <a:spcPct val="100000"/>
              </a:lnSpc>
              <a:spcBef>
                <a:spcPts val="0"/>
              </a:spcBef>
              <a:spcAft>
                <a:spcPts val="0"/>
              </a:spcAft>
              <a:buSzPts val="4200"/>
              <a:buNone/>
              <a:defRPr/>
            </a:lvl4pPr>
            <a:lvl5pPr lvl="4" algn="l">
              <a:lnSpc>
                <a:spcPct val="100000"/>
              </a:lnSpc>
              <a:spcBef>
                <a:spcPts val="0"/>
              </a:spcBef>
              <a:spcAft>
                <a:spcPts val="0"/>
              </a:spcAft>
              <a:buSzPts val="4200"/>
              <a:buNone/>
              <a:defRPr/>
            </a:lvl5pPr>
            <a:lvl6pPr lvl="5" algn="l">
              <a:lnSpc>
                <a:spcPct val="100000"/>
              </a:lnSpc>
              <a:spcBef>
                <a:spcPts val="0"/>
              </a:spcBef>
              <a:spcAft>
                <a:spcPts val="0"/>
              </a:spcAft>
              <a:buSzPts val="4200"/>
              <a:buNone/>
              <a:defRPr/>
            </a:lvl6pPr>
            <a:lvl7pPr lvl="6" algn="l">
              <a:lnSpc>
                <a:spcPct val="100000"/>
              </a:lnSpc>
              <a:spcBef>
                <a:spcPts val="0"/>
              </a:spcBef>
              <a:spcAft>
                <a:spcPts val="0"/>
              </a:spcAft>
              <a:buSzPts val="4200"/>
              <a:buNone/>
              <a:defRPr/>
            </a:lvl7pPr>
            <a:lvl8pPr lvl="7" algn="l">
              <a:lnSpc>
                <a:spcPct val="100000"/>
              </a:lnSpc>
              <a:spcBef>
                <a:spcPts val="0"/>
              </a:spcBef>
              <a:spcAft>
                <a:spcPts val="0"/>
              </a:spcAft>
              <a:buSzPts val="4200"/>
              <a:buNone/>
              <a:defRPr/>
            </a:lvl8pPr>
            <a:lvl9pPr lvl="8" algn="l">
              <a:lnSpc>
                <a:spcPct val="100000"/>
              </a:lnSpc>
              <a:spcBef>
                <a:spcPts val="0"/>
              </a:spcBef>
              <a:spcAft>
                <a:spcPts val="0"/>
              </a:spcAft>
              <a:buSzPts val="4200"/>
              <a:buNone/>
              <a:defRPr/>
            </a:lvl9pPr>
          </a:lstStyle>
          <a:p>
            <a:endParaRPr/>
          </a:p>
        </p:txBody>
      </p:sp>
      <p:sp>
        <p:nvSpPr>
          <p:cNvPr id="18" name="Google Shape;18;p4"/>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04800" y="309350"/>
            <a:ext cx="8537700" cy="748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4000"/>
              <a:buNone/>
              <a:defRPr sz="4000"/>
            </a:lvl1pPr>
            <a:lvl2pPr lvl="1" algn="l">
              <a:lnSpc>
                <a:spcPct val="100000"/>
              </a:lnSpc>
              <a:spcBef>
                <a:spcPts val="0"/>
              </a:spcBef>
              <a:spcAft>
                <a:spcPts val="0"/>
              </a:spcAft>
              <a:buSzPts val="4000"/>
              <a:buNone/>
              <a:defRPr sz="4000"/>
            </a:lvl2pPr>
            <a:lvl3pPr lvl="2" algn="l">
              <a:lnSpc>
                <a:spcPct val="100000"/>
              </a:lnSpc>
              <a:spcBef>
                <a:spcPts val="0"/>
              </a:spcBef>
              <a:spcAft>
                <a:spcPts val="0"/>
              </a:spcAft>
              <a:buSzPts val="4000"/>
              <a:buNone/>
              <a:defRPr sz="4000"/>
            </a:lvl3pPr>
            <a:lvl4pPr lvl="3" algn="l">
              <a:lnSpc>
                <a:spcPct val="100000"/>
              </a:lnSpc>
              <a:spcBef>
                <a:spcPts val="0"/>
              </a:spcBef>
              <a:spcAft>
                <a:spcPts val="0"/>
              </a:spcAft>
              <a:buSzPts val="4000"/>
              <a:buNone/>
              <a:defRPr sz="4000"/>
            </a:lvl4pPr>
            <a:lvl5pPr lvl="4" algn="l">
              <a:lnSpc>
                <a:spcPct val="100000"/>
              </a:lnSpc>
              <a:spcBef>
                <a:spcPts val="0"/>
              </a:spcBef>
              <a:spcAft>
                <a:spcPts val="0"/>
              </a:spcAft>
              <a:buSzPts val="4000"/>
              <a:buNone/>
              <a:defRPr sz="4000"/>
            </a:lvl5pPr>
            <a:lvl6pPr lvl="5" algn="l">
              <a:lnSpc>
                <a:spcPct val="100000"/>
              </a:lnSpc>
              <a:spcBef>
                <a:spcPts val="0"/>
              </a:spcBef>
              <a:spcAft>
                <a:spcPts val="0"/>
              </a:spcAft>
              <a:buSzPts val="4000"/>
              <a:buNone/>
              <a:defRPr sz="4000"/>
            </a:lvl6pPr>
            <a:lvl7pPr lvl="6" algn="l">
              <a:lnSpc>
                <a:spcPct val="100000"/>
              </a:lnSpc>
              <a:spcBef>
                <a:spcPts val="0"/>
              </a:spcBef>
              <a:spcAft>
                <a:spcPts val="0"/>
              </a:spcAft>
              <a:buSzPts val="4000"/>
              <a:buNone/>
              <a:defRPr sz="4000"/>
            </a:lvl7pPr>
            <a:lvl8pPr lvl="7" algn="l">
              <a:lnSpc>
                <a:spcPct val="100000"/>
              </a:lnSpc>
              <a:spcBef>
                <a:spcPts val="0"/>
              </a:spcBef>
              <a:spcAft>
                <a:spcPts val="0"/>
              </a:spcAft>
              <a:buSzPts val="4000"/>
              <a:buNone/>
              <a:defRPr sz="4000"/>
            </a:lvl8pPr>
            <a:lvl9pPr lvl="8" algn="l">
              <a:lnSpc>
                <a:spcPct val="100000"/>
              </a:lnSpc>
              <a:spcBef>
                <a:spcPts val="0"/>
              </a:spcBef>
              <a:spcAft>
                <a:spcPts val="0"/>
              </a:spcAft>
              <a:buSzPts val="4000"/>
              <a:buNone/>
              <a:defRPr sz="4000"/>
            </a:lvl9pPr>
          </a:lstStyle>
          <a:p>
            <a:endParaRPr/>
          </a:p>
        </p:txBody>
      </p:sp>
      <p:sp>
        <p:nvSpPr>
          <p:cNvPr id="22" name="Google Shape;2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2802750" y="802500"/>
            <a:ext cx="3538500" cy="3538500"/>
          </a:xfrm>
          <a:prstGeom prst="rect">
            <a:avLst/>
          </a:prstGeom>
          <a:solidFill>
            <a:srgbClr val="FFFFFF"/>
          </a:solid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25" name="Google Shape;25;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7"/>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4200"/>
              <a:buNone/>
              <a:defRPr/>
            </a:lvl1pPr>
            <a:lvl2pPr lvl="1" algn="l">
              <a:lnSpc>
                <a:spcPct val="100000"/>
              </a:lnSpc>
              <a:spcBef>
                <a:spcPts val="0"/>
              </a:spcBef>
              <a:spcAft>
                <a:spcPts val="0"/>
              </a:spcAft>
              <a:buSzPts val="4200"/>
              <a:buNone/>
              <a:defRPr/>
            </a:lvl2pPr>
            <a:lvl3pPr lvl="2" algn="l">
              <a:lnSpc>
                <a:spcPct val="100000"/>
              </a:lnSpc>
              <a:spcBef>
                <a:spcPts val="0"/>
              </a:spcBef>
              <a:spcAft>
                <a:spcPts val="0"/>
              </a:spcAft>
              <a:buSzPts val="4200"/>
              <a:buNone/>
              <a:defRPr/>
            </a:lvl3pPr>
            <a:lvl4pPr lvl="3" algn="l">
              <a:lnSpc>
                <a:spcPct val="100000"/>
              </a:lnSpc>
              <a:spcBef>
                <a:spcPts val="0"/>
              </a:spcBef>
              <a:spcAft>
                <a:spcPts val="0"/>
              </a:spcAft>
              <a:buSzPts val="4200"/>
              <a:buNone/>
              <a:defRPr/>
            </a:lvl4pPr>
            <a:lvl5pPr lvl="4" algn="l">
              <a:lnSpc>
                <a:spcPct val="100000"/>
              </a:lnSpc>
              <a:spcBef>
                <a:spcPts val="0"/>
              </a:spcBef>
              <a:spcAft>
                <a:spcPts val="0"/>
              </a:spcAft>
              <a:buSzPts val="4200"/>
              <a:buNone/>
              <a:defRPr/>
            </a:lvl5pPr>
            <a:lvl6pPr lvl="5" algn="l">
              <a:lnSpc>
                <a:spcPct val="100000"/>
              </a:lnSpc>
              <a:spcBef>
                <a:spcPts val="0"/>
              </a:spcBef>
              <a:spcAft>
                <a:spcPts val="0"/>
              </a:spcAft>
              <a:buSzPts val="4200"/>
              <a:buNone/>
              <a:defRPr/>
            </a:lvl6pPr>
            <a:lvl7pPr lvl="6" algn="l">
              <a:lnSpc>
                <a:spcPct val="100000"/>
              </a:lnSpc>
              <a:spcBef>
                <a:spcPts val="0"/>
              </a:spcBef>
              <a:spcAft>
                <a:spcPts val="0"/>
              </a:spcAft>
              <a:buSzPts val="4200"/>
              <a:buNone/>
              <a:defRPr/>
            </a:lvl7pPr>
            <a:lvl8pPr lvl="7" algn="l">
              <a:lnSpc>
                <a:spcPct val="100000"/>
              </a:lnSpc>
              <a:spcBef>
                <a:spcPts val="0"/>
              </a:spcBef>
              <a:spcAft>
                <a:spcPts val="0"/>
              </a:spcAft>
              <a:buSzPts val="4200"/>
              <a:buNone/>
              <a:defRPr/>
            </a:lvl8pPr>
            <a:lvl9pPr lvl="8" algn="l">
              <a:lnSpc>
                <a:spcPct val="100000"/>
              </a:lnSpc>
              <a:spcBef>
                <a:spcPts val="0"/>
              </a:spcBef>
              <a:spcAft>
                <a:spcPts val="0"/>
              </a:spcAft>
              <a:buSzPts val="4200"/>
              <a:buNone/>
              <a:defRPr/>
            </a:lvl9pPr>
          </a:lstStyle>
          <a:p>
            <a:endParaRPr/>
          </a:p>
        </p:txBody>
      </p:sp>
      <p:sp>
        <p:nvSpPr>
          <p:cNvPr id="28" name="Google Shape;28;p7"/>
          <p:cNvSpPr txBox="1">
            <a:spLocks noGrp="1"/>
          </p:cNvSpPr>
          <p:nvPr>
            <p:ph type="body" idx="1"/>
          </p:nvPr>
        </p:nvSpPr>
        <p:spPr>
          <a:xfrm>
            <a:off x="311700" y="1228675"/>
            <a:ext cx="3999900" cy="334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9" name="Google Shape;29;p7"/>
          <p:cNvSpPr txBox="1">
            <a:spLocks noGrp="1"/>
          </p:cNvSpPr>
          <p:nvPr>
            <p:ph type="body" idx="2"/>
          </p:nvPr>
        </p:nvSpPr>
        <p:spPr>
          <a:xfrm>
            <a:off x="4832400" y="1228675"/>
            <a:ext cx="3999900" cy="334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0" name="Google Shape;30;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000"/>
              <a:buNone/>
              <a:defRPr sz="3000">
                <a:highlight>
                  <a:schemeClr val="dk1"/>
                </a:highlight>
              </a:defRPr>
            </a:lvl1pPr>
            <a:lvl2pPr lvl="1" algn="l">
              <a:lnSpc>
                <a:spcPct val="100000"/>
              </a:lnSpc>
              <a:spcBef>
                <a:spcPts val="0"/>
              </a:spcBef>
              <a:spcAft>
                <a:spcPts val="0"/>
              </a:spcAft>
              <a:buSzPts val="3000"/>
              <a:buNone/>
              <a:defRPr sz="3000">
                <a:highlight>
                  <a:schemeClr val="dk1"/>
                </a:highlight>
              </a:defRPr>
            </a:lvl2pPr>
            <a:lvl3pPr lvl="2" algn="l">
              <a:lnSpc>
                <a:spcPct val="100000"/>
              </a:lnSpc>
              <a:spcBef>
                <a:spcPts val="0"/>
              </a:spcBef>
              <a:spcAft>
                <a:spcPts val="0"/>
              </a:spcAft>
              <a:buSzPts val="3000"/>
              <a:buNone/>
              <a:defRPr sz="3000">
                <a:highlight>
                  <a:schemeClr val="dk1"/>
                </a:highlight>
              </a:defRPr>
            </a:lvl3pPr>
            <a:lvl4pPr lvl="3" algn="l">
              <a:lnSpc>
                <a:spcPct val="100000"/>
              </a:lnSpc>
              <a:spcBef>
                <a:spcPts val="0"/>
              </a:spcBef>
              <a:spcAft>
                <a:spcPts val="0"/>
              </a:spcAft>
              <a:buSzPts val="3000"/>
              <a:buNone/>
              <a:defRPr sz="3000">
                <a:highlight>
                  <a:schemeClr val="dk1"/>
                </a:highlight>
              </a:defRPr>
            </a:lvl4pPr>
            <a:lvl5pPr lvl="4" algn="l">
              <a:lnSpc>
                <a:spcPct val="100000"/>
              </a:lnSpc>
              <a:spcBef>
                <a:spcPts val="0"/>
              </a:spcBef>
              <a:spcAft>
                <a:spcPts val="0"/>
              </a:spcAft>
              <a:buSzPts val="3000"/>
              <a:buNone/>
              <a:defRPr sz="3000">
                <a:highlight>
                  <a:schemeClr val="dk1"/>
                </a:highlight>
              </a:defRPr>
            </a:lvl5pPr>
            <a:lvl6pPr lvl="5" algn="l">
              <a:lnSpc>
                <a:spcPct val="100000"/>
              </a:lnSpc>
              <a:spcBef>
                <a:spcPts val="0"/>
              </a:spcBef>
              <a:spcAft>
                <a:spcPts val="0"/>
              </a:spcAft>
              <a:buSzPts val="3000"/>
              <a:buNone/>
              <a:defRPr sz="3000">
                <a:highlight>
                  <a:schemeClr val="dk1"/>
                </a:highlight>
              </a:defRPr>
            </a:lvl6pPr>
            <a:lvl7pPr lvl="6" algn="l">
              <a:lnSpc>
                <a:spcPct val="100000"/>
              </a:lnSpc>
              <a:spcBef>
                <a:spcPts val="0"/>
              </a:spcBef>
              <a:spcAft>
                <a:spcPts val="0"/>
              </a:spcAft>
              <a:buSzPts val="3000"/>
              <a:buNone/>
              <a:defRPr sz="3000">
                <a:highlight>
                  <a:schemeClr val="dk1"/>
                </a:highlight>
              </a:defRPr>
            </a:lvl7pPr>
            <a:lvl8pPr lvl="7" algn="l">
              <a:lnSpc>
                <a:spcPct val="100000"/>
              </a:lnSpc>
              <a:spcBef>
                <a:spcPts val="0"/>
              </a:spcBef>
              <a:spcAft>
                <a:spcPts val="0"/>
              </a:spcAft>
              <a:buSzPts val="3000"/>
              <a:buNone/>
              <a:defRPr sz="3000">
                <a:highlight>
                  <a:schemeClr val="dk1"/>
                </a:highlight>
              </a:defRPr>
            </a:lvl8pPr>
            <a:lvl9pPr lvl="8" algn="l">
              <a:lnSpc>
                <a:spcPct val="100000"/>
              </a:lnSpc>
              <a:spcBef>
                <a:spcPts val="0"/>
              </a:spcBef>
              <a:spcAft>
                <a:spcPts val="0"/>
              </a:spcAft>
              <a:buSzPts val="3000"/>
              <a:buNone/>
              <a:defRPr sz="3000">
                <a:highlight>
                  <a:schemeClr val="dk1"/>
                </a:highlight>
              </a:defRPr>
            </a:lvl9pPr>
          </a:lstStyle>
          <a:p>
            <a:endParaRPr/>
          </a:p>
        </p:txBody>
      </p:sp>
      <p:sp>
        <p:nvSpPr>
          <p:cNvPr id="33" name="Google Shape;33;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lt1"/>
              </a:buClr>
              <a:buSzPts val="6000"/>
              <a:buNone/>
              <a:defRPr sz="6000">
                <a:solidFill>
                  <a:schemeClr val="lt1"/>
                </a:solidFill>
              </a:defRPr>
            </a:lvl1pPr>
            <a:lvl2pPr lvl="1" algn="l">
              <a:lnSpc>
                <a:spcPct val="100000"/>
              </a:lnSpc>
              <a:spcBef>
                <a:spcPts val="0"/>
              </a:spcBef>
              <a:spcAft>
                <a:spcPts val="0"/>
              </a:spcAft>
              <a:buClr>
                <a:schemeClr val="lt1"/>
              </a:buClr>
              <a:buSzPts val="6000"/>
              <a:buNone/>
              <a:defRPr sz="6000">
                <a:solidFill>
                  <a:schemeClr val="lt1"/>
                </a:solidFill>
              </a:defRPr>
            </a:lvl2pPr>
            <a:lvl3pPr lvl="2" algn="l">
              <a:lnSpc>
                <a:spcPct val="100000"/>
              </a:lnSpc>
              <a:spcBef>
                <a:spcPts val="0"/>
              </a:spcBef>
              <a:spcAft>
                <a:spcPts val="0"/>
              </a:spcAft>
              <a:buClr>
                <a:schemeClr val="lt1"/>
              </a:buClr>
              <a:buSzPts val="6000"/>
              <a:buNone/>
              <a:defRPr sz="6000">
                <a:solidFill>
                  <a:schemeClr val="lt1"/>
                </a:solidFill>
              </a:defRPr>
            </a:lvl3pPr>
            <a:lvl4pPr lvl="3" algn="l">
              <a:lnSpc>
                <a:spcPct val="100000"/>
              </a:lnSpc>
              <a:spcBef>
                <a:spcPts val="0"/>
              </a:spcBef>
              <a:spcAft>
                <a:spcPts val="0"/>
              </a:spcAft>
              <a:buClr>
                <a:schemeClr val="lt1"/>
              </a:buClr>
              <a:buSzPts val="6000"/>
              <a:buNone/>
              <a:defRPr sz="6000">
                <a:solidFill>
                  <a:schemeClr val="lt1"/>
                </a:solidFill>
              </a:defRPr>
            </a:lvl4pPr>
            <a:lvl5pPr lvl="4" algn="l">
              <a:lnSpc>
                <a:spcPct val="100000"/>
              </a:lnSpc>
              <a:spcBef>
                <a:spcPts val="0"/>
              </a:spcBef>
              <a:spcAft>
                <a:spcPts val="0"/>
              </a:spcAft>
              <a:buClr>
                <a:schemeClr val="lt1"/>
              </a:buClr>
              <a:buSzPts val="6000"/>
              <a:buNone/>
              <a:defRPr sz="6000">
                <a:solidFill>
                  <a:schemeClr val="lt1"/>
                </a:solidFill>
              </a:defRPr>
            </a:lvl5pPr>
            <a:lvl6pPr lvl="5" algn="l">
              <a:lnSpc>
                <a:spcPct val="100000"/>
              </a:lnSpc>
              <a:spcBef>
                <a:spcPts val="0"/>
              </a:spcBef>
              <a:spcAft>
                <a:spcPts val="0"/>
              </a:spcAft>
              <a:buClr>
                <a:schemeClr val="lt1"/>
              </a:buClr>
              <a:buSzPts val="6000"/>
              <a:buNone/>
              <a:defRPr sz="6000">
                <a:solidFill>
                  <a:schemeClr val="lt1"/>
                </a:solidFill>
              </a:defRPr>
            </a:lvl6pPr>
            <a:lvl7pPr lvl="6" algn="l">
              <a:lnSpc>
                <a:spcPct val="100000"/>
              </a:lnSpc>
              <a:spcBef>
                <a:spcPts val="0"/>
              </a:spcBef>
              <a:spcAft>
                <a:spcPts val="0"/>
              </a:spcAft>
              <a:buClr>
                <a:schemeClr val="lt1"/>
              </a:buClr>
              <a:buSzPts val="6000"/>
              <a:buNone/>
              <a:defRPr sz="6000">
                <a:solidFill>
                  <a:schemeClr val="lt1"/>
                </a:solidFill>
              </a:defRPr>
            </a:lvl7pPr>
            <a:lvl8pPr lvl="7" algn="l">
              <a:lnSpc>
                <a:spcPct val="100000"/>
              </a:lnSpc>
              <a:spcBef>
                <a:spcPts val="0"/>
              </a:spcBef>
              <a:spcAft>
                <a:spcPts val="0"/>
              </a:spcAft>
              <a:buClr>
                <a:schemeClr val="lt1"/>
              </a:buClr>
              <a:buSzPts val="6000"/>
              <a:buNone/>
              <a:defRPr sz="6000">
                <a:solidFill>
                  <a:schemeClr val="lt1"/>
                </a:solidFill>
              </a:defRPr>
            </a:lvl8pPr>
            <a:lvl9pPr lvl="8" algn="l">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37" name="Google Shape;3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10"/>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40" name="Google Shape;40;p10"/>
          <p:cNvCxnSpPr/>
          <p:nvPr/>
        </p:nvCxnSpPr>
        <p:spPr>
          <a:xfrm>
            <a:off x="5029675" y="4495500"/>
            <a:ext cx="468300" cy="0"/>
          </a:xfrm>
          <a:prstGeom prst="straightConnector1">
            <a:avLst/>
          </a:prstGeom>
          <a:noFill/>
          <a:ln w="28575" cap="flat" cmpd="sng">
            <a:solidFill>
              <a:schemeClr val="lt1"/>
            </a:solidFill>
            <a:prstDash val="solid"/>
            <a:round/>
            <a:headEnd type="none" w="sm" len="sm"/>
            <a:tailEnd type="none" w="sm" len="sm"/>
          </a:ln>
        </p:spPr>
      </p:cxnSp>
      <p:sp>
        <p:nvSpPr>
          <p:cNvPr id="41" name="Google Shape;41;p10"/>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400"/>
              <a:buNone/>
              <a:defRPr sz="5400"/>
            </a:lvl1pPr>
            <a:lvl2pPr lvl="1" algn="ctr">
              <a:lnSpc>
                <a:spcPct val="100000"/>
              </a:lnSpc>
              <a:spcBef>
                <a:spcPts val="0"/>
              </a:spcBef>
              <a:spcAft>
                <a:spcPts val="0"/>
              </a:spcAft>
              <a:buSzPts val="5400"/>
              <a:buNone/>
              <a:defRPr sz="5400"/>
            </a:lvl2pPr>
            <a:lvl3pPr lvl="2" algn="ctr">
              <a:lnSpc>
                <a:spcPct val="100000"/>
              </a:lnSpc>
              <a:spcBef>
                <a:spcPts val="0"/>
              </a:spcBef>
              <a:spcAft>
                <a:spcPts val="0"/>
              </a:spcAft>
              <a:buSzPts val="5400"/>
              <a:buNone/>
              <a:defRPr sz="5400"/>
            </a:lvl3pPr>
            <a:lvl4pPr lvl="3" algn="ctr">
              <a:lnSpc>
                <a:spcPct val="100000"/>
              </a:lnSpc>
              <a:spcBef>
                <a:spcPts val="0"/>
              </a:spcBef>
              <a:spcAft>
                <a:spcPts val="0"/>
              </a:spcAft>
              <a:buSzPts val="5400"/>
              <a:buNone/>
              <a:defRPr sz="5400"/>
            </a:lvl4pPr>
            <a:lvl5pPr lvl="4" algn="ctr">
              <a:lnSpc>
                <a:spcPct val="100000"/>
              </a:lnSpc>
              <a:spcBef>
                <a:spcPts val="0"/>
              </a:spcBef>
              <a:spcAft>
                <a:spcPts val="0"/>
              </a:spcAft>
              <a:buSzPts val="5400"/>
              <a:buNone/>
              <a:defRPr sz="5400"/>
            </a:lvl5pPr>
            <a:lvl6pPr lvl="5" algn="ctr">
              <a:lnSpc>
                <a:spcPct val="100000"/>
              </a:lnSpc>
              <a:spcBef>
                <a:spcPts val="0"/>
              </a:spcBef>
              <a:spcAft>
                <a:spcPts val="0"/>
              </a:spcAft>
              <a:buSzPts val="5400"/>
              <a:buNone/>
              <a:defRPr sz="5400"/>
            </a:lvl6pPr>
            <a:lvl7pPr lvl="6" algn="ctr">
              <a:lnSpc>
                <a:spcPct val="100000"/>
              </a:lnSpc>
              <a:spcBef>
                <a:spcPts val="0"/>
              </a:spcBef>
              <a:spcAft>
                <a:spcPts val="0"/>
              </a:spcAft>
              <a:buSzPts val="5400"/>
              <a:buNone/>
              <a:defRPr sz="5400"/>
            </a:lvl7pPr>
            <a:lvl8pPr lvl="7" algn="ctr">
              <a:lnSpc>
                <a:spcPct val="100000"/>
              </a:lnSpc>
              <a:spcBef>
                <a:spcPts val="0"/>
              </a:spcBef>
              <a:spcAft>
                <a:spcPts val="0"/>
              </a:spcAft>
              <a:buSzPts val="5400"/>
              <a:buNone/>
              <a:defRPr sz="5400"/>
            </a:lvl8pPr>
            <a:lvl9pPr lvl="8" algn="ctr">
              <a:lnSpc>
                <a:spcPct val="100000"/>
              </a:lnSpc>
              <a:spcBef>
                <a:spcPts val="0"/>
              </a:spcBef>
              <a:spcAft>
                <a:spcPts val="0"/>
              </a:spcAft>
              <a:buSzPts val="5400"/>
              <a:buNone/>
              <a:defRPr sz="5400"/>
            </a:lvl9pPr>
          </a:lstStyle>
          <a:p>
            <a:endParaRPr/>
          </a:p>
        </p:txBody>
      </p:sp>
      <p:sp>
        <p:nvSpPr>
          <p:cNvPr id="42" name="Google Shape;42;p10"/>
          <p:cNvSpPr txBox="1">
            <a:spLocks noGrp="1"/>
          </p:cNvSpPr>
          <p:nvPr>
            <p:ph type="subTitle" idx="1"/>
          </p:nvPr>
        </p:nvSpPr>
        <p:spPr>
          <a:xfrm>
            <a:off x="265500" y="2845223"/>
            <a:ext cx="4045200" cy="13455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43" name="Google Shape;43;p10"/>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accent1"/>
              </a:buClr>
              <a:buSzPts val="1800"/>
              <a:buChar char="●"/>
              <a:defRPr>
                <a:solidFill>
                  <a:schemeClr val="accent1"/>
                </a:solidFill>
                <a:highlight>
                  <a:schemeClr val="lt1"/>
                </a:highlight>
              </a:defRPr>
            </a:lvl1pPr>
            <a:lvl2pPr marL="914400" lvl="1"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2pPr>
            <a:lvl3pPr marL="1371600" lvl="2"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3pPr>
            <a:lvl4pPr marL="1828800" lvl="3"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4pPr>
            <a:lvl5pPr marL="2286000" lvl="4"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5pPr>
            <a:lvl6pPr marL="2743200" lvl="5"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6pPr>
            <a:lvl7pPr marL="3200400" lvl="6"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7pPr>
            <a:lvl8pPr marL="3657600" lvl="7"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8pPr>
            <a:lvl9pPr marL="4114800" lvl="8" indent="-317500" algn="l">
              <a:lnSpc>
                <a:spcPct val="115000"/>
              </a:lnSpc>
              <a:spcBef>
                <a:spcPts val="1600"/>
              </a:spcBef>
              <a:spcAft>
                <a:spcPts val="1600"/>
              </a:spcAft>
              <a:buClr>
                <a:schemeClr val="accent1"/>
              </a:buClr>
              <a:buSzPts val="1400"/>
              <a:buChar char="■"/>
              <a:defRPr>
                <a:solidFill>
                  <a:schemeClr val="accent1"/>
                </a:solidFill>
                <a:highlight>
                  <a:schemeClr val="lt1"/>
                </a:highlight>
              </a:defRPr>
            </a:lvl9pPr>
          </a:lstStyle>
          <a:p>
            <a:endParaRPr/>
          </a:p>
        </p:txBody>
      </p:sp>
      <p:sp>
        <p:nvSpPr>
          <p:cNvPr id="44" name="Google Shape;44;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beach-day">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9pPr>
          </a:lstStyle>
          <a:p>
            <a:endParaRPr/>
          </a:p>
        </p:txBody>
      </p:sp>
      <p:sp>
        <p:nvSpPr>
          <p:cNvPr id="7" name="Google Shape;7;p1"/>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Source Code Pro"/>
              <a:buChar char="●"/>
              <a:defRPr sz="1800" b="0" i="0" u="none" strike="noStrike" cap="none">
                <a:solidFill>
                  <a:schemeClr val="dk2"/>
                </a:solidFill>
                <a:latin typeface="Source Code Pro"/>
                <a:ea typeface="Source Code Pro"/>
                <a:cs typeface="Source Code Pro"/>
                <a:sym typeface="Source Code Pro"/>
              </a:defRPr>
            </a:lvl1pPr>
            <a:lvl2pPr marL="914400" marR="0" lvl="1"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2pPr>
            <a:lvl3pPr marL="1371600" marR="0" lvl="2"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3pPr>
            <a:lvl4pPr marL="1828800" marR="0" lvl="3"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4pPr>
            <a:lvl5pPr marL="2286000" marR="0" lvl="4"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5pPr>
            <a:lvl6pPr marL="2743200" marR="0" lvl="5"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6pPr>
            <a:lvl7pPr marL="3200400" marR="0" lvl="6"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7pPr>
            <a:lvl8pPr marL="3657600" marR="0" lvl="7"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8pPr>
            <a:lvl9pPr marL="4114800" marR="0" lvl="8" indent="-317500" algn="l" rtl="0">
              <a:lnSpc>
                <a:spcPct val="115000"/>
              </a:lnSpc>
              <a:spcBef>
                <a:spcPts val="1600"/>
              </a:spcBef>
              <a:spcAft>
                <a:spcPts val="160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mc:Choice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Requires="p14">
      <p:transition spd="slow" p14:dur="1900">
        <p:push dir="r"/>
      </p:transition>
    </mc:Choice>
    <mc:Fallback>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3"/>
          <p:cNvSpPr txBox="1">
            <a:spLocks noGrp="1"/>
          </p:cNvSpPr>
          <p:nvPr>
            <p:ph type="ctrTitle"/>
          </p:nvPr>
        </p:nvSpPr>
        <p:spPr>
          <a:xfrm>
            <a:off x="311700" y="392150"/>
            <a:ext cx="8520600" cy="2690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8000"/>
              <a:buNone/>
            </a:pPr>
            <a:r>
              <a:rPr lang="en" sz="7200" dirty="0" smtClean="0">
                <a:solidFill>
                  <a:srgbClr val="222222"/>
                </a:solidFill>
                <a:highlight>
                  <a:srgbClr val="FFFFFF"/>
                </a:highlight>
                <a:latin typeface="Times New Roman"/>
                <a:ea typeface="Times New Roman"/>
                <a:cs typeface="Times New Roman"/>
                <a:sym typeface="Times New Roman"/>
              </a:rPr>
              <a:t>GST Sem VI </a:t>
            </a:r>
            <a:br>
              <a:rPr lang="en" sz="7200" dirty="0" smtClean="0">
                <a:solidFill>
                  <a:srgbClr val="222222"/>
                </a:solidFill>
                <a:highlight>
                  <a:srgbClr val="FFFFFF"/>
                </a:highlight>
                <a:latin typeface="Times New Roman"/>
                <a:ea typeface="Times New Roman"/>
                <a:cs typeface="Times New Roman"/>
                <a:sym typeface="Times New Roman"/>
              </a:rPr>
            </a:br>
            <a:r>
              <a:rPr lang="en" sz="7200" dirty="0" smtClean="0">
                <a:solidFill>
                  <a:srgbClr val="222222"/>
                </a:solidFill>
                <a:highlight>
                  <a:srgbClr val="FFFFFF"/>
                </a:highlight>
                <a:latin typeface="Times New Roman"/>
                <a:ea typeface="Times New Roman"/>
                <a:cs typeface="Times New Roman"/>
                <a:sym typeface="Times New Roman"/>
              </a:rPr>
              <a:t>TYBAF</a:t>
            </a:r>
            <a:endParaRPr sz="7200">
              <a:latin typeface="Times New Roman"/>
              <a:ea typeface="Times New Roman"/>
              <a:cs typeface="Times New Roman"/>
              <a:sym typeface="Times New Roman"/>
            </a:endParaRPr>
          </a:p>
        </p:txBody>
      </p:sp>
      <p:sp>
        <p:nvSpPr>
          <p:cNvPr id="57" name="Google Shape;57;p13"/>
          <p:cNvSpPr txBox="1">
            <a:spLocks noGrp="1"/>
          </p:cNvSpPr>
          <p:nvPr>
            <p:ph type="subTitle" idx="1"/>
          </p:nvPr>
        </p:nvSpPr>
        <p:spPr>
          <a:xfrm>
            <a:off x="311700" y="3890400"/>
            <a:ext cx="8520600" cy="7062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100"/>
              <a:buNone/>
            </a:pPr>
            <a:r>
              <a:rPr lang="en-US" dirty="0" smtClean="0"/>
              <a:t>Dr. </a:t>
            </a:r>
            <a:r>
              <a:rPr lang="en-US" dirty="0" err="1" smtClean="0"/>
              <a:t>Nishikant</a:t>
            </a:r>
            <a:r>
              <a:rPr lang="en-US" dirty="0" smtClean="0"/>
              <a:t> </a:t>
            </a:r>
            <a:r>
              <a:rPr lang="en-US" dirty="0" err="1" smtClean="0"/>
              <a:t>Jha</a:t>
            </a:r>
            <a:r>
              <a:rPr lang="en-US" dirty="0" smtClean="0"/>
              <a:t>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195942" y="1"/>
            <a:ext cx="9339942" cy="514350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93000" y="0"/>
            <a:ext cx="9237000" cy="51435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122795" y="0"/>
            <a:ext cx="9287822" cy="514350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srcRect/>
          <a:stretch>
            <a:fillRect/>
          </a:stretch>
        </p:blipFill>
        <p:spPr bwMode="auto">
          <a:xfrm>
            <a:off x="0" y="-1"/>
            <a:ext cx="9128840" cy="3015343"/>
          </a:xfrm>
          <a:prstGeom prst="rect">
            <a:avLst/>
          </a:prstGeom>
          <a:noFill/>
          <a:ln w="9525">
            <a:noFill/>
            <a:miter lim="800000"/>
            <a:headEnd/>
            <a:tailEnd/>
          </a:ln>
          <a:effectLst/>
        </p:spPr>
      </p:pic>
      <p:pic>
        <p:nvPicPr>
          <p:cNvPr id="10243" name="Picture 3"/>
          <p:cNvPicPr>
            <a:picLocks noChangeAspect="1" noChangeArrowheads="1"/>
          </p:cNvPicPr>
          <p:nvPr/>
        </p:nvPicPr>
        <p:blipFill>
          <a:blip r:embed="rId3"/>
          <a:srcRect/>
          <a:stretch>
            <a:fillRect/>
          </a:stretch>
        </p:blipFill>
        <p:spPr bwMode="auto">
          <a:xfrm>
            <a:off x="0" y="3178628"/>
            <a:ext cx="9144000" cy="1964871"/>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pic>
        <p:nvPicPr>
          <p:cNvPr id="62" name="Google Shape;62;p14"/>
          <p:cNvPicPr preferRelativeResize="0"/>
          <p:nvPr/>
        </p:nvPicPr>
        <p:blipFill rotWithShape="1">
          <a:blip r:embed="rId3">
            <a:alphaModFix/>
          </a:blip>
          <a:srcRect/>
          <a:stretch/>
        </p:blipFill>
        <p:spPr>
          <a:xfrm>
            <a:off x="4125" y="242562"/>
            <a:ext cx="9135750" cy="46583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202841" y="0"/>
            <a:ext cx="8520600" cy="42560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n" sz="2400" b="1" dirty="0">
                <a:solidFill>
                  <a:srgbClr val="FF0000"/>
                </a:solidFill>
                <a:highlight>
                  <a:srgbClr val="FFFFFF"/>
                </a:highlight>
                <a:latin typeface="Arial"/>
                <a:ea typeface="Arial"/>
                <a:cs typeface="Arial"/>
                <a:sym typeface="Arial"/>
              </a:rPr>
              <a:t>Registration</a:t>
            </a:r>
            <a:r>
              <a:rPr lang="en" sz="2400" dirty="0">
                <a:solidFill>
                  <a:srgbClr val="FF0000"/>
                </a:solidFill>
                <a:highlight>
                  <a:srgbClr val="FFFFFF"/>
                </a:highlight>
                <a:latin typeface="Arial"/>
                <a:ea typeface="Arial"/>
                <a:cs typeface="Arial"/>
                <a:sym typeface="Arial"/>
              </a:rPr>
              <a:t> </a:t>
            </a:r>
            <a:r>
              <a:rPr lang="en" sz="2400" b="1" dirty="0">
                <a:solidFill>
                  <a:srgbClr val="FF0000"/>
                </a:solidFill>
                <a:highlight>
                  <a:srgbClr val="FFFFFF"/>
                </a:highlight>
                <a:latin typeface="Arial"/>
                <a:ea typeface="Arial"/>
                <a:cs typeface="Arial"/>
                <a:sym typeface="Arial"/>
              </a:rPr>
              <a:t>in </a:t>
            </a:r>
            <a:r>
              <a:rPr lang="en" sz="2400" dirty="0">
                <a:solidFill>
                  <a:srgbClr val="FF0000"/>
                </a:solidFill>
                <a:highlight>
                  <a:srgbClr val="FFFFFF"/>
                </a:highlight>
                <a:latin typeface="Arial"/>
                <a:ea typeface="Arial"/>
                <a:cs typeface="Arial"/>
                <a:sym typeface="Arial"/>
              </a:rPr>
              <a:t>GST</a:t>
            </a:r>
            <a:endParaRPr sz="2400" b="1">
              <a:solidFill>
                <a:srgbClr val="FF0000"/>
              </a:solidFill>
              <a:latin typeface="Arial"/>
              <a:ea typeface="Arial"/>
              <a:cs typeface="Arial"/>
              <a:sym typeface="Arial"/>
            </a:endParaRPr>
          </a:p>
        </p:txBody>
      </p:sp>
      <p:sp>
        <p:nvSpPr>
          <p:cNvPr id="68" name="Google Shape;68;p15"/>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a:p>
        </p:txBody>
      </p:sp>
      <p:pic>
        <p:nvPicPr>
          <p:cNvPr id="69" name="Google Shape;69;p15"/>
          <p:cNvPicPr preferRelativeResize="0"/>
          <p:nvPr/>
        </p:nvPicPr>
        <p:blipFill rotWithShape="1">
          <a:blip r:embed="rId3">
            <a:alphaModFix/>
          </a:blip>
          <a:srcRect/>
          <a:stretch/>
        </p:blipFill>
        <p:spPr>
          <a:xfrm>
            <a:off x="0" y="381000"/>
            <a:ext cx="9143999" cy="5315371"/>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75" name="Google Shape;75;p16"/>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a:p>
        </p:txBody>
      </p:sp>
      <p:pic>
        <p:nvPicPr>
          <p:cNvPr id="76" name="Google Shape;76;p16"/>
          <p:cNvPicPr preferRelativeResize="0"/>
          <p:nvPr/>
        </p:nvPicPr>
        <p:blipFill rotWithShape="1">
          <a:blip r:embed="rId3">
            <a:alphaModFix/>
          </a:blip>
          <a:srcRect/>
          <a:stretch/>
        </p:blipFill>
        <p:spPr>
          <a:xfrm>
            <a:off x="0" y="0"/>
            <a:ext cx="9143999" cy="5143500"/>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311700" y="0"/>
            <a:ext cx="8520600" cy="533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n" sz="2400" dirty="0">
                <a:solidFill>
                  <a:srgbClr val="FF0000"/>
                </a:solidFill>
                <a:highlight>
                  <a:srgbClr val="FFFFFF"/>
                </a:highlight>
                <a:latin typeface="Arial"/>
                <a:ea typeface="Arial"/>
                <a:cs typeface="Arial"/>
                <a:sym typeface="Arial"/>
              </a:rPr>
              <a:t>Following documents are required for GST registration</a:t>
            </a:r>
            <a:r>
              <a:rPr lang="en" sz="2400" dirty="0">
                <a:solidFill>
                  <a:srgbClr val="000000"/>
                </a:solidFill>
                <a:highlight>
                  <a:srgbClr val="FFFFFF"/>
                </a:highlight>
                <a:latin typeface="Arial"/>
                <a:ea typeface="Arial"/>
                <a:cs typeface="Arial"/>
                <a:sym typeface="Arial"/>
              </a:rPr>
              <a:t>.</a:t>
            </a:r>
            <a:endParaRPr sz="2400">
              <a:latin typeface="Arial"/>
              <a:ea typeface="Arial"/>
              <a:cs typeface="Arial"/>
              <a:sym typeface="Arial"/>
            </a:endParaRPr>
          </a:p>
        </p:txBody>
      </p:sp>
      <p:sp>
        <p:nvSpPr>
          <p:cNvPr id="82" name="Google Shape;82;p17"/>
          <p:cNvSpPr txBox="1">
            <a:spLocks noGrp="1"/>
          </p:cNvSpPr>
          <p:nvPr>
            <p:ph type="body" idx="1"/>
          </p:nvPr>
        </p:nvSpPr>
        <p:spPr>
          <a:xfrm>
            <a:off x="0" y="598715"/>
            <a:ext cx="9144000" cy="4544786"/>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sz="1600" dirty="0">
                <a:solidFill>
                  <a:srgbClr val="000000"/>
                </a:solidFill>
                <a:highlight>
                  <a:srgbClr val="FFFFFF"/>
                </a:highlight>
                <a:latin typeface="Arial"/>
                <a:ea typeface="Arial"/>
                <a:cs typeface="Arial"/>
                <a:sym typeface="Arial"/>
              </a:rPr>
              <a:t>1.PAN Card of the Business and Applicant.</a:t>
            </a:r>
            <a:br>
              <a:rPr lang="en" sz="1600" dirty="0">
                <a:solidFill>
                  <a:srgbClr val="000000"/>
                </a:solidFill>
                <a:highlight>
                  <a:srgbClr val="FFFFFF"/>
                </a:highlight>
                <a:latin typeface="Arial"/>
                <a:ea typeface="Arial"/>
                <a:cs typeface="Arial"/>
                <a:sym typeface="Arial"/>
              </a:rPr>
            </a:br>
            <a:r>
              <a:rPr lang="en" sz="1600" dirty="0">
                <a:solidFill>
                  <a:srgbClr val="000000"/>
                </a:solidFill>
                <a:highlight>
                  <a:srgbClr val="FFFFFF"/>
                </a:highlight>
                <a:latin typeface="Arial"/>
                <a:ea typeface="Arial"/>
                <a:cs typeface="Arial"/>
                <a:sym typeface="Arial"/>
              </a:rPr>
              <a:t>2.Valid Indian Phone Number and Email address.</a:t>
            </a:r>
            <a:br>
              <a:rPr lang="en" sz="1600" dirty="0">
                <a:solidFill>
                  <a:srgbClr val="000000"/>
                </a:solidFill>
                <a:highlight>
                  <a:srgbClr val="FFFFFF"/>
                </a:highlight>
                <a:latin typeface="Arial"/>
                <a:ea typeface="Arial"/>
                <a:cs typeface="Arial"/>
                <a:sym typeface="Arial"/>
              </a:rPr>
            </a:br>
            <a:r>
              <a:rPr lang="en" sz="1600" dirty="0">
                <a:solidFill>
                  <a:srgbClr val="000000"/>
                </a:solidFill>
                <a:highlight>
                  <a:srgbClr val="FFFFFF"/>
                </a:highlight>
                <a:latin typeface="Arial"/>
                <a:ea typeface="Arial"/>
                <a:cs typeface="Arial"/>
                <a:sym typeface="Arial"/>
              </a:rPr>
              <a:t>3.Proof of Place of business.</a:t>
            </a:r>
            <a:br>
              <a:rPr lang="en" sz="1600" dirty="0">
                <a:solidFill>
                  <a:srgbClr val="000000"/>
                </a:solidFill>
                <a:highlight>
                  <a:srgbClr val="FFFFFF"/>
                </a:highlight>
                <a:latin typeface="Arial"/>
                <a:ea typeface="Arial"/>
                <a:cs typeface="Arial"/>
                <a:sym typeface="Arial"/>
              </a:rPr>
            </a:br>
            <a:r>
              <a:rPr lang="en" sz="1600" dirty="0">
                <a:solidFill>
                  <a:srgbClr val="000000"/>
                </a:solidFill>
                <a:highlight>
                  <a:srgbClr val="FFFFFF"/>
                </a:highlight>
                <a:latin typeface="Arial"/>
                <a:ea typeface="Arial"/>
                <a:cs typeface="Arial"/>
                <a:sym typeface="Arial"/>
              </a:rPr>
              <a:t>4.Any document in support of the ownership .</a:t>
            </a:r>
            <a:br>
              <a:rPr lang="en" sz="1600" dirty="0">
                <a:solidFill>
                  <a:srgbClr val="000000"/>
                </a:solidFill>
                <a:highlight>
                  <a:srgbClr val="FFFFFF"/>
                </a:highlight>
                <a:latin typeface="Arial"/>
                <a:ea typeface="Arial"/>
                <a:cs typeface="Arial"/>
                <a:sym typeface="Arial"/>
              </a:rPr>
            </a:br>
            <a:r>
              <a:rPr lang="en" sz="1600" dirty="0">
                <a:solidFill>
                  <a:srgbClr val="000000"/>
                </a:solidFill>
                <a:highlight>
                  <a:srgbClr val="FFFFFF"/>
                </a:highlight>
                <a:latin typeface="Arial"/>
                <a:ea typeface="Arial"/>
                <a:cs typeface="Arial"/>
                <a:sym typeface="Arial"/>
              </a:rPr>
              <a:t>5.Electricity bill, consent letter, municipal khata.</a:t>
            </a:r>
            <a:br>
              <a:rPr lang="en" sz="1600" dirty="0">
                <a:solidFill>
                  <a:srgbClr val="000000"/>
                </a:solidFill>
                <a:highlight>
                  <a:srgbClr val="FFFFFF"/>
                </a:highlight>
                <a:latin typeface="Arial"/>
                <a:ea typeface="Arial"/>
                <a:cs typeface="Arial"/>
                <a:sym typeface="Arial"/>
              </a:rPr>
            </a:br>
            <a:r>
              <a:rPr lang="en" sz="1600" dirty="0">
                <a:solidFill>
                  <a:srgbClr val="000000"/>
                </a:solidFill>
                <a:highlight>
                  <a:srgbClr val="FFFFFF"/>
                </a:highlight>
                <a:latin typeface="Arial"/>
                <a:ea typeface="Arial"/>
                <a:cs typeface="Arial"/>
                <a:sym typeface="Arial"/>
              </a:rPr>
              <a:t>6.For every additional place of business in the state, proof of such additional place of business.</a:t>
            </a:r>
            <a:br>
              <a:rPr lang="en" sz="1600" dirty="0">
                <a:solidFill>
                  <a:srgbClr val="000000"/>
                </a:solidFill>
                <a:highlight>
                  <a:srgbClr val="FFFFFF"/>
                </a:highlight>
                <a:latin typeface="Arial"/>
                <a:ea typeface="Arial"/>
                <a:cs typeface="Arial"/>
                <a:sym typeface="Arial"/>
              </a:rPr>
            </a:br>
            <a:r>
              <a:rPr lang="en" sz="1600" dirty="0">
                <a:solidFill>
                  <a:srgbClr val="000000"/>
                </a:solidFill>
                <a:highlight>
                  <a:srgbClr val="FFFFFF"/>
                </a:highlight>
                <a:latin typeface="Arial"/>
                <a:ea typeface="Arial"/>
                <a:cs typeface="Arial"/>
                <a:sym typeface="Arial"/>
              </a:rPr>
              <a:t>7.Valid bank account number from India.</a:t>
            </a:r>
            <a:br>
              <a:rPr lang="en" sz="1600" dirty="0">
                <a:solidFill>
                  <a:srgbClr val="000000"/>
                </a:solidFill>
                <a:highlight>
                  <a:srgbClr val="FFFFFF"/>
                </a:highlight>
                <a:latin typeface="Arial"/>
                <a:ea typeface="Arial"/>
                <a:cs typeface="Arial"/>
                <a:sym typeface="Arial"/>
              </a:rPr>
            </a:br>
            <a:r>
              <a:rPr lang="en" sz="1600" dirty="0">
                <a:solidFill>
                  <a:srgbClr val="000000"/>
                </a:solidFill>
                <a:highlight>
                  <a:srgbClr val="FFFFFF"/>
                </a:highlight>
                <a:latin typeface="Arial"/>
                <a:ea typeface="Arial"/>
                <a:cs typeface="Arial"/>
                <a:sym typeface="Arial"/>
              </a:rPr>
              <a:t>8. HSN list of Goods and Services</a:t>
            </a:r>
            <a:br>
              <a:rPr lang="en" sz="1600" dirty="0">
                <a:solidFill>
                  <a:srgbClr val="000000"/>
                </a:solidFill>
                <a:highlight>
                  <a:srgbClr val="FFFFFF"/>
                </a:highlight>
                <a:latin typeface="Arial"/>
                <a:ea typeface="Arial"/>
                <a:cs typeface="Arial"/>
                <a:sym typeface="Arial"/>
              </a:rPr>
            </a:br>
            <a:r>
              <a:rPr lang="en" sz="1600" dirty="0">
                <a:solidFill>
                  <a:srgbClr val="000000"/>
                </a:solidFill>
                <a:highlight>
                  <a:srgbClr val="FFFFFF"/>
                </a:highlight>
                <a:latin typeface="Arial"/>
                <a:ea typeface="Arial"/>
                <a:cs typeface="Arial"/>
                <a:sym typeface="Arial"/>
              </a:rPr>
              <a:t>9. Proof of appointment of Authorized Signatory (Letter of Authorization or copy of board resolution)</a:t>
            </a:r>
            <a:br>
              <a:rPr lang="en" sz="1600" dirty="0">
                <a:solidFill>
                  <a:srgbClr val="000000"/>
                </a:solidFill>
                <a:highlight>
                  <a:srgbClr val="FFFFFF"/>
                </a:highlight>
                <a:latin typeface="Arial"/>
                <a:ea typeface="Arial"/>
                <a:cs typeface="Arial"/>
                <a:sym typeface="Arial"/>
              </a:rPr>
            </a:br>
            <a:r>
              <a:rPr lang="en" sz="1600" dirty="0">
                <a:solidFill>
                  <a:srgbClr val="000000"/>
                </a:solidFill>
                <a:highlight>
                  <a:srgbClr val="FFFFFF"/>
                </a:highlight>
                <a:latin typeface="Arial"/>
                <a:ea typeface="Arial"/>
                <a:cs typeface="Arial"/>
                <a:sym typeface="Arial"/>
              </a:rPr>
              <a:t>10. Authorized Signatories photo (soft copy)</a:t>
            </a:r>
            <a:br>
              <a:rPr lang="en" sz="1600" dirty="0">
                <a:solidFill>
                  <a:srgbClr val="000000"/>
                </a:solidFill>
                <a:highlight>
                  <a:srgbClr val="FFFFFF"/>
                </a:highlight>
                <a:latin typeface="Arial"/>
                <a:ea typeface="Arial"/>
                <a:cs typeface="Arial"/>
                <a:sym typeface="Arial"/>
              </a:rPr>
            </a:br>
            <a:r>
              <a:rPr lang="en" sz="1600" dirty="0">
                <a:solidFill>
                  <a:srgbClr val="000000"/>
                </a:solidFill>
                <a:highlight>
                  <a:srgbClr val="FFFFFF"/>
                </a:highlight>
                <a:latin typeface="Arial"/>
                <a:ea typeface="Arial"/>
                <a:cs typeface="Arial"/>
                <a:sym typeface="Arial"/>
              </a:rPr>
              <a:t>- For Companies and LLP’s, it is important to have digital signature (class 2 digital signature) of the person who is authorised to sign the GST application</a:t>
            </a:r>
            <a:br>
              <a:rPr lang="en" sz="1600" dirty="0">
                <a:solidFill>
                  <a:srgbClr val="000000"/>
                </a:solidFill>
                <a:highlight>
                  <a:srgbClr val="FFFFFF"/>
                </a:highlight>
                <a:latin typeface="Arial"/>
                <a:ea typeface="Arial"/>
                <a:cs typeface="Arial"/>
                <a:sym typeface="Arial"/>
              </a:rPr>
            </a:br>
            <a:r>
              <a:rPr lang="en" sz="1600" dirty="0">
                <a:solidFill>
                  <a:srgbClr val="000000"/>
                </a:solidFill>
                <a:highlight>
                  <a:srgbClr val="FFFFFF"/>
                </a:highlight>
                <a:latin typeface="Arial"/>
                <a:ea typeface="Arial"/>
                <a:cs typeface="Arial"/>
                <a:sym typeface="Arial"/>
              </a:rPr>
              <a:t>- Incorporation certificate (for Company)</a:t>
            </a:r>
            <a:br>
              <a:rPr lang="en" sz="1600" dirty="0">
                <a:solidFill>
                  <a:srgbClr val="000000"/>
                </a:solidFill>
                <a:highlight>
                  <a:srgbClr val="FFFFFF"/>
                </a:highlight>
                <a:latin typeface="Arial"/>
                <a:ea typeface="Arial"/>
                <a:cs typeface="Arial"/>
                <a:sym typeface="Arial"/>
              </a:rPr>
            </a:br>
            <a:r>
              <a:rPr lang="en" sz="1600" dirty="0">
                <a:solidFill>
                  <a:srgbClr val="000000"/>
                </a:solidFill>
                <a:highlight>
                  <a:srgbClr val="FFFFFF"/>
                </a:highlight>
                <a:latin typeface="Arial"/>
                <a:ea typeface="Arial"/>
                <a:cs typeface="Arial"/>
                <a:sym typeface="Arial"/>
              </a:rPr>
              <a:t>- Other regulatory registration details such as Professional Tax, State Excise License details (If applicable</a:t>
            </a:r>
            <a:r>
              <a:rPr lang="en" sz="1200" dirty="0">
                <a:solidFill>
                  <a:srgbClr val="000000"/>
                </a:solidFill>
                <a:highlight>
                  <a:srgbClr val="FFFFFF"/>
                </a:highlight>
                <a:latin typeface="Arial"/>
                <a:ea typeface="Arial"/>
                <a:cs typeface="Arial"/>
                <a:sym typeface="Arial"/>
              </a:rPr>
              <a:t>)</a:t>
            </a:r>
            <a:endParaRPr sz="1200">
              <a:solidFill>
                <a:srgbClr val="000000"/>
              </a:solidFill>
              <a:highlight>
                <a:srgbClr val="FFFFFF"/>
              </a:highlight>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0" y="0"/>
            <a:ext cx="9144000" cy="5238750"/>
          </a:xfrm>
          <a:prstGeom prst="rect">
            <a:avLst/>
          </a:prstGeom>
          <a:noFill/>
          <a:ln w="9525">
            <a:noFill/>
            <a:miter lim="800000"/>
            <a:headEnd/>
            <a:tailEnd/>
          </a:ln>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8"/>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SzPts val="4200"/>
              <a:buNone/>
            </a:pPr>
            <a:r>
              <a:rPr lang="en" sz="4400" dirty="0">
                <a:solidFill>
                  <a:srgbClr val="FF0000"/>
                </a:solidFill>
                <a:latin typeface="Arial"/>
                <a:ea typeface="Arial"/>
                <a:cs typeface="Arial"/>
                <a:sym typeface="Arial"/>
              </a:rPr>
              <a:t>GST </a:t>
            </a:r>
            <a:r>
              <a:rPr lang="en" sz="4400" dirty="0" smtClean="0">
                <a:solidFill>
                  <a:srgbClr val="FF0000"/>
                </a:solidFill>
                <a:latin typeface="Arial"/>
                <a:ea typeface="Arial"/>
                <a:cs typeface="Arial"/>
                <a:sym typeface="Arial"/>
              </a:rPr>
              <a:t>Returns</a:t>
            </a:r>
            <a:endParaRPr sz="4400">
              <a:solidFill>
                <a:srgbClr val="FF0000"/>
              </a:solidFill>
              <a:latin typeface="Arial"/>
              <a:ea typeface="Arial"/>
              <a:cs typeface="Arial"/>
              <a:sym typeface="Arial"/>
            </a:endParaRPr>
          </a:p>
        </p:txBody>
      </p:sp>
      <p:sp>
        <p:nvSpPr>
          <p:cNvPr id="88" name="Google Shape;88;p18"/>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2800" dirty="0">
                <a:solidFill>
                  <a:srgbClr val="000000"/>
                </a:solidFill>
                <a:latin typeface="Arial"/>
                <a:ea typeface="Arial"/>
                <a:cs typeface="Arial"/>
                <a:sym typeface="Arial"/>
              </a:rPr>
              <a:t>We file the following returns in GST</a:t>
            </a:r>
            <a:endParaRPr sz="28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2800" dirty="0">
                <a:solidFill>
                  <a:srgbClr val="000000"/>
                </a:solidFill>
                <a:latin typeface="Arial"/>
                <a:ea typeface="Arial"/>
                <a:cs typeface="Arial"/>
                <a:sym typeface="Arial"/>
              </a:rPr>
              <a:t>Gstr1</a:t>
            </a:r>
            <a:endParaRPr sz="28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2800" dirty="0">
                <a:solidFill>
                  <a:srgbClr val="000000"/>
                </a:solidFill>
                <a:latin typeface="Arial"/>
                <a:ea typeface="Arial"/>
                <a:cs typeface="Arial"/>
                <a:sym typeface="Arial"/>
              </a:rPr>
              <a:t>Gstr 3b</a:t>
            </a:r>
            <a:endParaRPr sz="28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2800" dirty="0">
                <a:solidFill>
                  <a:srgbClr val="000000"/>
                </a:solidFill>
                <a:latin typeface="Arial"/>
                <a:ea typeface="Arial"/>
                <a:cs typeface="Arial"/>
                <a:sym typeface="Arial"/>
              </a:rPr>
              <a:t>Gstr 4</a:t>
            </a:r>
            <a:endParaRPr sz="2800">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9"/>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n" sz="2400" dirty="0">
                <a:solidFill>
                  <a:srgbClr val="FF0000"/>
                </a:solidFill>
                <a:latin typeface="Arial"/>
                <a:ea typeface="Arial"/>
                <a:cs typeface="Arial"/>
                <a:sym typeface="Arial"/>
              </a:rPr>
              <a:t>GSTR 1</a:t>
            </a:r>
            <a:endParaRPr sz="2400">
              <a:solidFill>
                <a:srgbClr val="FF0000"/>
              </a:solidFill>
              <a:latin typeface="Arial"/>
              <a:ea typeface="Arial"/>
              <a:cs typeface="Arial"/>
              <a:sym typeface="Arial"/>
            </a:endParaRPr>
          </a:p>
        </p:txBody>
      </p:sp>
      <p:sp>
        <p:nvSpPr>
          <p:cNvPr id="94" name="Google Shape;94;p19"/>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200">
                <a:solidFill>
                  <a:srgbClr val="000000"/>
                </a:solidFill>
                <a:latin typeface="Arial"/>
                <a:ea typeface="Arial"/>
                <a:cs typeface="Arial"/>
                <a:sym typeface="Arial"/>
              </a:rPr>
              <a:t>GSTR-1 is a monthly or quarterly return that should be filed by every registered dealer. It contains details of all outward supplies i.e sales.The due dates for GSTR-1 are based on your turnover.</a:t>
            </a: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1200">
                <a:solidFill>
                  <a:srgbClr val="000000"/>
                </a:solidFill>
                <a:latin typeface="Arial"/>
                <a:ea typeface="Arial"/>
                <a:cs typeface="Arial"/>
                <a:sym typeface="Arial"/>
              </a:rPr>
              <a:t>Businesses with sales of upto Rs. 1.5 crore will file quarterly returns.</a:t>
            </a: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1200">
                <a:solidFill>
                  <a:srgbClr val="000000"/>
                </a:solidFill>
                <a:latin typeface="Arial"/>
                <a:ea typeface="Arial"/>
                <a:cs typeface="Arial"/>
                <a:sym typeface="Arial"/>
              </a:rPr>
              <a:t>Quarter Due date</a:t>
            </a: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1200">
                <a:solidFill>
                  <a:srgbClr val="000000"/>
                </a:solidFill>
                <a:latin typeface="Arial"/>
                <a:ea typeface="Arial"/>
                <a:cs typeface="Arial"/>
                <a:sym typeface="Arial"/>
              </a:rPr>
              <a:t>Other taxpayers with sales above Rs. 1.5 crore have to file monthly return.</a:t>
            </a: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1200">
                <a:solidFill>
                  <a:srgbClr val="000000"/>
                </a:solidFill>
                <a:latin typeface="Arial"/>
                <a:ea typeface="Arial"/>
                <a:cs typeface="Arial"/>
                <a:sym typeface="Arial"/>
              </a:rPr>
              <a:t>Period Dates</a:t>
            </a: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endParaRPr sz="1200">
              <a:latin typeface="Arial"/>
              <a:ea typeface="Arial"/>
              <a:cs typeface="Arial"/>
              <a:sym typeface="Arial"/>
            </a:endParaRPr>
          </a:p>
        </p:txBody>
      </p:sp>
      <p:graphicFrame>
        <p:nvGraphicFramePr>
          <p:cNvPr id="95" name="Google Shape;95;p19"/>
          <p:cNvGraphicFramePr/>
          <p:nvPr/>
        </p:nvGraphicFramePr>
        <p:xfrm>
          <a:off x="409035" y="2179361"/>
          <a:ext cx="3262300" cy="786324"/>
        </p:xfrm>
        <a:graphic>
          <a:graphicData uri="http://schemas.openxmlformats.org/drawingml/2006/table">
            <a:tbl>
              <a:tblPr>
                <a:noFill/>
                <a:tableStyleId>{1F31AAA9-992F-4718-BEBD-DC19A5029338}</a:tableStyleId>
              </a:tblPr>
              <a:tblGrid>
                <a:gridCol w="1631150"/>
                <a:gridCol w="1631150"/>
              </a:tblGrid>
              <a:tr h="322300">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dirty="0"/>
                        <a:t>Oct-Dec </a:t>
                      </a:r>
                      <a:r>
                        <a:rPr lang="en" sz="1200" u="none" strike="noStrike" cap="none" dirty="0" smtClean="0"/>
                        <a:t>2018</a:t>
                      </a:r>
                      <a:endParaRPr sz="14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dirty="0"/>
                        <a:t> 31st January </a:t>
                      </a:r>
                      <a:r>
                        <a:rPr lang="en" sz="1200" u="none" strike="noStrike" cap="none" dirty="0" smtClean="0"/>
                        <a:t>2019</a:t>
                      </a:r>
                      <a:endParaRPr sz="1400" u="none" strike="noStrike" cap="none"/>
                    </a:p>
                  </a:txBody>
                  <a:tcPr marL="91425" marR="91425" marT="91425" marB="91425"/>
                </a:tc>
              </a:tr>
              <a:tr h="322300">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a:t>Jan- Mar 2019</a:t>
                      </a:r>
                      <a:endParaRPr sz="14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dirty="0"/>
                        <a:t> 30th April 2019</a:t>
                      </a:r>
                      <a:endParaRPr sz="1400" u="none" strike="noStrike" cap="none"/>
                    </a:p>
                  </a:txBody>
                  <a:tcPr marL="91425" marR="91425" marT="91425" marB="91425"/>
                </a:tc>
              </a:tr>
            </a:tbl>
          </a:graphicData>
        </a:graphic>
      </p:graphicFrame>
      <p:graphicFrame>
        <p:nvGraphicFramePr>
          <p:cNvPr id="96" name="Google Shape;96;p19"/>
          <p:cNvGraphicFramePr/>
          <p:nvPr/>
        </p:nvGraphicFramePr>
        <p:xfrm>
          <a:off x="409025" y="3489825"/>
          <a:ext cx="3850750" cy="1572648"/>
        </p:xfrm>
        <a:graphic>
          <a:graphicData uri="http://schemas.openxmlformats.org/drawingml/2006/table">
            <a:tbl>
              <a:tblPr>
                <a:noFill/>
                <a:tableStyleId>{1F31AAA9-992F-4718-BEBD-DC19A5029338}</a:tableStyleId>
              </a:tblPr>
              <a:tblGrid>
                <a:gridCol w="1925375"/>
                <a:gridCol w="1925375"/>
              </a:tblGrid>
              <a:tr h="334350">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a:t>December 2018</a:t>
                      </a:r>
                      <a:endParaRPr sz="14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a:t>11th January 2019</a:t>
                      </a:r>
                      <a:endParaRPr sz="1400" u="none" strike="noStrike" cap="none"/>
                    </a:p>
                  </a:txBody>
                  <a:tcPr marL="91425" marR="91425" marT="91425" marB="91425"/>
                </a:tc>
              </a:tr>
              <a:tr h="334350">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a:t>January 2019</a:t>
                      </a:r>
                      <a:endParaRPr sz="14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a:t>11th February 2019</a:t>
                      </a:r>
                      <a:endParaRPr sz="1400" u="none" strike="noStrike" cap="none"/>
                    </a:p>
                  </a:txBody>
                  <a:tcPr marL="91425" marR="91425" marT="91425" marB="91425"/>
                </a:tc>
              </a:tr>
              <a:tr h="334350">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a:t>February 2019</a:t>
                      </a:r>
                      <a:endParaRPr sz="14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a:t>11th March 2019</a:t>
                      </a:r>
                      <a:endParaRPr sz="1400" u="none" strike="noStrike" cap="none"/>
                    </a:p>
                  </a:txBody>
                  <a:tcPr marL="91425" marR="91425" marT="91425" marB="91425"/>
                </a:tc>
              </a:tr>
              <a:tr h="334350">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a:t>March 2019 </a:t>
                      </a:r>
                      <a:endParaRPr sz="14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a:t>11th April 2019</a:t>
                      </a:r>
                      <a:endParaRPr sz="1400" u="none" strike="noStrike" cap="none"/>
                    </a:p>
                  </a:txBody>
                  <a:tcPr marL="91425" marR="91425" marT="91425" marB="91425"/>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0"/>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102" name="Google Shape;102;p20"/>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a:p>
        </p:txBody>
      </p:sp>
      <p:pic>
        <p:nvPicPr>
          <p:cNvPr id="103" name="Google Shape;103;p20"/>
          <p:cNvPicPr preferRelativeResize="0"/>
          <p:nvPr/>
        </p:nvPicPr>
        <p:blipFill rotWithShape="1">
          <a:blip r:embed="rId3">
            <a:alphaModFix/>
          </a:blip>
          <a:srcRect/>
          <a:stretch/>
        </p:blipFill>
        <p:spPr>
          <a:xfrm>
            <a:off x="261258" y="0"/>
            <a:ext cx="8882742" cy="51435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1"/>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109" name="Google Shape;109;p21"/>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a:p>
        </p:txBody>
      </p:sp>
      <p:pic>
        <p:nvPicPr>
          <p:cNvPr id="110" name="Google Shape;110;p21"/>
          <p:cNvPicPr preferRelativeResize="0"/>
          <p:nvPr/>
        </p:nvPicPr>
        <p:blipFill rotWithShape="1">
          <a:blip r:embed="rId3">
            <a:alphaModFix/>
          </a:blip>
          <a:srcRect/>
          <a:stretch/>
        </p:blipFill>
        <p:spPr>
          <a:xfrm>
            <a:off x="0" y="0"/>
            <a:ext cx="9144000" cy="51435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2"/>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n" sz="2400" dirty="0">
                <a:solidFill>
                  <a:srgbClr val="FF0000"/>
                </a:solidFill>
                <a:latin typeface="Arial"/>
                <a:ea typeface="Arial"/>
                <a:cs typeface="Arial"/>
                <a:sym typeface="Arial"/>
              </a:rPr>
              <a:t>GSTR 4</a:t>
            </a:r>
            <a:endParaRPr sz="2400">
              <a:solidFill>
                <a:srgbClr val="FF0000"/>
              </a:solidFill>
              <a:latin typeface="Arial"/>
              <a:ea typeface="Arial"/>
              <a:cs typeface="Arial"/>
              <a:sym typeface="Arial"/>
            </a:endParaRPr>
          </a:p>
        </p:txBody>
      </p:sp>
      <p:sp>
        <p:nvSpPr>
          <p:cNvPr id="116" name="Google Shape;116;p22"/>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2800" dirty="0">
                <a:solidFill>
                  <a:srgbClr val="000000"/>
                </a:solidFill>
                <a:latin typeface="Arial"/>
                <a:ea typeface="Arial"/>
                <a:cs typeface="Arial"/>
                <a:sym typeface="Arial"/>
              </a:rPr>
              <a:t>The GSTR 4 is a return under GST that needs to be filed once every 3 months by registered tax payers who have signed up for the composition scheme . They would be required to pay taxes at fixed rate without any input tax credit facilities.</a:t>
            </a:r>
            <a:endParaRPr sz="28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2800" dirty="0">
                <a:solidFill>
                  <a:srgbClr val="000000"/>
                </a:solidFill>
                <a:latin typeface="Arial"/>
                <a:ea typeface="Arial"/>
                <a:cs typeface="Arial"/>
                <a:sym typeface="Arial"/>
              </a:rPr>
              <a:t>This scheme can be opted by any taxpayer whose turnover is less than Rs. 1.5 crore*.</a:t>
            </a:r>
            <a:endParaRPr sz="28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endParaRPr sz="1200">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3"/>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122" name="Google Shape;122;p23"/>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a:p>
        </p:txBody>
      </p:sp>
      <p:pic>
        <p:nvPicPr>
          <p:cNvPr id="123" name="Google Shape;123;p23"/>
          <p:cNvPicPr preferRelativeResize="0"/>
          <p:nvPr/>
        </p:nvPicPr>
        <p:blipFill rotWithShape="1">
          <a:blip r:embed="rId3">
            <a:alphaModFix/>
          </a:blip>
          <a:srcRect/>
          <a:stretch/>
        </p:blipFill>
        <p:spPr>
          <a:xfrm>
            <a:off x="0" y="0"/>
            <a:ext cx="9144001" cy="51435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4"/>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n" sz="2400">
                <a:solidFill>
                  <a:srgbClr val="000000"/>
                </a:solidFill>
                <a:latin typeface="Arial"/>
                <a:ea typeface="Arial"/>
                <a:cs typeface="Arial"/>
                <a:sym typeface="Arial"/>
              </a:rPr>
              <a:t>GSTR 3B</a:t>
            </a:r>
            <a:endParaRPr sz="2400">
              <a:latin typeface="Arial"/>
              <a:ea typeface="Arial"/>
              <a:cs typeface="Arial"/>
              <a:sym typeface="Arial"/>
            </a:endParaRPr>
          </a:p>
        </p:txBody>
      </p:sp>
      <p:sp>
        <p:nvSpPr>
          <p:cNvPr id="129" name="Google Shape;129;p24"/>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200">
                <a:solidFill>
                  <a:srgbClr val="000000"/>
                </a:solidFill>
                <a:latin typeface="Calibri"/>
                <a:ea typeface="Calibri"/>
                <a:cs typeface="Calibri"/>
                <a:sym typeface="Calibri"/>
              </a:rPr>
              <a:t>Every registered person has to file gstr 3b every month except for composition scheme .</a:t>
            </a:r>
            <a:endParaRPr sz="1200">
              <a:solidFill>
                <a:srgbClr val="000000"/>
              </a:solidFill>
              <a:latin typeface="Calibri"/>
              <a:ea typeface="Calibri"/>
              <a:cs typeface="Calibri"/>
              <a:sym typeface="Calibri"/>
            </a:endParaRPr>
          </a:p>
          <a:p>
            <a:pPr marL="0" lvl="0" indent="0" algn="l" rtl="0">
              <a:lnSpc>
                <a:spcPct val="115000"/>
              </a:lnSpc>
              <a:spcBef>
                <a:spcPts val="0"/>
              </a:spcBef>
              <a:spcAft>
                <a:spcPts val="0"/>
              </a:spcAft>
              <a:buSzPts val="1800"/>
              <a:buNone/>
            </a:pPr>
            <a:r>
              <a:rPr lang="en" sz="1200">
                <a:solidFill>
                  <a:srgbClr val="000000"/>
                </a:solidFill>
                <a:latin typeface="Calibri"/>
                <a:ea typeface="Calibri"/>
                <a:cs typeface="Calibri"/>
                <a:sym typeface="Calibri"/>
              </a:rPr>
              <a:t>Details regarding sales ,sales return (credit note), purchase ,purchase returns( debit note) has to be filed.</a:t>
            </a:r>
            <a:endParaRPr sz="1200">
              <a:solidFill>
                <a:srgbClr val="000000"/>
              </a:solidFill>
              <a:latin typeface="Calibri"/>
              <a:ea typeface="Calibri"/>
              <a:cs typeface="Calibri"/>
              <a:sym typeface="Calibri"/>
            </a:endParaRPr>
          </a:p>
          <a:p>
            <a:pPr marL="0" lvl="0" indent="0" algn="l" rtl="0">
              <a:lnSpc>
                <a:spcPct val="115000"/>
              </a:lnSpc>
              <a:spcBef>
                <a:spcPts val="0"/>
              </a:spcBef>
              <a:spcAft>
                <a:spcPts val="0"/>
              </a:spcAft>
              <a:buSzPts val="1800"/>
              <a:buNone/>
            </a:pPr>
            <a:r>
              <a:rPr lang="en" sz="1200">
                <a:solidFill>
                  <a:srgbClr val="000000"/>
                </a:solidFill>
                <a:latin typeface="Calibri"/>
                <a:ea typeface="Calibri"/>
                <a:cs typeface="Calibri"/>
                <a:sym typeface="Calibri"/>
              </a:rPr>
              <a:t>After utilising the Input Tax Credit on purchases,the final tax liability has to be paid through GST challan.</a:t>
            </a:r>
            <a:endParaRPr sz="12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5"/>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n" sz="2400">
                <a:solidFill>
                  <a:srgbClr val="000000"/>
                </a:solidFill>
                <a:highlight>
                  <a:srgbClr val="FFFFFF"/>
                </a:highlight>
                <a:latin typeface="Arial"/>
                <a:ea typeface="Arial"/>
                <a:cs typeface="Arial"/>
                <a:sym typeface="Arial"/>
              </a:rPr>
              <a:t>GSTR 3B due date</a:t>
            </a:r>
            <a:endParaRPr sz="2400">
              <a:latin typeface="Arial"/>
              <a:ea typeface="Arial"/>
              <a:cs typeface="Arial"/>
              <a:sym typeface="Arial"/>
            </a:endParaRPr>
          </a:p>
        </p:txBody>
      </p:sp>
      <p:sp>
        <p:nvSpPr>
          <p:cNvPr id="135" name="Google Shape;135;p25"/>
          <p:cNvSpPr txBox="1">
            <a:spLocks noGrp="1"/>
          </p:cNvSpPr>
          <p:nvPr>
            <p:ph type="body" idx="1"/>
          </p:nvPr>
        </p:nvSpPr>
        <p:spPr>
          <a:xfrm>
            <a:off x="311700" y="1214850"/>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100">
                <a:solidFill>
                  <a:srgbClr val="000000"/>
                </a:solidFill>
                <a:latin typeface="Calibri"/>
                <a:ea typeface="Calibri"/>
                <a:cs typeface="Calibri"/>
                <a:sym typeface="Calibri"/>
              </a:rPr>
              <a:t>It needs to be filed on or before 20th of the following month.</a:t>
            </a:r>
            <a:endParaRPr sz="1100">
              <a:solidFill>
                <a:srgbClr val="000000"/>
              </a:solidFill>
              <a:latin typeface="Calibri"/>
              <a:ea typeface="Calibri"/>
              <a:cs typeface="Calibri"/>
              <a:sym typeface="Calibri"/>
            </a:endParaRPr>
          </a:p>
          <a:p>
            <a:pPr marL="0" lvl="0" indent="0" algn="l" rtl="0">
              <a:lnSpc>
                <a:spcPct val="115000"/>
              </a:lnSpc>
              <a:spcBef>
                <a:spcPts val="1600"/>
              </a:spcBef>
              <a:spcAft>
                <a:spcPts val="0"/>
              </a:spcAft>
              <a:buSzPts val="1800"/>
              <a:buNone/>
            </a:pPr>
            <a:endParaRPr sz="1100">
              <a:solidFill>
                <a:srgbClr val="000000"/>
              </a:solidFill>
              <a:latin typeface="Calibri"/>
              <a:ea typeface="Calibri"/>
              <a:cs typeface="Calibri"/>
              <a:sym typeface="Calibri"/>
            </a:endParaRPr>
          </a:p>
          <a:p>
            <a:pPr marL="0" lvl="0" indent="0" algn="l" rtl="0">
              <a:lnSpc>
                <a:spcPct val="115000"/>
              </a:lnSpc>
              <a:spcBef>
                <a:spcPts val="1600"/>
              </a:spcBef>
              <a:spcAft>
                <a:spcPts val="0"/>
              </a:spcAft>
              <a:buSzPts val="1800"/>
              <a:buNone/>
            </a:pPr>
            <a:endParaRPr sz="1100">
              <a:solidFill>
                <a:srgbClr val="000000"/>
              </a:solidFill>
              <a:latin typeface="Calibri"/>
              <a:ea typeface="Calibri"/>
              <a:cs typeface="Calibri"/>
              <a:sym typeface="Calibri"/>
            </a:endParaRPr>
          </a:p>
          <a:p>
            <a:pPr marL="0" lvl="0" indent="0" algn="l" rtl="0">
              <a:lnSpc>
                <a:spcPct val="115000"/>
              </a:lnSpc>
              <a:spcBef>
                <a:spcPts val="1600"/>
              </a:spcBef>
              <a:spcAft>
                <a:spcPts val="0"/>
              </a:spcAft>
              <a:buSzPts val="1800"/>
              <a:buNone/>
            </a:pPr>
            <a:endParaRPr sz="1100">
              <a:solidFill>
                <a:srgbClr val="000000"/>
              </a:solidFill>
              <a:latin typeface="Calibri"/>
              <a:ea typeface="Calibri"/>
              <a:cs typeface="Calibri"/>
              <a:sym typeface="Calibri"/>
            </a:endParaRPr>
          </a:p>
          <a:p>
            <a:pPr marL="0" lvl="0" indent="0" algn="l" rtl="0">
              <a:lnSpc>
                <a:spcPct val="115000"/>
              </a:lnSpc>
              <a:spcBef>
                <a:spcPts val="1600"/>
              </a:spcBef>
              <a:spcAft>
                <a:spcPts val="0"/>
              </a:spcAft>
              <a:buSzPts val="1800"/>
              <a:buNone/>
            </a:pPr>
            <a:r>
              <a:rPr lang="en" sz="1100">
                <a:solidFill>
                  <a:srgbClr val="000000"/>
                </a:solidFill>
                <a:latin typeface="Calibri"/>
                <a:ea typeface="Calibri"/>
                <a:cs typeface="Calibri"/>
                <a:sym typeface="Calibri"/>
              </a:rPr>
              <a:t>If payment is made after 20th</a:t>
            </a:r>
            <a:endParaRPr sz="1100">
              <a:solidFill>
                <a:srgbClr val="000000"/>
              </a:solidFill>
              <a:latin typeface="Calibri"/>
              <a:ea typeface="Calibri"/>
              <a:cs typeface="Calibri"/>
              <a:sym typeface="Calibri"/>
            </a:endParaRPr>
          </a:p>
          <a:p>
            <a:pPr marL="0" lvl="0" indent="0" algn="l" rtl="0">
              <a:lnSpc>
                <a:spcPct val="115000"/>
              </a:lnSpc>
              <a:spcBef>
                <a:spcPts val="0"/>
              </a:spcBef>
              <a:spcAft>
                <a:spcPts val="0"/>
              </a:spcAft>
              <a:buSzPts val="1800"/>
              <a:buNone/>
            </a:pPr>
            <a:r>
              <a:rPr lang="en" sz="1100">
                <a:solidFill>
                  <a:srgbClr val="000000"/>
                </a:solidFill>
                <a:latin typeface="Calibri"/>
                <a:ea typeface="Calibri"/>
                <a:cs typeface="Calibri"/>
                <a:sym typeface="Calibri"/>
              </a:rPr>
              <a:t>interest @ 18% for the no. of days after 20th is charged</a:t>
            </a:r>
            <a:endParaRPr sz="1100">
              <a:solidFill>
                <a:srgbClr val="000000"/>
              </a:solidFill>
              <a:latin typeface="Calibri"/>
              <a:ea typeface="Calibri"/>
              <a:cs typeface="Calibri"/>
              <a:sym typeface="Calibri"/>
            </a:endParaRPr>
          </a:p>
          <a:p>
            <a:pPr marL="0" lvl="0" indent="0" algn="l" rtl="0">
              <a:lnSpc>
                <a:spcPct val="115000"/>
              </a:lnSpc>
              <a:spcBef>
                <a:spcPts val="0"/>
              </a:spcBef>
              <a:spcAft>
                <a:spcPts val="0"/>
              </a:spcAft>
              <a:buSzPts val="1800"/>
              <a:buNone/>
            </a:pPr>
            <a:r>
              <a:rPr lang="en" sz="1100">
                <a:solidFill>
                  <a:srgbClr val="000000"/>
                </a:solidFill>
                <a:latin typeface="Calibri"/>
                <a:ea typeface="Calibri"/>
                <a:cs typeface="Calibri"/>
                <a:sym typeface="Calibri"/>
              </a:rPr>
              <a:t>interest</a:t>
            </a:r>
            <a:endParaRPr sz="1100">
              <a:solidFill>
                <a:srgbClr val="000000"/>
              </a:solidFill>
              <a:latin typeface="Calibri"/>
              <a:ea typeface="Calibri"/>
              <a:cs typeface="Calibri"/>
              <a:sym typeface="Calibri"/>
            </a:endParaRPr>
          </a:p>
          <a:p>
            <a:pPr marL="0" lvl="0" indent="0" algn="l" rtl="0">
              <a:lnSpc>
                <a:spcPct val="115000"/>
              </a:lnSpc>
              <a:spcBef>
                <a:spcPts val="0"/>
              </a:spcBef>
              <a:spcAft>
                <a:spcPts val="0"/>
              </a:spcAft>
              <a:buSzPts val="1800"/>
              <a:buNone/>
            </a:pPr>
            <a:r>
              <a:rPr lang="en" sz="1100">
                <a:solidFill>
                  <a:srgbClr val="000000"/>
                </a:solidFill>
                <a:latin typeface="Calibri"/>
                <a:ea typeface="Calibri"/>
                <a:cs typeface="Calibri"/>
                <a:sym typeface="Calibri"/>
              </a:rPr>
              <a:t>= tax liability*18/100*no of days/365</a:t>
            </a:r>
            <a:endParaRPr sz="1100">
              <a:solidFill>
                <a:srgbClr val="000000"/>
              </a:solidFill>
              <a:latin typeface="Calibri"/>
              <a:ea typeface="Calibri"/>
              <a:cs typeface="Calibri"/>
              <a:sym typeface="Calibri"/>
            </a:endParaRPr>
          </a:p>
          <a:p>
            <a:pPr marL="0" lvl="0" indent="0" algn="l" rtl="0">
              <a:lnSpc>
                <a:spcPct val="115000"/>
              </a:lnSpc>
              <a:spcBef>
                <a:spcPts val="0"/>
              </a:spcBef>
              <a:spcAft>
                <a:spcPts val="1600"/>
              </a:spcAft>
              <a:buSzPts val="1800"/>
              <a:buNone/>
            </a:pPr>
            <a:endParaRPr sz="1100">
              <a:solidFill>
                <a:srgbClr val="000000"/>
              </a:solidFill>
              <a:latin typeface="Calibri"/>
              <a:ea typeface="Calibri"/>
              <a:cs typeface="Calibri"/>
              <a:sym typeface="Calibri"/>
            </a:endParaRPr>
          </a:p>
        </p:txBody>
      </p:sp>
      <p:graphicFrame>
        <p:nvGraphicFramePr>
          <p:cNvPr id="136" name="Google Shape;136;p25"/>
          <p:cNvGraphicFramePr/>
          <p:nvPr/>
        </p:nvGraphicFramePr>
        <p:xfrm>
          <a:off x="3094700" y="1628325"/>
          <a:ext cx="5737600" cy="1189675"/>
        </p:xfrm>
        <a:graphic>
          <a:graphicData uri="http://schemas.openxmlformats.org/drawingml/2006/table">
            <a:tbl>
              <a:tblPr>
                <a:noFill/>
                <a:tableStyleId>{1F31AAA9-992F-4718-BEBD-DC19A5029338}</a:tableStyleId>
              </a:tblPr>
              <a:tblGrid>
                <a:gridCol w="2868800"/>
                <a:gridCol w="2868800"/>
              </a:tblGrid>
              <a:tr h="429475">
                <a:tc>
                  <a:txBody>
                    <a:bodyPr/>
                    <a:lstStyle/>
                    <a:p>
                      <a:pPr marL="0" marR="0" lvl="0" indent="0" algn="ctr" rtl="0">
                        <a:lnSpc>
                          <a:spcPct val="115000"/>
                        </a:lnSpc>
                        <a:spcBef>
                          <a:spcPts val="0"/>
                        </a:spcBef>
                        <a:spcAft>
                          <a:spcPts val="0"/>
                        </a:spcAft>
                        <a:buClr>
                          <a:srgbClr val="000000"/>
                        </a:buClr>
                        <a:buSzPts val="1400"/>
                        <a:buFont typeface="Arial"/>
                        <a:buNone/>
                      </a:pPr>
                      <a:r>
                        <a:rPr lang="en" sz="1400" b="1" u="none" strike="noStrike" cap="none">
                          <a:latin typeface="Calibri"/>
                          <a:ea typeface="Calibri"/>
                          <a:cs typeface="Calibri"/>
                          <a:sym typeface="Calibri"/>
                        </a:rPr>
                        <a:t>Month</a:t>
                      </a:r>
                      <a:endParaRPr sz="1400" b="1" u="none" strike="noStrike" cap="none">
                        <a:latin typeface="Calibri"/>
                        <a:ea typeface="Calibri"/>
                        <a:cs typeface="Calibri"/>
                        <a:sym typeface="Calibri"/>
                      </a:endParaRPr>
                    </a:p>
                  </a:txBody>
                  <a:tcPr marL="28575" marR="2857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 sz="1400" b="1" u="none" strike="noStrike" cap="none">
                          <a:latin typeface="Calibri"/>
                          <a:ea typeface="Calibri"/>
                          <a:cs typeface="Calibri"/>
                          <a:sym typeface="Calibri"/>
                        </a:rPr>
                        <a:t>Due date</a:t>
                      </a:r>
                      <a:endParaRPr sz="1400" b="1" u="none" strike="noStrike" cap="none">
                        <a:latin typeface="Calibri"/>
                        <a:ea typeface="Calibri"/>
                        <a:cs typeface="Calibri"/>
                        <a:sym typeface="Calibri"/>
                      </a:endParaRPr>
                    </a:p>
                  </a:txBody>
                  <a:tcPr marL="28575" marR="2857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80100">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latin typeface="Calibri"/>
                          <a:ea typeface="Calibri"/>
                          <a:cs typeface="Calibri"/>
                          <a:sym typeface="Calibri"/>
                        </a:rPr>
                        <a:t>gstr 3b for july</a:t>
                      </a:r>
                      <a:endParaRPr sz="1100" u="none" strike="noStrike" cap="none">
                        <a:latin typeface="Calibri"/>
                        <a:ea typeface="Calibri"/>
                        <a:cs typeface="Calibri"/>
                        <a:sym typeface="Calibri"/>
                      </a:endParaRPr>
                    </a:p>
                  </a:txBody>
                  <a:tcPr marL="91425" marR="91425" marT="91425" marB="91425" anchor="ctr">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latin typeface="Calibri"/>
                          <a:ea typeface="Calibri"/>
                          <a:cs typeface="Calibri"/>
                          <a:sym typeface="Calibri"/>
                        </a:rPr>
                        <a:t>20th august</a:t>
                      </a:r>
                      <a:endParaRPr sz="1100" u="none" strike="noStrike" cap="none">
                        <a:latin typeface="Calibri"/>
                        <a:ea typeface="Calibri"/>
                        <a:cs typeface="Calibri"/>
                        <a:sym typeface="Calibri"/>
                      </a:endParaRPr>
                    </a:p>
                  </a:txBody>
                  <a:tcPr marL="91425" marR="91425" marT="91425" marB="91425" anchor="ctr">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999999"/>
                      </a:solidFill>
                      <a:prstDash val="solid"/>
                      <a:round/>
                      <a:headEnd type="none" w="sm" len="sm"/>
                      <a:tailEnd type="none" w="sm" len="sm"/>
                    </a:lnB>
                  </a:tcPr>
                </a:tc>
              </a:tr>
              <a:tr h="380100">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latin typeface="Calibri"/>
                          <a:ea typeface="Calibri"/>
                          <a:cs typeface="Calibri"/>
                          <a:sym typeface="Calibri"/>
                        </a:rPr>
                        <a:t>gstr 3b for jan</a:t>
                      </a:r>
                      <a:endParaRPr sz="1100" u="none" strike="noStrike" cap="none">
                        <a:latin typeface="Calibri"/>
                        <a:ea typeface="Calibri"/>
                        <a:cs typeface="Calibri"/>
                        <a:sym typeface="Calibri"/>
                      </a:endParaRPr>
                    </a:p>
                  </a:txBody>
                  <a:tcPr marL="91425" marR="91425" marT="91425" marB="91425" anchor="ctr">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latin typeface="Calibri"/>
                          <a:ea typeface="Calibri"/>
                          <a:cs typeface="Calibri"/>
                          <a:sym typeface="Calibri"/>
                        </a:rPr>
                        <a:t>20th february</a:t>
                      </a:r>
                      <a:endParaRPr sz="1100" u="none" strike="noStrike" cap="none">
                        <a:latin typeface="Calibri"/>
                        <a:ea typeface="Calibri"/>
                        <a:cs typeface="Calibri"/>
                        <a:sym typeface="Calibri"/>
                      </a:endParaRPr>
                    </a:p>
                  </a:txBody>
                  <a:tcPr marL="91425" marR="91425" marT="91425" marB="91425" anchor="ctr">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r>
            </a:tbl>
          </a:graphicData>
        </a:graphic>
      </p:graphicFrame>
      <p:graphicFrame>
        <p:nvGraphicFramePr>
          <p:cNvPr id="137" name="Google Shape;137;p25"/>
          <p:cNvGraphicFramePr/>
          <p:nvPr/>
        </p:nvGraphicFramePr>
        <p:xfrm>
          <a:off x="3243400" y="3277575"/>
          <a:ext cx="5588900" cy="1599459"/>
        </p:xfrm>
        <a:graphic>
          <a:graphicData uri="http://schemas.openxmlformats.org/drawingml/2006/table">
            <a:tbl>
              <a:tblPr>
                <a:noFill/>
                <a:tableStyleId>{1F31AAA9-992F-4718-BEBD-DC19A5029338}</a:tableStyleId>
              </a:tblPr>
              <a:tblGrid>
                <a:gridCol w="2794450"/>
                <a:gridCol w="2794450"/>
              </a:tblGrid>
              <a:tr h="379500">
                <a:tc gridSpan="2">
                  <a:txBody>
                    <a:bodyPr/>
                    <a:lstStyle/>
                    <a:p>
                      <a:pPr marL="0" marR="0" lvl="0" indent="0" algn="ctr" rtl="0">
                        <a:lnSpc>
                          <a:spcPct val="100000"/>
                        </a:lnSpc>
                        <a:spcBef>
                          <a:spcPts val="0"/>
                        </a:spcBef>
                        <a:spcAft>
                          <a:spcPts val="0"/>
                        </a:spcAft>
                        <a:buClr>
                          <a:srgbClr val="000000"/>
                        </a:buClr>
                        <a:buSzPts val="1400"/>
                        <a:buFont typeface="Arial"/>
                        <a:buNone/>
                      </a:pPr>
                      <a:r>
                        <a:rPr lang="en" sz="1400" b="1" u="none" strike="noStrike" cap="none">
                          <a:highlight>
                            <a:srgbClr val="FFFFFF"/>
                          </a:highlight>
                        </a:rPr>
                        <a:t>Late fees per day</a:t>
                      </a:r>
                      <a:endParaRPr sz="1400" b="1" u="none" strike="noStrike" cap="none"/>
                    </a:p>
                  </a:txBody>
                  <a:tcPr marL="91425" marR="91425" marT="91425" marB="91425">
                    <a:lnB w="9525" cap="flat" cmpd="sng">
                      <a:solidFill>
                        <a:srgbClr val="CCCCCC"/>
                      </a:solidFill>
                      <a:prstDash val="solid"/>
                      <a:round/>
                      <a:headEnd type="none" w="sm" len="sm"/>
                      <a:tailEnd type="none" w="sm" len="sm"/>
                    </a:lnB>
                  </a:tcPr>
                </a:tc>
                <a:tc hMerge="1">
                  <a:txBody>
                    <a:bodyPr/>
                    <a:lstStyle/>
                    <a:p>
                      <a:endParaRPr lang="en-US"/>
                    </a:p>
                  </a:txBody>
                  <a:tcPr/>
                </a:tc>
              </a:tr>
              <a:tr h="416925">
                <a:tc>
                  <a:txBody>
                    <a:bodyPr/>
                    <a:lstStyle/>
                    <a:p>
                      <a:pPr marL="0" marR="0" lvl="0" indent="0" algn="ctr" rtl="0">
                        <a:lnSpc>
                          <a:spcPct val="115000"/>
                        </a:lnSpc>
                        <a:spcBef>
                          <a:spcPts val="0"/>
                        </a:spcBef>
                        <a:spcAft>
                          <a:spcPts val="0"/>
                        </a:spcAft>
                        <a:buClr>
                          <a:srgbClr val="000000"/>
                        </a:buClr>
                        <a:buSzPts val="1200"/>
                        <a:buFont typeface="Arial"/>
                        <a:buNone/>
                      </a:pPr>
                      <a:r>
                        <a:rPr lang="en" sz="1200" u="none" strike="noStrike" cap="none"/>
                        <a:t>cgst</a:t>
                      </a:r>
                      <a:endParaRPr sz="1200" u="none" strike="noStrike" cap="none"/>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200"/>
                        <a:buFont typeface="Arial"/>
                        <a:buNone/>
                      </a:pPr>
                      <a:r>
                        <a:rPr lang="en" sz="1200" u="none" strike="noStrike" cap="none"/>
                        <a:t>Rs 25</a:t>
                      </a:r>
                      <a:endParaRPr sz="1200" u="none" strike="noStrike" cap="none"/>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r>
              <a:tr h="379500">
                <a:tc>
                  <a:txBody>
                    <a:bodyPr/>
                    <a:lstStyle/>
                    <a:p>
                      <a:pPr marL="0" marR="0" lvl="0" indent="0" algn="ctr" rtl="0">
                        <a:lnSpc>
                          <a:spcPct val="115000"/>
                        </a:lnSpc>
                        <a:spcBef>
                          <a:spcPts val="0"/>
                        </a:spcBef>
                        <a:spcAft>
                          <a:spcPts val="0"/>
                        </a:spcAft>
                        <a:buClr>
                          <a:srgbClr val="000000"/>
                        </a:buClr>
                        <a:buSzPts val="1200"/>
                        <a:buFont typeface="Arial"/>
                        <a:buNone/>
                      </a:pPr>
                      <a:r>
                        <a:rPr lang="en" sz="1200" u="none" strike="noStrike" cap="none"/>
                        <a:t>sgst</a:t>
                      </a:r>
                      <a:endParaRPr sz="1200" u="none" strike="noStrike" cap="none"/>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200"/>
                        <a:buFont typeface="Arial"/>
                        <a:buNone/>
                      </a:pPr>
                      <a:r>
                        <a:rPr lang="en" sz="1200" u="none" strike="noStrike" cap="none"/>
                        <a:t>Rs 25</a:t>
                      </a:r>
                      <a:endParaRPr sz="1200" u="none" strike="noStrike" cap="none"/>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r>
              <a:tr h="379500">
                <a:tc>
                  <a:txBody>
                    <a:bodyPr/>
                    <a:lstStyle/>
                    <a:p>
                      <a:pPr marL="0" marR="0" lvl="0" indent="0" algn="ctr" rtl="0">
                        <a:lnSpc>
                          <a:spcPct val="115000"/>
                        </a:lnSpc>
                        <a:spcBef>
                          <a:spcPts val="0"/>
                        </a:spcBef>
                        <a:spcAft>
                          <a:spcPts val="0"/>
                        </a:spcAft>
                        <a:buClr>
                          <a:srgbClr val="000000"/>
                        </a:buClr>
                        <a:buSzPts val="1200"/>
                        <a:buFont typeface="Arial"/>
                        <a:buNone/>
                      </a:pPr>
                      <a:r>
                        <a:rPr lang="en" sz="1200" u="none" strike="noStrike" cap="none"/>
                        <a:t>igst</a:t>
                      </a:r>
                      <a:endParaRPr sz="1200" u="none" strike="noStrike" cap="none"/>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200"/>
                        <a:buFont typeface="Arial"/>
                        <a:buNone/>
                      </a:pPr>
                      <a:r>
                        <a:rPr lang="en" sz="1200" u="none" strike="noStrike" cap="none"/>
                        <a:t>Rs 50</a:t>
                      </a:r>
                      <a:endParaRPr sz="1200" u="none" strike="noStrike" cap="none"/>
                    </a:p>
                  </a:txBody>
                  <a:tcPr marL="28575" marR="28575" marT="91425" marB="91425" anchor="ctr">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6"/>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143" name="Google Shape;143;p26"/>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144" name="Google Shape;144;p26"/>
          <p:cNvPicPr preferRelativeResize="0"/>
          <p:nvPr/>
        </p:nvPicPr>
        <p:blipFill>
          <a:blip r:embed="rId3">
            <a:alphaModFix/>
          </a:blip>
          <a:stretch>
            <a:fillRect/>
          </a:stretch>
        </p:blipFill>
        <p:spPr>
          <a:xfrm>
            <a:off x="423863" y="204788"/>
            <a:ext cx="8296275" cy="47339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7"/>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150" name="Google Shape;150;p27"/>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151" name="Google Shape;151;p27"/>
          <p:cNvPicPr preferRelativeResize="0"/>
          <p:nvPr/>
        </p:nvPicPr>
        <p:blipFill rotWithShape="1">
          <a:blip r:embed="rId3">
            <a:alphaModFix/>
          </a:blip>
          <a:srcRect/>
          <a:stretch/>
        </p:blipFill>
        <p:spPr>
          <a:xfrm>
            <a:off x="19185" y="0"/>
            <a:ext cx="9105630" cy="514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0" y="0"/>
            <a:ext cx="9144001" cy="5143500"/>
          </a:xfrm>
          <a:prstGeom prst="rect">
            <a:avLst/>
          </a:prstGeom>
          <a:noFill/>
          <a:ln w="9525">
            <a:noFill/>
            <a:miter lim="800000"/>
            <a:headEnd/>
            <a:tailEnd/>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8"/>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157" name="Google Shape;157;p28"/>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158" name="Google Shape;158;p28"/>
          <p:cNvPicPr preferRelativeResize="0"/>
          <p:nvPr/>
        </p:nvPicPr>
        <p:blipFill rotWithShape="1">
          <a:blip r:embed="rId3">
            <a:alphaModFix/>
          </a:blip>
          <a:srcRect t="29" b="29"/>
          <a:stretch/>
        </p:blipFill>
        <p:spPr>
          <a:xfrm>
            <a:off x="77327" y="99680"/>
            <a:ext cx="8989346" cy="4944139"/>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9"/>
          <p:cNvSpPr txBox="1">
            <a:spLocks noGrp="1"/>
          </p:cNvSpPr>
          <p:nvPr>
            <p:ph type="title"/>
          </p:nvPr>
        </p:nvSpPr>
        <p:spPr>
          <a:xfrm>
            <a:off x="304800" y="309350"/>
            <a:ext cx="8537700" cy="748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000"/>
              <a:buNone/>
            </a:pPr>
            <a:endParaRPr/>
          </a:p>
        </p:txBody>
      </p:sp>
      <p:pic>
        <p:nvPicPr>
          <p:cNvPr id="164" name="Google Shape;164;p29"/>
          <p:cNvPicPr preferRelativeResize="0"/>
          <p:nvPr/>
        </p:nvPicPr>
        <p:blipFill rotWithShape="1">
          <a:blip r:embed="rId3">
            <a:alphaModFix/>
          </a:blip>
          <a:srcRect/>
          <a:stretch/>
        </p:blipFill>
        <p:spPr>
          <a:xfrm>
            <a:off x="0" y="0"/>
            <a:ext cx="9144000" cy="5143499"/>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0"/>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170" name="Google Shape;170;p30"/>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171" name="Google Shape;171;p30"/>
          <p:cNvPicPr preferRelativeResize="0"/>
          <p:nvPr/>
        </p:nvPicPr>
        <p:blipFill rotWithShape="1">
          <a:blip r:embed="rId3">
            <a:alphaModFix/>
          </a:blip>
          <a:srcRect/>
          <a:stretch/>
        </p:blipFill>
        <p:spPr>
          <a:xfrm>
            <a:off x="-243275" y="1"/>
            <a:ext cx="9500589" cy="4976036"/>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1"/>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177" name="Google Shape;177;p31"/>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178" name="Google Shape;178;p31"/>
          <p:cNvPicPr preferRelativeResize="0"/>
          <p:nvPr/>
        </p:nvPicPr>
        <p:blipFill rotWithShape="1">
          <a:blip r:embed="rId3">
            <a:alphaModFix/>
          </a:blip>
          <a:srcRect/>
          <a:stretch/>
        </p:blipFill>
        <p:spPr>
          <a:xfrm>
            <a:off x="0" y="501939"/>
            <a:ext cx="9144000" cy="4139622"/>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2"/>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184" name="Google Shape;184;p32"/>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185" name="Google Shape;185;p32"/>
          <p:cNvPicPr preferRelativeResize="0"/>
          <p:nvPr/>
        </p:nvPicPr>
        <p:blipFill rotWithShape="1">
          <a:blip r:embed="rId3">
            <a:alphaModFix/>
          </a:blip>
          <a:srcRect/>
          <a:stretch/>
        </p:blipFill>
        <p:spPr>
          <a:xfrm>
            <a:off x="914400" y="0"/>
            <a:ext cx="7155142" cy="5712726"/>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3"/>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191" name="Google Shape;191;p33"/>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192" name="Google Shape;192;p33"/>
          <p:cNvPicPr preferRelativeResize="0"/>
          <p:nvPr/>
        </p:nvPicPr>
        <p:blipFill rotWithShape="1">
          <a:blip r:embed="rId3">
            <a:alphaModFix/>
          </a:blip>
          <a:srcRect/>
          <a:stretch/>
        </p:blipFill>
        <p:spPr>
          <a:xfrm>
            <a:off x="480441" y="375931"/>
            <a:ext cx="8183117" cy="4391638"/>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4"/>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198" name="Google Shape;198;p34"/>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199" name="Google Shape;199;p34"/>
          <p:cNvPicPr preferRelativeResize="0"/>
          <p:nvPr/>
        </p:nvPicPr>
        <p:blipFill rotWithShape="1">
          <a:blip r:embed="rId3">
            <a:alphaModFix/>
          </a:blip>
          <a:srcRect/>
          <a:stretch/>
        </p:blipFill>
        <p:spPr>
          <a:xfrm>
            <a:off x="83692" y="467833"/>
            <a:ext cx="9060308" cy="4101042"/>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5"/>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205" name="Google Shape;205;p35"/>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206" name="Google Shape;206;p35"/>
          <p:cNvPicPr preferRelativeResize="0"/>
          <p:nvPr/>
        </p:nvPicPr>
        <p:blipFill rotWithShape="1">
          <a:blip r:embed="rId3">
            <a:alphaModFix/>
          </a:blip>
          <a:srcRect/>
          <a:stretch/>
        </p:blipFill>
        <p:spPr>
          <a:xfrm>
            <a:off x="156016" y="415137"/>
            <a:ext cx="8831968" cy="391231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6"/>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212" name="Google Shape;212;p36"/>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a:p>
        </p:txBody>
      </p:sp>
      <p:pic>
        <p:nvPicPr>
          <p:cNvPr id="213" name="Google Shape;213;p36"/>
          <p:cNvPicPr preferRelativeResize="0"/>
          <p:nvPr/>
        </p:nvPicPr>
        <p:blipFill rotWithShape="1">
          <a:blip r:embed="rId3">
            <a:alphaModFix/>
          </a:blip>
          <a:srcRect/>
          <a:stretch/>
        </p:blipFill>
        <p:spPr>
          <a:xfrm>
            <a:off x="0" y="64238"/>
            <a:ext cx="9144000" cy="471791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7"/>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n" sz="2400">
                <a:solidFill>
                  <a:srgbClr val="000000"/>
                </a:solidFill>
                <a:highlight>
                  <a:srgbClr val="FFFFFF"/>
                </a:highlight>
                <a:latin typeface="Arial"/>
                <a:ea typeface="Arial"/>
                <a:cs typeface="Arial"/>
                <a:sym typeface="Arial"/>
              </a:rPr>
              <a:t>GST ledgers</a:t>
            </a:r>
            <a:endParaRPr sz="2400">
              <a:latin typeface="Arial"/>
              <a:ea typeface="Arial"/>
              <a:cs typeface="Arial"/>
              <a:sym typeface="Arial"/>
            </a:endParaRPr>
          </a:p>
        </p:txBody>
      </p:sp>
      <p:sp>
        <p:nvSpPr>
          <p:cNvPr id="219" name="Google Shape;219;p37"/>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200" b="1">
                <a:solidFill>
                  <a:srgbClr val="000000"/>
                </a:solidFill>
                <a:latin typeface="Arial"/>
                <a:ea typeface="Arial"/>
                <a:cs typeface="Arial"/>
                <a:sym typeface="Arial"/>
              </a:rPr>
              <a:t>electronic liability ledger</a:t>
            </a:r>
            <a:endParaRPr sz="1200" b="1">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1200">
                <a:solidFill>
                  <a:srgbClr val="000000"/>
                </a:solidFill>
                <a:latin typeface="Arial"/>
                <a:ea typeface="Arial"/>
                <a:cs typeface="Arial"/>
                <a:sym typeface="Arial"/>
              </a:rPr>
              <a:t>The liabilities of a taxpayer under GST is maintained in the electronic liability register. In the electronic liability register the tax due on filing a GST return, interest, penalty and demands are maintained</a:t>
            </a: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1200" b="1">
                <a:solidFill>
                  <a:srgbClr val="000000"/>
                </a:solidFill>
                <a:latin typeface="Arial"/>
                <a:ea typeface="Arial"/>
                <a:cs typeface="Arial"/>
                <a:sym typeface="Arial"/>
              </a:rPr>
              <a:t>electronic cash ledger</a:t>
            </a:r>
            <a:endParaRPr sz="1200" b="1">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1200">
                <a:solidFill>
                  <a:srgbClr val="000000"/>
                </a:solidFill>
                <a:latin typeface="Arial"/>
                <a:ea typeface="Arial"/>
                <a:cs typeface="Arial"/>
                <a:sym typeface="Arial"/>
              </a:rPr>
              <a:t>Whenever the taxpayer makes a GST payment through online banking, credit or debit card, wire transfer or over the counter payment, the amount paid is reflected in the electronic cash ledger. GST tax payment of over Rs.10,000 must be made through banking channels only.</a:t>
            </a: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1200" b="1">
                <a:solidFill>
                  <a:srgbClr val="000000"/>
                </a:solidFill>
                <a:latin typeface="Arial"/>
                <a:ea typeface="Arial"/>
                <a:cs typeface="Arial"/>
                <a:sym typeface="Arial"/>
              </a:rPr>
              <a:t>electronic credit ledger</a:t>
            </a:r>
            <a:endParaRPr sz="1200" b="1">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1200">
                <a:solidFill>
                  <a:srgbClr val="000000"/>
                </a:solidFill>
                <a:latin typeface="Arial"/>
                <a:ea typeface="Arial"/>
                <a:cs typeface="Arial"/>
                <a:sym typeface="Arial"/>
              </a:rPr>
              <a:t>All the taxes paid by the taxpayer on the inputs would be recorded in the electronic credit ledger.</a:t>
            </a: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1200">
                <a:solidFill>
                  <a:srgbClr val="000000"/>
                </a:solidFill>
                <a:latin typeface="Arial"/>
                <a:ea typeface="Arial"/>
                <a:cs typeface="Arial"/>
                <a:sym typeface="Arial"/>
              </a:rPr>
              <a:t>cgst credit</a:t>
            </a: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1200">
                <a:solidFill>
                  <a:srgbClr val="000000"/>
                </a:solidFill>
                <a:latin typeface="Arial"/>
                <a:ea typeface="Arial"/>
                <a:cs typeface="Arial"/>
                <a:sym typeface="Arial"/>
              </a:rPr>
              <a:t>sgst credit</a:t>
            </a:r>
            <a:endParaRPr sz="1200">
              <a:solidFill>
                <a:srgbClr val="000000"/>
              </a:solidFill>
              <a:latin typeface="Arial"/>
              <a:ea typeface="Arial"/>
              <a:cs typeface="Arial"/>
              <a:sym typeface="Arial"/>
            </a:endParaRPr>
          </a:p>
          <a:p>
            <a:pPr marL="0" lvl="0" indent="0" algn="l" rtl="0">
              <a:lnSpc>
                <a:spcPct val="115000"/>
              </a:lnSpc>
              <a:spcBef>
                <a:spcPts val="0"/>
              </a:spcBef>
              <a:spcAft>
                <a:spcPts val="0"/>
              </a:spcAft>
              <a:buSzPts val="1800"/>
              <a:buNone/>
            </a:pPr>
            <a:r>
              <a:rPr lang="en" sz="1200">
                <a:solidFill>
                  <a:srgbClr val="000000"/>
                </a:solidFill>
                <a:latin typeface="Arial"/>
                <a:ea typeface="Arial"/>
                <a:cs typeface="Arial"/>
                <a:sym typeface="Arial"/>
              </a:rPr>
              <a:t>igst credit</a:t>
            </a:r>
            <a:endParaRPr sz="1200">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1" y="0"/>
            <a:ext cx="9144000" cy="5143499"/>
          </a:xfrm>
          <a:prstGeom prst="rect">
            <a:avLst/>
          </a:prstGeom>
          <a:noFill/>
          <a:ln w="9525">
            <a:noFill/>
            <a:miter lim="800000"/>
            <a:headEnd/>
            <a:tailEnd/>
          </a:ln>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8"/>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225" name="Google Shape;225;p38"/>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a:p>
        </p:txBody>
      </p:sp>
      <p:pic>
        <p:nvPicPr>
          <p:cNvPr id="226" name="Google Shape;226;p38"/>
          <p:cNvPicPr preferRelativeResize="0"/>
          <p:nvPr/>
        </p:nvPicPr>
        <p:blipFill rotWithShape="1">
          <a:blip r:embed="rId3">
            <a:alphaModFix/>
          </a:blip>
          <a:srcRect/>
          <a:stretch/>
        </p:blipFill>
        <p:spPr>
          <a:xfrm>
            <a:off x="612742" y="0"/>
            <a:ext cx="7918516" cy="5143501"/>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9"/>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232" name="Google Shape;232;p39"/>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a:p>
        </p:txBody>
      </p:sp>
      <p:pic>
        <p:nvPicPr>
          <p:cNvPr id="233" name="Google Shape;233;p39"/>
          <p:cNvPicPr preferRelativeResize="0"/>
          <p:nvPr/>
        </p:nvPicPr>
        <p:blipFill rotWithShape="1">
          <a:blip r:embed="rId3">
            <a:alphaModFix/>
          </a:blip>
          <a:srcRect/>
          <a:stretch/>
        </p:blipFill>
        <p:spPr>
          <a:xfrm>
            <a:off x="641838" y="0"/>
            <a:ext cx="7860323" cy="514350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40"/>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239" name="Google Shape;239;p40"/>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a:p>
        </p:txBody>
      </p:sp>
      <p:pic>
        <p:nvPicPr>
          <p:cNvPr id="240" name="Google Shape;240;p40"/>
          <p:cNvPicPr preferRelativeResize="0"/>
          <p:nvPr/>
        </p:nvPicPr>
        <p:blipFill rotWithShape="1">
          <a:blip r:embed="rId3">
            <a:alphaModFix/>
          </a:blip>
          <a:srcRect/>
          <a:stretch/>
        </p:blipFill>
        <p:spPr>
          <a:xfrm>
            <a:off x="0" y="324350"/>
            <a:ext cx="9143999" cy="4494799"/>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41"/>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246" name="Google Shape;246;p41"/>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a:p>
        </p:txBody>
      </p:sp>
      <p:pic>
        <p:nvPicPr>
          <p:cNvPr id="247" name="Google Shape;247;p41"/>
          <p:cNvPicPr preferRelativeResize="0"/>
          <p:nvPr/>
        </p:nvPicPr>
        <p:blipFill rotWithShape="1">
          <a:blip r:embed="rId3">
            <a:alphaModFix/>
          </a:blip>
          <a:srcRect/>
          <a:stretch/>
        </p:blipFill>
        <p:spPr>
          <a:xfrm>
            <a:off x="615122" y="0"/>
            <a:ext cx="7913756" cy="514350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2"/>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253" name="Google Shape;253;p42"/>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a:p>
        </p:txBody>
      </p:sp>
      <p:pic>
        <p:nvPicPr>
          <p:cNvPr id="254" name="Google Shape;254;p42"/>
          <p:cNvPicPr preferRelativeResize="0"/>
          <p:nvPr/>
        </p:nvPicPr>
        <p:blipFill rotWithShape="1">
          <a:blip r:embed="rId3">
            <a:alphaModFix/>
          </a:blip>
          <a:srcRect/>
          <a:stretch/>
        </p:blipFill>
        <p:spPr>
          <a:xfrm>
            <a:off x="588222" y="0"/>
            <a:ext cx="7967556" cy="514350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43"/>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endParaRPr/>
          </a:p>
        </p:txBody>
      </p:sp>
      <p:sp>
        <p:nvSpPr>
          <p:cNvPr id="260" name="Google Shape;260;p43"/>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a:p>
        </p:txBody>
      </p:sp>
      <p:pic>
        <p:nvPicPr>
          <p:cNvPr id="261" name="Google Shape;261;p43"/>
          <p:cNvPicPr preferRelativeResize="0"/>
          <p:nvPr/>
        </p:nvPicPr>
        <p:blipFill rotWithShape="1">
          <a:blip r:embed="rId3">
            <a:alphaModFix/>
          </a:blip>
          <a:srcRect/>
          <a:stretch/>
        </p:blipFill>
        <p:spPr>
          <a:xfrm>
            <a:off x="621898" y="0"/>
            <a:ext cx="7900204" cy="5143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srcRect/>
          <a:stretch>
            <a:fillRect/>
          </a:stretch>
        </p:blipFill>
        <p:spPr bwMode="auto">
          <a:xfrm>
            <a:off x="-1" y="10886"/>
            <a:ext cx="9144001" cy="5143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9144000" cy="5129069"/>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 y="0"/>
            <a:ext cx="9144001" cy="514350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Beach 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TotalTime>
  <Words>463</Words>
  <PresentationFormat>On-screen Show (16:9)</PresentationFormat>
  <Paragraphs>71</Paragraphs>
  <Slides>45</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Arial</vt:lpstr>
      <vt:lpstr>Times New Roman</vt:lpstr>
      <vt:lpstr>Amatic SC</vt:lpstr>
      <vt:lpstr>Source Code Pro</vt:lpstr>
      <vt:lpstr>Calibri</vt:lpstr>
      <vt:lpstr>Beach Day</vt:lpstr>
      <vt:lpstr>GST Sem VI  TYBAF</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Registration in GST</vt:lpstr>
      <vt:lpstr>Slide 18</vt:lpstr>
      <vt:lpstr>Following documents are required for GST registration.</vt:lpstr>
      <vt:lpstr>GST Returns</vt:lpstr>
      <vt:lpstr>GSTR 1</vt:lpstr>
      <vt:lpstr>Slide 22</vt:lpstr>
      <vt:lpstr>Slide 23</vt:lpstr>
      <vt:lpstr>GSTR 4</vt:lpstr>
      <vt:lpstr>Slide 25</vt:lpstr>
      <vt:lpstr>GSTR 3B</vt:lpstr>
      <vt:lpstr>GSTR 3B due date</vt:lpstr>
      <vt:lpstr>Slide 28</vt:lpstr>
      <vt:lpstr>Slide 29</vt:lpstr>
      <vt:lpstr>Slide 30</vt:lpstr>
      <vt:lpstr>Slide 31</vt:lpstr>
      <vt:lpstr>Slide 32</vt:lpstr>
      <vt:lpstr>Slide 33</vt:lpstr>
      <vt:lpstr>Slide 34</vt:lpstr>
      <vt:lpstr>Slide 35</vt:lpstr>
      <vt:lpstr>Slide 36</vt:lpstr>
      <vt:lpstr>Slide 37</vt:lpstr>
      <vt:lpstr>Slide 38</vt:lpstr>
      <vt:lpstr>GST ledgers</vt:lpstr>
      <vt:lpstr>Slide 40</vt:lpstr>
      <vt:lpstr>Slide 41</vt:lpstr>
      <vt:lpstr>Slide 42</vt:lpstr>
      <vt:lpstr>Slide 43</vt:lpstr>
      <vt:lpstr>Slide 44</vt:lpstr>
      <vt:lpstr>Slide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GST</dc:title>
  <cp:lastModifiedBy>Nishi</cp:lastModifiedBy>
  <cp:revision>21</cp:revision>
  <dcterms:modified xsi:type="dcterms:W3CDTF">2021-01-06T04:33:21Z</dcterms:modified>
</cp:coreProperties>
</file>