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0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6" r:id="rId13"/>
    <p:sldId id="317" r:id="rId14"/>
    <p:sldId id="318" r:id="rId15"/>
    <p:sldId id="319" r:id="rId16"/>
    <p:sldId id="320" r:id="rId17"/>
    <p:sldId id="321" r:id="rId18"/>
    <p:sldId id="323" r:id="rId19"/>
    <p:sldId id="32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4B5F34-281D-4A6A-BD5E-51C6D6D41315}" type="doc">
      <dgm:prSet loTypeId="urn:microsoft.com/office/officeart/2005/8/layout/vList4" loCatId="pictur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80567D05-3443-42AB-89D2-AB1E13EF9546}">
      <dgm:prSet phldrT="[Text]"/>
      <dgm:spPr>
        <a:solidFill>
          <a:srgbClr val="FFC000"/>
        </a:solidFill>
      </dgm:spPr>
      <dgm:t>
        <a:bodyPr/>
        <a:lstStyle/>
        <a:p>
          <a:r>
            <a:rPr lang="en-US" b="1" u="sng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Personal Account</a:t>
          </a:r>
        </a:p>
      </dgm:t>
    </dgm:pt>
    <dgm:pt modelId="{BBF2C386-58D3-466E-A2D2-2E8D2D49C874}" type="parTrans" cxnId="{4FDEE9D9-BC11-4392-812A-43A0731A1389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8DD50FD4-3010-4A31-A34D-01C32466932B}" type="sibTrans" cxnId="{4FDEE9D9-BC11-4392-812A-43A0731A1389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5BB77CCD-B331-4BD9-83FF-C0C261B23B01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the "Receiver"</a:t>
          </a:r>
        </a:p>
      </dgm:t>
    </dgm:pt>
    <dgm:pt modelId="{37F04B66-450A-4BB4-8DF9-6CD46F02B96F}" type="parTrans" cxnId="{8056E96A-7CAD-4C89-8A70-B29CE6747ED5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498B61E1-CB5F-453D-8ED3-9F60D78FDDDA}" type="sibTrans" cxnId="{8056E96A-7CAD-4C89-8A70-B29CE6747ED5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61C90951-79BE-4E08-B2A0-3F7B2F7398FD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the "Giver"</a:t>
          </a:r>
        </a:p>
      </dgm:t>
    </dgm:pt>
    <dgm:pt modelId="{B15B6DE5-21AF-48C3-87B2-DCC4A3D58885}" type="parTrans" cxnId="{D6D7184F-65B4-4B0E-8D60-B38B7A09D3F2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5EB6A566-0205-45C4-8F31-1D1209642721}" type="sibTrans" cxnId="{D6D7184F-65B4-4B0E-8D60-B38B7A09D3F2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B9E28B2D-74C8-41DC-8F0B-C39FE5740EB6}">
      <dgm:prSet phldrT="[Text]"/>
      <dgm:spPr>
        <a:solidFill>
          <a:srgbClr val="FFC000"/>
        </a:solidFill>
      </dgm:spPr>
      <dgm:t>
        <a:bodyPr/>
        <a:lstStyle/>
        <a:p>
          <a:r>
            <a:rPr lang="en-US" b="1" u="sng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Real Account</a:t>
          </a:r>
        </a:p>
      </dgm:t>
    </dgm:pt>
    <dgm:pt modelId="{A4D2B298-A87F-4EF8-90CC-7EC8629BC47E}" type="parTrans" cxnId="{73C936F8-9D8A-43FE-A150-82D1A4B9DDC4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655E4A99-64F7-4C8F-9D45-4274507B6319}" type="sibTrans" cxnId="{73C936F8-9D8A-43FE-A150-82D1A4B9DDC4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509C13F0-6ED2-40CD-A39B-1D08408C90D5}">
      <dgm:prSet phldrT="[Text]"/>
      <dgm:spPr>
        <a:solidFill>
          <a:srgbClr val="FFC000"/>
        </a:solidFill>
      </dgm:spPr>
      <dgm:t>
        <a:bodyPr/>
        <a:lstStyle/>
        <a:p>
          <a:r>
            <a:rPr lang="en-US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what "Comes In"</a:t>
          </a:r>
        </a:p>
      </dgm:t>
    </dgm:pt>
    <dgm:pt modelId="{626C0001-8808-4BBB-B74E-7998BC425919}" type="parTrans" cxnId="{EC2036C6-1409-4503-B6D5-D2EE7978E4E6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263A20B1-70E4-4ECA-B718-AE183C017DB1}" type="sibTrans" cxnId="{EC2036C6-1409-4503-B6D5-D2EE7978E4E6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CE077D1C-ADC7-402E-816B-6090E42DC26C}">
      <dgm:prSet phldrT="[Text]"/>
      <dgm:spPr>
        <a:solidFill>
          <a:srgbClr val="FFC000"/>
        </a:solidFill>
      </dgm:spPr>
      <dgm:t>
        <a:bodyPr/>
        <a:lstStyle/>
        <a:p>
          <a:r>
            <a:rPr lang="en-US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what "Goes Out"</a:t>
          </a:r>
        </a:p>
      </dgm:t>
    </dgm:pt>
    <dgm:pt modelId="{561BFCAA-A591-40AD-86CF-E4AF14D61453}" type="parTrans" cxnId="{9B0C5A46-B4DC-4928-A47C-8050DD94F0CB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3E6F157D-C36F-417E-B923-A4F1926A603E}" type="sibTrans" cxnId="{9B0C5A46-B4DC-4928-A47C-8050DD94F0CB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65BF7B66-7FF1-4991-8F7C-2CB6EA4D7690}">
      <dgm:prSet phldrT="[Text]"/>
      <dgm:spPr>
        <a:solidFill>
          <a:srgbClr val="FFC000"/>
        </a:solidFill>
      </dgm:spPr>
      <dgm:t>
        <a:bodyPr/>
        <a:lstStyle/>
        <a:p>
          <a:r>
            <a:rPr lang="en-US" b="1" u="sng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Nominal Account</a:t>
          </a:r>
        </a:p>
      </dgm:t>
    </dgm:pt>
    <dgm:pt modelId="{1B5D6A28-D472-4A27-80E0-964CAF940EAF}" type="parTrans" cxnId="{71685D59-EF33-47DE-A311-AF7BFBAA8D48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10C8395A-BAC4-4EB4-883D-CA73341E2308}" type="sibTrans" cxnId="{71685D59-EF33-47DE-A311-AF7BFBAA8D48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15587E7F-2C7D-47C1-92DF-2727B0B2EFD2}">
      <dgm:prSet phldrT="[Text]"/>
      <dgm:spPr>
        <a:solidFill>
          <a:srgbClr val="FFC000"/>
        </a:solidFill>
      </dgm:spPr>
      <dgm:t>
        <a:bodyPr/>
        <a:lstStyle/>
        <a:p>
          <a:r>
            <a:rPr lang="en-US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all "Expenses and Losses"</a:t>
          </a:r>
        </a:p>
      </dgm:t>
    </dgm:pt>
    <dgm:pt modelId="{920292DA-228D-4F6E-A0F0-8BAF3E1C5FFD}" type="parTrans" cxnId="{2D96EA75-F6F4-484E-AEF9-2FD49C5F3478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63DAA508-7FE5-475F-B52C-5512B3A691E9}" type="sibTrans" cxnId="{2D96EA75-F6F4-484E-AEF9-2FD49C5F3478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D8E64EAB-2B65-40B4-BCA1-64C218217245}">
      <dgm:prSet phldrT="[Text]"/>
      <dgm:spPr>
        <a:solidFill>
          <a:srgbClr val="FFC000"/>
        </a:solidFill>
      </dgm:spPr>
      <dgm:t>
        <a:bodyPr/>
        <a:lstStyle/>
        <a:p>
          <a:r>
            <a:rPr lang="en-US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all "Incomes and Gains"</a:t>
          </a:r>
        </a:p>
      </dgm:t>
    </dgm:pt>
    <dgm:pt modelId="{6300C6CA-3547-44D4-B110-811705FBEFAC}" type="parTrans" cxnId="{F03CBA2B-0427-4D99-8A3C-7D07D50894BB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D0339341-6D56-4152-8551-547127C7A13B}" type="sibTrans" cxnId="{F03CBA2B-0427-4D99-8A3C-7D07D50894BB}">
      <dgm:prSet/>
      <dgm:spPr/>
      <dgm:t>
        <a:bodyPr/>
        <a:lstStyle/>
        <a:p>
          <a:endParaRPr lang="en-US">
            <a:solidFill>
              <a:srgbClr val="002060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AC5A88BE-6611-40E0-A635-86BBA2766F95}" type="pres">
      <dgm:prSet presAssocID="{274B5F34-281D-4A6A-BD5E-51C6D6D41315}" presName="linear" presStyleCnt="0">
        <dgm:presLayoutVars>
          <dgm:dir/>
          <dgm:resizeHandles val="exact"/>
        </dgm:presLayoutVars>
      </dgm:prSet>
      <dgm:spPr/>
    </dgm:pt>
    <dgm:pt modelId="{DB149204-705F-4969-8E90-6058599E160A}" type="pres">
      <dgm:prSet presAssocID="{80567D05-3443-42AB-89D2-AB1E13EF9546}" presName="comp" presStyleCnt="0"/>
      <dgm:spPr/>
    </dgm:pt>
    <dgm:pt modelId="{0E50E708-1EA7-456E-A5FC-6A02EB754F0D}" type="pres">
      <dgm:prSet presAssocID="{80567D05-3443-42AB-89D2-AB1E13EF9546}" presName="box" presStyleLbl="node1" presStyleIdx="0" presStyleCnt="3" custLinFactNeighborX="210"/>
      <dgm:spPr/>
    </dgm:pt>
    <dgm:pt modelId="{8A86F64A-C586-4CB4-9865-C2E88EAFB5EF}" type="pres">
      <dgm:prSet presAssocID="{80567D05-3443-42AB-89D2-AB1E13EF9546}" presName="img" presStyleLbl="fgImgPlace1" presStyleIdx="0" presStyleCnt="3" custScaleX="71513" custLinFactNeighborX="-11455" custLinFactNeighborY="93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32712383-DF01-4055-B097-8E10BAEFCB3D}" type="pres">
      <dgm:prSet presAssocID="{80567D05-3443-42AB-89D2-AB1E13EF9546}" presName="text" presStyleLbl="node1" presStyleIdx="0" presStyleCnt="3">
        <dgm:presLayoutVars>
          <dgm:bulletEnabled val="1"/>
        </dgm:presLayoutVars>
      </dgm:prSet>
      <dgm:spPr/>
    </dgm:pt>
    <dgm:pt modelId="{9A1237B8-DA18-4A33-85D5-9A85E7AC207A}" type="pres">
      <dgm:prSet presAssocID="{8DD50FD4-3010-4A31-A34D-01C32466932B}" presName="spacer" presStyleCnt="0"/>
      <dgm:spPr/>
    </dgm:pt>
    <dgm:pt modelId="{483D6DA7-1D90-4599-BEFC-51C440B239FC}" type="pres">
      <dgm:prSet presAssocID="{B9E28B2D-74C8-41DC-8F0B-C39FE5740EB6}" presName="comp" presStyleCnt="0"/>
      <dgm:spPr/>
    </dgm:pt>
    <dgm:pt modelId="{55395AFB-5BBC-4243-9247-73AA04E467B5}" type="pres">
      <dgm:prSet presAssocID="{B9E28B2D-74C8-41DC-8F0B-C39FE5740EB6}" presName="box" presStyleLbl="node1" presStyleIdx="1" presStyleCnt="3" custLinFactNeighborX="105"/>
      <dgm:spPr/>
    </dgm:pt>
    <dgm:pt modelId="{4125708A-C130-47E0-9D59-1F8C6B686E27}" type="pres">
      <dgm:prSet presAssocID="{B9E28B2D-74C8-41DC-8F0B-C39FE5740EB6}" presName="img" presStyleLbl="fgImgPlace1" presStyleIdx="1" presStyleCnt="3" custScaleX="75624" custLinFactNeighborX="-1098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20B190D7-42FA-43F6-B975-D861281DD94E}" type="pres">
      <dgm:prSet presAssocID="{B9E28B2D-74C8-41DC-8F0B-C39FE5740EB6}" presName="text" presStyleLbl="node1" presStyleIdx="1" presStyleCnt="3">
        <dgm:presLayoutVars>
          <dgm:bulletEnabled val="1"/>
        </dgm:presLayoutVars>
      </dgm:prSet>
      <dgm:spPr/>
    </dgm:pt>
    <dgm:pt modelId="{A4851407-C270-4994-9DF0-14C07BF4E31B}" type="pres">
      <dgm:prSet presAssocID="{655E4A99-64F7-4C8F-9D45-4274507B6319}" presName="spacer" presStyleCnt="0"/>
      <dgm:spPr/>
    </dgm:pt>
    <dgm:pt modelId="{0832D478-E2EF-4047-BEA9-201AB305DF28}" type="pres">
      <dgm:prSet presAssocID="{65BF7B66-7FF1-4991-8F7C-2CB6EA4D7690}" presName="comp" presStyleCnt="0"/>
      <dgm:spPr/>
    </dgm:pt>
    <dgm:pt modelId="{5B77BE6D-F193-4E0A-9160-DAD895CFA5D8}" type="pres">
      <dgm:prSet presAssocID="{65BF7B66-7FF1-4991-8F7C-2CB6EA4D7690}" presName="box" presStyleLbl="node1" presStyleIdx="2" presStyleCnt="3"/>
      <dgm:spPr/>
    </dgm:pt>
    <dgm:pt modelId="{FD15BCF7-2B4C-4801-859B-AE2AEFDF2039}" type="pres">
      <dgm:prSet presAssocID="{65BF7B66-7FF1-4991-8F7C-2CB6EA4D7690}" presName="img" presStyleLbl="fgImgPlace1" presStyleIdx="2" presStyleCnt="3" custScaleX="76654" custLinFactNeighborX="-8538" custLinFactNeighborY="319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53E94C42-4D4D-4AFB-AEE5-5EE5D38A5538}" type="pres">
      <dgm:prSet presAssocID="{65BF7B66-7FF1-4991-8F7C-2CB6EA4D7690}" presName="text" presStyleLbl="node1" presStyleIdx="2" presStyleCnt="3">
        <dgm:presLayoutVars>
          <dgm:bulletEnabled val="1"/>
        </dgm:presLayoutVars>
      </dgm:prSet>
      <dgm:spPr/>
    </dgm:pt>
  </dgm:ptLst>
  <dgm:cxnLst>
    <dgm:cxn modelId="{7C4A8E01-899B-46C0-BB5E-141F71156E70}" type="presOf" srcId="{D8E64EAB-2B65-40B4-BCA1-64C218217245}" destId="{5B77BE6D-F193-4E0A-9160-DAD895CFA5D8}" srcOrd="0" destOrd="2" presId="urn:microsoft.com/office/officeart/2005/8/layout/vList4"/>
    <dgm:cxn modelId="{E9BE7A07-4A2C-4D76-9FAF-8A4F5F5B6B45}" type="presOf" srcId="{D8E64EAB-2B65-40B4-BCA1-64C218217245}" destId="{53E94C42-4D4D-4AFB-AEE5-5EE5D38A5538}" srcOrd="1" destOrd="2" presId="urn:microsoft.com/office/officeart/2005/8/layout/vList4"/>
    <dgm:cxn modelId="{AFD88108-49EE-424A-B9D8-848A1E5A56B4}" type="presOf" srcId="{5BB77CCD-B331-4BD9-83FF-C0C261B23B01}" destId="{0E50E708-1EA7-456E-A5FC-6A02EB754F0D}" srcOrd="0" destOrd="1" presId="urn:microsoft.com/office/officeart/2005/8/layout/vList4"/>
    <dgm:cxn modelId="{0CBF720D-7063-43CA-97A9-4D6ACC4F9424}" type="presOf" srcId="{80567D05-3443-42AB-89D2-AB1E13EF9546}" destId="{32712383-DF01-4055-B097-8E10BAEFCB3D}" srcOrd="1" destOrd="0" presId="urn:microsoft.com/office/officeart/2005/8/layout/vList4"/>
    <dgm:cxn modelId="{9DB2A113-1155-4E60-BD63-229CDCE36C15}" type="presOf" srcId="{CE077D1C-ADC7-402E-816B-6090E42DC26C}" destId="{20B190D7-42FA-43F6-B975-D861281DD94E}" srcOrd="1" destOrd="2" presId="urn:microsoft.com/office/officeart/2005/8/layout/vList4"/>
    <dgm:cxn modelId="{F03CBA2B-0427-4D99-8A3C-7D07D50894BB}" srcId="{65BF7B66-7FF1-4991-8F7C-2CB6EA4D7690}" destId="{D8E64EAB-2B65-40B4-BCA1-64C218217245}" srcOrd="1" destOrd="0" parTransId="{6300C6CA-3547-44D4-B110-811705FBEFAC}" sibTransId="{D0339341-6D56-4152-8551-547127C7A13B}"/>
    <dgm:cxn modelId="{4336332D-4BC1-45B1-82A6-09686CF698BC}" type="presOf" srcId="{509C13F0-6ED2-40CD-A39B-1D08408C90D5}" destId="{20B190D7-42FA-43F6-B975-D861281DD94E}" srcOrd="1" destOrd="1" presId="urn:microsoft.com/office/officeart/2005/8/layout/vList4"/>
    <dgm:cxn modelId="{08E4A531-452E-4ECC-884D-44A17649686E}" type="presOf" srcId="{274B5F34-281D-4A6A-BD5E-51C6D6D41315}" destId="{AC5A88BE-6611-40E0-A635-86BBA2766F95}" srcOrd="0" destOrd="0" presId="urn:microsoft.com/office/officeart/2005/8/layout/vList4"/>
    <dgm:cxn modelId="{32B1FC3A-6F0F-4577-8DDA-460046A946BE}" type="presOf" srcId="{CE077D1C-ADC7-402E-816B-6090E42DC26C}" destId="{55395AFB-5BBC-4243-9247-73AA04E467B5}" srcOrd="0" destOrd="2" presId="urn:microsoft.com/office/officeart/2005/8/layout/vList4"/>
    <dgm:cxn modelId="{E935A164-BA4B-4C57-800E-A252F15EFBDF}" type="presOf" srcId="{B9E28B2D-74C8-41DC-8F0B-C39FE5740EB6}" destId="{55395AFB-5BBC-4243-9247-73AA04E467B5}" srcOrd="0" destOrd="0" presId="urn:microsoft.com/office/officeart/2005/8/layout/vList4"/>
    <dgm:cxn modelId="{9B0C5A46-B4DC-4928-A47C-8050DD94F0CB}" srcId="{B9E28B2D-74C8-41DC-8F0B-C39FE5740EB6}" destId="{CE077D1C-ADC7-402E-816B-6090E42DC26C}" srcOrd="1" destOrd="0" parTransId="{561BFCAA-A591-40AD-86CF-E4AF14D61453}" sibTransId="{3E6F157D-C36F-417E-B923-A4F1926A603E}"/>
    <dgm:cxn modelId="{8056E96A-7CAD-4C89-8A70-B29CE6747ED5}" srcId="{80567D05-3443-42AB-89D2-AB1E13EF9546}" destId="{5BB77CCD-B331-4BD9-83FF-C0C261B23B01}" srcOrd="0" destOrd="0" parTransId="{37F04B66-450A-4BB4-8DF9-6CD46F02B96F}" sibTransId="{498B61E1-CB5F-453D-8ED3-9F60D78FDDDA}"/>
    <dgm:cxn modelId="{5ADEC16E-13DB-4763-A168-0FAF668E8953}" type="presOf" srcId="{65BF7B66-7FF1-4991-8F7C-2CB6EA4D7690}" destId="{5B77BE6D-F193-4E0A-9160-DAD895CFA5D8}" srcOrd="0" destOrd="0" presId="urn:microsoft.com/office/officeart/2005/8/layout/vList4"/>
    <dgm:cxn modelId="{D6D7184F-65B4-4B0E-8D60-B38B7A09D3F2}" srcId="{80567D05-3443-42AB-89D2-AB1E13EF9546}" destId="{61C90951-79BE-4E08-B2A0-3F7B2F7398FD}" srcOrd="1" destOrd="0" parTransId="{B15B6DE5-21AF-48C3-87B2-DCC4A3D58885}" sibTransId="{5EB6A566-0205-45C4-8F31-1D1209642721}"/>
    <dgm:cxn modelId="{A7F8996F-1C3A-4C94-9831-F34B8B2CB5EF}" type="presOf" srcId="{15587E7F-2C7D-47C1-92DF-2727B0B2EFD2}" destId="{5B77BE6D-F193-4E0A-9160-DAD895CFA5D8}" srcOrd="0" destOrd="1" presId="urn:microsoft.com/office/officeart/2005/8/layout/vList4"/>
    <dgm:cxn modelId="{2D96EA75-F6F4-484E-AEF9-2FD49C5F3478}" srcId="{65BF7B66-7FF1-4991-8F7C-2CB6EA4D7690}" destId="{15587E7F-2C7D-47C1-92DF-2727B0B2EFD2}" srcOrd="0" destOrd="0" parTransId="{920292DA-228D-4F6E-A0F0-8BAF3E1C5FFD}" sibTransId="{63DAA508-7FE5-475F-B52C-5512B3A691E9}"/>
    <dgm:cxn modelId="{91326776-1613-48AA-B5BA-F508E77898A6}" type="presOf" srcId="{5BB77CCD-B331-4BD9-83FF-C0C261B23B01}" destId="{32712383-DF01-4055-B097-8E10BAEFCB3D}" srcOrd="1" destOrd="1" presId="urn:microsoft.com/office/officeart/2005/8/layout/vList4"/>
    <dgm:cxn modelId="{71685D59-EF33-47DE-A311-AF7BFBAA8D48}" srcId="{274B5F34-281D-4A6A-BD5E-51C6D6D41315}" destId="{65BF7B66-7FF1-4991-8F7C-2CB6EA4D7690}" srcOrd="2" destOrd="0" parTransId="{1B5D6A28-D472-4A27-80E0-964CAF940EAF}" sibTransId="{10C8395A-BAC4-4EB4-883D-CA73341E2308}"/>
    <dgm:cxn modelId="{E4CC159A-403D-4EFB-B4F3-60A276723387}" type="presOf" srcId="{80567D05-3443-42AB-89D2-AB1E13EF9546}" destId="{0E50E708-1EA7-456E-A5FC-6A02EB754F0D}" srcOrd="0" destOrd="0" presId="urn:microsoft.com/office/officeart/2005/8/layout/vList4"/>
    <dgm:cxn modelId="{16E2919F-6FE9-4E7F-95C0-C0A669AD2068}" type="presOf" srcId="{B9E28B2D-74C8-41DC-8F0B-C39FE5740EB6}" destId="{20B190D7-42FA-43F6-B975-D861281DD94E}" srcOrd="1" destOrd="0" presId="urn:microsoft.com/office/officeart/2005/8/layout/vList4"/>
    <dgm:cxn modelId="{79EF3EA6-8B88-414E-B102-87675DC0663A}" type="presOf" srcId="{65BF7B66-7FF1-4991-8F7C-2CB6EA4D7690}" destId="{53E94C42-4D4D-4AFB-AEE5-5EE5D38A5538}" srcOrd="1" destOrd="0" presId="urn:microsoft.com/office/officeart/2005/8/layout/vList4"/>
    <dgm:cxn modelId="{54AF30C6-A8F1-44DC-8B3C-E553346336B7}" type="presOf" srcId="{509C13F0-6ED2-40CD-A39B-1D08408C90D5}" destId="{55395AFB-5BBC-4243-9247-73AA04E467B5}" srcOrd="0" destOrd="1" presId="urn:microsoft.com/office/officeart/2005/8/layout/vList4"/>
    <dgm:cxn modelId="{EC2036C6-1409-4503-B6D5-D2EE7978E4E6}" srcId="{B9E28B2D-74C8-41DC-8F0B-C39FE5740EB6}" destId="{509C13F0-6ED2-40CD-A39B-1D08408C90D5}" srcOrd="0" destOrd="0" parTransId="{626C0001-8808-4BBB-B74E-7998BC425919}" sibTransId="{263A20B1-70E4-4ECA-B718-AE183C017DB1}"/>
    <dgm:cxn modelId="{4FDEE9D9-BC11-4392-812A-43A0731A1389}" srcId="{274B5F34-281D-4A6A-BD5E-51C6D6D41315}" destId="{80567D05-3443-42AB-89D2-AB1E13EF9546}" srcOrd="0" destOrd="0" parTransId="{BBF2C386-58D3-466E-A2D2-2E8D2D49C874}" sibTransId="{8DD50FD4-3010-4A31-A34D-01C32466932B}"/>
    <dgm:cxn modelId="{7CD442DC-2320-43C1-B663-68DB54494301}" type="presOf" srcId="{61C90951-79BE-4E08-B2A0-3F7B2F7398FD}" destId="{32712383-DF01-4055-B097-8E10BAEFCB3D}" srcOrd="1" destOrd="2" presId="urn:microsoft.com/office/officeart/2005/8/layout/vList4"/>
    <dgm:cxn modelId="{69E88DE5-BD9F-45FF-86AB-3749ED70836A}" type="presOf" srcId="{61C90951-79BE-4E08-B2A0-3F7B2F7398FD}" destId="{0E50E708-1EA7-456E-A5FC-6A02EB754F0D}" srcOrd="0" destOrd="2" presId="urn:microsoft.com/office/officeart/2005/8/layout/vList4"/>
    <dgm:cxn modelId="{990DEDE6-D030-49AA-9261-0476AC79E0AC}" type="presOf" srcId="{15587E7F-2C7D-47C1-92DF-2727B0B2EFD2}" destId="{53E94C42-4D4D-4AFB-AEE5-5EE5D38A5538}" srcOrd="1" destOrd="1" presId="urn:microsoft.com/office/officeart/2005/8/layout/vList4"/>
    <dgm:cxn modelId="{73C936F8-9D8A-43FE-A150-82D1A4B9DDC4}" srcId="{274B5F34-281D-4A6A-BD5E-51C6D6D41315}" destId="{B9E28B2D-74C8-41DC-8F0B-C39FE5740EB6}" srcOrd="1" destOrd="0" parTransId="{A4D2B298-A87F-4EF8-90CC-7EC8629BC47E}" sibTransId="{655E4A99-64F7-4C8F-9D45-4274507B6319}"/>
    <dgm:cxn modelId="{15A1EA18-345B-47C4-9CC0-4FE03F192058}" type="presParOf" srcId="{AC5A88BE-6611-40E0-A635-86BBA2766F95}" destId="{DB149204-705F-4969-8E90-6058599E160A}" srcOrd="0" destOrd="0" presId="urn:microsoft.com/office/officeart/2005/8/layout/vList4"/>
    <dgm:cxn modelId="{B6908911-8981-4B74-9BB2-2E11AA796B99}" type="presParOf" srcId="{DB149204-705F-4969-8E90-6058599E160A}" destId="{0E50E708-1EA7-456E-A5FC-6A02EB754F0D}" srcOrd="0" destOrd="0" presId="urn:microsoft.com/office/officeart/2005/8/layout/vList4"/>
    <dgm:cxn modelId="{EAB9C12D-0CFC-472F-9F7F-319E53E44CD0}" type="presParOf" srcId="{DB149204-705F-4969-8E90-6058599E160A}" destId="{8A86F64A-C586-4CB4-9865-C2E88EAFB5EF}" srcOrd="1" destOrd="0" presId="urn:microsoft.com/office/officeart/2005/8/layout/vList4"/>
    <dgm:cxn modelId="{C58E280D-DD73-4332-908E-0F706AA9946A}" type="presParOf" srcId="{DB149204-705F-4969-8E90-6058599E160A}" destId="{32712383-DF01-4055-B097-8E10BAEFCB3D}" srcOrd="2" destOrd="0" presId="urn:microsoft.com/office/officeart/2005/8/layout/vList4"/>
    <dgm:cxn modelId="{E645A742-0418-4554-A62A-B75A3BB75EE7}" type="presParOf" srcId="{AC5A88BE-6611-40E0-A635-86BBA2766F95}" destId="{9A1237B8-DA18-4A33-85D5-9A85E7AC207A}" srcOrd="1" destOrd="0" presId="urn:microsoft.com/office/officeart/2005/8/layout/vList4"/>
    <dgm:cxn modelId="{51BD4CBB-9DAA-42E8-B0CA-BB4367091454}" type="presParOf" srcId="{AC5A88BE-6611-40E0-A635-86BBA2766F95}" destId="{483D6DA7-1D90-4599-BEFC-51C440B239FC}" srcOrd="2" destOrd="0" presId="urn:microsoft.com/office/officeart/2005/8/layout/vList4"/>
    <dgm:cxn modelId="{6A8A6DBC-C9FE-4978-B33F-C50AC4178E6F}" type="presParOf" srcId="{483D6DA7-1D90-4599-BEFC-51C440B239FC}" destId="{55395AFB-5BBC-4243-9247-73AA04E467B5}" srcOrd="0" destOrd="0" presId="urn:microsoft.com/office/officeart/2005/8/layout/vList4"/>
    <dgm:cxn modelId="{135B3F6F-00FB-4C43-A4A8-20DD6A8CC44F}" type="presParOf" srcId="{483D6DA7-1D90-4599-BEFC-51C440B239FC}" destId="{4125708A-C130-47E0-9D59-1F8C6B686E27}" srcOrd="1" destOrd="0" presId="urn:microsoft.com/office/officeart/2005/8/layout/vList4"/>
    <dgm:cxn modelId="{EBB3E7E6-01CA-4084-9F23-CD8EF0AFF8EC}" type="presParOf" srcId="{483D6DA7-1D90-4599-BEFC-51C440B239FC}" destId="{20B190D7-42FA-43F6-B975-D861281DD94E}" srcOrd="2" destOrd="0" presId="urn:microsoft.com/office/officeart/2005/8/layout/vList4"/>
    <dgm:cxn modelId="{F0DC394C-55D0-4545-B9C6-D4E8D41CF706}" type="presParOf" srcId="{AC5A88BE-6611-40E0-A635-86BBA2766F95}" destId="{A4851407-C270-4994-9DF0-14C07BF4E31B}" srcOrd="3" destOrd="0" presId="urn:microsoft.com/office/officeart/2005/8/layout/vList4"/>
    <dgm:cxn modelId="{C8491B8C-F420-4BC6-959E-304B97BE1461}" type="presParOf" srcId="{AC5A88BE-6611-40E0-A635-86BBA2766F95}" destId="{0832D478-E2EF-4047-BEA9-201AB305DF28}" srcOrd="4" destOrd="0" presId="urn:microsoft.com/office/officeart/2005/8/layout/vList4"/>
    <dgm:cxn modelId="{70A50BC4-6D4D-4792-A6F9-3D4DF70C9A75}" type="presParOf" srcId="{0832D478-E2EF-4047-BEA9-201AB305DF28}" destId="{5B77BE6D-F193-4E0A-9160-DAD895CFA5D8}" srcOrd="0" destOrd="0" presId="urn:microsoft.com/office/officeart/2005/8/layout/vList4"/>
    <dgm:cxn modelId="{865F27A8-A20F-4512-8E79-617561ABDE1C}" type="presParOf" srcId="{0832D478-E2EF-4047-BEA9-201AB305DF28}" destId="{FD15BCF7-2B4C-4801-859B-AE2AEFDF2039}" srcOrd="1" destOrd="0" presId="urn:microsoft.com/office/officeart/2005/8/layout/vList4"/>
    <dgm:cxn modelId="{8421360F-D16F-4476-B131-4456134E856F}" type="presParOf" srcId="{0832D478-E2EF-4047-BEA9-201AB305DF28}" destId="{53E94C42-4D4D-4AFB-AEE5-5EE5D38A553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180D9B-C45A-4701-9AA5-D5E3AD9E6EF2}" type="doc">
      <dgm:prSet loTypeId="urn:microsoft.com/office/officeart/2005/8/layout/chevron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A2AF97-0C9E-40D5-A1C9-0881D8B45FA1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4B5E92-9FBD-4299-A552-10EC763C2C9C}" type="parTrans" cxnId="{AC2790F1-F9F9-41B0-9F0A-C3E308856777}">
      <dgm:prSet/>
      <dgm:spPr/>
      <dgm:t>
        <a:bodyPr/>
        <a:lstStyle/>
        <a:p>
          <a:endParaRPr lang="en-US" sz="3200"/>
        </a:p>
      </dgm:t>
    </dgm:pt>
    <dgm:pt modelId="{1E759BC7-B49A-46E9-A2CD-D5924B096224}" type="sibTrans" cxnId="{AC2790F1-F9F9-41B0-9F0A-C3E308856777}">
      <dgm:prSet/>
      <dgm:spPr/>
      <dgm:t>
        <a:bodyPr/>
        <a:lstStyle/>
        <a:p>
          <a:endParaRPr lang="en-US" sz="3200"/>
        </a:p>
      </dgm:t>
    </dgm:pt>
    <dgm:pt modelId="{EE720314-428A-4064-9844-3F96FB22E774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Transaction</a:t>
          </a:r>
          <a:endParaRPr lang="en-US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6338F1-07B8-47E2-905D-A6F98B3BAE9E}" type="parTrans" cxnId="{07BD9DAC-5D11-4603-8C5E-070B6CC8AC45}">
      <dgm:prSet/>
      <dgm:spPr/>
      <dgm:t>
        <a:bodyPr/>
        <a:lstStyle/>
        <a:p>
          <a:endParaRPr lang="en-US" sz="3200"/>
        </a:p>
      </dgm:t>
    </dgm:pt>
    <dgm:pt modelId="{A85DBCDD-5321-44B8-B8C7-9163AC75D97F}" type="sibTrans" cxnId="{07BD9DAC-5D11-4603-8C5E-070B6CC8AC45}">
      <dgm:prSet/>
      <dgm:spPr/>
      <dgm:t>
        <a:bodyPr/>
        <a:lstStyle/>
        <a:p>
          <a:endParaRPr lang="en-US" sz="3200"/>
        </a:p>
      </dgm:t>
    </dgm:pt>
    <dgm:pt modelId="{024E31A1-D1B6-4919-8110-C2AFBC173574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66CB8E-1595-4118-8FB4-70ACB7DCF46B}" type="parTrans" cxnId="{F115B3E0-B362-41E8-A4F2-6723541364A4}">
      <dgm:prSet/>
      <dgm:spPr/>
      <dgm:t>
        <a:bodyPr/>
        <a:lstStyle/>
        <a:p>
          <a:endParaRPr lang="en-US" sz="3200"/>
        </a:p>
      </dgm:t>
    </dgm:pt>
    <dgm:pt modelId="{CAC05E6D-D7EF-4F2F-B18D-BD4AB6DC3306}" type="sibTrans" cxnId="{F115B3E0-B362-41E8-A4F2-6723541364A4}">
      <dgm:prSet/>
      <dgm:spPr/>
      <dgm:t>
        <a:bodyPr/>
        <a:lstStyle/>
        <a:p>
          <a:endParaRPr lang="en-US" sz="3200"/>
        </a:p>
      </dgm:t>
    </dgm:pt>
    <dgm:pt modelId="{A537ABCA-B1C6-4483-BB1C-BA8FBB1FF1DE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Journal</a:t>
          </a:r>
          <a:endParaRPr lang="en-US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BEBB3F-A302-4840-A336-BE8BDC507F06}" type="parTrans" cxnId="{F16D49C9-0A1C-4D6D-A2C7-AE5681AEE4ED}">
      <dgm:prSet/>
      <dgm:spPr/>
      <dgm:t>
        <a:bodyPr/>
        <a:lstStyle/>
        <a:p>
          <a:endParaRPr lang="en-US" sz="3200"/>
        </a:p>
      </dgm:t>
    </dgm:pt>
    <dgm:pt modelId="{B8F278DA-1238-43FA-84A6-D380FF2C1BDF}" type="sibTrans" cxnId="{F16D49C9-0A1C-4D6D-A2C7-AE5681AEE4ED}">
      <dgm:prSet/>
      <dgm:spPr/>
      <dgm:t>
        <a:bodyPr/>
        <a:lstStyle/>
        <a:p>
          <a:endParaRPr lang="en-US" sz="3200"/>
        </a:p>
      </dgm:t>
    </dgm:pt>
    <dgm:pt modelId="{13C05295-193A-4023-912E-BEE1E37F2E13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65738A-DE59-481B-BD04-C423F3B8E0E2}" type="parTrans" cxnId="{2C1DFEA0-F405-46B0-B221-CAF7837108A2}">
      <dgm:prSet/>
      <dgm:spPr/>
      <dgm:t>
        <a:bodyPr/>
        <a:lstStyle/>
        <a:p>
          <a:endParaRPr lang="en-US" sz="3200"/>
        </a:p>
      </dgm:t>
    </dgm:pt>
    <dgm:pt modelId="{104D1087-6755-489C-889B-224C60A03766}" type="sibTrans" cxnId="{2C1DFEA0-F405-46B0-B221-CAF7837108A2}">
      <dgm:prSet/>
      <dgm:spPr/>
      <dgm:t>
        <a:bodyPr/>
        <a:lstStyle/>
        <a:p>
          <a:endParaRPr lang="en-US" sz="3200"/>
        </a:p>
      </dgm:t>
    </dgm:pt>
    <dgm:pt modelId="{520098F7-F4CE-416B-8E7F-18E885AAD5E1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Ledger </a:t>
          </a:r>
        </a:p>
      </dgm:t>
    </dgm:pt>
    <dgm:pt modelId="{3FF9AC72-45DA-45E6-B013-074D7B9A7FDE}" type="parTrans" cxnId="{82F727ED-C0D0-4647-B927-D1B7F402462C}">
      <dgm:prSet/>
      <dgm:spPr/>
      <dgm:t>
        <a:bodyPr/>
        <a:lstStyle/>
        <a:p>
          <a:endParaRPr lang="en-US" sz="3200"/>
        </a:p>
      </dgm:t>
    </dgm:pt>
    <dgm:pt modelId="{56D3A534-968B-49B6-B0C2-F4A82F86EB13}" type="sibTrans" cxnId="{82F727ED-C0D0-4647-B927-D1B7F402462C}">
      <dgm:prSet/>
      <dgm:spPr/>
      <dgm:t>
        <a:bodyPr/>
        <a:lstStyle/>
        <a:p>
          <a:endParaRPr lang="en-US" sz="3200"/>
        </a:p>
      </dgm:t>
    </dgm:pt>
    <dgm:pt modelId="{70361C49-F5E8-4A58-94C8-78A8A36E537D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</a:p>
      </dgm:t>
    </dgm:pt>
    <dgm:pt modelId="{0970DE87-D9E9-4998-94BB-ACEF7EA93CC1}" type="parTrans" cxnId="{EE79849A-BF27-41FF-B813-9ED1B187204C}">
      <dgm:prSet/>
      <dgm:spPr/>
      <dgm:t>
        <a:bodyPr/>
        <a:lstStyle/>
        <a:p>
          <a:endParaRPr lang="en-US" sz="3200"/>
        </a:p>
      </dgm:t>
    </dgm:pt>
    <dgm:pt modelId="{4DE407F9-FED3-4B76-9572-C23E7FADEB18}" type="sibTrans" cxnId="{EE79849A-BF27-41FF-B813-9ED1B187204C}">
      <dgm:prSet/>
      <dgm:spPr/>
      <dgm:t>
        <a:bodyPr/>
        <a:lstStyle/>
        <a:p>
          <a:endParaRPr lang="en-US" sz="3200"/>
        </a:p>
      </dgm:t>
    </dgm:pt>
    <dgm:pt modelId="{1585A3BC-EB41-4218-9C40-4BC437D1A290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036928-6C10-4B73-950A-1C5FD5EE4A60}" type="parTrans" cxnId="{CFECE56A-C9CA-430E-A4A4-4FAE0EADAC69}">
      <dgm:prSet/>
      <dgm:spPr/>
      <dgm:t>
        <a:bodyPr/>
        <a:lstStyle/>
        <a:p>
          <a:endParaRPr lang="en-US" sz="3200"/>
        </a:p>
      </dgm:t>
    </dgm:pt>
    <dgm:pt modelId="{6ED345BE-6BA9-4FF2-86DA-CAFB878DF78C}" type="sibTrans" cxnId="{CFECE56A-C9CA-430E-A4A4-4FAE0EADAC69}">
      <dgm:prSet/>
      <dgm:spPr/>
      <dgm:t>
        <a:bodyPr/>
        <a:lstStyle/>
        <a:p>
          <a:endParaRPr lang="en-US" sz="3200"/>
        </a:p>
      </dgm:t>
    </dgm:pt>
    <dgm:pt modelId="{046A77BC-DA13-4126-93A0-E455F49D5900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Trial</a:t>
          </a:r>
          <a:r>
            <a:rPr lang="en-US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Balance</a:t>
          </a:r>
          <a:endParaRPr lang="en-US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8C82B5-3592-47F1-83CE-86E2D36AE190}" type="parTrans" cxnId="{12A199D4-D058-4ED0-8C72-E45901E96913}">
      <dgm:prSet/>
      <dgm:spPr/>
      <dgm:t>
        <a:bodyPr/>
        <a:lstStyle/>
        <a:p>
          <a:endParaRPr lang="en-US" sz="3200"/>
        </a:p>
      </dgm:t>
    </dgm:pt>
    <dgm:pt modelId="{D7ACA764-0B63-4AA2-AF89-D000945E0038}" type="sibTrans" cxnId="{12A199D4-D058-4ED0-8C72-E45901E96913}">
      <dgm:prSet/>
      <dgm:spPr/>
      <dgm:t>
        <a:bodyPr/>
        <a:lstStyle/>
        <a:p>
          <a:endParaRPr lang="en-US" sz="3200"/>
        </a:p>
      </dgm:t>
    </dgm:pt>
    <dgm:pt modelId="{AB8C396B-1302-4CD1-8758-8622BE6D03BA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0A38D2-A86B-4F56-89D8-815ED52BB13B}" type="parTrans" cxnId="{DE9B5A58-6E76-44D9-AD14-0EE42A015514}">
      <dgm:prSet/>
      <dgm:spPr/>
      <dgm:t>
        <a:bodyPr/>
        <a:lstStyle/>
        <a:p>
          <a:endParaRPr lang="en-US" sz="3200"/>
        </a:p>
      </dgm:t>
    </dgm:pt>
    <dgm:pt modelId="{7C199F54-2F90-4388-A458-E64ED77EC9C5}" type="sibTrans" cxnId="{DE9B5A58-6E76-44D9-AD14-0EE42A015514}">
      <dgm:prSet/>
      <dgm:spPr/>
      <dgm:t>
        <a:bodyPr/>
        <a:lstStyle/>
        <a:p>
          <a:endParaRPr lang="en-US" sz="3200"/>
        </a:p>
      </dgm:t>
    </dgm:pt>
    <dgm:pt modelId="{C3E512C3-ED79-450E-9ABE-6E8403C0748E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Adjustment</a:t>
          </a: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Entries</a:t>
          </a:r>
        </a:p>
      </dgm:t>
    </dgm:pt>
    <dgm:pt modelId="{D5620CA3-9A15-4E8B-86AE-CC802C9BFB68}" type="parTrans" cxnId="{DC609278-91F7-4947-832F-36FE5D63E145}">
      <dgm:prSet/>
      <dgm:spPr/>
      <dgm:t>
        <a:bodyPr/>
        <a:lstStyle/>
        <a:p>
          <a:endParaRPr lang="en-US" sz="3200"/>
        </a:p>
      </dgm:t>
    </dgm:pt>
    <dgm:pt modelId="{E112F6DB-4984-4A2E-AF6A-0F2E1EBADF2F}" type="sibTrans" cxnId="{DC609278-91F7-4947-832F-36FE5D63E145}">
      <dgm:prSet/>
      <dgm:spPr/>
      <dgm:t>
        <a:bodyPr/>
        <a:lstStyle/>
        <a:p>
          <a:endParaRPr lang="en-US" sz="3200"/>
        </a:p>
      </dgm:t>
    </dgm:pt>
    <dgm:pt modelId="{CA1E7311-B216-4641-98B5-A42C25621E4A}">
      <dgm:prSet phldrT="[Text]" custT="1"/>
      <dgm:spPr/>
      <dgm:t>
        <a:bodyPr/>
        <a:lstStyle/>
        <a:p>
          <a:r>
            <a:rPr 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E0EB34-BA89-4FE8-948F-317E8E26CB44}" type="parTrans" cxnId="{D6F5F4B4-2E9C-4348-9A9E-66E515E05988}">
      <dgm:prSet/>
      <dgm:spPr/>
      <dgm:t>
        <a:bodyPr/>
        <a:lstStyle/>
        <a:p>
          <a:endParaRPr lang="en-US" sz="3200"/>
        </a:p>
      </dgm:t>
    </dgm:pt>
    <dgm:pt modelId="{973F6595-79E4-4549-8B1A-D02A85279873}" type="sibTrans" cxnId="{D6F5F4B4-2E9C-4348-9A9E-66E515E05988}">
      <dgm:prSet/>
      <dgm:spPr/>
      <dgm:t>
        <a:bodyPr/>
        <a:lstStyle/>
        <a:p>
          <a:endParaRPr lang="en-US" sz="3200"/>
        </a:p>
      </dgm:t>
    </dgm:pt>
    <dgm:pt modelId="{E4382CD5-69F9-407E-B529-9CC5107B4C98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Closing</a:t>
          </a: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Entries</a:t>
          </a:r>
        </a:p>
      </dgm:t>
    </dgm:pt>
    <dgm:pt modelId="{187DAFA7-B6E2-4394-8A20-165922A79A00}" type="parTrans" cxnId="{C86FCDA1-9FB2-4C29-A51F-9EA6F2934EF8}">
      <dgm:prSet/>
      <dgm:spPr/>
      <dgm:t>
        <a:bodyPr/>
        <a:lstStyle/>
        <a:p>
          <a:endParaRPr lang="en-US" sz="3200"/>
        </a:p>
      </dgm:t>
    </dgm:pt>
    <dgm:pt modelId="{43732E21-108F-4D4A-BED0-B6E0926A4A33}" type="sibTrans" cxnId="{C86FCDA1-9FB2-4C29-A51F-9EA6F2934EF8}">
      <dgm:prSet/>
      <dgm:spPr/>
      <dgm:t>
        <a:bodyPr/>
        <a:lstStyle/>
        <a:p>
          <a:endParaRPr lang="en-US" sz="3200"/>
        </a:p>
      </dgm:t>
    </dgm:pt>
    <dgm:pt modelId="{FB8FC261-7A20-4C6B-B0A7-CCB348A699F8}">
      <dgm:prSet phldrT="[Text]" custT="1"/>
      <dgm:spPr/>
      <dgm:t>
        <a:bodyPr/>
        <a:lstStyle/>
        <a:p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Financial</a:t>
          </a: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Statements</a:t>
          </a:r>
        </a:p>
      </dgm:t>
    </dgm:pt>
    <dgm:pt modelId="{6AE7662C-565B-462E-A51F-A4DDADD5C2A8}" type="parTrans" cxnId="{8922A8CF-D2EC-4819-B28D-897DB1A2B4F5}">
      <dgm:prSet/>
      <dgm:spPr/>
      <dgm:t>
        <a:bodyPr/>
        <a:lstStyle/>
        <a:p>
          <a:endParaRPr lang="en-US" sz="3200"/>
        </a:p>
      </dgm:t>
    </dgm:pt>
    <dgm:pt modelId="{B59892FB-E2AE-449F-A3A4-2C8A7FD2C1B1}" type="sibTrans" cxnId="{8922A8CF-D2EC-4819-B28D-897DB1A2B4F5}">
      <dgm:prSet/>
      <dgm:spPr/>
      <dgm:t>
        <a:bodyPr/>
        <a:lstStyle/>
        <a:p>
          <a:endParaRPr lang="en-US" sz="3200"/>
        </a:p>
      </dgm:t>
    </dgm:pt>
    <dgm:pt modelId="{FAA49D5C-E49A-445D-A387-9D3C487A5B7F}" type="pres">
      <dgm:prSet presAssocID="{0D180D9B-C45A-4701-9AA5-D5E3AD9E6EF2}" presName="linearFlow" presStyleCnt="0">
        <dgm:presLayoutVars>
          <dgm:dir/>
          <dgm:animLvl val="lvl"/>
          <dgm:resizeHandles val="exact"/>
        </dgm:presLayoutVars>
      </dgm:prSet>
      <dgm:spPr/>
    </dgm:pt>
    <dgm:pt modelId="{8B2A7EDE-1270-4DBA-8FC5-9D61D93C70DA}" type="pres">
      <dgm:prSet presAssocID="{0FA2AF97-0C9E-40D5-A1C9-0881D8B45FA1}" presName="composite" presStyleCnt="0"/>
      <dgm:spPr/>
    </dgm:pt>
    <dgm:pt modelId="{A03B38FE-B883-4CD0-9DCE-747FED14D790}" type="pres">
      <dgm:prSet presAssocID="{0FA2AF97-0C9E-40D5-A1C9-0881D8B45FA1}" presName="parentText" presStyleLbl="alignNode1" presStyleIdx="0" presStyleCnt="7">
        <dgm:presLayoutVars>
          <dgm:chMax val="1"/>
          <dgm:bulletEnabled val="1"/>
        </dgm:presLayoutVars>
      </dgm:prSet>
      <dgm:spPr/>
    </dgm:pt>
    <dgm:pt modelId="{C7AE5414-C93F-43AC-A09F-78CE4E1F7AB1}" type="pres">
      <dgm:prSet presAssocID="{0FA2AF97-0C9E-40D5-A1C9-0881D8B45FA1}" presName="descendantText" presStyleLbl="alignAcc1" presStyleIdx="0" presStyleCnt="7">
        <dgm:presLayoutVars>
          <dgm:bulletEnabled val="1"/>
        </dgm:presLayoutVars>
      </dgm:prSet>
      <dgm:spPr/>
    </dgm:pt>
    <dgm:pt modelId="{786B3550-9649-496F-A60B-684F3A3EFC48}" type="pres">
      <dgm:prSet presAssocID="{1E759BC7-B49A-46E9-A2CD-D5924B096224}" presName="sp" presStyleCnt="0"/>
      <dgm:spPr/>
    </dgm:pt>
    <dgm:pt modelId="{A389C044-2135-4D9F-B52A-6BBBBBD096C7}" type="pres">
      <dgm:prSet presAssocID="{024E31A1-D1B6-4919-8110-C2AFBC173574}" presName="composite" presStyleCnt="0"/>
      <dgm:spPr/>
    </dgm:pt>
    <dgm:pt modelId="{FCE11A15-E0CC-4E45-AFD0-1B30B7C47A1D}" type="pres">
      <dgm:prSet presAssocID="{024E31A1-D1B6-4919-8110-C2AFBC173574}" presName="parentText" presStyleLbl="alignNode1" presStyleIdx="1" presStyleCnt="7">
        <dgm:presLayoutVars>
          <dgm:chMax val="1"/>
          <dgm:bulletEnabled val="1"/>
        </dgm:presLayoutVars>
      </dgm:prSet>
      <dgm:spPr/>
    </dgm:pt>
    <dgm:pt modelId="{31A68941-9574-4B9A-A90E-850484B9A536}" type="pres">
      <dgm:prSet presAssocID="{024E31A1-D1B6-4919-8110-C2AFBC173574}" presName="descendantText" presStyleLbl="alignAcc1" presStyleIdx="1" presStyleCnt="7">
        <dgm:presLayoutVars>
          <dgm:bulletEnabled val="1"/>
        </dgm:presLayoutVars>
      </dgm:prSet>
      <dgm:spPr/>
    </dgm:pt>
    <dgm:pt modelId="{9A6FDB59-8FBE-467D-8600-1AB85D12E645}" type="pres">
      <dgm:prSet presAssocID="{CAC05E6D-D7EF-4F2F-B18D-BD4AB6DC3306}" presName="sp" presStyleCnt="0"/>
      <dgm:spPr/>
    </dgm:pt>
    <dgm:pt modelId="{8FDCE8EA-88A4-4F01-9E16-EA18028B9D4E}" type="pres">
      <dgm:prSet presAssocID="{13C05295-193A-4023-912E-BEE1E37F2E13}" presName="composite" presStyleCnt="0"/>
      <dgm:spPr/>
    </dgm:pt>
    <dgm:pt modelId="{271DCA0C-AD22-4746-B10B-305DFEC83905}" type="pres">
      <dgm:prSet presAssocID="{13C05295-193A-4023-912E-BEE1E37F2E13}" presName="parentText" presStyleLbl="alignNode1" presStyleIdx="2" presStyleCnt="7">
        <dgm:presLayoutVars>
          <dgm:chMax val="1"/>
          <dgm:bulletEnabled val="1"/>
        </dgm:presLayoutVars>
      </dgm:prSet>
      <dgm:spPr/>
    </dgm:pt>
    <dgm:pt modelId="{B1E2870C-09EF-4B56-92B0-F59305B113DA}" type="pres">
      <dgm:prSet presAssocID="{13C05295-193A-4023-912E-BEE1E37F2E13}" presName="descendantText" presStyleLbl="alignAcc1" presStyleIdx="2" presStyleCnt="7" custScaleY="90453">
        <dgm:presLayoutVars>
          <dgm:bulletEnabled val="1"/>
        </dgm:presLayoutVars>
      </dgm:prSet>
      <dgm:spPr/>
    </dgm:pt>
    <dgm:pt modelId="{B1ADA053-7560-4ADF-B326-68880AE0E87D}" type="pres">
      <dgm:prSet presAssocID="{104D1087-6755-489C-889B-224C60A03766}" presName="sp" presStyleCnt="0"/>
      <dgm:spPr/>
    </dgm:pt>
    <dgm:pt modelId="{0ABBE6EE-6ECF-4AB5-95FE-93BB20DC8ABF}" type="pres">
      <dgm:prSet presAssocID="{1585A3BC-EB41-4218-9C40-4BC437D1A290}" presName="composite" presStyleCnt="0"/>
      <dgm:spPr/>
    </dgm:pt>
    <dgm:pt modelId="{673F1667-B0A4-416B-9FDE-DA5DD0B26AAA}" type="pres">
      <dgm:prSet presAssocID="{1585A3BC-EB41-4218-9C40-4BC437D1A290}" presName="parentText" presStyleLbl="alignNode1" presStyleIdx="3" presStyleCnt="7">
        <dgm:presLayoutVars>
          <dgm:chMax val="1"/>
          <dgm:bulletEnabled val="1"/>
        </dgm:presLayoutVars>
      </dgm:prSet>
      <dgm:spPr/>
    </dgm:pt>
    <dgm:pt modelId="{CCCF9BC6-B021-4EA7-BA17-D54AFD9D3CF1}" type="pres">
      <dgm:prSet presAssocID="{1585A3BC-EB41-4218-9C40-4BC437D1A290}" presName="descendantText" presStyleLbl="alignAcc1" presStyleIdx="3" presStyleCnt="7">
        <dgm:presLayoutVars>
          <dgm:bulletEnabled val="1"/>
        </dgm:presLayoutVars>
      </dgm:prSet>
      <dgm:spPr/>
    </dgm:pt>
    <dgm:pt modelId="{B812F865-72C5-47FF-B510-F128D95B090A}" type="pres">
      <dgm:prSet presAssocID="{6ED345BE-6BA9-4FF2-86DA-CAFB878DF78C}" presName="sp" presStyleCnt="0"/>
      <dgm:spPr/>
    </dgm:pt>
    <dgm:pt modelId="{018F57BD-D292-4126-AF79-065155E13DE2}" type="pres">
      <dgm:prSet presAssocID="{AB8C396B-1302-4CD1-8758-8622BE6D03BA}" presName="composite" presStyleCnt="0"/>
      <dgm:spPr/>
    </dgm:pt>
    <dgm:pt modelId="{A73BDD47-5702-4EB1-8518-450F40DA52FE}" type="pres">
      <dgm:prSet presAssocID="{AB8C396B-1302-4CD1-8758-8622BE6D03BA}" presName="parentText" presStyleLbl="alignNode1" presStyleIdx="4" presStyleCnt="7">
        <dgm:presLayoutVars>
          <dgm:chMax val="1"/>
          <dgm:bulletEnabled val="1"/>
        </dgm:presLayoutVars>
      </dgm:prSet>
      <dgm:spPr/>
    </dgm:pt>
    <dgm:pt modelId="{AF1A41D8-1892-4658-BD88-089C1AEA81E1}" type="pres">
      <dgm:prSet presAssocID="{AB8C396B-1302-4CD1-8758-8622BE6D03BA}" presName="descendantText" presStyleLbl="alignAcc1" presStyleIdx="4" presStyleCnt="7">
        <dgm:presLayoutVars>
          <dgm:bulletEnabled val="1"/>
        </dgm:presLayoutVars>
      </dgm:prSet>
      <dgm:spPr/>
    </dgm:pt>
    <dgm:pt modelId="{C8F42FD8-1591-449C-BCAB-C60325C20A09}" type="pres">
      <dgm:prSet presAssocID="{7C199F54-2F90-4388-A458-E64ED77EC9C5}" presName="sp" presStyleCnt="0"/>
      <dgm:spPr/>
    </dgm:pt>
    <dgm:pt modelId="{1DB91C9E-E47F-430D-A0E0-51DD61638A81}" type="pres">
      <dgm:prSet presAssocID="{CA1E7311-B216-4641-98B5-A42C25621E4A}" presName="composite" presStyleCnt="0"/>
      <dgm:spPr/>
    </dgm:pt>
    <dgm:pt modelId="{95EE4DE3-A0FA-440A-A2F8-D25250E537DA}" type="pres">
      <dgm:prSet presAssocID="{CA1E7311-B216-4641-98B5-A42C25621E4A}" presName="parentText" presStyleLbl="alignNode1" presStyleIdx="5" presStyleCnt="7">
        <dgm:presLayoutVars>
          <dgm:chMax val="1"/>
          <dgm:bulletEnabled val="1"/>
        </dgm:presLayoutVars>
      </dgm:prSet>
      <dgm:spPr/>
    </dgm:pt>
    <dgm:pt modelId="{764F88A8-132C-4F9A-A410-D142FB580355}" type="pres">
      <dgm:prSet presAssocID="{CA1E7311-B216-4641-98B5-A42C25621E4A}" presName="descendantText" presStyleLbl="alignAcc1" presStyleIdx="5" presStyleCnt="7">
        <dgm:presLayoutVars>
          <dgm:bulletEnabled val="1"/>
        </dgm:presLayoutVars>
      </dgm:prSet>
      <dgm:spPr/>
    </dgm:pt>
    <dgm:pt modelId="{D28B11AC-E1E5-48A3-83B4-EF66421201B8}" type="pres">
      <dgm:prSet presAssocID="{973F6595-79E4-4549-8B1A-D02A85279873}" presName="sp" presStyleCnt="0"/>
      <dgm:spPr/>
    </dgm:pt>
    <dgm:pt modelId="{3F800DC7-514B-494F-9795-475B1F132416}" type="pres">
      <dgm:prSet presAssocID="{70361C49-F5E8-4A58-94C8-78A8A36E537D}" presName="composite" presStyleCnt="0"/>
      <dgm:spPr/>
    </dgm:pt>
    <dgm:pt modelId="{91F004BD-6CEE-4ED2-A146-80E12ADBFDEA}" type="pres">
      <dgm:prSet presAssocID="{70361C49-F5E8-4A58-94C8-78A8A36E537D}" presName="parentText" presStyleLbl="alignNode1" presStyleIdx="6" presStyleCnt="7">
        <dgm:presLayoutVars>
          <dgm:chMax val="1"/>
          <dgm:bulletEnabled val="1"/>
        </dgm:presLayoutVars>
      </dgm:prSet>
      <dgm:spPr/>
    </dgm:pt>
    <dgm:pt modelId="{30DF6990-5281-416C-9596-A574708FAB5B}" type="pres">
      <dgm:prSet presAssocID="{70361C49-F5E8-4A58-94C8-78A8A36E537D}" presName="descendantText" presStyleLbl="alignAcc1" presStyleIdx="6" presStyleCnt="7">
        <dgm:presLayoutVars>
          <dgm:bulletEnabled val="1"/>
        </dgm:presLayoutVars>
      </dgm:prSet>
      <dgm:spPr/>
    </dgm:pt>
  </dgm:ptLst>
  <dgm:cxnLst>
    <dgm:cxn modelId="{C676F106-C484-49BE-98C5-25C27B82A988}" type="presOf" srcId="{EE720314-428A-4064-9844-3F96FB22E774}" destId="{C7AE5414-C93F-43AC-A09F-78CE4E1F7AB1}" srcOrd="0" destOrd="0" presId="urn:microsoft.com/office/officeart/2005/8/layout/chevron2"/>
    <dgm:cxn modelId="{F06C1E13-7E75-4621-8C76-D189E46BDC58}" type="presOf" srcId="{046A77BC-DA13-4126-93A0-E455F49D5900}" destId="{CCCF9BC6-B021-4EA7-BA17-D54AFD9D3CF1}" srcOrd="0" destOrd="0" presId="urn:microsoft.com/office/officeart/2005/8/layout/chevron2"/>
    <dgm:cxn modelId="{9BB62813-E101-44EE-AE7B-8F274F62D3AB}" type="presOf" srcId="{FB8FC261-7A20-4C6B-B0A7-CCB348A699F8}" destId="{30DF6990-5281-416C-9596-A574708FAB5B}" srcOrd="0" destOrd="0" presId="urn:microsoft.com/office/officeart/2005/8/layout/chevron2"/>
    <dgm:cxn modelId="{E91AE017-C49C-4176-B7A4-BA5C0983B252}" type="presOf" srcId="{0FA2AF97-0C9E-40D5-A1C9-0881D8B45FA1}" destId="{A03B38FE-B883-4CD0-9DCE-747FED14D790}" srcOrd="0" destOrd="0" presId="urn:microsoft.com/office/officeart/2005/8/layout/chevron2"/>
    <dgm:cxn modelId="{CFECE56A-C9CA-430E-A4A4-4FAE0EADAC69}" srcId="{0D180D9B-C45A-4701-9AA5-D5E3AD9E6EF2}" destId="{1585A3BC-EB41-4218-9C40-4BC437D1A290}" srcOrd="3" destOrd="0" parTransId="{EC036928-6C10-4B73-950A-1C5FD5EE4A60}" sibTransId="{6ED345BE-6BA9-4FF2-86DA-CAFB878DF78C}"/>
    <dgm:cxn modelId="{95886F56-7BE4-4654-A664-FD81103C56D1}" type="presOf" srcId="{520098F7-F4CE-416B-8E7F-18E885AAD5E1}" destId="{B1E2870C-09EF-4B56-92B0-F59305B113DA}" srcOrd="0" destOrd="0" presId="urn:microsoft.com/office/officeart/2005/8/layout/chevron2"/>
    <dgm:cxn modelId="{DE9B5A58-6E76-44D9-AD14-0EE42A015514}" srcId="{0D180D9B-C45A-4701-9AA5-D5E3AD9E6EF2}" destId="{AB8C396B-1302-4CD1-8758-8622BE6D03BA}" srcOrd="4" destOrd="0" parTransId="{F10A38D2-A86B-4F56-89D8-815ED52BB13B}" sibTransId="{7C199F54-2F90-4388-A458-E64ED77EC9C5}"/>
    <dgm:cxn modelId="{DC609278-91F7-4947-832F-36FE5D63E145}" srcId="{AB8C396B-1302-4CD1-8758-8622BE6D03BA}" destId="{C3E512C3-ED79-450E-9ABE-6E8403C0748E}" srcOrd="0" destOrd="0" parTransId="{D5620CA3-9A15-4E8B-86AE-CC802C9BFB68}" sibTransId="{E112F6DB-4984-4A2E-AF6A-0F2E1EBADF2F}"/>
    <dgm:cxn modelId="{0D2DF079-9AB0-4611-997A-41789D20698F}" type="presOf" srcId="{C3E512C3-ED79-450E-9ABE-6E8403C0748E}" destId="{AF1A41D8-1892-4658-BD88-089C1AEA81E1}" srcOrd="0" destOrd="0" presId="urn:microsoft.com/office/officeart/2005/8/layout/chevron2"/>
    <dgm:cxn modelId="{A9529999-D6A5-43E3-B01A-280019B84583}" type="presOf" srcId="{AB8C396B-1302-4CD1-8758-8622BE6D03BA}" destId="{A73BDD47-5702-4EB1-8518-450F40DA52FE}" srcOrd="0" destOrd="0" presId="urn:microsoft.com/office/officeart/2005/8/layout/chevron2"/>
    <dgm:cxn modelId="{EE79849A-BF27-41FF-B813-9ED1B187204C}" srcId="{0D180D9B-C45A-4701-9AA5-D5E3AD9E6EF2}" destId="{70361C49-F5E8-4A58-94C8-78A8A36E537D}" srcOrd="6" destOrd="0" parTransId="{0970DE87-D9E9-4998-94BB-ACEF7EA93CC1}" sibTransId="{4DE407F9-FED3-4B76-9572-C23E7FADEB18}"/>
    <dgm:cxn modelId="{0641B49C-7163-452D-A3D9-39797714AE70}" type="presOf" srcId="{0D180D9B-C45A-4701-9AA5-D5E3AD9E6EF2}" destId="{FAA49D5C-E49A-445D-A387-9D3C487A5B7F}" srcOrd="0" destOrd="0" presId="urn:microsoft.com/office/officeart/2005/8/layout/chevron2"/>
    <dgm:cxn modelId="{2C1DFEA0-F405-46B0-B221-CAF7837108A2}" srcId="{0D180D9B-C45A-4701-9AA5-D5E3AD9E6EF2}" destId="{13C05295-193A-4023-912E-BEE1E37F2E13}" srcOrd="2" destOrd="0" parTransId="{A565738A-DE59-481B-BD04-C423F3B8E0E2}" sibTransId="{104D1087-6755-489C-889B-224C60A03766}"/>
    <dgm:cxn modelId="{C86FCDA1-9FB2-4C29-A51F-9EA6F2934EF8}" srcId="{CA1E7311-B216-4641-98B5-A42C25621E4A}" destId="{E4382CD5-69F9-407E-B529-9CC5107B4C98}" srcOrd="0" destOrd="0" parTransId="{187DAFA7-B6E2-4394-8A20-165922A79A00}" sibTransId="{43732E21-108F-4D4A-BED0-B6E0926A4A33}"/>
    <dgm:cxn modelId="{343D1FA5-2A60-48B9-B47B-219E1DE97DEF}" type="presOf" srcId="{CA1E7311-B216-4641-98B5-A42C25621E4A}" destId="{95EE4DE3-A0FA-440A-A2F8-D25250E537DA}" srcOrd="0" destOrd="0" presId="urn:microsoft.com/office/officeart/2005/8/layout/chevron2"/>
    <dgm:cxn modelId="{07BD9DAC-5D11-4603-8C5E-070B6CC8AC45}" srcId="{0FA2AF97-0C9E-40D5-A1C9-0881D8B45FA1}" destId="{EE720314-428A-4064-9844-3F96FB22E774}" srcOrd="0" destOrd="0" parTransId="{E96338F1-07B8-47E2-905D-A6F98B3BAE9E}" sibTransId="{A85DBCDD-5321-44B8-B8C7-9163AC75D97F}"/>
    <dgm:cxn modelId="{18C4A2AC-55BE-4566-A31B-F7CEF6968BF8}" type="presOf" srcId="{13C05295-193A-4023-912E-BEE1E37F2E13}" destId="{271DCA0C-AD22-4746-B10B-305DFEC83905}" srcOrd="0" destOrd="0" presId="urn:microsoft.com/office/officeart/2005/8/layout/chevron2"/>
    <dgm:cxn modelId="{D6F5F4B4-2E9C-4348-9A9E-66E515E05988}" srcId="{0D180D9B-C45A-4701-9AA5-D5E3AD9E6EF2}" destId="{CA1E7311-B216-4641-98B5-A42C25621E4A}" srcOrd="5" destOrd="0" parTransId="{B7E0EB34-BA89-4FE8-948F-317E8E26CB44}" sibTransId="{973F6595-79E4-4549-8B1A-D02A85279873}"/>
    <dgm:cxn modelId="{F16D49C9-0A1C-4D6D-A2C7-AE5681AEE4ED}" srcId="{024E31A1-D1B6-4919-8110-C2AFBC173574}" destId="{A537ABCA-B1C6-4483-BB1C-BA8FBB1FF1DE}" srcOrd="0" destOrd="0" parTransId="{64BEBB3F-A302-4840-A336-BE8BDC507F06}" sibTransId="{B8F278DA-1238-43FA-84A6-D380FF2C1BDF}"/>
    <dgm:cxn modelId="{E3975CCE-4992-4A5D-BFF6-D9562B1EBC74}" type="presOf" srcId="{1585A3BC-EB41-4218-9C40-4BC437D1A290}" destId="{673F1667-B0A4-416B-9FDE-DA5DD0B26AAA}" srcOrd="0" destOrd="0" presId="urn:microsoft.com/office/officeart/2005/8/layout/chevron2"/>
    <dgm:cxn modelId="{8922A8CF-D2EC-4819-B28D-897DB1A2B4F5}" srcId="{70361C49-F5E8-4A58-94C8-78A8A36E537D}" destId="{FB8FC261-7A20-4C6B-B0A7-CCB348A699F8}" srcOrd="0" destOrd="0" parTransId="{6AE7662C-565B-462E-A51F-A4DDADD5C2A8}" sibTransId="{B59892FB-E2AE-449F-A3A4-2C8A7FD2C1B1}"/>
    <dgm:cxn modelId="{2A1A03D1-DAA7-4542-A77D-8BFFA598681A}" type="presOf" srcId="{70361C49-F5E8-4A58-94C8-78A8A36E537D}" destId="{91F004BD-6CEE-4ED2-A146-80E12ADBFDEA}" srcOrd="0" destOrd="0" presId="urn:microsoft.com/office/officeart/2005/8/layout/chevron2"/>
    <dgm:cxn modelId="{12A199D4-D058-4ED0-8C72-E45901E96913}" srcId="{1585A3BC-EB41-4218-9C40-4BC437D1A290}" destId="{046A77BC-DA13-4126-93A0-E455F49D5900}" srcOrd="0" destOrd="0" parTransId="{008C82B5-3592-47F1-83CE-86E2D36AE190}" sibTransId="{D7ACA764-0B63-4AA2-AF89-D000945E0038}"/>
    <dgm:cxn modelId="{4C6126D8-B1D2-484A-B3C5-B2BB9E86A0EE}" type="presOf" srcId="{E4382CD5-69F9-407E-B529-9CC5107B4C98}" destId="{764F88A8-132C-4F9A-A410-D142FB580355}" srcOrd="0" destOrd="0" presId="urn:microsoft.com/office/officeart/2005/8/layout/chevron2"/>
    <dgm:cxn modelId="{F115B3E0-B362-41E8-A4F2-6723541364A4}" srcId="{0D180D9B-C45A-4701-9AA5-D5E3AD9E6EF2}" destId="{024E31A1-D1B6-4919-8110-C2AFBC173574}" srcOrd="1" destOrd="0" parTransId="{3866CB8E-1595-4118-8FB4-70ACB7DCF46B}" sibTransId="{CAC05E6D-D7EF-4F2F-B18D-BD4AB6DC3306}"/>
    <dgm:cxn modelId="{55B2EBE7-165D-4BF2-B1D1-B85381DE86F3}" type="presOf" srcId="{024E31A1-D1B6-4919-8110-C2AFBC173574}" destId="{FCE11A15-E0CC-4E45-AFD0-1B30B7C47A1D}" srcOrd="0" destOrd="0" presId="urn:microsoft.com/office/officeart/2005/8/layout/chevron2"/>
    <dgm:cxn modelId="{769059EA-E053-4971-8CA8-63BD53B390B7}" type="presOf" srcId="{A537ABCA-B1C6-4483-BB1C-BA8FBB1FF1DE}" destId="{31A68941-9574-4B9A-A90E-850484B9A536}" srcOrd="0" destOrd="0" presId="urn:microsoft.com/office/officeart/2005/8/layout/chevron2"/>
    <dgm:cxn modelId="{82F727ED-C0D0-4647-B927-D1B7F402462C}" srcId="{13C05295-193A-4023-912E-BEE1E37F2E13}" destId="{520098F7-F4CE-416B-8E7F-18E885AAD5E1}" srcOrd="0" destOrd="0" parTransId="{3FF9AC72-45DA-45E6-B013-074D7B9A7FDE}" sibTransId="{56D3A534-968B-49B6-B0C2-F4A82F86EB13}"/>
    <dgm:cxn modelId="{AC2790F1-F9F9-41B0-9F0A-C3E308856777}" srcId="{0D180D9B-C45A-4701-9AA5-D5E3AD9E6EF2}" destId="{0FA2AF97-0C9E-40D5-A1C9-0881D8B45FA1}" srcOrd="0" destOrd="0" parTransId="{454B5E92-9FBD-4299-A552-10EC763C2C9C}" sibTransId="{1E759BC7-B49A-46E9-A2CD-D5924B096224}"/>
    <dgm:cxn modelId="{254873C0-2610-4195-B7B9-41574108660E}" type="presParOf" srcId="{FAA49D5C-E49A-445D-A387-9D3C487A5B7F}" destId="{8B2A7EDE-1270-4DBA-8FC5-9D61D93C70DA}" srcOrd="0" destOrd="0" presId="urn:microsoft.com/office/officeart/2005/8/layout/chevron2"/>
    <dgm:cxn modelId="{7DEEB74D-3A75-41F0-B2A7-D47C65BF7D8F}" type="presParOf" srcId="{8B2A7EDE-1270-4DBA-8FC5-9D61D93C70DA}" destId="{A03B38FE-B883-4CD0-9DCE-747FED14D790}" srcOrd="0" destOrd="0" presId="urn:microsoft.com/office/officeart/2005/8/layout/chevron2"/>
    <dgm:cxn modelId="{C0D50F16-6D3B-43A3-A554-C68E5D4A1596}" type="presParOf" srcId="{8B2A7EDE-1270-4DBA-8FC5-9D61D93C70DA}" destId="{C7AE5414-C93F-43AC-A09F-78CE4E1F7AB1}" srcOrd="1" destOrd="0" presId="urn:microsoft.com/office/officeart/2005/8/layout/chevron2"/>
    <dgm:cxn modelId="{FCFEF805-AECA-41D7-9324-418716D487ED}" type="presParOf" srcId="{FAA49D5C-E49A-445D-A387-9D3C487A5B7F}" destId="{786B3550-9649-496F-A60B-684F3A3EFC48}" srcOrd="1" destOrd="0" presId="urn:microsoft.com/office/officeart/2005/8/layout/chevron2"/>
    <dgm:cxn modelId="{4E905D24-9EBC-471F-B88C-E1A8BB142BDC}" type="presParOf" srcId="{FAA49D5C-E49A-445D-A387-9D3C487A5B7F}" destId="{A389C044-2135-4D9F-B52A-6BBBBBD096C7}" srcOrd="2" destOrd="0" presId="urn:microsoft.com/office/officeart/2005/8/layout/chevron2"/>
    <dgm:cxn modelId="{614195BF-FEBD-49C2-956F-DD80A0910323}" type="presParOf" srcId="{A389C044-2135-4D9F-B52A-6BBBBBD096C7}" destId="{FCE11A15-E0CC-4E45-AFD0-1B30B7C47A1D}" srcOrd="0" destOrd="0" presId="urn:microsoft.com/office/officeart/2005/8/layout/chevron2"/>
    <dgm:cxn modelId="{562DA220-B4C7-44E2-98F8-216CDA1078AF}" type="presParOf" srcId="{A389C044-2135-4D9F-B52A-6BBBBBD096C7}" destId="{31A68941-9574-4B9A-A90E-850484B9A536}" srcOrd="1" destOrd="0" presId="urn:microsoft.com/office/officeart/2005/8/layout/chevron2"/>
    <dgm:cxn modelId="{F0720D45-2BC7-428F-85DC-099731835D14}" type="presParOf" srcId="{FAA49D5C-E49A-445D-A387-9D3C487A5B7F}" destId="{9A6FDB59-8FBE-467D-8600-1AB85D12E645}" srcOrd="3" destOrd="0" presId="urn:microsoft.com/office/officeart/2005/8/layout/chevron2"/>
    <dgm:cxn modelId="{C0ADBE99-4F18-454C-BBB3-845E1BF26C89}" type="presParOf" srcId="{FAA49D5C-E49A-445D-A387-9D3C487A5B7F}" destId="{8FDCE8EA-88A4-4F01-9E16-EA18028B9D4E}" srcOrd="4" destOrd="0" presId="urn:microsoft.com/office/officeart/2005/8/layout/chevron2"/>
    <dgm:cxn modelId="{8E1BAE95-9904-4F68-B333-60FA7D6E955D}" type="presParOf" srcId="{8FDCE8EA-88A4-4F01-9E16-EA18028B9D4E}" destId="{271DCA0C-AD22-4746-B10B-305DFEC83905}" srcOrd="0" destOrd="0" presId="urn:microsoft.com/office/officeart/2005/8/layout/chevron2"/>
    <dgm:cxn modelId="{6B52C2A8-3775-4749-9269-958A59024081}" type="presParOf" srcId="{8FDCE8EA-88A4-4F01-9E16-EA18028B9D4E}" destId="{B1E2870C-09EF-4B56-92B0-F59305B113DA}" srcOrd="1" destOrd="0" presId="urn:microsoft.com/office/officeart/2005/8/layout/chevron2"/>
    <dgm:cxn modelId="{57A70FEF-D543-45D9-882D-DF8A9F111434}" type="presParOf" srcId="{FAA49D5C-E49A-445D-A387-9D3C487A5B7F}" destId="{B1ADA053-7560-4ADF-B326-68880AE0E87D}" srcOrd="5" destOrd="0" presId="urn:microsoft.com/office/officeart/2005/8/layout/chevron2"/>
    <dgm:cxn modelId="{73CBDA2E-43CC-4387-A8FD-8D4342AAA68C}" type="presParOf" srcId="{FAA49D5C-E49A-445D-A387-9D3C487A5B7F}" destId="{0ABBE6EE-6ECF-4AB5-95FE-93BB20DC8ABF}" srcOrd="6" destOrd="0" presId="urn:microsoft.com/office/officeart/2005/8/layout/chevron2"/>
    <dgm:cxn modelId="{B5557E75-3447-4981-B618-C599FA222E6A}" type="presParOf" srcId="{0ABBE6EE-6ECF-4AB5-95FE-93BB20DC8ABF}" destId="{673F1667-B0A4-416B-9FDE-DA5DD0B26AAA}" srcOrd="0" destOrd="0" presId="urn:microsoft.com/office/officeart/2005/8/layout/chevron2"/>
    <dgm:cxn modelId="{CAEC2EFF-0BA6-40F9-AC7D-1B25A6FAD3FF}" type="presParOf" srcId="{0ABBE6EE-6ECF-4AB5-95FE-93BB20DC8ABF}" destId="{CCCF9BC6-B021-4EA7-BA17-D54AFD9D3CF1}" srcOrd="1" destOrd="0" presId="urn:microsoft.com/office/officeart/2005/8/layout/chevron2"/>
    <dgm:cxn modelId="{A7926BBF-F61E-4D7B-8268-C033165E8CB5}" type="presParOf" srcId="{FAA49D5C-E49A-445D-A387-9D3C487A5B7F}" destId="{B812F865-72C5-47FF-B510-F128D95B090A}" srcOrd="7" destOrd="0" presId="urn:microsoft.com/office/officeart/2005/8/layout/chevron2"/>
    <dgm:cxn modelId="{76736054-08DC-4FFD-B490-4FA988CA3008}" type="presParOf" srcId="{FAA49D5C-E49A-445D-A387-9D3C487A5B7F}" destId="{018F57BD-D292-4126-AF79-065155E13DE2}" srcOrd="8" destOrd="0" presId="urn:microsoft.com/office/officeart/2005/8/layout/chevron2"/>
    <dgm:cxn modelId="{5E68EBAE-2AEB-4601-A175-92EEAE93E085}" type="presParOf" srcId="{018F57BD-D292-4126-AF79-065155E13DE2}" destId="{A73BDD47-5702-4EB1-8518-450F40DA52FE}" srcOrd="0" destOrd="0" presId="urn:microsoft.com/office/officeart/2005/8/layout/chevron2"/>
    <dgm:cxn modelId="{43C89AFE-9FC5-4CAC-8A0D-CEF77E6BF03D}" type="presParOf" srcId="{018F57BD-D292-4126-AF79-065155E13DE2}" destId="{AF1A41D8-1892-4658-BD88-089C1AEA81E1}" srcOrd="1" destOrd="0" presId="urn:microsoft.com/office/officeart/2005/8/layout/chevron2"/>
    <dgm:cxn modelId="{E4FFDE50-1ED3-4A6C-9607-6953EB42AE19}" type="presParOf" srcId="{FAA49D5C-E49A-445D-A387-9D3C487A5B7F}" destId="{C8F42FD8-1591-449C-BCAB-C60325C20A09}" srcOrd="9" destOrd="0" presId="urn:microsoft.com/office/officeart/2005/8/layout/chevron2"/>
    <dgm:cxn modelId="{8643003A-2411-4265-87A6-2E0651F70B1C}" type="presParOf" srcId="{FAA49D5C-E49A-445D-A387-9D3C487A5B7F}" destId="{1DB91C9E-E47F-430D-A0E0-51DD61638A81}" srcOrd="10" destOrd="0" presId="urn:microsoft.com/office/officeart/2005/8/layout/chevron2"/>
    <dgm:cxn modelId="{E46C18D4-67EE-49F1-B2BF-D92DB07D20C7}" type="presParOf" srcId="{1DB91C9E-E47F-430D-A0E0-51DD61638A81}" destId="{95EE4DE3-A0FA-440A-A2F8-D25250E537DA}" srcOrd="0" destOrd="0" presId="urn:microsoft.com/office/officeart/2005/8/layout/chevron2"/>
    <dgm:cxn modelId="{83AA8A53-BD29-47F8-9B1F-1990C60FF8F6}" type="presParOf" srcId="{1DB91C9E-E47F-430D-A0E0-51DD61638A81}" destId="{764F88A8-132C-4F9A-A410-D142FB580355}" srcOrd="1" destOrd="0" presId="urn:microsoft.com/office/officeart/2005/8/layout/chevron2"/>
    <dgm:cxn modelId="{4650537C-28BB-456B-BDF5-36D3AF27B2EA}" type="presParOf" srcId="{FAA49D5C-E49A-445D-A387-9D3C487A5B7F}" destId="{D28B11AC-E1E5-48A3-83B4-EF66421201B8}" srcOrd="11" destOrd="0" presId="urn:microsoft.com/office/officeart/2005/8/layout/chevron2"/>
    <dgm:cxn modelId="{82F86C5E-7DD3-41CB-8C8F-132E4FDB506F}" type="presParOf" srcId="{FAA49D5C-E49A-445D-A387-9D3C487A5B7F}" destId="{3F800DC7-514B-494F-9795-475B1F132416}" srcOrd="12" destOrd="0" presId="urn:microsoft.com/office/officeart/2005/8/layout/chevron2"/>
    <dgm:cxn modelId="{057B09C6-CFD0-4A45-AFA4-FDAC2E3D9594}" type="presParOf" srcId="{3F800DC7-514B-494F-9795-475B1F132416}" destId="{91F004BD-6CEE-4ED2-A146-80E12ADBFDEA}" srcOrd="0" destOrd="0" presId="urn:microsoft.com/office/officeart/2005/8/layout/chevron2"/>
    <dgm:cxn modelId="{56DCD796-14F6-4CAC-8B54-2CB7BF329D72}" type="presParOf" srcId="{3F800DC7-514B-494F-9795-475B1F132416}" destId="{30DF6990-5281-416C-9596-A574708FAB5B}" srcOrd="1" destOrd="0" presId="urn:microsoft.com/office/officeart/2005/8/layout/chevron2"/>
  </dgm:cxnLst>
  <dgm:bg>
    <a:effectLst>
      <a:glow rad="228600">
        <a:schemeClr val="accent2">
          <a:satMod val="175000"/>
          <a:alpha val="40000"/>
        </a:schemeClr>
      </a:glow>
      <a:outerShdw blurRad="50800" dist="38100" dir="18900000" algn="bl" rotWithShape="0">
        <a:prstClr val="black">
          <a:alpha val="40000"/>
        </a:prstClr>
      </a:outerShdw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0E708-1EA7-456E-A5FC-6A02EB754F0D}">
      <dsp:nvSpPr>
        <dsp:cNvPr id="0" name=""/>
        <dsp:cNvSpPr/>
      </dsp:nvSpPr>
      <dsp:spPr>
        <a:xfrm>
          <a:off x="0" y="0"/>
          <a:ext cx="8820727" cy="1241136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u="sng" kern="1200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Personal Account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the "Receiver"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the "Giver"</a:t>
          </a:r>
        </a:p>
      </dsp:txBody>
      <dsp:txXfrm>
        <a:off x="1888259" y="0"/>
        <a:ext cx="6932467" cy="1241136"/>
      </dsp:txXfrm>
    </dsp:sp>
    <dsp:sp modelId="{8A86F64A-C586-4CB4-9865-C2E88EAFB5EF}">
      <dsp:nvSpPr>
        <dsp:cNvPr id="0" name=""/>
        <dsp:cNvSpPr/>
      </dsp:nvSpPr>
      <dsp:spPr>
        <a:xfrm>
          <a:off x="173306" y="133347"/>
          <a:ext cx="1261593" cy="992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95AFB-5BBC-4243-9247-73AA04E467B5}">
      <dsp:nvSpPr>
        <dsp:cNvPr id="0" name=""/>
        <dsp:cNvSpPr/>
      </dsp:nvSpPr>
      <dsp:spPr>
        <a:xfrm>
          <a:off x="0" y="1365249"/>
          <a:ext cx="8820727" cy="1241136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u="sng" kern="1200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Real Account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what "Comes In"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what "Goes Out"</a:t>
          </a:r>
        </a:p>
      </dsp:txBody>
      <dsp:txXfrm>
        <a:off x="1888259" y="1365249"/>
        <a:ext cx="6932467" cy="1241136"/>
      </dsp:txXfrm>
    </dsp:sp>
    <dsp:sp modelId="{4125708A-C130-47E0-9D59-1F8C6B686E27}">
      <dsp:nvSpPr>
        <dsp:cNvPr id="0" name=""/>
        <dsp:cNvSpPr/>
      </dsp:nvSpPr>
      <dsp:spPr>
        <a:xfrm>
          <a:off x="145301" y="1489363"/>
          <a:ext cx="1334117" cy="992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7BE6D-F193-4E0A-9160-DAD895CFA5D8}">
      <dsp:nvSpPr>
        <dsp:cNvPr id="0" name=""/>
        <dsp:cNvSpPr/>
      </dsp:nvSpPr>
      <dsp:spPr>
        <a:xfrm>
          <a:off x="0" y="2730499"/>
          <a:ext cx="8820727" cy="1241136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u="sng" kern="1200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Nominal Account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Debit all "Expenses and Losses"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Credit all "Incomes and Gains"</a:t>
          </a:r>
        </a:p>
      </dsp:txBody>
      <dsp:txXfrm>
        <a:off x="1888259" y="2730499"/>
        <a:ext cx="6932467" cy="1241136"/>
      </dsp:txXfrm>
    </dsp:sp>
    <dsp:sp modelId="{FD15BCF7-2B4C-4801-859B-AE2AEFDF2039}">
      <dsp:nvSpPr>
        <dsp:cNvPr id="0" name=""/>
        <dsp:cNvSpPr/>
      </dsp:nvSpPr>
      <dsp:spPr>
        <a:xfrm>
          <a:off x="179419" y="2886366"/>
          <a:ext cx="1352288" cy="99290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B38FE-B883-4CD0-9DCE-747FED14D790}">
      <dsp:nvSpPr>
        <dsp:cNvPr id="0" name=""/>
        <dsp:cNvSpPr/>
      </dsp:nvSpPr>
      <dsp:spPr>
        <a:xfrm rot="5400000">
          <a:off x="-123464" y="129965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1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294584"/>
        <a:ext cx="576166" cy="246928"/>
      </dsp:txXfrm>
    </dsp:sp>
    <dsp:sp modelId="{C7AE5414-C93F-43AC-A09F-78CE4E1F7AB1}">
      <dsp:nvSpPr>
        <dsp:cNvPr id="0" name=""/>
        <dsp:cNvSpPr/>
      </dsp:nvSpPr>
      <dsp:spPr>
        <a:xfrm rot="5400000">
          <a:off x="4047491" y="-3464823"/>
          <a:ext cx="535292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Transaction</a:t>
          </a:r>
          <a:endParaRPr lang="en-US" sz="3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6167" y="32632"/>
        <a:ext cx="7451811" cy="483030"/>
      </dsp:txXfrm>
    </dsp:sp>
    <dsp:sp modelId="{FCE11A15-E0CC-4E45-AFD0-1B30B7C47A1D}">
      <dsp:nvSpPr>
        <dsp:cNvPr id="0" name=""/>
        <dsp:cNvSpPr/>
      </dsp:nvSpPr>
      <dsp:spPr>
        <a:xfrm rot="5400000">
          <a:off x="-123464" y="869441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1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1034060"/>
        <a:ext cx="576166" cy="246928"/>
      </dsp:txXfrm>
    </dsp:sp>
    <dsp:sp modelId="{31A68941-9574-4B9A-A90E-850484B9A536}">
      <dsp:nvSpPr>
        <dsp:cNvPr id="0" name=""/>
        <dsp:cNvSpPr/>
      </dsp:nvSpPr>
      <dsp:spPr>
        <a:xfrm rot="5400000">
          <a:off x="4047631" y="-2725487"/>
          <a:ext cx="535011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Journal</a:t>
          </a:r>
          <a:endParaRPr lang="en-US" sz="3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6166" y="772095"/>
        <a:ext cx="7451825" cy="482777"/>
      </dsp:txXfrm>
    </dsp:sp>
    <dsp:sp modelId="{271DCA0C-AD22-4746-B10B-305DFEC83905}">
      <dsp:nvSpPr>
        <dsp:cNvPr id="0" name=""/>
        <dsp:cNvSpPr/>
      </dsp:nvSpPr>
      <dsp:spPr>
        <a:xfrm rot="5400000">
          <a:off x="-123464" y="1608918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1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1773537"/>
        <a:ext cx="576166" cy="246928"/>
      </dsp:txXfrm>
    </dsp:sp>
    <dsp:sp modelId="{B1E2870C-09EF-4B56-92B0-F59305B113DA}">
      <dsp:nvSpPr>
        <dsp:cNvPr id="0" name=""/>
        <dsp:cNvSpPr/>
      </dsp:nvSpPr>
      <dsp:spPr>
        <a:xfrm rot="5400000">
          <a:off x="4073170" y="-1986011"/>
          <a:ext cx="483934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Ledger </a:t>
          </a:r>
        </a:p>
      </dsp:txBody>
      <dsp:txXfrm rot="-5400000">
        <a:off x="576166" y="1534617"/>
        <a:ext cx="7454318" cy="436686"/>
      </dsp:txXfrm>
    </dsp:sp>
    <dsp:sp modelId="{673F1667-B0A4-416B-9FDE-DA5DD0B26AAA}">
      <dsp:nvSpPr>
        <dsp:cNvPr id="0" name=""/>
        <dsp:cNvSpPr/>
      </dsp:nvSpPr>
      <dsp:spPr>
        <a:xfrm rot="5400000">
          <a:off x="-123464" y="2348394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2513013"/>
        <a:ext cx="576166" cy="246928"/>
      </dsp:txXfrm>
    </dsp:sp>
    <dsp:sp modelId="{CCCF9BC6-B021-4EA7-BA17-D54AFD9D3CF1}">
      <dsp:nvSpPr>
        <dsp:cNvPr id="0" name=""/>
        <dsp:cNvSpPr/>
      </dsp:nvSpPr>
      <dsp:spPr>
        <a:xfrm rot="5400000">
          <a:off x="4047631" y="-1246534"/>
          <a:ext cx="535011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Trial</a:t>
          </a:r>
          <a:r>
            <a:rPr lang="en-US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Balance</a:t>
          </a:r>
          <a:endParaRPr lang="en-US" sz="3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6166" y="2251048"/>
        <a:ext cx="7451825" cy="482777"/>
      </dsp:txXfrm>
    </dsp:sp>
    <dsp:sp modelId="{A73BDD47-5702-4EB1-8518-450F40DA52FE}">
      <dsp:nvSpPr>
        <dsp:cNvPr id="0" name=""/>
        <dsp:cNvSpPr/>
      </dsp:nvSpPr>
      <dsp:spPr>
        <a:xfrm rot="5400000">
          <a:off x="-123464" y="3087871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en-US" sz="1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3252490"/>
        <a:ext cx="576166" cy="246928"/>
      </dsp:txXfrm>
    </dsp:sp>
    <dsp:sp modelId="{AF1A41D8-1892-4658-BD88-089C1AEA81E1}">
      <dsp:nvSpPr>
        <dsp:cNvPr id="0" name=""/>
        <dsp:cNvSpPr/>
      </dsp:nvSpPr>
      <dsp:spPr>
        <a:xfrm rot="5400000">
          <a:off x="4047631" y="-507058"/>
          <a:ext cx="535011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Adjustment</a:t>
          </a:r>
          <a:r>
            <a:rPr lang="en-US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Entries</a:t>
          </a:r>
        </a:p>
      </dsp:txBody>
      <dsp:txXfrm rot="-5400000">
        <a:off x="576166" y="2990524"/>
        <a:ext cx="7451825" cy="482777"/>
      </dsp:txXfrm>
    </dsp:sp>
    <dsp:sp modelId="{95EE4DE3-A0FA-440A-A2F8-D25250E537DA}">
      <dsp:nvSpPr>
        <dsp:cNvPr id="0" name=""/>
        <dsp:cNvSpPr/>
      </dsp:nvSpPr>
      <dsp:spPr>
        <a:xfrm rot="5400000">
          <a:off x="-123464" y="3827347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endParaRPr lang="en-US" sz="1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3991966"/>
        <a:ext cx="576166" cy="246928"/>
      </dsp:txXfrm>
    </dsp:sp>
    <dsp:sp modelId="{764F88A8-132C-4F9A-A410-D142FB580355}">
      <dsp:nvSpPr>
        <dsp:cNvPr id="0" name=""/>
        <dsp:cNvSpPr/>
      </dsp:nvSpPr>
      <dsp:spPr>
        <a:xfrm rot="5400000">
          <a:off x="4047631" y="232418"/>
          <a:ext cx="535011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Closing</a:t>
          </a:r>
          <a:r>
            <a:rPr lang="en-US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Entries</a:t>
          </a:r>
        </a:p>
      </dsp:txBody>
      <dsp:txXfrm rot="-5400000">
        <a:off x="576166" y="3730001"/>
        <a:ext cx="7451825" cy="482777"/>
      </dsp:txXfrm>
    </dsp:sp>
    <dsp:sp modelId="{91F004BD-6CEE-4ED2-A146-80E12ADBFDEA}">
      <dsp:nvSpPr>
        <dsp:cNvPr id="0" name=""/>
        <dsp:cNvSpPr/>
      </dsp:nvSpPr>
      <dsp:spPr>
        <a:xfrm rot="5400000">
          <a:off x="-123464" y="4566824"/>
          <a:ext cx="823094" cy="5761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</a:p>
      </dsp:txBody>
      <dsp:txXfrm rot="-5400000">
        <a:off x="0" y="4731443"/>
        <a:ext cx="576166" cy="246928"/>
      </dsp:txXfrm>
    </dsp:sp>
    <dsp:sp modelId="{30DF6990-5281-416C-9596-A574708FAB5B}">
      <dsp:nvSpPr>
        <dsp:cNvPr id="0" name=""/>
        <dsp:cNvSpPr/>
      </dsp:nvSpPr>
      <dsp:spPr>
        <a:xfrm rot="5400000">
          <a:off x="4047631" y="971894"/>
          <a:ext cx="535011" cy="74779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Financial</a:t>
          </a:r>
          <a:r>
            <a:rPr lang="en-US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Statements</a:t>
          </a:r>
        </a:p>
      </dsp:txBody>
      <dsp:txXfrm rot="-5400000">
        <a:off x="576166" y="4469477"/>
        <a:ext cx="7451825" cy="482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107" y="1032661"/>
            <a:ext cx="5821787" cy="3494791"/>
          </a:xfrm>
        </p:spPr>
        <p:txBody>
          <a:bodyPr anchor="ctr">
            <a:noAutofit/>
          </a:bodyPr>
          <a:lstStyle/>
          <a:p>
            <a:pPr algn="ctr"/>
            <a:r>
              <a:rPr lang="en-US" sz="5400" dirty="0"/>
              <a:t>INTRODUCTION</a:t>
            </a:r>
            <a:br>
              <a:rPr lang="en-US" sz="5400" dirty="0"/>
            </a:br>
            <a:r>
              <a:rPr lang="en-US" sz="5400" dirty="0"/>
              <a:t> &amp; </a:t>
            </a:r>
            <a:br>
              <a:rPr lang="en-US" sz="5400" dirty="0"/>
            </a:br>
            <a:r>
              <a:rPr lang="en-US" sz="5400" dirty="0"/>
              <a:t>BASICS OF ACCOUNTING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29309" y="0"/>
            <a:ext cx="12192000" cy="841375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/>
              <a:t>ACCOUNTING PROCESS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D9CEACE-B421-42C4-A81D-A48E0C6CD1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4470073"/>
              </p:ext>
            </p:extLst>
          </p:nvPr>
        </p:nvGraphicFramePr>
        <p:xfrm>
          <a:off x="1939636" y="1053953"/>
          <a:ext cx="8054109" cy="5272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245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74982"/>
            <a:ext cx="11933382" cy="463665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Transaction</a:t>
            </a:r>
            <a:r>
              <a:rPr lang="en-US" sz="2500" dirty="0">
                <a:latin typeface="Franklin Gothic Book" panose="020B0503020102020204" pitchFamily="34" charset="0"/>
              </a:rPr>
              <a:t> – An event which involves exchange of money or money’s worth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Journal</a:t>
            </a:r>
            <a:r>
              <a:rPr lang="en-US" sz="2500" dirty="0">
                <a:latin typeface="Franklin Gothic Book" panose="020B0503020102020204" pitchFamily="34" charset="0"/>
              </a:rPr>
              <a:t> – It’s a book for primary recording of transactions in chronology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Ledger</a:t>
            </a:r>
            <a:r>
              <a:rPr lang="en-US" sz="2500" dirty="0">
                <a:latin typeface="Franklin Gothic Book" panose="020B0503020102020204" pitchFamily="34" charset="0"/>
              </a:rPr>
              <a:t> – All journal entries are classified according to the accounts involved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en-US" sz="100" dirty="0">
              <a:latin typeface="Franklin Gothic Book" panose="020B0503020102020204" pitchFamily="34" charset="0"/>
            </a:endParaRPr>
          </a:p>
          <a:p>
            <a:pPr marL="442913" indent="-442913">
              <a:lnSpc>
                <a:spcPct val="10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Trial Balance</a:t>
            </a:r>
            <a:r>
              <a:rPr lang="en-US" sz="2500" dirty="0">
                <a:latin typeface="Franklin Gothic Book" panose="020B0503020102020204" pitchFamily="34" charset="0"/>
              </a:rPr>
              <a:t> – Taking all the ledger account closing balances, a trial balance is prepared at the end of the period </a:t>
            </a: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307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939635"/>
            <a:ext cx="11933382" cy="463665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250000"/>
              </a:lnSpc>
              <a:buFont typeface="+mj-lt"/>
              <a:buAutoNum type="arabicPeriod" startAt="5"/>
            </a:pPr>
            <a:r>
              <a:rPr lang="en-US" sz="2500" b="1" u="sng" dirty="0">
                <a:latin typeface="Franklin Gothic Book" panose="020B0503020102020204" pitchFamily="34" charset="0"/>
              </a:rPr>
              <a:t>Adjustment Entries</a:t>
            </a:r>
            <a:r>
              <a:rPr lang="en-US" sz="2500" dirty="0">
                <a:latin typeface="Franklin Gothic Book" panose="020B0503020102020204" pitchFamily="34" charset="0"/>
              </a:rPr>
              <a:t> – Entries made to rectify and update any entry.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 startAt="5"/>
            </a:pPr>
            <a:endParaRPr lang="en-US" sz="3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250000"/>
              </a:lnSpc>
              <a:buFont typeface="+mj-lt"/>
              <a:buAutoNum type="arabicPeriod" startAt="5"/>
            </a:pPr>
            <a:r>
              <a:rPr lang="en-US" sz="2500" b="1" u="sng" dirty="0">
                <a:latin typeface="Franklin Gothic Book" panose="020B0503020102020204" pitchFamily="34" charset="0"/>
              </a:rPr>
              <a:t>Closing Entries</a:t>
            </a:r>
            <a:r>
              <a:rPr lang="en-US" sz="2500" dirty="0">
                <a:latin typeface="Franklin Gothic Book" panose="020B0503020102020204" pitchFamily="34" charset="0"/>
              </a:rPr>
              <a:t> – All the nominal accounts are closed by transferring their balances.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 startAt="5"/>
            </a:pPr>
            <a:endParaRPr lang="en-US" sz="11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 startAt="5"/>
            </a:pPr>
            <a:r>
              <a:rPr lang="en-US" sz="2500" b="1" u="sng" dirty="0">
                <a:latin typeface="Franklin Gothic Book" panose="020B0503020102020204" pitchFamily="34" charset="0"/>
              </a:rPr>
              <a:t>Financial Statements</a:t>
            </a:r>
            <a:r>
              <a:rPr lang="en-US" sz="2500" dirty="0">
                <a:latin typeface="Franklin Gothic Book" panose="020B0503020102020204" pitchFamily="34" charset="0"/>
              </a:rPr>
              <a:t> – These include Manufacturing Account, Trading and P&amp;L Account and Balance Sheet. 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 startAt="5"/>
            </a:pPr>
            <a:endParaRPr lang="en-US" sz="1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020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ASSUMPTIONS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/>
        </p:nvSpPr>
        <p:spPr>
          <a:xfrm>
            <a:off x="83125" y="2220880"/>
            <a:ext cx="12265891" cy="39125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Going Concern</a:t>
            </a:r>
            <a:r>
              <a:rPr lang="en-US" sz="2500" dirty="0">
                <a:latin typeface="Franklin Gothic Book" panose="020B0503020102020204" pitchFamily="34" charset="0"/>
              </a:rPr>
              <a:t> – It’s assumed that an entity will go on. It has no plans of closing down.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Accrual</a:t>
            </a:r>
            <a:r>
              <a:rPr lang="en-US" sz="2500" dirty="0">
                <a:latin typeface="Franklin Gothic Book" panose="020B0503020102020204" pitchFamily="34" charset="0"/>
              </a:rPr>
              <a:t> – Transactions are recorded when they occur and not when actually realised.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Consistency</a:t>
            </a:r>
            <a:r>
              <a:rPr lang="en-US" sz="2500" dirty="0">
                <a:latin typeface="Franklin Gothic Book" panose="020B0503020102020204" pitchFamily="34" charset="0"/>
              </a:rPr>
              <a:t> – Procedures and policies will remain the same over the years.</a:t>
            </a: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48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CONCEPTS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/>
        </p:nvSpPr>
        <p:spPr>
          <a:xfrm>
            <a:off x="600360" y="2220880"/>
            <a:ext cx="11351493" cy="39125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Business Entity</a:t>
            </a:r>
            <a:r>
              <a:rPr lang="en-US" sz="2500" dirty="0">
                <a:latin typeface="Franklin Gothic Book" panose="020B0503020102020204" pitchFamily="34" charset="0"/>
              </a:rPr>
              <a:t> – It states that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Business is Different from the Owner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Money Measurement</a:t>
            </a:r>
            <a:r>
              <a:rPr lang="en-US" sz="2500" dirty="0">
                <a:latin typeface="Franklin Gothic Book" panose="020B0503020102020204" pitchFamily="34" charset="0"/>
              </a:rPr>
              <a:t> – Every transaction is recorded in terms of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Money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Cost</a:t>
            </a:r>
            <a:r>
              <a:rPr lang="en-US" sz="2500" dirty="0">
                <a:latin typeface="Franklin Gothic Book" panose="020B0503020102020204" pitchFamily="34" charset="0"/>
              </a:rPr>
              <a:t> – Everything in the statements of Accounts should be maintained at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Cost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endParaRPr lang="en-IN" sz="2500" b="1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798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CONCEPTS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/>
        </p:nvSpPr>
        <p:spPr>
          <a:xfrm>
            <a:off x="720433" y="2220880"/>
            <a:ext cx="10852731" cy="39125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r>
              <a:rPr lang="en-US" sz="2500" b="1" u="sng" dirty="0">
                <a:latin typeface="Franklin Gothic Book" panose="020B0503020102020204" pitchFamily="34" charset="0"/>
              </a:rPr>
              <a:t>Dual Aspect</a:t>
            </a:r>
            <a:r>
              <a:rPr lang="en-US" sz="2500" dirty="0">
                <a:latin typeface="Franklin Gothic Book" panose="020B0503020102020204" pitchFamily="34" charset="0"/>
              </a:rPr>
              <a:t> – Each transaction affects 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2</a:t>
            </a:r>
            <a:r>
              <a:rPr lang="en-US" sz="2500" dirty="0">
                <a:latin typeface="Franklin Gothic Book" panose="020B0503020102020204" pitchFamily="34" charset="0"/>
              </a:rPr>
              <a:t> accounts (Double Entry system)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r>
              <a:rPr lang="en-US" sz="2500" b="1" u="sng" dirty="0">
                <a:latin typeface="Franklin Gothic Book" panose="020B0503020102020204" pitchFamily="34" charset="0"/>
              </a:rPr>
              <a:t>Accounting period</a:t>
            </a:r>
            <a:r>
              <a:rPr lang="en-US" sz="2500" dirty="0">
                <a:latin typeface="Franklin Gothic Book" panose="020B0503020102020204" pitchFamily="34" charset="0"/>
              </a:rPr>
              <a:t> – Statements are created for a particular 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period of time</a:t>
            </a:r>
            <a:r>
              <a:rPr lang="en-US" sz="2500" dirty="0">
                <a:latin typeface="Franklin Gothic Book" panose="020B050302010202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r>
              <a:rPr lang="en-US" sz="2500" b="1" u="sng" dirty="0">
                <a:latin typeface="Franklin Gothic Book" panose="020B0503020102020204" pitchFamily="34" charset="0"/>
              </a:rPr>
              <a:t>Matching</a:t>
            </a:r>
            <a:r>
              <a:rPr lang="en-US" sz="2500" dirty="0">
                <a:latin typeface="Franklin Gothic Book" panose="020B0503020102020204" pitchFamily="34" charset="0"/>
              </a:rPr>
              <a:t> – The revenues and expenses should be 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matched</a:t>
            </a:r>
            <a:r>
              <a:rPr lang="en-US" sz="2500" dirty="0">
                <a:latin typeface="Franklin Gothic Book" panose="020B0503020102020204" pitchFamily="34" charset="0"/>
              </a:rPr>
              <a:t> while recording.</a:t>
            </a: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25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ACCOUNTING CONVENTIONS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/>
        </p:nvSpPr>
        <p:spPr>
          <a:xfrm>
            <a:off x="526468" y="2220880"/>
            <a:ext cx="11425384" cy="39125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Materiality</a:t>
            </a:r>
            <a:r>
              <a:rPr lang="en-US" sz="2500" dirty="0">
                <a:latin typeface="Franklin Gothic Book" panose="020B0503020102020204" pitchFamily="34" charset="0"/>
              </a:rPr>
              <a:t> – 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Significant</a:t>
            </a:r>
            <a:r>
              <a:rPr lang="en-US" sz="2500" dirty="0">
                <a:latin typeface="Franklin Gothic Book" panose="020B0503020102020204" pitchFamily="34" charset="0"/>
              </a:rPr>
              <a:t> items should be recorded separately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Conservatism</a:t>
            </a:r>
            <a:r>
              <a:rPr lang="en-US" sz="2500" dirty="0">
                <a:latin typeface="Franklin Gothic Book" panose="020B0503020102020204" pitchFamily="34" charset="0"/>
              </a:rPr>
              <a:t> – Account for future losses but not for future profits.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Prudence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Full Disclosure</a:t>
            </a:r>
            <a:r>
              <a:rPr lang="en-US" sz="2500" dirty="0">
                <a:latin typeface="Franklin Gothic Book" panose="020B0503020102020204" pitchFamily="34" charset="0"/>
              </a:rPr>
              <a:t> – All events and other relevant information should be disclosed.</a:t>
            </a: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8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HISTORY OF ACCOUNTING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939636"/>
            <a:ext cx="11933382" cy="483523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/>
              <a:t> </a:t>
            </a:r>
            <a:r>
              <a:rPr lang="en-US" sz="2800" dirty="0">
                <a:latin typeface="Franklin Gothic Book" panose="020B0503020102020204" pitchFamily="34" charset="0"/>
              </a:rPr>
              <a:t>The early developments of accounting dates back to Mesopotamia. 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 It was basically systems of counting money and writing about it.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The Indian Connect of Accounting can be found in the famous book “</a:t>
            </a:r>
            <a:r>
              <a:rPr lang="en-US" sz="2800" dirty="0" err="1">
                <a:latin typeface="Franklin Gothic Book" panose="020B0503020102020204" pitchFamily="34" charset="0"/>
              </a:rPr>
              <a:t>Arthashastra</a:t>
            </a:r>
            <a:r>
              <a:rPr lang="en-US" sz="2800" dirty="0">
                <a:latin typeface="Franklin Gothic Book" panose="020B0503020102020204" pitchFamily="34" charset="0"/>
              </a:rPr>
              <a:t>” written by Chanakya.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 The father of Accounting is considered to be 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8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Luca </a:t>
            </a:r>
            <a:r>
              <a:rPr lang="en-US" sz="2800" b="1" u="sng" dirty="0" err="1">
                <a:highlight>
                  <a:srgbClr val="FFFF00"/>
                </a:highlight>
                <a:latin typeface="Franklin Gothic Book" panose="020B0503020102020204" pitchFamily="34" charset="0"/>
              </a:rPr>
              <a:t>Pacioli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US" sz="2800" dirty="0">
                <a:latin typeface="Franklin Gothic Book" panose="020B0503020102020204" pitchFamily="34" charset="0"/>
              </a:rPr>
              <a:t> who published a work on 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8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Double Entry Book Keeping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2800" dirty="0">
                <a:latin typeface="Franklin Gothic Book" panose="020B0503020102020204" pitchFamily="34" charset="0"/>
              </a:rPr>
              <a:t> </a:t>
            </a:r>
            <a:endParaRPr lang="en-IN" sz="2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22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INTRODUCTION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939636"/>
            <a:ext cx="11933382" cy="4835237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 Accounting is generally related with “Business” which is an economic activity.</a:t>
            </a:r>
          </a:p>
          <a:p>
            <a:pPr marL="360363" indent="-36036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Such business is run by an “</a:t>
            </a:r>
            <a:r>
              <a:rPr lang="en-US" sz="2800" dirty="0" err="1">
                <a:latin typeface="Franklin Gothic Book" panose="020B0503020102020204" pitchFamily="34" charset="0"/>
              </a:rPr>
              <a:t>Organisation</a:t>
            </a:r>
            <a:r>
              <a:rPr lang="en-US" sz="2800" dirty="0">
                <a:latin typeface="Franklin Gothic Book" panose="020B0503020102020204" pitchFamily="34" charset="0"/>
              </a:rPr>
              <a:t>” which is a team that does a set of activities like Purchases, Production, Sales, Procurement of Properties, Loans, etc. 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Franklin Gothic Book" panose="020B0503020102020204" pitchFamily="34" charset="0"/>
              </a:rPr>
              <a:t>All such business activities or business events are called as 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8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Transactions</a:t>
            </a:r>
            <a:r>
              <a:rPr lang="en-US" sz="28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2800" dirty="0">
                <a:latin typeface="Franklin Gothic Book" panose="020B0503020102020204" pitchFamily="34" charset="0"/>
              </a:rPr>
              <a:t> </a:t>
            </a:r>
            <a:endParaRPr lang="en-IN" sz="2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320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BOOK KEEPING AND ACCOUNTING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74982"/>
            <a:ext cx="11933382" cy="4636655"/>
          </a:xfrm>
        </p:spPr>
        <p:txBody>
          <a:bodyPr>
            <a:normAutofit lnSpcReduction="10000"/>
          </a:bodyPr>
          <a:lstStyle/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The tool that we use to keep a track of such transactions is known as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Book Keeping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Book Keeping deals with </a:t>
            </a:r>
            <a:r>
              <a:rPr lang="en-US" sz="2500" u="sng" dirty="0">
                <a:latin typeface="Franklin Gothic Book" panose="020B0503020102020204" pitchFamily="34" charset="0"/>
              </a:rPr>
              <a:t>Recording</a:t>
            </a:r>
            <a:r>
              <a:rPr lang="en-US" sz="2500" dirty="0">
                <a:latin typeface="Franklin Gothic Book" panose="020B0503020102020204" pitchFamily="34" charset="0"/>
              </a:rPr>
              <a:t> and </a:t>
            </a:r>
            <a:r>
              <a:rPr lang="en-US" sz="2500" u="sng" dirty="0">
                <a:latin typeface="Franklin Gothic Book" panose="020B0503020102020204" pitchFamily="34" charset="0"/>
              </a:rPr>
              <a:t>Classification</a:t>
            </a:r>
            <a:r>
              <a:rPr lang="en-US" sz="2500" dirty="0">
                <a:latin typeface="Franklin Gothic Book" panose="020B0503020102020204" pitchFamily="34" charset="0"/>
              </a:rPr>
              <a:t> of Transactions 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Accounting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US" sz="2500" dirty="0">
                <a:latin typeface="Franklin Gothic Book" panose="020B0503020102020204" pitchFamily="34" charset="0"/>
              </a:rPr>
              <a:t> is however a broader concept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Accounting also deals with </a:t>
            </a:r>
            <a:r>
              <a:rPr lang="en-US" sz="2500" u="sng" dirty="0">
                <a:latin typeface="Franklin Gothic Book" panose="020B0503020102020204" pitchFamily="34" charset="0"/>
              </a:rPr>
              <a:t>Interpretation</a:t>
            </a:r>
            <a:r>
              <a:rPr lang="en-US" sz="2500" dirty="0">
                <a:latin typeface="Franklin Gothic Book" panose="020B0503020102020204" pitchFamily="34" charset="0"/>
              </a:rPr>
              <a:t> and </a:t>
            </a:r>
            <a:r>
              <a:rPr lang="en-US" sz="2500" u="sng" dirty="0">
                <a:latin typeface="Franklin Gothic Book" panose="020B0503020102020204" pitchFamily="34" charset="0"/>
              </a:rPr>
              <a:t>Decision</a:t>
            </a:r>
            <a:r>
              <a:rPr lang="en-US" sz="2500" dirty="0">
                <a:latin typeface="Franklin Gothic Book" panose="020B0503020102020204" pitchFamily="34" charset="0"/>
              </a:rPr>
              <a:t> making besides recording and Classification of Transactions.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 So we can say that Book Keeping is a part of Accounting.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18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OBJECTIVES OF ACCOUNTING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74982"/>
            <a:ext cx="11933382" cy="4636655"/>
          </a:xfrm>
        </p:spPr>
        <p:txBody>
          <a:bodyPr>
            <a:normAutofit/>
          </a:bodyPr>
          <a:lstStyle/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Providing data and information to the users of rational decision making.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Systematic recording of transactions.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Ascertainment of results of such transactions.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Ascertain the financial position and solvency position of the business.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Government regulation and Taxation.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13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CONCEPT OF “ACCOUNT”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74982"/>
            <a:ext cx="11933382" cy="4636655"/>
          </a:xfrm>
        </p:spPr>
        <p:txBody>
          <a:bodyPr>
            <a:normAutofit/>
          </a:bodyPr>
          <a:lstStyle/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An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Account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US" sz="2500" b="1" dirty="0">
                <a:latin typeface="Franklin Gothic Book" panose="020B0503020102020204" pitchFamily="34" charset="0"/>
              </a:rPr>
              <a:t> </a:t>
            </a:r>
            <a:r>
              <a:rPr lang="en-US" sz="2500" dirty="0">
                <a:latin typeface="Franklin Gothic Book" panose="020B0503020102020204" pitchFamily="34" charset="0"/>
              </a:rPr>
              <a:t>can be defined as a summarized record of transactions relating to a person or a thing.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2500" dirty="0">
                <a:latin typeface="Franklin Gothic Book" panose="020B0503020102020204" pitchFamily="34" charset="0"/>
              </a:rPr>
              <a:t>Typically an account is expressed as a statement in the form of English letter 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US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T</a:t>
            </a:r>
            <a:r>
              <a:rPr lang="en-US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IN" sz="2500" dirty="0">
                <a:latin typeface="Franklin Gothic Book" panose="020B0503020102020204" pitchFamily="34" charset="0"/>
              </a:rPr>
              <a:t>It has 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IN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2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IN" sz="2500" dirty="0">
                <a:latin typeface="Franklin Gothic Book" panose="020B0503020102020204" pitchFamily="34" charset="0"/>
              </a:rPr>
              <a:t> sides.</a:t>
            </a:r>
          </a:p>
          <a:p>
            <a:pPr marL="442913" indent="-442913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IN" sz="2500" dirty="0">
                <a:latin typeface="Franklin Gothic Book" panose="020B0503020102020204" pitchFamily="34" charset="0"/>
              </a:rPr>
              <a:t>The left hand side is called as the 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IN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Debit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IN" sz="2500" dirty="0">
                <a:latin typeface="Franklin Gothic Book" panose="020B0503020102020204" pitchFamily="34" charset="0"/>
              </a:rPr>
              <a:t> side and the right hand side is called as the 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</a:t>
            </a:r>
            <a:r>
              <a:rPr lang="en-IN" sz="2500" b="1" u="sng" dirty="0">
                <a:highlight>
                  <a:srgbClr val="FFFF00"/>
                </a:highlight>
                <a:latin typeface="Franklin Gothic Book" panose="020B0503020102020204" pitchFamily="34" charset="0"/>
              </a:rPr>
              <a:t>Credit</a:t>
            </a:r>
            <a:r>
              <a:rPr lang="en-IN" sz="25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”</a:t>
            </a:r>
            <a:r>
              <a:rPr lang="en-IN" sz="2500" dirty="0">
                <a:latin typeface="Franklin Gothic Book" panose="020B0503020102020204" pitchFamily="34" charset="0"/>
              </a:rPr>
              <a:t> side.</a:t>
            </a:r>
          </a:p>
        </p:txBody>
      </p:sp>
    </p:spTree>
    <p:extLst>
      <p:ext uri="{BB962C8B-B14F-4D97-AF65-F5344CB8AC3E}">
        <p14:creationId xmlns:p14="http://schemas.microsoft.com/office/powerpoint/2010/main" val="1556976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1949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PROFORMA ACCOUNT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D0D687-ED1C-4174-9551-47FC708051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4823409"/>
              </p:ext>
            </p:extLst>
          </p:nvPr>
        </p:nvGraphicFramePr>
        <p:xfrm>
          <a:off x="295564" y="2108199"/>
          <a:ext cx="11748654" cy="36183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1636">
                  <a:extLst>
                    <a:ext uri="{9D8B030D-6E8A-4147-A177-3AD203B41FA5}">
                      <a16:colId xmlns:a16="http://schemas.microsoft.com/office/drawing/2014/main" val="3053219698"/>
                    </a:ext>
                  </a:extLst>
                </a:gridCol>
                <a:gridCol w="951345">
                  <a:extLst>
                    <a:ext uri="{9D8B030D-6E8A-4147-A177-3AD203B41FA5}">
                      <a16:colId xmlns:a16="http://schemas.microsoft.com/office/drawing/2014/main" val="1259612460"/>
                    </a:ext>
                  </a:extLst>
                </a:gridCol>
                <a:gridCol w="951346">
                  <a:extLst>
                    <a:ext uri="{9D8B030D-6E8A-4147-A177-3AD203B41FA5}">
                      <a16:colId xmlns:a16="http://schemas.microsoft.com/office/drawing/2014/main" val="927423397"/>
                    </a:ext>
                  </a:extLst>
                </a:gridCol>
                <a:gridCol w="3648364">
                  <a:extLst>
                    <a:ext uri="{9D8B030D-6E8A-4147-A177-3AD203B41FA5}">
                      <a16:colId xmlns:a16="http://schemas.microsoft.com/office/drawing/2014/main" val="80348580"/>
                    </a:ext>
                  </a:extLst>
                </a:gridCol>
                <a:gridCol w="1034472">
                  <a:extLst>
                    <a:ext uri="{9D8B030D-6E8A-4147-A177-3AD203B41FA5}">
                      <a16:colId xmlns:a16="http://schemas.microsoft.com/office/drawing/2014/main" val="3228255092"/>
                    </a:ext>
                  </a:extLst>
                </a:gridCol>
                <a:gridCol w="1191491">
                  <a:extLst>
                    <a:ext uri="{9D8B030D-6E8A-4147-A177-3AD203B41FA5}">
                      <a16:colId xmlns:a16="http://schemas.microsoft.com/office/drawing/2014/main" val="1973390268"/>
                    </a:ext>
                  </a:extLst>
                </a:gridCol>
              </a:tblGrid>
              <a:tr h="723669"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PARTICULARS (DEBIT SIDE)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Rs.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Rs.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PARTICULARS (CREDIT SIDE)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Rs.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Rs.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4985402"/>
                  </a:ext>
                </a:extLst>
              </a:tr>
              <a:tr h="217100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To A. Account</a:t>
                      </a:r>
                    </a:p>
                    <a:p>
                      <a:endParaRPr 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To B. Account</a:t>
                      </a:r>
                      <a:endParaRPr lang="en-IN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xx</a:t>
                      </a:r>
                    </a:p>
                    <a:p>
                      <a:endParaRPr lang="en-US" dirty="0"/>
                    </a:p>
                    <a:p>
                      <a:pPr algn="ctr"/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By C. Account</a:t>
                      </a:r>
                    </a:p>
                    <a:p>
                      <a:endParaRPr 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By D. Account</a:t>
                      </a:r>
                      <a:endParaRPr lang="en-IN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xx</a:t>
                      </a:r>
                    </a:p>
                    <a:p>
                      <a:endParaRPr lang="en-US" dirty="0"/>
                    </a:p>
                    <a:p>
                      <a:pPr algn="ctr"/>
                      <a:r>
                        <a:rPr lang="en-US" dirty="0"/>
                        <a:t>xx</a:t>
                      </a:r>
                      <a:endParaRPr lang="en-IN" dirty="0"/>
                    </a:p>
                    <a:p>
                      <a:endParaRPr lang="en-IN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09956"/>
                  </a:ext>
                </a:extLst>
              </a:tr>
              <a:tr h="723669">
                <a:tc>
                  <a:txBody>
                    <a:bodyPr/>
                    <a:lstStyle/>
                    <a:p>
                      <a:pPr algn="ctr"/>
                      <a:r>
                        <a:rPr lang="en-US" sz="2100" u="sng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TOTAL</a:t>
                      </a:r>
                      <a:endParaRPr lang="en-IN" sz="2100" u="sng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XXX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u="sng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TOTAL</a:t>
                      </a:r>
                      <a:endParaRPr lang="en-IN" sz="2100" u="sng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XXX</a:t>
                      </a:r>
                      <a:endParaRPr lang="en-IN" sz="2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978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777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TYPES OF ACCOUNTS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45BA14-B10C-46CF-95AF-B60D97EDF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2216725"/>
            <a:ext cx="11933382" cy="391252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Personal Account</a:t>
            </a:r>
            <a:r>
              <a:rPr lang="en-US" sz="2500" dirty="0">
                <a:latin typeface="Franklin Gothic Book" panose="020B0503020102020204" pitchFamily="34" charset="0"/>
              </a:rPr>
              <a:t> – Accounts of Natural or Artificial persons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Real Account</a:t>
            </a:r>
            <a:r>
              <a:rPr lang="en-US" sz="2500" dirty="0">
                <a:latin typeface="Franklin Gothic Book" panose="020B0503020102020204" pitchFamily="34" charset="0"/>
              </a:rPr>
              <a:t> – These are accounts of possessions and properties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500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500" b="1" u="sng" dirty="0">
                <a:latin typeface="Franklin Gothic Book" panose="020B0503020102020204" pitchFamily="34" charset="0"/>
              </a:rPr>
              <a:t>Nominal Account</a:t>
            </a:r>
            <a:r>
              <a:rPr lang="en-US" sz="2500" dirty="0">
                <a:latin typeface="Franklin Gothic Book" panose="020B0503020102020204" pitchFamily="34" charset="0"/>
              </a:rPr>
              <a:t> – These are accounts related to incomes and expenses</a:t>
            </a:r>
            <a:endParaRPr lang="en-IN" sz="25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445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1257"/>
            <a:ext cx="12192000" cy="84143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GOLDEN RULES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888CB40-9826-412A-B9E2-75A29485F6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0951780"/>
              </p:ext>
            </p:extLst>
          </p:nvPr>
        </p:nvGraphicFramePr>
        <p:xfrm>
          <a:off x="1685636" y="2142837"/>
          <a:ext cx="8820727" cy="39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46388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0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2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3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4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5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16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2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3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4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5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6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7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8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9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{4B5C6A62-B328-40E8-BE2F-40E14CF77893}tf11437505_win32</Template>
  <TotalTime>496</TotalTime>
  <Words>749</Words>
  <Application>Microsoft Office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Franklin Gothic Book</vt:lpstr>
      <vt:lpstr>Georgia Pro Cond Light</vt:lpstr>
      <vt:lpstr>Speak Pro</vt:lpstr>
      <vt:lpstr>Times New Roman</vt:lpstr>
      <vt:lpstr>Wingdings</vt:lpstr>
      <vt:lpstr>RetrospectVTI</vt:lpstr>
      <vt:lpstr>INTRODUCTION  &amp;  BASICS OF ACCOUNTING</vt:lpstr>
      <vt:lpstr>HISTORY OF ACCOUNTING </vt:lpstr>
      <vt:lpstr>INTRODUCTION </vt:lpstr>
      <vt:lpstr>BOOK KEEPING AND ACCOUNTING </vt:lpstr>
      <vt:lpstr>OBJECTIVES OF ACCOUNTING </vt:lpstr>
      <vt:lpstr>CONCEPT OF “ACCOUNT”</vt:lpstr>
      <vt:lpstr>PROFORMA ACCOUNT</vt:lpstr>
      <vt:lpstr>TYPES OF ACCOUNTS</vt:lpstr>
      <vt:lpstr>GOLDEN RULES</vt:lpstr>
      <vt:lpstr>ACCOUNTING PROCESS</vt:lpstr>
      <vt:lpstr>ACCOUNTING PROCESS</vt:lpstr>
      <vt:lpstr>ACCOUNTING PROCESS</vt:lpstr>
      <vt:lpstr>ACCOUNTING ASSUMPTIONS</vt:lpstr>
      <vt:lpstr>ACCOUNTING CONCEPTS</vt:lpstr>
      <vt:lpstr>ACCOUNTING CONCEPTS</vt:lpstr>
      <vt:lpstr>ACCOUNTING CONVENTIONS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&amp; INTRODUCTION OF ACCOUNTING</dc:title>
  <dc:creator>Abhishek Sathe</dc:creator>
  <cp:lastModifiedBy>Abhishek Sathe</cp:lastModifiedBy>
  <cp:revision>21</cp:revision>
  <dcterms:created xsi:type="dcterms:W3CDTF">2020-09-13T17:42:01Z</dcterms:created>
  <dcterms:modified xsi:type="dcterms:W3CDTF">2020-09-15T12:47:50Z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