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Lst>
  <p:sldSz cy="6858000" cx="12192000"/>
  <p:notesSz cx="6858000" cy="9144000"/>
  <p:embeddedFontLst>
    <p:embeddedFont>
      <p:font typeface="Century Gothic"/>
      <p:regular r:id="rId41"/>
      <p:bold r:id="rId42"/>
      <p:italic r:id="rId43"/>
      <p:boldItalic r:id="rId4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112CB22-8C84-479F-A401-7F85C2340F5E}">
  <a:tblStyle styleId="{8112CB22-8C84-479F-A401-7F85C2340F5E}" styleName="Table_0">
    <a:wholeTbl>
      <a:tcTxStyle b="off" i="off">
        <a:font>
          <a:latin typeface="Century Gothic"/>
          <a:ea typeface="Century Gothic"/>
          <a:cs typeface="Century Gothic"/>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F0E7E6"/>
          </a:solidFill>
        </a:fill>
      </a:tcStyle>
    </a:wholeTbl>
    <a:band1H>
      <a:tcTxStyle/>
      <a:tcStyle>
        <a:fill>
          <a:solidFill>
            <a:srgbClr val="E0CCCA"/>
          </a:solidFill>
        </a:fill>
      </a:tcStyle>
    </a:band1H>
    <a:band2H>
      <a:tcTxStyle/>
    </a:band2H>
    <a:band1V>
      <a:tcTxStyle/>
      <a:tcStyle>
        <a:fill>
          <a:solidFill>
            <a:srgbClr val="E0CCCA"/>
          </a:solidFill>
        </a:fill>
      </a:tcStyle>
    </a:band1V>
    <a:band2V>
      <a:tcTxStyle/>
    </a:band2V>
    <a:lastCol>
      <a:tcTxStyle b="on" i="off">
        <a:font>
          <a:latin typeface="Century Gothic"/>
          <a:ea typeface="Century Gothic"/>
          <a:cs typeface="Century Gothic"/>
        </a:font>
        <a:schemeClr val="lt1"/>
      </a:tcTxStyle>
      <a:tcStyle>
        <a:fill>
          <a:solidFill>
            <a:schemeClr val="accent1"/>
          </a:solidFill>
        </a:fill>
      </a:tcStyle>
    </a:lastCol>
    <a:firstCol>
      <a:tcTxStyle b="on" i="off">
        <a:font>
          <a:latin typeface="Century Gothic"/>
          <a:ea typeface="Century Gothic"/>
          <a:cs typeface="Century Gothic"/>
        </a:font>
        <a:schemeClr val="lt1"/>
      </a:tcTxStyle>
      <a:tcStyle>
        <a:fill>
          <a:solidFill>
            <a:schemeClr val="accent1"/>
          </a:solidFill>
        </a:fill>
      </a:tcStyle>
    </a:firstCol>
    <a:lastRow>
      <a:tcTxStyle b="on" i="off">
        <a:font>
          <a:latin typeface="Century Gothic"/>
          <a:ea typeface="Century Gothic"/>
          <a:cs typeface="Century Gothic"/>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Century Gothic"/>
          <a:ea typeface="Century Gothic"/>
          <a:cs typeface="Century Gothic"/>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20" Type="http://schemas.openxmlformats.org/officeDocument/2006/relationships/slide" Target="slides/slide15.xml"/><Relationship Id="rId42" Type="http://schemas.openxmlformats.org/officeDocument/2006/relationships/font" Target="fonts/CenturyGothic-bold.fntdata"/><Relationship Id="rId41" Type="http://schemas.openxmlformats.org/officeDocument/2006/relationships/font" Target="fonts/CenturyGothic-regular.fntdata"/><Relationship Id="rId22" Type="http://schemas.openxmlformats.org/officeDocument/2006/relationships/slide" Target="slides/slide17.xml"/><Relationship Id="rId44" Type="http://schemas.openxmlformats.org/officeDocument/2006/relationships/font" Target="fonts/CenturyGothic-boldItalic.fntdata"/><Relationship Id="rId21" Type="http://schemas.openxmlformats.org/officeDocument/2006/relationships/slide" Target="slides/slide16.xml"/><Relationship Id="rId43" Type="http://schemas.openxmlformats.org/officeDocument/2006/relationships/font" Target="fonts/CenturyGothic-italic.fntdata"/><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slide" Target="slides/slide32.xml"/><Relationship Id="rId14" Type="http://schemas.openxmlformats.org/officeDocument/2006/relationships/slide" Target="slides/slide9.xml"/><Relationship Id="rId36" Type="http://schemas.openxmlformats.org/officeDocument/2006/relationships/slide" Target="slides/slide31.xml"/><Relationship Id="rId17" Type="http://schemas.openxmlformats.org/officeDocument/2006/relationships/slide" Target="slides/slide12.xml"/><Relationship Id="rId39" Type="http://schemas.openxmlformats.org/officeDocument/2006/relationships/slide" Target="slides/slide34.xml"/><Relationship Id="rId16" Type="http://schemas.openxmlformats.org/officeDocument/2006/relationships/slide" Target="slides/slide11.xml"/><Relationship Id="rId38" Type="http://schemas.openxmlformats.org/officeDocument/2006/relationships/slide" Target="slides/slide33.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2" name="Google Shape;222;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7" name="Google Shape;227;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3" name="Google Shape;233;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8" name="Google Shape;238;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3" name="Google Shape;243;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8" name="Google Shape;248;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p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3" name="Google Shape;253;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p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8" name="Google Shape;258;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3" name="Google Shape;263;p1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p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1" name="Google Shape;271;p2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p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6" name="Google Shape;276;p2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p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1" name="Google Shape;281;p2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p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6" name="Google Shape;286;p2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p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1" name="Google Shape;291;p2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p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6" name="Google Shape;296;p2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p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1" name="Google Shape;301;p2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p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6" name="Google Shape;306;p2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p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1" name="Google Shape;311;p2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7" name="Google Shape;317;p2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p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2" name="Google Shape;322;p3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p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7" name="Google Shape;327;p3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p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2" name="Google Shape;332;p3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p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8" name="Google Shape;338;p3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p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43" name="Google Shape;343;p3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p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48" name="Google Shape;348;p3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2" name="Google Shape;182;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3" name="Google Shape;193;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9" name="Google Shape;199;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5" name="Google Shape;205;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1" name="Google Shape;211;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38" name="Shape 38"/>
        <p:cNvGrpSpPr/>
        <p:nvPr/>
      </p:nvGrpSpPr>
      <p:grpSpPr>
        <a:xfrm>
          <a:off x="0" y="0"/>
          <a:ext cx="0" cy="0"/>
          <a:chOff x="0" y="0"/>
          <a:chExt cx="0" cy="0"/>
        </a:xfrm>
      </p:grpSpPr>
      <p:sp>
        <p:nvSpPr>
          <p:cNvPr id="39" name="Google Shape;39;p2"/>
          <p:cNvSpPr txBox="1"/>
          <p:nvPr>
            <p:ph type="title"/>
          </p:nvPr>
        </p:nvSpPr>
        <p:spPr>
          <a:xfrm>
            <a:off x="2592925" y="624110"/>
            <a:ext cx="8911687" cy="128089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2"/>
          <p:cNvSpPr txBox="1"/>
          <p:nvPr>
            <p:ph idx="1" type="body"/>
          </p:nvPr>
        </p:nvSpPr>
        <p:spPr>
          <a:xfrm>
            <a:off x="2589212" y="2133600"/>
            <a:ext cx="8915400" cy="3777622"/>
          </a:xfrm>
          <a:prstGeom prst="rect">
            <a:avLst/>
          </a:prstGeom>
          <a:noFill/>
          <a:ln>
            <a:noFill/>
          </a:ln>
        </p:spPr>
        <p:txBody>
          <a:bodyPr anchorCtr="0" anchor="t" bIns="45700" lIns="91425" spcFirstLastPara="1" rIns="91425" wrap="square" tIns="45700">
            <a:normAutofit/>
          </a:bodyPr>
          <a:lstStyle>
            <a:lvl1pPr indent="-342900" lvl="0" marL="457200" algn="l">
              <a:spcBef>
                <a:spcPts val="1000"/>
              </a:spcBef>
              <a:spcAft>
                <a:spcPts val="0"/>
              </a:spcAft>
              <a:buSzPts val="1800"/>
              <a:buChar char="🠶"/>
              <a:defRPr/>
            </a:lvl1pPr>
            <a:lvl2pPr indent="-342900" lvl="1" marL="914400" algn="l">
              <a:spcBef>
                <a:spcPts val="1000"/>
              </a:spcBef>
              <a:spcAft>
                <a:spcPts val="0"/>
              </a:spcAft>
              <a:buSzPts val="1800"/>
              <a:buChar char="🠶"/>
              <a:defRPr/>
            </a:lvl2pPr>
            <a:lvl3pPr indent="-342900" lvl="2" marL="1371600" algn="l">
              <a:spcBef>
                <a:spcPts val="10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1000"/>
              </a:spcBef>
              <a:spcAft>
                <a:spcPts val="0"/>
              </a:spcAft>
              <a:buSzPts val="1800"/>
              <a:buChar char="🠶"/>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0"/>
              </a:spcAft>
              <a:buSzPts val="1800"/>
              <a:buChar char="🠶"/>
              <a:defRPr/>
            </a:lvl9pPr>
          </a:lstStyle>
          <a:p/>
        </p:txBody>
      </p:sp>
      <p:sp>
        <p:nvSpPr>
          <p:cNvPr id="41" name="Google Shape;41;p2"/>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2"/>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2"/>
          <p:cNvSpPr/>
          <p:nvPr/>
        </p:nvSpPr>
        <p:spPr>
          <a:xfrm flipH="1" rot="10800000">
            <a:off x="-4189" y="71437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2"/>
          <p:cNvSpPr txBox="1"/>
          <p:nvPr>
            <p:ph idx="12" type="sldNum"/>
          </p:nvPr>
        </p:nvSpPr>
        <p:spPr>
          <a:xfrm>
            <a:off x="531812" y="787782"/>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aption">
  <p:cSld name="Title and Caption">
    <p:spTree>
      <p:nvGrpSpPr>
        <p:cNvPr id="104" name="Shape 104"/>
        <p:cNvGrpSpPr/>
        <p:nvPr/>
      </p:nvGrpSpPr>
      <p:grpSpPr>
        <a:xfrm>
          <a:off x="0" y="0"/>
          <a:ext cx="0" cy="0"/>
          <a:chOff x="0" y="0"/>
          <a:chExt cx="0" cy="0"/>
        </a:xfrm>
      </p:grpSpPr>
      <p:sp>
        <p:nvSpPr>
          <p:cNvPr id="105" name="Google Shape;105;p11"/>
          <p:cNvSpPr txBox="1"/>
          <p:nvPr>
            <p:ph type="title"/>
          </p:nvPr>
        </p:nvSpPr>
        <p:spPr>
          <a:xfrm>
            <a:off x="2589212" y="609600"/>
            <a:ext cx="8915399" cy="311704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262626"/>
              </a:buClr>
              <a:buSzPts val="4800"/>
              <a:buFont typeface="Century Gothic"/>
              <a:buNone/>
              <a:defRPr b="0" sz="48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6" name="Google Shape;106;p11"/>
          <p:cNvSpPr txBox="1"/>
          <p:nvPr>
            <p:ph idx="1" type="body"/>
          </p:nvPr>
        </p:nvSpPr>
        <p:spPr>
          <a:xfrm>
            <a:off x="2589212" y="4354046"/>
            <a:ext cx="8915399" cy="1555864"/>
          </a:xfrm>
          <a:prstGeom prst="rect">
            <a:avLst/>
          </a:prstGeom>
          <a:noFill/>
          <a:ln>
            <a:noFill/>
          </a:ln>
        </p:spPr>
        <p:txBody>
          <a:bodyPr anchorCtr="0" anchor="ctr" bIns="45700" lIns="91425" spcFirstLastPara="1" rIns="91425" wrap="square" tIns="45700">
            <a:normAutofit/>
          </a:bodyPr>
          <a:lstStyle>
            <a:lvl1pPr indent="-228600" lvl="0" marL="457200" algn="l">
              <a:spcBef>
                <a:spcPts val="1000"/>
              </a:spcBef>
              <a:spcAft>
                <a:spcPts val="0"/>
              </a:spcAft>
              <a:buSzPts val="1800"/>
              <a:buNone/>
              <a:defRPr sz="1800">
                <a:solidFill>
                  <a:srgbClr val="595959"/>
                </a:solidFill>
              </a:defRPr>
            </a:lvl1pPr>
            <a:lvl2pPr indent="-228600" lvl="1" marL="914400" algn="l">
              <a:spcBef>
                <a:spcPts val="1000"/>
              </a:spcBef>
              <a:spcAft>
                <a:spcPts val="0"/>
              </a:spcAft>
              <a:buSzPts val="1800"/>
              <a:buNone/>
              <a:defRPr sz="1800">
                <a:solidFill>
                  <a:srgbClr val="888888"/>
                </a:solidFill>
              </a:defRPr>
            </a:lvl2pPr>
            <a:lvl3pPr indent="-228600" lvl="2" marL="1371600" algn="l">
              <a:spcBef>
                <a:spcPts val="1000"/>
              </a:spcBef>
              <a:spcAft>
                <a:spcPts val="0"/>
              </a:spcAft>
              <a:buSzPts val="1600"/>
              <a:buNone/>
              <a:defRPr sz="1600">
                <a:solidFill>
                  <a:srgbClr val="888888"/>
                </a:solidFill>
              </a:defRPr>
            </a:lvl3pPr>
            <a:lvl4pPr indent="-228600" lvl="3" marL="1828800" algn="l">
              <a:spcBef>
                <a:spcPts val="1000"/>
              </a:spcBef>
              <a:spcAft>
                <a:spcPts val="0"/>
              </a:spcAft>
              <a:buSzPts val="1400"/>
              <a:buNone/>
              <a:defRPr sz="1400">
                <a:solidFill>
                  <a:srgbClr val="888888"/>
                </a:solidFill>
              </a:defRPr>
            </a:lvl4pPr>
            <a:lvl5pPr indent="-228600" lvl="4" marL="2286000" algn="l">
              <a:spcBef>
                <a:spcPts val="1000"/>
              </a:spcBef>
              <a:spcAft>
                <a:spcPts val="0"/>
              </a:spcAft>
              <a:buSzPts val="1400"/>
              <a:buNone/>
              <a:defRPr sz="1400">
                <a:solidFill>
                  <a:srgbClr val="888888"/>
                </a:solidFill>
              </a:defRPr>
            </a:lvl5pPr>
            <a:lvl6pPr indent="-228600" lvl="5" marL="2743200" algn="l">
              <a:spcBef>
                <a:spcPts val="1000"/>
              </a:spcBef>
              <a:spcAft>
                <a:spcPts val="0"/>
              </a:spcAft>
              <a:buSzPts val="1400"/>
              <a:buNone/>
              <a:defRPr sz="1400">
                <a:solidFill>
                  <a:srgbClr val="888888"/>
                </a:solidFill>
              </a:defRPr>
            </a:lvl6pPr>
            <a:lvl7pPr indent="-228600" lvl="6" marL="3200400" algn="l">
              <a:spcBef>
                <a:spcPts val="1000"/>
              </a:spcBef>
              <a:spcAft>
                <a:spcPts val="0"/>
              </a:spcAft>
              <a:buSzPts val="1400"/>
              <a:buNone/>
              <a:defRPr sz="1400">
                <a:solidFill>
                  <a:srgbClr val="888888"/>
                </a:solidFill>
              </a:defRPr>
            </a:lvl7pPr>
            <a:lvl8pPr indent="-228600" lvl="7" marL="3657600" algn="l">
              <a:spcBef>
                <a:spcPts val="1000"/>
              </a:spcBef>
              <a:spcAft>
                <a:spcPts val="0"/>
              </a:spcAft>
              <a:buSzPts val="1400"/>
              <a:buNone/>
              <a:defRPr sz="1400">
                <a:solidFill>
                  <a:srgbClr val="888888"/>
                </a:solidFill>
              </a:defRPr>
            </a:lvl8pPr>
            <a:lvl9pPr indent="-228600" lvl="8" marL="4114800" algn="l">
              <a:spcBef>
                <a:spcPts val="1000"/>
              </a:spcBef>
              <a:spcAft>
                <a:spcPts val="0"/>
              </a:spcAft>
              <a:buSzPts val="1400"/>
              <a:buNone/>
              <a:defRPr sz="1400">
                <a:solidFill>
                  <a:srgbClr val="888888"/>
                </a:solidFill>
              </a:defRPr>
            </a:lvl9pPr>
          </a:lstStyle>
          <a:p/>
        </p:txBody>
      </p:sp>
      <p:sp>
        <p:nvSpPr>
          <p:cNvPr id="107" name="Google Shape;107;p11"/>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8" name="Google Shape;108;p11"/>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9" name="Google Shape;109;p11"/>
          <p:cNvSpPr/>
          <p:nvPr/>
        </p:nvSpPr>
        <p:spPr>
          <a:xfrm flipH="1" rot="10800000">
            <a:off x="-4189" y="317817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11"/>
          <p:cNvSpPr txBox="1"/>
          <p:nvPr>
            <p:ph idx="12" type="sldNum"/>
          </p:nvPr>
        </p:nvSpPr>
        <p:spPr>
          <a:xfrm>
            <a:off x="531812" y="3244139"/>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with Caption">
  <p:cSld name="Quote with Caption">
    <p:spTree>
      <p:nvGrpSpPr>
        <p:cNvPr id="111" name="Shape 111"/>
        <p:cNvGrpSpPr/>
        <p:nvPr/>
      </p:nvGrpSpPr>
      <p:grpSpPr>
        <a:xfrm>
          <a:off x="0" y="0"/>
          <a:ext cx="0" cy="0"/>
          <a:chOff x="0" y="0"/>
          <a:chExt cx="0" cy="0"/>
        </a:xfrm>
      </p:grpSpPr>
      <p:sp>
        <p:nvSpPr>
          <p:cNvPr id="112" name="Google Shape;112;p12"/>
          <p:cNvSpPr txBox="1"/>
          <p:nvPr>
            <p:ph type="title"/>
          </p:nvPr>
        </p:nvSpPr>
        <p:spPr>
          <a:xfrm>
            <a:off x="2849949" y="609600"/>
            <a:ext cx="8393926" cy="28956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262626"/>
              </a:buClr>
              <a:buSzPts val="4800"/>
              <a:buFont typeface="Century Gothic"/>
              <a:buNone/>
              <a:defRPr b="0" sz="48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3" name="Google Shape;113;p12"/>
          <p:cNvSpPr txBox="1"/>
          <p:nvPr>
            <p:ph idx="1" type="body"/>
          </p:nvPr>
        </p:nvSpPr>
        <p:spPr>
          <a:xfrm>
            <a:off x="3275012" y="3505200"/>
            <a:ext cx="7536554" cy="381000"/>
          </a:xfrm>
          <a:prstGeom prst="rect">
            <a:avLst/>
          </a:prstGeom>
          <a:noFill/>
          <a:ln>
            <a:noFill/>
          </a:ln>
        </p:spPr>
        <p:txBody>
          <a:bodyPr anchorCtr="0" anchor="ctr" bIns="45700" lIns="91425" spcFirstLastPara="1" rIns="91425" wrap="square" tIns="45700">
            <a:noAutofit/>
          </a:bodyPr>
          <a:lstStyle>
            <a:lvl1pPr indent="-228600" lvl="0" marL="457200" algn="l">
              <a:spcBef>
                <a:spcPts val="1000"/>
              </a:spcBef>
              <a:spcAft>
                <a:spcPts val="0"/>
              </a:spcAft>
              <a:buSzPts val="1600"/>
              <a:buFont typeface="Century Gothic"/>
              <a:buNone/>
              <a:defRPr sz="1600">
                <a:solidFill>
                  <a:srgbClr val="7F7F7F"/>
                </a:solidFill>
              </a:defRPr>
            </a:lvl1pPr>
            <a:lvl2pPr indent="-228600" lvl="1" marL="914400" algn="l">
              <a:spcBef>
                <a:spcPts val="1000"/>
              </a:spcBef>
              <a:spcAft>
                <a:spcPts val="0"/>
              </a:spcAft>
              <a:buSzPts val="1600"/>
              <a:buFont typeface="Century Gothic"/>
              <a:buNone/>
              <a:defRPr/>
            </a:lvl2pPr>
            <a:lvl3pPr indent="-228600" lvl="2" marL="1371600" algn="l">
              <a:spcBef>
                <a:spcPts val="1000"/>
              </a:spcBef>
              <a:spcAft>
                <a:spcPts val="0"/>
              </a:spcAft>
              <a:buSzPts val="1400"/>
              <a:buFont typeface="Century Gothic"/>
              <a:buNone/>
              <a:defRPr/>
            </a:lvl3pPr>
            <a:lvl4pPr indent="-228600" lvl="3" marL="1828800" algn="l">
              <a:spcBef>
                <a:spcPts val="1000"/>
              </a:spcBef>
              <a:spcAft>
                <a:spcPts val="0"/>
              </a:spcAft>
              <a:buSzPts val="1200"/>
              <a:buFont typeface="Century Gothic"/>
              <a:buNone/>
              <a:defRPr/>
            </a:lvl4pPr>
            <a:lvl5pPr indent="-228600" lvl="4" marL="2286000" algn="l">
              <a:spcBef>
                <a:spcPts val="1000"/>
              </a:spcBef>
              <a:spcAft>
                <a:spcPts val="0"/>
              </a:spcAft>
              <a:buSzPts val="1200"/>
              <a:buFont typeface="Century Gothic"/>
              <a:buNone/>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0"/>
              </a:spcAft>
              <a:buSzPts val="1800"/>
              <a:buChar char="🠶"/>
              <a:defRPr/>
            </a:lvl9pPr>
          </a:lstStyle>
          <a:p/>
        </p:txBody>
      </p:sp>
      <p:sp>
        <p:nvSpPr>
          <p:cNvPr id="114" name="Google Shape;114;p12"/>
          <p:cNvSpPr txBox="1"/>
          <p:nvPr>
            <p:ph idx="2" type="body"/>
          </p:nvPr>
        </p:nvSpPr>
        <p:spPr>
          <a:xfrm>
            <a:off x="2589212" y="4354046"/>
            <a:ext cx="8915399" cy="1555864"/>
          </a:xfrm>
          <a:prstGeom prst="rect">
            <a:avLst/>
          </a:prstGeom>
          <a:noFill/>
          <a:ln>
            <a:noFill/>
          </a:ln>
        </p:spPr>
        <p:txBody>
          <a:bodyPr anchorCtr="0" anchor="ctr" bIns="45700" lIns="91425" spcFirstLastPara="1" rIns="91425" wrap="square" tIns="45700">
            <a:normAutofit/>
          </a:bodyPr>
          <a:lstStyle>
            <a:lvl1pPr indent="-228600" lvl="0" marL="457200" algn="l">
              <a:spcBef>
                <a:spcPts val="1000"/>
              </a:spcBef>
              <a:spcAft>
                <a:spcPts val="0"/>
              </a:spcAft>
              <a:buSzPts val="1800"/>
              <a:buNone/>
              <a:defRPr sz="1800">
                <a:solidFill>
                  <a:srgbClr val="595959"/>
                </a:solidFill>
              </a:defRPr>
            </a:lvl1pPr>
            <a:lvl2pPr indent="-228600" lvl="1" marL="914400" algn="l">
              <a:spcBef>
                <a:spcPts val="1000"/>
              </a:spcBef>
              <a:spcAft>
                <a:spcPts val="0"/>
              </a:spcAft>
              <a:buSzPts val="1800"/>
              <a:buNone/>
              <a:defRPr sz="1800">
                <a:solidFill>
                  <a:srgbClr val="888888"/>
                </a:solidFill>
              </a:defRPr>
            </a:lvl2pPr>
            <a:lvl3pPr indent="-228600" lvl="2" marL="1371600" algn="l">
              <a:spcBef>
                <a:spcPts val="1000"/>
              </a:spcBef>
              <a:spcAft>
                <a:spcPts val="0"/>
              </a:spcAft>
              <a:buSzPts val="1600"/>
              <a:buNone/>
              <a:defRPr sz="1600">
                <a:solidFill>
                  <a:srgbClr val="888888"/>
                </a:solidFill>
              </a:defRPr>
            </a:lvl3pPr>
            <a:lvl4pPr indent="-228600" lvl="3" marL="1828800" algn="l">
              <a:spcBef>
                <a:spcPts val="1000"/>
              </a:spcBef>
              <a:spcAft>
                <a:spcPts val="0"/>
              </a:spcAft>
              <a:buSzPts val="1400"/>
              <a:buNone/>
              <a:defRPr sz="1400">
                <a:solidFill>
                  <a:srgbClr val="888888"/>
                </a:solidFill>
              </a:defRPr>
            </a:lvl4pPr>
            <a:lvl5pPr indent="-228600" lvl="4" marL="2286000" algn="l">
              <a:spcBef>
                <a:spcPts val="1000"/>
              </a:spcBef>
              <a:spcAft>
                <a:spcPts val="0"/>
              </a:spcAft>
              <a:buSzPts val="1400"/>
              <a:buNone/>
              <a:defRPr sz="1400">
                <a:solidFill>
                  <a:srgbClr val="888888"/>
                </a:solidFill>
              </a:defRPr>
            </a:lvl5pPr>
            <a:lvl6pPr indent="-228600" lvl="5" marL="2743200" algn="l">
              <a:spcBef>
                <a:spcPts val="1000"/>
              </a:spcBef>
              <a:spcAft>
                <a:spcPts val="0"/>
              </a:spcAft>
              <a:buSzPts val="1400"/>
              <a:buNone/>
              <a:defRPr sz="1400">
                <a:solidFill>
                  <a:srgbClr val="888888"/>
                </a:solidFill>
              </a:defRPr>
            </a:lvl6pPr>
            <a:lvl7pPr indent="-228600" lvl="6" marL="3200400" algn="l">
              <a:spcBef>
                <a:spcPts val="1000"/>
              </a:spcBef>
              <a:spcAft>
                <a:spcPts val="0"/>
              </a:spcAft>
              <a:buSzPts val="1400"/>
              <a:buNone/>
              <a:defRPr sz="1400">
                <a:solidFill>
                  <a:srgbClr val="888888"/>
                </a:solidFill>
              </a:defRPr>
            </a:lvl7pPr>
            <a:lvl8pPr indent="-228600" lvl="7" marL="3657600" algn="l">
              <a:spcBef>
                <a:spcPts val="1000"/>
              </a:spcBef>
              <a:spcAft>
                <a:spcPts val="0"/>
              </a:spcAft>
              <a:buSzPts val="1400"/>
              <a:buNone/>
              <a:defRPr sz="1400">
                <a:solidFill>
                  <a:srgbClr val="888888"/>
                </a:solidFill>
              </a:defRPr>
            </a:lvl8pPr>
            <a:lvl9pPr indent="-228600" lvl="8" marL="4114800" algn="l">
              <a:spcBef>
                <a:spcPts val="1000"/>
              </a:spcBef>
              <a:spcAft>
                <a:spcPts val="0"/>
              </a:spcAft>
              <a:buSzPts val="1400"/>
              <a:buNone/>
              <a:defRPr sz="1400">
                <a:solidFill>
                  <a:srgbClr val="888888"/>
                </a:solidFill>
              </a:defRPr>
            </a:lvl9pPr>
          </a:lstStyle>
          <a:p/>
        </p:txBody>
      </p:sp>
      <p:sp>
        <p:nvSpPr>
          <p:cNvPr id="115" name="Google Shape;115;p12"/>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6" name="Google Shape;116;p12"/>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7" name="Google Shape;117;p12"/>
          <p:cNvSpPr/>
          <p:nvPr/>
        </p:nvSpPr>
        <p:spPr>
          <a:xfrm flipH="1" rot="10800000">
            <a:off x="-4189" y="317817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2"/>
          <p:cNvSpPr txBox="1"/>
          <p:nvPr>
            <p:ph idx="12" type="sldNum"/>
          </p:nvPr>
        </p:nvSpPr>
        <p:spPr>
          <a:xfrm>
            <a:off x="531812" y="3244139"/>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119" name="Google Shape;119;p12"/>
          <p:cNvSpPr txBox="1"/>
          <p:nvPr/>
        </p:nvSpPr>
        <p:spPr>
          <a:xfrm>
            <a:off x="2467652" y="648005"/>
            <a:ext cx="609600" cy="584776"/>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8000">
                <a:solidFill>
                  <a:schemeClr val="accent1"/>
                </a:solidFill>
                <a:latin typeface="Arial"/>
                <a:ea typeface="Arial"/>
                <a:cs typeface="Arial"/>
                <a:sym typeface="Arial"/>
              </a:rPr>
              <a:t>“</a:t>
            </a:r>
            <a:endParaRPr/>
          </a:p>
        </p:txBody>
      </p:sp>
      <p:sp>
        <p:nvSpPr>
          <p:cNvPr id="120" name="Google Shape;120;p12"/>
          <p:cNvSpPr txBox="1"/>
          <p:nvPr/>
        </p:nvSpPr>
        <p:spPr>
          <a:xfrm>
            <a:off x="11114852" y="2905306"/>
            <a:ext cx="609600" cy="584776"/>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8000">
                <a:solidFill>
                  <a:schemeClr val="accent1"/>
                </a:solidFill>
                <a:latin typeface="Arial"/>
                <a:ea typeface="Arial"/>
                <a:cs typeface="Arial"/>
                <a:sym typeface="Arial"/>
              </a:rPr>
              <a:t>”</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ame Card">
  <p:cSld name="Name Card">
    <p:spTree>
      <p:nvGrpSpPr>
        <p:cNvPr id="121" name="Shape 121"/>
        <p:cNvGrpSpPr/>
        <p:nvPr/>
      </p:nvGrpSpPr>
      <p:grpSpPr>
        <a:xfrm>
          <a:off x="0" y="0"/>
          <a:ext cx="0" cy="0"/>
          <a:chOff x="0" y="0"/>
          <a:chExt cx="0" cy="0"/>
        </a:xfrm>
      </p:grpSpPr>
      <p:sp>
        <p:nvSpPr>
          <p:cNvPr id="122" name="Google Shape;122;p13"/>
          <p:cNvSpPr txBox="1"/>
          <p:nvPr>
            <p:ph type="title"/>
          </p:nvPr>
        </p:nvSpPr>
        <p:spPr>
          <a:xfrm>
            <a:off x="2589213" y="2438400"/>
            <a:ext cx="8915400" cy="2724845"/>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rgbClr val="262626"/>
              </a:buClr>
              <a:buSzPts val="4800"/>
              <a:buFont typeface="Century Gothic"/>
              <a:buNone/>
              <a:defRPr b="0" sz="48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3" name="Google Shape;123;p13"/>
          <p:cNvSpPr txBox="1"/>
          <p:nvPr>
            <p:ph idx="1" type="body"/>
          </p:nvPr>
        </p:nvSpPr>
        <p:spPr>
          <a:xfrm>
            <a:off x="2589213" y="5181600"/>
            <a:ext cx="8915400" cy="729622"/>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800"/>
              <a:buNone/>
              <a:defRPr>
                <a:solidFill>
                  <a:srgbClr val="595959"/>
                </a:solidFill>
              </a:defRPr>
            </a:lvl1pPr>
            <a:lvl2pPr indent="-342900" lvl="1" marL="914400" algn="l">
              <a:spcBef>
                <a:spcPts val="1000"/>
              </a:spcBef>
              <a:spcAft>
                <a:spcPts val="0"/>
              </a:spcAft>
              <a:buSzPts val="1800"/>
              <a:buChar char="🠶"/>
              <a:defRPr/>
            </a:lvl2pPr>
            <a:lvl3pPr indent="-342900" lvl="2" marL="1371600" algn="l">
              <a:spcBef>
                <a:spcPts val="10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1000"/>
              </a:spcBef>
              <a:spcAft>
                <a:spcPts val="0"/>
              </a:spcAft>
              <a:buSzPts val="1800"/>
              <a:buChar char="🠶"/>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0"/>
              </a:spcAft>
              <a:buSzPts val="1800"/>
              <a:buChar char="🠶"/>
              <a:defRPr/>
            </a:lvl9pPr>
          </a:lstStyle>
          <a:p/>
        </p:txBody>
      </p:sp>
      <p:sp>
        <p:nvSpPr>
          <p:cNvPr id="124" name="Google Shape;124;p13"/>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5" name="Google Shape;125;p13"/>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6" name="Google Shape;126;p13"/>
          <p:cNvSpPr/>
          <p:nvPr/>
        </p:nvSpPr>
        <p:spPr>
          <a:xfrm flipH="1" rot="10800000">
            <a:off x="-4189" y="491172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13"/>
          <p:cNvSpPr txBox="1"/>
          <p:nvPr>
            <p:ph idx="12" type="sldNum"/>
          </p:nvPr>
        </p:nvSpPr>
        <p:spPr>
          <a:xfrm>
            <a:off x="531812" y="4983087"/>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Name Card">
  <p:cSld name="Quote Name Card">
    <p:spTree>
      <p:nvGrpSpPr>
        <p:cNvPr id="128" name="Shape 128"/>
        <p:cNvGrpSpPr/>
        <p:nvPr/>
      </p:nvGrpSpPr>
      <p:grpSpPr>
        <a:xfrm>
          <a:off x="0" y="0"/>
          <a:ext cx="0" cy="0"/>
          <a:chOff x="0" y="0"/>
          <a:chExt cx="0" cy="0"/>
        </a:xfrm>
      </p:grpSpPr>
      <p:sp>
        <p:nvSpPr>
          <p:cNvPr id="129" name="Google Shape;129;p14"/>
          <p:cNvSpPr txBox="1"/>
          <p:nvPr>
            <p:ph type="title"/>
          </p:nvPr>
        </p:nvSpPr>
        <p:spPr>
          <a:xfrm>
            <a:off x="2849949" y="609600"/>
            <a:ext cx="8393926" cy="28956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262626"/>
              </a:buClr>
              <a:buSzPts val="4800"/>
              <a:buFont typeface="Century Gothic"/>
              <a:buNone/>
              <a:defRPr b="0" sz="48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0" name="Google Shape;130;p14"/>
          <p:cNvSpPr txBox="1"/>
          <p:nvPr>
            <p:ph idx="1" type="body"/>
          </p:nvPr>
        </p:nvSpPr>
        <p:spPr>
          <a:xfrm>
            <a:off x="2589212" y="4343400"/>
            <a:ext cx="8915400" cy="838200"/>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2400"/>
              <a:buFont typeface="Century Gothic"/>
              <a:buNone/>
              <a:defRPr sz="2400">
                <a:solidFill>
                  <a:schemeClr val="accent1"/>
                </a:solidFill>
              </a:defRPr>
            </a:lvl1pPr>
            <a:lvl2pPr indent="-228600" lvl="1" marL="914400" algn="l">
              <a:spcBef>
                <a:spcPts val="1000"/>
              </a:spcBef>
              <a:spcAft>
                <a:spcPts val="0"/>
              </a:spcAft>
              <a:buSzPts val="1600"/>
              <a:buFont typeface="Century Gothic"/>
              <a:buNone/>
              <a:defRPr/>
            </a:lvl2pPr>
            <a:lvl3pPr indent="-228600" lvl="2" marL="1371600" algn="l">
              <a:spcBef>
                <a:spcPts val="1000"/>
              </a:spcBef>
              <a:spcAft>
                <a:spcPts val="0"/>
              </a:spcAft>
              <a:buSzPts val="1400"/>
              <a:buFont typeface="Century Gothic"/>
              <a:buNone/>
              <a:defRPr/>
            </a:lvl3pPr>
            <a:lvl4pPr indent="-228600" lvl="3" marL="1828800" algn="l">
              <a:spcBef>
                <a:spcPts val="1000"/>
              </a:spcBef>
              <a:spcAft>
                <a:spcPts val="0"/>
              </a:spcAft>
              <a:buSzPts val="1200"/>
              <a:buFont typeface="Century Gothic"/>
              <a:buNone/>
              <a:defRPr/>
            </a:lvl4pPr>
            <a:lvl5pPr indent="-228600" lvl="4" marL="2286000" algn="l">
              <a:spcBef>
                <a:spcPts val="1000"/>
              </a:spcBef>
              <a:spcAft>
                <a:spcPts val="0"/>
              </a:spcAft>
              <a:buSzPts val="1200"/>
              <a:buFont typeface="Century Gothic"/>
              <a:buNone/>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0"/>
              </a:spcAft>
              <a:buSzPts val="1800"/>
              <a:buChar char="🠶"/>
              <a:defRPr/>
            </a:lvl9pPr>
          </a:lstStyle>
          <a:p/>
        </p:txBody>
      </p:sp>
      <p:sp>
        <p:nvSpPr>
          <p:cNvPr id="131" name="Google Shape;131;p14"/>
          <p:cNvSpPr txBox="1"/>
          <p:nvPr>
            <p:ph idx="2" type="body"/>
          </p:nvPr>
        </p:nvSpPr>
        <p:spPr>
          <a:xfrm>
            <a:off x="2589213" y="5181600"/>
            <a:ext cx="8915400" cy="729622"/>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800"/>
              <a:buNone/>
              <a:defRPr>
                <a:solidFill>
                  <a:srgbClr val="595959"/>
                </a:solidFill>
              </a:defRPr>
            </a:lvl1pPr>
            <a:lvl2pPr indent="-342900" lvl="1" marL="914400" algn="l">
              <a:spcBef>
                <a:spcPts val="1000"/>
              </a:spcBef>
              <a:spcAft>
                <a:spcPts val="0"/>
              </a:spcAft>
              <a:buSzPts val="1800"/>
              <a:buChar char="🠶"/>
              <a:defRPr/>
            </a:lvl2pPr>
            <a:lvl3pPr indent="-342900" lvl="2" marL="1371600" algn="l">
              <a:spcBef>
                <a:spcPts val="10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1000"/>
              </a:spcBef>
              <a:spcAft>
                <a:spcPts val="0"/>
              </a:spcAft>
              <a:buSzPts val="1800"/>
              <a:buChar char="🠶"/>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0"/>
              </a:spcAft>
              <a:buSzPts val="1800"/>
              <a:buChar char="🠶"/>
              <a:defRPr/>
            </a:lvl9pPr>
          </a:lstStyle>
          <a:p/>
        </p:txBody>
      </p:sp>
      <p:sp>
        <p:nvSpPr>
          <p:cNvPr id="132" name="Google Shape;132;p14"/>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3" name="Google Shape;133;p14"/>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4" name="Google Shape;134;p14"/>
          <p:cNvSpPr/>
          <p:nvPr/>
        </p:nvSpPr>
        <p:spPr>
          <a:xfrm flipH="1" rot="10800000">
            <a:off x="-4189" y="491172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p14"/>
          <p:cNvSpPr txBox="1"/>
          <p:nvPr>
            <p:ph idx="12" type="sldNum"/>
          </p:nvPr>
        </p:nvSpPr>
        <p:spPr>
          <a:xfrm>
            <a:off x="531812" y="4983087"/>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136" name="Google Shape;136;p14"/>
          <p:cNvSpPr txBox="1"/>
          <p:nvPr/>
        </p:nvSpPr>
        <p:spPr>
          <a:xfrm>
            <a:off x="2467652" y="648005"/>
            <a:ext cx="609600" cy="584776"/>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8000">
                <a:solidFill>
                  <a:schemeClr val="accent1"/>
                </a:solidFill>
                <a:latin typeface="Arial"/>
                <a:ea typeface="Arial"/>
                <a:cs typeface="Arial"/>
                <a:sym typeface="Arial"/>
              </a:rPr>
              <a:t>“</a:t>
            </a:r>
            <a:endParaRPr/>
          </a:p>
        </p:txBody>
      </p:sp>
      <p:sp>
        <p:nvSpPr>
          <p:cNvPr id="137" name="Google Shape;137;p14"/>
          <p:cNvSpPr txBox="1"/>
          <p:nvPr/>
        </p:nvSpPr>
        <p:spPr>
          <a:xfrm>
            <a:off x="11114852" y="2905306"/>
            <a:ext cx="609600" cy="584776"/>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8000">
                <a:solidFill>
                  <a:schemeClr val="accent1"/>
                </a:solidFill>
                <a:latin typeface="Arial"/>
                <a:ea typeface="Arial"/>
                <a:cs typeface="Arial"/>
                <a:sym typeface="Arial"/>
              </a:rPr>
              <a:t>”</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rue or False">
  <p:cSld name="True or False">
    <p:spTree>
      <p:nvGrpSpPr>
        <p:cNvPr id="138" name="Shape 138"/>
        <p:cNvGrpSpPr/>
        <p:nvPr/>
      </p:nvGrpSpPr>
      <p:grpSpPr>
        <a:xfrm>
          <a:off x="0" y="0"/>
          <a:ext cx="0" cy="0"/>
          <a:chOff x="0" y="0"/>
          <a:chExt cx="0" cy="0"/>
        </a:xfrm>
      </p:grpSpPr>
      <p:sp>
        <p:nvSpPr>
          <p:cNvPr id="139" name="Google Shape;139;p15"/>
          <p:cNvSpPr txBox="1"/>
          <p:nvPr>
            <p:ph type="title"/>
          </p:nvPr>
        </p:nvSpPr>
        <p:spPr>
          <a:xfrm>
            <a:off x="2589212" y="627407"/>
            <a:ext cx="8915399" cy="288002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262626"/>
              </a:buClr>
              <a:buSzPts val="4800"/>
              <a:buFont typeface="Century Gothic"/>
              <a:buNone/>
              <a:defRPr b="0" sz="48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0" name="Google Shape;140;p15"/>
          <p:cNvSpPr txBox="1"/>
          <p:nvPr>
            <p:ph idx="1" type="body"/>
          </p:nvPr>
        </p:nvSpPr>
        <p:spPr>
          <a:xfrm>
            <a:off x="2589212" y="4343400"/>
            <a:ext cx="8915400" cy="838200"/>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2400"/>
              <a:buFont typeface="Century Gothic"/>
              <a:buNone/>
              <a:defRPr sz="2400">
                <a:solidFill>
                  <a:schemeClr val="accent1"/>
                </a:solidFill>
              </a:defRPr>
            </a:lvl1pPr>
            <a:lvl2pPr indent="-228600" lvl="1" marL="914400" algn="l">
              <a:spcBef>
                <a:spcPts val="1000"/>
              </a:spcBef>
              <a:spcAft>
                <a:spcPts val="0"/>
              </a:spcAft>
              <a:buSzPts val="1600"/>
              <a:buFont typeface="Century Gothic"/>
              <a:buNone/>
              <a:defRPr/>
            </a:lvl2pPr>
            <a:lvl3pPr indent="-228600" lvl="2" marL="1371600" algn="l">
              <a:spcBef>
                <a:spcPts val="1000"/>
              </a:spcBef>
              <a:spcAft>
                <a:spcPts val="0"/>
              </a:spcAft>
              <a:buSzPts val="1400"/>
              <a:buFont typeface="Century Gothic"/>
              <a:buNone/>
              <a:defRPr/>
            </a:lvl3pPr>
            <a:lvl4pPr indent="-228600" lvl="3" marL="1828800" algn="l">
              <a:spcBef>
                <a:spcPts val="1000"/>
              </a:spcBef>
              <a:spcAft>
                <a:spcPts val="0"/>
              </a:spcAft>
              <a:buSzPts val="1200"/>
              <a:buFont typeface="Century Gothic"/>
              <a:buNone/>
              <a:defRPr/>
            </a:lvl4pPr>
            <a:lvl5pPr indent="-228600" lvl="4" marL="2286000" algn="l">
              <a:spcBef>
                <a:spcPts val="1000"/>
              </a:spcBef>
              <a:spcAft>
                <a:spcPts val="0"/>
              </a:spcAft>
              <a:buSzPts val="1200"/>
              <a:buFont typeface="Century Gothic"/>
              <a:buNone/>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0"/>
              </a:spcAft>
              <a:buSzPts val="1800"/>
              <a:buChar char="🠶"/>
              <a:defRPr/>
            </a:lvl9pPr>
          </a:lstStyle>
          <a:p/>
        </p:txBody>
      </p:sp>
      <p:sp>
        <p:nvSpPr>
          <p:cNvPr id="141" name="Google Shape;141;p15"/>
          <p:cNvSpPr txBox="1"/>
          <p:nvPr>
            <p:ph idx="2" type="body"/>
          </p:nvPr>
        </p:nvSpPr>
        <p:spPr>
          <a:xfrm>
            <a:off x="2589213" y="5181600"/>
            <a:ext cx="8915400" cy="729622"/>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800"/>
              <a:buNone/>
              <a:defRPr>
                <a:solidFill>
                  <a:srgbClr val="595959"/>
                </a:solidFill>
              </a:defRPr>
            </a:lvl1pPr>
            <a:lvl2pPr indent="-342900" lvl="1" marL="914400" algn="l">
              <a:spcBef>
                <a:spcPts val="1000"/>
              </a:spcBef>
              <a:spcAft>
                <a:spcPts val="0"/>
              </a:spcAft>
              <a:buSzPts val="1800"/>
              <a:buChar char="🠶"/>
              <a:defRPr/>
            </a:lvl2pPr>
            <a:lvl3pPr indent="-342900" lvl="2" marL="1371600" algn="l">
              <a:spcBef>
                <a:spcPts val="10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1000"/>
              </a:spcBef>
              <a:spcAft>
                <a:spcPts val="0"/>
              </a:spcAft>
              <a:buSzPts val="1800"/>
              <a:buChar char="🠶"/>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0"/>
              </a:spcAft>
              <a:buSzPts val="1800"/>
              <a:buChar char="🠶"/>
              <a:defRPr/>
            </a:lvl9pPr>
          </a:lstStyle>
          <a:p/>
        </p:txBody>
      </p:sp>
      <p:sp>
        <p:nvSpPr>
          <p:cNvPr id="142" name="Google Shape;142;p15"/>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3" name="Google Shape;143;p15"/>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4" name="Google Shape;144;p15"/>
          <p:cNvSpPr/>
          <p:nvPr/>
        </p:nvSpPr>
        <p:spPr>
          <a:xfrm flipH="1" rot="10800000">
            <a:off x="-4189" y="491172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15"/>
          <p:cNvSpPr txBox="1"/>
          <p:nvPr>
            <p:ph idx="12" type="sldNum"/>
          </p:nvPr>
        </p:nvSpPr>
        <p:spPr>
          <a:xfrm>
            <a:off x="531812" y="4983087"/>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46" name="Shape 146"/>
        <p:cNvGrpSpPr/>
        <p:nvPr/>
      </p:nvGrpSpPr>
      <p:grpSpPr>
        <a:xfrm>
          <a:off x="0" y="0"/>
          <a:ext cx="0" cy="0"/>
          <a:chOff x="0" y="0"/>
          <a:chExt cx="0" cy="0"/>
        </a:xfrm>
      </p:grpSpPr>
      <p:sp>
        <p:nvSpPr>
          <p:cNvPr id="147" name="Google Shape;147;p16"/>
          <p:cNvSpPr txBox="1"/>
          <p:nvPr>
            <p:ph type="title"/>
          </p:nvPr>
        </p:nvSpPr>
        <p:spPr>
          <a:xfrm>
            <a:off x="2592924" y="624110"/>
            <a:ext cx="8911687" cy="128089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8" name="Google Shape;148;p16"/>
          <p:cNvSpPr txBox="1"/>
          <p:nvPr>
            <p:ph idx="1" type="body"/>
          </p:nvPr>
        </p:nvSpPr>
        <p:spPr>
          <a:xfrm rot="5400000">
            <a:off x="5103812" y="-381000"/>
            <a:ext cx="3886200" cy="8915400"/>
          </a:xfrm>
          <a:prstGeom prst="rect">
            <a:avLst/>
          </a:prstGeom>
          <a:noFill/>
          <a:ln>
            <a:noFill/>
          </a:ln>
        </p:spPr>
        <p:txBody>
          <a:bodyPr anchorCtr="0" anchor="t" bIns="45700" lIns="91425" spcFirstLastPara="1" rIns="91425" wrap="square" tIns="45700">
            <a:normAutofit/>
          </a:bodyPr>
          <a:lstStyle>
            <a:lvl1pPr indent="-342900" lvl="0" marL="457200" algn="l">
              <a:spcBef>
                <a:spcPts val="1000"/>
              </a:spcBef>
              <a:spcAft>
                <a:spcPts val="0"/>
              </a:spcAft>
              <a:buSzPts val="1800"/>
              <a:buChar char="🠶"/>
              <a:defRPr/>
            </a:lvl1pPr>
            <a:lvl2pPr indent="-342900" lvl="1" marL="914400" algn="l">
              <a:spcBef>
                <a:spcPts val="1000"/>
              </a:spcBef>
              <a:spcAft>
                <a:spcPts val="0"/>
              </a:spcAft>
              <a:buSzPts val="1800"/>
              <a:buChar char="🠶"/>
              <a:defRPr/>
            </a:lvl2pPr>
            <a:lvl3pPr indent="-342900" lvl="2" marL="1371600" algn="l">
              <a:spcBef>
                <a:spcPts val="10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1000"/>
              </a:spcBef>
              <a:spcAft>
                <a:spcPts val="0"/>
              </a:spcAft>
              <a:buSzPts val="1800"/>
              <a:buChar char="🠶"/>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0"/>
              </a:spcAft>
              <a:buSzPts val="1800"/>
              <a:buChar char="🠶"/>
              <a:defRPr/>
            </a:lvl9pPr>
          </a:lstStyle>
          <a:p/>
        </p:txBody>
      </p:sp>
      <p:sp>
        <p:nvSpPr>
          <p:cNvPr id="149" name="Google Shape;149;p16"/>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0" name="Google Shape;150;p16"/>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1" name="Google Shape;151;p16"/>
          <p:cNvSpPr/>
          <p:nvPr/>
        </p:nvSpPr>
        <p:spPr>
          <a:xfrm flipH="1" rot="10800000">
            <a:off x="-4189" y="71437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16"/>
          <p:cNvSpPr txBox="1"/>
          <p:nvPr>
            <p:ph idx="12" type="sldNum"/>
          </p:nvPr>
        </p:nvSpPr>
        <p:spPr>
          <a:xfrm>
            <a:off x="531812" y="787782"/>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53" name="Shape 153"/>
        <p:cNvGrpSpPr/>
        <p:nvPr/>
      </p:nvGrpSpPr>
      <p:grpSpPr>
        <a:xfrm>
          <a:off x="0" y="0"/>
          <a:ext cx="0" cy="0"/>
          <a:chOff x="0" y="0"/>
          <a:chExt cx="0" cy="0"/>
        </a:xfrm>
      </p:grpSpPr>
      <p:sp>
        <p:nvSpPr>
          <p:cNvPr id="154" name="Google Shape;154;p17"/>
          <p:cNvSpPr txBox="1"/>
          <p:nvPr>
            <p:ph type="title"/>
          </p:nvPr>
        </p:nvSpPr>
        <p:spPr>
          <a:xfrm rot="5400000">
            <a:off x="7756704" y="2165513"/>
            <a:ext cx="5283817" cy="2207601"/>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5" name="Google Shape;155;p17"/>
          <p:cNvSpPr txBox="1"/>
          <p:nvPr>
            <p:ph idx="1" type="body"/>
          </p:nvPr>
        </p:nvSpPr>
        <p:spPr>
          <a:xfrm rot="5400000">
            <a:off x="3185803" y="30814"/>
            <a:ext cx="5283817" cy="6477000"/>
          </a:xfrm>
          <a:prstGeom prst="rect">
            <a:avLst/>
          </a:prstGeom>
          <a:noFill/>
          <a:ln>
            <a:noFill/>
          </a:ln>
        </p:spPr>
        <p:txBody>
          <a:bodyPr anchorCtr="0" anchor="t" bIns="45700" lIns="91425" spcFirstLastPara="1" rIns="91425" wrap="square" tIns="45700">
            <a:normAutofit/>
          </a:bodyPr>
          <a:lstStyle>
            <a:lvl1pPr indent="-342900" lvl="0" marL="457200" algn="l">
              <a:spcBef>
                <a:spcPts val="1000"/>
              </a:spcBef>
              <a:spcAft>
                <a:spcPts val="0"/>
              </a:spcAft>
              <a:buSzPts val="1800"/>
              <a:buChar char="🠶"/>
              <a:defRPr/>
            </a:lvl1pPr>
            <a:lvl2pPr indent="-342900" lvl="1" marL="914400" algn="l">
              <a:spcBef>
                <a:spcPts val="1000"/>
              </a:spcBef>
              <a:spcAft>
                <a:spcPts val="0"/>
              </a:spcAft>
              <a:buSzPts val="1800"/>
              <a:buChar char="🠶"/>
              <a:defRPr/>
            </a:lvl2pPr>
            <a:lvl3pPr indent="-342900" lvl="2" marL="1371600" algn="l">
              <a:spcBef>
                <a:spcPts val="10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1000"/>
              </a:spcBef>
              <a:spcAft>
                <a:spcPts val="0"/>
              </a:spcAft>
              <a:buSzPts val="1800"/>
              <a:buChar char="🠶"/>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0"/>
              </a:spcAft>
              <a:buSzPts val="1800"/>
              <a:buChar char="🠶"/>
              <a:defRPr/>
            </a:lvl9pPr>
          </a:lstStyle>
          <a:p/>
        </p:txBody>
      </p:sp>
      <p:sp>
        <p:nvSpPr>
          <p:cNvPr id="156" name="Google Shape;156;p17"/>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7" name="Google Shape;157;p17"/>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8" name="Google Shape;158;p17"/>
          <p:cNvSpPr/>
          <p:nvPr/>
        </p:nvSpPr>
        <p:spPr>
          <a:xfrm flipH="1" rot="10800000">
            <a:off x="-4189" y="71437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 name="Google Shape;159;p17"/>
          <p:cNvSpPr txBox="1"/>
          <p:nvPr>
            <p:ph idx="12" type="sldNum"/>
          </p:nvPr>
        </p:nvSpPr>
        <p:spPr>
          <a:xfrm>
            <a:off x="531812" y="787782"/>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45" name="Shape 45"/>
        <p:cNvGrpSpPr/>
        <p:nvPr/>
      </p:nvGrpSpPr>
      <p:grpSpPr>
        <a:xfrm>
          <a:off x="0" y="0"/>
          <a:ext cx="0" cy="0"/>
          <a:chOff x="0" y="0"/>
          <a:chExt cx="0" cy="0"/>
        </a:xfrm>
      </p:grpSpPr>
      <p:sp>
        <p:nvSpPr>
          <p:cNvPr id="46" name="Google Shape;46;p3"/>
          <p:cNvSpPr txBox="1"/>
          <p:nvPr>
            <p:ph type="ctrTitle"/>
          </p:nvPr>
        </p:nvSpPr>
        <p:spPr>
          <a:xfrm>
            <a:off x="2589213" y="2514600"/>
            <a:ext cx="8915399" cy="2262781"/>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rgbClr val="262626"/>
              </a:buClr>
              <a:buSzPts val="5400"/>
              <a:buFont typeface="Century Gothic"/>
              <a:buNone/>
              <a:defRPr sz="54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3"/>
          <p:cNvSpPr txBox="1"/>
          <p:nvPr>
            <p:ph idx="1" type="subTitle"/>
          </p:nvPr>
        </p:nvSpPr>
        <p:spPr>
          <a:xfrm>
            <a:off x="2589213" y="4777379"/>
            <a:ext cx="8915399" cy="1126283"/>
          </a:xfrm>
          <a:prstGeom prst="rect">
            <a:avLst/>
          </a:prstGeom>
          <a:noFill/>
          <a:ln>
            <a:noFill/>
          </a:ln>
        </p:spPr>
        <p:txBody>
          <a:bodyPr anchorCtr="0" anchor="t" bIns="45700" lIns="91425" spcFirstLastPara="1" rIns="91425" wrap="square" tIns="45700">
            <a:normAutofit/>
          </a:bodyPr>
          <a:lstStyle>
            <a:lvl1pPr lvl="0" algn="l">
              <a:spcBef>
                <a:spcPts val="1000"/>
              </a:spcBef>
              <a:spcAft>
                <a:spcPts val="0"/>
              </a:spcAft>
              <a:buSzPts val="1800"/>
              <a:buNone/>
              <a:defRPr>
                <a:solidFill>
                  <a:srgbClr val="595959"/>
                </a:solidFill>
              </a:defRPr>
            </a:lvl1pPr>
            <a:lvl2pPr lvl="1" algn="ctr">
              <a:spcBef>
                <a:spcPts val="1000"/>
              </a:spcBef>
              <a:spcAft>
                <a:spcPts val="0"/>
              </a:spcAft>
              <a:buSzPts val="1600"/>
              <a:buNone/>
              <a:defRPr>
                <a:solidFill>
                  <a:srgbClr val="888888"/>
                </a:solidFill>
              </a:defRPr>
            </a:lvl2pPr>
            <a:lvl3pPr lvl="2" algn="ctr">
              <a:spcBef>
                <a:spcPts val="1000"/>
              </a:spcBef>
              <a:spcAft>
                <a:spcPts val="0"/>
              </a:spcAft>
              <a:buSzPts val="1400"/>
              <a:buNone/>
              <a:defRPr>
                <a:solidFill>
                  <a:srgbClr val="888888"/>
                </a:solidFill>
              </a:defRPr>
            </a:lvl3pPr>
            <a:lvl4pPr lvl="3" algn="ctr">
              <a:spcBef>
                <a:spcPts val="1000"/>
              </a:spcBef>
              <a:spcAft>
                <a:spcPts val="0"/>
              </a:spcAft>
              <a:buSzPts val="1200"/>
              <a:buNone/>
              <a:defRPr>
                <a:solidFill>
                  <a:srgbClr val="888888"/>
                </a:solidFill>
              </a:defRPr>
            </a:lvl4pPr>
            <a:lvl5pPr lvl="4" algn="ctr">
              <a:spcBef>
                <a:spcPts val="1000"/>
              </a:spcBef>
              <a:spcAft>
                <a:spcPts val="0"/>
              </a:spcAft>
              <a:buSzPts val="1200"/>
              <a:buNone/>
              <a:defRPr>
                <a:solidFill>
                  <a:srgbClr val="888888"/>
                </a:solidFill>
              </a:defRPr>
            </a:lvl5pPr>
            <a:lvl6pPr lvl="5" algn="ctr">
              <a:spcBef>
                <a:spcPts val="1000"/>
              </a:spcBef>
              <a:spcAft>
                <a:spcPts val="0"/>
              </a:spcAft>
              <a:buSzPts val="1200"/>
              <a:buNone/>
              <a:defRPr>
                <a:solidFill>
                  <a:srgbClr val="888888"/>
                </a:solidFill>
              </a:defRPr>
            </a:lvl6pPr>
            <a:lvl7pPr lvl="6" algn="ctr">
              <a:spcBef>
                <a:spcPts val="1000"/>
              </a:spcBef>
              <a:spcAft>
                <a:spcPts val="0"/>
              </a:spcAft>
              <a:buSzPts val="1200"/>
              <a:buNone/>
              <a:defRPr>
                <a:solidFill>
                  <a:srgbClr val="888888"/>
                </a:solidFill>
              </a:defRPr>
            </a:lvl7pPr>
            <a:lvl8pPr lvl="7" algn="ctr">
              <a:spcBef>
                <a:spcPts val="1000"/>
              </a:spcBef>
              <a:spcAft>
                <a:spcPts val="0"/>
              </a:spcAft>
              <a:buSzPts val="1200"/>
              <a:buNone/>
              <a:defRPr>
                <a:solidFill>
                  <a:srgbClr val="888888"/>
                </a:solidFill>
              </a:defRPr>
            </a:lvl8pPr>
            <a:lvl9pPr lvl="8" algn="ctr">
              <a:spcBef>
                <a:spcPts val="1000"/>
              </a:spcBef>
              <a:spcAft>
                <a:spcPts val="0"/>
              </a:spcAft>
              <a:buSzPts val="1200"/>
              <a:buNone/>
              <a:defRPr>
                <a:solidFill>
                  <a:srgbClr val="888888"/>
                </a:solidFill>
              </a:defRPr>
            </a:lvl9pPr>
          </a:lstStyle>
          <a:p/>
        </p:txBody>
      </p:sp>
      <p:sp>
        <p:nvSpPr>
          <p:cNvPr id="48" name="Google Shape;48;p3"/>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3"/>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3"/>
          <p:cNvSpPr/>
          <p:nvPr/>
        </p:nvSpPr>
        <p:spPr>
          <a:xfrm>
            <a:off x="0" y="4323810"/>
            <a:ext cx="1744652" cy="778589"/>
          </a:xfrm>
          <a:custGeom>
            <a:rect b="b" l="l" r="r" t="t"/>
            <a:pathLst>
              <a:path extrusionOk="0" h="166" w="372">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3"/>
          <p:cNvSpPr txBox="1"/>
          <p:nvPr>
            <p:ph idx="12" type="sldNum"/>
          </p:nvPr>
        </p:nvSpPr>
        <p:spPr>
          <a:xfrm>
            <a:off x="531812" y="4529540"/>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2" name="Shape 52"/>
        <p:cNvGrpSpPr/>
        <p:nvPr/>
      </p:nvGrpSpPr>
      <p:grpSpPr>
        <a:xfrm>
          <a:off x="0" y="0"/>
          <a:ext cx="0" cy="0"/>
          <a:chOff x="0" y="0"/>
          <a:chExt cx="0" cy="0"/>
        </a:xfrm>
      </p:grpSpPr>
      <p:sp>
        <p:nvSpPr>
          <p:cNvPr id="53" name="Google Shape;53;p4"/>
          <p:cNvSpPr txBox="1"/>
          <p:nvPr>
            <p:ph type="title"/>
          </p:nvPr>
        </p:nvSpPr>
        <p:spPr>
          <a:xfrm>
            <a:off x="2589212" y="2058750"/>
            <a:ext cx="8915399" cy="14688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rgbClr val="262626"/>
              </a:buClr>
              <a:buSzPts val="4000"/>
              <a:buFont typeface="Century Gothic"/>
              <a:buNone/>
              <a:defRPr b="0" sz="40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4"/>
          <p:cNvSpPr txBox="1"/>
          <p:nvPr>
            <p:ph idx="1" type="body"/>
          </p:nvPr>
        </p:nvSpPr>
        <p:spPr>
          <a:xfrm>
            <a:off x="2589212" y="3530129"/>
            <a:ext cx="8915399" cy="860400"/>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2000"/>
              <a:buNone/>
              <a:defRPr sz="2000">
                <a:solidFill>
                  <a:srgbClr val="595959"/>
                </a:solidFill>
              </a:defRPr>
            </a:lvl1pPr>
            <a:lvl2pPr indent="-228600" lvl="1" marL="914400" algn="l">
              <a:spcBef>
                <a:spcPts val="1000"/>
              </a:spcBef>
              <a:spcAft>
                <a:spcPts val="0"/>
              </a:spcAft>
              <a:buSzPts val="1800"/>
              <a:buNone/>
              <a:defRPr sz="1800">
                <a:solidFill>
                  <a:srgbClr val="888888"/>
                </a:solidFill>
              </a:defRPr>
            </a:lvl2pPr>
            <a:lvl3pPr indent="-228600" lvl="2" marL="1371600" algn="l">
              <a:spcBef>
                <a:spcPts val="1000"/>
              </a:spcBef>
              <a:spcAft>
                <a:spcPts val="0"/>
              </a:spcAft>
              <a:buSzPts val="1600"/>
              <a:buNone/>
              <a:defRPr sz="1600">
                <a:solidFill>
                  <a:srgbClr val="888888"/>
                </a:solidFill>
              </a:defRPr>
            </a:lvl3pPr>
            <a:lvl4pPr indent="-228600" lvl="3" marL="1828800" algn="l">
              <a:spcBef>
                <a:spcPts val="1000"/>
              </a:spcBef>
              <a:spcAft>
                <a:spcPts val="0"/>
              </a:spcAft>
              <a:buSzPts val="1400"/>
              <a:buNone/>
              <a:defRPr sz="1400">
                <a:solidFill>
                  <a:srgbClr val="888888"/>
                </a:solidFill>
              </a:defRPr>
            </a:lvl4pPr>
            <a:lvl5pPr indent="-228600" lvl="4" marL="2286000" algn="l">
              <a:spcBef>
                <a:spcPts val="1000"/>
              </a:spcBef>
              <a:spcAft>
                <a:spcPts val="0"/>
              </a:spcAft>
              <a:buSzPts val="1400"/>
              <a:buNone/>
              <a:defRPr sz="1400">
                <a:solidFill>
                  <a:srgbClr val="888888"/>
                </a:solidFill>
              </a:defRPr>
            </a:lvl5pPr>
            <a:lvl6pPr indent="-228600" lvl="5" marL="2743200" algn="l">
              <a:spcBef>
                <a:spcPts val="1000"/>
              </a:spcBef>
              <a:spcAft>
                <a:spcPts val="0"/>
              </a:spcAft>
              <a:buSzPts val="1400"/>
              <a:buNone/>
              <a:defRPr sz="1400">
                <a:solidFill>
                  <a:srgbClr val="888888"/>
                </a:solidFill>
              </a:defRPr>
            </a:lvl6pPr>
            <a:lvl7pPr indent="-228600" lvl="6" marL="3200400" algn="l">
              <a:spcBef>
                <a:spcPts val="1000"/>
              </a:spcBef>
              <a:spcAft>
                <a:spcPts val="0"/>
              </a:spcAft>
              <a:buSzPts val="1400"/>
              <a:buNone/>
              <a:defRPr sz="1400">
                <a:solidFill>
                  <a:srgbClr val="888888"/>
                </a:solidFill>
              </a:defRPr>
            </a:lvl7pPr>
            <a:lvl8pPr indent="-228600" lvl="7" marL="3657600" algn="l">
              <a:spcBef>
                <a:spcPts val="1000"/>
              </a:spcBef>
              <a:spcAft>
                <a:spcPts val="0"/>
              </a:spcAft>
              <a:buSzPts val="1400"/>
              <a:buNone/>
              <a:defRPr sz="1400">
                <a:solidFill>
                  <a:srgbClr val="888888"/>
                </a:solidFill>
              </a:defRPr>
            </a:lvl8pPr>
            <a:lvl9pPr indent="-228600" lvl="8" marL="4114800" algn="l">
              <a:spcBef>
                <a:spcPts val="1000"/>
              </a:spcBef>
              <a:spcAft>
                <a:spcPts val="0"/>
              </a:spcAft>
              <a:buSzPts val="1400"/>
              <a:buNone/>
              <a:defRPr sz="1400">
                <a:solidFill>
                  <a:srgbClr val="888888"/>
                </a:solidFill>
              </a:defRPr>
            </a:lvl9pPr>
          </a:lstStyle>
          <a:p/>
        </p:txBody>
      </p:sp>
      <p:sp>
        <p:nvSpPr>
          <p:cNvPr id="55" name="Google Shape;55;p4"/>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4"/>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4"/>
          <p:cNvSpPr/>
          <p:nvPr/>
        </p:nvSpPr>
        <p:spPr>
          <a:xfrm flipH="1" rot="10800000">
            <a:off x="-4189" y="317817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4"/>
          <p:cNvSpPr txBox="1"/>
          <p:nvPr>
            <p:ph idx="12" type="sldNum"/>
          </p:nvPr>
        </p:nvSpPr>
        <p:spPr>
          <a:xfrm>
            <a:off x="531812" y="3244139"/>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59" name="Shape 59"/>
        <p:cNvGrpSpPr/>
        <p:nvPr/>
      </p:nvGrpSpPr>
      <p:grpSpPr>
        <a:xfrm>
          <a:off x="0" y="0"/>
          <a:ext cx="0" cy="0"/>
          <a:chOff x="0" y="0"/>
          <a:chExt cx="0" cy="0"/>
        </a:xfrm>
      </p:grpSpPr>
      <p:sp>
        <p:nvSpPr>
          <p:cNvPr id="60" name="Google Shape;60;p5"/>
          <p:cNvSpPr txBox="1"/>
          <p:nvPr>
            <p:ph type="title"/>
          </p:nvPr>
        </p:nvSpPr>
        <p:spPr>
          <a:xfrm>
            <a:off x="2592924" y="624110"/>
            <a:ext cx="8911687" cy="128089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5"/>
          <p:cNvSpPr txBox="1"/>
          <p:nvPr>
            <p:ph idx="1" type="body"/>
          </p:nvPr>
        </p:nvSpPr>
        <p:spPr>
          <a:xfrm>
            <a:off x="2589212" y="2133600"/>
            <a:ext cx="4313864" cy="3777622"/>
          </a:xfrm>
          <a:prstGeom prst="rect">
            <a:avLst/>
          </a:prstGeom>
          <a:noFill/>
          <a:ln>
            <a:noFill/>
          </a:ln>
        </p:spPr>
        <p:txBody>
          <a:bodyPr anchorCtr="0" anchor="t" bIns="45700" lIns="91425" spcFirstLastPara="1" rIns="91425" wrap="square" tIns="45700">
            <a:normAutofit/>
          </a:bodyPr>
          <a:lstStyle>
            <a:lvl1pPr indent="-342900" lvl="0" marL="457200" algn="l">
              <a:spcBef>
                <a:spcPts val="1000"/>
              </a:spcBef>
              <a:spcAft>
                <a:spcPts val="0"/>
              </a:spcAft>
              <a:buSzPts val="1800"/>
              <a:buChar char="🠶"/>
              <a:defRPr/>
            </a:lvl1pPr>
            <a:lvl2pPr indent="-342900" lvl="1" marL="914400" algn="l">
              <a:spcBef>
                <a:spcPts val="1000"/>
              </a:spcBef>
              <a:spcAft>
                <a:spcPts val="0"/>
              </a:spcAft>
              <a:buSzPts val="1800"/>
              <a:buChar char="🠶"/>
              <a:defRPr/>
            </a:lvl2pPr>
            <a:lvl3pPr indent="-342900" lvl="2" marL="1371600" algn="l">
              <a:spcBef>
                <a:spcPts val="10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1000"/>
              </a:spcBef>
              <a:spcAft>
                <a:spcPts val="0"/>
              </a:spcAft>
              <a:buSzPts val="1800"/>
              <a:buChar char="🠶"/>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0"/>
              </a:spcAft>
              <a:buSzPts val="1800"/>
              <a:buChar char="🠶"/>
              <a:defRPr/>
            </a:lvl9pPr>
          </a:lstStyle>
          <a:p/>
        </p:txBody>
      </p:sp>
      <p:sp>
        <p:nvSpPr>
          <p:cNvPr id="62" name="Google Shape;62;p5"/>
          <p:cNvSpPr txBox="1"/>
          <p:nvPr>
            <p:ph idx="2" type="body"/>
          </p:nvPr>
        </p:nvSpPr>
        <p:spPr>
          <a:xfrm>
            <a:off x="7190747" y="2126222"/>
            <a:ext cx="4313864" cy="3777622"/>
          </a:xfrm>
          <a:prstGeom prst="rect">
            <a:avLst/>
          </a:prstGeom>
          <a:noFill/>
          <a:ln>
            <a:noFill/>
          </a:ln>
        </p:spPr>
        <p:txBody>
          <a:bodyPr anchorCtr="0" anchor="t" bIns="45700" lIns="91425" spcFirstLastPara="1" rIns="91425" wrap="square" tIns="45700">
            <a:normAutofit/>
          </a:bodyPr>
          <a:lstStyle>
            <a:lvl1pPr indent="-342900" lvl="0" marL="457200" algn="l">
              <a:spcBef>
                <a:spcPts val="1000"/>
              </a:spcBef>
              <a:spcAft>
                <a:spcPts val="0"/>
              </a:spcAft>
              <a:buSzPts val="1800"/>
              <a:buChar char="🠶"/>
              <a:defRPr/>
            </a:lvl1pPr>
            <a:lvl2pPr indent="-342900" lvl="1" marL="914400" algn="l">
              <a:spcBef>
                <a:spcPts val="1000"/>
              </a:spcBef>
              <a:spcAft>
                <a:spcPts val="0"/>
              </a:spcAft>
              <a:buSzPts val="1800"/>
              <a:buChar char="🠶"/>
              <a:defRPr/>
            </a:lvl2pPr>
            <a:lvl3pPr indent="-342900" lvl="2" marL="1371600" algn="l">
              <a:spcBef>
                <a:spcPts val="10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1000"/>
              </a:spcBef>
              <a:spcAft>
                <a:spcPts val="0"/>
              </a:spcAft>
              <a:buSzPts val="1800"/>
              <a:buChar char="🠶"/>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0"/>
              </a:spcAft>
              <a:buSzPts val="1800"/>
              <a:buChar char="🠶"/>
              <a:defRPr/>
            </a:lvl9pPr>
          </a:lstStyle>
          <a:p/>
        </p:txBody>
      </p:sp>
      <p:sp>
        <p:nvSpPr>
          <p:cNvPr id="63" name="Google Shape;63;p5"/>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5"/>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5"/>
          <p:cNvSpPr/>
          <p:nvPr/>
        </p:nvSpPr>
        <p:spPr>
          <a:xfrm flipH="1" rot="10800000">
            <a:off x="-4189" y="71437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5"/>
          <p:cNvSpPr txBox="1"/>
          <p:nvPr>
            <p:ph idx="12" type="sldNum"/>
          </p:nvPr>
        </p:nvSpPr>
        <p:spPr>
          <a:xfrm>
            <a:off x="531812" y="787782"/>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67" name="Shape 67"/>
        <p:cNvGrpSpPr/>
        <p:nvPr/>
      </p:nvGrpSpPr>
      <p:grpSpPr>
        <a:xfrm>
          <a:off x="0" y="0"/>
          <a:ext cx="0" cy="0"/>
          <a:chOff x="0" y="0"/>
          <a:chExt cx="0" cy="0"/>
        </a:xfrm>
      </p:grpSpPr>
      <p:sp>
        <p:nvSpPr>
          <p:cNvPr id="68" name="Google Shape;68;p6"/>
          <p:cNvSpPr txBox="1"/>
          <p:nvPr>
            <p:ph type="title"/>
          </p:nvPr>
        </p:nvSpPr>
        <p:spPr>
          <a:xfrm>
            <a:off x="2592924" y="624110"/>
            <a:ext cx="8911687" cy="128089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6"/>
          <p:cNvSpPr txBox="1"/>
          <p:nvPr>
            <p:ph idx="1" type="body"/>
          </p:nvPr>
        </p:nvSpPr>
        <p:spPr>
          <a:xfrm>
            <a:off x="2939373" y="1972703"/>
            <a:ext cx="3992732" cy="576262"/>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2400"/>
              <a:buNone/>
              <a:defRPr b="0" sz="2400"/>
            </a:lvl1pPr>
            <a:lvl2pPr indent="-228600" lvl="1" marL="914400" algn="l">
              <a:spcBef>
                <a:spcPts val="1000"/>
              </a:spcBef>
              <a:spcAft>
                <a:spcPts val="0"/>
              </a:spcAft>
              <a:buSzPts val="2000"/>
              <a:buNone/>
              <a:defRPr b="1" sz="2000"/>
            </a:lvl2pPr>
            <a:lvl3pPr indent="-228600" lvl="2" marL="1371600" algn="l">
              <a:spcBef>
                <a:spcPts val="1000"/>
              </a:spcBef>
              <a:spcAft>
                <a:spcPts val="0"/>
              </a:spcAft>
              <a:buSzPts val="1800"/>
              <a:buNone/>
              <a:defRPr b="1" sz="1800"/>
            </a:lvl3pPr>
            <a:lvl4pPr indent="-228600" lvl="3" marL="1828800" algn="l">
              <a:spcBef>
                <a:spcPts val="1000"/>
              </a:spcBef>
              <a:spcAft>
                <a:spcPts val="0"/>
              </a:spcAft>
              <a:buSzPts val="1600"/>
              <a:buNone/>
              <a:defRPr b="1" sz="1600"/>
            </a:lvl4pPr>
            <a:lvl5pPr indent="-228600" lvl="4" marL="2286000" algn="l">
              <a:spcBef>
                <a:spcPts val="1000"/>
              </a:spcBef>
              <a:spcAft>
                <a:spcPts val="0"/>
              </a:spcAft>
              <a:buSzPts val="1600"/>
              <a:buNone/>
              <a:defRPr b="1" sz="1600"/>
            </a:lvl5pPr>
            <a:lvl6pPr indent="-228600" lvl="5" marL="2743200" algn="l">
              <a:spcBef>
                <a:spcPts val="1000"/>
              </a:spcBef>
              <a:spcAft>
                <a:spcPts val="0"/>
              </a:spcAft>
              <a:buSzPts val="1600"/>
              <a:buNone/>
              <a:defRPr b="1" sz="1600"/>
            </a:lvl6pPr>
            <a:lvl7pPr indent="-228600" lvl="6" marL="3200400" algn="l">
              <a:spcBef>
                <a:spcPts val="1000"/>
              </a:spcBef>
              <a:spcAft>
                <a:spcPts val="0"/>
              </a:spcAft>
              <a:buSzPts val="1600"/>
              <a:buNone/>
              <a:defRPr b="1" sz="1600"/>
            </a:lvl7pPr>
            <a:lvl8pPr indent="-228600" lvl="7" marL="3657600" algn="l">
              <a:spcBef>
                <a:spcPts val="1000"/>
              </a:spcBef>
              <a:spcAft>
                <a:spcPts val="0"/>
              </a:spcAft>
              <a:buSzPts val="1600"/>
              <a:buNone/>
              <a:defRPr b="1" sz="1600"/>
            </a:lvl8pPr>
            <a:lvl9pPr indent="-228600" lvl="8" marL="4114800" algn="l">
              <a:spcBef>
                <a:spcPts val="1000"/>
              </a:spcBef>
              <a:spcAft>
                <a:spcPts val="0"/>
              </a:spcAft>
              <a:buSzPts val="1600"/>
              <a:buNone/>
              <a:defRPr b="1" sz="1600"/>
            </a:lvl9pPr>
          </a:lstStyle>
          <a:p/>
        </p:txBody>
      </p:sp>
      <p:sp>
        <p:nvSpPr>
          <p:cNvPr id="70" name="Google Shape;70;p6"/>
          <p:cNvSpPr txBox="1"/>
          <p:nvPr>
            <p:ph idx="2" type="body"/>
          </p:nvPr>
        </p:nvSpPr>
        <p:spPr>
          <a:xfrm>
            <a:off x="2589212" y="2548966"/>
            <a:ext cx="4342893" cy="3354060"/>
          </a:xfrm>
          <a:prstGeom prst="rect">
            <a:avLst/>
          </a:prstGeom>
          <a:noFill/>
          <a:ln>
            <a:noFill/>
          </a:ln>
        </p:spPr>
        <p:txBody>
          <a:bodyPr anchorCtr="0" anchor="t" bIns="45700" lIns="91425" spcFirstLastPara="1" rIns="91425" wrap="square" tIns="45700">
            <a:normAutofit/>
          </a:bodyPr>
          <a:lstStyle>
            <a:lvl1pPr indent="-342900" lvl="0" marL="457200" algn="l">
              <a:spcBef>
                <a:spcPts val="1000"/>
              </a:spcBef>
              <a:spcAft>
                <a:spcPts val="0"/>
              </a:spcAft>
              <a:buSzPts val="1800"/>
              <a:buChar char="🠶"/>
              <a:defRPr/>
            </a:lvl1pPr>
            <a:lvl2pPr indent="-342900" lvl="1" marL="914400" algn="l">
              <a:spcBef>
                <a:spcPts val="1000"/>
              </a:spcBef>
              <a:spcAft>
                <a:spcPts val="0"/>
              </a:spcAft>
              <a:buSzPts val="1800"/>
              <a:buChar char="🠶"/>
              <a:defRPr/>
            </a:lvl2pPr>
            <a:lvl3pPr indent="-342900" lvl="2" marL="1371600" algn="l">
              <a:spcBef>
                <a:spcPts val="10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1000"/>
              </a:spcBef>
              <a:spcAft>
                <a:spcPts val="0"/>
              </a:spcAft>
              <a:buSzPts val="1800"/>
              <a:buChar char="🠶"/>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0"/>
              </a:spcAft>
              <a:buSzPts val="1800"/>
              <a:buChar char="🠶"/>
              <a:defRPr/>
            </a:lvl9pPr>
          </a:lstStyle>
          <a:p/>
        </p:txBody>
      </p:sp>
      <p:sp>
        <p:nvSpPr>
          <p:cNvPr id="71" name="Google Shape;71;p6"/>
          <p:cNvSpPr txBox="1"/>
          <p:nvPr>
            <p:ph idx="3" type="body"/>
          </p:nvPr>
        </p:nvSpPr>
        <p:spPr>
          <a:xfrm>
            <a:off x="7506629" y="1969475"/>
            <a:ext cx="3999001" cy="576262"/>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2400"/>
              <a:buNone/>
              <a:defRPr b="0" sz="2400"/>
            </a:lvl1pPr>
            <a:lvl2pPr indent="-228600" lvl="1" marL="914400" algn="l">
              <a:spcBef>
                <a:spcPts val="1000"/>
              </a:spcBef>
              <a:spcAft>
                <a:spcPts val="0"/>
              </a:spcAft>
              <a:buSzPts val="2000"/>
              <a:buNone/>
              <a:defRPr b="1" sz="2000"/>
            </a:lvl2pPr>
            <a:lvl3pPr indent="-228600" lvl="2" marL="1371600" algn="l">
              <a:spcBef>
                <a:spcPts val="1000"/>
              </a:spcBef>
              <a:spcAft>
                <a:spcPts val="0"/>
              </a:spcAft>
              <a:buSzPts val="1800"/>
              <a:buNone/>
              <a:defRPr b="1" sz="1800"/>
            </a:lvl3pPr>
            <a:lvl4pPr indent="-228600" lvl="3" marL="1828800" algn="l">
              <a:spcBef>
                <a:spcPts val="1000"/>
              </a:spcBef>
              <a:spcAft>
                <a:spcPts val="0"/>
              </a:spcAft>
              <a:buSzPts val="1600"/>
              <a:buNone/>
              <a:defRPr b="1" sz="1600"/>
            </a:lvl4pPr>
            <a:lvl5pPr indent="-228600" lvl="4" marL="2286000" algn="l">
              <a:spcBef>
                <a:spcPts val="1000"/>
              </a:spcBef>
              <a:spcAft>
                <a:spcPts val="0"/>
              </a:spcAft>
              <a:buSzPts val="1600"/>
              <a:buNone/>
              <a:defRPr b="1" sz="1600"/>
            </a:lvl5pPr>
            <a:lvl6pPr indent="-228600" lvl="5" marL="2743200" algn="l">
              <a:spcBef>
                <a:spcPts val="1000"/>
              </a:spcBef>
              <a:spcAft>
                <a:spcPts val="0"/>
              </a:spcAft>
              <a:buSzPts val="1600"/>
              <a:buNone/>
              <a:defRPr b="1" sz="1600"/>
            </a:lvl6pPr>
            <a:lvl7pPr indent="-228600" lvl="6" marL="3200400" algn="l">
              <a:spcBef>
                <a:spcPts val="1000"/>
              </a:spcBef>
              <a:spcAft>
                <a:spcPts val="0"/>
              </a:spcAft>
              <a:buSzPts val="1600"/>
              <a:buNone/>
              <a:defRPr b="1" sz="1600"/>
            </a:lvl7pPr>
            <a:lvl8pPr indent="-228600" lvl="7" marL="3657600" algn="l">
              <a:spcBef>
                <a:spcPts val="1000"/>
              </a:spcBef>
              <a:spcAft>
                <a:spcPts val="0"/>
              </a:spcAft>
              <a:buSzPts val="1600"/>
              <a:buNone/>
              <a:defRPr b="1" sz="1600"/>
            </a:lvl8pPr>
            <a:lvl9pPr indent="-228600" lvl="8" marL="4114800" algn="l">
              <a:spcBef>
                <a:spcPts val="1000"/>
              </a:spcBef>
              <a:spcAft>
                <a:spcPts val="0"/>
              </a:spcAft>
              <a:buSzPts val="1600"/>
              <a:buNone/>
              <a:defRPr b="1" sz="1600"/>
            </a:lvl9pPr>
          </a:lstStyle>
          <a:p/>
        </p:txBody>
      </p:sp>
      <p:sp>
        <p:nvSpPr>
          <p:cNvPr id="72" name="Google Shape;72;p6"/>
          <p:cNvSpPr txBox="1"/>
          <p:nvPr>
            <p:ph idx="4" type="body"/>
          </p:nvPr>
        </p:nvSpPr>
        <p:spPr>
          <a:xfrm>
            <a:off x="7166957" y="2545738"/>
            <a:ext cx="4338674" cy="3354060"/>
          </a:xfrm>
          <a:prstGeom prst="rect">
            <a:avLst/>
          </a:prstGeom>
          <a:noFill/>
          <a:ln>
            <a:noFill/>
          </a:ln>
        </p:spPr>
        <p:txBody>
          <a:bodyPr anchorCtr="0" anchor="t" bIns="45700" lIns="91425" spcFirstLastPara="1" rIns="91425" wrap="square" tIns="45700">
            <a:normAutofit/>
          </a:bodyPr>
          <a:lstStyle>
            <a:lvl1pPr indent="-342900" lvl="0" marL="457200" algn="l">
              <a:spcBef>
                <a:spcPts val="1000"/>
              </a:spcBef>
              <a:spcAft>
                <a:spcPts val="0"/>
              </a:spcAft>
              <a:buSzPts val="1800"/>
              <a:buChar char="🠶"/>
              <a:defRPr/>
            </a:lvl1pPr>
            <a:lvl2pPr indent="-342900" lvl="1" marL="914400" algn="l">
              <a:spcBef>
                <a:spcPts val="1000"/>
              </a:spcBef>
              <a:spcAft>
                <a:spcPts val="0"/>
              </a:spcAft>
              <a:buSzPts val="1800"/>
              <a:buChar char="🠶"/>
              <a:defRPr/>
            </a:lvl2pPr>
            <a:lvl3pPr indent="-342900" lvl="2" marL="1371600" algn="l">
              <a:spcBef>
                <a:spcPts val="10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1000"/>
              </a:spcBef>
              <a:spcAft>
                <a:spcPts val="0"/>
              </a:spcAft>
              <a:buSzPts val="1800"/>
              <a:buChar char="🠶"/>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0"/>
              </a:spcAft>
              <a:buSzPts val="1800"/>
              <a:buChar char="🠶"/>
              <a:defRPr/>
            </a:lvl9pPr>
          </a:lstStyle>
          <a:p/>
        </p:txBody>
      </p:sp>
      <p:sp>
        <p:nvSpPr>
          <p:cNvPr id="73" name="Google Shape;73;p6"/>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6"/>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6"/>
          <p:cNvSpPr/>
          <p:nvPr/>
        </p:nvSpPr>
        <p:spPr>
          <a:xfrm flipH="1" rot="10800000">
            <a:off x="-4189" y="71437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6"/>
          <p:cNvSpPr txBox="1"/>
          <p:nvPr>
            <p:ph idx="12" type="sldNum"/>
          </p:nvPr>
        </p:nvSpPr>
        <p:spPr>
          <a:xfrm>
            <a:off x="531812" y="787782"/>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7" name="Shape 77"/>
        <p:cNvGrpSpPr/>
        <p:nvPr/>
      </p:nvGrpSpPr>
      <p:grpSpPr>
        <a:xfrm>
          <a:off x="0" y="0"/>
          <a:ext cx="0" cy="0"/>
          <a:chOff x="0" y="0"/>
          <a:chExt cx="0" cy="0"/>
        </a:xfrm>
      </p:grpSpPr>
      <p:sp>
        <p:nvSpPr>
          <p:cNvPr id="78" name="Google Shape;78;p7"/>
          <p:cNvSpPr txBox="1"/>
          <p:nvPr>
            <p:ph type="title"/>
          </p:nvPr>
        </p:nvSpPr>
        <p:spPr>
          <a:xfrm>
            <a:off x="2592924" y="624110"/>
            <a:ext cx="8911687" cy="128089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7"/>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0" name="Google Shape;80;p7"/>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7"/>
          <p:cNvSpPr/>
          <p:nvPr/>
        </p:nvSpPr>
        <p:spPr>
          <a:xfrm flipH="1" rot="10800000">
            <a:off x="-4189" y="71437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7"/>
          <p:cNvSpPr txBox="1"/>
          <p:nvPr>
            <p:ph idx="12" type="sldNum"/>
          </p:nvPr>
        </p:nvSpPr>
        <p:spPr>
          <a:xfrm>
            <a:off x="531812" y="787782"/>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3" name="Shape 83"/>
        <p:cNvGrpSpPr/>
        <p:nvPr/>
      </p:nvGrpSpPr>
      <p:grpSpPr>
        <a:xfrm>
          <a:off x="0" y="0"/>
          <a:ext cx="0" cy="0"/>
          <a:chOff x="0" y="0"/>
          <a:chExt cx="0" cy="0"/>
        </a:xfrm>
      </p:grpSpPr>
      <p:sp>
        <p:nvSpPr>
          <p:cNvPr id="84" name="Google Shape;84;p8"/>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5" name="Google Shape;85;p8"/>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6" name="Google Shape;86;p8"/>
          <p:cNvSpPr/>
          <p:nvPr/>
        </p:nvSpPr>
        <p:spPr>
          <a:xfrm flipH="1" rot="10800000">
            <a:off x="-4189" y="71437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8"/>
          <p:cNvSpPr txBox="1"/>
          <p:nvPr>
            <p:ph idx="12" type="sldNum"/>
          </p:nvPr>
        </p:nvSpPr>
        <p:spPr>
          <a:xfrm>
            <a:off x="531812" y="787782"/>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88" name="Shape 88"/>
        <p:cNvGrpSpPr/>
        <p:nvPr/>
      </p:nvGrpSpPr>
      <p:grpSpPr>
        <a:xfrm>
          <a:off x="0" y="0"/>
          <a:ext cx="0" cy="0"/>
          <a:chOff x="0" y="0"/>
          <a:chExt cx="0" cy="0"/>
        </a:xfrm>
      </p:grpSpPr>
      <p:sp>
        <p:nvSpPr>
          <p:cNvPr id="89" name="Google Shape;89;p9"/>
          <p:cNvSpPr txBox="1"/>
          <p:nvPr>
            <p:ph type="title"/>
          </p:nvPr>
        </p:nvSpPr>
        <p:spPr>
          <a:xfrm>
            <a:off x="2589212" y="446088"/>
            <a:ext cx="3505199" cy="976312"/>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rgbClr val="262626"/>
              </a:buClr>
              <a:buSzPts val="2000"/>
              <a:buFont typeface="Century Gothic"/>
              <a:buNone/>
              <a:defRPr b="0" sz="20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9"/>
          <p:cNvSpPr txBox="1"/>
          <p:nvPr>
            <p:ph idx="1" type="body"/>
          </p:nvPr>
        </p:nvSpPr>
        <p:spPr>
          <a:xfrm>
            <a:off x="6323012" y="446088"/>
            <a:ext cx="5181600" cy="5414963"/>
          </a:xfrm>
          <a:prstGeom prst="rect">
            <a:avLst/>
          </a:prstGeom>
          <a:noFill/>
          <a:ln>
            <a:noFill/>
          </a:ln>
        </p:spPr>
        <p:txBody>
          <a:bodyPr anchorCtr="0" anchor="ctr" bIns="45700" lIns="91425" spcFirstLastPara="1" rIns="91425" wrap="square" tIns="45700">
            <a:normAutofit/>
          </a:bodyPr>
          <a:lstStyle>
            <a:lvl1pPr indent="-342900" lvl="0" marL="457200" algn="l">
              <a:spcBef>
                <a:spcPts val="1000"/>
              </a:spcBef>
              <a:spcAft>
                <a:spcPts val="0"/>
              </a:spcAft>
              <a:buSzPts val="1800"/>
              <a:buChar char="🠶"/>
              <a:defRPr/>
            </a:lvl1pPr>
            <a:lvl2pPr indent="-342900" lvl="1" marL="914400" algn="l">
              <a:spcBef>
                <a:spcPts val="1000"/>
              </a:spcBef>
              <a:spcAft>
                <a:spcPts val="0"/>
              </a:spcAft>
              <a:buSzPts val="1800"/>
              <a:buChar char="🠶"/>
              <a:defRPr/>
            </a:lvl2pPr>
            <a:lvl3pPr indent="-342900" lvl="2" marL="1371600" algn="l">
              <a:spcBef>
                <a:spcPts val="10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1000"/>
              </a:spcBef>
              <a:spcAft>
                <a:spcPts val="0"/>
              </a:spcAft>
              <a:buSzPts val="1800"/>
              <a:buChar char="🠶"/>
              <a:defRPr/>
            </a:lvl5pPr>
            <a:lvl6pPr indent="-342900" lvl="5" marL="2743200" algn="l">
              <a:spcBef>
                <a:spcPts val="1000"/>
              </a:spcBef>
              <a:spcAft>
                <a:spcPts val="0"/>
              </a:spcAft>
              <a:buSzPts val="1800"/>
              <a:buChar char="🠶"/>
              <a:defRPr/>
            </a:lvl6pPr>
            <a:lvl7pPr indent="-342900" lvl="6" marL="3200400" algn="l">
              <a:spcBef>
                <a:spcPts val="1000"/>
              </a:spcBef>
              <a:spcAft>
                <a:spcPts val="0"/>
              </a:spcAft>
              <a:buSzPts val="1800"/>
              <a:buChar char="🠶"/>
              <a:defRPr/>
            </a:lvl7pPr>
            <a:lvl8pPr indent="-342900" lvl="7" marL="3657600" algn="l">
              <a:spcBef>
                <a:spcPts val="1000"/>
              </a:spcBef>
              <a:spcAft>
                <a:spcPts val="0"/>
              </a:spcAft>
              <a:buSzPts val="1800"/>
              <a:buChar char="🠶"/>
              <a:defRPr/>
            </a:lvl8pPr>
            <a:lvl9pPr indent="-342900" lvl="8" marL="4114800" algn="l">
              <a:spcBef>
                <a:spcPts val="1000"/>
              </a:spcBef>
              <a:spcAft>
                <a:spcPts val="0"/>
              </a:spcAft>
              <a:buSzPts val="1800"/>
              <a:buChar char="🠶"/>
              <a:defRPr/>
            </a:lvl9pPr>
          </a:lstStyle>
          <a:p/>
        </p:txBody>
      </p:sp>
      <p:sp>
        <p:nvSpPr>
          <p:cNvPr id="91" name="Google Shape;91;p9"/>
          <p:cNvSpPr txBox="1"/>
          <p:nvPr>
            <p:ph idx="2" type="body"/>
          </p:nvPr>
        </p:nvSpPr>
        <p:spPr>
          <a:xfrm>
            <a:off x="2589212" y="1598613"/>
            <a:ext cx="3505199" cy="4262436"/>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400"/>
              <a:buNone/>
              <a:defRPr sz="1400"/>
            </a:lvl1pPr>
            <a:lvl2pPr indent="-228600" lvl="1" marL="914400" algn="l">
              <a:spcBef>
                <a:spcPts val="1000"/>
              </a:spcBef>
              <a:spcAft>
                <a:spcPts val="0"/>
              </a:spcAft>
              <a:buSzPts val="1200"/>
              <a:buNone/>
              <a:defRPr sz="1200"/>
            </a:lvl2pPr>
            <a:lvl3pPr indent="-228600" lvl="2" marL="1371600" algn="l">
              <a:spcBef>
                <a:spcPts val="1000"/>
              </a:spcBef>
              <a:spcAft>
                <a:spcPts val="0"/>
              </a:spcAft>
              <a:buSzPts val="1000"/>
              <a:buNone/>
              <a:defRPr sz="1000"/>
            </a:lvl3pPr>
            <a:lvl4pPr indent="-228600" lvl="3" marL="1828800" algn="l">
              <a:spcBef>
                <a:spcPts val="1000"/>
              </a:spcBef>
              <a:spcAft>
                <a:spcPts val="0"/>
              </a:spcAft>
              <a:buSzPts val="900"/>
              <a:buNone/>
              <a:defRPr sz="900"/>
            </a:lvl4pPr>
            <a:lvl5pPr indent="-228600" lvl="4" marL="2286000" algn="l">
              <a:spcBef>
                <a:spcPts val="1000"/>
              </a:spcBef>
              <a:spcAft>
                <a:spcPts val="0"/>
              </a:spcAft>
              <a:buSzPts val="900"/>
              <a:buNone/>
              <a:defRPr sz="900"/>
            </a:lvl5pPr>
            <a:lvl6pPr indent="-228600" lvl="5" marL="2743200" algn="l">
              <a:spcBef>
                <a:spcPts val="1000"/>
              </a:spcBef>
              <a:spcAft>
                <a:spcPts val="0"/>
              </a:spcAft>
              <a:buSzPts val="900"/>
              <a:buNone/>
              <a:defRPr sz="900"/>
            </a:lvl6pPr>
            <a:lvl7pPr indent="-228600" lvl="6" marL="3200400" algn="l">
              <a:spcBef>
                <a:spcPts val="1000"/>
              </a:spcBef>
              <a:spcAft>
                <a:spcPts val="0"/>
              </a:spcAft>
              <a:buSzPts val="900"/>
              <a:buNone/>
              <a:defRPr sz="900"/>
            </a:lvl7pPr>
            <a:lvl8pPr indent="-228600" lvl="7" marL="3657600" algn="l">
              <a:spcBef>
                <a:spcPts val="1000"/>
              </a:spcBef>
              <a:spcAft>
                <a:spcPts val="0"/>
              </a:spcAft>
              <a:buSzPts val="900"/>
              <a:buNone/>
              <a:defRPr sz="900"/>
            </a:lvl8pPr>
            <a:lvl9pPr indent="-228600" lvl="8" marL="4114800" algn="l">
              <a:spcBef>
                <a:spcPts val="1000"/>
              </a:spcBef>
              <a:spcAft>
                <a:spcPts val="0"/>
              </a:spcAft>
              <a:buSzPts val="900"/>
              <a:buNone/>
              <a:defRPr sz="900"/>
            </a:lvl9pPr>
          </a:lstStyle>
          <a:p/>
        </p:txBody>
      </p:sp>
      <p:sp>
        <p:nvSpPr>
          <p:cNvPr id="92" name="Google Shape;92;p9"/>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3" name="Google Shape;93;p9"/>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9"/>
          <p:cNvSpPr/>
          <p:nvPr/>
        </p:nvSpPr>
        <p:spPr>
          <a:xfrm flipH="1" rot="10800000">
            <a:off x="-4189" y="71437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 name="Google Shape;95;p9"/>
          <p:cNvSpPr txBox="1"/>
          <p:nvPr>
            <p:ph idx="12" type="sldNum"/>
          </p:nvPr>
        </p:nvSpPr>
        <p:spPr>
          <a:xfrm>
            <a:off x="531812" y="787782"/>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96" name="Shape 96"/>
        <p:cNvGrpSpPr/>
        <p:nvPr/>
      </p:nvGrpSpPr>
      <p:grpSpPr>
        <a:xfrm>
          <a:off x="0" y="0"/>
          <a:ext cx="0" cy="0"/>
          <a:chOff x="0" y="0"/>
          <a:chExt cx="0" cy="0"/>
        </a:xfrm>
      </p:grpSpPr>
      <p:sp>
        <p:nvSpPr>
          <p:cNvPr id="97" name="Google Shape;97;p10"/>
          <p:cNvSpPr txBox="1"/>
          <p:nvPr>
            <p:ph type="title"/>
          </p:nvPr>
        </p:nvSpPr>
        <p:spPr>
          <a:xfrm>
            <a:off x="2589213" y="4800600"/>
            <a:ext cx="8915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rgbClr val="262626"/>
              </a:buClr>
              <a:buSzPts val="2400"/>
              <a:buFont typeface="Century Gothic"/>
              <a:buNone/>
              <a:defRPr b="0" sz="24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8" name="Google Shape;98;p10"/>
          <p:cNvSpPr/>
          <p:nvPr>
            <p:ph idx="2" type="pic"/>
          </p:nvPr>
        </p:nvSpPr>
        <p:spPr>
          <a:xfrm>
            <a:off x="2589212" y="634965"/>
            <a:ext cx="8915400" cy="3854970"/>
          </a:xfrm>
          <a:prstGeom prst="rect">
            <a:avLst/>
          </a:prstGeom>
          <a:noFill/>
          <a:ln>
            <a:noFill/>
          </a:ln>
        </p:spPr>
      </p:sp>
      <p:sp>
        <p:nvSpPr>
          <p:cNvPr id="99" name="Google Shape;99;p10"/>
          <p:cNvSpPr txBox="1"/>
          <p:nvPr>
            <p:ph idx="1" type="body"/>
          </p:nvPr>
        </p:nvSpPr>
        <p:spPr>
          <a:xfrm>
            <a:off x="2589213" y="5367338"/>
            <a:ext cx="8915400" cy="493712"/>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200"/>
              <a:buNone/>
              <a:defRPr sz="1200"/>
            </a:lvl1pPr>
            <a:lvl2pPr indent="-228600" lvl="1" marL="914400" algn="l">
              <a:spcBef>
                <a:spcPts val="1000"/>
              </a:spcBef>
              <a:spcAft>
                <a:spcPts val="0"/>
              </a:spcAft>
              <a:buSzPts val="1200"/>
              <a:buNone/>
              <a:defRPr sz="1200"/>
            </a:lvl2pPr>
            <a:lvl3pPr indent="-228600" lvl="2" marL="1371600" algn="l">
              <a:spcBef>
                <a:spcPts val="1000"/>
              </a:spcBef>
              <a:spcAft>
                <a:spcPts val="0"/>
              </a:spcAft>
              <a:buSzPts val="1000"/>
              <a:buNone/>
              <a:defRPr sz="1000"/>
            </a:lvl3pPr>
            <a:lvl4pPr indent="-228600" lvl="3" marL="1828800" algn="l">
              <a:spcBef>
                <a:spcPts val="1000"/>
              </a:spcBef>
              <a:spcAft>
                <a:spcPts val="0"/>
              </a:spcAft>
              <a:buSzPts val="900"/>
              <a:buNone/>
              <a:defRPr sz="900"/>
            </a:lvl4pPr>
            <a:lvl5pPr indent="-228600" lvl="4" marL="2286000" algn="l">
              <a:spcBef>
                <a:spcPts val="1000"/>
              </a:spcBef>
              <a:spcAft>
                <a:spcPts val="0"/>
              </a:spcAft>
              <a:buSzPts val="900"/>
              <a:buNone/>
              <a:defRPr sz="900"/>
            </a:lvl5pPr>
            <a:lvl6pPr indent="-228600" lvl="5" marL="2743200" algn="l">
              <a:spcBef>
                <a:spcPts val="1000"/>
              </a:spcBef>
              <a:spcAft>
                <a:spcPts val="0"/>
              </a:spcAft>
              <a:buSzPts val="900"/>
              <a:buNone/>
              <a:defRPr sz="900"/>
            </a:lvl6pPr>
            <a:lvl7pPr indent="-228600" lvl="6" marL="3200400" algn="l">
              <a:spcBef>
                <a:spcPts val="1000"/>
              </a:spcBef>
              <a:spcAft>
                <a:spcPts val="0"/>
              </a:spcAft>
              <a:buSzPts val="900"/>
              <a:buNone/>
              <a:defRPr sz="900"/>
            </a:lvl7pPr>
            <a:lvl8pPr indent="-228600" lvl="7" marL="3657600" algn="l">
              <a:spcBef>
                <a:spcPts val="1000"/>
              </a:spcBef>
              <a:spcAft>
                <a:spcPts val="0"/>
              </a:spcAft>
              <a:buSzPts val="900"/>
              <a:buNone/>
              <a:defRPr sz="900"/>
            </a:lvl8pPr>
            <a:lvl9pPr indent="-228600" lvl="8" marL="4114800" algn="l">
              <a:spcBef>
                <a:spcPts val="1000"/>
              </a:spcBef>
              <a:spcAft>
                <a:spcPts val="0"/>
              </a:spcAft>
              <a:buSzPts val="900"/>
              <a:buNone/>
              <a:defRPr sz="900"/>
            </a:lvl9pPr>
          </a:lstStyle>
          <a:p/>
        </p:txBody>
      </p:sp>
      <p:sp>
        <p:nvSpPr>
          <p:cNvPr id="100" name="Google Shape;100;p10"/>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1" name="Google Shape;101;p10"/>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10"/>
          <p:cNvSpPr/>
          <p:nvPr/>
        </p:nvSpPr>
        <p:spPr>
          <a:xfrm flipH="1" rot="10800000">
            <a:off x="-4189" y="4911725"/>
            <a:ext cx="1588527" cy="507297"/>
          </a:xfrm>
          <a:custGeom>
            <a:rect b="b" l="l" r="r" t="t"/>
            <a:pathLst>
              <a:path extrusionOk="0" h="10000" w="9248">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 name="Google Shape;103;p10"/>
          <p:cNvSpPr txBox="1"/>
          <p:nvPr>
            <p:ph idx="12" type="sldNum"/>
          </p:nvPr>
        </p:nvSpPr>
        <p:spPr>
          <a:xfrm>
            <a:off x="531812" y="4983087"/>
            <a:ext cx="779767"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theme" Target="../theme/theme1.xml"/><Relationship Id="rId16" Type="http://schemas.openxmlformats.org/officeDocument/2006/relationships/slideLayout" Target="../slideLayouts/slideLayout16.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100000">
              <a:srgbClr val="DDE6C3"/>
            </a:gs>
          </a:gsLst>
          <a:path path="circle">
            <a:fillToRect b="100%" r="100%"/>
          </a:path>
          <a:tileRect l="-100%" t="-100%"/>
        </a:gradFill>
      </p:bgPr>
    </p:bg>
    <p:spTree>
      <p:nvGrpSpPr>
        <p:cNvPr id="5" name="Shape 5"/>
        <p:cNvGrpSpPr/>
        <p:nvPr/>
      </p:nvGrpSpPr>
      <p:grpSpPr>
        <a:xfrm>
          <a:off x="0" y="0"/>
          <a:ext cx="0" cy="0"/>
          <a:chOff x="0" y="0"/>
          <a:chExt cx="0" cy="0"/>
        </a:xfrm>
      </p:grpSpPr>
      <p:grpSp>
        <p:nvGrpSpPr>
          <p:cNvPr id="6" name="Google Shape;6;p1"/>
          <p:cNvGrpSpPr/>
          <p:nvPr/>
        </p:nvGrpSpPr>
        <p:grpSpPr>
          <a:xfrm>
            <a:off x="1" y="228600"/>
            <a:ext cx="2851516" cy="6638628"/>
            <a:chOff x="2487613" y="285750"/>
            <a:chExt cx="2428875" cy="5654676"/>
          </a:xfrm>
        </p:grpSpPr>
        <p:sp>
          <p:nvSpPr>
            <p:cNvPr id="7" name="Google Shape;7;p1"/>
            <p:cNvSpPr/>
            <p:nvPr/>
          </p:nvSpPr>
          <p:spPr>
            <a:xfrm>
              <a:off x="2487613" y="2284413"/>
              <a:ext cx="85725" cy="533400"/>
            </a:xfrm>
            <a:custGeom>
              <a:rect b="b" l="l" r="r" t="t"/>
              <a:pathLst>
                <a:path extrusionOk="0" h="136" w="22">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 name="Google Shape;8;p1"/>
            <p:cNvSpPr/>
            <p:nvPr/>
          </p:nvSpPr>
          <p:spPr>
            <a:xfrm>
              <a:off x="2597151" y="2779713"/>
              <a:ext cx="550863" cy="1978025"/>
            </a:xfrm>
            <a:custGeom>
              <a:rect b="b" l="l" r="r" t="t"/>
              <a:pathLst>
                <a:path extrusionOk="0" h="504" w="140">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 name="Google Shape;9;p1"/>
            <p:cNvSpPr/>
            <p:nvPr/>
          </p:nvSpPr>
          <p:spPr>
            <a:xfrm>
              <a:off x="3175001" y="4730750"/>
              <a:ext cx="519113" cy="1209675"/>
            </a:xfrm>
            <a:custGeom>
              <a:rect b="b" l="l" r="r" t="t"/>
              <a:pathLst>
                <a:path extrusionOk="0" h="308" w="132">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 name="Google Shape;10;p1"/>
            <p:cNvSpPr/>
            <p:nvPr/>
          </p:nvSpPr>
          <p:spPr>
            <a:xfrm>
              <a:off x="3305176" y="5630863"/>
              <a:ext cx="146050" cy="309563"/>
            </a:xfrm>
            <a:custGeom>
              <a:rect b="b" l="l" r="r" t="t"/>
              <a:pathLst>
                <a:path extrusionOk="0" h="79" w="37">
                  <a:moveTo>
                    <a:pt x="28" y="79"/>
                  </a:moveTo>
                  <a:cubicBezTo>
                    <a:pt x="37" y="79"/>
                    <a:pt x="37" y="79"/>
                    <a:pt x="37" y="79"/>
                  </a:cubicBezTo>
                  <a:cubicBezTo>
                    <a:pt x="24" y="53"/>
                    <a:pt x="12" y="27"/>
                    <a:pt x="0" y="0"/>
                  </a:cubicBezTo>
                  <a:cubicBezTo>
                    <a:pt x="8" y="27"/>
                    <a:pt x="17" y="53"/>
                    <a:pt x="28" y="79"/>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1"/>
            <p:cNvSpPr/>
            <p:nvPr/>
          </p:nvSpPr>
          <p:spPr>
            <a:xfrm>
              <a:off x="2573338" y="2817813"/>
              <a:ext cx="700088" cy="2835275"/>
            </a:xfrm>
            <a:custGeom>
              <a:rect b="b" l="l" r="r" t="t"/>
              <a:pathLst>
                <a:path extrusionOk="0" h="722" w="178">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1"/>
            <p:cNvSpPr/>
            <p:nvPr/>
          </p:nvSpPr>
          <p:spPr>
            <a:xfrm>
              <a:off x="2506663" y="285750"/>
              <a:ext cx="90488" cy="2493963"/>
            </a:xfrm>
            <a:custGeom>
              <a:rect b="b" l="l" r="r" t="t"/>
              <a:pathLst>
                <a:path extrusionOk="0" h="635" w="23">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1"/>
            <p:cNvSpPr/>
            <p:nvPr/>
          </p:nvSpPr>
          <p:spPr>
            <a:xfrm>
              <a:off x="2554288" y="2598738"/>
              <a:ext cx="66675" cy="420688"/>
            </a:xfrm>
            <a:custGeom>
              <a:rect b="b" l="l" r="r" t="t"/>
              <a:pathLst>
                <a:path extrusionOk="0" h="107" w="1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1"/>
            <p:cNvSpPr/>
            <p:nvPr/>
          </p:nvSpPr>
          <p:spPr>
            <a:xfrm>
              <a:off x="3143251" y="4757738"/>
              <a:ext cx="161925" cy="873125"/>
            </a:xfrm>
            <a:custGeom>
              <a:rect b="b" l="l" r="r" t="t"/>
              <a:pathLst>
                <a:path extrusionOk="0" h="222" w="41">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1"/>
            <p:cNvSpPr/>
            <p:nvPr/>
          </p:nvSpPr>
          <p:spPr>
            <a:xfrm>
              <a:off x="3148013" y="1282700"/>
              <a:ext cx="1768475" cy="3448050"/>
            </a:xfrm>
            <a:custGeom>
              <a:rect b="b" l="l" r="r" t="t"/>
              <a:pathLst>
                <a:path extrusionOk="0" h="878" w="450">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1"/>
            <p:cNvSpPr/>
            <p:nvPr/>
          </p:nvSpPr>
          <p:spPr>
            <a:xfrm>
              <a:off x="3273426" y="5653088"/>
              <a:ext cx="138113" cy="287338"/>
            </a:xfrm>
            <a:custGeom>
              <a:rect b="b" l="l" r="r" t="t"/>
              <a:pathLst>
                <a:path extrusionOk="0" h="73" w="35">
                  <a:moveTo>
                    <a:pt x="0" y="0"/>
                  </a:moveTo>
                  <a:cubicBezTo>
                    <a:pt x="7" y="24"/>
                    <a:pt x="16" y="49"/>
                    <a:pt x="26" y="73"/>
                  </a:cubicBezTo>
                  <a:cubicBezTo>
                    <a:pt x="35" y="73"/>
                    <a:pt x="35" y="73"/>
                    <a:pt x="35" y="73"/>
                  </a:cubicBezTo>
                  <a:cubicBezTo>
                    <a:pt x="23" y="49"/>
                    <a:pt x="11" y="24"/>
                    <a:pt x="0" y="0"/>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1"/>
            <p:cNvSpPr/>
            <p:nvPr/>
          </p:nvSpPr>
          <p:spPr>
            <a:xfrm>
              <a:off x="3143251" y="4656138"/>
              <a:ext cx="31750" cy="188913"/>
            </a:xfrm>
            <a:custGeom>
              <a:rect b="b" l="l" r="r" t="t"/>
              <a:pathLst>
                <a:path extrusionOk="0" h="48" w="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 name="Google Shape;18;p1"/>
            <p:cNvSpPr/>
            <p:nvPr/>
          </p:nvSpPr>
          <p:spPr>
            <a:xfrm>
              <a:off x="3211513" y="5410200"/>
              <a:ext cx="203200" cy="530225"/>
            </a:xfrm>
            <a:custGeom>
              <a:rect b="b" l="l" r="r" t="t"/>
              <a:pathLst>
                <a:path extrusionOk="0" h="135" w="52">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dk2">
                <a:alpha val="2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9" name="Google Shape;19;p1"/>
          <p:cNvGrpSpPr/>
          <p:nvPr/>
        </p:nvGrpSpPr>
        <p:grpSpPr>
          <a:xfrm>
            <a:off x="27221" y="-786"/>
            <a:ext cx="2356674" cy="6854039"/>
            <a:chOff x="6627813" y="194833"/>
            <a:chExt cx="1952625" cy="5678918"/>
          </a:xfrm>
        </p:grpSpPr>
        <p:sp>
          <p:nvSpPr>
            <p:cNvPr id="20" name="Google Shape;20;p1"/>
            <p:cNvSpPr/>
            <p:nvPr/>
          </p:nvSpPr>
          <p:spPr>
            <a:xfrm>
              <a:off x="6627813" y="194833"/>
              <a:ext cx="409575" cy="3646488"/>
            </a:xfrm>
            <a:custGeom>
              <a:rect b="b" l="l" r="r" t="t"/>
              <a:pathLst>
                <a:path extrusionOk="0" h="920" w="103">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1"/>
            <p:cNvSpPr/>
            <p:nvPr/>
          </p:nvSpPr>
          <p:spPr>
            <a:xfrm>
              <a:off x="7061201" y="3771900"/>
              <a:ext cx="350838" cy="1309688"/>
            </a:xfrm>
            <a:custGeom>
              <a:rect b="b" l="l" r="r" t="t"/>
              <a:pathLst>
                <a:path extrusionOk="0" h="330" w="88">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1"/>
            <p:cNvSpPr/>
            <p:nvPr/>
          </p:nvSpPr>
          <p:spPr>
            <a:xfrm>
              <a:off x="7439026" y="5053013"/>
              <a:ext cx="357188" cy="820738"/>
            </a:xfrm>
            <a:custGeom>
              <a:rect b="b" l="l" r="r" t="t"/>
              <a:pathLst>
                <a:path extrusionOk="0" h="207" w="90">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1"/>
            <p:cNvSpPr/>
            <p:nvPr/>
          </p:nvSpPr>
          <p:spPr>
            <a:xfrm>
              <a:off x="7037388" y="3811588"/>
              <a:ext cx="457200" cy="1852613"/>
            </a:xfrm>
            <a:custGeom>
              <a:rect b="b" l="l" r="r" t="t"/>
              <a:pathLst>
                <a:path extrusionOk="0" h="467" w="115">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1"/>
            <p:cNvSpPr/>
            <p:nvPr/>
          </p:nvSpPr>
          <p:spPr>
            <a:xfrm>
              <a:off x="6992938" y="1263650"/>
              <a:ext cx="144463" cy="2508250"/>
            </a:xfrm>
            <a:custGeom>
              <a:rect b="b" l="l" r="r" t="t"/>
              <a:pathLst>
                <a:path extrusionOk="0" h="633" w="36">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1"/>
            <p:cNvSpPr/>
            <p:nvPr/>
          </p:nvSpPr>
          <p:spPr>
            <a:xfrm>
              <a:off x="7526338" y="5640388"/>
              <a:ext cx="111125" cy="233363"/>
            </a:xfrm>
            <a:custGeom>
              <a:rect b="b" l="l" r="r" t="t"/>
              <a:pathLst>
                <a:path extrusionOk="0" h="59" w="28">
                  <a:moveTo>
                    <a:pt x="22" y="59"/>
                  </a:moveTo>
                  <a:cubicBezTo>
                    <a:pt x="28" y="59"/>
                    <a:pt x="28" y="59"/>
                    <a:pt x="28" y="59"/>
                  </a:cubicBezTo>
                  <a:cubicBezTo>
                    <a:pt x="18" y="40"/>
                    <a:pt x="9" y="20"/>
                    <a:pt x="0" y="0"/>
                  </a:cubicBezTo>
                  <a:cubicBezTo>
                    <a:pt x="6" y="20"/>
                    <a:pt x="13" y="40"/>
                    <a:pt x="22" y="59"/>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1"/>
            <p:cNvSpPr/>
            <p:nvPr/>
          </p:nvSpPr>
          <p:spPr>
            <a:xfrm>
              <a:off x="7021513" y="3598863"/>
              <a:ext cx="68263" cy="423863"/>
            </a:xfrm>
            <a:custGeom>
              <a:rect b="b" l="l" r="r" t="t"/>
              <a:pathLst>
                <a:path extrusionOk="0" h="107" w="1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1"/>
            <p:cNvSpPr/>
            <p:nvPr/>
          </p:nvSpPr>
          <p:spPr>
            <a:xfrm>
              <a:off x="7412038" y="2801938"/>
              <a:ext cx="1168400" cy="2251075"/>
            </a:xfrm>
            <a:custGeom>
              <a:rect b="b" l="l" r="r" t="t"/>
              <a:pathLst>
                <a:path extrusionOk="0" h="568" w="294">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1"/>
            <p:cNvSpPr/>
            <p:nvPr/>
          </p:nvSpPr>
          <p:spPr>
            <a:xfrm>
              <a:off x="7494588" y="5664200"/>
              <a:ext cx="100013" cy="209550"/>
            </a:xfrm>
            <a:custGeom>
              <a:rect b="b" l="l" r="r" t="t"/>
              <a:pathLst>
                <a:path extrusionOk="0" h="53" w="25">
                  <a:moveTo>
                    <a:pt x="0" y="0"/>
                  </a:moveTo>
                  <a:cubicBezTo>
                    <a:pt x="5" y="18"/>
                    <a:pt x="12" y="36"/>
                    <a:pt x="19" y="53"/>
                  </a:cubicBezTo>
                  <a:cubicBezTo>
                    <a:pt x="25" y="53"/>
                    <a:pt x="25" y="53"/>
                    <a:pt x="25" y="53"/>
                  </a:cubicBezTo>
                  <a:cubicBezTo>
                    <a:pt x="16" y="36"/>
                    <a:pt x="8" y="18"/>
                    <a:pt x="0"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1"/>
            <p:cNvSpPr/>
            <p:nvPr/>
          </p:nvSpPr>
          <p:spPr>
            <a:xfrm>
              <a:off x="7412038" y="5081588"/>
              <a:ext cx="114300" cy="558800"/>
            </a:xfrm>
            <a:custGeom>
              <a:rect b="b" l="l" r="r" t="t"/>
              <a:pathLst>
                <a:path extrusionOk="0" h="141" w="29">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 name="Google Shape;30;p1"/>
            <p:cNvSpPr/>
            <p:nvPr/>
          </p:nvSpPr>
          <p:spPr>
            <a:xfrm>
              <a:off x="7412038" y="4978400"/>
              <a:ext cx="31750" cy="188913"/>
            </a:xfrm>
            <a:custGeom>
              <a:rect b="b" l="l" r="r" t="t"/>
              <a:pathLst>
                <a:path extrusionOk="0" h="48" w="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1"/>
            <p:cNvSpPr/>
            <p:nvPr/>
          </p:nvSpPr>
          <p:spPr>
            <a:xfrm>
              <a:off x="7439026" y="5434013"/>
              <a:ext cx="174625" cy="439738"/>
            </a:xfrm>
            <a:custGeom>
              <a:rect b="b" l="l" r="r" t="t"/>
              <a:pathLst>
                <a:path extrusionOk="0" h="111" w="44">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2" name="Google Shape;32;p1"/>
          <p:cNvSpPr/>
          <p:nvPr/>
        </p:nvSpPr>
        <p:spPr>
          <a:xfrm>
            <a:off x="0" y="0"/>
            <a:ext cx="182880" cy="68580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1"/>
          <p:cNvSpPr txBox="1"/>
          <p:nvPr>
            <p:ph type="title"/>
          </p:nvPr>
        </p:nvSpPr>
        <p:spPr>
          <a:xfrm>
            <a:off x="2592924" y="624110"/>
            <a:ext cx="8911687" cy="1280890"/>
          </a:xfrm>
          <a:prstGeom prst="rect">
            <a:avLst/>
          </a:prstGeom>
          <a:noFill/>
          <a:ln>
            <a:noFill/>
          </a:ln>
        </p:spPr>
        <p:txBody>
          <a:bodyPr anchorCtr="0" anchor="t" bIns="45700" lIns="91425" spcFirstLastPara="1" rIns="91425" wrap="square" tIns="45700">
            <a:normAutofit/>
          </a:bodyPr>
          <a:lstStyle>
            <a:lvl1pPr lvl="0" marR="0" rtl="0" algn="l">
              <a:spcBef>
                <a:spcPts val="0"/>
              </a:spcBef>
              <a:spcAft>
                <a:spcPts val="0"/>
              </a:spcAft>
              <a:buClr>
                <a:srgbClr val="262626"/>
              </a:buClr>
              <a:buSzPts val="3600"/>
              <a:buFont typeface="Century Gothic"/>
              <a:buNone/>
              <a:defRPr b="0" i="0" sz="3600" u="none" cap="none" strike="noStrike">
                <a:solidFill>
                  <a:srgbClr val="262626"/>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2"/>
                </a:solidFill>
              </a:defRPr>
            </a:lvl2pPr>
            <a:lvl3pPr lvl="2" marR="0" rtl="0" algn="l">
              <a:spcBef>
                <a:spcPts val="0"/>
              </a:spcBef>
              <a:spcAft>
                <a:spcPts val="0"/>
              </a:spcAft>
              <a:buSzPts val="1400"/>
              <a:buNone/>
              <a:defRPr b="0" i="0" sz="1800" u="none" cap="none" strike="noStrike">
                <a:solidFill>
                  <a:schemeClr val="dk2"/>
                </a:solidFill>
              </a:defRPr>
            </a:lvl3pPr>
            <a:lvl4pPr lvl="3" marR="0" rtl="0" algn="l">
              <a:spcBef>
                <a:spcPts val="0"/>
              </a:spcBef>
              <a:spcAft>
                <a:spcPts val="0"/>
              </a:spcAft>
              <a:buSzPts val="1400"/>
              <a:buNone/>
              <a:defRPr b="0" i="0" sz="1800" u="none" cap="none" strike="noStrike">
                <a:solidFill>
                  <a:schemeClr val="dk2"/>
                </a:solidFill>
              </a:defRPr>
            </a:lvl4pPr>
            <a:lvl5pPr lvl="4" marR="0" rtl="0" algn="l">
              <a:spcBef>
                <a:spcPts val="0"/>
              </a:spcBef>
              <a:spcAft>
                <a:spcPts val="0"/>
              </a:spcAft>
              <a:buSzPts val="1400"/>
              <a:buNone/>
              <a:defRPr b="0" i="0" sz="1800" u="none" cap="none" strike="noStrike">
                <a:solidFill>
                  <a:schemeClr val="dk2"/>
                </a:solidFill>
              </a:defRPr>
            </a:lvl5pPr>
            <a:lvl6pPr lvl="5" marR="0" rtl="0" algn="l">
              <a:spcBef>
                <a:spcPts val="0"/>
              </a:spcBef>
              <a:spcAft>
                <a:spcPts val="0"/>
              </a:spcAft>
              <a:buSzPts val="1400"/>
              <a:buNone/>
              <a:defRPr b="0" i="0" sz="1800" u="none" cap="none" strike="noStrike">
                <a:solidFill>
                  <a:schemeClr val="dk2"/>
                </a:solidFill>
              </a:defRPr>
            </a:lvl6pPr>
            <a:lvl7pPr lvl="6" marR="0" rtl="0" algn="l">
              <a:spcBef>
                <a:spcPts val="0"/>
              </a:spcBef>
              <a:spcAft>
                <a:spcPts val="0"/>
              </a:spcAft>
              <a:buSzPts val="1400"/>
              <a:buNone/>
              <a:defRPr b="0" i="0" sz="1800" u="none" cap="none" strike="noStrike">
                <a:solidFill>
                  <a:schemeClr val="dk2"/>
                </a:solidFill>
              </a:defRPr>
            </a:lvl7pPr>
            <a:lvl8pPr lvl="7" marR="0" rtl="0" algn="l">
              <a:spcBef>
                <a:spcPts val="0"/>
              </a:spcBef>
              <a:spcAft>
                <a:spcPts val="0"/>
              </a:spcAft>
              <a:buSzPts val="1400"/>
              <a:buNone/>
              <a:defRPr b="0" i="0" sz="1800" u="none" cap="none" strike="noStrike">
                <a:solidFill>
                  <a:schemeClr val="dk2"/>
                </a:solidFill>
              </a:defRPr>
            </a:lvl8pPr>
            <a:lvl9pPr lvl="8" marR="0" rtl="0" algn="l">
              <a:spcBef>
                <a:spcPts val="0"/>
              </a:spcBef>
              <a:spcAft>
                <a:spcPts val="0"/>
              </a:spcAft>
              <a:buSzPts val="1400"/>
              <a:buNone/>
              <a:defRPr b="0" i="0" sz="1800" u="none" cap="none" strike="noStrike">
                <a:solidFill>
                  <a:schemeClr val="dk2"/>
                </a:solidFill>
              </a:defRPr>
            </a:lvl9pPr>
          </a:lstStyle>
          <a:p/>
        </p:txBody>
      </p:sp>
      <p:sp>
        <p:nvSpPr>
          <p:cNvPr id="34" name="Google Shape;34;p1"/>
          <p:cNvSpPr txBox="1"/>
          <p:nvPr>
            <p:ph idx="1" type="body"/>
          </p:nvPr>
        </p:nvSpPr>
        <p:spPr>
          <a:xfrm>
            <a:off x="2589212" y="2133600"/>
            <a:ext cx="8915400" cy="3886200"/>
          </a:xfrm>
          <a:prstGeom prst="rect">
            <a:avLst/>
          </a:prstGeom>
          <a:noFill/>
          <a:ln>
            <a:noFill/>
          </a:ln>
        </p:spPr>
        <p:txBody>
          <a:bodyPr anchorCtr="0" anchor="t" bIns="45700" lIns="91425" spcFirstLastPara="1" rIns="91425" wrap="square" tIns="45700">
            <a:normAutofit/>
          </a:bodyPr>
          <a:lstStyle>
            <a:lvl1pPr indent="-342900" lvl="0" marL="457200" marR="0" rtl="0" algn="l">
              <a:spcBef>
                <a:spcPts val="1000"/>
              </a:spcBef>
              <a:spcAft>
                <a:spcPts val="0"/>
              </a:spcAft>
              <a:buClr>
                <a:schemeClr val="accent1"/>
              </a:buClr>
              <a:buSzPts val="1800"/>
              <a:buFont typeface="Noto Sans Symbols"/>
              <a:buChar char="🠶"/>
              <a:defRPr b="0" i="0" sz="1800" u="none" cap="none" strike="noStrike">
                <a:solidFill>
                  <a:srgbClr val="3F3F3F"/>
                </a:solidFill>
                <a:latin typeface="Century Gothic"/>
                <a:ea typeface="Century Gothic"/>
                <a:cs typeface="Century Gothic"/>
                <a:sym typeface="Century Gothic"/>
              </a:defRPr>
            </a:lvl1pPr>
            <a:lvl2pPr indent="-330200" lvl="1" marL="914400" marR="0" rtl="0" algn="l">
              <a:spcBef>
                <a:spcPts val="1000"/>
              </a:spcBef>
              <a:spcAft>
                <a:spcPts val="0"/>
              </a:spcAft>
              <a:buClr>
                <a:schemeClr val="accent1"/>
              </a:buClr>
              <a:buSzPts val="1600"/>
              <a:buFont typeface="Noto Sans Symbols"/>
              <a:buChar char="🠶"/>
              <a:defRPr b="0" i="0" sz="1600" u="none" cap="none" strike="noStrike">
                <a:solidFill>
                  <a:srgbClr val="3F3F3F"/>
                </a:solidFill>
                <a:latin typeface="Century Gothic"/>
                <a:ea typeface="Century Gothic"/>
                <a:cs typeface="Century Gothic"/>
                <a:sym typeface="Century Gothic"/>
              </a:defRPr>
            </a:lvl2pPr>
            <a:lvl3pPr indent="-317500" lvl="2" marL="1371600" marR="0" rtl="0" algn="l">
              <a:spcBef>
                <a:spcPts val="1000"/>
              </a:spcBef>
              <a:spcAft>
                <a:spcPts val="0"/>
              </a:spcAft>
              <a:buClr>
                <a:schemeClr val="accent1"/>
              </a:buClr>
              <a:buSzPts val="1400"/>
              <a:buFont typeface="Noto Sans Symbols"/>
              <a:buChar char="🠶"/>
              <a:defRPr b="0" i="0" sz="1400" u="none" cap="none" strike="noStrike">
                <a:solidFill>
                  <a:srgbClr val="3F3F3F"/>
                </a:solidFill>
                <a:latin typeface="Century Gothic"/>
                <a:ea typeface="Century Gothic"/>
                <a:cs typeface="Century Gothic"/>
                <a:sym typeface="Century Gothic"/>
              </a:defRPr>
            </a:lvl3pPr>
            <a:lvl4pPr indent="-304800" lvl="3" marL="1828800" marR="0" rtl="0" algn="l">
              <a:spcBef>
                <a:spcPts val="1000"/>
              </a:spcBef>
              <a:spcAft>
                <a:spcPts val="0"/>
              </a:spcAft>
              <a:buClr>
                <a:schemeClr val="accent1"/>
              </a:buClr>
              <a:buSzPts val="1200"/>
              <a:buFont typeface="Noto Sans Symbols"/>
              <a:buChar char="🠶"/>
              <a:defRPr b="0" i="0" sz="1200" u="none" cap="none" strike="noStrike">
                <a:solidFill>
                  <a:srgbClr val="3F3F3F"/>
                </a:solidFill>
                <a:latin typeface="Century Gothic"/>
                <a:ea typeface="Century Gothic"/>
                <a:cs typeface="Century Gothic"/>
                <a:sym typeface="Century Gothic"/>
              </a:defRPr>
            </a:lvl4pPr>
            <a:lvl5pPr indent="-304800" lvl="4" marL="2286000" marR="0" rtl="0" algn="l">
              <a:spcBef>
                <a:spcPts val="1000"/>
              </a:spcBef>
              <a:spcAft>
                <a:spcPts val="0"/>
              </a:spcAft>
              <a:buClr>
                <a:schemeClr val="accent1"/>
              </a:buClr>
              <a:buSzPts val="1200"/>
              <a:buFont typeface="Noto Sans Symbols"/>
              <a:buChar char="🠶"/>
              <a:defRPr b="0" i="0" sz="1200" u="none" cap="none" strike="noStrike">
                <a:solidFill>
                  <a:srgbClr val="3F3F3F"/>
                </a:solidFill>
                <a:latin typeface="Century Gothic"/>
                <a:ea typeface="Century Gothic"/>
                <a:cs typeface="Century Gothic"/>
                <a:sym typeface="Century Gothic"/>
              </a:defRPr>
            </a:lvl5pPr>
            <a:lvl6pPr indent="-304800" lvl="5" marL="2743200" marR="0" rtl="0" algn="l">
              <a:spcBef>
                <a:spcPts val="1000"/>
              </a:spcBef>
              <a:spcAft>
                <a:spcPts val="0"/>
              </a:spcAft>
              <a:buClr>
                <a:schemeClr val="accent1"/>
              </a:buClr>
              <a:buSzPts val="1200"/>
              <a:buFont typeface="Noto Sans Symbols"/>
              <a:buChar char="🠶"/>
              <a:defRPr b="0" i="0" sz="1200" u="none" cap="none" strike="noStrike">
                <a:solidFill>
                  <a:srgbClr val="3F3F3F"/>
                </a:solidFill>
                <a:latin typeface="Century Gothic"/>
                <a:ea typeface="Century Gothic"/>
                <a:cs typeface="Century Gothic"/>
                <a:sym typeface="Century Gothic"/>
              </a:defRPr>
            </a:lvl6pPr>
            <a:lvl7pPr indent="-304800" lvl="6" marL="3200400" marR="0" rtl="0" algn="l">
              <a:spcBef>
                <a:spcPts val="1000"/>
              </a:spcBef>
              <a:spcAft>
                <a:spcPts val="0"/>
              </a:spcAft>
              <a:buClr>
                <a:schemeClr val="accent1"/>
              </a:buClr>
              <a:buSzPts val="1200"/>
              <a:buFont typeface="Noto Sans Symbols"/>
              <a:buChar char="🠶"/>
              <a:defRPr b="0" i="0" sz="1200" u="none" cap="none" strike="noStrike">
                <a:solidFill>
                  <a:srgbClr val="3F3F3F"/>
                </a:solidFill>
                <a:latin typeface="Century Gothic"/>
                <a:ea typeface="Century Gothic"/>
                <a:cs typeface="Century Gothic"/>
                <a:sym typeface="Century Gothic"/>
              </a:defRPr>
            </a:lvl7pPr>
            <a:lvl8pPr indent="-304800" lvl="7" marL="3657600" marR="0" rtl="0" algn="l">
              <a:spcBef>
                <a:spcPts val="1000"/>
              </a:spcBef>
              <a:spcAft>
                <a:spcPts val="0"/>
              </a:spcAft>
              <a:buClr>
                <a:schemeClr val="accent1"/>
              </a:buClr>
              <a:buSzPts val="1200"/>
              <a:buFont typeface="Noto Sans Symbols"/>
              <a:buChar char="🠶"/>
              <a:defRPr b="0" i="0" sz="1200" u="none" cap="none" strike="noStrike">
                <a:solidFill>
                  <a:srgbClr val="3F3F3F"/>
                </a:solidFill>
                <a:latin typeface="Century Gothic"/>
                <a:ea typeface="Century Gothic"/>
                <a:cs typeface="Century Gothic"/>
                <a:sym typeface="Century Gothic"/>
              </a:defRPr>
            </a:lvl8pPr>
            <a:lvl9pPr indent="-304800" lvl="8" marL="4114800" marR="0" rtl="0" algn="l">
              <a:spcBef>
                <a:spcPts val="1000"/>
              </a:spcBef>
              <a:spcAft>
                <a:spcPts val="0"/>
              </a:spcAft>
              <a:buClr>
                <a:schemeClr val="accent1"/>
              </a:buClr>
              <a:buSzPts val="1200"/>
              <a:buFont typeface="Noto Sans Symbols"/>
              <a:buChar char="🠶"/>
              <a:defRPr b="0" i="0" sz="1200" u="none" cap="none" strike="noStrike">
                <a:solidFill>
                  <a:srgbClr val="3F3F3F"/>
                </a:solidFill>
                <a:latin typeface="Century Gothic"/>
                <a:ea typeface="Century Gothic"/>
                <a:cs typeface="Century Gothic"/>
                <a:sym typeface="Century Gothic"/>
              </a:defRPr>
            </a:lvl9pPr>
          </a:lstStyle>
          <a:p/>
        </p:txBody>
      </p:sp>
      <p:sp>
        <p:nvSpPr>
          <p:cNvPr id="35" name="Google Shape;35;p1"/>
          <p:cNvSpPr txBox="1"/>
          <p:nvPr>
            <p:ph idx="10" type="dt"/>
          </p:nvPr>
        </p:nvSpPr>
        <p:spPr>
          <a:xfrm>
            <a:off x="10361612" y="6130437"/>
            <a:ext cx="1146283" cy="370396"/>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b="0" i="0" sz="900" u="none" cap="none" strike="noStrike">
                <a:solidFill>
                  <a:srgbClr val="888888"/>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36" name="Google Shape;36;p1"/>
          <p:cNvSpPr txBox="1"/>
          <p:nvPr>
            <p:ph idx="11" type="ftr"/>
          </p:nvPr>
        </p:nvSpPr>
        <p:spPr>
          <a:xfrm>
            <a:off x="2589212" y="6135808"/>
            <a:ext cx="7619999"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900" u="none" cap="none" strike="noStrike">
                <a:solidFill>
                  <a:srgbClr val="888888"/>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37" name="Google Shape;37;p1"/>
          <p:cNvSpPr txBox="1"/>
          <p:nvPr>
            <p:ph idx="12" type="sldNum"/>
          </p:nvPr>
        </p:nvSpPr>
        <p:spPr>
          <a:xfrm>
            <a:off x="531812" y="787782"/>
            <a:ext cx="779767"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2000" u="none" cap="none" strike="noStrike">
                <a:solidFill>
                  <a:srgbClr val="FEFFFF"/>
                </a:solidFill>
                <a:latin typeface="Century Gothic"/>
                <a:ea typeface="Century Gothic"/>
                <a:cs typeface="Century Gothic"/>
                <a:sym typeface="Century Gothic"/>
              </a:defRPr>
            </a:lvl1pPr>
            <a:lvl2pPr indent="0" lvl="1" marL="0" marR="0" rtl="0" algn="r">
              <a:spcBef>
                <a:spcPts val="0"/>
              </a:spcBef>
              <a:buNone/>
              <a:defRPr b="0" i="0" sz="2000" u="none" cap="none" strike="noStrike">
                <a:solidFill>
                  <a:srgbClr val="FEFFFF"/>
                </a:solidFill>
                <a:latin typeface="Century Gothic"/>
                <a:ea typeface="Century Gothic"/>
                <a:cs typeface="Century Gothic"/>
                <a:sym typeface="Century Gothic"/>
              </a:defRPr>
            </a:lvl2pPr>
            <a:lvl3pPr indent="0" lvl="2" marL="0" marR="0" rtl="0" algn="r">
              <a:spcBef>
                <a:spcPts val="0"/>
              </a:spcBef>
              <a:buNone/>
              <a:defRPr b="0" i="0" sz="2000" u="none" cap="none" strike="noStrike">
                <a:solidFill>
                  <a:srgbClr val="FEFFFF"/>
                </a:solidFill>
                <a:latin typeface="Century Gothic"/>
                <a:ea typeface="Century Gothic"/>
                <a:cs typeface="Century Gothic"/>
                <a:sym typeface="Century Gothic"/>
              </a:defRPr>
            </a:lvl3pPr>
            <a:lvl4pPr indent="0" lvl="3" marL="0" marR="0" rtl="0" algn="r">
              <a:spcBef>
                <a:spcPts val="0"/>
              </a:spcBef>
              <a:buNone/>
              <a:defRPr b="0" i="0" sz="2000" u="none" cap="none" strike="noStrike">
                <a:solidFill>
                  <a:srgbClr val="FEFFFF"/>
                </a:solidFill>
                <a:latin typeface="Century Gothic"/>
                <a:ea typeface="Century Gothic"/>
                <a:cs typeface="Century Gothic"/>
                <a:sym typeface="Century Gothic"/>
              </a:defRPr>
            </a:lvl4pPr>
            <a:lvl5pPr indent="0" lvl="4" marL="0" marR="0" rtl="0" algn="r">
              <a:spcBef>
                <a:spcPts val="0"/>
              </a:spcBef>
              <a:buNone/>
              <a:defRPr b="0" i="0" sz="2000" u="none" cap="none" strike="noStrike">
                <a:solidFill>
                  <a:srgbClr val="FEFFFF"/>
                </a:solidFill>
                <a:latin typeface="Century Gothic"/>
                <a:ea typeface="Century Gothic"/>
                <a:cs typeface="Century Gothic"/>
                <a:sym typeface="Century Gothic"/>
              </a:defRPr>
            </a:lvl5pPr>
            <a:lvl6pPr indent="0" lvl="5" marL="0" marR="0" rtl="0" algn="r">
              <a:spcBef>
                <a:spcPts val="0"/>
              </a:spcBef>
              <a:buNone/>
              <a:defRPr b="0" i="0" sz="2000" u="none" cap="none" strike="noStrike">
                <a:solidFill>
                  <a:srgbClr val="FEFFFF"/>
                </a:solidFill>
                <a:latin typeface="Century Gothic"/>
                <a:ea typeface="Century Gothic"/>
                <a:cs typeface="Century Gothic"/>
                <a:sym typeface="Century Gothic"/>
              </a:defRPr>
            </a:lvl6pPr>
            <a:lvl7pPr indent="0" lvl="6" marL="0" marR="0" rtl="0" algn="r">
              <a:spcBef>
                <a:spcPts val="0"/>
              </a:spcBef>
              <a:buNone/>
              <a:defRPr b="0" i="0" sz="2000" u="none" cap="none" strike="noStrike">
                <a:solidFill>
                  <a:srgbClr val="FEFFFF"/>
                </a:solidFill>
                <a:latin typeface="Century Gothic"/>
                <a:ea typeface="Century Gothic"/>
                <a:cs typeface="Century Gothic"/>
                <a:sym typeface="Century Gothic"/>
              </a:defRPr>
            </a:lvl7pPr>
            <a:lvl8pPr indent="0" lvl="7" marL="0" marR="0" rtl="0" algn="r">
              <a:spcBef>
                <a:spcPts val="0"/>
              </a:spcBef>
              <a:buNone/>
              <a:defRPr b="0" i="0" sz="2000" u="none" cap="none" strike="noStrike">
                <a:solidFill>
                  <a:srgbClr val="FEFFFF"/>
                </a:solidFill>
                <a:latin typeface="Century Gothic"/>
                <a:ea typeface="Century Gothic"/>
                <a:cs typeface="Century Gothic"/>
                <a:sym typeface="Century Gothic"/>
              </a:defRPr>
            </a:lvl8pPr>
            <a:lvl9pPr indent="0" lvl="8" marL="0" marR="0" rtl="0" algn="r">
              <a:spcBef>
                <a:spcPts val="0"/>
              </a:spcBef>
              <a:buNone/>
              <a:defRPr b="0" i="0" sz="2000" u="none" cap="none" strike="noStrike">
                <a:solidFill>
                  <a:srgbClr val="FEFFFF"/>
                </a:solidFill>
                <a:latin typeface="Century Gothic"/>
                <a:ea typeface="Century Gothic"/>
                <a:cs typeface="Century Gothic"/>
                <a:sym typeface="Century Gothic"/>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7.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3.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6.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2.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8.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0.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11.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9.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23.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17.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18.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19.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16.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1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20.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22.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21.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hyperlink" Target="https://investinganswers.com/dictionary/m/market"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hyperlink" Target="https://investinganswers.com/dictionary/m/monopoly" TargetMode="External"/><Relationship Id="rId4" Type="http://schemas.openxmlformats.org/officeDocument/2006/relationships/hyperlink" Target="https://investinganswers.com/dictionary/m/market-share"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18"/>
          <p:cNvSpPr txBox="1"/>
          <p:nvPr>
            <p:ph idx="1" type="body"/>
          </p:nvPr>
        </p:nvSpPr>
        <p:spPr>
          <a:xfrm>
            <a:off x="1017037" y="276807"/>
            <a:ext cx="11392678" cy="6030686"/>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2800"/>
              <a:buNone/>
            </a:pPr>
            <a:r>
              <a:rPr lang="en-US" sz="2800"/>
              <a:t>Features of Schumpeter Theory</a:t>
            </a:r>
            <a:br>
              <a:rPr lang="en-US" sz="2800"/>
            </a:br>
            <a:endParaRPr sz="2800"/>
          </a:p>
          <a:p>
            <a:pPr indent="-342900" lvl="0" marL="342900" rtl="0" algn="l">
              <a:spcBef>
                <a:spcPts val="1000"/>
              </a:spcBef>
              <a:spcAft>
                <a:spcPts val="0"/>
              </a:spcAft>
              <a:buSzPts val="2800"/>
              <a:buChar char="🠶"/>
            </a:pPr>
            <a:r>
              <a:rPr lang="en-US" sz="2800"/>
              <a:t>High degree of risk and uncertainty in Schumpeterian World</a:t>
            </a:r>
            <a:br>
              <a:rPr lang="en-US" sz="2800"/>
            </a:br>
            <a:endParaRPr sz="2800"/>
          </a:p>
          <a:p>
            <a:pPr indent="-342900" lvl="0" marL="342900" rtl="0" algn="l">
              <a:spcBef>
                <a:spcPts val="1000"/>
              </a:spcBef>
              <a:spcAft>
                <a:spcPts val="0"/>
              </a:spcAft>
              <a:buSzPts val="2800"/>
              <a:buChar char="🠶"/>
            </a:pPr>
            <a:r>
              <a:rPr lang="en-US" sz="2800"/>
              <a:t>Highly motivated and talented individual</a:t>
            </a:r>
            <a:br>
              <a:rPr lang="en-US" sz="2800"/>
            </a:br>
            <a:endParaRPr sz="2800"/>
          </a:p>
          <a:p>
            <a:pPr indent="-342900" lvl="0" marL="342900" rtl="0" algn="l">
              <a:spcBef>
                <a:spcPts val="1000"/>
              </a:spcBef>
              <a:spcAft>
                <a:spcPts val="0"/>
              </a:spcAft>
              <a:buSzPts val="2800"/>
              <a:buChar char="🠶"/>
            </a:pPr>
            <a:r>
              <a:rPr lang="en-US" sz="2800"/>
              <a:t>Profit is merely an part of objectives of entrepreneurs</a:t>
            </a:r>
            <a:br>
              <a:rPr lang="en-US" sz="2800"/>
            </a:br>
            <a:endParaRPr sz="2800"/>
          </a:p>
          <a:p>
            <a:pPr indent="-342900" lvl="0" marL="342900" rtl="0" algn="l">
              <a:spcBef>
                <a:spcPts val="1000"/>
              </a:spcBef>
              <a:spcAft>
                <a:spcPts val="0"/>
              </a:spcAft>
              <a:buSzPts val="2800"/>
              <a:buChar char="🠶"/>
            </a:pPr>
            <a:r>
              <a:rPr lang="en-US" sz="2800"/>
              <a:t>Progress under capitalism is much slower than actually it is</a:t>
            </a:r>
            <a:br>
              <a:rPr lang="en-US" sz="2800"/>
            </a:br>
            <a:r>
              <a:rPr lang="en-US" sz="2800"/>
              <a:t>It is leadership rather than ownership which matters.</a:t>
            </a:r>
            <a:endParaRPr/>
          </a:p>
          <a:p>
            <a:pPr indent="0" lvl="0" marL="0" rtl="0" algn="l">
              <a:spcBef>
                <a:spcPts val="1000"/>
              </a:spcBef>
              <a:spcAft>
                <a:spcPts val="0"/>
              </a:spcAft>
              <a:buSzPts val="2800"/>
              <a:buNone/>
            </a:pPr>
            <a:r>
              <a:t/>
            </a:r>
            <a:endParaRPr sz="2800"/>
          </a:p>
          <a:p>
            <a:pPr indent="-342900" lvl="0" marL="342900" rtl="0" algn="l">
              <a:spcBef>
                <a:spcPts val="1000"/>
              </a:spcBef>
              <a:spcAft>
                <a:spcPts val="0"/>
              </a:spcAft>
              <a:buSzPts val="2800"/>
              <a:buChar char="🠶"/>
            </a:pPr>
            <a:r>
              <a:rPr lang="en-US" sz="2800"/>
              <a:t>It is leadership rather than ownership which matters.</a:t>
            </a:r>
            <a:br>
              <a:rPr lang="en-US" sz="2800"/>
            </a:br>
            <a:br>
              <a:rPr lang="en-US" sz="2800"/>
            </a:br>
            <a:endParaRPr sz="26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pic>
        <p:nvPicPr>
          <p:cNvPr descr="Theories of entrepreneurship" id="219" name="Google Shape;219;p27"/>
          <p:cNvPicPr preferRelativeResize="0"/>
          <p:nvPr/>
        </p:nvPicPr>
        <p:blipFill rotWithShape="1">
          <a:blip r:embed="rId3">
            <a:alphaModFix/>
          </a:blip>
          <a:srcRect b="0" l="0" r="0" t="0"/>
          <a:stretch/>
        </p:blipFill>
        <p:spPr>
          <a:xfrm>
            <a:off x="1526959" y="266331"/>
            <a:ext cx="10280342" cy="643631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pic>
        <p:nvPicPr>
          <p:cNvPr descr="X Inefficiency - Economics Help" id="224" name="Google Shape;224;p28"/>
          <p:cNvPicPr preferRelativeResize="0"/>
          <p:nvPr>
            <p:ph idx="1" type="body"/>
          </p:nvPr>
        </p:nvPicPr>
        <p:blipFill rotWithShape="1">
          <a:blip r:embed="rId3">
            <a:alphaModFix/>
          </a:blip>
          <a:srcRect b="0" l="0" r="0" t="0"/>
          <a:stretch/>
        </p:blipFill>
        <p:spPr>
          <a:xfrm>
            <a:off x="1873188" y="828582"/>
            <a:ext cx="8939813" cy="5829669"/>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graphicFrame>
        <p:nvGraphicFramePr>
          <p:cNvPr id="229" name="Google Shape;229;p29"/>
          <p:cNvGraphicFramePr/>
          <p:nvPr/>
        </p:nvGraphicFramePr>
        <p:xfrm>
          <a:off x="2074308" y="571130"/>
          <a:ext cx="3000000" cy="3000000"/>
        </p:xfrm>
        <a:graphic>
          <a:graphicData uri="http://schemas.openxmlformats.org/drawingml/2006/table">
            <a:tbl>
              <a:tblPr bandRow="1" firstRow="1">
                <a:noFill/>
                <a:tableStyleId>{8112CB22-8C84-479F-A401-7F85C2340F5E}</a:tableStyleId>
              </a:tblPr>
              <a:tblGrid>
                <a:gridCol w="1503400"/>
                <a:gridCol w="2539025"/>
                <a:gridCol w="2183900"/>
                <a:gridCol w="2689075"/>
              </a:tblGrid>
              <a:tr h="370850">
                <a:tc>
                  <a:txBody>
                    <a:bodyPr/>
                    <a:lstStyle/>
                    <a:p>
                      <a:pPr indent="0" lvl="0" marL="0" marR="0" rtl="0" algn="l">
                        <a:spcBef>
                          <a:spcPts val="0"/>
                        </a:spcBef>
                        <a:spcAft>
                          <a:spcPts val="0"/>
                        </a:spcAft>
                        <a:buNone/>
                      </a:pPr>
                      <a:r>
                        <a:rPr lang="en-US" sz="1800"/>
                        <a:t>Sr.No</a:t>
                      </a:r>
                      <a:endParaRPr sz="1800"/>
                    </a:p>
                  </a:txBody>
                  <a:tcPr marT="45725" marB="45725" marR="91450" marL="91450"/>
                </a:tc>
                <a:tc>
                  <a:txBody>
                    <a:bodyPr/>
                    <a:lstStyle/>
                    <a:p>
                      <a:pPr indent="0" lvl="0" marL="0" marR="0" rtl="0" algn="l">
                        <a:spcBef>
                          <a:spcPts val="0"/>
                        </a:spcBef>
                        <a:spcAft>
                          <a:spcPts val="0"/>
                        </a:spcAft>
                        <a:buNone/>
                      </a:pPr>
                      <a:r>
                        <a:rPr lang="en-US" sz="1800"/>
                        <a:t>Potential Avg Cost</a:t>
                      </a:r>
                      <a:endParaRPr/>
                    </a:p>
                  </a:txBody>
                  <a:tcPr marT="45725" marB="45725" marR="91450" marL="91450"/>
                </a:tc>
                <a:tc>
                  <a:txBody>
                    <a:bodyPr/>
                    <a:lstStyle/>
                    <a:p>
                      <a:pPr indent="0" lvl="0" marL="0" marR="0" rtl="0" algn="l">
                        <a:spcBef>
                          <a:spcPts val="0"/>
                        </a:spcBef>
                        <a:spcAft>
                          <a:spcPts val="0"/>
                        </a:spcAft>
                        <a:buNone/>
                      </a:pPr>
                      <a:r>
                        <a:rPr lang="en-US" sz="1800"/>
                        <a:t>Actual Avg Cost</a:t>
                      </a:r>
                      <a:endParaRPr/>
                    </a:p>
                  </a:txBody>
                  <a:tcPr marT="45725" marB="45725" marR="91450" marL="91450"/>
                </a:tc>
                <a:tc>
                  <a:txBody>
                    <a:bodyPr/>
                    <a:lstStyle/>
                    <a:p>
                      <a:pPr indent="0" lvl="0" marL="0" marR="0" rtl="0" algn="l">
                        <a:spcBef>
                          <a:spcPts val="0"/>
                        </a:spcBef>
                        <a:spcAft>
                          <a:spcPts val="0"/>
                        </a:spcAft>
                        <a:buNone/>
                      </a:pPr>
                      <a:r>
                        <a:rPr lang="en-US" sz="1800"/>
                        <a:t>Gap</a:t>
                      </a:r>
                      <a:endParaRPr/>
                    </a:p>
                  </a:txBody>
                  <a:tcPr marT="45725" marB="45725" marR="91450" marL="91450"/>
                </a:tc>
              </a:tr>
              <a:tr h="370850">
                <a:tc>
                  <a:txBody>
                    <a:bodyPr/>
                    <a:lstStyle/>
                    <a:p>
                      <a:pPr indent="0" lvl="0" marL="0" marR="0" rtl="0" algn="l">
                        <a:spcBef>
                          <a:spcPts val="0"/>
                        </a:spcBef>
                        <a:spcAft>
                          <a:spcPts val="0"/>
                        </a:spcAft>
                        <a:buNone/>
                      </a:pPr>
                      <a:r>
                        <a:rPr lang="en-US" sz="1800"/>
                        <a:t>1</a:t>
                      </a:r>
                      <a:endParaRPr/>
                    </a:p>
                  </a:txBody>
                  <a:tcPr marT="45725" marB="45725" marR="91450" marL="91450"/>
                </a:tc>
                <a:tc>
                  <a:txBody>
                    <a:bodyPr/>
                    <a:lstStyle/>
                    <a:p>
                      <a:pPr indent="0" lvl="0" marL="0" marR="0" rtl="0" algn="l">
                        <a:spcBef>
                          <a:spcPts val="0"/>
                        </a:spcBef>
                        <a:spcAft>
                          <a:spcPts val="0"/>
                        </a:spcAft>
                        <a:buNone/>
                      </a:pPr>
                      <a:r>
                        <a:rPr lang="en-US" sz="1800"/>
                        <a:t>100</a:t>
                      </a:r>
                      <a:endParaRPr/>
                    </a:p>
                  </a:txBody>
                  <a:tcPr marT="45725" marB="45725" marR="91450" marL="91450"/>
                </a:tc>
                <a:tc>
                  <a:txBody>
                    <a:bodyPr/>
                    <a:lstStyle/>
                    <a:p>
                      <a:pPr indent="0" lvl="0" marL="0" marR="0" rtl="0" algn="l">
                        <a:spcBef>
                          <a:spcPts val="0"/>
                        </a:spcBef>
                        <a:spcAft>
                          <a:spcPts val="0"/>
                        </a:spcAft>
                        <a:buNone/>
                      </a:pPr>
                      <a:r>
                        <a:rPr lang="en-US" sz="1800"/>
                        <a:t>175</a:t>
                      </a:r>
                      <a:endParaRPr/>
                    </a:p>
                  </a:txBody>
                  <a:tcPr marT="45725" marB="45725" marR="91450" marL="91450"/>
                </a:tc>
                <a:tc>
                  <a:txBody>
                    <a:bodyPr/>
                    <a:lstStyle/>
                    <a:p>
                      <a:pPr indent="0" lvl="0" marL="0" marR="0" rtl="0" algn="l">
                        <a:spcBef>
                          <a:spcPts val="0"/>
                        </a:spcBef>
                        <a:spcAft>
                          <a:spcPts val="0"/>
                        </a:spcAft>
                        <a:buNone/>
                      </a:pPr>
                      <a:r>
                        <a:rPr lang="en-US" sz="1800"/>
                        <a:t>75</a:t>
                      </a:r>
                      <a:endParaRPr/>
                    </a:p>
                  </a:txBody>
                  <a:tcPr marT="45725" marB="45725" marR="91450" marL="91450"/>
                </a:tc>
              </a:tr>
              <a:tr h="370850">
                <a:tc>
                  <a:txBody>
                    <a:bodyPr/>
                    <a:lstStyle/>
                    <a:p>
                      <a:pPr indent="0" lvl="0" marL="0" marR="0" rtl="0" algn="l">
                        <a:spcBef>
                          <a:spcPts val="0"/>
                        </a:spcBef>
                        <a:spcAft>
                          <a:spcPts val="0"/>
                        </a:spcAft>
                        <a:buNone/>
                      </a:pPr>
                      <a:r>
                        <a:rPr lang="en-US" sz="1800"/>
                        <a:t>2</a:t>
                      </a:r>
                      <a:endParaRPr/>
                    </a:p>
                  </a:txBody>
                  <a:tcPr marT="45725" marB="45725" marR="91450" marL="91450"/>
                </a:tc>
                <a:tc>
                  <a:txBody>
                    <a:bodyPr/>
                    <a:lstStyle/>
                    <a:p>
                      <a:pPr indent="0" lvl="0" marL="0" marR="0" rtl="0" algn="l">
                        <a:spcBef>
                          <a:spcPts val="0"/>
                        </a:spcBef>
                        <a:spcAft>
                          <a:spcPts val="0"/>
                        </a:spcAft>
                        <a:buNone/>
                      </a:pPr>
                      <a:r>
                        <a:rPr lang="en-US" sz="1800"/>
                        <a:t>100</a:t>
                      </a:r>
                      <a:endParaRPr/>
                    </a:p>
                  </a:txBody>
                  <a:tcPr marT="45725" marB="45725" marR="91450" marL="91450"/>
                </a:tc>
                <a:tc>
                  <a:txBody>
                    <a:bodyPr/>
                    <a:lstStyle/>
                    <a:p>
                      <a:pPr indent="0" lvl="0" marL="0" marR="0" rtl="0" algn="l">
                        <a:spcBef>
                          <a:spcPts val="0"/>
                        </a:spcBef>
                        <a:spcAft>
                          <a:spcPts val="0"/>
                        </a:spcAft>
                        <a:buNone/>
                      </a:pPr>
                      <a:r>
                        <a:rPr lang="en-US" sz="1800"/>
                        <a:t>150</a:t>
                      </a:r>
                      <a:endParaRPr/>
                    </a:p>
                  </a:txBody>
                  <a:tcPr marT="45725" marB="45725" marR="91450" marL="91450"/>
                </a:tc>
                <a:tc>
                  <a:txBody>
                    <a:bodyPr/>
                    <a:lstStyle/>
                    <a:p>
                      <a:pPr indent="0" lvl="0" marL="0" marR="0" rtl="0" algn="l">
                        <a:spcBef>
                          <a:spcPts val="0"/>
                        </a:spcBef>
                        <a:spcAft>
                          <a:spcPts val="0"/>
                        </a:spcAft>
                        <a:buNone/>
                      </a:pPr>
                      <a:r>
                        <a:rPr lang="en-US" sz="1800"/>
                        <a:t>50</a:t>
                      </a:r>
                      <a:endParaRPr/>
                    </a:p>
                  </a:txBody>
                  <a:tcPr marT="45725" marB="45725" marR="91450" marL="91450"/>
                </a:tc>
              </a:tr>
              <a:tr h="370850">
                <a:tc>
                  <a:txBody>
                    <a:bodyPr/>
                    <a:lstStyle/>
                    <a:p>
                      <a:pPr indent="0" lvl="0" marL="0" marR="0" rtl="0" algn="l">
                        <a:spcBef>
                          <a:spcPts val="0"/>
                        </a:spcBef>
                        <a:spcAft>
                          <a:spcPts val="0"/>
                        </a:spcAft>
                        <a:buNone/>
                      </a:pPr>
                      <a:r>
                        <a:rPr lang="en-US" sz="1800"/>
                        <a:t>3</a:t>
                      </a:r>
                      <a:endParaRPr/>
                    </a:p>
                  </a:txBody>
                  <a:tcPr marT="45725" marB="45725" marR="91450" marL="91450"/>
                </a:tc>
                <a:tc>
                  <a:txBody>
                    <a:bodyPr/>
                    <a:lstStyle/>
                    <a:p>
                      <a:pPr indent="0" lvl="0" marL="0" marR="0" rtl="0" algn="l">
                        <a:spcBef>
                          <a:spcPts val="0"/>
                        </a:spcBef>
                        <a:spcAft>
                          <a:spcPts val="0"/>
                        </a:spcAft>
                        <a:buNone/>
                      </a:pPr>
                      <a:r>
                        <a:rPr lang="en-US" sz="1800"/>
                        <a:t>100</a:t>
                      </a:r>
                      <a:endParaRPr/>
                    </a:p>
                  </a:txBody>
                  <a:tcPr marT="45725" marB="45725" marR="91450" marL="91450"/>
                </a:tc>
                <a:tc>
                  <a:txBody>
                    <a:bodyPr/>
                    <a:lstStyle/>
                    <a:p>
                      <a:pPr indent="0" lvl="0" marL="0" marR="0" rtl="0" algn="l">
                        <a:spcBef>
                          <a:spcPts val="0"/>
                        </a:spcBef>
                        <a:spcAft>
                          <a:spcPts val="0"/>
                        </a:spcAft>
                        <a:buNone/>
                      </a:pPr>
                      <a:r>
                        <a:rPr lang="en-US" sz="1800"/>
                        <a:t>125</a:t>
                      </a:r>
                      <a:endParaRPr/>
                    </a:p>
                  </a:txBody>
                  <a:tcPr marT="45725" marB="45725" marR="91450" marL="91450"/>
                </a:tc>
                <a:tc>
                  <a:txBody>
                    <a:bodyPr/>
                    <a:lstStyle/>
                    <a:p>
                      <a:pPr indent="0" lvl="0" marL="0" marR="0" rtl="0" algn="l">
                        <a:spcBef>
                          <a:spcPts val="0"/>
                        </a:spcBef>
                        <a:spcAft>
                          <a:spcPts val="0"/>
                        </a:spcAft>
                        <a:buNone/>
                      </a:pPr>
                      <a:r>
                        <a:rPr lang="en-US" sz="1800"/>
                        <a:t>25</a:t>
                      </a:r>
                      <a:endParaRPr/>
                    </a:p>
                  </a:txBody>
                  <a:tcPr marT="45725" marB="45725" marR="91450" marL="91450"/>
                </a:tc>
              </a:tr>
            </a:tbl>
          </a:graphicData>
        </a:graphic>
      </p:graphicFrame>
      <p:sp>
        <p:nvSpPr>
          <p:cNvPr id="230" name="Google Shape;230;p29"/>
          <p:cNvSpPr txBox="1"/>
          <p:nvPr/>
        </p:nvSpPr>
        <p:spPr>
          <a:xfrm>
            <a:off x="2074308" y="2725445"/>
            <a:ext cx="8815526"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entury Gothic"/>
                <a:ea typeface="Century Gothic"/>
                <a:cs typeface="Century Gothic"/>
                <a:sym typeface="Century Gothic"/>
              </a:rPr>
              <a:t>Difference is due to inefficient utilization of resources – x-efficiency</a:t>
            </a:r>
            <a:endParaRPr/>
          </a:p>
          <a:p>
            <a:pPr indent="0" lvl="0" marL="0" marR="0" rtl="0" algn="l">
              <a:spcBef>
                <a:spcPts val="0"/>
              </a:spcBef>
              <a:spcAft>
                <a:spcPts val="0"/>
              </a:spcAft>
              <a:buNone/>
            </a:pPr>
            <a:r>
              <a:t/>
            </a:r>
            <a:endParaRPr sz="1800">
              <a:solidFill>
                <a:schemeClr val="dk1"/>
              </a:solidFill>
              <a:latin typeface="Century Gothic"/>
              <a:ea typeface="Century Gothic"/>
              <a:cs typeface="Century Gothic"/>
              <a:sym typeface="Century Gothic"/>
            </a:endParaRPr>
          </a:p>
          <a:p>
            <a:pPr indent="0" lvl="0" marL="0" marR="0" rtl="0" algn="l">
              <a:spcBef>
                <a:spcPts val="0"/>
              </a:spcBef>
              <a:spcAft>
                <a:spcPts val="0"/>
              </a:spcAft>
              <a:buNone/>
            </a:pPr>
            <a:r>
              <a:rPr lang="en-US" sz="1800">
                <a:solidFill>
                  <a:schemeClr val="dk1"/>
                </a:solidFill>
                <a:latin typeface="Century Gothic"/>
                <a:ea typeface="Century Gothic"/>
                <a:cs typeface="Century Gothic"/>
                <a:sym typeface="Century Gothic"/>
              </a:rPr>
              <a:t>Entrepreneur has to fill this gap</a:t>
            </a:r>
            <a:endParaRPr/>
          </a:p>
          <a:p>
            <a:pPr indent="0" lvl="0" marL="0" marR="0" rtl="0" algn="l">
              <a:spcBef>
                <a:spcPts val="0"/>
              </a:spcBef>
              <a:spcAft>
                <a:spcPts val="0"/>
              </a:spcAft>
              <a:buNone/>
            </a:pPr>
            <a:r>
              <a:t/>
            </a:r>
            <a:endParaRPr sz="1800">
              <a:solidFill>
                <a:schemeClr val="dk1"/>
              </a:solidFill>
              <a:latin typeface="Century Gothic"/>
              <a:ea typeface="Century Gothic"/>
              <a:cs typeface="Century Gothic"/>
              <a:sym typeface="Century Gothic"/>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pic>
        <p:nvPicPr>
          <p:cNvPr descr="Industry Paradigms. Market Structure Impacts the Price. - ppt download" id="235" name="Google Shape;235;p30"/>
          <p:cNvPicPr preferRelativeResize="0"/>
          <p:nvPr>
            <p:ph idx="1" type="body"/>
          </p:nvPr>
        </p:nvPicPr>
        <p:blipFill rotWithShape="1">
          <a:blip r:embed="rId3">
            <a:alphaModFix/>
          </a:blip>
          <a:srcRect b="0" l="0" r="0" t="0"/>
          <a:stretch/>
        </p:blipFill>
        <p:spPr>
          <a:xfrm>
            <a:off x="1890943" y="177554"/>
            <a:ext cx="9428085" cy="6125592"/>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31"/>
          <p:cNvSpPr txBox="1"/>
          <p:nvPr>
            <p:ph idx="1" type="body"/>
          </p:nvPr>
        </p:nvSpPr>
        <p:spPr>
          <a:xfrm>
            <a:off x="2340637" y="349189"/>
            <a:ext cx="8915400" cy="3777622"/>
          </a:xfrm>
          <a:prstGeom prst="rect">
            <a:avLst/>
          </a:prstGeom>
          <a:noFill/>
          <a:ln>
            <a:noFill/>
          </a:ln>
        </p:spPr>
        <p:txBody>
          <a:bodyPr anchorCtr="0" anchor="t" bIns="45700" lIns="91425" spcFirstLastPara="1" rIns="91425" wrap="square" tIns="45700">
            <a:normAutofit fontScale="25000" lnSpcReduction="20000"/>
          </a:bodyPr>
          <a:lstStyle/>
          <a:p>
            <a:pPr indent="-342900" lvl="0" marL="342900" rtl="0" algn="l">
              <a:spcBef>
                <a:spcPts val="0"/>
              </a:spcBef>
              <a:spcAft>
                <a:spcPts val="0"/>
              </a:spcAft>
              <a:buSzPct val="100000"/>
              <a:buChar char="🠶"/>
            </a:pPr>
            <a:r>
              <a:rPr lang="en-US" sz="12800"/>
              <a:t>Traits of Entrepreneurship </a:t>
            </a:r>
            <a:endParaRPr/>
          </a:p>
          <a:p>
            <a:pPr indent="-139700" lvl="0" marL="342900" rtl="0" algn="l">
              <a:spcBef>
                <a:spcPts val="1000"/>
              </a:spcBef>
              <a:spcAft>
                <a:spcPts val="0"/>
              </a:spcAft>
              <a:buSzPct val="100000"/>
              <a:buNone/>
            </a:pPr>
            <a:r>
              <a:t/>
            </a:r>
            <a:endParaRPr sz="12800"/>
          </a:p>
          <a:p>
            <a:pPr indent="-342900" lvl="0" marL="342900" rtl="0" algn="l">
              <a:spcBef>
                <a:spcPts val="1000"/>
              </a:spcBef>
              <a:spcAft>
                <a:spcPts val="0"/>
              </a:spcAft>
              <a:buSzPct val="100000"/>
              <a:buChar char="🠶"/>
            </a:pPr>
            <a:r>
              <a:rPr lang="en-US" sz="9800"/>
              <a:t>Recognizing the market trends</a:t>
            </a:r>
            <a:endParaRPr/>
          </a:p>
          <a:p>
            <a:pPr indent="-187325" lvl="0" marL="342900" rtl="0" algn="l">
              <a:spcBef>
                <a:spcPts val="1000"/>
              </a:spcBef>
              <a:spcAft>
                <a:spcPts val="0"/>
              </a:spcAft>
              <a:buSzPct val="100000"/>
              <a:buNone/>
            </a:pPr>
            <a:r>
              <a:t/>
            </a:r>
            <a:endParaRPr sz="9800"/>
          </a:p>
          <a:p>
            <a:pPr indent="-342900" lvl="0" marL="342900" rtl="0" algn="l">
              <a:spcBef>
                <a:spcPts val="1000"/>
              </a:spcBef>
              <a:spcAft>
                <a:spcPts val="0"/>
              </a:spcAft>
              <a:buSzPct val="100000"/>
              <a:buChar char="🠶"/>
            </a:pPr>
            <a:r>
              <a:rPr lang="en-US" sz="9800"/>
              <a:t>Develop goods/processes in demand but not in supply</a:t>
            </a:r>
            <a:endParaRPr/>
          </a:p>
          <a:p>
            <a:pPr indent="-187325" lvl="0" marL="342900" rtl="0" algn="l">
              <a:spcBef>
                <a:spcPts val="1000"/>
              </a:spcBef>
              <a:spcAft>
                <a:spcPts val="0"/>
              </a:spcAft>
              <a:buSzPct val="100000"/>
              <a:buNone/>
            </a:pPr>
            <a:r>
              <a:t/>
            </a:r>
            <a:endParaRPr sz="9800"/>
          </a:p>
          <a:p>
            <a:pPr indent="-342900" lvl="0" marL="342900" rtl="0" algn="l">
              <a:spcBef>
                <a:spcPts val="1000"/>
              </a:spcBef>
              <a:spcAft>
                <a:spcPts val="0"/>
              </a:spcAft>
              <a:buSzPct val="100000"/>
              <a:buChar char="🠶"/>
            </a:pPr>
            <a:r>
              <a:rPr lang="en-US" sz="9800"/>
              <a:t>Develop profitable activities</a:t>
            </a:r>
            <a:endParaRPr/>
          </a:p>
          <a:p>
            <a:pPr indent="-187325" lvl="0" marL="342900" rtl="0" algn="l">
              <a:spcBef>
                <a:spcPts val="1000"/>
              </a:spcBef>
              <a:spcAft>
                <a:spcPts val="0"/>
              </a:spcAft>
              <a:buSzPct val="100000"/>
              <a:buNone/>
            </a:pPr>
            <a:r>
              <a:t/>
            </a:r>
            <a:endParaRPr sz="9800"/>
          </a:p>
          <a:p>
            <a:pPr indent="-342900" lvl="0" marL="342900" rtl="0" algn="l">
              <a:spcBef>
                <a:spcPts val="1000"/>
              </a:spcBef>
              <a:spcAft>
                <a:spcPts val="0"/>
              </a:spcAft>
              <a:buSzPct val="100000"/>
              <a:buChar char="🠶"/>
            </a:pPr>
            <a:r>
              <a:rPr lang="en-US" sz="9800"/>
              <a:t>Routine Entrepreneurship – Normal business function</a:t>
            </a:r>
            <a:endParaRPr/>
          </a:p>
          <a:p>
            <a:pPr indent="-187325" lvl="0" marL="342900" rtl="0" algn="l">
              <a:spcBef>
                <a:spcPts val="1000"/>
              </a:spcBef>
              <a:spcAft>
                <a:spcPts val="0"/>
              </a:spcAft>
              <a:buSzPct val="100000"/>
              <a:buNone/>
            </a:pPr>
            <a:r>
              <a:t/>
            </a:r>
            <a:endParaRPr sz="9800"/>
          </a:p>
          <a:p>
            <a:pPr indent="-342900" lvl="0" marL="342900" rtl="0" algn="l">
              <a:spcBef>
                <a:spcPts val="1000"/>
              </a:spcBef>
              <a:spcAft>
                <a:spcPts val="0"/>
              </a:spcAft>
              <a:buSzPct val="100000"/>
              <a:buChar char="🠶"/>
            </a:pPr>
            <a:r>
              <a:rPr lang="en-US" sz="9800"/>
              <a:t>Innovative Entrepreneurship – Markets are imperfect - Gap filler and Input completion</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 name="Shape 244"/>
        <p:cNvGrpSpPr/>
        <p:nvPr/>
      </p:nvGrpSpPr>
      <p:grpSpPr>
        <a:xfrm>
          <a:off x="0" y="0"/>
          <a:ext cx="0" cy="0"/>
          <a:chOff x="0" y="0"/>
          <a:chExt cx="0" cy="0"/>
        </a:xfrm>
      </p:grpSpPr>
      <p:pic>
        <p:nvPicPr>
          <p:cNvPr descr="McClelland Theory of Need - Achievement, Affiliation, Power ..." id="245" name="Google Shape;245;p32"/>
          <p:cNvPicPr preferRelativeResize="0"/>
          <p:nvPr>
            <p:ph idx="1" type="body"/>
          </p:nvPr>
        </p:nvPicPr>
        <p:blipFill rotWithShape="1">
          <a:blip r:embed="rId3">
            <a:alphaModFix/>
          </a:blip>
          <a:srcRect b="0" l="0" r="0" t="0"/>
          <a:stretch/>
        </p:blipFill>
        <p:spPr>
          <a:xfrm>
            <a:off x="1438183" y="0"/>
            <a:ext cx="10484527" cy="6312023"/>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pic>
        <p:nvPicPr>
          <p:cNvPr descr="BASICS OF PRINCIPLES OF MANAGEMENT" id="250" name="Google Shape;250;p33"/>
          <p:cNvPicPr preferRelativeResize="0"/>
          <p:nvPr>
            <p:ph idx="1" type="body"/>
          </p:nvPr>
        </p:nvPicPr>
        <p:blipFill rotWithShape="1">
          <a:blip r:embed="rId3">
            <a:alphaModFix/>
          </a:blip>
          <a:srcRect b="0" l="0" r="0" t="0"/>
          <a:stretch/>
        </p:blipFill>
        <p:spPr>
          <a:xfrm>
            <a:off x="221942" y="0"/>
            <a:ext cx="11970058" cy="6747029"/>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pic>
        <p:nvPicPr>
          <p:cNvPr descr="Introduction. Definition - An entrepreneur is an innovator or ..." id="255" name="Google Shape;255;p34"/>
          <p:cNvPicPr preferRelativeResize="0"/>
          <p:nvPr>
            <p:ph idx="1" type="body"/>
          </p:nvPr>
        </p:nvPicPr>
        <p:blipFill rotWithShape="1">
          <a:blip r:embed="rId3">
            <a:alphaModFix/>
          </a:blip>
          <a:srcRect b="0" l="0" r="0" t="0"/>
          <a:stretch/>
        </p:blipFill>
        <p:spPr>
          <a:xfrm>
            <a:off x="1571348" y="1"/>
            <a:ext cx="10528916" cy="6791416"/>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pic>
        <p:nvPicPr>
          <p:cNvPr descr="what is the importance of financial information for entrepreneurs?" id="260" name="Google Shape;260;p35"/>
          <p:cNvPicPr preferRelativeResize="0"/>
          <p:nvPr>
            <p:ph idx="1" type="body"/>
          </p:nvPr>
        </p:nvPicPr>
        <p:blipFill rotWithShape="1">
          <a:blip r:embed="rId3">
            <a:alphaModFix/>
          </a:blip>
          <a:srcRect b="0" l="0" r="0" t="0"/>
          <a:stretch/>
        </p:blipFill>
        <p:spPr>
          <a:xfrm>
            <a:off x="408373" y="0"/>
            <a:ext cx="11674136" cy="6764784"/>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p36"/>
          <p:cNvSpPr txBox="1"/>
          <p:nvPr>
            <p:ph type="title"/>
          </p:nvPr>
        </p:nvSpPr>
        <p:spPr>
          <a:xfrm>
            <a:off x="2592925" y="624110"/>
            <a:ext cx="8911687" cy="128089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262626"/>
              </a:buClr>
              <a:buSzPts val="3600"/>
              <a:buFont typeface="Century Gothic"/>
              <a:buNone/>
            </a:pPr>
            <a:r>
              <a:t/>
            </a:r>
            <a:endParaRPr/>
          </a:p>
        </p:txBody>
      </p:sp>
      <p:pic>
        <p:nvPicPr>
          <p:cNvPr descr="McClelland´s Theory Of Needs | Organisational Behavior | MeanThat ..." id="266" name="Google Shape;266;p36"/>
          <p:cNvPicPr preferRelativeResize="0"/>
          <p:nvPr>
            <p:ph idx="1" type="body"/>
          </p:nvPr>
        </p:nvPicPr>
        <p:blipFill rotWithShape="1">
          <a:blip r:embed="rId3">
            <a:alphaModFix/>
          </a:blip>
          <a:srcRect b="0" l="0" r="0" t="0"/>
          <a:stretch/>
        </p:blipFill>
        <p:spPr>
          <a:xfrm>
            <a:off x="1" y="0"/>
            <a:ext cx="12192000" cy="6858000"/>
          </a:xfrm>
          <a:prstGeom prst="rect">
            <a:avLst/>
          </a:prstGeom>
          <a:noFill/>
          <a:ln>
            <a:noFill/>
          </a:ln>
        </p:spPr>
      </p:pic>
      <p:sp>
        <p:nvSpPr>
          <p:cNvPr id="267" name="Google Shape;267;p36"/>
          <p:cNvSpPr txBox="1"/>
          <p:nvPr/>
        </p:nvSpPr>
        <p:spPr>
          <a:xfrm>
            <a:off x="7111014" y="3741029"/>
            <a:ext cx="2530136"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rgbClr val="FF0000"/>
                </a:solidFill>
                <a:latin typeface="Century Gothic"/>
                <a:ea typeface="Century Gothic"/>
                <a:cs typeface="Century Gothic"/>
                <a:sym typeface="Century Gothic"/>
              </a:rPr>
              <a:t>Gambling</a:t>
            </a:r>
            <a:endParaRPr sz="1800">
              <a:solidFill>
                <a:schemeClr val="dk1"/>
              </a:solidFill>
              <a:latin typeface="Century Gothic"/>
              <a:ea typeface="Century Gothic"/>
              <a:cs typeface="Century Gothic"/>
              <a:sym typeface="Century Gothic"/>
            </a:endParaRPr>
          </a:p>
        </p:txBody>
      </p:sp>
      <p:sp>
        <p:nvSpPr>
          <p:cNvPr id="268" name="Google Shape;268;p36"/>
          <p:cNvSpPr txBox="1"/>
          <p:nvPr/>
        </p:nvSpPr>
        <p:spPr>
          <a:xfrm>
            <a:off x="2503503" y="3741029"/>
            <a:ext cx="2254928"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rgbClr val="FF0000"/>
                </a:solidFill>
                <a:latin typeface="Century Gothic"/>
                <a:ea typeface="Century Gothic"/>
                <a:cs typeface="Century Gothic"/>
                <a:sym typeface="Century Gothic"/>
              </a:rPr>
              <a:t>Low rewards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pic>
        <p:nvPicPr>
          <p:cNvPr id="169" name="Google Shape;169;p19"/>
          <p:cNvPicPr preferRelativeResize="0"/>
          <p:nvPr/>
        </p:nvPicPr>
        <p:blipFill rotWithShape="1">
          <a:blip r:embed="rId3">
            <a:alphaModFix/>
          </a:blip>
          <a:srcRect b="0" l="0" r="0" t="0"/>
          <a:stretch/>
        </p:blipFill>
        <p:spPr>
          <a:xfrm>
            <a:off x="0" y="0"/>
            <a:ext cx="12192000" cy="6386794"/>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pic>
        <p:nvPicPr>
          <p:cNvPr descr="2. Need Theories - PSYCH 484: Work Attitudes and Job Motivation ..." id="273" name="Google Shape;273;p37"/>
          <p:cNvPicPr preferRelativeResize="0"/>
          <p:nvPr>
            <p:ph idx="1" type="body"/>
          </p:nvPr>
        </p:nvPicPr>
        <p:blipFill rotWithShape="1">
          <a:blip r:embed="rId3">
            <a:alphaModFix/>
          </a:blip>
          <a:srcRect b="0" l="0" r="0" t="0"/>
          <a:stretch/>
        </p:blipFill>
        <p:spPr>
          <a:xfrm>
            <a:off x="230819" y="0"/>
            <a:ext cx="11961181" cy="685800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pic>
        <p:nvPicPr>
          <p:cNvPr descr="Module1 entrepreneur" id="278" name="Google Shape;278;p38"/>
          <p:cNvPicPr preferRelativeResize="0"/>
          <p:nvPr>
            <p:ph idx="1" type="body"/>
          </p:nvPr>
        </p:nvPicPr>
        <p:blipFill rotWithShape="1">
          <a:blip r:embed="rId3">
            <a:alphaModFix/>
          </a:blip>
          <a:srcRect b="0" l="0" r="0" t="0"/>
          <a:stretch/>
        </p:blipFill>
        <p:spPr>
          <a:xfrm>
            <a:off x="1686757" y="766763"/>
            <a:ext cx="10253709" cy="5349952"/>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pic>
        <p:nvPicPr>
          <p:cNvPr descr="Module1 entrepreneur" id="283" name="Google Shape;283;p39"/>
          <p:cNvPicPr preferRelativeResize="0"/>
          <p:nvPr>
            <p:ph idx="1" type="body"/>
          </p:nvPr>
        </p:nvPicPr>
        <p:blipFill rotWithShape="1">
          <a:blip r:embed="rId3">
            <a:alphaModFix/>
          </a:blip>
          <a:srcRect b="0" l="0" r="0" t="0"/>
          <a:stretch/>
        </p:blipFill>
        <p:spPr>
          <a:xfrm>
            <a:off x="435006" y="88777"/>
            <a:ext cx="11756993" cy="6525087"/>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pic>
        <p:nvPicPr>
          <p:cNvPr descr="PPT - Introduction PowerPoint Presentation, free download - ID:2018826" id="288" name="Google Shape;288;p40"/>
          <p:cNvPicPr preferRelativeResize="0"/>
          <p:nvPr>
            <p:ph idx="1" type="body"/>
          </p:nvPr>
        </p:nvPicPr>
        <p:blipFill rotWithShape="1">
          <a:blip r:embed="rId3">
            <a:alphaModFix/>
          </a:blip>
          <a:srcRect b="0" l="0" r="0" t="0"/>
          <a:stretch/>
        </p:blipFill>
        <p:spPr>
          <a:xfrm>
            <a:off x="319596" y="71021"/>
            <a:ext cx="11762913" cy="615222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 name="Shape 292"/>
        <p:cNvGrpSpPr/>
        <p:nvPr/>
      </p:nvGrpSpPr>
      <p:grpSpPr>
        <a:xfrm>
          <a:off x="0" y="0"/>
          <a:ext cx="0" cy="0"/>
          <a:chOff x="0" y="0"/>
          <a:chExt cx="0" cy="0"/>
        </a:xfrm>
      </p:grpSpPr>
      <p:pic>
        <p:nvPicPr>
          <p:cNvPr descr="Module1 entrepreneur" id="293" name="Google Shape;293;p41"/>
          <p:cNvPicPr preferRelativeResize="0"/>
          <p:nvPr>
            <p:ph idx="1" type="body"/>
          </p:nvPr>
        </p:nvPicPr>
        <p:blipFill rotWithShape="1">
          <a:blip r:embed="rId3">
            <a:alphaModFix/>
          </a:blip>
          <a:srcRect b="0" l="0" r="0" t="0"/>
          <a:stretch/>
        </p:blipFill>
        <p:spPr>
          <a:xfrm>
            <a:off x="195309" y="106531"/>
            <a:ext cx="11887200" cy="6649375"/>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pic>
        <p:nvPicPr>
          <p:cNvPr descr="PPT - Introduction PowerPoint Presentation, free download - ID:2018826" id="298" name="Google Shape;298;p42"/>
          <p:cNvPicPr preferRelativeResize="0"/>
          <p:nvPr>
            <p:ph idx="1" type="body"/>
          </p:nvPr>
        </p:nvPicPr>
        <p:blipFill rotWithShape="1">
          <a:blip r:embed="rId3">
            <a:alphaModFix/>
          </a:blip>
          <a:srcRect b="0" l="0" r="0" t="0"/>
          <a:stretch/>
        </p:blipFill>
        <p:spPr>
          <a:xfrm>
            <a:off x="363984" y="150920"/>
            <a:ext cx="11585360" cy="6498455"/>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2" name="Shape 302"/>
        <p:cNvGrpSpPr/>
        <p:nvPr/>
      </p:nvGrpSpPr>
      <p:grpSpPr>
        <a:xfrm>
          <a:off x="0" y="0"/>
          <a:ext cx="0" cy="0"/>
          <a:chOff x="0" y="0"/>
          <a:chExt cx="0" cy="0"/>
        </a:xfrm>
      </p:grpSpPr>
      <p:pic>
        <p:nvPicPr>
          <p:cNvPr descr="Module1 entrepreneur" id="303" name="Google Shape;303;p43"/>
          <p:cNvPicPr preferRelativeResize="0"/>
          <p:nvPr>
            <p:ph idx="1" type="body"/>
          </p:nvPr>
        </p:nvPicPr>
        <p:blipFill rotWithShape="1">
          <a:blip r:embed="rId3">
            <a:alphaModFix/>
          </a:blip>
          <a:srcRect b="0" l="0" r="0" t="0"/>
          <a:stretch/>
        </p:blipFill>
        <p:spPr>
          <a:xfrm>
            <a:off x="612559" y="124288"/>
            <a:ext cx="11434439" cy="6649374"/>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7" name="Shape 307"/>
        <p:cNvGrpSpPr/>
        <p:nvPr/>
      </p:nvGrpSpPr>
      <p:grpSpPr>
        <a:xfrm>
          <a:off x="0" y="0"/>
          <a:ext cx="0" cy="0"/>
          <a:chOff x="0" y="0"/>
          <a:chExt cx="0" cy="0"/>
        </a:xfrm>
      </p:grpSpPr>
      <p:pic>
        <p:nvPicPr>
          <p:cNvPr descr="Frank H. Knight on Uncertainty and Profit: Manager Versus ..." id="308" name="Google Shape;308;p44"/>
          <p:cNvPicPr preferRelativeResize="0"/>
          <p:nvPr>
            <p:ph idx="1" type="body"/>
          </p:nvPr>
        </p:nvPicPr>
        <p:blipFill rotWithShape="1">
          <a:blip r:embed="rId3">
            <a:alphaModFix/>
          </a:blip>
          <a:srcRect b="0" l="0" r="0" t="0"/>
          <a:stretch/>
        </p:blipFill>
        <p:spPr>
          <a:xfrm>
            <a:off x="1597981" y="923278"/>
            <a:ext cx="9729926" cy="5326602"/>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 name="Shape 312"/>
        <p:cNvGrpSpPr/>
        <p:nvPr/>
      </p:nvGrpSpPr>
      <p:grpSpPr>
        <a:xfrm>
          <a:off x="0" y="0"/>
          <a:ext cx="0" cy="0"/>
          <a:chOff x="0" y="0"/>
          <a:chExt cx="0" cy="0"/>
        </a:xfrm>
      </p:grpSpPr>
      <p:sp>
        <p:nvSpPr>
          <p:cNvPr id="313" name="Google Shape;313;p45"/>
          <p:cNvSpPr txBox="1"/>
          <p:nvPr>
            <p:ph type="title"/>
          </p:nvPr>
        </p:nvSpPr>
        <p:spPr>
          <a:xfrm>
            <a:off x="2078020" y="153594"/>
            <a:ext cx="8911687" cy="128089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262626"/>
              </a:buClr>
              <a:buSzPts val="3600"/>
              <a:buFont typeface="Century Gothic"/>
              <a:buNone/>
            </a:pPr>
            <a:r>
              <a:rPr lang="en-US"/>
              <a:t>TWO TYPES OF RISK</a:t>
            </a:r>
            <a:endParaRPr/>
          </a:p>
        </p:txBody>
      </p:sp>
      <p:sp>
        <p:nvSpPr>
          <p:cNvPr id="314" name="Google Shape;314;p45"/>
          <p:cNvSpPr txBox="1"/>
          <p:nvPr>
            <p:ph idx="1" type="body"/>
          </p:nvPr>
        </p:nvSpPr>
        <p:spPr>
          <a:xfrm>
            <a:off x="949911" y="1546003"/>
            <a:ext cx="10679837" cy="4687887"/>
          </a:xfrm>
          <a:prstGeom prst="rect">
            <a:avLst/>
          </a:prstGeom>
          <a:noFill/>
          <a:ln>
            <a:noFill/>
          </a:ln>
        </p:spPr>
        <p:txBody>
          <a:bodyPr anchorCtr="0" anchor="t" bIns="45700" lIns="91425" spcFirstLastPara="1" rIns="91425" wrap="square" tIns="45700">
            <a:normAutofit lnSpcReduction="10000"/>
          </a:bodyPr>
          <a:lstStyle/>
          <a:p>
            <a:pPr indent="-609600" lvl="0" marL="609600" rtl="0" algn="l">
              <a:spcBef>
                <a:spcPts val="0"/>
              </a:spcBef>
              <a:spcAft>
                <a:spcPts val="0"/>
              </a:spcAft>
              <a:buSzPts val="2800"/>
              <a:buFont typeface="Noto Sans Symbols"/>
              <a:buAutoNum type="arabicPeriod"/>
            </a:pPr>
            <a:r>
              <a:rPr lang="en-US" sz="2800"/>
              <a:t>Insurable Risks:</a:t>
            </a:r>
            <a:endParaRPr/>
          </a:p>
          <a:p>
            <a:pPr indent="-609600" lvl="0" marL="609600" rtl="0" algn="l">
              <a:spcBef>
                <a:spcPts val="1000"/>
              </a:spcBef>
              <a:spcAft>
                <a:spcPts val="0"/>
              </a:spcAft>
              <a:buSzPts val="2800"/>
              <a:buChar char="🠶"/>
            </a:pPr>
            <a:r>
              <a:rPr lang="en-US" sz="2800"/>
              <a:t>These are</a:t>
            </a:r>
            <a:r>
              <a:rPr lang="en-US"/>
              <a:t> </a:t>
            </a:r>
            <a:r>
              <a:rPr lang="en-US" sz="2800"/>
              <a:t>predictable/measurable and which are insurable for – fire, theft, flood, accident etc (which are the risks in business).</a:t>
            </a:r>
            <a:endParaRPr/>
          </a:p>
          <a:p>
            <a:pPr indent="0" lvl="0" marL="0" rtl="0" algn="l">
              <a:spcBef>
                <a:spcPts val="1000"/>
              </a:spcBef>
              <a:spcAft>
                <a:spcPts val="0"/>
              </a:spcAft>
              <a:buSzPts val="2800"/>
              <a:buNone/>
            </a:pPr>
            <a:r>
              <a:t/>
            </a:r>
            <a:endParaRPr sz="2800"/>
          </a:p>
          <a:p>
            <a:pPr indent="-609600" lvl="0" marL="609600" rtl="0" algn="l">
              <a:spcBef>
                <a:spcPts val="1000"/>
              </a:spcBef>
              <a:spcAft>
                <a:spcPts val="0"/>
              </a:spcAft>
              <a:buSzPts val="2800"/>
              <a:buFont typeface="Noto Sans Symbols"/>
              <a:buAutoNum type="arabicPeriod" startAt="2"/>
            </a:pPr>
            <a:r>
              <a:rPr lang="en-US" sz="2800">
                <a:solidFill>
                  <a:srgbClr val="FF0000"/>
                </a:solidFill>
              </a:rPr>
              <a:t>Non Insurable Risks (Uncertainty):</a:t>
            </a:r>
            <a:endParaRPr/>
          </a:p>
          <a:p>
            <a:pPr indent="-609600" lvl="0" marL="609600" rtl="0" algn="l">
              <a:spcBef>
                <a:spcPts val="1000"/>
              </a:spcBef>
              <a:spcAft>
                <a:spcPts val="0"/>
              </a:spcAft>
              <a:buSzPts val="2800"/>
              <a:buChar char="🠶"/>
            </a:pPr>
            <a:r>
              <a:rPr lang="en-US" sz="2800"/>
              <a:t>These are unforeseeable risks or cannot be measured/identified. For instance, competitive risks, technical risks, risk of government risk arising out of business cycle.</a:t>
            </a:r>
            <a:endParaRPr/>
          </a:p>
          <a:p>
            <a:pPr indent="-431800" lvl="0" marL="609600" rtl="0" algn="l">
              <a:spcBef>
                <a:spcPts val="1000"/>
              </a:spcBef>
              <a:spcAft>
                <a:spcPts val="0"/>
              </a:spcAft>
              <a:buSzPts val="2800"/>
              <a:buFont typeface="Noto Sans Symbols"/>
              <a:buNone/>
            </a:pPr>
            <a:r>
              <a:t/>
            </a:r>
            <a:endParaRPr sz="2800"/>
          </a:p>
          <a:p>
            <a:pPr indent="-431800" lvl="0" marL="609600" rtl="0" algn="l">
              <a:spcBef>
                <a:spcPts val="1000"/>
              </a:spcBef>
              <a:spcAft>
                <a:spcPts val="0"/>
              </a:spcAft>
              <a:buSzPts val="2800"/>
              <a:buNone/>
            </a:pPr>
            <a:r>
              <a:t/>
            </a:r>
            <a:endParaRPr sz="280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pic>
        <p:nvPicPr>
          <p:cNvPr descr="Entrepreneurship Development- Unit 2" id="319" name="Google Shape;319;p46"/>
          <p:cNvPicPr preferRelativeResize="0"/>
          <p:nvPr>
            <p:ph idx="1" type="body"/>
          </p:nvPr>
        </p:nvPicPr>
        <p:blipFill rotWithShape="1">
          <a:blip r:embed="rId3">
            <a:alphaModFix/>
          </a:blip>
          <a:srcRect b="0" l="0" r="0" t="0"/>
          <a:stretch/>
        </p:blipFill>
        <p:spPr>
          <a:xfrm>
            <a:off x="363985" y="97654"/>
            <a:ext cx="11594236" cy="643631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pic>
        <p:nvPicPr>
          <p:cNvPr id="174" name="Google Shape;174;p20"/>
          <p:cNvPicPr preferRelativeResize="0"/>
          <p:nvPr/>
        </p:nvPicPr>
        <p:blipFill rotWithShape="1">
          <a:blip r:embed="rId3">
            <a:alphaModFix/>
          </a:blip>
          <a:srcRect b="0" l="0" r="0" t="0"/>
          <a:stretch/>
        </p:blipFill>
        <p:spPr>
          <a:xfrm>
            <a:off x="83974" y="0"/>
            <a:ext cx="12108025" cy="6837630"/>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pic>
        <p:nvPicPr>
          <p:cNvPr descr="ECONOMICS FOR MANAGERS. Unit 1: Managerial Economics: Meaning ..." id="324" name="Google Shape;324;p47"/>
          <p:cNvPicPr preferRelativeResize="0"/>
          <p:nvPr>
            <p:ph idx="1" type="body"/>
          </p:nvPr>
        </p:nvPicPr>
        <p:blipFill rotWithShape="1">
          <a:blip r:embed="rId3">
            <a:alphaModFix/>
          </a:blip>
          <a:srcRect b="0" l="0" r="0" t="0"/>
          <a:stretch/>
        </p:blipFill>
        <p:spPr>
          <a:xfrm>
            <a:off x="861135" y="159798"/>
            <a:ext cx="10955044" cy="6462944"/>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sp>
        <p:nvSpPr>
          <p:cNvPr id="329" name="Google Shape;329;p48"/>
          <p:cNvSpPr txBox="1"/>
          <p:nvPr>
            <p:ph idx="1" type="body"/>
          </p:nvPr>
        </p:nvSpPr>
        <p:spPr>
          <a:xfrm>
            <a:off x="967666" y="730928"/>
            <a:ext cx="11043822" cy="6051612"/>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2400"/>
              <a:buChar char="🠶"/>
            </a:pPr>
            <a:r>
              <a:rPr lang="en-US" sz="2400"/>
              <a:t>There is no provision for insurance against the commercial losses which may arise due to price decisions, output, product variation etc. </a:t>
            </a:r>
            <a:endParaRPr/>
          </a:p>
          <a:p>
            <a:pPr indent="0" lvl="0" marL="0" rtl="0" algn="l">
              <a:spcBef>
                <a:spcPts val="1000"/>
              </a:spcBef>
              <a:spcAft>
                <a:spcPts val="0"/>
              </a:spcAft>
              <a:buSzPts val="2400"/>
              <a:buNone/>
            </a:pPr>
            <a:r>
              <a:t/>
            </a:r>
            <a:endParaRPr sz="2400"/>
          </a:p>
          <a:p>
            <a:pPr indent="-342900" lvl="0" marL="342900" rtl="0" algn="l">
              <a:spcBef>
                <a:spcPts val="1000"/>
              </a:spcBef>
              <a:spcAft>
                <a:spcPts val="0"/>
              </a:spcAft>
              <a:buSzPts val="2400"/>
              <a:buChar char="🠶"/>
            </a:pPr>
            <a:r>
              <a:rPr lang="en-US" sz="2400"/>
              <a:t>Entrepreneurs claim profit as rewards for undertaking these non-insurable risks or uncertainties. </a:t>
            </a:r>
            <a:endParaRPr/>
          </a:p>
          <a:p>
            <a:pPr indent="0" lvl="0" marL="0" rtl="0" algn="l">
              <a:spcBef>
                <a:spcPts val="1000"/>
              </a:spcBef>
              <a:spcAft>
                <a:spcPts val="0"/>
              </a:spcAft>
              <a:buSzPts val="2400"/>
              <a:buNone/>
            </a:pPr>
            <a:r>
              <a:t/>
            </a:r>
            <a:endParaRPr sz="2400"/>
          </a:p>
          <a:p>
            <a:pPr indent="-342900" lvl="0" marL="342900" rtl="0" algn="l">
              <a:spcBef>
                <a:spcPts val="1000"/>
              </a:spcBef>
              <a:spcAft>
                <a:spcPts val="0"/>
              </a:spcAft>
              <a:buSzPts val="2400"/>
              <a:buChar char="🠶"/>
            </a:pPr>
            <a:r>
              <a:rPr lang="en-US" sz="2400"/>
              <a:t>According to Knight </a:t>
            </a:r>
            <a:r>
              <a:rPr lang="en-US" sz="2400">
                <a:solidFill>
                  <a:srgbClr val="FF0000"/>
                </a:solidFill>
              </a:rPr>
              <a:t>uncertainty </a:t>
            </a:r>
            <a:r>
              <a:rPr lang="en-US" sz="2400"/>
              <a:t>in production can be thought of as factor of production like other factors say land, labour, capital etc. </a:t>
            </a:r>
            <a:endParaRPr/>
          </a:p>
          <a:p>
            <a:pPr indent="0" lvl="0" marL="0" rtl="0" algn="l">
              <a:spcBef>
                <a:spcPts val="1000"/>
              </a:spcBef>
              <a:spcAft>
                <a:spcPts val="0"/>
              </a:spcAft>
              <a:buSzPts val="2400"/>
              <a:buNone/>
            </a:pPr>
            <a:r>
              <a:t/>
            </a:r>
            <a:endParaRPr sz="2400"/>
          </a:p>
          <a:p>
            <a:pPr indent="-342900" lvl="0" marL="342900" rtl="0" algn="l">
              <a:spcBef>
                <a:spcPts val="1000"/>
              </a:spcBef>
              <a:spcAft>
                <a:spcPts val="0"/>
              </a:spcAft>
              <a:buSzPts val="2400"/>
              <a:buChar char="🠶"/>
            </a:pPr>
            <a:r>
              <a:rPr lang="en-US" sz="2400"/>
              <a:t>The price for undertaking this uncertainty is, therefore, considered as part of cost of production. </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 name="Shape 333"/>
        <p:cNvGrpSpPr/>
        <p:nvPr/>
      </p:nvGrpSpPr>
      <p:grpSpPr>
        <a:xfrm>
          <a:off x="0" y="0"/>
          <a:ext cx="0" cy="0"/>
          <a:chOff x="0" y="0"/>
          <a:chExt cx="0" cy="0"/>
        </a:xfrm>
      </p:grpSpPr>
      <p:sp>
        <p:nvSpPr>
          <p:cNvPr id="334" name="Google Shape;334;p49"/>
          <p:cNvSpPr txBox="1"/>
          <p:nvPr>
            <p:ph idx="1" type="body"/>
          </p:nvPr>
        </p:nvSpPr>
        <p:spPr>
          <a:xfrm>
            <a:off x="1260629" y="1174812"/>
            <a:ext cx="10546671" cy="5447930"/>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2400"/>
              <a:buChar char="🠶"/>
            </a:pPr>
            <a:r>
              <a:rPr lang="en-US" sz="2400"/>
              <a:t>One important theory of entrepreneurial behaviour has been propounded by Hagen which is referred to as the withdrawal of status respect</a:t>
            </a:r>
            <a:endParaRPr/>
          </a:p>
          <a:p>
            <a:pPr indent="-190500" lvl="0" marL="342900" rtl="0" algn="l">
              <a:spcBef>
                <a:spcPts val="1000"/>
              </a:spcBef>
              <a:spcAft>
                <a:spcPts val="0"/>
              </a:spcAft>
              <a:buSzPts val="2400"/>
              <a:buNone/>
            </a:pPr>
            <a:r>
              <a:t/>
            </a:r>
            <a:endParaRPr sz="2400"/>
          </a:p>
          <a:p>
            <a:pPr indent="-342900" lvl="0" marL="342900" rtl="0" algn="l">
              <a:spcBef>
                <a:spcPts val="1000"/>
              </a:spcBef>
              <a:spcAft>
                <a:spcPts val="0"/>
              </a:spcAft>
              <a:buSzPts val="2400"/>
              <a:buChar char="🠶"/>
            </a:pPr>
            <a:r>
              <a:rPr lang="en-US" sz="2400"/>
              <a:t>Hagen considers the withdrawal of status, of respect, as the trigger mechanism for changes in personality formation. </a:t>
            </a:r>
            <a:endParaRPr/>
          </a:p>
          <a:p>
            <a:pPr indent="0" lvl="0" marL="0" rtl="0" algn="l">
              <a:spcBef>
                <a:spcPts val="1000"/>
              </a:spcBef>
              <a:spcAft>
                <a:spcPts val="0"/>
              </a:spcAft>
              <a:buSzPts val="2400"/>
              <a:buNone/>
            </a:pPr>
            <a:r>
              <a:t/>
            </a:r>
            <a:endParaRPr sz="2400"/>
          </a:p>
          <a:p>
            <a:pPr indent="-342900" lvl="0" marL="342900" rtl="0" algn="l">
              <a:spcBef>
                <a:spcPts val="1000"/>
              </a:spcBef>
              <a:spcAft>
                <a:spcPts val="0"/>
              </a:spcAft>
              <a:buSzPts val="2400"/>
              <a:buChar char="🠶"/>
            </a:pPr>
            <a:r>
              <a:rPr lang="en-US" sz="2400"/>
              <a:t>Status withdrawal occurs when members of some social group perceive that their purposes and values in life are not respected by the groups in the society they respect, and whose esteem they value.</a:t>
            </a:r>
            <a:endParaRPr/>
          </a:p>
        </p:txBody>
      </p:sp>
      <p:sp>
        <p:nvSpPr>
          <p:cNvPr id="335" name="Google Shape;335;p49"/>
          <p:cNvSpPr txBox="1"/>
          <p:nvPr/>
        </p:nvSpPr>
        <p:spPr>
          <a:xfrm>
            <a:off x="2805344" y="239697"/>
            <a:ext cx="7324077" cy="5847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3200">
                <a:solidFill>
                  <a:schemeClr val="dk1"/>
                </a:solidFill>
                <a:latin typeface="Century Gothic"/>
                <a:ea typeface="Century Gothic"/>
                <a:cs typeface="Century Gothic"/>
                <a:sym typeface="Century Gothic"/>
              </a:rPr>
              <a:t>HAGEN THEORY </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9" name="Shape 339"/>
        <p:cNvGrpSpPr/>
        <p:nvPr/>
      </p:nvGrpSpPr>
      <p:grpSpPr>
        <a:xfrm>
          <a:off x="0" y="0"/>
          <a:ext cx="0" cy="0"/>
          <a:chOff x="0" y="0"/>
          <a:chExt cx="0" cy="0"/>
        </a:xfrm>
      </p:grpSpPr>
      <p:pic>
        <p:nvPicPr>
          <p:cNvPr descr="Session 3: Entrepreneurship theories &amp; Reasons for Growth - ppt ..." id="340" name="Google Shape;340;p50"/>
          <p:cNvPicPr preferRelativeResize="0"/>
          <p:nvPr>
            <p:ph idx="1" type="body"/>
          </p:nvPr>
        </p:nvPicPr>
        <p:blipFill rotWithShape="1">
          <a:blip r:embed="rId3">
            <a:alphaModFix/>
          </a:blip>
          <a:srcRect b="0" l="0" r="0" t="0"/>
          <a:stretch/>
        </p:blipFill>
        <p:spPr>
          <a:xfrm>
            <a:off x="1" y="0"/>
            <a:ext cx="12192000" cy="6858000"/>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51"/>
          <p:cNvSpPr txBox="1"/>
          <p:nvPr>
            <p:ph idx="1" type="body"/>
          </p:nvPr>
        </p:nvSpPr>
        <p:spPr>
          <a:xfrm>
            <a:off x="1083075" y="127246"/>
            <a:ext cx="10999434" cy="6730753"/>
          </a:xfrm>
          <a:prstGeom prst="rect">
            <a:avLst/>
          </a:prstGeom>
          <a:noFill/>
          <a:ln>
            <a:noFill/>
          </a:ln>
        </p:spPr>
        <p:txBody>
          <a:bodyPr anchorCtr="0" anchor="t" bIns="45700" lIns="91425" spcFirstLastPara="1" rIns="91425" wrap="square" tIns="45700">
            <a:noAutofit/>
          </a:bodyPr>
          <a:lstStyle/>
          <a:p>
            <a:pPr indent="-342900" lvl="0" marL="342900" rtl="0" algn="l">
              <a:spcBef>
                <a:spcPts val="0"/>
              </a:spcBef>
              <a:spcAft>
                <a:spcPts val="0"/>
              </a:spcAft>
              <a:buSzPts val="2400"/>
              <a:buChar char="🠶"/>
            </a:pPr>
            <a:r>
              <a:rPr lang="en-US" sz="2400"/>
              <a:t>Hagen further postulates that withdrawal of status respect would give to four possible reactions and create four different personality types: </a:t>
            </a:r>
            <a:endParaRPr/>
          </a:p>
          <a:p>
            <a:pPr indent="0" lvl="0" marL="0" rtl="0" algn="l">
              <a:spcBef>
                <a:spcPts val="1000"/>
              </a:spcBef>
              <a:spcAft>
                <a:spcPts val="0"/>
              </a:spcAft>
              <a:buSzPts val="2400"/>
              <a:buNone/>
            </a:pPr>
            <a:r>
              <a:t/>
            </a:r>
            <a:endParaRPr sz="2400"/>
          </a:p>
          <a:p>
            <a:pPr indent="-342900" lvl="0" marL="342900" rtl="0" algn="l">
              <a:spcBef>
                <a:spcPts val="1000"/>
              </a:spcBef>
              <a:spcAft>
                <a:spcPts val="0"/>
              </a:spcAft>
              <a:buSzPts val="2400"/>
              <a:buChar char="🠶"/>
            </a:pPr>
            <a:r>
              <a:rPr lang="en-US" sz="2400"/>
              <a:t>Retreatist: Entrepreneur who continues to work in society but remains indifferent to his work or status. </a:t>
            </a:r>
            <a:endParaRPr/>
          </a:p>
          <a:p>
            <a:pPr indent="0" lvl="0" marL="0" rtl="0" algn="l">
              <a:spcBef>
                <a:spcPts val="1000"/>
              </a:spcBef>
              <a:spcAft>
                <a:spcPts val="0"/>
              </a:spcAft>
              <a:buSzPts val="2400"/>
              <a:buNone/>
            </a:pPr>
            <a:r>
              <a:t/>
            </a:r>
            <a:endParaRPr sz="2400"/>
          </a:p>
          <a:p>
            <a:pPr indent="-342900" lvl="0" marL="342900" rtl="0" algn="l">
              <a:spcBef>
                <a:spcPts val="1000"/>
              </a:spcBef>
              <a:spcAft>
                <a:spcPts val="0"/>
              </a:spcAft>
              <a:buSzPts val="2400"/>
              <a:buChar char="🠶"/>
            </a:pPr>
            <a:r>
              <a:rPr lang="en-US" sz="2400"/>
              <a:t>Ritualist: One who works as per the norms in the society but with no hope of improvement in the working conditions or his status. </a:t>
            </a:r>
            <a:endParaRPr/>
          </a:p>
          <a:p>
            <a:pPr indent="0" lvl="0" marL="0" rtl="0" algn="l">
              <a:spcBef>
                <a:spcPts val="1000"/>
              </a:spcBef>
              <a:spcAft>
                <a:spcPts val="0"/>
              </a:spcAft>
              <a:buSzPts val="2400"/>
              <a:buNone/>
            </a:pPr>
            <a:r>
              <a:t/>
            </a:r>
            <a:endParaRPr sz="2400"/>
          </a:p>
          <a:p>
            <a:pPr indent="-342900" lvl="0" marL="342900" rtl="0" algn="l">
              <a:spcBef>
                <a:spcPts val="1000"/>
              </a:spcBef>
              <a:spcAft>
                <a:spcPts val="0"/>
              </a:spcAft>
              <a:buSzPts val="2400"/>
              <a:buChar char="🠶"/>
            </a:pPr>
            <a:r>
              <a:rPr lang="en-US" sz="2400"/>
              <a:t>Reformist: One who is a rebellion and tries to bring in new ways of working and new society. </a:t>
            </a:r>
            <a:endParaRPr/>
          </a:p>
          <a:p>
            <a:pPr indent="0" lvl="0" marL="0" rtl="0" algn="l">
              <a:spcBef>
                <a:spcPts val="1000"/>
              </a:spcBef>
              <a:spcAft>
                <a:spcPts val="0"/>
              </a:spcAft>
              <a:buSzPts val="2400"/>
              <a:buNone/>
            </a:pPr>
            <a:r>
              <a:t/>
            </a:r>
            <a:endParaRPr sz="2400"/>
          </a:p>
          <a:p>
            <a:pPr indent="-342900" lvl="0" marL="342900" rtl="0" algn="l">
              <a:spcBef>
                <a:spcPts val="1000"/>
              </a:spcBef>
              <a:spcAft>
                <a:spcPts val="0"/>
              </a:spcAft>
              <a:buSzPts val="2400"/>
              <a:buChar char="🠶"/>
            </a:pPr>
            <a:r>
              <a:rPr lang="en-US" sz="2400"/>
              <a:t>Innovator: An entrepreneur who is creative and try to achieve his goals set by himself.</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 name="Shape 349"/>
        <p:cNvGrpSpPr/>
        <p:nvPr/>
      </p:nvGrpSpPr>
      <p:grpSpPr>
        <a:xfrm>
          <a:off x="0" y="0"/>
          <a:ext cx="0" cy="0"/>
          <a:chOff x="0" y="0"/>
          <a:chExt cx="0" cy="0"/>
        </a:xfrm>
      </p:grpSpPr>
      <p:sp>
        <p:nvSpPr>
          <p:cNvPr id="350" name="Google Shape;350;p52"/>
          <p:cNvSpPr txBox="1"/>
          <p:nvPr>
            <p:ph idx="1" type="body"/>
          </p:nvPr>
        </p:nvSpPr>
        <p:spPr>
          <a:xfrm>
            <a:off x="988381" y="97654"/>
            <a:ext cx="11203619" cy="6462944"/>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2400"/>
              <a:buChar char="🠶"/>
            </a:pPr>
            <a:r>
              <a:rPr lang="en-US" sz="2400"/>
              <a:t>The creativity of a disadvantaged minority group is the main source of entrepreneurship. </a:t>
            </a:r>
            <a:endParaRPr/>
          </a:p>
          <a:p>
            <a:pPr indent="0" lvl="0" marL="0" rtl="0" algn="l">
              <a:spcBef>
                <a:spcPts val="1000"/>
              </a:spcBef>
              <a:spcAft>
                <a:spcPts val="0"/>
              </a:spcAft>
              <a:buSzPts val="2400"/>
              <a:buNone/>
            </a:pPr>
            <a:r>
              <a:t/>
            </a:r>
            <a:endParaRPr sz="2400"/>
          </a:p>
          <a:p>
            <a:pPr indent="0" lvl="0" marL="0" rtl="0" algn="l">
              <a:spcBef>
                <a:spcPts val="1000"/>
              </a:spcBef>
              <a:spcAft>
                <a:spcPts val="0"/>
              </a:spcAft>
              <a:buSzPts val="2400"/>
              <a:buNone/>
            </a:pPr>
            <a:r>
              <a:t/>
            </a:r>
            <a:endParaRPr sz="2400"/>
          </a:p>
          <a:p>
            <a:pPr indent="-342900" lvl="0" marL="342900" rtl="0" algn="l">
              <a:spcBef>
                <a:spcPts val="1000"/>
              </a:spcBef>
              <a:spcAft>
                <a:spcPts val="0"/>
              </a:spcAft>
              <a:buSzPts val="2400"/>
              <a:buChar char="🠶"/>
            </a:pPr>
            <a:r>
              <a:rPr lang="en-US" sz="2400"/>
              <a:t>He developed this thesis from the case of the samurai community of Japan. </a:t>
            </a:r>
            <a:endParaRPr/>
          </a:p>
          <a:p>
            <a:pPr indent="0" lvl="0" marL="0" rtl="0" algn="l">
              <a:spcBef>
                <a:spcPts val="1000"/>
              </a:spcBef>
              <a:spcAft>
                <a:spcPts val="0"/>
              </a:spcAft>
              <a:buSzPts val="2400"/>
              <a:buNone/>
            </a:pPr>
            <a:r>
              <a:t/>
            </a:r>
            <a:endParaRPr sz="2400"/>
          </a:p>
          <a:p>
            <a:pPr indent="0" lvl="0" marL="0" rtl="0" algn="l">
              <a:spcBef>
                <a:spcPts val="1000"/>
              </a:spcBef>
              <a:spcAft>
                <a:spcPts val="0"/>
              </a:spcAft>
              <a:buSzPts val="2400"/>
              <a:buNone/>
            </a:pPr>
            <a:r>
              <a:t/>
            </a:r>
            <a:endParaRPr sz="2400"/>
          </a:p>
          <a:p>
            <a:pPr indent="-342900" lvl="0" marL="342900" rtl="0" algn="l">
              <a:spcBef>
                <a:spcPts val="1000"/>
              </a:spcBef>
              <a:spcAft>
                <a:spcPts val="0"/>
              </a:spcAft>
              <a:buSzPts val="2400"/>
              <a:buChar char="🠶"/>
            </a:pPr>
            <a:r>
              <a:rPr lang="en-US" sz="2400"/>
              <a:t>Traditionally, this community had enjoyed a high status of which it was deprived later. </a:t>
            </a:r>
            <a:endParaRPr/>
          </a:p>
          <a:p>
            <a:pPr indent="0" lvl="0" marL="0" rtl="0" algn="l">
              <a:spcBef>
                <a:spcPts val="1000"/>
              </a:spcBef>
              <a:spcAft>
                <a:spcPts val="0"/>
              </a:spcAft>
              <a:buSzPts val="2400"/>
              <a:buNone/>
            </a:pPr>
            <a:r>
              <a:t/>
            </a:r>
            <a:endParaRPr sz="2400"/>
          </a:p>
          <a:p>
            <a:pPr indent="0" lvl="0" marL="0" rtl="0" algn="l">
              <a:spcBef>
                <a:spcPts val="1000"/>
              </a:spcBef>
              <a:spcAft>
                <a:spcPts val="0"/>
              </a:spcAft>
              <a:buSzPts val="2400"/>
              <a:buNone/>
            </a:pPr>
            <a:r>
              <a:t/>
            </a:r>
            <a:endParaRPr sz="2400"/>
          </a:p>
          <a:p>
            <a:pPr indent="-342900" lvl="0" marL="342900" rtl="0" algn="l">
              <a:spcBef>
                <a:spcPts val="1000"/>
              </a:spcBef>
              <a:spcAft>
                <a:spcPts val="0"/>
              </a:spcAft>
              <a:buSzPts val="2400"/>
              <a:buChar char="🠶"/>
            </a:pPr>
            <a:r>
              <a:rPr lang="en-US" sz="2400"/>
              <a:t>To regain this lost prestige, it became more active and vigorous and gave rise to many entrepreneurs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pic>
        <p:nvPicPr>
          <p:cNvPr id="179" name="Google Shape;179;p21"/>
          <p:cNvPicPr preferRelativeResize="0"/>
          <p:nvPr/>
        </p:nvPicPr>
        <p:blipFill rotWithShape="1">
          <a:blip r:embed="rId3">
            <a:alphaModFix/>
          </a:blip>
          <a:srcRect b="0" l="0" r="0" t="0"/>
          <a:stretch/>
        </p:blipFill>
        <p:spPr>
          <a:xfrm>
            <a:off x="317242" y="93306"/>
            <a:ext cx="11532636" cy="6671388"/>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22"/>
          <p:cNvSpPr txBox="1"/>
          <p:nvPr>
            <p:ph type="title"/>
          </p:nvPr>
        </p:nvSpPr>
        <p:spPr>
          <a:xfrm>
            <a:off x="1409336" y="118649"/>
            <a:ext cx="8911687" cy="1280890"/>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262626"/>
              </a:buClr>
              <a:buSzPct val="100000"/>
              <a:buFont typeface="Century Gothic"/>
              <a:buNone/>
            </a:pPr>
            <a:r>
              <a:rPr lang="en-US"/>
              <a:t>2. X-Efficiency Theory </a:t>
            </a:r>
            <a:br>
              <a:rPr lang="en-US"/>
            </a:br>
            <a:br>
              <a:rPr lang="en-US"/>
            </a:br>
            <a:br>
              <a:rPr lang="en-US"/>
            </a:br>
            <a:endParaRPr/>
          </a:p>
        </p:txBody>
      </p:sp>
      <p:sp>
        <p:nvSpPr>
          <p:cNvPr id="185" name="Google Shape;185;p22"/>
          <p:cNvSpPr txBox="1"/>
          <p:nvPr>
            <p:ph idx="1" type="body"/>
          </p:nvPr>
        </p:nvSpPr>
        <p:spPr>
          <a:xfrm>
            <a:off x="1589103" y="759094"/>
            <a:ext cx="10857390" cy="3777622"/>
          </a:xfrm>
          <a:prstGeom prst="rect">
            <a:avLst/>
          </a:prstGeom>
          <a:noFill/>
          <a:ln>
            <a:noFill/>
          </a:ln>
        </p:spPr>
        <p:txBody>
          <a:bodyPr anchorCtr="0" anchor="t" bIns="45700" lIns="91425" spcFirstLastPara="1" rIns="91425" wrap="square" tIns="45700">
            <a:normAutofit/>
          </a:bodyPr>
          <a:lstStyle/>
          <a:p>
            <a:pPr indent="-215900" lvl="0" marL="342900" rtl="0" algn="l">
              <a:spcBef>
                <a:spcPts val="0"/>
              </a:spcBef>
              <a:spcAft>
                <a:spcPts val="0"/>
              </a:spcAft>
              <a:buSzPts val="2000"/>
              <a:buNone/>
            </a:pPr>
            <a:r>
              <a:t/>
            </a:r>
            <a:endParaRPr sz="2000"/>
          </a:p>
          <a:p>
            <a:pPr indent="-342900" lvl="0" marL="342900" rtl="0" algn="l">
              <a:spcBef>
                <a:spcPts val="1000"/>
              </a:spcBef>
              <a:spcAft>
                <a:spcPts val="0"/>
              </a:spcAft>
              <a:buSzPts val="2000"/>
              <a:buChar char="🠶"/>
            </a:pPr>
            <a:r>
              <a:rPr lang="en-US" sz="2000"/>
              <a:t>Economist Harvey Leibenstein, a Harvard professor who studied the psychological aspects of economics, first used the term.</a:t>
            </a:r>
            <a:endParaRPr/>
          </a:p>
          <a:p>
            <a:pPr indent="0" lvl="0" marL="0" rtl="0" algn="l">
              <a:spcBef>
                <a:spcPts val="1000"/>
              </a:spcBef>
              <a:spcAft>
                <a:spcPts val="0"/>
              </a:spcAft>
              <a:buSzPts val="2000"/>
              <a:buNone/>
            </a:pPr>
            <a:r>
              <a:t/>
            </a:r>
            <a:endParaRPr sz="2000"/>
          </a:p>
          <a:p>
            <a:pPr indent="0" lvl="0" marL="0" rtl="0" algn="l">
              <a:spcBef>
                <a:spcPts val="1000"/>
              </a:spcBef>
              <a:spcAft>
                <a:spcPts val="0"/>
              </a:spcAft>
              <a:buSzPts val="2000"/>
              <a:buNone/>
            </a:pPr>
            <a:r>
              <a:t/>
            </a:r>
            <a:endParaRPr sz="2000"/>
          </a:p>
          <a:p>
            <a:pPr indent="0" lvl="0" marL="0" rtl="0" algn="l">
              <a:spcBef>
                <a:spcPts val="1000"/>
              </a:spcBef>
              <a:spcAft>
                <a:spcPts val="0"/>
              </a:spcAft>
              <a:buSzPts val="2000"/>
              <a:buNone/>
            </a:pPr>
            <a:r>
              <a:t/>
            </a:r>
            <a:endParaRPr sz="2000"/>
          </a:p>
          <a:p>
            <a:pPr indent="0" lvl="0" marL="0" rtl="0" algn="l">
              <a:spcBef>
                <a:spcPts val="1000"/>
              </a:spcBef>
              <a:spcAft>
                <a:spcPts val="0"/>
              </a:spcAft>
              <a:buSzPts val="2000"/>
              <a:buNone/>
            </a:pPr>
            <a:r>
              <a:t/>
            </a:r>
            <a:endParaRPr sz="2000"/>
          </a:p>
          <a:p>
            <a:pPr indent="0" lvl="0" marL="0" rtl="0" algn="l">
              <a:spcBef>
                <a:spcPts val="1000"/>
              </a:spcBef>
              <a:spcAft>
                <a:spcPts val="0"/>
              </a:spcAft>
              <a:buSzPts val="2000"/>
              <a:buNone/>
            </a:pPr>
            <a:r>
              <a:t/>
            </a:r>
            <a:endParaRPr sz="2000"/>
          </a:p>
          <a:p>
            <a:pPr indent="0" lvl="0" marL="0" rtl="0" algn="l">
              <a:spcBef>
                <a:spcPts val="1000"/>
              </a:spcBef>
              <a:spcAft>
                <a:spcPts val="0"/>
              </a:spcAft>
              <a:buSzPts val="2000"/>
              <a:buNone/>
            </a:pPr>
            <a:r>
              <a:t/>
            </a:r>
            <a:endParaRPr sz="2000"/>
          </a:p>
          <a:p>
            <a:pPr indent="0" lvl="0" marL="0" rtl="0" algn="l">
              <a:spcBef>
                <a:spcPts val="1000"/>
              </a:spcBef>
              <a:spcAft>
                <a:spcPts val="0"/>
              </a:spcAft>
              <a:buSzPts val="2000"/>
              <a:buNone/>
            </a:pPr>
            <a:r>
              <a:t/>
            </a:r>
            <a:endParaRPr sz="2000"/>
          </a:p>
        </p:txBody>
      </p:sp>
      <p:sp>
        <p:nvSpPr>
          <p:cNvPr id="186" name="Google Shape;186;p22"/>
          <p:cNvSpPr/>
          <p:nvPr/>
        </p:nvSpPr>
        <p:spPr>
          <a:xfrm>
            <a:off x="1589103" y="2146230"/>
            <a:ext cx="1358284" cy="1280890"/>
          </a:xfrm>
          <a:prstGeom prst="ellipse">
            <a:avLst/>
          </a:prstGeom>
          <a:solidFill>
            <a:schemeClr val="lt1"/>
          </a:solidFill>
          <a:ln cap="rnd" cmpd="sng" w="158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800" u="none" cap="none" strike="noStrike">
                <a:solidFill>
                  <a:schemeClr val="dk1"/>
                </a:solidFill>
                <a:latin typeface="Century Gothic"/>
                <a:ea typeface="Century Gothic"/>
                <a:cs typeface="Century Gothic"/>
                <a:sym typeface="Century Gothic"/>
              </a:rPr>
              <a:t>   A		</a:t>
            </a:r>
            <a:endParaRPr/>
          </a:p>
        </p:txBody>
      </p:sp>
      <p:sp>
        <p:nvSpPr>
          <p:cNvPr id="187" name="Google Shape;187;p22"/>
          <p:cNvSpPr/>
          <p:nvPr/>
        </p:nvSpPr>
        <p:spPr>
          <a:xfrm>
            <a:off x="3391864" y="2146230"/>
            <a:ext cx="1358284" cy="1280890"/>
          </a:xfrm>
          <a:prstGeom prst="ellipse">
            <a:avLst/>
          </a:prstGeom>
          <a:solidFill>
            <a:schemeClr val="lt1"/>
          </a:solidFill>
          <a:ln cap="rnd" cmpd="sng" w="158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800" u="none" cap="none" strike="noStrike">
                <a:solidFill>
                  <a:schemeClr val="dk1"/>
                </a:solidFill>
                <a:latin typeface="Century Gothic"/>
                <a:ea typeface="Century Gothic"/>
                <a:cs typeface="Century Gothic"/>
                <a:sym typeface="Century Gothic"/>
              </a:rPr>
              <a:t>B</a:t>
            </a:r>
            <a:endParaRPr/>
          </a:p>
        </p:txBody>
      </p:sp>
      <p:sp>
        <p:nvSpPr>
          <p:cNvPr id="188" name="Google Shape;188;p22"/>
          <p:cNvSpPr/>
          <p:nvPr/>
        </p:nvSpPr>
        <p:spPr>
          <a:xfrm>
            <a:off x="5212278" y="2146230"/>
            <a:ext cx="1358284" cy="1280890"/>
          </a:xfrm>
          <a:prstGeom prst="ellipse">
            <a:avLst/>
          </a:prstGeom>
          <a:solidFill>
            <a:schemeClr val="lt1"/>
          </a:solidFill>
          <a:ln cap="rnd" cmpd="sng" w="158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800" u="none" cap="none" strike="noStrike">
                <a:solidFill>
                  <a:schemeClr val="dk1"/>
                </a:solidFill>
                <a:latin typeface="Century Gothic"/>
                <a:ea typeface="Century Gothic"/>
                <a:cs typeface="Century Gothic"/>
                <a:sym typeface="Century Gothic"/>
              </a:rPr>
              <a:t>C</a:t>
            </a:r>
            <a:endParaRPr/>
          </a:p>
        </p:txBody>
      </p:sp>
      <p:sp>
        <p:nvSpPr>
          <p:cNvPr id="189" name="Google Shape;189;p22"/>
          <p:cNvSpPr/>
          <p:nvPr/>
        </p:nvSpPr>
        <p:spPr>
          <a:xfrm>
            <a:off x="7368517" y="2647905"/>
            <a:ext cx="639192" cy="568170"/>
          </a:xfrm>
          <a:prstGeom prst="ellipse">
            <a:avLst/>
          </a:prstGeom>
          <a:solidFill>
            <a:schemeClr val="lt1"/>
          </a:solidFill>
          <a:ln cap="rnd" cmpd="sng" w="158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800" u="none" cap="none" strike="noStrike">
                <a:solidFill>
                  <a:schemeClr val="dk1"/>
                </a:solidFill>
                <a:latin typeface="Century Gothic"/>
                <a:ea typeface="Century Gothic"/>
                <a:cs typeface="Century Gothic"/>
                <a:sym typeface="Century Gothic"/>
              </a:rPr>
              <a:t>D</a:t>
            </a:r>
            <a:endParaRPr/>
          </a:p>
        </p:txBody>
      </p:sp>
      <p:sp>
        <p:nvSpPr>
          <p:cNvPr id="190" name="Google Shape;190;p22"/>
          <p:cNvSpPr/>
          <p:nvPr/>
        </p:nvSpPr>
        <p:spPr>
          <a:xfrm>
            <a:off x="1305017" y="3839609"/>
            <a:ext cx="10662082" cy="2246769"/>
          </a:xfrm>
          <a:prstGeom prst="rect">
            <a:avLst/>
          </a:prstGeom>
          <a:noFill/>
          <a:ln>
            <a:noFill/>
          </a:ln>
        </p:spPr>
        <p:txBody>
          <a:bodyPr anchorCtr="0" anchor="t" bIns="45700" lIns="91425" spcFirstLastPara="1" rIns="91425" wrap="square" tIns="45700">
            <a:noAutofit/>
          </a:bodyPr>
          <a:lstStyle/>
          <a:p>
            <a:pPr indent="-285750" lvl="0" marL="285750" marR="0" rtl="0" algn="l">
              <a:spcBef>
                <a:spcPts val="0"/>
              </a:spcBef>
              <a:spcAft>
                <a:spcPts val="0"/>
              </a:spcAft>
              <a:buClr>
                <a:srgbClr val="555555"/>
              </a:buClr>
              <a:buSzPts val="2000"/>
              <a:buFont typeface="Noto Sans Symbols"/>
              <a:buChar char="⮚"/>
            </a:pPr>
            <a:r>
              <a:rPr b="0" i="0" lang="en-US" sz="2000" u="none" cap="none" strike="noStrike">
                <a:solidFill>
                  <a:srgbClr val="555555"/>
                </a:solidFill>
                <a:latin typeface="Avenir"/>
                <a:ea typeface="Avenir"/>
                <a:cs typeface="Avenir"/>
                <a:sym typeface="Avenir"/>
              </a:rPr>
              <a:t>Let's say that companies A, B, and C together own about 90% of the market for Mobile phones. </a:t>
            </a:r>
            <a:endParaRPr/>
          </a:p>
          <a:p>
            <a:pPr indent="-158750" lvl="0" marL="285750" marR="0" rtl="0" algn="l">
              <a:spcBef>
                <a:spcPts val="0"/>
              </a:spcBef>
              <a:spcAft>
                <a:spcPts val="0"/>
              </a:spcAft>
              <a:buClr>
                <a:schemeClr val="dk1"/>
              </a:buClr>
              <a:buSzPts val="2000"/>
              <a:buFont typeface="Noto Sans Symbols"/>
              <a:buNone/>
            </a:pPr>
            <a:r>
              <a:t/>
            </a:r>
            <a:endParaRPr b="0" i="0" sz="2000" u="none" cap="none" strike="noStrike">
              <a:solidFill>
                <a:srgbClr val="555555"/>
              </a:solidFill>
              <a:latin typeface="Avenir"/>
              <a:ea typeface="Avenir"/>
              <a:cs typeface="Avenir"/>
              <a:sym typeface="Avenir"/>
            </a:endParaRPr>
          </a:p>
          <a:p>
            <a:pPr indent="-158750" lvl="0" marL="285750" marR="0" rtl="0" algn="l">
              <a:spcBef>
                <a:spcPts val="0"/>
              </a:spcBef>
              <a:spcAft>
                <a:spcPts val="0"/>
              </a:spcAft>
              <a:buClr>
                <a:schemeClr val="dk1"/>
              </a:buClr>
              <a:buSzPts val="2000"/>
              <a:buFont typeface="Noto Sans Symbols"/>
              <a:buNone/>
            </a:pPr>
            <a:r>
              <a:t/>
            </a:r>
            <a:endParaRPr b="0" i="0" sz="2000" u="none" cap="none" strike="noStrike">
              <a:solidFill>
                <a:srgbClr val="555555"/>
              </a:solidFill>
              <a:latin typeface="Avenir"/>
              <a:ea typeface="Avenir"/>
              <a:cs typeface="Avenir"/>
              <a:sym typeface="Avenir"/>
            </a:endParaRPr>
          </a:p>
          <a:p>
            <a:pPr indent="-285750" lvl="0" marL="285750" marR="0" rtl="0" algn="l">
              <a:spcBef>
                <a:spcPts val="0"/>
              </a:spcBef>
              <a:spcAft>
                <a:spcPts val="0"/>
              </a:spcAft>
              <a:buClr>
                <a:srgbClr val="555555"/>
              </a:buClr>
              <a:buSzPts val="2000"/>
              <a:buFont typeface="Noto Sans Symbols"/>
              <a:buChar char="⮚"/>
            </a:pPr>
            <a:r>
              <a:rPr b="0" i="0" lang="en-US" sz="2000" u="none" cap="none" strike="noStrike">
                <a:solidFill>
                  <a:srgbClr val="555555"/>
                </a:solidFill>
                <a:latin typeface="Avenir"/>
                <a:ea typeface="Avenir"/>
                <a:cs typeface="Avenir"/>
                <a:sym typeface="Avenir"/>
              </a:rPr>
              <a:t>They are large companies that compete fiercely on price and service. </a:t>
            </a:r>
            <a:endParaRPr/>
          </a:p>
          <a:p>
            <a:pPr indent="-158750" lvl="0" marL="285750" marR="0" rtl="0" algn="l">
              <a:spcBef>
                <a:spcPts val="0"/>
              </a:spcBef>
              <a:spcAft>
                <a:spcPts val="0"/>
              </a:spcAft>
              <a:buClr>
                <a:schemeClr val="dk1"/>
              </a:buClr>
              <a:buSzPts val="2000"/>
              <a:buFont typeface="Noto Sans Symbols"/>
              <a:buNone/>
            </a:pPr>
            <a:r>
              <a:t/>
            </a:r>
            <a:endParaRPr b="0" i="0" sz="2000" u="none" cap="none" strike="noStrike">
              <a:solidFill>
                <a:srgbClr val="555555"/>
              </a:solidFill>
              <a:latin typeface="Avenir"/>
              <a:ea typeface="Avenir"/>
              <a:cs typeface="Avenir"/>
              <a:sym typeface="Avenir"/>
            </a:endParaRPr>
          </a:p>
          <a:p>
            <a:pPr indent="-158750" lvl="0" marL="285750" marR="0" rtl="0" algn="l">
              <a:spcBef>
                <a:spcPts val="0"/>
              </a:spcBef>
              <a:spcAft>
                <a:spcPts val="0"/>
              </a:spcAft>
              <a:buClr>
                <a:schemeClr val="dk1"/>
              </a:buClr>
              <a:buSzPts val="2000"/>
              <a:buFont typeface="Noto Sans Symbols"/>
              <a:buNone/>
            </a:pPr>
            <a:r>
              <a:t/>
            </a:r>
            <a:endParaRPr b="0" i="0" sz="2000" u="none" cap="none" strike="noStrike">
              <a:solidFill>
                <a:srgbClr val="555555"/>
              </a:solidFill>
              <a:latin typeface="Avenir"/>
              <a:ea typeface="Avenir"/>
              <a:cs typeface="Avenir"/>
              <a:sym typeface="Avenir"/>
            </a:endParaRPr>
          </a:p>
          <a:p>
            <a:pPr indent="-285750" lvl="0" marL="285750" marR="0" rtl="0" algn="l">
              <a:spcBef>
                <a:spcPts val="0"/>
              </a:spcBef>
              <a:spcAft>
                <a:spcPts val="0"/>
              </a:spcAft>
              <a:buClr>
                <a:srgbClr val="555555"/>
              </a:buClr>
              <a:buSzPts val="2000"/>
              <a:buFont typeface="Noto Sans Symbols"/>
              <a:buChar char="⮚"/>
            </a:pPr>
            <a:r>
              <a:rPr b="0" i="0" lang="en-US" sz="2000" u="none" cap="none" strike="noStrike">
                <a:solidFill>
                  <a:srgbClr val="555555"/>
                </a:solidFill>
                <a:latin typeface="Avenir"/>
                <a:ea typeface="Avenir"/>
                <a:cs typeface="Avenir"/>
                <a:sym typeface="Avenir"/>
              </a:rPr>
              <a:t>Company D is a tiny company that is also trying to sell phones, but it is not doing so profitably.</a:t>
            </a:r>
            <a:endParaRPr b="0" i="0" sz="2000" u="none" cap="none" strike="noStrike">
              <a:solidFill>
                <a:schemeClr val="dk1"/>
              </a:solidFill>
              <a:latin typeface="Century Gothic"/>
              <a:ea typeface="Century Gothic"/>
              <a:cs typeface="Century Gothic"/>
              <a:sym typeface="Century Gothic"/>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23"/>
          <p:cNvSpPr txBox="1"/>
          <p:nvPr>
            <p:ph idx="1" type="body"/>
          </p:nvPr>
        </p:nvSpPr>
        <p:spPr>
          <a:xfrm>
            <a:off x="1802167" y="695418"/>
            <a:ext cx="10022889" cy="4640062"/>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2400"/>
              <a:buChar char="🠶"/>
            </a:pPr>
            <a:r>
              <a:rPr lang="en-US" sz="2400"/>
              <a:t>Despite the fact that the </a:t>
            </a:r>
            <a:r>
              <a:rPr lang="en-US" sz="2400" u="sng">
                <a:solidFill>
                  <a:schemeClr val="hlink"/>
                </a:solidFill>
                <a:hlinkClick r:id="rId3"/>
              </a:rPr>
              <a:t>market</a:t>
            </a:r>
            <a:r>
              <a:rPr lang="en-US" sz="2400"/>
              <a:t> for phones  is competitive, Company D isn't much of a competitor and the employees know that. </a:t>
            </a:r>
            <a:endParaRPr/>
          </a:p>
          <a:p>
            <a:pPr indent="-228600" lvl="0" marL="342900" rtl="0" algn="l">
              <a:spcBef>
                <a:spcPts val="1000"/>
              </a:spcBef>
              <a:spcAft>
                <a:spcPts val="0"/>
              </a:spcAft>
              <a:buSzPts val="1800"/>
              <a:buNone/>
            </a:pPr>
            <a:r>
              <a:t/>
            </a:r>
            <a:endParaRPr/>
          </a:p>
          <a:p>
            <a:pPr indent="-228600" lvl="0" marL="342900" rtl="0" algn="l">
              <a:spcBef>
                <a:spcPts val="1000"/>
              </a:spcBef>
              <a:spcAft>
                <a:spcPts val="0"/>
              </a:spcAft>
              <a:buSzPts val="1800"/>
              <a:buNone/>
            </a:pPr>
            <a:r>
              <a:t/>
            </a:r>
            <a:endParaRPr/>
          </a:p>
          <a:p>
            <a:pPr indent="-342900" lvl="0" marL="342900" rtl="0" algn="l">
              <a:spcBef>
                <a:spcPts val="1000"/>
              </a:spcBef>
              <a:spcAft>
                <a:spcPts val="0"/>
              </a:spcAft>
              <a:buSzPts val="2800"/>
              <a:buChar char="🠶"/>
            </a:pPr>
            <a:r>
              <a:rPr b="1" lang="en-US" sz="2800"/>
              <a:t>According to the theory, the employees don't work as hard at Company D because of this. They know that being more efficient won't make a difference. That is, their x-efficiency falls.</a:t>
            </a:r>
            <a:endParaRPr/>
          </a:p>
        </p:txBody>
      </p:sp>
      <p:sp>
        <p:nvSpPr>
          <p:cNvPr id="196" name="Google Shape;196;p23"/>
          <p:cNvSpPr/>
          <p:nvPr/>
        </p:nvSpPr>
        <p:spPr>
          <a:xfrm>
            <a:off x="2769883" y="4971496"/>
            <a:ext cx="639192" cy="568170"/>
          </a:xfrm>
          <a:prstGeom prst="ellipse">
            <a:avLst/>
          </a:prstGeom>
          <a:solidFill>
            <a:schemeClr val="lt1"/>
          </a:solidFill>
          <a:ln cap="rnd" cmpd="sng" w="158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800" u="none" cap="none" strike="noStrike">
                <a:solidFill>
                  <a:schemeClr val="dk1"/>
                </a:solidFill>
                <a:latin typeface="Century Gothic"/>
                <a:ea typeface="Century Gothic"/>
                <a:cs typeface="Century Gothic"/>
                <a:sym typeface="Century Gothic"/>
              </a:rPr>
              <a:t>D</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24"/>
          <p:cNvSpPr txBox="1"/>
          <p:nvPr>
            <p:ph idx="1" type="body"/>
          </p:nvPr>
        </p:nvSpPr>
        <p:spPr>
          <a:xfrm>
            <a:off x="1509204" y="322554"/>
            <a:ext cx="10315852" cy="6096001"/>
          </a:xfrm>
          <a:prstGeom prst="rect">
            <a:avLst/>
          </a:prstGeom>
          <a:noFill/>
          <a:ln>
            <a:noFill/>
          </a:ln>
        </p:spPr>
        <p:txBody>
          <a:bodyPr anchorCtr="0" anchor="t" bIns="45700" lIns="91425" spcFirstLastPara="1" rIns="91425" wrap="square" tIns="45700">
            <a:normAutofit fontScale="92500" lnSpcReduction="10000"/>
          </a:bodyPr>
          <a:lstStyle/>
          <a:p>
            <a:pPr indent="-237172" lvl="0" marL="342900" rtl="0" algn="l">
              <a:spcBef>
                <a:spcPts val="0"/>
              </a:spcBef>
              <a:spcAft>
                <a:spcPts val="0"/>
              </a:spcAft>
              <a:buSzPct val="100000"/>
              <a:buNone/>
            </a:pPr>
            <a:r>
              <a:t/>
            </a:r>
            <a:endParaRPr/>
          </a:p>
          <a:p>
            <a:pPr indent="-237172" lvl="0" marL="342900" rtl="0" algn="l">
              <a:spcBef>
                <a:spcPts val="1000"/>
              </a:spcBef>
              <a:spcAft>
                <a:spcPts val="0"/>
              </a:spcAft>
              <a:buSzPct val="100000"/>
              <a:buNone/>
            </a:pPr>
            <a:r>
              <a:t/>
            </a:r>
            <a:endParaRPr/>
          </a:p>
          <a:p>
            <a:pPr indent="-237172" lvl="0" marL="342900" rtl="0" algn="l">
              <a:spcBef>
                <a:spcPts val="1000"/>
              </a:spcBef>
              <a:spcAft>
                <a:spcPts val="0"/>
              </a:spcAft>
              <a:buSzPct val="100000"/>
              <a:buNone/>
            </a:pPr>
            <a:r>
              <a:t/>
            </a:r>
            <a:endParaRPr/>
          </a:p>
          <a:p>
            <a:pPr indent="-237172" lvl="0" marL="342900" rtl="0" algn="l">
              <a:spcBef>
                <a:spcPts val="1000"/>
              </a:spcBef>
              <a:spcAft>
                <a:spcPts val="0"/>
              </a:spcAft>
              <a:buSzPct val="100000"/>
              <a:buNone/>
            </a:pPr>
            <a:r>
              <a:t/>
            </a:r>
            <a:endParaRPr/>
          </a:p>
          <a:p>
            <a:pPr indent="-237172" lvl="0" marL="342900" rtl="0" algn="l">
              <a:spcBef>
                <a:spcPts val="1000"/>
              </a:spcBef>
              <a:spcAft>
                <a:spcPts val="0"/>
              </a:spcAft>
              <a:buSzPct val="100000"/>
              <a:buNone/>
            </a:pPr>
            <a:r>
              <a:t/>
            </a:r>
            <a:endParaRPr/>
          </a:p>
          <a:p>
            <a:pPr indent="0" lvl="0" marL="0" rtl="0" algn="l">
              <a:spcBef>
                <a:spcPts val="1000"/>
              </a:spcBef>
              <a:spcAft>
                <a:spcPts val="0"/>
              </a:spcAft>
              <a:buSzPct val="100000"/>
              <a:buNone/>
            </a:pPr>
            <a:r>
              <a:t/>
            </a:r>
            <a:endParaRPr/>
          </a:p>
          <a:p>
            <a:pPr indent="-342900" lvl="0" marL="342900" rtl="0" algn="l">
              <a:spcBef>
                <a:spcPts val="1000"/>
              </a:spcBef>
              <a:spcAft>
                <a:spcPts val="0"/>
              </a:spcAft>
              <a:buSzPct val="100000"/>
              <a:buChar char="🠶"/>
            </a:pPr>
            <a:r>
              <a:rPr lang="en-US" sz="2800"/>
              <a:t>Company A is the only manufacturer of widgets in the market. It has a </a:t>
            </a:r>
            <a:r>
              <a:rPr lang="en-US" sz="2800" u="sng">
                <a:solidFill>
                  <a:schemeClr val="hlink"/>
                </a:solidFill>
                <a:hlinkClick r:id="rId3"/>
              </a:rPr>
              <a:t>monopoly</a:t>
            </a:r>
            <a:r>
              <a:rPr lang="en-US" sz="2800"/>
              <a:t>.</a:t>
            </a:r>
            <a:endParaRPr/>
          </a:p>
          <a:p>
            <a:pPr indent="-178435" lvl="0" marL="342900" rtl="0" algn="l">
              <a:spcBef>
                <a:spcPts val="1000"/>
              </a:spcBef>
              <a:spcAft>
                <a:spcPts val="0"/>
              </a:spcAft>
              <a:buSzPct val="100000"/>
              <a:buNone/>
            </a:pPr>
            <a:r>
              <a:t/>
            </a:r>
            <a:endParaRPr sz="2800"/>
          </a:p>
          <a:p>
            <a:pPr indent="-342900" lvl="0" marL="342900" rtl="0" algn="l">
              <a:spcBef>
                <a:spcPts val="1000"/>
              </a:spcBef>
              <a:spcAft>
                <a:spcPts val="0"/>
              </a:spcAft>
              <a:buSzPct val="100000"/>
              <a:buChar char="🠶"/>
            </a:pPr>
            <a:r>
              <a:rPr lang="en-US" sz="2800"/>
              <a:t>This scenario, under the theory, leads to the same situation that Company D was in: </a:t>
            </a:r>
            <a:endParaRPr/>
          </a:p>
          <a:p>
            <a:pPr indent="0" lvl="0" marL="0" rtl="0" algn="l">
              <a:spcBef>
                <a:spcPts val="1000"/>
              </a:spcBef>
              <a:spcAft>
                <a:spcPts val="0"/>
              </a:spcAft>
              <a:buSzPct val="100000"/>
              <a:buNone/>
            </a:pPr>
            <a:r>
              <a:t/>
            </a:r>
            <a:endParaRPr sz="2800"/>
          </a:p>
          <a:p>
            <a:pPr indent="-342900" lvl="0" marL="342900" rtl="0" algn="l">
              <a:spcBef>
                <a:spcPts val="1000"/>
              </a:spcBef>
              <a:spcAft>
                <a:spcPts val="0"/>
              </a:spcAft>
              <a:buSzPct val="100000"/>
              <a:buChar char="🠶"/>
            </a:pPr>
            <a:r>
              <a:rPr lang="en-US" sz="2800"/>
              <a:t>Because employees know that nothing foreseeable will change the company's </a:t>
            </a:r>
            <a:r>
              <a:rPr lang="en-US" sz="2800" u="sng">
                <a:solidFill>
                  <a:schemeClr val="hlink"/>
                </a:solidFill>
                <a:hlinkClick r:id="rId4"/>
              </a:rPr>
              <a:t>market share</a:t>
            </a:r>
            <a:r>
              <a:rPr lang="en-US" sz="2800"/>
              <a:t>, they become less productive.</a:t>
            </a:r>
            <a:endParaRPr/>
          </a:p>
          <a:p>
            <a:pPr indent="-237172" lvl="0" marL="342900" rtl="0" algn="l">
              <a:spcBef>
                <a:spcPts val="1000"/>
              </a:spcBef>
              <a:spcAft>
                <a:spcPts val="0"/>
              </a:spcAft>
              <a:buSzPct val="100000"/>
              <a:buNone/>
            </a:pPr>
            <a:r>
              <a:t/>
            </a:r>
            <a:endParaRPr/>
          </a:p>
          <a:p>
            <a:pPr indent="-237172" lvl="0" marL="342900" rtl="0" algn="l">
              <a:spcBef>
                <a:spcPts val="1000"/>
              </a:spcBef>
              <a:spcAft>
                <a:spcPts val="0"/>
              </a:spcAft>
              <a:buSzPct val="100000"/>
              <a:buNone/>
            </a:pPr>
            <a:r>
              <a:t/>
            </a:r>
            <a:endParaRPr/>
          </a:p>
          <a:p>
            <a:pPr indent="-237172" lvl="0" marL="342900" rtl="0" algn="l">
              <a:spcBef>
                <a:spcPts val="1000"/>
              </a:spcBef>
              <a:spcAft>
                <a:spcPts val="0"/>
              </a:spcAft>
              <a:buSzPct val="100000"/>
              <a:buNone/>
            </a:pPr>
            <a:r>
              <a:t/>
            </a:r>
            <a:endParaRPr/>
          </a:p>
          <a:p>
            <a:pPr indent="-237172" lvl="0" marL="342900" rtl="0" algn="l">
              <a:spcBef>
                <a:spcPts val="1000"/>
              </a:spcBef>
              <a:spcAft>
                <a:spcPts val="0"/>
              </a:spcAft>
              <a:buSzPct val="100000"/>
              <a:buNone/>
            </a:pPr>
            <a:r>
              <a:t/>
            </a:r>
            <a:endParaRPr/>
          </a:p>
        </p:txBody>
      </p:sp>
      <p:sp>
        <p:nvSpPr>
          <p:cNvPr id="202" name="Google Shape;202;p24"/>
          <p:cNvSpPr/>
          <p:nvPr/>
        </p:nvSpPr>
        <p:spPr>
          <a:xfrm>
            <a:off x="3737499" y="701336"/>
            <a:ext cx="1518082" cy="1455938"/>
          </a:xfrm>
          <a:prstGeom prst="ellipse">
            <a:avLst/>
          </a:prstGeom>
          <a:solidFill>
            <a:schemeClr val="lt1"/>
          </a:solidFill>
          <a:ln cap="rnd" cmpd="sng" w="158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800" u="none" cap="none" strike="noStrike">
                <a:solidFill>
                  <a:schemeClr val="dk1"/>
                </a:solidFill>
                <a:latin typeface="Century Gothic"/>
                <a:ea typeface="Century Gothic"/>
                <a:cs typeface="Century Gothic"/>
                <a:sym typeface="Century Gothic"/>
              </a:rPr>
              <a:t>A</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graphicFrame>
        <p:nvGraphicFramePr>
          <p:cNvPr id="207" name="Google Shape;207;p25"/>
          <p:cNvGraphicFramePr/>
          <p:nvPr/>
        </p:nvGraphicFramePr>
        <p:xfrm>
          <a:off x="2074308" y="571130"/>
          <a:ext cx="3000000" cy="3000000"/>
        </p:xfrm>
        <a:graphic>
          <a:graphicData uri="http://schemas.openxmlformats.org/drawingml/2006/table">
            <a:tbl>
              <a:tblPr bandRow="1" firstRow="1">
                <a:noFill/>
                <a:tableStyleId>{8112CB22-8C84-479F-A401-7F85C2340F5E}</a:tableStyleId>
              </a:tblPr>
              <a:tblGrid>
                <a:gridCol w="1503400"/>
                <a:gridCol w="2539025"/>
                <a:gridCol w="2183900"/>
                <a:gridCol w="2689075"/>
              </a:tblGrid>
              <a:tr h="370850">
                <a:tc>
                  <a:txBody>
                    <a:bodyPr/>
                    <a:lstStyle/>
                    <a:p>
                      <a:pPr indent="0" lvl="0" marL="0" marR="0" rtl="0" algn="l">
                        <a:spcBef>
                          <a:spcPts val="0"/>
                        </a:spcBef>
                        <a:spcAft>
                          <a:spcPts val="0"/>
                        </a:spcAft>
                        <a:buNone/>
                      </a:pPr>
                      <a:r>
                        <a:rPr lang="en-US" sz="1800" u="none" cap="none" strike="noStrike"/>
                        <a:t>Sr.No</a:t>
                      </a:r>
                      <a:endParaRPr sz="1800"/>
                    </a:p>
                  </a:txBody>
                  <a:tcPr marT="45725" marB="45725" marR="91450" marL="91450"/>
                </a:tc>
                <a:tc>
                  <a:txBody>
                    <a:bodyPr/>
                    <a:lstStyle/>
                    <a:p>
                      <a:pPr indent="0" lvl="0" marL="0" marR="0" rtl="0" algn="l">
                        <a:spcBef>
                          <a:spcPts val="0"/>
                        </a:spcBef>
                        <a:spcAft>
                          <a:spcPts val="0"/>
                        </a:spcAft>
                        <a:buNone/>
                      </a:pPr>
                      <a:r>
                        <a:rPr lang="en-US" sz="1800"/>
                        <a:t>Maximum Output</a:t>
                      </a:r>
                      <a:endParaRPr/>
                    </a:p>
                  </a:txBody>
                  <a:tcPr marT="45725" marB="45725" marR="91450" marL="91450"/>
                </a:tc>
                <a:tc>
                  <a:txBody>
                    <a:bodyPr/>
                    <a:lstStyle/>
                    <a:p>
                      <a:pPr indent="0" lvl="0" marL="0" marR="0" rtl="0" algn="l">
                        <a:spcBef>
                          <a:spcPts val="0"/>
                        </a:spcBef>
                        <a:spcAft>
                          <a:spcPts val="0"/>
                        </a:spcAft>
                        <a:buNone/>
                      </a:pPr>
                      <a:r>
                        <a:rPr lang="en-US" sz="1800"/>
                        <a:t>Actual Output</a:t>
                      </a:r>
                      <a:endParaRPr/>
                    </a:p>
                  </a:txBody>
                  <a:tcPr marT="45725" marB="45725" marR="91450" marL="91450"/>
                </a:tc>
                <a:tc>
                  <a:txBody>
                    <a:bodyPr/>
                    <a:lstStyle/>
                    <a:p>
                      <a:pPr indent="0" lvl="0" marL="0" marR="0" rtl="0" algn="l">
                        <a:spcBef>
                          <a:spcPts val="0"/>
                        </a:spcBef>
                        <a:spcAft>
                          <a:spcPts val="0"/>
                        </a:spcAft>
                        <a:buNone/>
                      </a:pPr>
                      <a:r>
                        <a:rPr lang="en-US" sz="1800"/>
                        <a:t>Gap</a:t>
                      </a:r>
                      <a:endParaRPr/>
                    </a:p>
                  </a:txBody>
                  <a:tcPr marT="45725" marB="45725" marR="91450" marL="91450"/>
                </a:tc>
              </a:tr>
              <a:tr h="370850">
                <a:tc>
                  <a:txBody>
                    <a:bodyPr/>
                    <a:lstStyle/>
                    <a:p>
                      <a:pPr indent="0" lvl="0" marL="0" marR="0" rtl="0" algn="l">
                        <a:spcBef>
                          <a:spcPts val="0"/>
                        </a:spcBef>
                        <a:spcAft>
                          <a:spcPts val="0"/>
                        </a:spcAft>
                        <a:buNone/>
                      </a:pPr>
                      <a:r>
                        <a:rPr lang="en-US" sz="1800"/>
                        <a:t>1</a:t>
                      </a:r>
                      <a:endParaRPr/>
                    </a:p>
                  </a:txBody>
                  <a:tcPr marT="45725" marB="45725" marR="91450" marL="91450"/>
                </a:tc>
                <a:tc>
                  <a:txBody>
                    <a:bodyPr/>
                    <a:lstStyle/>
                    <a:p>
                      <a:pPr indent="0" lvl="0" marL="0" marR="0" rtl="0" algn="l">
                        <a:spcBef>
                          <a:spcPts val="0"/>
                        </a:spcBef>
                        <a:spcAft>
                          <a:spcPts val="0"/>
                        </a:spcAft>
                        <a:buNone/>
                      </a:pPr>
                      <a:r>
                        <a:rPr lang="en-US" sz="1800"/>
                        <a:t>100</a:t>
                      </a:r>
                      <a:endParaRPr/>
                    </a:p>
                  </a:txBody>
                  <a:tcPr marT="45725" marB="45725" marR="91450" marL="91450"/>
                </a:tc>
                <a:tc>
                  <a:txBody>
                    <a:bodyPr/>
                    <a:lstStyle/>
                    <a:p>
                      <a:pPr indent="0" lvl="0" marL="0" marR="0" rtl="0" algn="l">
                        <a:spcBef>
                          <a:spcPts val="0"/>
                        </a:spcBef>
                        <a:spcAft>
                          <a:spcPts val="0"/>
                        </a:spcAft>
                        <a:buNone/>
                      </a:pPr>
                      <a:r>
                        <a:rPr lang="en-US" sz="1800"/>
                        <a:t>70</a:t>
                      </a:r>
                      <a:endParaRPr/>
                    </a:p>
                  </a:txBody>
                  <a:tcPr marT="45725" marB="45725" marR="91450" marL="91450"/>
                </a:tc>
                <a:tc>
                  <a:txBody>
                    <a:bodyPr/>
                    <a:lstStyle/>
                    <a:p>
                      <a:pPr indent="0" lvl="0" marL="0" marR="0" rtl="0" algn="l">
                        <a:spcBef>
                          <a:spcPts val="0"/>
                        </a:spcBef>
                        <a:spcAft>
                          <a:spcPts val="0"/>
                        </a:spcAft>
                        <a:buNone/>
                      </a:pPr>
                      <a:r>
                        <a:rPr lang="en-US" sz="1800"/>
                        <a:t>30</a:t>
                      </a:r>
                      <a:endParaRPr/>
                    </a:p>
                  </a:txBody>
                  <a:tcPr marT="45725" marB="45725" marR="91450" marL="91450"/>
                </a:tc>
              </a:tr>
              <a:tr h="370850">
                <a:tc>
                  <a:txBody>
                    <a:bodyPr/>
                    <a:lstStyle/>
                    <a:p>
                      <a:pPr indent="0" lvl="0" marL="0" marR="0" rtl="0" algn="l">
                        <a:spcBef>
                          <a:spcPts val="0"/>
                        </a:spcBef>
                        <a:spcAft>
                          <a:spcPts val="0"/>
                        </a:spcAft>
                        <a:buNone/>
                      </a:pPr>
                      <a:r>
                        <a:rPr lang="en-US" sz="1800"/>
                        <a:t>2</a:t>
                      </a:r>
                      <a:endParaRPr/>
                    </a:p>
                  </a:txBody>
                  <a:tcPr marT="45725" marB="45725" marR="91450" marL="91450"/>
                </a:tc>
                <a:tc>
                  <a:txBody>
                    <a:bodyPr/>
                    <a:lstStyle/>
                    <a:p>
                      <a:pPr indent="0" lvl="0" marL="0" marR="0" rtl="0" algn="l">
                        <a:spcBef>
                          <a:spcPts val="0"/>
                        </a:spcBef>
                        <a:spcAft>
                          <a:spcPts val="0"/>
                        </a:spcAft>
                        <a:buNone/>
                      </a:pPr>
                      <a:r>
                        <a:rPr lang="en-US" sz="1800"/>
                        <a:t>100</a:t>
                      </a:r>
                      <a:endParaRPr/>
                    </a:p>
                  </a:txBody>
                  <a:tcPr marT="45725" marB="45725" marR="91450" marL="91450"/>
                </a:tc>
                <a:tc>
                  <a:txBody>
                    <a:bodyPr/>
                    <a:lstStyle/>
                    <a:p>
                      <a:pPr indent="0" lvl="0" marL="0" marR="0" rtl="0" algn="l">
                        <a:spcBef>
                          <a:spcPts val="0"/>
                        </a:spcBef>
                        <a:spcAft>
                          <a:spcPts val="0"/>
                        </a:spcAft>
                        <a:buNone/>
                      </a:pPr>
                      <a:r>
                        <a:rPr lang="en-US" sz="1800"/>
                        <a:t>80</a:t>
                      </a:r>
                      <a:endParaRPr/>
                    </a:p>
                  </a:txBody>
                  <a:tcPr marT="45725" marB="45725" marR="91450" marL="91450"/>
                </a:tc>
                <a:tc>
                  <a:txBody>
                    <a:bodyPr/>
                    <a:lstStyle/>
                    <a:p>
                      <a:pPr indent="0" lvl="0" marL="0" marR="0" rtl="0" algn="l">
                        <a:spcBef>
                          <a:spcPts val="0"/>
                        </a:spcBef>
                        <a:spcAft>
                          <a:spcPts val="0"/>
                        </a:spcAft>
                        <a:buNone/>
                      </a:pPr>
                      <a:r>
                        <a:rPr lang="en-US" sz="1800"/>
                        <a:t>20</a:t>
                      </a:r>
                      <a:endParaRPr/>
                    </a:p>
                  </a:txBody>
                  <a:tcPr marT="45725" marB="45725" marR="91450" marL="91450"/>
                </a:tc>
              </a:tr>
              <a:tr h="370850">
                <a:tc>
                  <a:txBody>
                    <a:bodyPr/>
                    <a:lstStyle/>
                    <a:p>
                      <a:pPr indent="0" lvl="0" marL="0" marR="0" rtl="0" algn="l">
                        <a:spcBef>
                          <a:spcPts val="0"/>
                        </a:spcBef>
                        <a:spcAft>
                          <a:spcPts val="0"/>
                        </a:spcAft>
                        <a:buNone/>
                      </a:pPr>
                      <a:r>
                        <a:rPr lang="en-US" sz="1800"/>
                        <a:t>3</a:t>
                      </a:r>
                      <a:endParaRPr/>
                    </a:p>
                  </a:txBody>
                  <a:tcPr marT="45725" marB="45725" marR="91450" marL="91450"/>
                </a:tc>
                <a:tc>
                  <a:txBody>
                    <a:bodyPr/>
                    <a:lstStyle/>
                    <a:p>
                      <a:pPr indent="0" lvl="0" marL="0" marR="0" rtl="0" algn="l">
                        <a:spcBef>
                          <a:spcPts val="0"/>
                        </a:spcBef>
                        <a:spcAft>
                          <a:spcPts val="0"/>
                        </a:spcAft>
                        <a:buNone/>
                      </a:pPr>
                      <a:r>
                        <a:rPr lang="en-US" sz="1800"/>
                        <a:t>100</a:t>
                      </a:r>
                      <a:endParaRPr/>
                    </a:p>
                  </a:txBody>
                  <a:tcPr marT="45725" marB="45725" marR="91450" marL="91450"/>
                </a:tc>
                <a:tc>
                  <a:txBody>
                    <a:bodyPr/>
                    <a:lstStyle/>
                    <a:p>
                      <a:pPr indent="0" lvl="0" marL="0" marR="0" rtl="0" algn="l">
                        <a:spcBef>
                          <a:spcPts val="0"/>
                        </a:spcBef>
                        <a:spcAft>
                          <a:spcPts val="0"/>
                        </a:spcAft>
                        <a:buNone/>
                      </a:pPr>
                      <a:r>
                        <a:rPr lang="en-US" sz="1800"/>
                        <a:t>90</a:t>
                      </a:r>
                      <a:endParaRPr/>
                    </a:p>
                  </a:txBody>
                  <a:tcPr marT="45725" marB="45725" marR="91450" marL="91450"/>
                </a:tc>
                <a:tc>
                  <a:txBody>
                    <a:bodyPr/>
                    <a:lstStyle/>
                    <a:p>
                      <a:pPr indent="0" lvl="0" marL="0" marR="0" rtl="0" algn="l">
                        <a:spcBef>
                          <a:spcPts val="0"/>
                        </a:spcBef>
                        <a:spcAft>
                          <a:spcPts val="0"/>
                        </a:spcAft>
                        <a:buNone/>
                      </a:pPr>
                      <a:r>
                        <a:rPr lang="en-US" sz="1800"/>
                        <a:t>10</a:t>
                      </a:r>
                      <a:endParaRPr/>
                    </a:p>
                  </a:txBody>
                  <a:tcPr marT="45725" marB="45725" marR="91450" marL="91450"/>
                </a:tc>
              </a:tr>
            </a:tbl>
          </a:graphicData>
        </a:graphic>
      </p:graphicFrame>
      <p:sp>
        <p:nvSpPr>
          <p:cNvPr id="208" name="Google Shape;208;p25"/>
          <p:cNvSpPr txBox="1"/>
          <p:nvPr/>
        </p:nvSpPr>
        <p:spPr>
          <a:xfrm>
            <a:off x="2074308" y="2725445"/>
            <a:ext cx="8815526"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800" u="none" cap="none" strike="noStrike">
                <a:solidFill>
                  <a:schemeClr val="dk1"/>
                </a:solidFill>
                <a:latin typeface="Century Gothic"/>
                <a:ea typeface="Century Gothic"/>
                <a:cs typeface="Century Gothic"/>
                <a:sym typeface="Century Gothic"/>
              </a:rPr>
              <a:t>Difference is due to inefficient utilization of resources – x-efficiency</a:t>
            </a:r>
            <a:endParaRPr/>
          </a:p>
          <a:p>
            <a:pPr indent="0" lvl="0" marL="0" marR="0" rtl="0" algn="l">
              <a:spcBef>
                <a:spcPts val="0"/>
              </a:spcBef>
              <a:spcAft>
                <a:spcPts val="0"/>
              </a:spcAft>
              <a:buNone/>
            </a:pPr>
            <a:r>
              <a:t/>
            </a:r>
            <a:endParaRPr sz="1800">
              <a:solidFill>
                <a:schemeClr val="dk1"/>
              </a:solidFill>
              <a:latin typeface="Century Gothic"/>
              <a:ea typeface="Century Gothic"/>
              <a:cs typeface="Century Gothic"/>
              <a:sym typeface="Century Gothic"/>
            </a:endParaRPr>
          </a:p>
          <a:p>
            <a:pPr indent="0" lvl="0" marL="0" marR="0" rtl="0" algn="l">
              <a:spcBef>
                <a:spcPts val="0"/>
              </a:spcBef>
              <a:spcAft>
                <a:spcPts val="0"/>
              </a:spcAft>
              <a:buNone/>
            </a:pPr>
            <a:r>
              <a:rPr lang="en-US" sz="1800">
                <a:solidFill>
                  <a:schemeClr val="dk1"/>
                </a:solidFill>
                <a:latin typeface="Century Gothic"/>
                <a:ea typeface="Century Gothic"/>
                <a:cs typeface="Century Gothic"/>
                <a:sym typeface="Century Gothic"/>
              </a:rPr>
              <a:t>Entrepreneur has to fill this gap</a:t>
            </a:r>
            <a:endParaRPr/>
          </a:p>
          <a:p>
            <a:pPr indent="0" lvl="0" marL="0" marR="0" rtl="0" algn="l">
              <a:spcBef>
                <a:spcPts val="0"/>
              </a:spcBef>
              <a:spcAft>
                <a:spcPts val="0"/>
              </a:spcAft>
              <a:buNone/>
            </a:pPr>
            <a:r>
              <a:t/>
            </a:r>
            <a:endParaRPr sz="1800">
              <a:solidFill>
                <a:schemeClr val="dk1"/>
              </a:solidFill>
              <a:latin typeface="Century Gothic"/>
              <a:ea typeface="Century Gothic"/>
              <a:cs typeface="Century Gothic"/>
              <a:sym typeface="Century Gothic"/>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26"/>
          <p:cNvSpPr txBox="1"/>
          <p:nvPr>
            <p:ph idx="1" type="body"/>
          </p:nvPr>
        </p:nvSpPr>
        <p:spPr>
          <a:xfrm>
            <a:off x="2589212" y="2133600"/>
            <a:ext cx="8915400" cy="3777622"/>
          </a:xfrm>
          <a:prstGeom prst="rect">
            <a:avLst/>
          </a:prstGeom>
          <a:noFill/>
          <a:ln>
            <a:noFill/>
          </a:ln>
        </p:spPr>
        <p:txBody>
          <a:bodyPr anchorCtr="0" anchor="t" bIns="45700" lIns="91425" spcFirstLastPara="1" rIns="91425" wrap="square" tIns="45700">
            <a:normAutofit/>
          </a:bodyPr>
          <a:lstStyle/>
          <a:p>
            <a:pPr indent="-228600" lvl="0" marL="342900" rtl="0" algn="l">
              <a:spcBef>
                <a:spcPts val="0"/>
              </a:spcBef>
              <a:spcAft>
                <a:spcPts val="0"/>
              </a:spcAft>
              <a:buSzPts val="1800"/>
              <a:buNone/>
            </a:pPr>
            <a:r>
              <a:t/>
            </a:r>
            <a:endParaRPr/>
          </a:p>
        </p:txBody>
      </p:sp>
      <p:pic>
        <p:nvPicPr>
          <p:cNvPr descr="Theories of entrepreneurship" id="214" name="Google Shape;214;p26"/>
          <p:cNvPicPr preferRelativeResize="0"/>
          <p:nvPr/>
        </p:nvPicPr>
        <p:blipFill rotWithShape="1">
          <a:blip r:embed="rId3">
            <a:alphaModFix/>
          </a:blip>
          <a:srcRect b="0" l="0" r="0" t="0"/>
          <a:stretch/>
        </p:blipFill>
        <p:spPr>
          <a:xfrm>
            <a:off x="142043" y="0"/>
            <a:ext cx="12049957" cy="6951216"/>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Wisp">
  <a:themeElements>
    <a:clrScheme name="Wisp">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