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diagrams/colors22.xml" ContentType="application/vnd.openxmlformats-officedocument.drawingml.diagramColors+xml"/>
  <Override PartName="/ppt/diagrams/data35.xml" ContentType="application/vnd.openxmlformats-officedocument.drawingml.diagramData+xml"/>
  <Override PartName="/ppt/slides/slide36.xml" ContentType="application/vnd.openxmlformats-officedocument.presentationml.slide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diagrams/quickStyle39.xml" ContentType="application/vnd.openxmlformats-officedocument.drawingml.diagramStyl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Override PartName="/ppt/diagrams/quickStyle28.xml" ContentType="application/vnd.openxmlformats-officedocument.drawingml.diagramStyle+xml"/>
  <Override PartName="/ppt/diagrams/drawing29.xml" ContentType="application/vnd.ms-office.drawingml.diagramDrawing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diagrams/layout39.xml" ContentType="application/vnd.openxmlformats-officedocument.drawingml.diagramLayout+xml"/>
  <Override PartName="/ppt/tableStyles.xml" ContentType="application/vnd.openxmlformats-officedocument.presentationml.tableStyles+xml"/>
  <Override PartName="/ppt/diagrams/layout17.xml" ContentType="application/vnd.openxmlformats-officedocument.drawingml.diagramLayout+xml"/>
  <Override PartName="/ppt/diagrams/layout28.xml" ContentType="application/vnd.openxmlformats-officedocument.drawingml.diagramLayout+xml"/>
  <Override PartName="/ppt/diagrams/drawing43.xml" ContentType="application/vnd.ms-office.drawingml.diagramDrawing+xml"/>
  <Override PartName="/ppt/diagrams/colors49.xml" ContentType="application/vnd.openxmlformats-officedocument.drawingml.diagramColors+xml"/>
  <Override PartName="/ppt/diagrams/quickStyle53.xml" ContentType="application/vnd.openxmlformats-officedocument.drawingml.diagramStyle+xml"/>
  <Override PartName="/ppt/diagrams/quickStyle31.xml" ContentType="application/vnd.openxmlformats-officedocument.drawingml.diagramStyle+xml"/>
  <Override PartName="/ppt/diagrams/drawing32.xml" ContentType="application/vnd.ms-office.drawingml.diagramDrawing+xml"/>
  <Override PartName="/ppt/diagrams/colors38.xml" ContentType="application/vnd.openxmlformats-officedocument.drawingml.diagramColors+xml"/>
  <Override PartName="/ppt/diagrams/quickStyle42.xml" ContentType="application/vnd.openxmlformats-officedocument.drawingml.diagramStyle+xml"/>
  <Override PartName="/ppt/diagrams/layout5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diagrams/colors27.xml" ContentType="application/vnd.openxmlformats-officedocument.drawingml.diagramColors+xml"/>
  <Override PartName="/ppt/diagrams/data29.xml" ContentType="application/vnd.openxmlformats-officedocument.drawingml.diagramData+xml"/>
  <Override PartName="/ppt/diagrams/layout42.xml" ContentType="application/vnd.openxmlformats-officedocument.drawingml.diagramLayout+xml"/>
  <Override PartName="/ppt/diagrams/colors4.xml" ContentType="application/vnd.openxmlformats-officedocument.drawingml.diagramColors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diagrams/layout31.xml" ContentType="application/vnd.openxmlformats-officedocument.drawingml.diagramLayout+xml"/>
  <Override PartName="/ppt/diagrams/colors52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drawing3.xml" ContentType="application/vnd.ms-office.drawingml.diagramDrawing+xml"/>
  <Default Extension="png" ContentType="image/png"/>
  <Override PartName="/ppt/diagrams/layout20.xml" ContentType="application/vnd.openxmlformats-officedocument.drawingml.diagramLayout+xml"/>
  <Override PartName="/ppt/diagrams/colors41.xml" ContentType="application/vnd.openxmlformats-officedocument.drawingml.diagramColors+xml"/>
  <Override PartName="/ppt/slides/slide55.xml" ContentType="application/vnd.openxmlformats-officedocument.presentationml.slide+xml"/>
  <Override PartName="/ppt/diagrams/quickStyle3.xml" ContentType="application/vnd.openxmlformats-officedocument.drawingml.diagramStyle+xml"/>
  <Override PartName="/ppt/diagrams/colors30.xml" ContentType="application/vnd.openxmlformats-officedocument.drawingml.diagramColors+xml"/>
  <Override PartName="/ppt/diagrams/data32.xml" ContentType="application/vnd.openxmlformats-officedocument.drawingml.diagramData+xml"/>
  <Override PartName="/ppt/diagrams/data43.xml" ContentType="application/vnd.openxmlformats-officedocument.drawingml.diagramData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diagrams/data21.xml" ContentType="application/vnd.openxmlformats-officedocument.drawingml.diagramData+xml"/>
  <Override PartName="/ppt/diagrams/quickStyle47.xml" ContentType="application/vnd.openxmlformats-officedocument.drawingml.diagramStyle+xml"/>
  <Override PartName="/ppt/diagrams/drawing48.xml" ContentType="application/vnd.ms-office.drawingml.diagramDrawing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36.xml" ContentType="application/vnd.openxmlformats-officedocument.drawingml.diagramStyle+xml"/>
  <Override PartName="/ppt/diagrams/drawing37.xml" ContentType="application/vnd.ms-office.drawingml.diagramDrawing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quickStyle25.xml" ContentType="application/vnd.openxmlformats-officedocument.drawingml.diagramStyle+xml"/>
  <Override PartName="/ppt/diagrams/drawing26.xml" ContentType="application/vnd.ms-office.drawingml.diagramDrawing+xml"/>
  <Override PartName="/ppt/diagrams/layout36.xml" ContentType="application/vnd.openxmlformats-officedocument.drawingml.diagramLayout+xml"/>
  <Override PartName="/ppt/diagrams/layout47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drawing8.xml" ContentType="application/vnd.ms-office.drawingml.diagramDrawing+xml"/>
  <Override PartName="/ppt/diagrams/layout25.xml" ContentType="application/vnd.openxmlformats-officedocument.drawingml.diagramLayout+xml"/>
  <Override PartName="/ppt/diagrams/quickStyle50.xml" ContentType="application/vnd.openxmlformats-officedocument.drawingml.diagramStyle+xml"/>
  <Override PartName="/ppt/diagrams/drawing51.xml" ContentType="application/vnd.ms-office.drawingml.diagramDrawing+xml"/>
  <Override PartName="/ppt/diagrams/quickStyle8.xml" ContentType="application/vnd.openxmlformats-officedocument.drawingml.diagramStyle+xml"/>
  <Override PartName="/ppt/diagrams/layout14.xml" ContentType="application/vnd.openxmlformats-officedocument.drawingml.diagramLayout+xml"/>
  <Override PartName="/ppt/diagrams/colors35.xml" ContentType="application/vnd.openxmlformats-officedocument.drawingml.diagramColors+xml"/>
  <Override PartName="/ppt/diagrams/drawing40.xml" ContentType="application/vnd.ms-office.drawingml.diagramDrawing+xml"/>
  <Override PartName="/ppt/diagrams/colors46.xml" ContentType="application/vnd.openxmlformats-officedocument.drawingml.diagramColors+xml"/>
  <Override PartName="/ppt/diagrams/data48.xml" ContentType="application/vnd.openxmlformats-officedocument.drawingml.diagramData+xml"/>
  <Override PartName="/ppt/slides/slide49.xml" ContentType="application/vnd.openxmlformats-officedocument.presentationml.slide+xml"/>
  <Override PartName="/ppt/diagrams/colors24.xml" ContentType="application/vnd.openxmlformats-officedocument.drawingml.diagramColors+xml"/>
  <Override PartName="/ppt/diagrams/data37.xml" ContentType="application/vnd.openxmlformats-officedocument.drawingml.diagramData+xml"/>
  <Override PartName="/ppt/diagrams/layout50.xml" ContentType="application/vnd.openxmlformats-officedocument.drawingml.diagramLayout+xml"/>
  <Override PartName="/ppt/slides/slide38.xml" ContentType="application/vnd.openxmlformats-officedocument.presentationml.slide+xml"/>
  <Override PartName="/ppt/diagrams/colors1.xml" ContentType="application/vnd.openxmlformats-officedocument.drawingml.diagramColors+xml"/>
  <Override PartName="/ppt/diagrams/colors13.xml" ContentType="application/vnd.openxmlformats-officedocument.drawingml.diagramColors+xml"/>
  <Override PartName="/ppt/diagrams/data26.xml" ContentType="application/vnd.openxmlformats-officedocument.drawingml.diagramData+xml"/>
  <Override PartName="/ppt/slides/slide27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data51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diagrams/quickStyle19.xml" ContentType="application/vnd.openxmlformats-officedocument.drawingml.diagramStyle+xml"/>
  <Override PartName="/ppt/diagrams/data40.xml" ContentType="application/vnd.openxmlformats-officedocument.drawingml.diagramData+xml"/>
  <Override PartName="/ppt/slides/slide41.xml" ContentType="application/vnd.openxmlformats-officedocument.presentationml.slide+xml"/>
  <Override PartName="/ppt/slides/slide30.xml" ContentType="application/vnd.openxmlformats-officedocument.presentationml.slide+xml"/>
  <Override PartName="/ppt/diagrams/layout19.xml" ContentType="application/vnd.openxmlformats-officedocument.drawingml.diagramLayout+xml"/>
  <Override PartName="/ppt/diagrams/quickStyle33.xml" ContentType="application/vnd.openxmlformats-officedocument.drawingml.diagramStyle+xml"/>
  <Override PartName="/ppt/diagrams/drawing34.xml" ContentType="application/vnd.ms-office.drawingml.diagramDrawing+xml"/>
  <Override PartName="/ppt/diagrams/quickStyle44.xml" ContentType="application/vnd.openxmlformats-officedocument.drawingml.diagramStyle+xml"/>
  <Override PartName="/ppt/diagrams/drawing45.xml" ContentType="application/vnd.ms-office.drawingml.diagramDrawing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colors29.xml" ContentType="application/vnd.openxmlformats-officedocument.drawingml.diagramColors+xml"/>
  <Override PartName="/ppt/diagrams/layout44.xml" ContentType="application/vnd.openxmlformats-officedocument.drawingml.diagramLayout+xml"/>
  <Override PartName="/ppt/diagrams/colors6.xml" ContentType="application/vnd.openxmlformats-officedocument.drawingml.diagramColors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diagrams/layout33.xml" ContentType="application/vnd.openxmlformats-officedocument.drawingml.diagramLayout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layout22.xml" ContentType="application/vnd.openxmlformats-officedocument.drawingml.diagramLayout+xml"/>
  <Override PartName="/ppt/diagrams/colors43.xml" ContentType="application/vnd.openxmlformats-officedocument.drawingml.diagramColors+xml"/>
  <Override PartName="/ppt/slides/slide57.xml" ContentType="application/vnd.openxmlformats-officedocument.presentationml.slide+xml"/>
  <Override PartName="/ppt/diagrams/quickStyle5.xml" ContentType="application/vnd.openxmlformats-officedocument.drawingml.diagramStyle+xml"/>
  <Override PartName="/ppt/diagrams/colors32.xml" ContentType="application/vnd.openxmlformats-officedocument.drawingml.diagramColors+xml"/>
  <Override PartName="/ppt/diagrams/data34.xml" ContentType="application/vnd.openxmlformats-officedocument.drawingml.diagramData+xml"/>
  <Override PartName="/ppt/diagrams/data45.xml" ContentType="application/vnd.openxmlformats-officedocument.drawingml.diagramData+xml"/>
  <Override PartName="/ppt/slides/slide46.xml" ContentType="application/vnd.openxmlformats-officedocument.presentationml.slide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diagrams/quickStyle49.xml" ContentType="application/vnd.openxmlformats-officedocument.drawingml.diagramStyl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71.xml" ContentType="application/vnd.openxmlformats-officedocument.presentationml.slid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quickStyle38.xml" ContentType="application/vnd.openxmlformats-officedocument.drawingml.diagramStyle+xml"/>
  <Override PartName="/ppt/diagrams/drawing39.xml" ContentType="application/vnd.ms-office.drawingml.diagramDrawing+xml"/>
  <Override PartName="/ppt/slides/slide13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27.xml" ContentType="application/vnd.openxmlformats-officedocument.drawingml.diagramStyle+xml"/>
  <Override PartName="/ppt/diagrams/drawing28.xml" ContentType="application/vnd.ms-office.drawingml.diagramDrawing+xml"/>
  <Override PartName="/ppt/diagrams/layout38.xml" ContentType="application/vnd.openxmlformats-officedocument.drawingml.diagramLayout+xml"/>
  <Override PartName="/ppt/diagrams/layout49.xml" ContentType="application/vnd.openxmlformats-officedocument.drawingml.diagramLayout+xml"/>
  <Override PartName="/ppt/diagrams/layout27.xml" ContentType="application/vnd.openxmlformats-officedocument.drawingml.diagramLayout+xml"/>
  <Override PartName="/ppt/diagrams/quickStyle52.xml" ContentType="application/vnd.openxmlformats-officedocument.drawingml.diagramStyle+xml"/>
  <Override PartName="/ppt/diagrams/drawing53.xml" ContentType="application/vnd.ms-office.drawingml.diagramDrawing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rawing24.xml" ContentType="application/vnd.ms-office.drawingml.diagramDrawing+xml"/>
  <Override PartName="/ppt/diagrams/layout34.xml" ContentType="application/vnd.openxmlformats-officedocument.drawingml.diagramLayout+xml"/>
  <Override PartName="/ppt/diagrams/colors37.xml" ContentType="application/vnd.openxmlformats-officedocument.drawingml.diagramColors+xml"/>
  <Override PartName="/ppt/diagrams/quickStyle41.xml" ContentType="application/vnd.openxmlformats-officedocument.drawingml.diagramStyle+xml"/>
  <Override PartName="/ppt/diagrams/drawing42.xml" ContentType="application/vnd.ms-office.drawingml.diagramDrawing+xml"/>
  <Override PartName="/ppt/diagrams/layout45.xml" ContentType="application/vnd.openxmlformats-officedocument.drawingml.diagramLayout+xml"/>
  <Override PartName="/ppt/diagrams/colors48.xml" ContentType="application/vnd.openxmlformats-officedocument.drawingml.diagramColors+xml"/>
  <Override PartName="/ppt/diagrams/drawing6.xml" ContentType="application/vnd.ms-office.drawingml.diagramDrawing+xml"/>
  <Override PartName="/ppt/diagrams/drawing20.xml" ContentType="application/vnd.ms-office.drawingml.diagramDrawing+xml"/>
  <Override PartName="/ppt/diagrams/layout23.xml" ContentType="application/vnd.openxmlformats-officedocument.drawingml.diagramLayout+xml"/>
  <Override PartName="/ppt/diagrams/colors26.xml" ContentType="application/vnd.openxmlformats-officedocument.drawingml.diagramColors+xml"/>
  <Override PartName="/ppt/diagrams/quickStyle30.xml" ContentType="application/vnd.openxmlformats-officedocument.drawingml.diagramStyle+xml"/>
  <Override PartName="/ppt/diagrams/drawing31.xml" ContentType="application/vnd.ms-office.drawingml.diagramDrawing+xml"/>
  <Override PartName="/ppt/diagrams/data39.xml" ContentType="application/vnd.openxmlformats-officedocument.drawingml.diagramData+xml"/>
  <Override PartName="/ppt/diagrams/layout41.xml" ContentType="application/vnd.openxmlformats-officedocument.drawingml.diagramLayout+xml"/>
  <Override PartName="/ppt/diagrams/layout52.xml" ContentType="application/vnd.openxmlformats-officedocument.drawingml.diagramLayout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28.xml" ContentType="application/vnd.openxmlformats-officedocument.drawingml.diagramData+xml"/>
  <Override PartName="/ppt/diagrams/layout30.xml" ContentType="application/vnd.openxmlformats-officedocument.drawingml.diagramLayout+xml"/>
  <Override PartName="/ppt/diagrams/colors33.xml" ContentType="application/vnd.openxmlformats-officedocument.drawingml.diagramColors+xml"/>
  <Override PartName="/ppt/diagrams/colors44.xml" ContentType="application/vnd.openxmlformats-officedocument.drawingml.diagramColors+xml"/>
  <Override PartName="/ppt/diagrams/data46.xml" ContentType="application/vnd.openxmlformats-officedocument.drawingml.diagramData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diagrams/colors51.xml" ContentType="application/vnd.openxmlformats-officedocument.drawingml.diagramColors+xml"/>
  <Override PartName="/ppt/diagrams/data53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40.xml" ContentType="application/vnd.openxmlformats-officedocument.drawingml.diagramColors+xml"/>
  <Override PartName="/ppt/diagrams/data42.xml" ContentType="application/vnd.openxmlformats-officedocument.drawingml.diagramData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diagrams/data31.xml" ContentType="application/vnd.openxmlformats-officedocument.drawingml.diagramData+xml"/>
  <Override PartName="/ppt/slides/slide32.xml" ContentType="application/vnd.openxmlformats-officedocument.presentationml.slide+xml"/>
  <Override PartName="/ppt/diagrams/data20.xml" ContentType="application/vnd.openxmlformats-officedocument.drawingml.diagramData+xml"/>
  <Override PartName="/ppt/diagrams/quickStyle35.xml" ContentType="application/vnd.openxmlformats-officedocument.drawingml.diagramStyle+xml"/>
  <Override PartName="/ppt/diagrams/drawing36.xml" ContentType="application/vnd.ms-office.drawingml.diagramDrawing+xml"/>
  <Override PartName="/ppt/diagrams/quickStyle46.xml" ContentType="application/vnd.openxmlformats-officedocument.drawingml.diagramStyle+xml"/>
  <Override PartName="/ppt/diagrams/drawing47.xml" ContentType="application/vnd.ms-office.drawingml.diagramDrawing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24.xml" ContentType="application/vnd.openxmlformats-officedocument.drawingml.diagramStyle+xml"/>
  <Override PartName="/ppt/diagrams/drawing25.xml" ContentType="application/vnd.ms-office.drawingml.diagramDrawing+xml"/>
  <Override PartName="/ppt/diagrams/layout46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35.xml" ContentType="application/vnd.openxmlformats-officedocument.drawingml.diagramLayout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layout24.xml" ContentType="application/vnd.openxmlformats-officedocument.drawingml.diagramLayout+xml"/>
  <Override PartName="/ppt/diagrams/colors45.xml" ContentType="application/vnd.openxmlformats-officedocument.drawingml.diagramColors+xml"/>
  <Override PartName="/ppt/diagrams/drawing50.xml" ContentType="application/vnd.ms-office.drawingml.diagramDrawing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diagrams/quickStyle7.xml" ContentType="application/vnd.openxmlformats-officedocument.drawingml.diagramStyle+xml"/>
  <Override PartName="/ppt/diagrams/colors34.xml" ContentType="application/vnd.openxmlformats-officedocument.drawingml.diagramColors+xml"/>
  <Override PartName="/ppt/diagrams/data47.xml" ContentType="application/vnd.openxmlformats-officedocument.drawingml.diagramData+xml"/>
  <Override PartName="/ppt/slides/slide48.xml" ContentType="application/vnd.openxmlformats-officedocument.presentationml.slide+xml"/>
  <Override PartName="/ppt/diagrams/colors12.xml" ContentType="application/vnd.openxmlformats-officedocument.drawingml.diagramColors+xml"/>
  <Override PartName="/ppt/diagrams/colors23.xml" ContentType="application/vnd.openxmlformats-officedocument.drawingml.diagramColors+xml"/>
  <Override PartName="/ppt/diagrams/data25.xml" ContentType="application/vnd.openxmlformats-officedocument.drawingml.diagramData+xml"/>
  <Override PartName="/ppt/diagrams/data36.xml" ContentType="application/vnd.openxmlformats-officedocument.drawingml.diagramData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drawing19.xml" ContentType="application/vnd.ms-office.drawingml.diagramDrawing+xml"/>
  <Override PartName="/ppt/diagrams/quickStyle29.xml" ContentType="application/vnd.openxmlformats-officedocument.drawingml.diagramStyle+xml"/>
  <Override PartName="/ppt/diagrams/data50.xml" ContentType="application/vnd.openxmlformats-officedocument.drawingml.diagramData+xml"/>
  <Override PartName="/ppt/slides/slide51.xml" ContentType="application/vnd.openxmlformats-officedocument.presentationml.slide+xml"/>
  <Override PartName="/ppt/diagrams/quickStyle18.xml" ContentType="application/vnd.openxmlformats-officedocument.drawingml.diagramStyle+xml"/>
  <Override PartName="/ppt/diagrams/layout29.xml" ContentType="application/vnd.openxmlformats-officedocument.drawingml.diagramLayout+xml"/>
  <Override PartName="/ppt/slides/slide40.xml" ContentType="application/vnd.openxmlformats-officedocument.presentationml.slide+xml"/>
  <Override PartName="/ppt/diagrams/layout18.xml" ContentType="application/vnd.openxmlformats-officedocument.drawingml.diagramLayout+xml"/>
  <Override PartName="/ppt/diagrams/quickStyle43.xml" ContentType="application/vnd.openxmlformats-officedocument.drawingml.diagramStyle+xml"/>
  <Override PartName="/ppt/diagrams/drawing44.xml" ContentType="application/vnd.ms-office.drawingml.diagramDrawing+xml"/>
  <Override PartName="/ppt/diagrams/layout2.xml" ContentType="application/vnd.openxmlformats-officedocument.drawingml.diagramLayout+xml"/>
  <Override PartName="/ppt/diagrams/colors28.xml" ContentType="application/vnd.openxmlformats-officedocument.drawingml.diagramColors+xml"/>
  <Override PartName="/ppt/diagrams/quickStyle32.xml" ContentType="application/vnd.openxmlformats-officedocument.drawingml.diagramStyle+xml"/>
  <Override PartName="/ppt/diagrams/drawing33.xml" ContentType="application/vnd.ms-office.drawingml.diagramDrawing+xml"/>
  <Override PartName="/ppt/diagrams/colors39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diagrams/layout32.xml" ContentType="application/vnd.openxmlformats-officedocument.drawingml.diagramLayout+xml"/>
  <Override PartName="/ppt/diagrams/layout43.xml" ContentType="application/vnd.openxmlformats-officedocument.drawingml.diagramLayout+xml"/>
  <Override PartName="/ppt/diagrams/drawing4.xml" ContentType="application/vnd.ms-office.drawingml.diagramDrawing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5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31.xml" ContentType="application/vnd.openxmlformats-officedocument.drawingml.diagramColors+xml"/>
  <Override PartName="/ppt/diagrams/colors42.xml" ContentType="application/vnd.openxmlformats-officedocument.drawingml.diagramColors+xml"/>
  <Override PartName="/ppt/diagrams/data44.xml" ContentType="application/vnd.openxmlformats-officedocument.drawingml.diagramData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diagrams/colors20.xml" ContentType="application/vnd.openxmlformats-officedocument.drawingml.diagramColors+xml"/>
  <Override PartName="/ppt/diagrams/data33.xml" ContentType="application/vnd.openxmlformats-officedocument.drawingml.diagramData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Override PartName="/ppt/diagrams/data22.xml" ContentType="application/vnd.openxmlformats-officedocument.drawingml.diagramData+xml"/>
  <Override PartName="/ppt/diagrams/quickStyle37.xml" ContentType="application/vnd.openxmlformats-officedocument.drawingml.diagramStyle+xml"/>
  <Override PartName="/ppt/diagrams/drawing38.xml" ContentType="application/vnd.ms-office.drawingml.diagramDrawing+xml"/>
  <Override PartName="/ppt/diagrams/quickStyle48.xml" ContentType="application/vnd.openxmlformats-officedocument.drawingml.diagramStyle+xml"/>
  <Override PartName="/ppt/diagrams/drawing49.xml" ContentType="application/vnd.ms-office.drawingml.diagramDrawing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70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diagrams/quickStyle26.xml" ContentType="application/vnd.openxmlformats-officedocument.drawingml.diagramStyle+xml"/>
  <Override PartName="/ppt/diagrams/drawing27.xml" ContentType="application/vnd.ms-office.drawingml.diagramDrawing+xml"/>
  <Override PartName="/ppt/diagrams/layout48.xml" ContentType="application/vnd.openxmlformats-officedocument.drawingml.diagram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37.xml" ContentType="application/vnd.openxmlformats-officedocument.drawingml.diagramLayout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layout26.xml" ContentType="application/vnd.openxmlformats-officedocument.drawingml.diagramLayout+xml"/>
  <Override PartName="/ppt/diagrams/drawing41.xml" ContentType="application/vnd.ms-office.drawingml.diagramDrawing+xml"/>
  <Override PartName="/ppt/diagrams/colors47.xml" ContentType="application/vnd.openxmlformats-officedocument.drawingml.diagramColors+xml"/>
  <Override PartName="/ppt/diagrams/quickStyle51.xml" ContentType="application/vnd.openxmlformats-officedocument.drawingml.diagramStyle+xml"/>
  <Override PartName="/ppt/diagrams/drawing52.xml" ContentType="application/vnd.ms-office.drawingml.diagramDrawing+xml"/>
  <Override PartName="/ppt/diagrams/quickStyle9.xml" ContentType="application/vnd.openxmlformats-officedocument.drawingml.diagramStyle+xml"/>
  <Override PartName="/ppt/diagrams/drawing30.xml" ContentType="application/vnd.ms-office.drawingml.diagramDrawing+xml"/>
  <Override PartName="/ppt/diagrams/colors36.xml" ContentType="application/vnd.openxmlformats-officedocument.drawingml.diagramColors+xml"/>
  <Override PartName="/ppt/diagrams/quickStyle40.xml" ContentType="application/vnd.openxmlformats-officedocument.drawingml.diagramStyle+xml"/>
  <Override PartName="/ppt/diagrams/data49.xml" ContentType="application/vnd.openxmlformats-officedocument.drawingml.diagramData+xml"/>
  <Override PartName="/ppt/diagrams/layout51.xml" ContentType="application/vnd.openxmlformats-officedocument.drawingml.diagramLayout+xml"/>
  <Override PartName="/ppt/diagrams/colors14.xml" ContentType="application/vnd.openxmlformats-officedocument.drawingml.diagramColors+xml"/>
  <Override PartName="/ppt/diagrams/colors25.xml" ContentType="application/vnd.openxmlformats-officedocument.drawingml.diagramColors+xml"/>
  <Override PartName="/ppt/diagrams/data27.xml" ContentType="application/vnd.openxmlformats-officedocument.drawingml.diagramData+xml"/>
  <Override PartName="/ppt/diagrams/data38.xml" ContentType="application/vnd.openxmlformats-officedocument.drawingml.diagramData+xml"/>
  <Override PartName="/ppt/diagrams/layout40.xml" ContentType="application/vnd.openxmlformats-officedocument.drawingml.diagram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75.xml" ContentType="application/vnd.openxmlformats-officedocument.presentationml.slide+xml"/>
  <Override PartName="/ppt/diagrams/colors2.xml" ContentType="application/vnd.openxmlformats-officedocument.drawingml.diagramColors+xml"/>
  <Override PartName="/ppt/diagrams/data16.xml" ContentType="application/vnd.openxmlformats-officedocument.drawingml.diagramData+xml"/>
  <Override PartName="/ppt/diagrams/colors50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data52.xml" ContentType="application/vnd.openxmlformats-officedocument.drawingml.diagramData+xml"/>
  <Override PartName="/ppt/slides/slide53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data30.xml" ContentType="application/vnd.openxmlformats-officedocument.drawingml.diagramData+xml"/>
  <Override PartName="/ppt/diagrams/data41.xml" ContentType="application/vnd.openxmlformats-officedocument.drawingml.diagramData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diagrams/quickStyle45.xml" ContentType="application/vnd.openxmlformats-officedocument.drawingml.diagramStyle+xml"/>
  <Override PartName="/ppt/diagrams/drawing46.xml" ContentType="application/vnd.ms-office.drawingml.diagramDrawing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quickStyle34.xml" ContentType="application/vnd.openxmlformats-officedocument.drawingml.diagramStyle+xml"/>
  <Override PartName="/ppt/diagrams/drawing35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58" r:id="rId6"/>
    <p:sldId id="260" r:id="rId7"/>
    <p:sldId id="269" r:id="rId8"/>
    <p:sldId id="270" r:id="rId9"/>
    <p:sldId id="261" r:id="rId10"/>
    <p:sldId id="259" r:id="rId11"/>
    <p:sldId id="262" r:id="rId12"/>
    <p:sldId id="279" r:id="rId13"/>
    <p:sldId id="265" r:id="rId14"/>
    <p:sldId id="266" r:id="rId15"/>
    <p:sldId id="267" r:id="rId16"/>
    <p:sldId id="268" r:id="rId17"/>
    <p:sldId id="271" r:id="rId18"/>
    <p:sldId id="272" r:id="rId19"/>
    <p:sldId id="273" r:id="rId20"/>
    <p:sldId id="278" r:id="rId21"/>
    <p:sldId id="276" r:id="rId22"/>
    <p:sldId id="274" r:id="rId23"/>
    <p:sldId id="275" r:id="rId24"/>
    <p:sldId id="277" r:id="rId25"/>
    <p:sldId id="280" r:id="rId26"/>
    <p:sldId id="281" r:id="rId27"/>
    <p:sldId id="283" r:id="rId28"/>
    <p:sldId id="284" r:id="rId29"/>
    <p:sldId id="285" r:id="rId30"/>
    <p:sldId id="286" r:id="rId31"/>
    <p:sldId id="287" r:id="rId32"/>
    <p:sldId id="288" r:id="rId33"/>
    <p:sldId id="293" r:id="rId34"/>
    <p:sldId id="282" r:id="rId35"/>
    <p:sldId id="289" r:id="rId36"/>
    <p:sldId id="290" r:id="rId37"/>
    <p:sldId id="291" r:id="rId38"/>
    <p:sldId id="292" r:id="rId39"/>
    <p:sldId id="298" r:id="rId40"/>
    <p:sldId id="294" r:id="rId41"/>
    <p:sldId id="295" r:id="rId42"/>
    <p:sldId id="296" r:id="rId43"/>
    <p:sldId id="297" r:id="rId44"/>
    <p:sldId id="302" r:id="rId45"/>
    <p:sldId id="299" r:id="rId46"/>
    <p:sldId id="303" r:id="rId47"/>
    <p:sldId id="305" r:id="rId48"/>
    <p:sldId id="306" r:id="rId49"/>
    <p:sldId id="301" r:id="rId50"/>
    <p:sldId id="307" r:id="rId51"/>
    <p:sldId id="308" r:id="rId52"/>
    <p:sldId id="300" r:id="rId53"/>
    <p:sldId id="304" r:id="rId54"/>
    <p:sldId id="310" r:id="rId55"/>
    <p:sldId id="311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  <p:sldId id="312" r:id="rId65"/>
    <p:sldId id="321" r:id="rId66"/>
    <p:sldId id="328" r:id="rId67"/>
    <p:sldId id="322" r:id="rId68"/>
    <p:sldId id="323" r:id="rId69"/>
    <p:sldId id="324" r:id="rId70"/>
    <p:sldId id="326" r:id="rId71"/>
    <p:sldId id="325" r:id="rId72"/>
    <p:sldId id="327" r:id="rId73"/>
    <p:sldId id="329" r:id="rId74"/>
    <p:sldId id="330" r:id="rId75"/>
    <p:sldId id="331" r:id="rId76"/>
    <p:sldId id="332" r:id="rId7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8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E16F60-0761-4984-88D7-6B08CF49DDB3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n-IN"/>
        </a:p>
      </dgm:t>
    </dgm:pt>
    <dgm:pt modelId="{8BDB1BDA-EE63-46BB-9A4C-CF13D026AE78}">
      <dgm:prSet/>
      <dgm:spPr/>
      <dgm:t>
        <a:bodyPr/>
        <a:lstStyle/>
        <a:p>
          <a:pPr rtl="0"/>
          <a:r>
            <a:rPr lang="en-IN" dirty="0" smtClean="0"/>
            <a:t>Commercial Banks are the oldest Banking Institution in the organised sector.</a:t>
          </a:r>
          <a:endParaRPr lang="en-IN" dirty="0"/>
        </a:p>
      </dgm:t>
    </dgm:pt>
    <dgm:pt modelId="{5C2C28B4-3CA2-42F4-9E54-863675D5070D}" type="parTrans" cxnId="{C68A3259-A61A-4DA7-BA7F-9F53850E74FE}">
      <dgm:prSet/>
      <dgm:spPr/>
      <dgm:t>
        <a:bodyPr/>
        <a:lstStyle/>
        <a:p>
          <a:endParaRPr lang="en-IN"/>
        </a:p>
      </dgm:t>
    </dgm:pt>
    <dgm:pt modelId="{3E2C427E-D058-41E9-9F8C-4F90F807838C}" type="sibTrans" cxnId="{C68A3259-A61A-4DA7-BA7F-9F53850E74FE}">
      <dgm:prSet/>
      <dgm:spPr/>
      <dgm:t>
        <a:bodyPr/>
        <a:lstStyle/>
        <a:p>
          <a:endParaRPr lang="en-IN"/>
        </a:p>
      </dgm:t>
    </dgm:pt>
    <dgm:pt modelId="{5348B307-7C44-460D-81A2-DA66651F08C7}">
      <dgm:prSet/>
      <dgm:spPr/>
      <dgm:t>
        <a:bodyPr/>
        <a:lstStyle/>
        <a:p>
          <a:pPr rtl="0"/>
          <a:r>
            <a:rPr lang="en-IN" dirty="0" smtClean="0"/>
            <a:t>They constitute a large part of the Banking System in India.</a:t>
          </a:r>
          <a:endParaRPr lang="en-IN" dirty="0"/>
        </a:p>
      </dgm:t>
    </dgm:pt>
    <dgm:pt modelId="{20743572-1187-4880-AB80-49C652F56F7D}" type="parTrans" cxnId="{FAE2544B-3E38-46C2-81FD-096A8FC2A636}">
      <dgm:prSet/>
      <dgm:spPr/>
      <dgm:t>
        <a:bodyPr/>
        <a:lstStyle/>
        <a:p>
          <a:endParaRPr lang="en-IN"/>
        </a:p>
      </dgm:t>
    </dgm:pt>
    <dgm:pt modelId="{246C4692-38D6-47DC-8EB0-8FD68A3C6F6E}" type="sibTrans" cxnId="{FAE2544B-3E38-46C2-81FD-096A8FC2A636}">
      <dgm:prSet/>
      <dgm:spPr/>
      <dgm:t>
        <a:bodyPr/>
        <a:lstStyle/>
        <a:p>
          <a:endParaRPr lang="en-IN"/>
        </a:p>
      </dgm:t>
    </dgm:pt>
    <dgm:pt modelId="{F346E4D8-F366-4F29-8D4C-1EF88DDCE2E9}">
      <dgm:prSet/>
      <dgm:spPr/>
      <dgm:t>
        <a:bodyPr/>
        <a:lstStyle/>
        <a:p>
          <a:pPr rtl="0"/>
          <a:r>
            <a:rPr lang="en-IN" dirty="0" smtClean="0"/>
            <a:t>They cater to the needs of Commerce, Trade, Industries, Agriculture, Small &amp; medium Business, Transport &amp; other activities with network of branches throughout the Country.</a:t>
          </a:r>
          <a:endParaRPr lang="en-IN" dirty="0"/>
        </a:p>
      </dgm:t>
    </dgm:pt>
    <dgm:pt modelId="{A844066D-7EA6-4F1E-A1DB-98BFE5826D65}" type="parTrans" cxnId="{9E4A29C1-E158-4435-87B0-3E29AF6D2628}">
      <dgm:prSet/>
      <dgm:spPr/>
      <dgm:t>
        <a:bodyPr/>
        <a:lstStyle/>
        <a:p>
          <a:endParaRPr lang="en-IN"/>
        </a:p>
      </dgm:t>
    </dgm:pt>
    <dgm:pt modelId="{CF2C0B74-E3AD-4E21-AE67-DAA31F4CAD53}" type="sibTrans" cxnId="{9E4A29C1-E158-4435-87B0-3E29AF6D2628}">
      <dgm:prSet/>
      <dgm:spPr/>
      <dgm:t>
        <a:bodyPr/>
        <a:lstStyle/>
        <a:p>
          <a:endParaRPr lang="en-IN"/>
        </a:p>
      </dgm:t>
    </dgm:pt>
    <dgm:pt modelId="{DB138561-0BD7-4078-85B6-4DCBB751CF40}" type="pres">
      <dgm:prSet presAssocID="{46E16F60-0761-4984-88D7-6B08CF49DDB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4BC9EA60-EC5D-471C-B563-6C7ACEC82C62}" type="pres">
      <dgm:prSet presAssocID="{8BDB1BDA-EE63-46BB-9A4C-CF13D026AE7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40558F5-6F85-4776-8381-6615E9790D0D}" type="pres">
      <dgm:prSet presAssocID="{3E2C427E-D058-41E9-9F8C-4F90F807838C}" presName="spacer" presStyleCnt="0"/>
      <dgm:spPr/>
    </dgm:pt>
    <dgm:pt modelId="{38316BB3-4716-4600-A965-5A5D66BC438F}" type="pres">
      <dgm:prSet presAssocID="{5348B307-7C44-460D-81A2-DA66651F08C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49CD381-1A9C-4AE7-9CBA-7F7506E0679E}" type="pres">
      <dgm:prSet presAssocID="{246C4692-38D6-47DC-8EB0-8FD68A3C6F6E}" presName="spacer" presStyleCnt="0"/>
      <dgm:spPr/>
    </dgm:pt>
    <dgm:pt modelId="{D7B83FF5-D4DE-4BF1-A0F4-E78022036888}" type="pres">
      <dgm:prSet presAssocID="{F346E4D8-F366-4F29-8D4C-1EF88DDCE2E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FAE2544B-3E38-46C2-81FD-096A8FC2A636}" srcId="{46E16F60-0761-4984-88D7-6B08CF49DDB3}" destId="{5348B307-7C44-460D-81A2-DA66651F08C7}" srcOrd="1" destOrd="0" parTransId="{20743572-1187-4880-AB80-49C652F56F7D}" sibTransId="{246C4692-38D6-47DC-8EB0-8FD68A3C6F6E}"/>
    <dgm:cxn modelId="{9E4A29C1-E158-4435-87B0-3E29AF6D2628}" srcId="{46E16F60-0761-4984-88D7-6B08CF49DDB3}" destId="{F346E4D8-F366-4F29-8D4C-1EF88DDCE2E9}" srcOrd="2" destOrd="0" parTransId="{A844066D-7EA6-4F1E-A1DB-98BFE5826D65}" sibTransId="{CF2C0B74-E3AD-4E21-AE67-DAA31F4CAD53}"/>
    <dgm:cxn modelId="{3D8AE83A-E32A-43B0-8993-B8FC134DDAA8}" type="presOf" srcId="{8BDB1BDA-EE63-46BB-9A4C-CF13D026AE78}" destId="{4BC9EA60-EC5D-471C-B563-6C7ACEC82C62}" srcOrd="0" destOrd="0" presId="urn:microsoft.com/office/officeart/2005/8/layout/vList2"/>
    <dgm:cxn modelId="{849116E2-2FD0-4866-B414-39F3EAABF418}" type="presOf" srcId="{5348B307-7C44-460D-81A2-DA66651F08C7}" destId="{38316BB3-4716-4600-A965-5A5D66BC438F}" srcOrd="0" destOrd="0" presId="urn:microsoft.com/office/officeart/2005/8/layout/vList2"/>
    <dgm:cxn modelId="{B5F0666E-6C2D-45AA-BFC8-38100B31E408}" type="presOf" srcId="{F346E4D8-F366-4F29-8D4C-1EF88DDCE2E9}" destId="{D7B83FF5-D4DE-4BF1-A0F4-E78022036888}" srcOrd="0" destOrd="0" presId="urn:microsoft.com/office/officeart/2005/8/layout/vList2"/>
    <dgm:cxn modelId="{263C010B-F188-49E0-BABA-A6FA79BB0CBD}" type="presOf" srcId="{46E16F60-0761-4984-88D7-6B08CF49DDB3}" destId="{DB138561-0BD7-4078-85B6-4DCBB751CF40}" srcOrd="0" destOrd="0" presId="urn:microsoft.com/office/officeart/2005/8/layout/vList2"/>
    <dgm:cxn modelId="{C68A3259-A61A-4DA7-BA7F-9F53850E74FE}" srcId="{46E16F60-0761-4984-88D7-6B08CF49DDB3}" destId="{8BDB1BDA-EE63-46BB-9A4C-CF13D026AE78}" srcOrd="0" destOrd="0" parTransId="{5C2C28B4-3CA2-42F4-9E54-863675D5070D}" sibTransId="{3E2C427E-D058-41E9-9F8C-4F90F807838C}"/>
    <dgm:cxn modelId="{0AA3002C-D95B-4A3A-BAA5-CADD70540F7F}" type="presParOf" srcId="{DB138561-0BD7-4078-85B6-4DCBB751CF40}" destId="{4BC9EA60-EC5D-471C-B563-6C7ACEC82C62}" srcOrd="0" destOrd="0" presId="urn:microsoft.com/office/officeart/2005/8/layout/vList2"/>
    <dgm:cxn modelId="{E4C0C407-3CDB-4B91-B441-35518666B3DD}" type="presParOf" srcId="{DB138561-0BD7-4078-85B6-4DCBB751CF40}" destId="{340558F5-6F85-4776-8381-6615E9790D0D}" srcOrd="1" destOrd="0" presId="urn:microsoft.com/office/officeart/2005/8/layout/vList2"/>
    <dgm:cxn modelId="{0A008F3A-4A73-48A8-9F2E-E1ECC6781EE4}" type="presParOf" srcId="{DB138561-0BD7-4078-85B6-4DCBB751CF40}" destId="{38316BB3-4716-4600-A965-5A5D66BC438F}" srcOrd="2" destOrd="0" presId="urn:microsoft.com/office/officeart/2005/8/layout/vList2"/>
    <dgm:cxn modelId="{583FC9D0-2105-43A8-A48A-98ADD1679FF8}" type="presParOf" srcId="{DB138561-0BD7-4078-85B6-4DCBB751CF40}" destId="{F49CD381-1A9C-4AE7-9CBA-7F7506E0679E}" srcOrd="3" destOrd="0" presId="urn:microsoft.com/office/officeart/2005/8/layout/vList2"/>
    <dgm:cxn modelId="{767D1B59-4BD9-476D-A40E-FB3384D873FB}" type="presParOf" srcId="{DB138561-0BD7-4078-85B6-4DCBB751CF40}" destId="{D7B83FF5-D4DE-4BF1-A0F4-E7802203688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44EDF82-9564-4053-8CD4-308CD59247E1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IN"/>
        </a:p>
      </dgm:t>
    </dgm:pt>
    <dgm:pt modelId="{061F11DA-B686-4C9B-80E2-3E3C27BFB155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1910</a:t>
          </a:r>
          <a:endParaRPr lang="en-IN" b="1" dirty="0">
            <a:solidFill>
              <a:schemeClr val="tx1"/>
            </a:solidFill>
          </a:endParaRPr>
        </a:p>
      </dgm:t>
    </dgm:pt>
    <dgm:pt modelId="{4187BD1A-0B71-4113-992F-6560ABBF130D}" type="parTrans" cxnId="{287FBF7D-7AC2-478F-B6F5-D3C6B8256F3D}">
      <dgm:prSet/>
      <dgm:spPr/>
      <dgm:t>
        <a:bodyPr/>
        <a:lstStyle/>
        <a:p>
          <a:endParaRPr lang="en-IN"/>
        </a:p>
      </dgm:t>
    </dgm:pt>
    <dgm:pt modelId="{C8AD2CC6-0119-4837-8153-5055439A2707}" type="sibTrans" cxnId="{287FBF7D-7AC2-478F-B6F5-D3C6B8256F3D}">
      <dgm:prSet/>
      <dgm:spPr/>
      <dgm:t>
        <a:bodyPr/>
        <a:lstStyle/>
        <a:p>
          <a:endParaRPr lang="en-IN"/>
        </a:p>
      </dgm:t>
    </dgm:pt>
    <dgm:pt modelId="{A8FE12EA-7232-41BA-B436-32B8E29BE2A1}">
      <dgm:prSet phldrT="[Text]"/>
      <dgm:spPr/>
      <dgm:t>
        <a:bodyPr/>
        <a:lstStyle/>
        <a:p>
          <a:r>
            <a:rPr lang="en-IN" dirty="0" err="1" smtClean="0">
              <a:solidFill>
                <a:schemeClr val="tx1"/>
              </a:solidFill>
            </a:rPr>
            <a:t>Swadeshi</a:t>
          </a:r>
          <a:r>
            <a:rPr lang="en-IN" dirty="0" smtClean="0">
              <a:solidFill>
                <a:schemeClr val="tx1"/>
              </a:solidFill>
            </a:rPr>
            <a:t> Movement : The Bank of Baroda &amp; The Central bank of India</a:t>
          </a:r>
          <a:endParaRPr lang="en-IN" dirty="0">
            <a:solidFill>
              <a:schemeClr val="tx1"/>
            </a:solidFill>
          </a:endParaRPr>
        </a:p>
      </dgm:t>
    </dgm:pt>
    <dgm:pt modelId="{91B38165-686E-4395-9D2E-289E01E3B636}" type="parTrans" cxnId="{2992D34D-6568-4BED-A868-42CA8D9ACF57}">
      <dgm:prSet/>
      <dgm:spPr/>
      <dgm:t>
        <a:bodyPr/>
        <a:lstStyle/>
        <a:p>
          <a:endParaRPr lang="en-IN"/>
        </a:p>
      </dgm:t>
    </dgm:pt>
    <dgm:pt modelId="{CBD2B093-E66C-48A2-B778-51C552E5DEA0}" type="sibTrans" cxnId="{2992D34D-6568-4BED-A868-42CA8D9ACF57}">
      <dgm:prSet/>
      <dgm:spPr/>
      <dgm:t>
        <a:bodyPr/>
        <a:lstStyle/>
        <a:p>
          <a:endParaRPr lang="en-IN"/>
        </a:p>
      </dgm:t>
    </dgm:pt>
    <dgm:pt modelId="{CA0263D5-A83A-4FA0-A0B9-E77F2A069FF4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1921</a:t>
          </a:r>
          <a:endParaRPr lang="en-IN" b="1" dirty="0">
            <a:solidFill>
              <a:schemeClr val="tx1"/>
            </a:solidFill>
          </a:endParaRPr>
        </a:p>
      </dgm:t>
    </dgm:pt>
    <dgm:pt modelId="{7D67BE73-5DBA-444D-92F4-96E43086C7A6}" type="parTrans" cxnId="{DB1CBD73-42DC-4AFB-A9D5-D3B6E8F6CDC7}">
      <dgm:prSet/>
      <dgm:spPr/>
      <dgm:t>
        <a:bodyPr/>
        <a:lstStyle/>
        <a:p>
          <a:endParaRPr lang="en-IN"/>
        </a:p>
      </dgm:t>
    </dgm:pt>
    <dgm:pt modelId="{621E7093-FAA8-4E9D-9F39-D602860D32B6}" type="sibTrans" cxnId="{DB1CBD73-42DC-4AFB-A9D5-D3B6E8F6CDC7}">
      <dgm:prSet/>
      <dgm:spPr/>
      <dgm:t>
        <a:bodyPr/>
        <a:lstStyle/>
        <a:p>
          <a:endParaRPr lang="en-IN"/>
        </a:p>
      </dgm:t>
    </dgm:pt>
    <dgm:pt modelId="{372E138E-EC2C-4757-BCB0-B3DC2449243C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3 Presidency Banks were merged to form The Imperial Bank of India.</a:t>
          </a:r>
          <a:endParaRPr lang="en-IN" dirty="0">
            <a:solidFill>
              <a:schemeClr val="tx1"/>
            </a:solidFill>
          </a:endParaRPr>
        </a:p>
      </dgm:t>
    </dgm:pt>
    <dgm:pt modelId="{9FD3D64F-EBEC-47F4-829F-AC54F191D03D}" type="parTrans" cxnId="{5B57D5FE-86AD-4A66-9D50-3269A1D85984}">
      <dgm:prSet/>
      <dgm:spPr/>
      <dgm:t>
        <a:bodyPr/>
        <a:lstStyle/>
        <a:p>
          <a:endParaRPr lang="en-IN"/>
        </a:p>
      </dgm:t>
    </dgm:pt>
    <dgm:pt modelId="{CE2D3AE7-5E20-426A-9ECF-7B958B79A28C}" type="sibTrans" cxnId="{5B57D5FE-86AD-4A66-9D50-3269A1D85984}">
      <dgm:prSet/>
      <dgm:spPr/>
      <dgm:t>
        <a:bodyPr/>
        <a:lstStyle/>
        <a:p>
          <a:endParaRPr lang="en-IN"/>
        </a:p>
      </dgm:t>
    </dgm:pt>
    <dgm:pt modelId="{D3DB157E-1AF9-4A6C-9DF1-C806D50AC1C6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- 1925</a:t>
          </a:r>
          <a:endParaRPr lang="en-IN" b="1" dirty="0">
            <a:solidFill>
              <a:schemeClr val="tx1"/>
            </a:solidFill>
          </a:endParaRPr>
        </a:p>
      </dgm:t>
    </dgm:pt>
    <dgm:pt modelId="{BA58F88C-7EDE-402D-A24B-BAAA180E0A7F}" type="parTrans" cxnId="{BAAB5452-3243-4EA0-9317-D1044AE6AB75}">
      <dgm:prSet/>
      <dgm:spPr/>
      <dgm:t>
        <a:bodyPr/>
        <a:lstStyle/>
        <a:p>
          <a:endParaRPr lang="en-IN"/>
        </a:p>
      </dgm:t>
    </dgm:pt>
    <dgm:pt modelId="{7568D346-7A3B-4903-9CA5-F93AC758A9BC}" type="sibTrans" cxnId="{BAAB5452-3243-4EA0-9317-D1044AE6AB75}">
      <dgm:prSet/>
      <dgm:spPr/>
      <dgm:t>
        <a:bodyPr/>
        <a:lstStyle/>
        <a:p>
          <a:endParaRPr lang="en-IN"/>
        </a:p>
      </dgm:t>
    </dgm:pt>
    <dgm:pt modelId="{276AAB29-0585-4895-A1C8-FCE253EA9910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Many Banks Failed. (Investigation Initiated)</a:t>
          </a:r>
          <a:endParaRPr lang="en-IN" dirty="0">
            <a:solidFill>
              <a:schemeClr val="tx1"/>
            </a:solidFill>
          </a:endParaRPr>
        </a:p>
      </dgm:t>
    </dgm:pt>
    <dgm:pt modelId="{20C080D1-32AA-410B-8840-CA6465999EA0}" type="parTrans" cxnId="{B7A59C80-D043-44D0-8E92-43E9A449EE76}">
      <dgm:prSet/>
      <dgm:spPr/>
      <dgm:t>
        <a:bodyPr/>
        <a:lstStyle/>
        <a:p>
          <a:endParaRPr lang="en-IN"/>
        </a:p>
      </dgm:t>
    </dgm:pt>
    <dgm:pt modelId="{59BE3FBC-FE00-4E91-93C0-760FE1CB5FAE}" type="sibTrans" cxnId="{B7A59C80-D043-44D0-8E92-43E9A449EE76}">
      <dgm:prSet/>
      <dgm:spPr/>
      <dgm:t>
        <a:bodyPr/>
        <a:lstStyle/>
        <a:p>
          <a:endParaRPr lang="en-IN"/>
        </a:p>
      </dgm:t>
    </dgm:pt>
    <dgm:pt modelId="{94793186-44FA-4AE5-A793-5905A855FAF7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1947</a:t>
          </a:r>
          <a:endParaRPr lang="en-IN" b="1" dirty="0">
            <a:solidFill>
              <a:schemeClr val="tx1"/>
            </a:solidFill>
          </a:endParaRPr>
        </a:p>
      </dgm:t>
    </dgm:pt>
    <dgm:pt modelId="{815C8FCF-14E2-4E3E-867B-81832A450744}" type="parTrans" cxnId="{630A3195-F5AD-45AE-8DA5-5C3C474AF487}">
      <dgm:prSet/>
      <dgm:spPr/>
      <dgm:t>
        <a:bodyPr/>
        <a:lstStyle/>
        <a:p>
          <a:endParaRPr lang="en-IN"/>
        </a:p>
      </dgm:t>
    </dgm:pt>
    <dgm:pt modelId="{5734D908-EA58-4CCC-BA55-98204E46D17D}" type="sibTrans" cxnId="{630A3195-F5AD-45AE-8DA5-5C3C474AF487}">
      <dgm:prSet/>
      <dgm:spPr/>
      <dgm:t>
        <a:bodyPr/>
        <a:lstStyle/>
        <a:p>
          <a:endParaRPr lang="en-IN"/>
        </a:p>
      </dgm:t>
    </dgm:pt>
    <dgm:pt modelId="{7E23CCA1-089D-48CD-9B8D-BF362B68A74C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648 Commercial Banks (97 Schedule Banks &amp; 551 Non Schedule Banks)</a:t>
          </a:r>
          <a:endParaRPr lang="en-IN" dirty="0">
            <a:solidFill>
              <a:schemeClr val="tx1"/>
            </a:solidFill>
          </a:endParaRPr>
        </a:p>
      </dgm:t>
    </dgm:pt>
    <dgm:pt modelId="{30A7E882-3AA0-4FC9-A216-5A0C6E0690B1}" type="parTrans" cxnId="{AD56FD8F-CCCC-4FA8-AE45-F4944CACD1F9}">
      <dgm:prSet/>
      <dgm:spPr/>
      <dgm:t>
        <a:bodyPr/>
        <a:lstStyle/>
        <a:p>
          <a:endParaRPr lang="en-IN"/>
        </a:p>
      </dgm:t>
    </dgm:pt>
    <dgm:pt modelId="{0737668E-48B8-4F56-9486-C69881B265DF}" type="sibTrans" cxnId="{AD56FD8F-CCCC-4FA8-AE45-F4944CACD1F9}">
      <dgm:prSet/>
      <dgm:spPr/>
      <dgm:t>
        <a:bodyPr/>
        <a:lstStyle/>
        <a:p>
          <a:endParaRPr lang="en-IN"/>
        </a:p>
      </dgm:t>
    </dgm:pt>
    <dgm:pt modelId="{3717AAEC-1F2E-4564-858C-C34F12B88598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1955</a:t>
          </a:r>
          <a:endParaRPr lang="en-IN" b="1" dirty="0">
            <a:solidFill>
              <a:schemeClr val="tx1"/>
            </a:solidFill>
          </a:endParaRPr>
        </a:p>
      </dgm:t>
    </dgm:pt>
    <dgm:pt modelId="{5C66B2C3-D180-4BF9-A6CF-EE183B01A218}" type="parTrans" cxnId="{FEEB071B-63D0-4FE1-A34A-D79DF44D2F1B}">
      <dgm:prSet/>
      <dgm:spPr/>
      <dgm:t>
        <a:bodyPr/>
        <a:lstStyle/>
        <a:p>
          <a:endParaRPr lang="en-IN"/>
        </a:p>
      </dgm:t>
    </dgm:pt>
    <dgm:pt modelId="{CBA85CCE-BF22-4E3A-9CB2-58086BFA942D}" type="sibTrans" cxnId="{FEEB071B-63D0-4FE1-A34A-D79DF44D2F1B}">
      <dgm:prSet/>
      <dgm:spPr/>
      <dgm:t>
        <a:bodyPr/>
        <a:lstStyle/>
        <a:p>
          <a:endParaRPr lang="en-IN"/>
        </a:p>
      </dgm:t>
    </dgm:pt>
    <dgm:pt modelId="{24A8DE4D-8835-4F30-BC2F-0796A1E0E0BC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Recommendation of the India Rural Credit  Survey Committee (SBI Act) passed          &amp; Imperial Bank of India was renamed as State Bank of India.</a:t>
          </a:r>
          <a:endParaRPr lang="en-IN" dirty="0">
            <a:solidFill>
              <a:schemeClr val="tx1"/>
            </a:solidFill>
          </a:endParaRPr>
        </a:p>
      </dgm:t>
    </dgm:pt>
    <dgm:pt modelId="{6B6F7A5C-81F5-4897-B05B-A411993CFBF3}" type="parTrans" cxnId="{FDECF43A-B1BC-4F8E-9BE9-73EA2801D3CE}">
      <dgm:prSet/>
      <dgm:spPr/>
      <dgm:t>
        <a:bodyPr/>
        <a:lstStyle/>
        <a:p>
          <a:endParaRPr lang="en-IN"/>
        </a:p>
      </dgm:t>
    </dgm:pt>
    <dgm:pt modelId="{5FF9EAE6-5EEB-4E43-A6C0-338ED4E9F467}" type="sibTrans" cxnId="{FDECF43A-B1BC-4F8E-9BE9-73EA2801D3CE}">
      <dgm:prSet/>
      <dgm:spPr/>
      <dgm:t>
        <a:bodyPr/>
        <a:lstStyle/>
        <a:p>
          <a:endParaRPr lang="en-IN"/>
        </a:p>
      </dgm:t>
    </dgm:pt>
    <dgm:pt modelId="{7CEA2A8F-1084-43F2-AEA8-AB9901B6690F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1959</a:t>
          </a:r>
          <a:endParaRPr lang="en-IN" b="1" dirty="0">
            <a:solidFill>
              <a:schemeClr val="tx1"/>
            </a:solidFill>
          </a:endParaRPr>
        </a:p>
      </dgm:t>
    </dgm:pt>
    <dgm:pt modelId="{F93612A6-78C6-4AA6-B0C6-42A6C6F1C927}" type="parTrans" cxnId="{5D2C313F-D395-4823-94D5-E2E0FE6E27B3}">
      <dgm:prSet/>
      <dgm:spPr/>
      <dgm:t>
        <a:bodyPr/>
        <a:lstStyle/>
        <a:p>
          <a:endParaRPr lang="en-IN"/>
        </a:p>
      </dgm:t>
    </dgm:pt>
    <dgm:pt modelId="{28692E0E-0815-4F9F-8E0D-35DD16A37C73}" type="sibTrans" cxnId="{5D2C313F-D395-4823-94D5-E2E0FE6E27B3}">
      <dgm:prSet/>
      <dgm:spPr/>
      <dgm:t>
        <a:bodyPr/>
        <a:lstStyle/>
        <a:p>
          <a:endParaRPr lang="en-IN"/>
        </a:p>
      </dgm:t>
    </dgm:pt>
    <dgm:pt modelId="{351B5DD4-D1E2-421E-8EB7-5A5835F377AE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SBI (Subsidiary) Act Passed to take 8 State Associated Bank.</a:t>
          </a:r>
          <a:endParaRPr lang="en-IN" dirty="0">
            <a:solidFill>
              <a:schemeClr val="tx1"/>
            </a:solidFill>
          </a:endParaRPr>
        </a:p>
      </dgm:t>
    </dgm:pt>
    <dgm:pt modelId="{2154151D-5DF5-4612-9BE9-74C189832136}" type="parTrans" cxnId="{786DD5D8-2875-407D-A64E-3FF193A887C0}">
      <dgm:prSet/>
      <dgm:spPr/>
      <dgm:t>
        <a:bodyPr/>
        <a:lstStyle/>
        <a:p>
          <a:endParaRPr lang="en-IN"/>
        </a:p>
      </dgm:t>
    </dgm:pt>
    <dgm:pt modelId="{F28DD431-1331-493F-AC0F-A6B0CC09BF5F}" type="sibTrans" cxnId="{786DD5D8-2875-407D-A64E-3FF193A887C0}">
      <dgm:prSet/>
      <dgm:spPr/>
      <dgm:t>
        <a:bodyPr/>
        <a:lstStyle/>
        <a:p>
          <a:endParaRPr lang="en-IN"/>
        </a:p>
      </dgm:t>
    </dgm:pt>
    <dgm:pt modelId="{C78A7E5A-1971-4D8F-8F6B-BA172A084C0A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1968</a:t>
          </a:r>
          <a:endParaRPr lang="en-IN" b="1" dirty="0">
            <a:solidFill>
              <a:schemeClr val="tx1"/>
            </a:solidFill>
          </a:endParaRPr>
        </a:p>
      </dgm:t>
    </dgm:pt>
    <dgm:pt modelId="{DA4F7EBF-6986-47D0-81AE-8968659786DE}" type="parTrans" cxnId="{C130977F-941E-483D-B267-67DE592B4BC0}">
      <dgm:prSet/>
      <dgm:spPr/>
      <dgm:t>
        <a:bodyPr/>
        <a:lstStyle/>
        <a:p>
          <a:endParaRPr lang="en-IN"/>
        </a:p>
      </dgm:t>
    </dgm:pt>
    <dgm:pt modelId="{D7836E2A-40D5-4572-B74E-220056279815}" type="sibTrans" cxnId="{C130977F-941E-483D-B267-67DE592B4BC0}">
      <dgm:prSet/>
      <dgm:spPr/>
      <dgm:t>
        <a:bodyPr/>
        <a:lstStyle/>
        <a:p>
          <a:endParaRPr lang="en-IN"/>
        </a:p>
      </dgm:t>
    </dgm:pt>
    <dgm:pt modelId="{EF2C9BC2-687A-4B24-9A09-515432F2508A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National Credit Control Council : Assess the demand for Bank Credit.</a:t>
          </a:r>
          <a:endParaRPr lang="en-IN" dirty="0">
            <a:solidFill>
              <a:schemeClr val="tx1"/>
            </a:solidFill>
          </a:endParaRPr>
        </a:p>
      </dgm:t>
    </dgm:pt>
    <dgm:pt modelId="{BCCFE450-8234-4831-95C6-6199A29CB85C}" type="parTrans" cxnId="{0A32833B-CAB7-46A0-9FD9-AF51EEF7A4FB}">
      <dgm:prSet/>
      <dgm:spPr/>
      <dgm:t>
        <a:bodyPr/>
        <a:lstStyle/>
        <a:p>
          <a:endParaRPr lang="en-IN"/>
        </a:p>
      </dgm:t>
    </dgm:pt>
    <dgm:pt modelId="{C4E9D064-488A-4A76-8A0A-571330406E92}" type="sibTrans" cxnId="{0A32833B-CAB7-46A0-9FD9-AF51EEF7A4FB}">
      <dgm:prSet/>
      <dgm:spPr/>
      <dgm:t>
        <a:bodyPr/>
        <a:lstStyle/>
        <a:p>
          <a:endParaRPr lang="en-IN"/>
        </a:p>
      </dgm:t>
    </dgm:pt>
    <dgm:pt modelId="{FA64A0A9-2596-4DB0-8B8A-4583DEC178FA}" type="pres">
      <dgm:prSet presAssocID="{544EDF82-9564-4053-8CD4-308CD59247E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956C8D88-4B07-4D4F-A642-4552115D5E5F}" type="pres">
      <dgm:prSet presAssocID="{061F11DA-B686-4C9B-80E2-3E3C27BFB155}" presName="composite" presStyleCnt="0"/>
      <dgm:spPr/>
    </dgm:pt>
    <dgm:pt modelId="{5E8D0EB6-F745-45BE-B023-78C0C37B253E}" type="pres">
      <dgm:prSet presAssocID="{061F11DA-B686-4C9B-80E2-3E3C27BFB155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B187014-6868-4EBB-B185-FB009DD1B795}" type="pres">
      <dgm:prSet presAssocID="{061F11DA-B686-4C9B-80E2-3E3C27BFB155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F40A19D-68BA-44CD-B145-D6F8B5EB7EEC}" type="pres">
      <dgm:prSet presAssocID="{C8AD2CC6-0119-4837-8153-5055439A2707}" presName="sp" presStyleCnt="0"/>
      <dgm:spPr/>
    </dgm:pt>
    <dgm:pt modelId="{A111CD04-775E-4047-A4BE-43577722D8FC}" type="pres">
      <dgm:prSet presAssocID="{CA0263D5-A83A-4FA0-A0B9-E77F2A069FF4}" presName="composite" presStyleCnt="0"/>
      <dgm:spPr/>
    </dgm:pt>
    <dgm:pt modelId="{E471A777-43E0-4A84-8725-4ED3A8FDDCBA}" type="pres">
      <dgm:prSet presAssocID="{CA0263D5-A83A-4FA0-A0B9-E77F2A069FF4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1748558-3808-41AC-A667-141DFFCCEE0F}" type="pres">
      <dgm:prSet presAssocID="{CA0263D5-A83A-4FA0-A0B9-E77F2A069FF4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248B43F-0B70-4B54-B752-D5E1DFC66606}" type="pres">
      <dgm:prSet presAssocID="{621E7093-FAA8-4E9D-9F39-D602860D32B6}" presName="sp" presStyleCnt="0"/>
      <dgm:spPr/>
    </dgm:pt>
    <dgm:pt modelId="{A85FE210-1CF9-40DF-95A7-B9EB6BC51B43}" type="pres">
      <dgm:prSet presAssocID="{D3DB157E-1AF9-4A6C-9DF1-C806D50AC1C6}" presName="composite" presStyleCnt="0"/>
      <dgm:spPr/>
    </dgm:pt>
    <dgm:pt modelId="{A2F246F3-D485-432A-9E95-84D2F9C3259B}" type="pres">
      <dgm:prSet presAssocID="{D3DB157E-1AF9-4A6C-9DF1-C806D50AC1C6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2E0AFF8-70F8-4FDF-80CC-0A582D7050AB}" type="pres">
      <dgm:prSet presAssocID="{D3DB157E-1AF9-4A6C-9DF1-C806D50AC1C6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674284B-B868-4001-A293-7B38F42869FD}" type="pres">
      <dgm:prSet presAssocID="{7568D346-7A3B-4903-9CA5-F93AC758A9BC}" presName="sp" presStyleCnt="0"/>
      <dgm:spPr/>
    </dgm:pt>
    <dgm:pt modelId="{7377C092-665F-486E-88DD-D3E9D4902DA9}" type="pres">
      <dgm:prSet presAssocID="{94793186-44FA-4AE5-A793-5905A855FAF7}" presName="composite" presStyleCnt="0"/>
      <dgm:spPr/>
    </dgm:pt>
    <dgm:pt modelId="{45271D8C-C306-4E7C-9E1B-F0DC6C2B42B1}" type="pres">
      <dgm:prSet presAssocID="{94793186-44FA-4AE5-A793-5905A855FAF7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2244835-E516-473A-A131-AFD137FAA8FB}" type="pres">
      <dgm:prSet presAssocID="{94793186-44FA-4AE5-A793-5905A855FAF7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C7B14D6-CBB9-4414-A520-228762A60F0A}" type="pres">
      <dgm:prSet presAssocID="{5734D908-EA58-4CCC-BA55-98204E46D17D}" presName="sp" presStyleCnt="0"/>
      <dgm:spPr/>
    </dgm:pt>
    <dgm:pt modelId="{FE2B9EF4-5909-476F-B3AD-EC8AF5602D20}" type="pres">
      <dgm:prSet presAssocID="{3717AAEC-1F2E-4564-858C-C34F12B88598}" presName="composite" presStyleCnt="0"/>
      <dgm:spPr/>
    </dgm:pt>
    <dgm:pt modelId="{B10E2774-70C0-4CC5-9861-03F008DA000D}" type="pres">
      <dgm:prSet presAssocID="{3717AAEC-1F2E-4564-858C-C34F12B88598}" presName="parentText" presStyleLbl="alignNode1" presStyleIdx="4" presStyleCnt="7" custLinFactNeighborX="0" custLinFactNeighborY="-24972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4896794-B341-49FE-8C33-42F5C81E9C47}" type="pres">
      <dgm:prSet presAssocID="{3717AAEC-1F2E-4564-858C-C34F12B88598}" presName="descendantText" presStyleLbl="alignAcc1" presStyleIdx="4" presStyleCnt="7" custScaleY="224900" custLinFactNeighborX="-197" custLinFactNeighborY="-1538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A69083C-25E2-4D20-9C6E-C90FD2B7AB3E}" type="pres">
      <dgm:prSet presAssocID="{CBA85CCE-BF22-4E3A-9CB2-58086BFA942D}" presName="sp" presStyleCnt="0"/>
      <dgm:spPr/>
    </dgm:pt>
    <dgm:pt modelId="{68C87979-6997-41DC-8871-6ADB7ABE8F91}" type="pres">
      <dgm:prSet presAssocID="{7CEA2A8F-1084-43F2-AEA8-AB9901B6690F}" presName="composite" presStyleCnt="0"/>
      <dgm:spPr/>
    </dgm:pt>
    <dgm:pt modelId="{A7BB0AF2-52DC-4329-BEE3-0A3B29CB1B91}" type="pres">
      <dgm:prSet presAssocID="{7CEA2A8F-1084-43F2-AEA8-AB9901B6690F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A1C5E60-F1D3-4977-89DC-5A3FDFF6ACDE}" type="pres">
      <dgm:prSet presAssocID="{7CEA2A8F-1084-43F2-AEA8-AB9901B6690F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4041984-E41D-4071-A66A-11C7E8768842}" type="pres">
      <dgm:prSet presAssocID="{28692E0E-0815-4F9F-8E0D-35DD16A37C73}" presName="sp" presStyleCnt="0"/>
      <dgm:spPr/>
    </dgm:pt>
    <dgm:pt modelId="{8B9CC4A8-D94A-4EB5-83D6-CE7639507DA4}" type="pres">
      <dgm:prSet presAssocID="{C78A7E5A-1971-4D8F-8F6B-BA172A084C0A}" presName="composite" presStyleCnt="0"/>
      <dgm:spPr/>
    </dgm:pt>
    <dgm:pt modelId="{CFBA158F-A17C-4958-B6C8-90444E534B0D}" type="pres">
      <dgm:prSet presAssocID="{C78A7E5A-1971-4D8F-8F6B-BA172A084C0A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89DA050-B9A5-4ADC-864D-26E7A73E9C82}" type="pres">
      <dgm:prSet presAssocID="{C78A7E5A-1971-4D8F-8F6B-BA172A084C0A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4753E55B-8F56-4D86-B067-F745D3A51D1F}" type="presOf" srcId="{94793186-44FA-4AE5-A793-5905A855FAF7}" destId="{45271D8C-C306-4E7C-9E1B-F0DC6C2B42B1}" srcOrd="0" destOrd="0" presId="urn:microsoft.com/office/officeart/2005/8/layout/chevron2"/>
    <dgm:cxn modelId="{9E0F5C53-8DE7-4748-8689-166A4A0FCE5B}" type="presOf" srcId="{544EDF82-9564-4053-8CD4-308CD59247E1}" destId="{FA64A0A9-2596-4DB0-8B8A-4583DEC178FA}" srcOrd="0" destOrd="0" presId="urn:microsoft.com/office/officeart/2005/8/layout/chevron2"/>
    <dgm:cxn modelId="{786DD5D8-2875-407D-A64E-3FF193A887C0}" srcId="{7CEA2A8F-1084-43F2-AEA8-AB9901B6690F}" destId="{351B5DD4-D1E2-421E-8EB7-5A5835F377AE}" srcOrd="0" destOrd="0" parTransId="{2154151D-5DF5-4612-9BE9-74C189832136}" sibTransId="{F28DD431-1331-493F-AC0F-A6B0CC09BF5F}"/>
    <dgm:cxn modelId="{7B6DFE79-E073-4BDF-89FE-FC4D67A2FA16}" type="presOf" srcId="{3717AAEC-1F2E-4564-858C-C34F12B88598}" destId="{B10E2774-70C0-4CC5-9861-03F008DA000D}" srcOrd="0" destOrd="0" presId="urn:microsoft.com/office/officeart/2005/8/layout/chevron2"/>
    <dgm:cxn modelId="{E8D1C6CA-2460-423E-82BF-B842DB1BD143}" type="presOf" srcId="{7CEA2A8F-1084-43F2-AEA8-AB9901B6690F}" destId="{A7BB0AF2-52DC-4329-BEE3-0A3B29CB1B91}" srcOrd="0" destOrd="0" presId="urn:microsoft.com/office/officeart/2005/8/layout/chevron2"/>
    <dgm:cxn modelId="{5D2C313F-D395-4823-94D5-E2E0FE6E27B3}" srcId="{544EDF82-9564-4053-8CD4-308CD59247E1}" destId="{7CEA2A8F-1084-43F2-AEA8-AB9901B6690F}" srcOrd="5" destOrd="0" parTransId="{F93612A6-78C6-4AA6-B0C6-42A6C6F1C927}" sibTransId="{28692E0E-0815-4F9F-8E0D-35DD16A37C73}"/>
    <dgm:cxn modelId="{A0EDF12F-91DD-4D3E-A7E2-92BC89A3B8CB}" type="presOf" srcId="{D3DB157E-1AF9-4A6C-9DF1-C806D50AC1C6}" destId="{A2F246F3-D485-432A-9E95-84D2F9C3259B}" srcOrd="0" destOrd="0" presId="urn:microsoft.com/office/officeart/2005/8/layout/chevron2"/>
    <dgm:cxn modelId="{B7A59C80-D043-44D0-8E92-43E9A449EE76}" srcId="{D3DB157E-1AF9-4A6C-9DF1-C806D50AC1C6}" destId="{276AAB29-0585-4895-A1C8-FCE253EA9910}" srcOrd="0" destOrd="0" parTransId="{20C080D1-32AA-410B-8840-CA6465999EA0}" sibTransId="{59BE3FBC-FE00-4E91-93C0-760FE1CB5FAE}"/>
    <dgm:cxn modelId="{C130977F-941E-483D-B267-67DE592B4BC0}" srcId="{544EDF82-9564-4053-8CD4-308CD59247E1}" destId="{C78A7E5A-1971-4D8F-8F6B-BA172A084C0A}" srcOrd="6" destOrd="0" parTransId="{DA4F7EBF-6986-47D0-81AE-8968659786DE}" sibTransId="{D7836E2A-40D5-4572-B74E-220056279815}"/>
    <dgm:cxn modelId="{63A5F694-4686-4AAC-8C9D-023ACFAF3268}" type="presOf" srcId="{351B5DD4-D1E2-421E-8EB7-5A5835F377AE}" destId="{9A1C5E60-F1D3-4977-89DC-5A3FDFF6ACDE}" srcOrd="0" destOrd="0" presId="urn:microsoft.com/office/officeart/2005/8/layout/chevron2"/>
    <dgm:cxn modelId="{88834668-EAF5-4D55-B1D3-0299A3413058}" type="presOf" srcId="{24A8DE4D-8835-4F30-BC2F-0796A1E0E0BC}" destId="{44896794-B341-49FE-8C33-42F5C81E9C47}" srcOrd="0" destOrd="0" presId="urn:microsoft.com/office/officeart/2005/8/layout/chevron2"/>
    <dgm:cxn modelId="{660804BD-B0B5-4804-8547-E00E5FAC44DF}" type="presOf" srcId="{372E138E-EC2C-4757-BCB0-B3DC2449243C}" destId="{E1748558-3808-41AC-A667-141DFFCCEE0F}" srcOrd="0" destOrd="0" presId="urn:microsoft.com/office/officeart/2005/8/layout/chevron2"/>
    <dgm:cxn modelId="{0A32833B-CAB7-46A0-9FD9-AF51EEF7A4FB}" srcId="{C78A7E5A-1971-4D8F-8F6B-BA172A084C0A}" destId="{EF2C9BC2-687A-4B24-9A09-515432F2508A}" srcOrd="0" destOrd="0" parTransId="{BCCFE450-8234-4831-95C6-6199A29CB85C}" sibTransId="{C4E9D064-488A-4A76-8A0A-571330406E92}"/>
    <dgm:cxn modelId="{5B57D5FE-86AD-4A66-9D50-3269A1D85984}" srcId="{CA0263D5-A83A-4FA0-A0B9-E77F2A069FF4}" destId="{372E138E-EC2C-4757-BCB0-B3DC2449243C}" srcOrd="0" destOrd="0" parTransId="{9FD3D64F-EBEC-47F4-829F-AC54F191D03D}" sibTransId="{CE2D3AE7-5E20-426A-9ECF-7B958B79A28C}"/>
    <dgm:cxn modelId="{BAAB5452-3243-4EA0-9317-D1044AE6AB75}" srcId="{544EDF82-9564-4053-8CD4-308CD59247E1}" destId="{D3DB157E-1AF9-4A6C-9DF1-C806D50AC1C6}" srcOrd="2" destOrd="0" parTransId="{BA58F88C-7EDE-402D-A24B-BAAA180E0A7F}" sibTransId="{7568D346-7A3B-4903-9CA5-F93AC758A9BC}"/>
    <dgm:cxn modelId="{287FBF7D-7AC2-478F-B6F5-D3C6B8256F3D}" srcId="{544EDF82-9564-4053-8CD4-308CD59247E1}" destId="{061F11DA-B686-4C9B-80E2-3E3C27BFB155}" srcOrd="0" destOrd="0" parTransId="{4187BD1A-0B71-4113-992F-6560ABBF130D}" sibTransId="{C8AD2CC6-0119-4837-8153-5055439A2707}"/>
    <dgm:cxn modelId="{F641622F-36C5-4988-AB44-7BDD207FEE3F}" type="presOf" srcId="{EF2C9BC2-687A-4B24-9A09-515432F2508A}" destId="{C89DA050-B9A5-4ADC-864D-26E7A73E9C82}" srcOrd="0" destOrd="0" presId="urn:microsoft.com/office/officeart/2005/8/layout/chevron2"/>
    <dgm:cxn modelId="{EF134263-92D1-42D1-AB63-EACD14D957FC}" type="presOf" srcId="{CA0263D5-A83A-4FA0-A0B9-E77F2A069FF4}" destId="{E471A777-43E0-4A84-8725-4ED3A8FDDCBA}" srcOrd="0" destOrd="0" presId="urn:microsoft.com/office/officeart/2005/8/layout/chevron2"/>
    <dgm:cxn modelId="{69ED765E-50BB-4D9E-860B-7CBB9541BC69}" type="presOf" srcId="{7E23CCA1-089D-48CD-9B8D-BF362B68A74C}" destId="{72244835-E516-473A-A131-AFD137FAA8FB}" srcOrd="0" destOrd="0" presId="urn:microsoft.com/office/officeart/2005/8/layout/chevron2"/>
    <dgm:cxn modelId="{630A3195-F5AD-45AE-8DA5-5C3C474AF487}" srcId="{544EDF82-9564-4053-8CD4-308CD59247E1}" destId="{94793186-44FA-4AE5-A793-5905A855FAF7}" srcOrd="3" destOrd="0" parTransId="{815C8FCF-14E2-4E3E-867B-81832A450744}" sibTransId="{5734D908-EA58-4CCC-BA55-98204E46D17D}"/>
    <dgm:cxn modelId="{F6996E0C-E54F-4EF9-B313-AD1EEBB140D8}" type="presOf" srcId="{061F11DA-B686-4C9B-80E2-3E3C27BFB155}" destId="{5E8D0EB6-F745-45BE-B023-78C0C37B253E}" srcOrd="0" destOrd="0" presId="urn:microsoft.com/office/officeart/2005/8/layout/chevron2"/>
    <dgm:cxn modelId="{FEEB071B-63D0-4FE1-A34A-D79DF44D2F1B}" srcId="{544EDF82-9564-4053-8CD4-308CD59247E1}" destId="{3717AAEC-1F2E-4564-858C-C34F12B88598}" srcOrd="4" destOrd="0" parTransId="{5C66B2C3-D180-4BF9-A6CF-EE183B01A218}" sibTransId="{CBA85CCE-BF22-4E3A-9CB2-58086BFA942D}"/>
    <dgm:cxn modelId="{F5750909-5124-4E52-8623-1757F36BD1E2}" type="presOf" srcId="{276AAB29-0585-4895-A1C8-FCE253EA9910}" destId="{E2E0AFF8-70F8-4FDF-80CC-0A582D7050AB}" srcOrd="0" destOrd="0" presId="urn:microsoft.com/office/officeart/2005/8/layout/chevron2"/>
    <dgm:cxn modelId="{DB1CBD73-42DC-4AFB-A9D5-D3B6E8F6CDC7}" srcId="{544EDF82-9564-4053-8CD4-308CD59247E1}" destId="{CA0263D5-A83A-4FA0-A0B9-E77F2A069FF4}" srcOrd="1" destOrd="0" parTransId="{7D67BE73-5DBA-444D-92F4-96E43086C7A6}" sibTransId="{621E7093-FAA8-4E9D-9F39-D602860D32B6}"/>
    <dgm:cxn modelId="{B5DCA3D6-0C05-4A6F-AD59-1049C2E7337A}" type="presOf" srcId="{A8FE12EA-7232-41BA-B436-32B8E29BE2A1}" destId="{FB187014-6868-4EBB-B185-FB009DD1B795}" srcOrd="0" destOrd="0" presId="urn:microsoft.com/office/officeart/2005/8/layout/chevron2"/>
    <dgm:cxn modelId="{FDECF43A-B1BC-4F8E-9BE9-73EA2801D3CE}" srcId="{3717AAEC-1F2E-4564-858C-C34F12B88598}" destId="{24A8DE4D-8835-4F30-BC2F-0796A1E0E0BC}" srcOrd="0" destOrd="0" parTransId="{6B6F7A5C-81F5-4897-B05B-A411993CFBF3}" sibTransId="{5FF9EAE6-5EEB-4E43-A6C0-338ED4E9F467}"/>
    <dgm:cxn modelId="{AD56FD8F-CCCC-4FA8-AE45-F4944CACD1F9}" srcId="{94793186-44FA-4AE5-A793-5905A855FAF7}" destId="{7E23CCA1-089D-48CD-9B8D-BF362B68A74C}" srcOrd="0" destOrd="0" parTransId="{30A7E882-3AA0-4FC9-A216-5A0C6E0690B1}" sibTransId="{0737668E-48B8-4F56-9486-C69881B265DF}"/>
    <dgm:cxn modelId="{50A698CD-F266-4429-A38F-781B200C6CC4}" type="presOf" srcId="{C78A7E5A-1971-4D8F-8F6B-BA172A084C0A}" destId="{CFBA158F-A17C-4958-B6C8-90444E534B0D}" srcOrd="0" destOrd="0" presId="urn:microsoft.com/office/officeart/2005/8/layout/chevron2"/>
    <dgm:cxn modelId="{2992D34D-6568-4BED-A868-42CA8D9ACF57}" srcId="{061F11DA-B686-4C9B-80E2-3E3C27BFB155}" destId="{A8FE12EA-7232-41BA-B436-32B8E29BE2A1}" srcOrd="0" destOrd="0" parTransId="{91B38165-686E-4395-9D2E-289E01E3B636}" sibTransId="{CBD2B093-E66C-48A2-B778-51C552E5DEA0}"/>
    <dgm:cxn modelId="{0E93FA39-3B18-4FA8-A959-66C6FDF28349}" type="presParOf" srcId="{FA64A0A9-2596-4DB0-8B8A-4583DEC178FA}" destId="{956C8D88-4B07-4D4F-A642-4552115D5E5F}" srcOrd="0" destOrd="0" presId="urn:microsoft.com/office/officeart/2005/8/layout/chevron2"/>
    <dgm:cxn modelId="{C79443E6-D439-423E-8C8C-AF8D2E9E02B4}" type="presParOf" srcId="{956C8D88-4B07-4D4F-A642-4552115D5E5F}" destId="{5E8D0EB6-F745-45BE-B023-78C0C37B253E}" srcOrd="0" destOrd="0" presId="urn:microsoft.com/office/officeart/2005/8/layout/chevron2"/>
    <dgm:cxn modelId="{A90884D6-34B5-465E-8903-836AF24F18A2}" type="presParOf" srcId="{956C8D88-4B07-4D4F-A642-4552115D5E5F}" destId="{FB187014-6868-4EBB-B185-FB009DD1B795}" srcOrd="1" destOrd="0" presId="urn:microsoft.com/office/officeart/2005/8/layout/chevron2"/>
    <dgm:cxn modelId="{43AA301C-6C78-4919-93BE-C24919ED202C}" type="presParOf" srcId="{FA64A0A9-2596-4DB0-8B8A-4583DEC178FA}" destId="{7F40A19D-68BA-44CD-B145-D6F8B5EB7EEC}" srcOrd="1" destOrd="0" presId="urn:microsoft.com/office/officeart/2005/8/layout/chevron2"/>
    <dgm:cxn modelId="{C64B772E-C90E-4797-BC32-479E0F3323EA}" type="presParOf" srcId="{FA64A0A9-2596-4DB0-8B8A-4583DEC178FA}" destId="{A111CD04-775E-4047-A4BE-43577722D8FC}" srcOrd="2" destOrd="0" presId="urn:microsoft.com/office/officeart/2005/8/layout/chevron2"/>
    <dgm:cxn modelId="{ED198CCF-B390-4C7A-BAF1-69A5D3BEF7DE}" type="presParOf" srcId="{A111CD04-775E-4047-A4BE-43577722D8FC}" destId="{E471A777-43E0-4A84-8725-4ED3A8FDDCBA}" srcOrd="0" destOrd="0" presId="urn:microsoft.com/office/officeart/2005/8/layout/chevron2"/>
    <dgm:cxn modelId="{8D6CD72F-F1B8-4EC5-BB95-F5B8B3AF6A18}" type="presParOf" srcId="{A111CD04-775E-4047-A4BE-43577722D8FC}" destId="{E1748558-3808-41AC-A667-141DFFCCEE0F}" srcOrd="1" destOrd="0" presId="urn:microsoft.com/office/officeart/2005/8/layout/chevron2"/>
    <dgm:cxn modelId="{CEAD19FE-3093-404D-86AB-C85455D441E8}" type="presParOf" srcId="{FA64A0A9-2596-4DB0-8B8A-4583DEC178FA}" destId="{4248B43F-0B70-4B54-B752-D5E1DFC66606}" srcOrd="3" destOrd="0" presId="urn:microsoft.com/office/officeart/2005/8/layout/chevron2"/>
    <dgm:cxn modelId="{B4D49D91-06E2-461E-861E-11F962AE64A0}" type="presParOf" srcId="{FA64A0A9-2596-4DB0-8B8A-4583DEC178FA}" destId="{A85FE210-1CF9-40DF-95A7-B9EB6BC51B43}" srcOrd="4" destOrd="0" presId="urn:microsoft.com/office/officeart/2005/8/layout/chevron2"/>
    <dgm:cxn modelId="{5E6F289B-2A40-4C3F-94DC-C3573FE5F911}" type="presParOf" srcId="{A85FE210-1CF9-40DF-95A7-B9EB6BC51B43}" destId="{A2F246F3-D485-432A-9E95-84D2F9C3259B}" srcOrd="0" destOrd="0" presId="urn:microsoft.com/office/officeart/2005/8/layout/chevron2"/>
    <dgm:cxn modelId="{61E6708E-9264-456C-960F-56E33C4445E3}" type="presParOf" srcId="{A85FE210-1CF9-40DF-95A7-B9EB6BC51B43}" destId="{E2E0AFF8-70F8-4FDF-80CC-0A582D7050AB}" srcOrd="1" destOrd="0" presId="urn:microsoft.com/office/officeart/2005/8/layout/chevron2"/>
    <dgm:cxn modelId="{6262976D-DF9D-4012-B7A8-4191E2D8E109}" type="presParOf" srcId="{FA64A0A9-2596-4DB0-8B8A-4583DEC178FA}" destId="{E674284B-B868-4001-A293-7B38F42869FD}" srcOrd="5" destOrd="0" presId="urn:microsoft.com/office/officeart/2005/8/layout/chevron2"/>
    <dgm:cxn modelId="{208497EB-1973-45C2-BB4D-618EF3E3A554}" type="presParOf" srcId="{FA64A0A9-2596-4DB0-8B8A-4583DEC178FA}" destId="{7377C092-665F-486E-88DD-D3E9D4902DA9}" srcOrd="6" destOrd="0" presId="urn:microsoft.com/office/officeart/2005/8/layout/chevron2"/>
    <dgm:cxn modelId="{B743402C-9263-4B34-A733-AA3979F1CC6B}" type="presParOf" srcId="{7377C092-665F-486E-88DD-D3E9D4902DA9}" destId="{45271D8C-C306-4E7C-9E1B-F0DC6C2B42B1}" srcOrd="0" destOrd="0" presId="urn:microsoft.com/office/officeart/2005/8/layout/chevron2"/>
    <dgm:cxn modelId="{6EBA5412-D381-46B5-8359-F635AD0A18DD}" type="presParOf" srcId="{7377C092-665F-486E-88DD-D3E9D4902DA9}" destId="{72244835-E516-473A-A131-AFD137FAA8FB}" srcOrd="1" destOrd="0" presId="urn:microsoft.com/office/officeart/2005/8/layout/chevron2"/>
    <dgm:cxn modelId="{CF445012-8B96-4289-B9F6-07D8C988A8D3}" type="presParOf" srcId="{FA64A0A9-2596-4DB0-8B8A-4583DEC178FA}" destId="{6C7B14D6-CBB9-4414-A520-228762A60F0A}" srcOrd="7" destOrd="0" presId="urn:microsoft.com/office/officeart/2005/8/layout/chevron2"/>
    <dgm:cxn modelId="{00B42004-D357-417A-9C53-1A1E77A2BEA9}" type="presParOf" srcId="{FA64A0A9-2596-4DB0-8B8A-4583DEC178FA}" destId="{FE2B9EF4-5909-476F-B3AD-EC8AF5602D20}" srcOrd="8" destOrd="0" presId="urn:microsoft.com/office/officeart/2005/8/layout/chevron2"/>
    <dgm:cxn modelId="{13C48E97-E4CA-4C43-B3F6-9C650699EE18}" type="presParOf" srcId="{FE2B9EF4-5909-476F-B3AD-EC8AF5602D20}" destId="{B10E2774-70C0-4CC5-9861-03F008DA000D}" srcOrd="0" destOrd="0" presId="urn:microsoft.com/office/officeart/2005/8/layout/chevron2"/>
    <dgm:cxn modelId="{0EE3ED72-E02E-4F2B-AA2D-0FDA97CF7BE9}" type="presParOf" srcId="{FE2B9EF4-5909-476F-B3AD-EC8AF5602D20}" destId="{44896794-B341-49FE-8C33-42F5C81E9C47}" srcOrd="1" destOrd="0" presId="urn:microsoft.com/office/officeart/2005/8/layout/chevron2"/>
    <dgm:cxn modelId="{B8800EA7-C3C0-488A-A4D6-E5431CB37B31}" type="presParOf" srcId="{FA64A0A9-2596-4DB0-8B8A-4583DEC178FA}" destId="{5A69083C-25E2-4D20-9C6E-C90FD2B7AB3E}" srcOrd="9" destOrd="0" presId="urn:microsoft.com/office/officeart/2005/8/layout/chevron2"/>
    <dgm:cxn modelId="{6EE025D5-3508-499A-B813-EB8205A7BE8B}" type="presParOf" srcId="{FA64A0A9-2596-4DB0-8B8A-4583DEC178FA}" destId="{68C87979-6997-41DC-8871-6ADB7ABE8F91}" srcOrd="10" destOrd="0" presId="urn:microsoft.com/office/officeart/2005/8/layout/chevron2"/>
    <dgm:cxn modelId="{FC971DBE-D8D1-4EF3-92E2-832ECF33079D}" type="presParOf" srcId="{68C87979-6997-41DC-8871-6ADB7ABE8F91}" destId="{A7BB0AF2-52DC-4329-BEE3-0A3B29CB1B91}" srcOrd="0" destOrd="0" presId="urn:microsoft.com/office/officeart/2005/8/layout/chevron2"/>
    <dgm:cxn modelId="{CDFDAA58-D1C4-43DC-94AD-322C579862DD}" type="presParOf" srcId="{68C87979-6997-41DC-8871-6ADB7ABE8F91}" destId="{9A1C5E60-F1D3-4977-89DC-5A3FDFF6ACDE}" srcOrd="1" destOrd="0" presId="urn:microsoft.com/office/officeart/2005/8/layout/chevron2"/>
    <dgm:cxn modelId="{7FC06B96-7973-4F63-8FF5-73D53F734E03}" type="presParOf" srcId="{FA64A0A9-2596-4DB0-8B8A-4583DEC178FA}" destId="{44041984-E41D-4071-A66A-11C7E8768842}" srcOrd="11" destOrd="0" presId="urn:microsoft.com/office/officeart/2005/8/layout/chevron2"/>
    <dgm:cxn modelId="{7D204CBA-56D3-4F5A-97AB-DA05018EC124}" type="presParOf" srcId="{FA64A0A9-2596-4DB0-8B8A-4583DEC178FA}" destId="{8B9CC4A8-D94A-4EB5-83D6-CE7639507DA4}" srcOrd="12" destOrd="0" presId="urn:microsoft.com/office/officeart/2005/8/layout/chevron2"/>
    <dgm:cxn modelId="{62E0C801-5D79-46CF-9B57-65256093322C}" type="presParOf" srcId="{8B9CC4A8-D94A-4EB5-83D6-CE7639507DA4}" destId="{CFBA158F-A17C-4958-B6C8-90444E534B0D}" srcOrd="0" destOrd="0" presId="urn:microsoft.com/office/officeart/2005/8/layout/chevron2"/>
    <dgm:cxn modelId="{1CB348FC-6643-424B-ACFA-8CE9FF1E68E8}" type="presParOf" srcId="{8B9CC4A8-D94A-4EB5-83D6-CE7639507DA4}" destId="{C89DA050-B9A5-4ADC-864D-26E7A73E9C8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0159464-2C2A-4206-BA0A-8203BDA564A0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IN"/>
        </a:p>
      </dgm:t>
    </dgm:pt>
    <dgm:pt modelId="{0F47A880-85D0-44F9-9CD5-2A4AACF992D6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1969</a:t>
          </a:r>
          <a:endParaRPr lang="en-IN" b="1" dirty="0">
            <a:solidFill>
              <a:schemeClr val="tx1"/>
            </a:solidFill>
          </a:endParaRPr>
        </a:p>
      </dgm:t>
    </dgm:pt>
    <dgm:pt modelId="{7196A128-59F0-4B29-9DA7-338F0A4A2FC4}" type="parTrans" cxnId="{3477CF38-A7FB-4C80-B509-FCB82A1896FE}">
      <dgm:prSet/>
      <dgm:spPr/>
      <dgm:t>
        <a:bodyPr/>
        <a:lstStyle/>
        <a:p>
          <a:endParaRPr lang="en-IN"/>
        </a:p>
      </dgm:t>
    </dgm:pt>
    <dgm:pt modelId="{854B14D1-0680-4F50-8F19-1724BB20122B}" type="sibTrans" cxnId="{3477CF38-A7FB-4C80-B509-FCB82A1896FE}">
      <dgm:prSet/>
      <dgm:spPr/>
      <dgm:t>
        <a:bodyPr/>
        <a:lstStyle/>
        <a:p>
          <a:endParaRPr lang="en-IN"/>
        </a:p>
      </dgm:t>
    </dgm:pt>
    <dgm:pt modelId="{3009F98E-AA88-49B9-80C2-4702B65B8652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Total Banks declined to 89 (73 Schedule &amp; 16 Non </a:t>
          </a:r>
          <a:r>
            <a:rPr lang="en-IN" dirty="0" err="1" smtClean="0">
              <a:solidFill>
                <a:schemeClr val="tx1"/>
              </a:solidFill>
            </a:rPr>
            <a:t>Schdule</a:t>
          </a:r>
          <a:r>
            <a:rPr lang="en-IN" dirty="0" smtClean="0">
              <a:solidFill>
                <a:schemeClr val="tx1"/>
              </a:solidFill>
            </a:rPr>
            <a:t> )</a:t>
          </a:r>
          <a:endParaRPr lang="en-IN" dirty="0">
            <a:solidFill>
              <a:schemeClr val="tx1"/>
            </a:solidFill>
          </a:endParaRPr>
        </a:p>
      </dgm:t>
    </dgm:pt>
    <dgm:pt modelId="{FDB6CE0D-799B-4B0A-8365-EEEB2FDD09E9}" type="parTrans" cxnId="{F6EF9B61-F278-48FD-9080-2ADBFCC8A8ED}">
      <dgm:prSet/>
      <dgm:spPr/>
      <dgm:t>
        <a:bodyPr/>
        <a:lstStyle/>
        <a:p>
          <a:endParaRPr lang="en-IN"/>
        </a:p>
      </dgm:t>
    </dgm:pt>
    <dgm:pt modelId="{508F0E86-DFB9-4460-9253-4D707601C72C}" type="sibTrans" cxnId="{F6EF9B61-F278-48FD-9080-2ADBFCC8A8ED}">
      <dgm:prSet/>
      <dgm:spPr/>
      <dgm:t>
        <a:bodyPr/>
        <a:lstStyle/>
        <a:p>
          <a:endParaRPr lang="en-IN"/>
        </a:p>
      </dgm:t>
    </dgm:pt>
    <dgm:pt modelId="{1BC3FD4B-163E-4C5B-A542-FA18770A60F9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1969</a:t>
          </a:r>
          <a:endParaRPr lang="en-IN" b="1" dirty="0">
            <a:solidFill>
              <a:schemeClr val="tx1"/>
            </a:solidFill>
          </a:endParaRPr>
        </a:p>
      </dgm:t>
    </dgm:pt>
    <dgm:pt modelId="{9704965D-7606-4152-84A0-37B9EDCA2126}" type="parTrans" cxnId="{3070016D-EBBE-42E6-ACDC-A956A7B6CF3C}">
      <dgm:prSet/>
      <dgm:spPr/>
      <dgm:t>
        <a:bodyPr/>
        <a:lstStyle/>
        <a:p>
          <a:endParaRPr lang="en-IN"/>
        </a:p>
      </dgm:t>
    </dgm:pt>
    <dgm:pt modelId="{1F69FF5A-58F3-4B9E-A663-8B35EC68CC32}" type="sibTrans" cxnId="{3070016D-EBBE-42E6-ACDC-A956A7B6CF3C}">
      <dgm:prSet/>
      <dgm:spPr/>
      <dgm:t>
        <a:bodyPr/>
        <a:lstStyle/>
        <a:p>
          <a:endParaRPr lang="en-IN"/>
        </a:p>
      </dgm:t>
    </dgm:pt>
    <dgm:pt modelId="{115ED2A5-8A9C-4B14-AAB7-26689F4C6F6C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14 Banks were Nationalized</a:t>
          </a:r>
          <a:endParaRPr lang="en-IN" dirty="0">
            <a:solidFill>
              <a:schemeClr val="tx1"/>
            </a:solidFill>
          </a:endParaRPr>
        </a:p>
      </dgm:t>
    </dgm:pt>
    <dgm:pt modelId="{8841EA4D-2B84-4A44-B11C-13888ED4BC05}" type="parTrans" cxnId="{3044A6CE-4CBF-49EB-8F12-4FDBCD3D2E83}">
      <dgm:prSet/>
      <dgm:spPr/>
      <dgm:t>
        <a:bodyPr/>
        <a:lstStyle/>
        <a:p>
          <a:endParaRPr lang="en-IN"/>
        </a:p>
      </dgm:t>
    </dgm:pt>
    <dgm:pt modelId="{07516C4D-2F5A-4F3B-B9EA-4FF7FE149D90}" type="sibTrans" cxnId="{3044A6CE-4CBF-49EB-8F12-4FDBCD3D2E83}">
      <dgm:prSet/>
      <dgm:spPr/>
      <dgm:t>
        <a:bodyPr/>
        <a:lstStyle/>
        <a:p>
          <a:endParaRPr lang="en-IN"/>
        </a:p>
      </dgm:t>
    </dgm:pt>
    <dgm:pt modelId="{16B2EBAF-F2E7-462B-AC9F-156336CFC0FF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1980</a:t>
          </a:r>
          <a:endParaRPr lang="en-IN" b="1" dirty="0">
            <a:solidFill>
              <a:schemeClr val="tx1"/>
            </a:solidFill>
          </a:endParaRPr>
        </a:p>
      </dgm:t>
    </dgm:pt>
    <dgm:pt modelId="{8517BB49-DAF0-41F0-AB2E-2D72401196CF}" type="parTrans" cxnId="{0A6A7989-DA4F-4670-BB1C-A8B91C50B529}">
      <dgm:prSet/>
      <dgm:spPr/>
      <dgm:t>
        <a:bodyPr/>
        <a:lstStyle/>
        <a:p>
          <a:endParaRPr lang="en-IN"/>
        </a:p>
      </dgm:t>
    </dgm:pt>
    <dgm:pt modelId="{B48EB553-E6ED-4E6E-9F7D-61DDEEAA47B5}" type="sibTrans" cxnId="{0A6A7989-DA4F-4670-BB1C-A8B91C50B529}">
      <dgm:prSet/>
      <dgm:spPr/>
      <dgm:t>
        <a:bodyPr/>
        <a:lstStyle/>
        <a:p>
          <a:endParaRPr lang="en-IN"/>
        </a:p>
      </dgm:t>
    </dgm:pt>
    <dgm:pt modelId="{E2FB5593-9153-4007-9E35-8B2AC86EB103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6 more Banks were Nationalised</a:t>
          </a:r>
          <a:endParaRPr lang="en-IN" dirty="0">
            <a:solidFill>
              <a:schemeClr val="tx1"/>
            </a:solidFill>
          </a:endParaRPr>
        </a:p>
      </dgm:t>
    </dgm:pt>
    <dgm:pt modelId="{7F2D55C6-10B9-46DE-8DBD-26BC8EC4EA4B}" type="parTrans" cxnId="{FB811701-75D7-4A33-8D5B-DA249E654D3B}">
      <dgm:prSet/>
      <dgm:spPr/>
      <dgm:t>
        <a:bodyPr/>
        <a:lstStyle/>
        <a:p>
          <a:endParaRPr lang="en-IN"/>
        </a:p>
      </dgm:t>
    </dgm:pt>
    <dgm:pt modelId="{61D9CBC0-22D6-4F69-8F83-2CDD43840330}" type="sibTrans" cxnId="{FB811701-75D7-4A33-8D5B-DA249E654D3B}">
      <dgm:prSet/>
      <dgm:spPr/>
      <dgm:t>
        <a:bodyPr/>
        <a:lstStyle/>
        <a:p>
          <a:endParaRPr lang="en-IN"/>
        </a:p>
      </dgm:t>
    </dgm:pt>
    <dgm:pt modelId="{0D8274DD-C59E-4F31-B0F2-7E13A0B8DC95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1985-86</a:t>
          </a:r>
          <a:endParaRPr lang="en-IN" b="1" dirty="0">
            <a:solidFill>
              <a:schemeClr val="tx1"/>
            </a:solidFill>
          </a:endParaRPr>
        </a:p>
      </dgm:t>
    </dgm:pt>
    <dgm:pt modelId="{0754BB41-7DEE-4DC2-91E1-BD1BD14EFDD6}" type="parTrans" cxnId="{45D701F4-0B0F-4E18-9DA7-1D50F8EF01F5}">
      <dgm:prSet/>
      <dgm:spPr/>
      <dgm:t>
        <a:bodyPr/>
        <a:lstStyle/>
        <a:p>
          <a:endParaRPr lang="en-IN"/>
        </a:p>
      </dgm:t>
    </dgm:pt>
    <dgm:pt modelId="{18DEB025-B6A3-4F42-AE9F-172463D4F601}" type="sibTrans" cxnId="{45D701F4-0B0F-4E18-9DA7-1D50F8EF01F5}">
      <dgm:prSet/>
      <dgm:spPr/>
      <dgm:t>
        <a:bodyPr/>
        <a:lstStyle/>
        <a:p>
          <a:endParaRPr lang="en-IN"/>
        </a:p>
      </dgm:t>
    </dgm:pt>
    <dgm:pt modelId="{13F0EB05-F3A7-4A6D-9688-A5C71DCC4600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MICR Technology &amp; Health Code System for Bank Loans Introduced.</a:t>
          </a:r>
          <a:endParaRPr lang="en-IN" dirty="0">
            <a:solidFill>
              <a:schemeClr val="tx1"/>
            </a:solidFill>
          </a:endParaRPr>
        </a:p>
      </dgm:t>
    </dgm:pt>
    <dgm:pt modelId="{260DCF88-984E-48F3-9C4B-126A532A4A5E}" type="parTrans" cxnId="{F3C7688E-9963-4E53-A811-64D3B65729BD}">
      <dgm:prSet/>
      <dgm:spPr/>
      <dgm:t>
        <a:bodyPr/>
        <a:lstStyle/>
        <a:p>
          <a:endParaRPr lang="en-IN"/>
        </a:p>
      </dgm:t>
    </dgm:pt>
    <dgm:pt modelId="{47405531-23AC-4EE4-B86B-15848AD6400D}" type="sibTrans" cxnId="{F3C7688E-9963-4E53-A811-64D3B65729BD}">
      <dgm:prSet/>
      <dgm:spPr/>
      <dgm:t>
        <a:bodyPr/>
        <a:lstStyle/>
        <a:p>
          <a:endParaRPr lang="en-IN"/>
        </a:p>
      </dgm:t>
    </dgm:pt>
    <dgm:pt modelId="{4ADDE6AD-DC8C-4379-9B41-AA1AA66B3F29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1991</a:t>
          </a:r>
          <a:endParaRPr lang="en-IN" b="1" dirty="0">
            <a:solidFill>
              <a:schemeClr val="tx1"/>
            </a:solidFill>
          </a:endParaRPr>
        </a:p>
      </dgm:t>
    </dgm:pt>
    <dgm:pt modelId="{C061DA3B-E634-4B1C-A0F3-27320215CE6F}" type="parTrans" cxnId="{75EE4D30-08D7-430C-8F67-819981CFBD69}">
      <dgm:prSet/>
      <dgm:spPr/>
      <dgm:t>
        <a:bodyPr/>
        <a:lstStyle/>
        <a:p>
          <a:endParaRPr lang="en-IN"/>
        </a:p>
      </dgm:t>
    </dgm:pt>
    <dgm:pt modelId="{95B6D624-8423-4212-89B3-E4D15A15F563}" type="sibTrans" cxnId="{75EE4D30-08D7-430C-8F67-819981CFBD69}">
      <dgm:prSet/>
      <dgm:spPr/>
      <dgm:t>
        <a:bodyPr/>
        <a:lstStyle/>
        <a:p>
          <a:endParaRPr lang="en-IN"/>
        </a:p>
      </dgm:t>
    </dgm:pt>
    <dgm:pt modelId="{0661FBB2-E893-4A31-A8C3-775A736D4686}">
      <dgm:prSet phldrT="[Text]"/>
      <dgm:spPr/>
      <dgm:t>
        <a:bodyPr/>
        <a:lstStyle/>
        <a:p>
          <a:r>
            <a:rPr lang="en-IN" dirty="0" err="1" smtClean="0">
              <a:solidFill>
                <a:schemeClr val="tx1"/>
              </a:solidFill>
            </a:rPr>
            <a:t>Narasimham</a:t>
          </a:r>
          <a:r>
            <a:rPr lang="en-IN" dirty="0" smtClean="0">
              <a:solidFill>
                <a:schemeClr val="tx1"/>
              </a:solidFill>
            </a:rPr>
            <a:t> Committee Report on Financial Sector Reforms.</a:t>
          </a:r>
          <a:endParaRPr lang="en-IN" dirty="0">
            <a:solidFill>
              <a:schemeClr val="tx1"/>
            </a:solidFill>
          </a:endParaRPr>
        </a:p>
      </dgm:t>
    </dgm:pt>
    <dgm:pt modelId="{5B93A97B-2049-4246-8BB8-CC5136097806}" type="parTrans" cxnId="{2A3FF377-7D85-4D82-93C6-FB3D63300EDD}">
      <dgm:prSet/>
      <dgm:spPr/>
      <dgm:t>
        <a:bodyPr/>
        <a:lstStyle/>
        <a:p>
          <a:endParaRPr lang="en-IN"/>
        </a:p>
      </dgm:t>
    </dgm:pt>
    <dgm:pt modelId="{1ACE1B3A-18C7-4594-BD50-9E285820B790}" type="sibTrans" cxnId="{2A3FF377-7D85-4D82-93C6-FB3D63300EDD}">
      <dgm:prSet/>
      <dgm:spPr/>
      <dgm:t>
        <a:bodyPr/>
        <a:lstStyle/>
        <a:p>
          <a:endParaRPr lang="en-IN"/>
        </a:p>
      </dgm:t>
    </dgm:pt>
    <dgm:pt modelId="{8300FE1C-7148-4C9D-992B-8835AEC4D626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1994-95</a:t>
          </a:r>
          <a:endParaRPr lang="en-IN" b="1" dirty="0">
            <a:solidFill>
              <a:schemeClr val="tx1"/>
            </a:solidFill>
          </a:endParaRPr>
        </a:p>
      </dgm:t>
    </dgm:pt>
    <dgm:pt modelId="{AB1225A4-3CC5-4A5D-89F3-8067D32D2017}" type="parTrans" cxnId="{9F3143F2-CD56-425C-9A5A-93E0E6E21AF9}">
      <dgm:prSet/>
      <dgm:spPr/>
      <dgm:t>
        <a:bodyPr/>
        <a:lstStyle/>
        <a:p>
          <a:endParaRPr lang="en-IN"/>
        </a:p>
      </dgm:t>
    </dgm:pt>
    <dgm:pt modelId="{3428FC3D-9EF5-4B3F-B957-826A49BB3057}" type="sibTrans" cxnId="{9F3143F2-CD56-425C-9A5A-93E0E6E21AF9}">
      <dgm:prSet/>
      <dgm:spPr/>
      <dgm:t>
        <a:bodyPr/>
        <a:lstStyle/>
        <a:p>
          <a:endParaRPr lang="en-IN"/>
        </a:p>
      </dgm:t>
    </dgm:pt>
    <dgm:pt modelId="{CDA8F4F8-8E1D-4BA2-AC1A-EA56198D6BDB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Debt Recovery Tribunal was </a:t>
          </a:r>
          <a:r>
            <a:rPr lang="en-IN" dirty="0" err="1" smtClean="0">
              <a:solidFill>
                <a:schemeClr val="tx1"/>
              </a:solidFill>
            </a:rPr>
            <a:t>Estd</a:t>
          </a:r>
          <a:r>
            <a:rPr lang="en-IN" dirty="0" smtClean="0">
              <a:solidFill>
                <a:schemeClr val="tx1"/>
              </a:solidFill>
            </a:rPr>
            <a:t>.</a:t>
          </a:r>
          <a:endParaRPr lang="en-IN" dirty="0">
            <a:solidFill>
              <a:schemeClr val="tx1"/>
            </a:solidFill>
          </a:endParaRPr>
        </a:p>
      </dgm:t>
    </dgm:pt>
    <dgm:pt modelId="{B641F3BC-58B8-433C-B923-61F5DA9D9100}" type="parTrans" cxnId="{96B38269-4F68-4EF4-BBC7-33C45AA1D5F3}">
      <dgm:prSet/>
      <dgm:spPr/>
      <dgm:t>
        <a:bodyPr/>
        <a:lstStyle/>
        <a:p>
          <a:endParaRPr lang="en-IN"/>
        </a:p>
      </dgm:t>
    </dgm:pt>
    <dgm:pt modelId="{37D7E9A9-914B-4184-90D6-07F77D7EE70C}" type="sibTrans" cxnId="{96B38269-4F68-4EF4-BBC7-33C45AA1D5F3}">
      <dgm:prSet/>
      <dgm:spPr/>
      <dgm:t>
        <a:bodyPr/>
        <a:lstStyle/>
        <a:p>
          <a:endParaRPr lang="en-IN"/>
        </a:p>
      </dgm:t>
    </dgm:pt>
    <dgm:pt modelId="{98048710-F9F9-4234-B7F8-87A0863D2B31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2002</a:t>
          </a:r>
          <a:endParaRPr lang="en-IN" b="1" dirty="0">
            <a:solidFill>
              <a:schemeClr val="tx1"/>
            </a:solidFill>
          </a:endParaRPr>
        </a:p>
      </dgm:t>
    </dgm:pt>
    <dgm:pt modelId="{8374A77D-99F8-438C-9485-02B3018DDB13}" type="parTrans" cxnId="{0755A554-D5E5-43E2-A622-2C8289026440}">
      <dgm:prSet/>
      <dgm:spPr/>
      <dgm:t>
        <a:bodyPr/>
        <a:lstStyle/>
        <a:p>
          <a:endParaRPr lang="en-IN"/>
        </a:p>
      </dgm:t>
    </dgm:pt>
    <dgm:pt modelId="{A9B731E9-AFCF-4E2C-9C41-56824BB03CBE}" type="sibTrans" cxnId="{0755A554-D5E5-43E2-A622-2C8289026440}">
      <dgm:prSet/>
      <dgm:spPr/>
      <dgm:t>
        <a:bodyPr/>
        <a:lstStyle/>
        <a:p>
          <a:endParaRPr lang="en-IN"/>
        </a:p>
      </dgm:t>
    </dgm:pt>
    <dgm:pt modelId="{57C3B3A5-1B3C-49F5-85B4-FA29D66E88D1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Worldwide Revolution in ICT changes in Banking Sector.</a:t>
          </a:r>
          <a:endParaRPr lang="en-IN" dirty="0">
            <a:solidFill>
              <a:schemeClr val="tx1"/>
            </a:solidFill>
          </a:endParaRPr>
        </a:p>
      </dgm:t>
    </dgm:pt>
    <dgm:pt modelId="{224C0344-9ABD-4B2E-8DA5-E1901B594865}" type="parTrans" cxnId="{1B9A4F88-C915-4F7A-AA9C-2020EB4FB7B1}">
      <dgm:prSet/>
      <dgm:spPr/>
      <dgm:t>
        <a:bodyPr/>
        <a:lstStyle/>
        <a:p>
          <a:endParaRPr lang="en-IN"/>
        </a:p>
      </dgm:t>
    </dgm:pt>
    <dgm:pt modelId="{31599DEC-9163-4AF3-942F-C4E499BAF836}" type="sibTrans" cxnId="{1B9A4F88-C915-4F7A-AA9C-2020EB4FB7B1}">
      <dgm:prSet/>
      <dgm:spPr/>
      <dgm:t>
        <a:bodyPr/>
        <a:lstStyle/>
        <a:p>
          <a:endParaRPr lang="en-IN"/>
        </a:p>
      </dgm:t>
    </dgm:pt>
    <dgm:pt modelId="{DFBF42ED-F08E-432E-9862-0E47A03CC1E4}" type="pres">
      <dgm:prSet presAssocID="{00159464-2C2A-4206-BA0A-8203BDA564A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E52C24ED-F48E-438C-B0D7-ECA7348CD0FC}" type="pres">
      <dgm:prSet presAssocID="{0F47A880-85D0-44F9-9CD5-2A4AACF992D6}" presName="composite" presStyleCnt="0"/>
      <dgm:spPr/>
    </dgm:pt>
    <dgm:pt modelId="{159A692E-EA82-4308-9462-54DD46821228}" type="pres">
      <dgm:prSet presAssocID="{0F47A880-85D0-44F9-9CD5-2A4AACF992D6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289F217-432F-4274-A276-BD20AD3DDD7D}" type="pres">
      <dgm:prSet presAssocID="{0F47A880-85D0-44F9-9CD5-2A4AACF992D6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862CE94-2B4D-4D4D-9176-4DCC15B67F2E}" type="pres">
      <dgm:prSet presAssocID="{854B14D1-0680-4F50-8F19-1724BB20122B}" presName="sp" presStyleCnt="0"/>
      <dgm:spPr/>
    </dgm:pt>
    <dgm:pt modelId="{908D1094-CACD-48B9-807C-6F72A9636EB8}" type="pres">
      <dgm:prSet presAssocID="{1BC3FD4B-163E-4C5B-A542-FA18770A60F9}" presName="composite" presStyleCnt="0"/>
      <dgm:spPr/>
    </dgm:pt>
    <dgm:pt modelId="{B47F923A-6424-45DD-B324-7405B0AF49AB}" type="pres">
      <dgm:prSet presAssocID="{1BC3FD4B-163E-4C5B-A542-FA18770A60F9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4BB31E0-95A9-4672-9DA5-1BB20C5C5685}" type="pres">
      <dgm:prSet presAssocID="{1BC3FD4B-163E-4C5B-A542-FA18770A60F9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DEB6878-57DF-4DEB-98DE-A110113BA91E}" type="pres">
      <dgm:prSet presAssocID="{1F69FF5A-58F3-4B9E-A663-8B35EC68CC32}" presName="sp" presStyleCnt="0"/>
      <dgm:spPr/>
    </dgm:pt>
    <dgm:pt modelId="{0589F88D-7D44-4F0A-8C36-D4F961EB102D}" type="pres">
      <dgm:prSet presAssocID="{16B2EBAF-F2E7-462B-AC9F-156336CFC0FF}" presName="composite" presStyleCnt="0"/>
      <dgm:spPr/>
    </dgm:pt>
    <dgm:pt modelId="{E99BBBEF-319F-477F-A369-1C31660D7747}" type="pres">
      <dgm:prSet presAssocID="{16B2EBAF-F2E7-462B-AC9F-156336CFC0FF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A61E391-5785-4B2E-986D-94B6D0C52900}" type="pres">
      <dgm:prSet presAssocID="{16B2EBAF-F2E7-462B-AC9F-156336CFC0FF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C4F6AC7-DD66-42C1-BD09-30AFAB190C5B}" type="pres">
      <dgm:prSet presAssocID="{B48EB553-E6ED-4E6E-9F7D-61DDEEAA47B5}" presName="sp" presStyleCnt="0"/>
      <dgm:spPr/>
    </dgm:pt>
    <dgm:pt modelId="{122C6F99-6CAA-4E65-BFF7-7DD96C8B34EE}" type="pres">
      <dgm:prSet presAssocID="{0D8274DD-C59E-4F31-B0F2-7E13A0B8DC95}" presName="composite" presStyleCnt="0"/>
      <dgm:spPr/>
    </dgm:pt>
    <dgm:pt modelId="{9B2F375B-6112-4857-B3B5-298C6F588A69}" type="pres">
      <dgm:prSet presAssocID="{0D8274DD-C59E-4F31-B0F2-7E13A0B8DC95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A254C4B-8E72-415E-8E3C-48A29FC396D0}" type="pres">
      <dgm:prSet presAssocID="{0D8274DD-C59E-4F31-B0F2-7E13A0B8DC95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B8D360C-F6CA-4BFA-BC67-CF77B5EB08BC}" type="pres">
      <dgm:prSet presAssocID="{18DEB025-B6A3-4F42-AE9F-172463D4F601}" presName="sp" presStyleCnt="0"/>
      <dgm:spPr/>
    </dgm:pt>
    <dgm:pt modelId="{236287F5-3A26-4E4B-9D1B-6D797C104AA0}" type="pres">
      <dgm:prSet presAssocID="{4ADDE6AD-DC8C-4379-9B41-AA1AA66B3F29}" presName="composite" presStyleCnt="0"/>
      <dgm:spPr/>
    </dgm:pt>
    <dgm:pt modelId="{AE60A0DA-BC80-486A-B6E1-C7A3377C9962}" type="pres">
      <dgm:prSet presAssocID="{4ADDE6AD-DC8C-4379-9B41-AA1AA66B3F29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81D4D27-F593-4F51-AAE8-93CA8D610321}" type="pres">
      <dgm:prSet presAssocID="{4ADDE6AD-DC8C-4379-9B41-AA1AA66B3F29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48464A5-E8CC-4BB8-901C-E568F8B8346E}" type="pres">
      <dgm:prSet presAssocID="{95B6D624-8423-4212-89B3-E4D15A15F563}" presName="sp" presStyleCnt="0"/>
      <dgm:spPr/>
    </dgm:pt>
    <dgm:pt modelId="{50BDAF14-CB9B-4563-9787-B070EC6954BB}" type="pres">
      <dgm:prSet presAssocID="{8300FE1C-7148-4C9D-992B-8835AEC4D626}" presName="composite" presStyleCnt="0"/>
      <dgm:spPr/>
    </dgm:pt>
    <dgm:pt modelId="{FF17C074-9882-46F3-8B6B-972E4EC8CFC6}" type="pres">
      <dgm:prSet presAssocID="{8300FE1C-7148-4C9D-992B-8835AEC4D626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191F950-1B7F-40F0-B721-6DA4EB5A3250}" type="pres">
      <dgm:prSet presAssocID="{8300FE1C-7148-4C9D-992B-8835AEC4D626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7B7EB0F-6576-4AFD-A408-1ADB97C23965}" type="pres">
      <dgm:prSet presAssocID="{3428FC3D-9EF5-4B3F-B957-826A49BB3057}" presName="sp" presStyleCnt="0"/>
      <dgm:spPr/>
    </dgm:pt>
    <dgm:pt modelId="{A6FC5A77-6DAB-42A5-A8BE-38CCE2B745DC}" type="pres">
      <dgm:prSet presAssocID="{98048710-F9F9-4234-B7F8-87A0863D2B31}" presName="composite" presStyleCnt="0"/>
      <dgm:spPr/>
    </dgm:pt>
    <dgm:pt modelId="{9407D208-E42B-4596-8FA7-2A07F82B1A9F}" type="pres">
      <dgm:prSet presAssocID="{98048710-F9F9-4234-B7F8-87A0863D2B31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C1716AA-433D-4514-AA78-F1878FEAB463}" type="pres">
      <dgm:prSet presAssocID="{98048710-F9F9-4234-B7F8-87A0863D2B31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45D701F4-0B0F-4E18-9DA7-1D50F8EF01F5}" srcId="{00159464-2C2A-4206-BA0A-8203BDA564A0}" destId="{0D8274DD-C59E-4F31-B0F2-7E13A0B8DC95}" srcOrd="3" destOrd="0" parTransId="{0754BB41-7DEE-4DC2-91E1-BD1BD14EFDD6}" sibTransId="{18DEB025-B6A3-4F42-AE9F-172463D4F601}"/>
    <dgm:cxn modelId="{B24737D0-B095-4F80-8BCB-C94FB27BAC8D}" type="presOf" srcId="{115ED2A5-8A9C-4B14-AAB7-26689F4C6F6C}" destId="{F4BB31E0-95A9-4672-9DA5-1BB20C5C5685}" srcOrd="0" destOrd="0" presId="urn:microsoft.com/office/officeart/2005/8/layout/chevron2"/>
    <dgm:cxn modelId="{1B9A4F88-C915-4F7A-AA9C-2020EB4FB7B1}" srcId="{98048710-F9F9-4234-B7F8-87A0863D2B31}" destId="{57C3B3A5-1B3C-49F5-85B4-FA29D66E88D1}" srcOrd="0" destOrd="0" parTransId="{224C0344-9ABD-4B2E-8DA5-E1901B594865}" sibTransId="{31599DEC-9163-4AF3-942F-C4E499BAF836}"/>
    <dgm:cxn modelId="{A6675D38-7E3E-4B55-8728-B0449717BED0}" type="presOf" srcId="{3009F98E-AA88-49B9-80C2-4702B65B8652}" destId="{1289F217-432F-4274-A276-BD20AD3DDD7D}" srcOrd="0" destOrd="0" presId="urn:microsoft.com/office/officeart/2005/8/layout/chevron2"/>
    <dgm:cxn modelId="{68DBC18D-5513-4DB4-BB9D-43827A4BDFC4}" type="presOf" srcId="{16B2EBAF-F2E7-462B-AC9F-156336CFC0FF}" destId="{E99BBBEF-319F-477F-A369-1C31660D7747}" srcOrd="0" destOrd="0" presId="urn:microsoft.com/office/officeart/2005/8/layout/chevron2"/>
    <dgm:cxn modelId="{3044A6CE-4CBF-49EB-8F12-4FDBCD3D2E83}" srcId="{1BC3FD4B-163E-4C5B-A542-FA18770A60F9}" destId="{115ED2A5-8A9C-4B14-AAB7-26689F4C6F6C}" srcOrd="0" destOrd="0" parTransId="{8841EA4D-2B84-4A44-B11C-13888ED4BC05}" sibTransId="{07516C4D-2F5A-4F3B-B9EA-4FF7FE149D90}"/>
    <dgm:cxn modelId="{FB811701-75D7-4A33-8D5B-DA249E654D3B}" srcId="{16B2EBAF-F2E7-462B-AC9F-156336CFC0FF}" destId="{E2FB5593-9153-4007-9E35-8B2AC86EB103}" srcOrd="0" destOrd="0" parTransId="{7F2D55C6-10B9-46DE-8DBD-26BC8EC4EA4B}" sibTransId="{61D9CBC0-22D6-4F69-8F83-2CDD43840330}"/>
    <dgm:cxn modelId="{300F32F7-E7D2-47FF-84F2-9FB2164B4BC4}" type="presOf" srcId="{0D8274DD-C59E-4F31-B0F2-7E13A0B8DC95}" destId="{9B2F375B-6112-4857-B3B5-298C6F588A69}" srcOrd="0" destOrd="0" presId="urn:microsoft.com/office/officeart/2005/8/layout/chevron2"/>
    <dgm:cxn modelId="{9F3143F2-CD56-425C-9A5A-93E0E6E21AF9}" srcId="{00159464-2C2A-4206-BA0A-8203BDA564A0}" destId="{8300FE1C-7148-4C9D-992B-8835AEC4D626}" srcOrd="5" destOrd="0" parTransId="{AB1225A4-3CC5-4A5D-89F3-8067D32D2017}" sibTransId="{3428FC3D-9EF5-4B3F-B957-826A49BB3057}"/>
    <dgm:cxn modelId="{8E89F5C1-46E1-4E07-B1CE-BCE7AA896A18}" type="presOf" srcId="{CDA8F4F8-8E1D-4BA2-AC1A-EA56198D6BDB}" destId="{4191F950-1B7F-40F0-B721-6DA4EB5A3250}" srcOrd="0" destOrd="0" presId="urn:microsoft.com/office/officeart/2005/8/layout/chevron2"/>
    <dgm:cxn modelId="{96B38269-4F68-4EF4-BBC7-33C45AA1D5F3}" srcId="{8300FE1C-7148-4C9D-992B-8835AEC4D626}" destId="{CDA8F4F8-8E1D-4BA2-AC1A-EA56198D6BDB}" srcOrd="0" destOrd="0" parTransId="{B641F3BC-58B8-433C-B923-61F5DA9D9100}" sibTransId="{37D7E9A9-914B-4184-90D6-07F77D7EE70C}"/>
    <dgm:cxn modelId="{D651ACEB-11FD-4A0E-9EB4-CA2B44758DDD}" type="presOf" srcId="{00159464-2C2A-4206-BA0A-8203BDA564A0}" destId="{DFBF42ED-F08E-432E-9862-0E47A03CC1E4}" srcOrd="0" destOrd="0" presId="urn:microsoft.com/office/officeart/2005/8/layout/chevron2"/>
    <dgm:cxn modelId="{2A3FF377-7D85-4D82-93C6-FB3D63300EDD}" srcId="{4ADDE6AD-DC8C-4379-9B41-AA1AA66B3F29}" destId="{0661FBB2-E893-4A31-A8C3-775A736D4686}" srcOrd="0" destOrd="0" parTransId="{5B93A97B-2049-4246-8BB8-CC5136097806}" sibTransId="{1ACE1B3A-18C7-4594-BD50-9E285820B790}"/>
    <dgm:cxn modelId="{F6EF9B61-F278-48FD-9080-2ADBFCC8A8ED}" srcId="{0F47A880-85D0-44F9-9CD5-2A4AACF992D6}" destId="{3009F98E-AA88-49B9-80C2-4702B65B8652}" srcOrd="0" destOrd="0" parTransId="{FDB6CE0D-799B-4B0A-8365-EEEB2FDD09E9}" sibTransId="{508F0E86-DFB9-4460-9253-4D707601C72C}"/>
    <dgm:cxn modelId="{05F77425-6699-4B1B-974D-FCC6DAE2B356}" type="presOf" srcId="{57C3B3A5-1B3C-49F5-85B4-FA29D66E88D1}" destId="{6C1716AA-433D-4514-AA78-F1878FEAB463}" srcOrd="0" destOrd="0" presId="urn:microsoft.com/office/officeart/2005/8/layout/chevron2"/>
    <dgm:cxn modelId="{D2E4B4C2-2F76-45EC-B875-0A32BCA46929}" type="presOf" srcId="{98048710-F9F9-4234-B7F8-87A0863D2B31}" destId="{9407D208-E42B-4596-8FA7-2A07F82B1A9F}" srcOrd="0" destOrd="0" presId="urn:microsoft.com/office/officeart/2005/8/layout/chevron2"/>
    <dgm:cxn modelId="{A066D065-11AE-45DD-A446-B9AE8D400B65}" type="presOf" srcId="{8300FE1C-7148-4C9D-992B-8835AEC4D626}" destId="{FF17C074-9882-46F3-8B6B-972E4EC8CFC6}" srcOrd="0" destOrd="0" presId="urn:microsoft.com/office/officeart/2005/8/layout/chevron2"/>
    <dgm:cxn modelId="{C744C47F-56FA-46CE-9A62-66C01980B384}" type="presOf" srcId="{13F0EB05-F3A7-4A6D-9688-A5C71DCC4600}" destId="{5A254C4B-8E72-415E-8E3C-48A29FC396D0}" srcOrd="0" destOrd="0" presId="urn:microsoft.com/office/officeart/2005/8/layout/chevron2"/>
    <dgm:cxn modelId="{3477CF38-A7FB-4C80-B509-FCB82A1896FE}" srcId="{00159464-2C2A-4206-BA0A-8203BDA564A0}" destId="{0F47A880-85D0-44F9-9CD5-2A4AACF992D6}" srcOrd="0" destOrd="0" parTransId="{7196A128-59F0-4B29-9DA7-338F0A4A2FC4}" sibTransId="{854B14D1-0680-4F50-8F19-1724BB20122B}"/>
    <dgm:cxn modelId="{0755A554-D5E5-43E2-A622-2C8289026440}" srcId="{00159464-2C2A-4206-BA0A-8203BDA564A0}" destId="{98048710-F9F9-4234-B7F8-87A0863D2B31}" srcOrd="6" destOrd="0" parTransId="{8374A77D-99F8-438C-9485-02B3018DDB13}" sibTransId="{A9B731E9-AFCF-4E2C-9C41-56824BB03CBE}"/>
    <dgm:cxn modelId="{238D6B31-7CDA-4DF9-8DFB-C656F003DFB9}" type="presOf" srcId="{0661FBB2-E893-4A31-A8C3-775A736D4686}" destId="{281D4D27-F593-4F51-AAE8-93CA8D610321}" srcOrd="0" destOrd="0" presId="urn:microsoft.com/office/officeart/2005/8/layout/chevron2"/>
    <dgm:cxn modelId="{491026BB-2955-45ED-9A10-53C380557331}" type="presOf" srcId="{4ADDE6AD-DC8C-4379-9B41-AA1AA66B3F29}" destId="{AE60A0DA-BC80-486A-B6E1-C7A3377C9962}" srcOrd="0" destOrd="0" presId="urn:microsoft.com/office/officeart/2005/8/layout/chevron2"/>
    <dgm:cxn modelId="{DA34DA3F-11DC-4AAA-AA33-D38764E018C7}" type="presOf" srcId="{E2FB5593-9153-4007-9E35-8B2AC86EB103}" destId="{0A61E391-5785-4B2E-986D-94B6D0C52900}" srcOrd="0" destOrd="0" presId="urn:microsoft.com/office/officeart/2005/8/layout/chevron2"/>
    <dgm:cxn modelId="{D8F49C24-1E5D-4FD6-B179-08B67FE6DE78}" type="presOf" srcId="{0F47A880-85D0-44F9-9CD5-2A4AACF992D6}" destId="{159A692E-EA82-4308-9462-54DD46821228}" srcOrd="0" destOrd="0" presId="urn:microsoft.com/office/officeart/2005/8/layout/chevron2"/>
    <dgm:cxn modelId="{75EE4D30-08D7-430C-8F67-819981CFBD69}" srcId="{00159464-2C2A-4206-BA0A-8203BDA564A0}" destId="{4ADDE6AD-DC8C-4379-9B41-AA1AA66B3F29}" srcOrd="4" destOrd="0" parTransId="{C061DA3B-E634-4B1C-A0F3-27320215CE6F}" sibTransId="{95B6D624-8423-4212-89B3-E4D15A15F563}"/>
    <dgm:cxn modelId="{0A6A7989-DA4F-4670-BB1C-A8B91C50B529}" srcId="{00159464-2C2A-4206-BA0A-8203BDA564A0}" destId="{16B2EBAF-F2E7-462B-AC9F-156336CFC0FF}" srcOrd="2" destOrd="0" parTransId="{8517BB49-DAF0-41F0-AB2E-2D72401196CF}" sibTransId="{B48EB553-E6ED-4E6E-9F7D-61DDEEAA47B5}"/>
    <dgm:cxn modelId="{F3C7688E-9963-4E53-A811-64D3B65729BD}" srcId="{0D8274DD-C59E-4F31-B0F2-7E13A0B8DC95}" destId="{13F0EB05-F3A7-4A6D-9688-A5C71DCC4600}" srcOrd="0" destOrd="0" parTransId="{260DCF88-984E-48F3-9C4B-126A532A4A5E}" sibTransId="{47405531-23AC-4EE4-B86B-15848AD6400D}"/>
    <dgm:cxn modelId="{6C7287FC-CCAA-4691-976A-BE3F8C2144E0}" type="presOf" srcId="{1BC3FD4B-163E-4C5B-A542-FA18770A60F9}" destId="{B47F923A-6424-45DD-B324-7405B0AF49AB}" srcOrd="0" destOrd="0" presId="urn:microsoft.com/office/officeart/2005/8/layout/chevron2"/>
    <dgm:cxn modelId="{3070016D-EBBE-42E6-ACDC-A956A7B6CF3C}" srcId="{00159464-2C2A-4206-BA0A-8203BDA564A0}" destId="{1BC3FD4B-163E-4C5B-A542-FA18770A60F9}" srcOrd="1" destOrd="0" parTransId="{9704965D-7606-4152-84A0-37B9EDCA2126}" sibTransId="{1F69FF5A-58F3-4B9E-A663-8B35EC68CC32}"/>
    <dgm:cxn modelId="{49E52E74-724C-4958-952C-6DA89E98381C}" type="presParOf" srcId="{DFBF42ED-F08E-432E-9862-0E47A03CC1E4}" destId="{E52C24ED-F48E-438C-B0D7-ECA7348CD0FC}" srcOrd="0" destOrd="0" presId="urn:microsoft.com/office/officeart/2005/8/layout/chevron2"/>
    <dgm:cxn modelId="{B2B35AB9-62D5-454D-B959-4EF78E476BC0}" type="presParOf" srcId="{E52C24ED-F48E-438C-B0D7-ECA7348CD0FC}" destId="{159A692E-EA82-4308-9462-54DD46821228}" srcOrd="0" destOrd="0" presId="urn:microsoft.com/office/officeart/2005/8/layout/chevron2"/>
    <dgm:cxn modelId="{4DD2C60E-6C1D-47E9-BF79-8F6BAC0195DC}" type="presParOf" srcId="{E52C24ED-F48E-438C-B0D7-ECA7348CD0FC}" destId="{1289F217-432F-4274-A276-BD20AD3DDD7D}" srcOrd="1" destOrd="0" presId="urn:microsoft.com/office/officeart/2005/8/layout/chevron2"/>
    <dgm:cxn modelId="{98FCC277-C3CF-4498-8148-BBBD088C2325}" type="presParOf" srcId="{DFBF42ED-F08E-432E-9862-0E47A03CC1E4}" destId="{1862CE94-2B4D-4D4D-9176-4DCC15B67F2E}" srcOrd="1" destOrd="0" presId="urn:microsoft.com/office/officeart/2005/8/layout/chevron2"/>
    <dgm:cxn modelId="{D1891F18-998A-4B45-A128-67B8A6A876F3}" type="presParOf" srcId="{DFBF42ED-F08E-432E-9862-0E47A03CC1E4}" destId="{908D1094-CACD-48B9-807C-6F72A9636EB8}" srcOrd="2" destOrd="0" presId="urn:microsoft.com/office/officeart/2005/8/layout/chevron2"/>
    <dgm:cxn modelId="{A459E3A3-B832-47E7-B00A-E4595AD12AAE}" type="presParOf" srcId="{908D1094-CACD-48B9-807C-6F72A9636EB8}" destId="{B47F923A-6424-45DD-B324-7405B0AF49AB}" srcOrd="0" destOrd="0" presId="urn:microsoft.com/office/officeart/2005/8/layout/chevron2"/>
    <dgm:cxn modelId="{AA086774-0F27-4D88-B18C-6C2C30F4EED3}" type="presParOf" srcId="{908D1094-CACD-48B9-807C-6F72A9636EB8}" destId="{F4BB31E0-95A9-4672-9DA5-1BB20C5C5685}" srcOrd="1" destOrd="0" presId="urn:microsoft.com/office/officeart/2005/8/layout/chevron2"/>
    <dgm:cxn modelId="{B0A0F6CC-1341-4E43-AC0A-4FD9766EB4CF}" type="presParOf" srcId="{DFBF42ED-F08E-432E-9862-0E47A03CC1E4}" destId="{EDEB6878-57DF-4DEB-98DE-A110113BA91E}" srcOrd="3" destOrd="0" presId="urn:microsoft.com/office/officeart/2005/8/layout/chevron2"/>
    <dgm:cxn modelId="{31B8B4A8-FF9C-4789-8428-F21EEC7A610D}" type="presParOf" srcId="{DFBF42ED-F08E-432E-9862-0E47A03CC1E4}" destId="{0589F88D-7D44-4F0A-8C36-D4F961EB102D}" srcOrd="4" destOrd="0" presId="urn:microsoft.com/office/officeart/2005/8/layout/chevron2"/>
    <dgm:cxn modelId="{5C304773-95A8-402C-A65D-FEC8571DD815}" type="presParOf" srcId="{0589F88D-7D44-4F0A-8C36-D4F961EB102D}" destId="{E99BBBEF-319F-477F-A369-1C31660D7747}" srcOrd="0" destOrd="0" presId="urn:microsoft.com/office/officeart/2005/8/layout/chevron2"/>
    <dgm:cxn modelId="{292712FF-DFE7-4391-803A-969D89AE7A07}" type="presParOf" srcId="{0589F88D-7D44-4F0A-8C36-D4F961EB102D}" destId="{0A61E391-5785-4B2E-986D-94B6D0C52900}" srcOrd="1" destOrd="0" presId="urn:microsoft.com/office/officeart/2005/8/layout/chevron2"/>
    <dgm:cxn modelId="{5A0A1DDC-EB53-4117-8833-1317EEE430F5}" type="presParOf" srcId="{DFBF42ED-F08E-432E-9862-0E47A03CC1E4}" destId="{4C4F6AC7-DD66-42C1-BD09-30AFAB190C5B}" srcOrd="5" destOrd="0" presId="urn:microsoft.com/office/officeart/2005/8/layout/chevron2"/>
    <dgm:cxn modelId="{F67858AC-BDA3-4A16-868D-BEE245E6A543}" type="presParOf" srcId="{DFBF42ED-F08E-432E-9862-0E47A03CC1E4}" destId="{122C6F99-6CAA-4E65-BFF7-7DD96C8B34EE}" srcOrd="6" destOrd="0" presId="urn:microsoft.com/office/officeart/2005/8/layout/chevron2"/>
    <dgm:cxn modelId="{530EC21D-BEA1-4F81-A4DA-15717BBDAB24}" type="presParOf" srcId="{122C6F99-6CAA-4E65-BFF7-7DD96C8B34EE}" destId="{9B2F375B-6112-4857-B3B5-298C6F588A69}" srcOrd="0" destOrd="0" presId="urn:microsoft.com/office/officeart/2005/8/layout/chevron2"/>
    <dgm:cxn modelId="{22CCD5EF-430A-4F9D-8A9A-4AD110EA0E82}" type="presParOf" srcId="{122C6F99-6CAA-4E65-BFF7-7DD96C8B34EE}" destId="{5A254C4B-8E72-415E-8E3C-48A29FC396D0}" srcOrd="1" destOrd="0" presId="urn:microsoft.com/office/officeart/2005/8/layout/chevron2"/>
    <dgm:cxn modelId="{BBCEFEA4-4361-462A-8EF8-4EC91E5C528D}" type="presParOf" srcId="{DFBF42ED-F08E-432E-9862-0E47A03CC1E4}" destId="{EB8D360C-F6CA-4BFA-BC67-CF77B5EB08BC}" srcOrd="7" destOrd="0" presId="urn:microsoft.com/office/officeart/2005/8/layout/chevron2"/>
    <dgm:cxn modelId="{3CEF06CA-00AE-40AC-9446-6B2071F5A0D3}" type="presParOf" srcId="{DFBF42ED-F08E-432E-9862-0E47A03CC1E4}" destId="{236287F5-3A26-4E4B-9D1B-6D797C104AA0}" srcOrd="8" destOrd="0" presId="urn:microsoft.com/office/officeart/2005/8/layout/chevron2"/>
    <dgm:cxn modelId="{81B44A7C-96CA-432E-AF3E-B6EF94C8C888}" type="presParOf" srcId="{236287F5-3A26-4E4B-9D1B-6D797C104AA0}" destId="{AE60A0DA-BC80-486A-B6E1-C7A3377C9962}" srcOrd="0" destOrd="0" presId="urn:microsoft.com/office/officeart/2005/8/layout/chevron2"/>
    <dgm:cxn modelId="{92C31529-991E-40F2-99DC-DA4E60DF95FE}" type="presParOf" srcId="{236287F5-3A26-4E4B-9D1B-6D797C104AA0}" destId="{281D4D27-F593-4F51-AAE8-93CA8D610321}" srcOrd="1" destOrd="0" presId="urn:microsoft.com/office/officeart/2005/8/layout/chevron2"/>
    <dgm:cxn modelId="{2306BB95-7171-4044-93D5-EF3194913645}" type="presParOf" srcId="{DFBF42ED-F08E-432E-9862-0E47A03CC1E4}" destId="{848464A5-E8CC-4BB8-901C-E568F8B8346E}" srcOrd="9" destOrd="0" presId="urn:microsoft.com/office/officeart/2005/8/layout/chevron2"/>
    <dgm:cxn modelId="{A795EDA7-C082-4FFA-80AE-49B6C11BE117}" type="presParOf" srcId="{DFBF42ED-F08E-432E-9862-0E47A03CC1E4}" destId="{50BDAF14-CB9B-4563-9787-B070EC6954BB}" srcOrd="10" destOrd="0" presId="urn:microsoft.com/office/officeart/2005/8/layout/chevron2"/>
    <dgm:cxn modelId="{9577F41B-9899-4D2D-8536-CE2B59BF051D}" type="presParOf" srcId="{50BDAF14-CB9B-4563-9787-B070EC6954BB}" destId="{FF17C074-9882-46F3-8B6B-972E4EC8CFC6}" srcOrd="0" destOrd="0" presId="urn:microsoft.com/office/officeart/2005/8/layout/chevron2"/>
    <dgm:cxn modelId="{E0E0DB37-9091-473D-9366-FE914DC4396D}" type="presParOf" srcId="{50BDAF14-CB9B-4563-9787-B070EC6954BB}" destId="{4191F950-1B7F-40F0-B721-6DA4EB5A3250}" srcOrd="1" destOrd="0" presId="urn:microsoft.com/office/officeart/2005/8/layout/chevron2"/>
    <dgm:cxn modelId="{396DD6D4-CA58-4C6C-BEA9-47B67F661F08}" type="presParOf" srcId="{DFBF42ED-F08E-432E-9862-0E47A03CC1E4}" destId="{E7B7EB0F-6576-4AFD-A408-1ADB97C23965}" srcOrd="11" destOrd="0" presId="urn:microsoft.com/office/officeart/2005/8/layout/chevron2"/>
    <dgm:cxn modelId="{3A604443-C49D-45E2-9691-D271549C568A}" type="presParOf" srcId="{DFBF42ED-F08E-432E-9862-0E47A03CC1E4}" destId="{A6FC5A77-6DAB-42A5-A8BE-38CCE2B745DC}" srcOrd="12" destOrd="0" presId="urn:microsoft.com/office/officeart/2005/8/layout/chevron2"/>
    <dgm:cxn modelId="{4E217B1A-7C92-40E1-AE0B-4DCA8DC70B31}" type="presParOf" srcId="{A6FC5A77-6DAB-42A5-A8BE-38CCE2B745DC}" destId="{9407D208-E42B-4596-8FA7-2A07F82B1A9F}" srcOrd="0" destOrd="0" presId="urn:microsoft.com/office/officeart/2005/8/layout/chevron2"/>
    <dgm:cxn modelId="{CA7FA55E-14EA-4514-A265-158D5814DCF2}" type="presParOf" srcId="{A6FC5A77-6DAB-42A5-A8BE-38CCE2B745DC}" destId="{6C1716AA-433D-4514-AA78-F1878FEAB46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34372BA-2714-4ADC-8E96-109426AEBFCE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2FEA8A4A-BD0B-4C4E-AECC-E4C1E2E37CB9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2002-08</a:t>
          </a:r>
          <a:endParaRPr lang="en-IN" b="1" dirty="0">
            <a:solidFill>
              <a:schemeClr val="tx1"/>
            </a:solidFill>
          </a:endParaRPr>
        </a:p>
      </dgm:t>
    </dgm:pt>
    <dgm:pt modelId="{F27E6D9E-FD37-4AA9-9486-ADD0CF8F6297}" type="parTrans" cxnId="{C5F5814E-F6E0-40E0-AFF7-5B93A3307309}">
      <dgm:prSet/>
      <dgm:spPr/>
      <dgm:t>
        <a:bodyPr/>
        <a:lstStyle/>
        <a:p>
          <a:endParaRPr lang="en-IN"/>
        </a:p>
      </dgm:t>
    </dgm:pt>
    <dgm:pt modelId="{63DDA0B9-8AEF-43AE-9ED8-BF2E98FA3F53}" type="sibTrans" cxnId="{C5F5814E-F6E0-40E0-AFF7-5B93A3307309}">
      <dgm:prSet/>
      <dgm:spPr/>
      <dgm:t>
        <a:bodyPr/>
        <a:lstStyle/>
        <a:p>
          <a:endParaRPr lang="en-IN"/>
        </a:p>
      </dgm:t>
    </dgm:pt>
    <dgm:pt modelId="{E692660B-46A6-4C88-B389-E32FEBCF176C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Modern Day Banking  &amp; Innovations :                                                     24x7 Banking, Tele banking, E-banking</a:t>
          </a:r>
          <a:endParaRPr lang="en-IN" dirty="0">
            <a:solidFill>
              <a:schemeClr val="tx1"/>
            </a:solidFill>
          </a:endParaRPr>
        </a:p>
      </dgm:t>
    </dgm:pt>
    <dgm:pt modelId="{191B8A4B-0C59-4C97-A9EF-CFCE93CA77EB}" type="parTrans" cxnId="{3A3D09E2-50F1-4D0B-8647-A404183CD4BD}">
      <dgm:prSet/>
      <dgm:spPr/>
      <dgm:t>
        <a:bodyPr/>
        <a:lstStyle/>
        <a:p>
          <a:endParaRPr lang="en-IN"/>
        </a:p>
      </dgm:t>
    </dgm:pt>
    <dgm:pt modelId="{BE6B2E97-AE46-408E-8467-2A35255117DC}" type="sibTrans" cxnId="{3A3D09E2-50F1-4D0B-8647-A404183CD4BD}">
      <dgm:prSet/>
      <dgm:spPr/>
      <dgm:t>
        <a:bodyPr/>
        <a:lstStyle/>
        <a:p>
          <a:endParaRPr lang="en-IN"/>
        </a:p>
      </dgm:t>
    </dgm:pt>
    <dgm:pt modelId="{276953D0-9598-4207-9889-14B5B367E3A3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2008</a:t>
          </a:r>
          <a:endParaRPr lang="en-IN" b="1" dirty="0">
            <a:solidFill>
              <a:schemeClr val="tx1"/>
            </a:solidFill>
          </a:endParaRPr>
        </a:p>
      </dgm:t>
    </dgm:pt>
    <dgm:pt modelId="{CB4E5A34-7EC3-46A0-9438-D7386E3977E8}" type="parTrans" cxnId="{91EEFB90-B3B3-406D-99D2-5C446A3AC67B}">
      <dgm:prSet/>
      <dgm:spPr/>
      <dgm:t>
        <a:bodyPr/>
        <a:lstStyle/>
        <a:p>
          <a:endParaRPr lang="en-IN"/>
        </a:p>
      </dgm:t>
    </dgm:pt>
    <dgm:pt modelId="{96B8A034-4668-4EFA-9C53-992DCDE23671}" type="sibTrans" cxnId="{91EEFB90-B3B3-406D-99D2-5C446A3AC67B}">
      <dgm:prSet/>
      <dgm:spPr/>
      <dgm:t>
        <a:bodyPr/>
        <a:lstStyle/>
        <a:p>
          <a:endParaRPr lang="en-IN"/>
        </a:p>
      </dgm:t>
    </dgm:pt>
    <dgm:pt modelId="{8471D6A5-C60A-4157-89C2-C1361036416E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State Bank of </a:t>
          </a:r>
          <a:r>
            <a:rPr lang="en-IN" dirty="0" err="1" smtClean="0">
              <a:solidFill>
                <a:schemeClr val="tx1"/>
              </a:solidFill>
            </a:rPr>
            <a:t>Saurashtra</a:t>
          </a:r>
          <a:r>
            <a:rPr lang="en-IN" dirty="0" smtClean="0">
              <a:solidFill>
                <a:schemeClr val="tx1"/>
              </a:solidFill>
            </a:rPr>
            <a:t> got merged with</a:t>
          </a:r>
          <a:r>
            <a:rPr lang="en-IN" b="1" dirty="0" smtClean="0">
              <a:solidFill>
                <a:schemeClr val="tx1"/>
              </a:solidFill>
            </a:rPr>
            <a:t> </a:t>
          </a:r>
          <a:r>
            <a:rPr lang="en-IN" b="0" dirty="0" smtClean="0">
              <a:solidFill>
                <a:schemeClr val="tx1"/>
              </a:solidFill>
            </a:rPr>
            <a:t>SBI</a:t>
          </a:r>
          <a:endParaRPr lang="en-IN" b="0" dirty="0">
            <a:solidFill>
              <a:schemeClr val="tx1"/>
            </a:solidFill>
          </a:endParaRPr>
        </a:p>
      </dgm:t>
    </dgm:pt>
    <dgm:pt modelId="{154072A7-CB18-4947-B4E8-F8303CBBB7CB}" type="parTrans" cxnId="{A82E14C6-01AE-4BC8-9D65-BD505185AC68}">
      <dgm:prSet/>
      <dgm:spPr/>
      <dgm:t>
        <a:bodyPr/>
        <a:lstStyle/>
        <a:p>
          <a:endParaRPr lang="en-IN"/>
        </a:p>
      </dgm:t>
    </dgm:pt>
    <dgm:pt modelId="{897BB817-AB8B-4D8B-ACD0-2FA56A27107D}" type="sibTrans" cxnId="{A82E14C6-01AE-4BC8-9D65-BD505185AC68}">
      <dgm:prSet/>
      <dgm:spPr/>
      <dgm:t>
        <a:bodyPr/>
        <a:lstStyle/>
        <a:p>
          <a:endParaRPr lang="en-IN"/>
        </a:p>
      </dgm:t>
    </dgm:pt>
    <dgm:pt modelId="{B5B84E8C-1FD9-4040-8F58-81CE5C52E90F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State Bank of Indore was merged with SBI.</a:t>
          </a:r>
          <a:endParaRPr lang="en-IN" dirty="0">
            <a:solidFill>
              <a:schemeClr val="tx1"/>
            </a:solidFill>
          </a:endParaRPr>
        </a:p>
      </dgm:t>
    </dgm:pt>
    <dgm:pt modelId="{379B8431-9740-4378-8CB7-50BC558A22F0}" type="parTrans" cxnId="{F9CD71ED-A443-41A1-B0B5-FBA828563F7A}">
      <dgm:prSet/>
      <dgm:spPr/>
      <dgm:t>
        <a:bodyPr/>
        <a:lstStyle/>
        <a:p>
          <a:endParaRPr lang="en-IN"/>
        </a:p>
      </dgm:t>
    </dgm:pt>
    <dgm:pt modelId="{730AB018-8235-47FD-85DC-0A3044121E59}" type="sibTrans" cxnId="{F9CD71ED-A443-41A1-B0B5-FBA828563F7A}">
      <dgm:prSet/>
      <dgm:spPr/>
      <dgm:t>
        <a:bodyPr/>
        <a:lstStyle/>
        <a:p>
          <a:endParaRPr lang="en-IN"/>
        </a:p>
      </dgm:t>
    </dgm:pt>
    <dgm:pt modelId="{7D3BDA75-D5C4-4C16-B0AE-8C62DC458793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1</a:t>
          </a:r>
          <a:r>
            <a:rPr lang="en-IN" b="1" baseline="30000" dirty="0" smtClean="0">
              <a:solidFill>
                <a:schemeClr val="tx1"/>
              </a:solidFill>
            </a:rPr>
            <a:t>st</a:t>
          </a:r>
          <a:r>
            <a:rPr lang="en-IN" b="1" dirty="0" smtClean="0">
              <a:solidFill>
                <a:schemeClr val="tx1"/>
              </a:solidFill>
            </a:rPr>
            <a:t> APril2017</a:t>
          </a:r>
          <a:endParaRPr lang="en-IN" b="1" dirty="0">
            <a:solidFill>
              <a:schemeClr val="tx1"/>
            </a:solidFill>
          </a:endParaRPr>
        </a:p>
      </dgm:t>
    </dgm:pt>
    <dgm:pt modelId="{BF76997B-F04D-4146-AD36-A67D5027A66E}" type="parTrans" cxnId="{FF4237BA-360F-46E3-9230-DAA231B994BA}">
      <dgm:prSet/>
      <dgm:spPr/>
      <dgm:t>
        <a:bodyPr/>
        <a:lstStyle/>
        <a:p>
          <a:endParaRPr lang="en-IN"/>
        </a:p>
      </dgm:t>
    </dgm:pt>
    <dgm:pt modelId="{018CAC8B-4BE4-4190-8584-493218B94718}" type="sibTrans" cxnId="{FF4237BA-360F-46E3-9230-DAA231B994BA}">
      <dgm:prSet/>
      <dgm:spPr/>
      <dgm:t>
        <a:bodyPr/>
        <a:lstStyle/>
        <a:p>
          <a:endParaRPr lang="en-IN"/>
        </a:p>
      </dgm:t>
    </dgm:pt>
    <dgm:pt modelId="{514095BD-B282-4BB4-9EAD-8F3FC2C9E3A2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State Bank of Bikaner &amp; </a:t>
          </a:r>
          <a:r>
            <a:rPr lang="en-IN" dirty="0" err="1" smtClean="0">
              <a:solidFill>
                <a:schemeClr val="tx1"/>
              </a:solidFill>
            </a:rPr>
            <a:t>Jaipur</a:t>
          </a:r>
          <a:r>
            <a:rPr lang="en-IN" dirty="0" smtClean="0">
              <a:solidFill>
                <a:schemeClr val="tx1"/>
              </a:solidFill>
            </a:rPr>
            <a:t>, State Bank of Hyderabad , State Bank of Mysore, State Bank of Travancore,               State Bank of Patiala &amp; </a:t>
          </a:r>
          <a:r>
            <a:rPr lang="en-IN" dirty="0" err="1" smtClean="0">
              <a:solidFill>
                <a:schemeClr val="tx1"/>
              </a:solidFill>
            </a:rPr>
            <a:t>Bhartiya</a:t>
          </a:r>
          <a:r>
            <a:rPr lang="en-IN" dirty="0" smtClean="0">
              <a:solidFill>
                <a:schemeClr val="tx1"/>
              </a:solidFill>
            </a:rPr>
            <a:t> </a:t>
          </a:r>
          <a:r>
            <a:rPr lang="en-IN" dirty="0" err="1" smtClean="0">
              <a:solidFill>
                <a:schemeClr val="tx1"/>
              </a:solidFill>
            </a:rPr>
            <a:t>Mahila</a:t>
          </a:r>
          <a:r>
            <a:rPr lang="en-IN" dirty="0" smtClean="0">
              <a:solidFill>
                <a:schemeClr val="tx1"/>
              </a:solidFill>
            </a:rPr>
            <a:t> Bank was merged with SBI. </a:t>
          </a:r>
          <a:endParaRPr lang="en-IN" dirty="0">
            <a:solidFill>
              <a:schemeClr val="tx1"/>
            </a:solidFill>
          </a:endParaRPr>
        </a:p>
      </dgm:t>
    </dgm:pt>
    <dgm:pt modelId="{9F0AACC6-1D91-45D4-B272-809D7AF74B15}" type="parTrans" cxnId="{2148156C-F250-4345-9FA0-4B4D62053E52}">
      <dgm:prSet/>
      <dgm:spPr/>
      <dgm:t>
        <a:bodyPr/>
        <a:lstStyle/>
        <a:p>
          <a:endParaRPr lang="en-IN"/>
        </a:p>
      </dgm:t>
    </dgm:pt>
    <dgm:pt modelId="{8C6089DC-BBA3-4A32-8FFD-BB6ED4DCD81E}" type="sibTrans" cxnId="{2148156C-F250-4345-9FA0-4B4D62053E52}">
      <dgm:prSet/>
      <dgm:spPr/>
      <dgm:t>
        <a:bodyPr/>
        <a:lstStyle/>
        <a:p>
          <a:endParaRPr lang="en-IN"/>
        </a:p>
      </dgm:t>
    </dgm:pt>
    <dgm:pt modelId="{54EE3B2A-0ACD-40A1-BE63-1F36C981B328}">
      <dgm:prSet phldrT="[Text]"/>
      <dgm:spPr/>
      <dgm:t>
        <a:bodyPr/>
        <a:lstStyle/>
        <a:p>
          <a:r>
            <a:rPr lang="en-IN" b="1" smtClean="0">
              <a:solidFill>
                <a:schemeClr val="tx1"/>
              </a:solidFill>
            </a:rPr>
            <a:t>2010</a:t>
          </a:r>
          <a:endParaRPr lang="en-IN" b="1" dirty="0">
            <a:solidFill>
              <a:schemeClr val="tx1"/>
            </a:solidFill>
          </a:endParaRPr>
        </a:p>
      </dgm:t>
    </dgm:pt>
    <dgm:pt modelId="{27C6DE11-3855-4798-8724-2537525E3B02}" type="sibTrans" cxnId="{1DC1B09A-4AAA-4325-915B-C6D7CC1C5312}">
      <dgm:prSet/>
      <dgm:spPr/>
      <dgm:t>
        <a:bodyPr/>
        <a:lstStyle/>
        <a:p>
          <a:endParaRPr lang="en-IN"/>
        </a:p>
      </dgm:t>
    </dgm:pt>
    <dgm:pt modelId="{D2813E11-362B-4BD6-A230-32E6465E13A1}" type="parTrans" cxnId="{1DC1B09A-4AAA-4325-915B-C6D7CC1C5312}">
      <dgm:prSet/>
      <dgm:spPr/>
      <dgm:t>
        <a:bodyPr/>
        <a:lstStyle/>
        <a:p>
          <a:endParaRPr lang="en-IN"/>
        </a:p>
      </dgm:t>
    </dgm:pt>
    <dgm:pt modelId="{E077A9E1-618E-4E81-B6BE-3854AE4F03C9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Placed in Top 50 Bank list in World with 37 Cr.+ Customer base, 24,000+ Branches &amp; 59,000+ ATM across India.</a:t>
          </a:r>
          <a:endParaRPr lang="en-IN" dirty="0">
            <a:solidFill>
              <a:schemeClr val="tx1"/>
            </a:solidFill>
          </a:endParaRPr>
        </a:p>
      </dgm:t>
    </dgm:pt>
    <dgm:pt modelId="{8922E609-952F-4957-B2D6-B297C5DA82B8}" type="parTrans" cxnId="{0D690972-955C-40DE-B63D-8660798628F4}">
      <dgm:prSet/>
      <dgm:spPr/>
    </dgm:pt>
    <dgm:pt modelId="{F7254A28-F5C8-4375-AFC1-250F40310069}" type="sibTrans" cxnId="{0D690972-955C-40DE-B63D-8660798628F4}">
      <dgm:prSet/>
      <dgm:spPr/>
    </dgm:pt>
    <dgm:pt modelId="{F5FCE9D0-5572-4D9C-B786-871C89212738}" type="pres">
      <dgm:prSet presAssocID="{D34372BA-2714-4ADC-8E96-109426AEBFC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6A8812FF-BA32-4D8D-B17C-2B80DFD22776}" type="pres">
      <dgm:prSet presAssocID="{2FEA8A4A-BD0B-4C4E-AECC-E4C1E2E37CB9}" presName="composite" presStyleCnt="0"/>
      <dgm:spPr/>
    </dgm:pt>
    <dgm:pt modelId="{B44B4FEE-D7BC-4882-BC00-313659BAD5BE}" type="pres">
      <dgm:prSet presAssocID="{2FEA8A4A-BD0B-4C4E-AECC-E4C1E2E37CB9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928B8D3-9E9F-4610-806D-E4F01F6B29CC}" type="pres">
      <dgm:prSet presAssocID="{2FEA8A4A-BD0B-4C4E-AECC-E4C1E2E37CB9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8C81008-4FEE-4D80-991E-33609DBC5727}" type="pres">
      <dgm:prSet presAssocID="{63DDA0B9-8AEF-43AE-9ED8-BF2E98FA3F53}" presName="sp" presStyleCnt="0"/>
      <dgm:spPr/>
    </dgm:pt>
    <dgm:pt modelId="{0C2E9314-EF7B-4031-B339-1481307613D0}" type="pres">
      <dgm:prSet presAssocID="{276953D0-9598-4207-9889-14B5B367E3A3}" presName="composite" presStyleCnt="0"/>
      <dgm:spPr/>
    </dgm:pt>
    <dgm:pt modelId="{B30A214D-ADD3-460B-8D06-2A56C89B5094}" type="pres">
      <dgm:prSet presAssocID="{276953D0-9598-4207-9889-14B5B367E3A3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89E666D-69F3-4A90-BB91-0E0C9D897044}" type="pres">
      <dgm:prSet presAssocID="{276953D0-9598-4207-9889-14B5B367E3A3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D1F0E7B-CB93-48EF-B38E-37F1F030F24F}" type="pres">
      <dgm:prSet presAssocID="{96B8A034-4668-4EFA-9C53-992DCDE23671}" presName="sp" presStyleCnt="0"/>
      <dgm:spPr/>
    </dgm:pt>
    <dgm:pt modelId="{E7941589-36F8-4E71-B931-43C9BA40C7FC}" type="pres">
      <dgm:prSet presAssocID="{54EE3B2A-0ACD-40A1-BE63-1F36C981B328}" presName="composite" presStyleCnt="0"/>
      <dgm:spPr/>
    </dgm:pt>
    <dgm:pt modelId="{ED705619-59C9-41C8-B55E-D634AD89265F}" type="pres">
      <dgm:prSet presAssocID="{54EE3B2A-0ACD-40A1-BE63-1F36C981B328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97A92E6-929E-4A4F-8784-EEBB7E9D9196}" type="pres">
      <dgm:prSet presAssocID="{54EE3B2A-0ACD-40A1-BE63-1F36C981B328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50800E2-946B-40DA-9B91-70630E1D9E46}" type="pres">
      <dgm:prSet presAssocID="{27C6DE11-3855-4798-8724-2537525E3B02}" presName="sp" presStyleCnt="0"/>
      <dgm:spPr/>
    </dgm:pt>
    <dgm:pt modelId="{CCB85AE6-F1D1-4543-8E76-44F815014A88}" type="pres">
      <dgm:prSet presAssocID="{7D3BDA75-D5C4-4C16-B0AE-8C62DC458793}" presName="composite" presStyleCnt="0"/>
      <dgm:spPr/>
    </dgm:pt>
    <dgm:pt modelId="{854FFDF1-F85C-4B57-9AC8-6A8E2A94D00E}" type="pres">
      <dgm:prSet presAssocID="{7D3BDA75-D5C4-4C16-B0AE-8C62DC458793}" presName="parentText" presStyleLbl="alignNode1" presStyleIdx="3" presStyleCnt="4" custScaleY="143258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13F6AF4-76CB-4DC7-85D3-B4C8EC784275}" type="pres">
      <dgm:prSet presAssocID="{7D3BDA75-D5C4-4C16-B0AE-8C62DC458793}" presName="descendantText" presStyleLbl="alignAcc1" presStyleIdx="3" presStyleCnt="4" custScaleY="22835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36036767-D164-45BF-A60D-434E03AB0700}" type="presOf" srcId="{B5B84E8C-1FD9-4040-8F58-81CE5C52E90F}" destId="{B97A92E6-929E-4A4F-8784-EEBB7E9D9196}" srcOrd="0" destOrd="0" presId="urn:microsoft.com/office/officeart/2005/8/layout/chevron2"/>
    <dgm:cxn modelId="{3A3D09E2-50F1-4D0B-8647-A404183CD4BD}" srcId="{2FEA8A4A-BD0B-4C4E-AECC-E4C1E2E37CB9}" destId="{E692660B-46A6-4C88-B389-E32FEBCF176C}" srcOrd="0" destOrd="0" parTransId="{191B8A4B-0C59-4C97-A9EF-CFCE93CA77EB}" sibTransId="{BE6B2E97-AE46-408E-8467-2A35255117DC}"/>
    <dgm:cxn modelId="{86295839-F5B8-4125-890E-101DBA123069}" type="presOf" srcId="{514095BD-B282-4BB4-9EAD-8F3FC2C9E3A2}" destId="{313F6AF4-76CB-4DC7-85D3-B4C8EC784275}" srcOrd="0" destOrd="0" presId="urn:microsoft.com/office/officeart/2005/8/layout/chevron2"/>
    <dgm:cxn modelId="{4910D330-E4F8-4240-9F0E-F74002C5A482}" type="presOf" srcId="{D34372BA-2714-4ADC-8E96-109426AEBFCE}" destId="{F5FCE9D0-5572-4D9C-B786-871C89212738}" srcOrd="0" destOrd="0" presId="urn:microsoft.com/office/officeart/2005/8/layout/chevron2"/>
    <dgm:cxn modelId="{0D690972-955C-40DE-B63D-8660798628F4}" srcId="{7D3BDA75-D5C4-4C16-B0AE-8C62DC458793}" destId="{E077A9E1-618E-4E81-B6BE-3854AE4F03C9}" srcOrd="1" destOrd="0" parTransId="{8922E609-952F-4957-B2D6-B297C5DA82B8}" sibTransId="{F7254A28-F5C8-4375-AFC1-250F40310069}"/>
    <dgm:cxn modelId="{2148156C-F250-4345-9FA0-4B4D62053E52}" srcId="{7D3BDA75-D5C4-4C16-B0AE-8C62DC458793}" destId="{514095BD-B282-4BB4-9EAD-8F3FC2C9E3A2}" srcOrd="0" destOrd="0" parTransId="{9F0AACC6-1D91-45D4-B272-809D7AF74B15}" sibTransId="{8C6089DC-BBA3-4A32-8FFD-BB6ED4DCD81E}"/>
    <dgm:cxn modelId="{AEF42FEE-AE5F-4DE1-876D-D6C9BE593164}" type="presOf" srcId="{7D3BDA75-D5C4-4C16-B0AE-8C62DC458793}" destId="{854FFDF1-F85C-4B57-9AC8-6A8E2A94D00E}" srcOrd="0" destOrd="0" presId="urn:microsoft.com/office/officeart/2005/8/layout/chevron2"/>
    <dgm:cxn modelId="{47AAB5C8-1B6B-47BD-A2AD-34FAC64CE0C3}" type="presOf" srcId="{2FEA8A4A-BD0B-4C4E-AECC-E4C1E2E37CB9}" destId="{B44B4FEE-D7BC-4882-BC00-313659BAD5BE}" srcOrd="0" destOrd="0" presId="urn:microsoft.com/office/officeart/2005/8/layout/chevron2"/>
    <dgm:cxn modelId="{D35C3A3D-A2B7-497A-9239-BE8B356FA2B2}" type="presOf" srcId="{8471D6A5-C60A-4157-89C2-C1361036416E}" destId="{689E666D-69F3-4A90-BB91-0E0C9D897044}" srcOrd="0" destOrd="0" presId="urn:microsoft.com/office/officeart/2005/8/layout/chevron2"/>
    <dgm:cxn modelId="{FF4237BA-360F-46E3-9230-DAA231B994BA}" srcId="{D34372BA-2714-4ADC-8E96-109426AEBFCE}" destId="{7D3BDA75-D5C4-4C16-B0AE-8C62DC458793}" srcOrd="3" destOrd="0" parTransId="{BF76997B-F04D-4146-AD36-A67D5027A66E}" sibTransId="{018CAC8B-4BE4-4190-8584-493218B94718}"/>
    <dgm:cxn modelId="{A82E14C6-01AE-4BC8-9D65-BD505185AC68}" srcId="{276953D0-9598-4207-9889-14B5B367E3A3}" destId="{8471D6A5-C60A-4157-89C2-C1361036416E}" srcOrd="0" destOrd="0" parTransId="{154072A7-CB18-4947-B4E8-F8303CBBB7CB}" sibTransId="{897BB817-AB8B-4D8B-ACD0-2FA56A27107D}"/>
    <dgm:cxn modelId="{F9CD71ED-A443-41A1-B0B5-FBA828563F7A}" srcId="{54EE3B2A-0ACD-40A1-BE63-1F36C981B328}" destId="{B5B84E8C-1FD9-4040-8F58-81CE5C52E90F}" srcOrd="0" destOrd="0" parTransId="{379B8431-9740-4378-8CB7-50BC558A22F0}" sibTransId="{730AB018-8235-47FD-85DC-0A3044121E59}"/>
    <dgm:cxn modelId="{EB0E6677-0DCC-4B97-A636-F85F8791422F}" type="presOf" srcId="{E692660B-46A6-4C88-B389-E32FEBCF176C}" destId="{1928B8D3-9E9F-4610-806D-E4F01F6B29CC}" srcOrd="0" destOrd="0" presId="urn:microsoft.com/office/officeart/2005/8/layout/chevron2"/>
    <dgm:cxn modelId="{1DC1B09A-4AAA-4325-915B-C6D7CC1C5312}" srcId="{D34372BA-2714-4ADC-8E96-109426AEBFCE}" destId="{54EE3B2A-0ACD-40A1-BE63-1F36C981B328}" srcOrd="2" destOrd="0" parTransId="{D2813E11-362B-4BD6-A230-32E6465E13A1}" sibTransId="{27C6DE11-3855-4798-8724-2537525E3B02}"/>
    <dgm:cxn modelId="{48F6F081-75C1-46D8-A88C-355DBBF7DA5F}" type="presOf" srcId="{E077A9E1-618E-4E81-B6BE-3854AE4F03C9}" destId="{313F6AF4-76CB-4DC7-85D3-B4C8EC784275}" srcOrd="0" destOrd="1" presId="urn:microsoft.com/office/officeart/2005/8/layout/chevron2"/>
    <dgm:cxn modelId="{C5F5814E-F6E0-40E0-AFF7-5B93A3307309}" srcId="{D34372BA-2714-4ADC-8E96-109426AEBFCE}" destId="{2FEA8A4A-BD0B-4C4E-AECC-E4C1E2E37CB9}" srcOrd="0" destOrd="0" parTransId="{F27E6D9E-FD37-4AA9-9486-ADD0CF8F6297}" sibTransId="{63DDA0B9-8AEF-43AE-9ED8-BF2E98FA3F53}"/>
    <dgm:cxn modelId="{91EEFB90-B3B3-406D-99D2-5C446A3AC67B}" srcId="{D34372BA-2714-4ADC-8E96-109426AEBFCE}" destId="{276953D0-9598-4207-9889-14B5B367E3A3}" srcOrd="1" destOrd="0" parTransId="{CB4E5A34-7EC3-46A0-9438-D7386E3977E8}" sibTransId="{96B8A034-4668-4EFA-9C53-992DCDE23671}"/>
    <dgm:cxn modelId="{BC08CAEE-E7F3-40D4-AD9C-78240210EBF7}" type="presOf" srcId="{276953D0-9598-4207-9889-14B5B367E3A3}" destId="{B30A214D-ADD3-460B-8D06-2A56C89B5094}" srcOrd="0" destOrd="0" presId="urn:microsoft.com/office/officeart/2005/8/layout/chevron2"/>
    <dgm:cxn modelId="{A6D23E24-FFC3-4A97-8CB5-0D3AC71B256E}" type="presOf" srcId="{54EE3B2A-0ACD-40A1-BE63-1F36C981B328}" destId="{ED705619-59C9-41C8-B55E-D634AD89265F}" srcOrd="0" destOrd="0" presId="urn:microsoft.com/office/officeart/2005/8/layout/chevron2"/>
    <dgm:cxn modelId="{10077ABC-9A7E-44DC-91BB-DD7DAFB4D0C7}" type="presParOf" srcId="{F5FCE9D0-5572-4D9C-B786-871C89212738}" destId="{6A8812FF-BA32-4D8D-B17C-2B80DFD22776}" srcOrd="0" destOrd="0" presId="urn:microsoft.com/office/officeart/2005/8/layout/chevron2"/>
    <dgm:cxn modelId="{C8332081-C0DF-4171-971E-42699CBDEC86}" type="presParOf" srcId="{6A8812FF-BA32-4D8D-B17C-2B80DFD22776}" destId="{B44B4FEE-D7BC-4882-BC00-313659BAD5BE}" srcOrd="0" destOrd="0" presId="urn:microsoft.com/office/officeart/2005/8/layout/chevron2"/>
    <dgm:cxn modelId="{F605059A-1DAC-407C-A2E8-52753633F130}" type="presParOf" srcId="{6A8812FF-BA32-4D8D-B17C-2B80DFD22776}" destId="{1928B8D3-9E9F-4610-806D-E4F01F6B29CC}" srcOrd="1" destOrd="0" presId="urn:microsoft.com/office/officeart/2005/8/layout/chevron2"/>
    <dgm:cxn modelId="{57799185-0F06-47D0-9BF5-BBDA9365560C}" type="presParOf" srcId="{F5FCE9D0-5572-4D9C-B786-871C89212738}" destId="{68C81008-4FEE-4D80-991E-33609DBC5727}" srcOrd="1" destOrd="0" presId="urn:microsoft.com/office/officeart/2005/8/layout/chevron2"/>
    <dgm:cxn modelId="{C8FF3325-A738-461C-92B1-8EDDD49C54B1}" type="presParOf" srcId="{F5FCE9D0-5572-4D9C-B786-871C89212738}" destId="{0C2E9314-EF7B-4031-B339-1481307613D0}" srcOrd="2" destOrd="0" presId="urn:microsoft.com/office/officeart/2005/8/layout/chevron2"/>
    <dgm:cxn modelId="{97A0C7B0-3E4F-48B2-BDF0-0EE2D5EE1BAD}" type="presParOf" srcId="{0C2E9314-EF7B-4031-B339-1481307613D0}" destId="{B30A214D-ADD3-460B-8D06-2A56C89B5094}" srcOrd="0" destOrd="0" presId="urn:microsoft.com/office/officeart/2005/8/layout/chevron2"/>
    <dgm:cxn modelId="{527F70CB-26D2-42A8-951B-3C7828AF4DAD}" type="presParOf" srcId="{0C2E9314-EF7B-4031-B339-1481307613D0}" destId="{689E666D-69F3-4A90-BB91-0E0C9D897044}" srcOrd="1" destOrd="0" presId="urn:microsoft.com/office/officeart/2005/8/layout/chevron2"/>
    <dgm:cxn modelId="{3C9E3C5A-2F49-4EFC-A40B-11058051A11E}" type="presParOf" srcId="{F5FCE9D0-5572-4D9C-B786-871C89212738}" destId="{6D1F0E7B-CB93-48EF-B38E-37F1F030F24F}" srcOrd="3" destOrd="0" presId="urn:microsoft.com/office/officeart/2005/8/layout/chevron2"/>
    <dgm:cxn modelId="{FF4CC1D6-4F18-4A5E-B686-B4BB0274C6D5}" type="presParOf" srcId="{F5FCE9D0-5572-4D9C-B786-871C89212738}" destId="{E7941589-36F8-4E71-B931-43C9BA40C7FC}" srcOrd="4" destOrd="0" presId="urn:microsoft.com/office/officeart/2005/8/layout/chevron2"/>
    <dgm:cxn modelId="{D98F386C-9B85-4529-8E27-38FEA0DD1652}" type="presParOf" srcId="{E7941589-36F8-4E71-B931-43C9BA40C7FC}" destId="{ED705619-59C9-41C8-B55E-D634AD89265F}" srcOrd="0" destOrd="0" presId="urn:microsoft.com/office/officeart/2005/8/layout/chevron2"/>
    <dgm:cxn modelId="{6FF0A1AA-2AC4-42C5-8CAA-4F828D3F96E0}" type="presParOf" srcId="{E7941589-36F8-4E71-B931-43C9BA40C7FC}" destId="{B97A92E6-929E-4A4F-8784-EEBB7E9D9196}" srcOrd="1" destOrd="0" presId="urn:microsoft.com/office/officeart/2005/8/layout/chevron2"/>
    <dgm:cxn modelId="{BAF7025F-B4D9-4A60-90B4-C4927755770F}" type="presParOf" srcId="{F5FCE9D0-5572-4D9C-B786-871C89212738}" destId="{350800E2-946B-40DA-9B91-70630E1D9E46}" srcOrd="5" destOrd="0" presId="urn:microsoft.com/office/officeart/2005/8/layout/chevron2"/>
    <dgm:cxn modelId="{EB567D90-3C3D-49FA-B000-1D9E958F5ECA}" type="presParOf" srcId="{F5FCE9D0-5572-4D9C-B786-871C89212738}" destId="{CCB85AE6-F1D1-4543-8E76-44F815014A88}" srcOrd="6" destOrd="0" presId="urn:microsoft.com/office/officeart/2005/8/layout/chevron2"/>
    <dgm:cxn modelId="{E767D97D-0BBC-4775-961F-5CFE9C59FDA5}" type="presParOf" srcId="{CCB85AE6-F1D1-4543-8E76-44F815014A88}" destId="{854FFDF1-F85C-4B57-9AC8-6A8E2A94D00E}" srcOrd="0" destOrd="0" presId="urn:microsoft.com/office/officeart/2005/8/layout/chevron2"/>
    <dgm:cxn modelId="{0199C6B5-C40B-4717-8C03-54729B114CE4}" type="presParOf" srcId="{CCB85AE6-F1D1-4543-8E76-44F815014A88}" destId="{313F6AF4-76CB-4DC7-85D3-B4C8EC78427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CDE7002-2FCF-4056-8CCB-F43636E317AF}" type="doc">
      <dgm:prSet loTypeId="urn:microsoft.com/office/officeart/2005/8/layout/process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IN"/>
        </a:p>
      </dgm:t>
    </dgm:pt>
    <dgm:pt modelId="{6A73BAE0-7F70-4920-A896-8C2BBA5F3523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The Pre-Independence Phase i.e. before 1947</a:t>
          </a:r>
          <a:endParaRPr lang="en-IN" dirty="0">
            <a:solidFill>
              <a:schemeClr val="tx1"/>
            </a:solidFill>
          </a:endParaRPr>
        </a:p>
      </dgm:t>
    </dgm:pt>
    <dgm:pt modelId="{A5B166D3-AF0C-4DB5-AAA1-AD753478FC4E}" type="parTrans" cxnId="{14E84CE8-3A4F-4536-90A6-4296811F6701}">
      <dgm:prSet/>
      <dgm:spPr/>
      <dgm:t>
        <a:bodyPr/>
        <a:lstStyle/>
        <a:p>
          <a:endParaRPr lang="en-IN"/>
        </a:p>
      </dgm:t>
    </dgm:pt>
    <dgm:pt modelId="{A9D7FD20-F5FC-41E6-96D4-B9313C7CBDF2}" type="sibTrans" cxnId="{14E84CE8-3A4F-4536-90A6-4296811F6701}">
      <dgm:prSet/>
      <dgm:spPr/>
      <dgm:t>
        <a:bodyPr/>
        <a:lstStyle/>
        <a:p>
          <a:endParaRPr lang="en-IN"/>
        </a:p>
      </dgm:t>
    </dgm:pt>
    <dgm:pt modelId="{882EFB0A-A898-436B-BE31-B2FF65708FA5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Second Phase from 1947 to 1991</a:t>
          </a:r>
          <a:endParaRPr lang="en-IN" dirty="0">
            <a:solidFill>
              <a:schemeClr val="tx1"/>
            </a:solidFill>
          </a:endParaRPr>
        </a:p>
      </dgm:t>
    </dgm:pt>
    <dgm:pt modelId="{061A804C-0427-4229-9C5C-46E208DBD640}" type="parTrans" cxnId="{ACAEC41D-937A-49E5-A716-D6E5FE28AFAF}">
      <dgm:prSet/>
      <dgm:spPr/>
      <dgm:t>
        <a:bodyPr/>
        <a:lstStyle/>
        <a:p>
          <a:endParaRPr lang="en-IN"/>
        </a:p>
      </dgm:t>
    </dgm:pt>
    <dgm:pt modelId="{BC09D21A-1D25-439C-B2E8-307BC718321E}" type="sibTrans" cxnId="{ACAEC41D-937A-49E5-A716-D6E5FE28AFAF}">
      <dgm:prSet/>
      <dgm:spPr/>
      <dgm:t>
        <a:bodyPr/>
        <a:lstStyle/>
        <a:p>
          <a:endParaRPr lang="en-IN"/>
        </a:p>
      </dgm:t>
    </dgm:pt>
    <dgm:pt modelId="{AF16AF01-38F4-422F-9967-0F003C92F4ED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Third Phase 1991 and beyond</a:t>
          </a:r>
          <a:endParaRPr lang="en-IN" dirty="0">
            <a:solidFill>
              <a:schemeClr val="tx1"/>
            </a:solidFill>
          </a:endParaRPr>
        </a:p>
      </dgm:t>
    </dgm:pt>
    <dgm:pt modelId="{07187564-DD8F-4A1D-995D-12C69B7354FE}" type="parTrans" cxnId="{2BB283B4-D696-4A6F-B395-BFBAD05ED943}">
      <dgm:prSet/>
      <dgm:spPr/>
      <dgm:t>
        <a:bodyPr/>
        <a:lstStyle/>
        <a:p>
          <a:endParaRPr lang="en-IN"/>
        </a:p>
      </dgm:t>
    </dgm:pt>
    <dgm:pt modelId="{26532BD2-02FF-4CE3-B47F-9BE2B3F58E64}" type="sibTrans" cxnId="{2BB283B4-D696-4A6F-B395-BFBAD05ED943}">
      <dgm:prSet/>
      <dgm:spPr/>
      <dgm:t>
        <a:bodyPr/>
        <a:lstStyle/>
        <a:p>
          <a:endParaRPr lang="en-IN"/>
        </a:p>
      </dgm:t>
    </dgm:pt>
    <dgm:pt modelId="{6308A7DF-12F8-43E4-AE8F-C08A907835EB}" type="pres">
      <dgm:prSet presAssocID="{ECDE7002-2FCF-4056-8CCB-F43636E317AF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E1EEA766-6C7D-4E8D-9583-F916306FB5B1}" type="pres">
      <dgm:prSet presAssocID="{6A73BAE0-7F70-4920-A896-8C2BBA5F3523}" presName="node" presStyleLbl="node1" presStyleIdx="0" presStyleCnt="3" custScaleX="13903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E0ED6FB-27E5-4855-A2C3-B034E406172A}" type="pres">
      <dgm:prSet presAssocID="{A9D7FD20-F5FC-41E6-96D4-B9313C7CBDF2}" presName="sibTrans" presStyleLbl="sibTrans2D1" presStyleIdx="0" presStyleCnt="2"/>
      <dgm:spPr/>
      <dgm:t>
        <a:bodyPr/>
        <a:lstStyle/>
        <a:p>
          <a:endParaRPr lang="en-IN"/>
        </a:p>
      </dgm:t>
    </dgm:pt>
    <dgm:pt modelId="{2FD75555-356E-4187-BE70-C570013653E3}" type="pres">
      <dgm:prSet presAssocID="{A9D7FD20-F5FC-41E6-96D4-B9313C7CBDF2}" presName="connectorText" presStyleLbl="sibTrans2D1" presStyleIdx="0" presStyleCnt="2"/>
      <dgm:spPr/>
      <dgm:t>
        <a:bodyPr/>
        <a:lstStyle/>
        <a:p>
          <a:endParaRPr lang="en-IN"/>
        </a:p>
      </dgm:t>
    </dgm:pt>
    <dgm:pt modelId="{D84464D2-6EDE-4DD7-9B35-D93EE00B0D03}" type="pres">
      <dgm:prSet presAssocID="{882EFB0A-A898-436B-BE31-B2FF65708FA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120678C-6B5A-4940-8A2E-4D7F94BB62B4}" type="pres">
      <dgm:prSet presAssocID="{BC09D21A-1D25-439C-B2E8-307BC718321E}" presName="sibTrans" presStyleLbl="sibTrans2D1" presStyleIdx="1" presStyleCnt="2"/>
      <dgm:spPr/>
      <dgm:t>
        <a:bodyPr/>
        <a:lstStyle/>
        <a:p>
          <a:endParaRPr lang="en-IN"/>
        </a:p>
      </dgm:t>
    </dgm:pt>
    <dgm:pt modelId="{8B53FA02-0DAB-45D6-8F9B-7EAB639239BA}" type="pres">
      <dgm:prSet presAssocID="{BC09D21A-1D25-439C-B2E8-307BC718321E}" presName="connectorText" presStyleLbl="sibTrans2D1" presStyleIdx="1" presStyleCnt="2"/>
      <dgm:spPr/>
      <dgm:t>
        <a:bodyPr/>
        <a:lstStyle/>
        <a:p>
          <a:endParaRPr lang="en-IN"/>
        </a:p>
      </dgm:t>
    </dgm:pt>
    <dgm:pt modelId="{EB73CA86-7A6E-47DA-9223-77F0971DA2C6}" type="pres">
      <dgm:prSet presAssocID="{AF16AF01-38F4-422F-9967-0F003C92F4E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2BB283B4-D696-4A6F-B395-BFBAD05ED943}" srcId="{ECDE7002-2FCF-4056-8CCB-F43636E317AF}" destId="{AF16AF01-38F4-422F-9967-0F003C92F4ED}" srcOrd="2" destOrd="0" parTransId="{07187564-DD8F-4A1D-995D-12C69B7354FE}" sibTransId="{26532BD2-02FF-4CE3-B47F-9BE2B3F58E64}"/>
    <dgm:cxn modelId="{268DB66D-A54D-4EBE-B46B-CF5A536F6847}" type="presOf" srcId="{ECDE7002-2FCF-4056-8CCB-F43636E317AF}" destId="{6308A7DF-12F8-43E4-AE8F-C08A907835EB}" srcOrd="0" destOrd="0" presId="urn:microsoft.com/office/officeart/2005/8/layout/process2"/>
    <dgm:cxn modelId="{14E84CE8-3A4F-4536-90A6-4296811F6701}" srcId="{ECDE7002-2FCF-4056-8CCB-F43636E317AF}" destId="{6A73BAE0-7F70-4920-A896-8C2BBA5F3523}" srcOrd="0" destOrd="0" parTransId="{A5B166D3-AF0C-4DB5-AAA1-AD753478FC4E}" sibTransId="{A9D7FD20-F5FC-41E6-96D4-B9313C7CBDF2}"/>
    <dgm:cxn modelId="{459C752F-DFE5-4CD3-943E-D845503D7C3B}" type="presOf" srcId="{A9D7FD20-F5FC-41E6-96D4-B9313C7CBDF2}" destId="{9E0ED6FB-27E5-4855-A2C3-B034E406172A}" srcOrd="0" destOrd="0" presId="urn:microsoft.com/office/officeart/2005/8/layout/process2"/>
    <dgm:cxn modelId="{A804D1BF-98BE-4AFC-A938-CB4CAF11DAA6}" type="presOf" srcId="{6A73BAE0-7F70-4920-A896-8C2BBA5F3523}" destId="{E1EEA766-6C7D-4E8D-9583-F916306FB5B1}" srcOrd="0" destOrd="0" presId="urn:microsoft.com/office/officeart/2005/8/layout/process2"/>
    <dgm:cxn modelId="{024811C8-27C7-408D-B09E-960B179E2F3A}" type="presOf" srcId="{BC09D21A-1D25-439C-B2E8-307BC718321E}" destId="{7120678C-6B5A-4940-8A2E-4D7F94BB62B4}" srcOrd="0" destOrd="0" presId="urn:microsoft.com/office/officeart/2005/8/layout/process2"/>
    <dgm:cxn modelId="{D7640535-1BE8-4E0C-A88C-5EF8F4590BF9}" type="presOf" srcId="{882EFB0A-A898-436B-BE31-B2FF65708FA5}" destId="{D84464D2-6EDE-4DD7-9B35-D93EE00B0D03}" srcOrd="0" destOrd="0" presId="urn:microsoft.com/office/officeart/2005/8/layout/process2"/>
    <dgm:cxn modelId="{ACAEC41D-937A-49E5-A716-D6E5FE28AFAF}" srcId="{ECDE7002-2FCF-4056-8CCB-F43636E317AF}" destId="{882EFB0A-A898-436B-BE31-B2FF65708FA5}" srcOrd="1" destOrd="0" parTransId="{061A804C-0427-4229-9C5C-46E208DBD640}" sibTransId="{BC09D21A-1D25-439C-B2E8-307BC718321E}"/>
    <dgm:cxn modelId="{65878250-2C87-4FAA-9D71-E7D9C91B5549}" type="presOf" srcId="{BC09D21A-1D25-439C-B2E8-307BC718321E}" destId="{8B53FA02-0DAB-45D6-8F9B-7EAB639239BA}" srcOrd="1" destOrd="0" presId="urn:microsoft.com/office/officeart/2005/8/layout/process2"/>
    <dgm:cxn modelId="{89BE47F1-A1A0-46B5-A5D5-A562AB5DA309}" type="presOf" srcId="{AF16AF01-38F4-422F-9967-0F003C92F4ED}" destId="{EB73CA86-7A6E-47DA-9223-77F0971DA2C6}" srcOrd="0" destOrd="0" presId="urn:microsoft.com/office/officeart/2005/8/layout/process2"/>
    <dgm:cxn modelId="{5E7EF661-4977-4EFD-92A1-26696F97010D}" type="presOf" srcId="{A9D7FD20-F5FC-41E6-96D4-B9313C7CBDF2}" destId="{2FD75555-356E-4187-BE70-C570013653E3}" srcOrd="1" destOrd="0" presId="urn:microsoft.com/office/officeart/2005/8/layout/process2"/>
    <dgm:cxn modelId="{0D3BC12B-6346-410E-8507-FC8915603808}" type="presParOf" srcId="{6308A7DF-12F8-43E4-AE8F-C08A907835EB}" destId="{E1EEA766-6C7D-4E8D-9583-F916306FB5B1}" srcOrd="0" destOrd="0" presId="urn:microsoft.com/office/officeart/2005/8/layout/process2"/>
    <dgm:cxn modelId="{8D805DFD-E546-435A-802F-A86E53C04C9B}" type="presParOf" srcId="{6308A7DF-12F8-43E4-AE8F-C08A907835EB}" destId="{9E0ED6FB-27E5-4855-A2C3-B034E406172A}" srcOrd="1" destOrd="0" presId="urn:microsoft.com/office/officeart/2005/8/layout/process2"/>
    <dgm:cxn modelId="{E01575ED-33EE-4DC6-B27A-5E357BD8E5F9}" type="presParOf" srcId="{9E0ED6FB-27E5-4855-A2C3-B034E406172A}" destId="{2FD75555-356E-4187-BE70-C570013653E3}" srcOrd="0" destOrd="0" presId="urn:microsoft.com/office/officeart/2005/8/layout/process2"/>
    <dgm:cxn modelId="{373F9640-FA18-4E0B-B1DD-9D6BF7B3866A}" type="presParOf" srcId="{6308A7DF-12F8-43E4-AE8F-C08A907835EB}" destId="{D84464D2-6EDE-4DD7-9B35-D93EE00B0D03}" srcOrd="2" destOrd="0" presId="urn:microsoft.com/office/officeart/2005/8/layout/process2"/>
    <dgm:cxn modelId="{13320DD6-6D1D-4BB1-9EBC-E131E5137012}" type="presParOf" srcId="{6308A7DF-12F8-43E4-AE8F-C08A907835EB}" destId="{7120678C-6B5A-4940-8A2E-4D7F94BB62B4}" srcOrd="3" destOrd="0" presId="urn:microsoft.com/office/officeart/2005/8/layout/process2"/>
    <dgm:cxn modelId="{2ACC0101-719C-401B-AE3D-4DE16ECC35E2}" type="presParOf" srcId="{7120678C-6B5A-4940-8A2E-4D7F94BB62B4}" destId="{8B53FA02-0DAB-45D6-8F9B-7EAB639239BA}" srcOrd="0" destOrd="0" presId="urn:microsoft.com/office/officeart/2005/8/layout/process2"/>
    <dgm:cxn modelId="{6653BFA4-D1AE-4F6E-8104-12BB2F5BBA74}" type="presParOf" srcId="{6308A7DF-12F8-43E4-AE8F-C08A907835EB}" destId="{EB73CA86-7A6E-47DA-9223-77F0971DA2C6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A6E9B22-9872-4AF9-AF26-2FBABB97B0F9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en-IN"/>
        </a:p>
      </dgm:t>
    </dgm:pt>
    <dgm:pt modelId="{DAD36246-9DFF-4E3A-9AB3-DC47E6B3DD87}">
      <dgm:prSet/>
      <dgm:spPr/>
      <dgm:t>
        <a:bodyPr/>
        <a:lstStyle/>
        <a:p>
          <a:pPr rtl="0"/>
          <a:r>
            <a:rPr lang="en-IN" b="0" dirty="0" smtClean="0">
              <a:solidFill>
                <a:schemeClr val="tx1"/>
              </a:solidFill>
            </a:rPr>
            <a:t>This phase is characterized by the presence of a large number of banks (more than 600).</a:t>
          </a:r>
          <a:endParaRPr lang="en-IN" b="0" dirty="0">
            <a:solidFill>
              <a:schemeClr val="tx1"/>
            </a:solidFill>
          </a:endParaRPr>
        </a:p>
      </dgm:t>
    </dgm:pt>
    <dgm:pt modelId="{1EBED515-F73A-4182-AA18-C4CE0109B1B0}" type="parTrans" cxnId="{F07BC866-1847-459D-B697-CF02EC76C0DB}">
      <dgm:prSet/>
      <dgm:spPr/>
      <dgm:t>
        <a:bodyPr/>
        <a:lstStyle/>
        <a:p>
          <a:endParaRPr lang="en-IN"/>
        </a:p>
      </dgm:t>
    </dgm:pt>
    <dgm:pt modelId="{2168F49A-5BF3-4458-AEB4-B12454DC81A6}" type="sibTrans" cxnId="{F07BC866-1847-459D-B697-CF02EC76C0DB}">
      <dgm:prSet/>
      <dgm:spPr/>
      <dgm:t>
        <a:bodyPr/>
        <a:lstStyle/>
        <a:p>
          <a:endParaRPr lang="en-IN"/>
        </a:p>
      </dgm:t>
    </dgm:pt>
    <dgm:pt modelId="{F4A74A64-67A2-4AB6-8E2D-D203A5F33B7B}">
      <dgm:prSet/>
      <dgm:spPr/>
      <dgm:t>
        <a:bodyPr/>
        <a:lstStyle/>
        <a:p>
          <a:pPr rtl="0"/>
          <a:r>
            <a:rPr lang="en-IN" b="0" dirty="0" smtClean="0">
              <a:solidFill>
                <a:schemeClr val="tx1"/>
              </a:solidFill>
            </a:rPr>
            <a:t>Banking system commenced in India with the foundation of Bank of Hindustan in Calcutta (now Kolkata) in 1770 which ceased to operate in 1832.</a:t>
          </a:r>
          <a:endParaRPr lang="en-IN" b="0" dirty="0">
            <a:solidFill>
              <a:schemeClr val="tx1"/>
            </a:solidFill>
          </a:endParaRPr>
        </a:p>
      </dgm:t>
    </dgm:pt>
    <dgm:pt modelId="{889508E7-405C-42E3-A079-DC1B3BCC0C7B}" type="parTrans" cxnId="{2631FEB0-9CAA-4B31-88E9-5AA9BE19518C}">
      <dgm:prSet/>
      <dgm:spPr/>
      <dgm:t>
        <a:bodyPr/>
        <a:lstStyle/>
        <a:p>
          <a:endParaRPr lang="en-IN"/>
        </a:p>
      </dgm:t>
    </dgm:pt>
    <dgm:pt modelId="{7244E932-1B69-4A68-8962-5B982676F07F}" type="sibTrans" cxnId="{2631FEB0-9CAA-4B31-88E9-5AA9BE19518C}">
      <dgm:prSet/>
      <dgm:spPr/>
      <dgm:t>
        <a:bodyPr/>
        <a:lstStyle/>
        <a:p>
          <a:endParaRPr lang="en-IN"/>
        </a:p>
      </dgm:t>
    </dgm:pt>
    <dgm:pt modelId="{A30C7C02-9745-40E8-B3BB-32A399187A89}">
      <dgm:prSet/>
      <dgm:spPr/>
      <dgm:t>
        <a:bodyPr/>
        <a:lstStyle/>
        <a:p>
          <a:pPr rtl="0"/>
          <a:r>
            <a:rPr lang="en-IN" b="0" dirty="0" smtClean="0">
              <a:solidFill>
                <a:schemeClr val="tx1"/>
              </a:solidFill>
            </a:rPr>
            <a:t>After that many banks came but were not successful like:</a:t>
          </a:r>
          <a:br>
            <a:rPr lang="en-IN" b="0" dirty="0" smtClean="0">
              <a:solidFill>
                <a:schemeClr val="tx1"/>
              </a:solidFill>
            </a:rPr>
          </a:br>
          <a:r>
            <a:rPr lang="en-IN" b="0" dirty="0" smtClean="0">
              <a:solidFill>
                <a:schemeClr val="tx1"/>
              </a:solidFill>
            </a:rPr>
            <a:t>(1) General Bank of India (1786-1791)</a:t>
          </a:r>
          <a:br>
            <a:rPr lang="en-IN" b="0" dirty="0" smtClean="0">
              <a:solidFill>
                <a:schemeClr val="tx1"/>
              </a:solidFill>
            </a:rPr>
          </a:br>
          <a:r>
            <a:rPr lang="en-IN" b="0" dirty="0" smtClean="0">
              <a:solidFill>
                <a:schemeClr val="tx1"/>
              </a:solidFill>
            </a:rPr>
            <a:t>(2) Oudh Commercial Bank (1881-1958) – the first commercial bank of India.</a:t>
          </a:r>
          <a:endParaRPr lang="en-IN" b="0" dirty="0">
            <a:solidFill>
              <a:schemeClr val="tx1"/>
            </a:solidFill>
          </a:endParaRPr>
        </a:p>
      </dgm:t>
    </dgm:pt>
    <dgm:pt modelId="{06AA38B6-13A5-41E8-B174-0F46E287F2C2}" type="parTrans" cxnId="{C9C306B1-1997-4CDB-820F-22B1D3721D2F}">
      <dgm:prSet/>
      <dgm:spPr/>
      <dgm:t>
        <a:bodyPr/>
        <a:lstStyle/>
        <a:p>
          <a:endParaRPr lang="en-IN"/>
        </a:p>
      </dgm:t>
    </dgm:pt>
    <dgm:pt modelId="{F5FD0654-169E-4D9F-A03A-1F2F4D310D84}" type="sibTrans" cxnId="{C9C306B1-1997-4CDB-820F-22B1D3721D2F}">
      <dgm:prSet/>
      <dgm:spPr/>
      <dgm:t>
        <a:bodyPr/>
        <a:lstStyle/>
        <a:p>
          <a:endParaRPr lang="en-IN"/>
        </a:p>
      </dgm:t>
    </dgm:pt>
    <dgm:pt modelId="{3EEA6691-AE1C-4194-8F9F-F2CDBC2CBA5C}" type="pres">
      <dgm:prSet presAssocID="{8A6E9B22-9872-4AF9-AF26-2FBABB97B0F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EF4B0A8A-D865-4C75-BED0-63A491E22B74}" type="pres">
      <dgm:prSet presAssocID="{DAD36246-9DFF-4E3A-9AB3-DC47E6B3DD8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F84AAE3-49D4-4F55-A27F-EC0156C23DCC}" type="pres">
      <dgm:prSet presAssocID="{2168F49A-5BF3-4458-AEB4-B12454DC81A6}" presName="spacer" presStyleCnt="0"/>
      <dgm:spPr/>
    </dgm:pt>
    <dgm:pt modelId="{92D04B47-7AAF-4762-A920-26D8E9E4288E}" type="pres">
      <dgm:prSet presAssocID="{F4A74A64-67A2-4AB6-8E2D-D203A5F33B7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C8E64B1-8BD1-4B1E-924F-746E9E40001B}" type="pres">
      <dgm:prSet presAssocID="{7244E932-1B69-4A68-8962-5B982676F07F}" presName="spacer" presStyleCnt="0"/>
      <dgm:spPr/>
    </dgm:pt>
    <dgm:pt modelId="{51FDB6D1-D8C8-4AB1-8FDC-B2FBE06C0078}" type="pres">
      <dgm:prSet presAssocID="{A30C7C02-9745-40E8-B3BB-32A399187A8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DD2CEDF4-F8E0-4E04-8B6B-84BFEB5601ED}" type="presOf" srcId="{DAD36246-9DFF-4E3A-9AB3-DC47E6B3DD87}" destId="{EF4B0A8A-D865-4C75-BED0-63A491E22B74}" srcOrd="0" destOrd="0" presId="urn:microsoft.com/office/officeart/2005/8/layout/vList2"/>
    <dgm:cxn modelId="{F07BC866-1847-459D-B697-CF02EC76C0DB}" srcId="{8A6E9B22-9872-4AF9-AF26-2FBABB97B0F9}" destId="{DAD36246-9DFF-4E3A-9AB3-DC47E6B3DD87}" srcOrd="0" destOrd="0" parTransId="{1EBED515-F73A-4182-AA18-C4CE0109B1B0}" sibTransId="{2168F49A-5BF3-4458-AEB4-B12454DC81A6}"/>
    <dgm:cxn modelId="{81A05241-7CF7-4912-8E71-2F28DB8C884A}" type="presOf" srcId="{8A6E9B22-9872-4AF9-AF26-2FBABB97B0F9}" destId="{3EEA6691-AE1C-4194-8F9F-F2CDBC2CBA5C}" srcOrd="0" destOrd="0" presId="urn:microsoft.com/office/officeart/2005/8/layout/vList2"/>
    <dgm:cxn modelId="{2631FEB0-9CAA-4B31-88E9-5AA9BE19518C}" srcId="{8A6E9B22-9872-4AF9-AF26-2FBABB97B0F9}" destId="{F4A74A64-67A2-4AB6-8E2D-D203A5F33B7B}" srcOrd="1" destOrd="0" parTransId="{889508E7-405C-42E3-A079-DC1B3BCC0C7B}" sibTransId="{7244E932-1B69-4A68-8962-5B982676F07F}"/>
    <dgm:cxn modelId="{316A1754-AB6C-4507-BEDC-17D00F189F13}" type="presOf" srcId="{F4A74A64-67A2-4AB6-8E2D-D203A5F33B7B}" destId="{92D04B47-7AAF-4762-A920-26D8E9E4288E}" srcOrd="0" destOrd="0" presId="urn:microsoft.com/office/officeart/2005/8/layout/vList2"/>
    <dgm:cxn modelId="{C9C306B1-1997-4CDB-820F-22B1D3721D2F}" srcId="{8A6E9B22-9872-4AF9-AF26-2FBABB97B0F9}" destId="{A30C7C02-9745-40E8-B3BB-32A399187A89}" srcOrd="2" destOrd="0" parTransId="{06AA38B6-13A5-41E8-B174-0F46E287F2C2}" sibTransId="{F5FD0654-169E-4D9F-A03A-1F2F4D310D84}"/>
    <dgm:cxn modelId="{539ABA13-9F8B-42C9-ADCB-B54E9753E955}" type="presOf" srcId="{A30C7C02-9745-40E8-B3BB-32A399187A89}" destId="{51FDB6D1-D8C8-4AB1-8FDC-B2FBE06C0078}" srcOrd="0" destOrd="0" presId="urn:microsoft.com/office/officeart/2005/8/layout/vList2"/>
    <dgm:cxn modelId="{1ADDDCCE-EAF2-4E0A-A7F2-287DA175A4EA}" type="presParOf" srcId="{3EEA6691-AE1C-4194-8F9F-F2CDBC2CBA5C}" destId="{EF4B0A8A-D865-4C75-BED0-63A491E22B74}" srcOrd="0" destOrd="0" presId="urn:microsoft.com/office/officeart/2005/8/layout/vList2"/>
    <dgm:cxn modelId="{D0408B0D-06B7-4AE6-B9FC-0A956E0859D0}" type="presParOf" srcId="{3EEA6691-AE1C-4194-8F9F-F2CDBC2CBA5C}" destId="{5F84AAE3-49D4-4F55-A27F-EC0156C23DCC}" srcOrd="1" destOrd="0" presId="urn:microsoft.com/office/officeart/2005/8/layout/vList2"/>
    <dgm:cxn modelId="{B4468EB8-8C1F-482A-8568-C2C63F897E0E}" type="presParOf" srcId="{3EEA6691-AE1C-4194-8F9F-F2CDBC2CBA5C}" destId="{92D04B47-7AAF-4762-A920-26D8E9E4288E}" srcOrd="2" destOrd="0" presId="urn:microsoft.com/office/officeart/2005/8/layout/vList2"/>
    <dgm:cxn modelId="{D201C611-81EA-4332-BF18-5E434789625E}" type="presParOf" srcId="{3EEA6691-AE1C-4194-8F9F-F2CDBC2CBA5C}" destId="{2C8E64B1-8BD1-4B1E-924F-746E9E40001B}" srcOrd="3" destOrd="0" presId="urn:microsoft.com/office/officeart/2005/8/layout/vList2"/>
    <dgm:cxn modelId="{B0480E58-B46F-4CD1-82F7-6390B465C98D}" type="presParOf" srcId="{3EEA6691-AE1C-4194-8F9F-F2CDBC2CBA5C}" destId="{51FDB6D1-D8C8-4AB1-8FDC-B2FBE06C007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410B8DC-C4A8-4B9D-B0ED-A79CF2E4BF4B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IN"/>
        </a:p>
      </dgm:t>
    </dgm:pt>
    <dgm:pt modelId="{CA0E2D9B-9691-470F-AA03-F07768A83F6E}">
      <dgm:prSet custT="1"/>
      <dgm:spPr/>
      <dgm:t>
        <a:bodyPr/>
        <a:lstStyle/>
        <a:p>
          <a:pPr rtl="0"/>
          <a:r>
            <a:rPr lang="en-IN" sz="2400" dirty="0" smtClean="0">
              <a:solidFill>
                <a:schemeClr val="tx1"/>
              </a:solidFill>
            </a:rPr>
            <a:t>Whereas some are successful and continue to lead even now like:</a:t>
          </a:r>
          <a:br>
            <a:rPr lang="en-IN" sz="2400" dirty="0" smtClean="0">
              <a:solidFill>
                <a:schemeClr val="tx1"/>
              </a:solidFill>
            </a:rPr>
          </a:br>
          <a:r>
            <a:rPr lang="en-IN" sz="2400" dirty="0" smtClean="0">
              <a:solidFill>
                <a:schemeClr val="tx1"/>
              </a:solidFill>
            </a:rPr>
            <a:t>(1) Allahabad Bank (est. 1865)</a:t>
          </a:r>
          <a:br>
            <a:rPr lang="en-IN" sz="2400" dirty="0" smtClean="0">
              <a:solidFill>
                <a:schemeClr val="tx1"/>
              </a:solidFill>
            </a:rPr>
          </a:br>
          <a:r>
            <a:rPr lang="en-IN" sz="2400" dirty="0" smtClean="0">
              <a:solidFill>
                <a:schemeClr val="tx1"/>
              </a:solidFill>
            </a:rPr>
            <a:t>(2) Punjab National Bank (est. 1894, with HQ in Lahore (that time))</a:t>
          </a:r>
          <a:br>
            <a:rPr lang="en-IN" sz="2400" dirty="0" smtClean="0">
              <a:solidFill>
                <a:schemeClr val="tx1"/>
              </a:solidFill>
            </a:rPr>
          </a:br>
          <a:r>
            <a:rPr lang="en-IN" sz="2400" dirty="0" smtClean="0">
              <a:solidFill>
                <a:schemeClr val="tx1"/>
              </a:solidFill>
            </a:rPr>
            <a:t>(3) Bank of India (est. 1906)</a:t>
          </a:r>
          <a:br>
            <a:rPr lang="en-IN" sz="2400" dirty="0" smtClean="0">
              <a:solidFill>
                <a:schemeClr val="tx1"/>
              </a:solidFill>
            </a:rPr>
          </a:br>
          <a:r>
            <a:rPr lang="en-IN" sz="2400" dirty="0" smtClean="0">
              <a:solidFill>
                <a:schemeClr val="tx1"/>
              </a:solidFill>
            </a:rPr>
            <a:t>(4) Bank of Baroda (est. 1908)</a:t>
          </a:r>
          <a:br>
            <a:rPr lang="en-IN" sz="2400" dirty="0" smtClean="0">
              <a:solidFill>
                <a:schemeClr val="tx1"/>
              </a:solidFill>
            </a:rPr>
          </a:br>
          <a:r>
            <a:rPr lang="en-IN" sz="2400" dirty="0" smtClean="0">
              <a:solidFill>
                <a:schemeClr val="tx1"/>
              </a:solidFill>
            </a:rPr>
            <a:t>(5) Central Bank of India (est. 1911)</a:t>
          </a:r>
          <a:endParaRPr lang="en-IN" sz="2400" dirty="0">
            <a:solidFill>
              <a:schemeClr val="tx1"/>
            </a:solidFill>
          </a:endParaRPr>
        </a:p>
      </dgm:t>
    </dgm:pt>
    <dgm:pt modelId="{328CA944-6DE2-43CA-8D24-6DFAE3C79A2F}" type="parTrans" cxnId="{48E3368F-A894-4BF5-955A-4736A6CD0D6F}">
      <dgm:prSet/>
      <dgm:spPr/>
      <dgm:t>
        <a:bodyPr/>
        <a:lstStyle/>
        <a:p>
          <a:endParaRPr lang="en-IN"/>
        </a:p>
      </dgm:t>
    </dgm:pt>
    <dgm:pt modelId="{AD6E5491-8CFE-48A8-BA01-C8E633853315}" type="sibTrans" cxnId="{48E3368F-A894-4BF5-955A-4736A6CD0D6F}">
      <dgm:prSet/>
      <dgm:spPr/>
      <dgm:t>
        <a:bodyPr/>
        <a:lstStyle/>
        <a:p>
          <a:endParaRPr lang="en-IN"/>
        </a:p>
      </dgm:t>
    </dgm:pt>
    <dgm:pt modelId="{760E9930-89B2-46D3-B3F8-4113C7EBEA99}">
      <dgm:prSet custT="1"/>
      <dgm:spPr/>
      <dgm:t>
        <a:bodyPr/>
        <a:lstStyle/>
        <a:p>
          <a:pPr rtl="0"/>
          <a:r>
            <a:rPr lang="en-IN" sz="2400" dirty="0" smtClean="0">
              <a:solidFill>
                <a:schemeClr val="tx1"/>
              </a:solidFill>
            </a:rPr>
            <a:t>While some others like Bank of Bengal (est. 1806), Bank of Bombay (est. 1840), Bank of Madras (est. 1843) merged into a single entity in 1921 which came to be known as Imperial Bank of India.</a:t>
          </a:r>
          <a:endParaRPr lang="en-IN" sz="2400" dirty="0">
            <a:solidFill>
              <a:schemeClr val="tx1"/>
            </a:solidFill>
          </a:endParaRPr>
        </a:p>
      </dgm:t>
    </dgm:pt>
    <dgm:pt modelId="{12B3013E-BC7C-4643-8764-8236EBCA2D97}" type="parTrans" cxnId="{AF10ED36-9B20-45F2-A9A4-6589D118E482}">
      <dgm:prSet/>
      <dgm:spPr/>
      <dgm:t>
        <a:bodyPr/>
        <a:lstStyle/>
        <a:p>
          <a:endParaRPr lang="en-IN"/>
        </a:p>
      </dgm:t>
    </dgm:pt>
    <dgm:pt modelId="{0D0EFA5B-B891-419D-9502-D66295757BB8}" type="sibTrans" cxnId="{AF10ED36-9B20-45F2-A9A4-6589D118E482}">
      <dgm:prSet/>
      <dgm:spPr/>
      <dgm:t>
        <a:bodyPr/>
        <a:lstStyle/>
        <a:p>
          <a:endParaRPr lang="en-IN"/>
        </a:p>
      </dgm:t>
    </dgm:pt>
    <dgm:pt modelId="{FDA41B69-5679-44A6-933B-0B3BB7D8838D}" type="pres">
      <dgm:prSet presAssocID="{6410B8DC-C4A8-4B9D-B0ED-A79CF2E4BF4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4FA5870B-B83D-41FE-8901-A4FA31442084}" type="pres">
      <dgm:prSet presAssocID="{CA0E2D9B-9691-470F-AA03-F07768A83F6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E287932-B100-4240-A2D9-531DA7E2F16A}" type="pres">
      <dgm:prSet presAssocID="{AD6E5491-8CFE-48A8-BA01-C8E633853315}" presName="spacer" presStyleCnt="0"/>
      <dgm:spPr/>
    </dgm:pt>
    <dgm:pt modelId="{A8482B74-9D5C-41EA-8A74-D29276A3842C}" type="pres">
      <dgm:prSet presAssocID="{760E9930-89B2-46D3-B3F8-4113C7EBEA9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6F5ADD14-1E45-4E27-93EE-649F8CC722E1}" type="presOf" srcId="{760E9930-89B2-46D3-B3F8-4113C7EBEA99}" destId="{A8482B74-9D5C-41EA-8A74-D29276A3842C}" srcOrd="0" destOrd="0" presId="urn:microsoft.com/office/officeart/2005/8/layout/vList2"/>
    <dgm:cxn modelId="{2A8F3112-14FB-4DBA-B329-EB5B03C166DC}" type="presOf" srcId="{CA0E2D9B-9691-470F-AA03-F07768A83F6E}" destId="{4FA5870B-B83D-41FE-8901-A4FA31442084}" srcOrd="0" destOrd="0" presId="urn:microsoft.com/office/officeart/2005/8/layout/vList2"/>
    <dgm:cxn modelId="{48E3368F-A894-4BF5-955A-4736A6CD0D6F}" srcId="{6410B8DC-C4A8-4B9D-B0ED-A79CF2E4BF4B}" destId="{CA0E2D9B-9691-470F-AA03-F07768A83F6E}" srcOrd="0" destOrd="0" parTransId="{328CA944-6DE2-43CA-8D24-6DFAE3C79A2F}" sibTransId="{AD6E5491-8CFE-48A8-BA01-C8E633853315}"/>
    <dgm:cxn modelId="{804FF049-81F6-4DB2-822B-A8FAEBBE5E72}" type="presOf" srcId="{6410B8DC-C4A8-4B9D-B0ED-A79CF2E4BF4B}" destId="{FDA41B69-5679-44A6-933B-0B3BB7D8838D}" srcOrd="0" destOrd="0" presId="urn:microsoft.com/office/officeart/2005/8/layout/vList2"/>
    <dgm:cxn modelId="{AF10ED36-9B20-45F2-A9A4-6589D118E482}" srcId="{6410B8DC-C4A8-4B9D-B0ED-A79CF2E4BF4B}" destId="{760E9930-89B2-46D3-B3F8-4113C7EBEA99}" srcOrd="1" destOrd="0" parTransId="{12B3013E-BC7C-4643-8764-8236EBCA2D97}" sibTransId="{0D0EFA5B-B891-419D-9502-D66295757BB8}"/>
    <dgm:cxn modelId="{24D5DA3B-B4C9-460C-A638-A3BF8E12E902}" type="presParOf" srcId="{FDA41B69-5679-44A6-933B-0B3BB7D8838D}" destId="{4FA5870B-B83D-41FE-8901-A4FA31442084}" srcOrd="0" destOrd="0" presId="urn:microsoft.com/office/officeart/2005/8/layout/vList2"/>
    <dgm:cxn modelId="{3C3A77FD-CE69-4077-9066-80EF58AD505D}" type="presParOf" srcId="{FDA41B69-5679-44A6-933B-0B3BB7D8838D}" destId="{BE287932-B100-4240-A2D9-531DA7E2F16A}" srcOrd="1" destOrd="0" presId="urn:microsoft.com/office/officeart/2005/8/layout/vList2"/>
    <dgm:cxn modelId="{45DFC352-0EE2-424C-976A-6A21AE3B63A6}" type="presParOf" srcId="{FDA41B69-5679-44A6-933B-0B3BB7D8838D}" destId="{A8482B74-9D5C-41EA-8A74-D29276A3842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410B8DC-C4A8-4B9D-B0ED-A79CF2E4BF4B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IN"/>
        </a:p>
      </dgm:t>
    </dgm:pt>
    <dgm:pt modelId="{14F9C3AA-C476-4DFE-8789-5C87D5AF1422}">
      <dgm:prSet custT="1"/>
      <dgm:spPr/>
      <dgm:t>
        <a:bodyPr/>
        <a:lstStyle/>
        <a:p>
          <a:pPr rtl="0"/>
          <a:r>
            <a:rPr lang="en-IN" sz="2400" dirty="0" smtClean="0">
              <a:solidFill>
                <a:schemeClr val="tx1"/>
              </a:solidFill>
            </a:rPr>
            <a:t>Imperial Bank of India was later renamed in 1955 as the State Bank of India.</a:t>
          </a:r>
          <a:endParaRPr lang="en-IN" sz="2400" dirty="0">
            <a:solidFill>
              <a:schemeClr val="tx1"/>
            </a:solidFill>
          </a:endParaRPr>
        </a:p>
      </dgm:t>
    </dgm:pt>
    <dgm:pt modelId="{434BB588-B71F-4E15-941F-B5973A6CEA9B}" type="parTrans" cxnId="{07FD4F1B-798D-40A0-B8CE-2351CFFE2681}">
      <dgm:prSet/>
      <dgm:spPr/>
      <dgm:t>
        <a:bodyPr/>
        <a:lstStyle/>
        <a:p>
          <a:endParaRPr lang="en-IN"/>
        </a:p>
      </dgm:t>
    </dgm:pt>
    <dgm:pt modelId="{B1CD2328-D40A-44E3-ACA9-38F564A3CA8A}" type="sibTrans" cxnId="{07FD4F1B-798D-40A0-B8CE-2351CFFE2681}">
      <dgm:prSet/>
      <dgm:spPr/>
      <dgm:t>
        <a:bodyPr/>
        <a:lstStyle/>
        <a:p>
          <a:endParaRPr lang="en-IN"/>
        </a:p>
      </dgm:t>
    </dgm:pt>
    <dgm:pt modelId="{15A4C77F-0581-4DB0-812A-0B7153B1E188}">
      <dgm:prSet custT="1"/>
      <dgm:spPr/>
      <dgm:t>
        <a:bodyPr/>
        <a:lstStyle/>
        <a:p>
          <a:pPr rtl="0"/>
          <a:r>
            <a:rPr lang="en-IN" sz="2400" dirty="0" smtClean="0">
              <a:solidFill>
                <a:schemeClr val="tx1"/>
              </a:solidFill>
            </a:rPr>
            <a:t>In April 1935, Reserve Bank of India was formed based on the recommendation of Hilton Young Commission (set up in 1926).</a:t>
          </a:r>
          <a:endParaRPr lang="en-IN" sz="2400" dirty="0">
            <a:solidFill>
              <a:schemeClr val="tx1"/>
            </a:solidFill>
          </a:endParaRPr>
        </a:p>
      </dgm:t>
    </dgm:pt>
    <dgm:pt modelId="{6A2D340C-DA6A-4801-9CC9-C3B34E1FD38E}" type="parTrans" cxnId="{9E4059F2-88C7-48A1-B0EA-A008EC3CE24E}">
      <dgm:prSet/>
      <dgm:spPr/>
      <dgm:t>
        <a:bodyPr/>
        <a:lstStyle/>
        <a:p>
          <a:endParaRPr lang="en-IN"/>
        </a:p>
      </dgm:t>
    </dgm:pt>
    <dgm:pt modelId="{E3D27375-E5FE-4749-A800-3D6FAF3A6272}" type="sibTrans" cxnId="{9E4059F2-88C7-48A1-B0EA-A008EC3CE24E}">
      <dgm:prSet/>
      <dgm:spPr/>
      <dgm:t>
        <a:bodyPr/>
        <a:lstStyle/>
        <a:p>
          <a:endParaRPr lang="en-IN"/>
        </a:p>
      </dgm:t>
    </dgm:pt>
    <dgm:pt modelId="{78343C23-F16E-44CC-B1D4-BFBFA2DEF667}">
      <dgm:prSet custT="1"/>
      <dgm:spPr/>
      <dgm:t>
        <a:bodyPr/>
        <a:lstStyle/>
        <a:p>
          <a:pPr rtl="0"/>
          <a:r>
            <a:rPr lang="en-IN" sz="2400" dirty="0" smtClean="0">
              <a:solidFill>
                <a:schemeClr val="tx1"/>
              </a:solidFill>
            </a:rPr>
            <a:t>In this time period, most of the bank were small in size and suffered from a high rate of failures. As a result, public confidence is low in these banks and deposit mobilization was also very slow. People continued to rely on the unorganized sector (moneylenders and indigenous bankers).</a:t>
          </a:r>
          <a:endParaRPr lang="en-IN" sz="2400" dirty="0">
            <a:solidFill>
              <a:schemeClr val="tx1"/>
            </a:solidFill>
          </a:endParaRPr>
        </a:p>
      </dgm:t>
    </dgm:pt>
    <dgm:pt modelId="{F423B6AE-346B-4BCC-B905-35E5AB89BC18}" type="parTrans" cxnId="{31FB00C0-9E72-4563-921D-1CF084F40B1E}">
      <dgm:prSet/>
      <dgm:spPr/>
      <dgm:t>
        <a:bodyPr/>
        <a:lstStyle/>
        <a:p>
          <a:endParaRPr lang="en-IN"/>
        </a:p>
      </dgm:t>
    </dgm:pt>
    <dgm:pt modelId="{48E05D0D-17A9-40B7-B8F8-F3C26955CB12}" type="sibTrans" cxnId="{31FB00C0-9E72-4563-921D-1CF084F40B1E}">
      <dgm:prSet/>
      <dgm:spPr/>
      <dgm:t>
        <a:bodyPr/>
        <a:lstStyle/>
        <a:p>
          <a:endParaRPr lang="en-IN"/>
        </a:p>
      </dgm:t>
    </dgm:pt>
    <dgm:pt modelId="{FDA41B69-5679-44A6-933B-0B3BB7D8838D}" type="pres">
      <dgm:prSet presAssocID="{6410B8DC-C4A8-4B9D-B0ED-A79CF2E4BF4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48014C1E-13C4-4825-94A7-6250CAEF3765}" type="pres">
      <dgm:prSet presAssocID="{14F9C3AA-C476-4DFE-8789-5C87D5AF142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4F22504-A1CD-4084-817C-C5FA82373DDA}" type="pres">
      <dgm:prSet presAssocID="{B1CD2328-D40A-44E3-ACA9-38F564A3CA8A}" presName="spacer" presStyleCnt="0"/>
      <dgm:spPr/>
    </dgm:pt>
    <dgm:pt modelId="{7DECAFF7-EBF2-4373-A99C-44A1FC0A44CE}" type="pres">
      <dgm:prSet presAssocID="{15A4C77F-0581-4DB0-812A-0B7153B1E18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9AD5B0E-DB81-42B2-9E5F-3090C7F2AC32}" type="pres">
      <dgm:prSet presAssocID="{E3D27375-E5FE-4749-A800-3D6FAF3A6272}" presName="spacer" presStyleCnt="0"/>
      <dgm:spPr/>
    </dgm:pt>
    <dgm:pt modelId="{42A8F51D-8146-479A-859D-E07531C21393}" type="pres">
      <dgm:prSet presAssocID="{78343C23-F16E-44CC-B1D4-BFBFA2DEF66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19466EA0-1D2B-40A2-9BDE-396F5C56E39D}" type="presOf" srcId="{15A4C77F-0581-4DB0-812A-0B7153B1E188}" destId="{7DECAFF7-EBF2-4373-A99C-44A1FC0A44CE}" srcOrd="0" destOrd="0" presId="urn:microsoft.com/office/officeart/2005/8/layout/vList2"/>
    <dgm:cxn modelId="{31FB00C0-9E72-4563-921D-1CF084F40B1E}" srcId="{6410B8DC-C4A8-4B9D-B0ED-A79CF2E4BF4B}" destId="{78343C23-F16E-44CC-B1D4-BFBFA2DEF667}" srcOrd="2" destOrd="0" parTransId="{F423B6AE-346B-4BCC-B905-35E5AB89BC18}" sibTransId="{48E05D0D-17A9-40B7-B8F8-F3C26955CB12}"/>
    <dgm:cxn modelId="{F553A4F5-522E-4541-902D-4440CD776C61}" type="presOf" srcId="{14F9C3AA-C476-4DFE-8789-5C87D5AF1422}" destId="{48014C1E-13C4-4825-94A7-6250CAEF3765}" srcOrd="0" destOrd="0" presId="urn:microsoft.com/office/officeart/2005/8/layout/vList2"/>
    <dgm:cxn modelId="{C59730E5-6E98-4FAA-A0FA-D0EC36F486F6}" type="presOf" srcId="{78343C23-F16E-44CC-B1D4-BFBFA2DEF667}" destId="{42A8F51D-8146-479A-859D-E07531C21393}" srcOrd="0" destOrd="0" presId="urn:microsoft.com/office/officeart/2005/8/layout/vList2"/>
    <dgm:cxn modelId="{9E4059F2-88C7-48A1-B0EA-A008EC3CE24E}" srcId="{6410B8DC-C4A8-4B9D-B0ED-A79CF2E4BF4B}" destId="{15A4C77F-0581-4DB0-812A-0B7153B1E188}" srcOrd="1" destOrd="0" parTransId="{6A2D340C-DA6A-4801-9CC9-C3B34E1FD38E}" sibTransId="{E3D27375-E5FE-4749-A800-3D6FAF3A6272}"/>
    <dgm:cxn modelId="{07FD4F1B-798D-40A0-B8CE-2351CFFE2681}" srcId="{6410B8DC-C4A8-4B9D-B0ED-A79CF2E4BF4B}" destId="{14F9C3AA-C476-4DFE-8789-5C87D5AF1422}" srcOrd="0" destOrd="0" parTransId="{434BB588-B71F-4E15-941F-B5973A6CEA9B}" sibTransId="{B1CD2328-D40A-44E3-ACA9-38F564A3CA8A}"/>
    <dgm:cxn modelId="{8229A6AB-5D3E-4EFF-A81D-65AF11381C81}" type="presOf" srcId="{6410B8DC-C4A8-4B9D-B0ED-A79CF2E4BF4B}" destId="{FDA41B69-5679-44A6-933B-0B3BB7D8838D}" srcOrd="0" destOrd="0" presId="urn:microsoft.com/office/officeart/2005/8/layout/vList2"/>
    <dgm:cxn modelId="{2B6F5A55-889A-4D24-A7DC-79136B4438CF}" type="presParOf" srcId="{FDA41B69-5679-44A6-933B-0B3BB7D8838D}" destId="{48014C1E-13C4-4825-94A7-6250CAEF3765}" srcOrd="0" destOrd="0" presId="urn:microsoft.com/office/officeart/2005/8/layout/vList2"/>
    <dgm:cxn modelId="{4FB2EC18-C5F5-4795-9514-E51BC00E7763}" type="presParOf" srcId="{FDA41B69-5679-44A6-933B-0B3BB7D8838D}" destId="{44F22504-A1CD-4084-817C-C5FA82373DDA}" srcOrd="1" destOrd="0" presId="urn:microsoft.com/office/officeart/2005/8/layout/vList2"/>
    <dgm:cxn modelId="{88C7088A-9132-4201-A199-970B0FE12E75}" type="presParOf" srcId="{FDA41B69-5679-44A6-933B-0B3BB7D8838D}" destId="{7DECAFF7-EBF2-4373-A99C-44A1FC0A44CE}" srcOrd="2" destOrd="0" presId="urn:microsoft.com/office/officeart/2005/8/layout/vList2"/>
    <dgm:cxn modelId="{520F5173-18FC-4EFD-9388-24F23687B3D9}" type="presParOf" srcId="{FDA41B69-5679-44A6-933B-0B3BB7D8838D}" destId="{79AD5B0E-DB81-42B2-9E5F-3090C7F2AC32}" srcOrd="3" destOrd="0" presId="urn:microsoft.com/office/officeart/2005/8/layout/vList2"/>
    <dgm:cxn modelId="{AA1E331D-5246-4682-BB1B-BC397D743FCB}" type="presParOf" srcId="{FDA41B69-5679-44A6-933B-0B3BB7D8838D}" destId="{42A8F51D-8146-479A-859D-E07531C2139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706B53B9-7F2D-4A69-A87A-7E0F1AAA5C84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IN"/>
        </a:p>
      </dgm:t>
    </dgm:pt>
    <dgm:pt modelId="{2C4D54F4-FD41-4575-8590-43A624101CA6}">
      <dgm:prSet custT="1"/>
      <dgm:spPr/>
      <dgm:t>
        <a:bodyPr/>
        <a:lstStyle/>
        <a:p>
          <a:pPr rtl="0"/>
          <a:r>
            <a:rPr lang="en-IN" sz="1800" dirty="0" smtClean="0">
              <a:solidFill>
                <a:schemeClr val="tx1"/>
              </a:solidFill>
            </a:rPr>
            <a:t>Broadly the main characteristic feature of this phase is the Nationalization of the bank. </a:t>
          </a:r>
          <a:endParaRPr lang="en-IN" sz="1800" dirty="0">
            <a:solidFill>
              <a:schemeClr val="tx1"/>
            </a:solidFill>
          </a:endParaRPr>
        </a:p>
      </dgm:t>
    </dgm:pt>
    <dgm:pt modelId="{A94A2463-3735-4E34-8CDF-6F9B742F8CC8}" type="parTrans" cxnId="{36B8B717-A8C9-457B-AFB5-98DEDAFDB1B6}">
      <dgm:prSet/>
      <dgm:spPr/>
      <dgm:t>
        <a:bodyPr/>
        <a:lstStyle/>
        <a:p>
          <a:endParaRPr lang="en-IN"/>
        </a:p>
      </dgm:t>
    </dgm:pt>
    <dgm:pt modelId="{17EE2535-BE6C-4FDA-81CA-95DEB0F39174}" type="sibTrans" cxnId="{36B8B717-A8C9-457B-AFB5-98DEDAFDB1B6}">
      <dgm:prSet/>
      <dgm:spPr/>
      <dgm:t>
        <a:bodyPr/>
        <a:lstStyle/>
        <a:p>
          <a:endParaRPr lang="en-IN"/>
        </a:p>
      </dgm:t>
    </dgm:pt>
    <dgm:pt modelId="{1B8E1E89-09A1-4AAC-80C3-F8218F7E9A98}">
      <dgm:prSet custT="1"/>
      <dgm:spPr/>
      <dgm:t>
        <a:bodyPr/>
        <a:lstStyle/>
        <a:p>
          <a:pPr rtl="0"/>
          <a:r>
            <a:rPr lang="en-IN" sz="1800" dirty="0" smtClean="0">
              <a:solidFill>
                <a:schemeClr val="tx1"/>
              </a:solidFill>
            </a:rPr>
            <a:t>With the view of economic planning, nationalization emerged as an effective measure. </a:t>
          </a:r>
          <a:br>
            <a:rPr lang="en-IN" sz="1800" dirty="0" smtClean="0">
              <a:solidFill>
                <a:schemeClr val="tx1"/>
              </a:solidFill>
            </a:rPr>
          </a:br>
          <a:r>
            <a:rPr lang="en-IN" sz="1800" dirty="0" smtClean="0">
              <a:solidFill>
                <a:schemeClr val="tx1"/>
              </a:solidFill>
            </a:rPr>
            <a:t>Need for nationalization in India:</a:t>
          </a:r>
          <a:br>
            <a:rPr lang="en-IN" sz="1800" dirty="0" smtClean="0">
              <a:solidFill>
                <a:schemeClr val="tx1"/>
              </a:solidFill>
            </a:rPr>
          </a:br>
          <a:r>
            <a:rPr lang="en-IN" sz="1800" dirty="0" smtClean="0">
              <a:solidFill>
                <a:schemeClr val="tx1"/>
              </a:solidFill>
            </a:rPr>
            <a:t>(a) The banks mostly catered to the needs of large industries, big business houses.</a:t>
          </a:r>
          <a:br>
            <a:rPr lang="en-IN" sz="1800" dirty="0" smtClean="0">
              <a:solidFill>
                <a:schemeClr val="tx1"/>
              </a:solidFill>
            </a:rPr>
          </a:br>
          <a:r>
            <a:rPr lang="en-IN" sz="1800" dirty="0" smtClean="0">
              <a:solidFill>
                <a:schemeClr val="tx1"/>
              </a:solidFill>
            </a:rPr>
            <a:t>(b) Sectors such as agriculture, small-scale industries and exports were lagging behind.</a:t>
          </a:r>
          <a:br>
            <a:rPr lang="en-IN" sz="1800" dirty="0" smtClean="0">
              <a:solidFill>
                <a:schemeClr val="tx1"/>
              </a:solidFill>
            </a:rPr>
          </a:br>
          <a:r>
            <a:rPr lang="en-IN" sz="1800" dirty="0" smtClean="0">
              <a:solidFill>
                <a:schemeClr val="tx1"/>
              </a:solidFill>
            </a:rPr>
            <a:t>(c) The poor masses continued to be exploited by the moneylenders.</a:t>
          </a:r>
          <a:endParaRPr lang="en-IN" sz="1800" dirty="0">
            <a:solidFill>
              <a:schemeClr val="tx1"/>
            </a:solidFill>
          </a:endParaRPr>
        </a:p>
      </dgm:t>
    </dgm:pt>
    <dgm:pt modelId="{B40486C2-4D8B-4791-B15B-DFC972F8BED7}" type="parTrans" cxnId="{CA3E9F8E-0611-4098-A45A-8D3C8D894971}">
      <dgm:prSet/>
      <dgm:spPr/>
      <dgm:t>
        <a:bodyPr/>
        <a:lstStyle/>
        <a:p>
          <a:endParaRPr lang="en-IN"/>
        </a:p>
      </dgm:t>
    </dgm:pt>
    <dgm:pt modelId="{EBC94C95-D261-47AE-9206-0C6E689A71CB}" type="sibTrans" cxnId="{CA3E9F8E-0611-4098-A45A-8D3C8D894971}">
      <dgm:prSet/>
      <dgm:spPr/>
      <dgm:t>
        <a:bodyPr/>
        <a:lstStyle/>
        <a:p>
          <a:endParaRPr lang="en-IN"/>
        </a:p>
      </dgm:t>
    </dgm:pt>
    <dgm:pt modelId="{D01C7F7E-BE96-4F62-B8FF-A71B13411C4E}">
      <dgm:prSet custT="1"/>
      <dgm:spPr/>
      <dgm:t>
        <a:bodyPr/>
        <a:lstStyle/>
        <a:p>
          <a:pPr rtl="0"/>
          <a:r>
            <a:rPr lang="en-IN" sz="1800" dirty="0" smtClean="0">
              <a:solidFill>
                <a:schemeClr val="tx1"/>
              </a:solidFill>
            </a:rPr>
            <a:t>Following this, in the year 1949, 1st January the Reserve Bank of India was nationalized.</a:t>
          </a:r>
          <a:endParaRPr lang="en-IN" sz="1800" dirty="0">
            <a:solidFill>
              <a:schemeClr val="tx1"/>
            </a:solidFill>
          </a:endParaRPr>
        </a:p>
      </dgm:t>
    </dgm:pt>
    <dgm:pt modelId="{013501FD-ECE9-4224-A56D-774AF6028CAA}" type="parTrans" cxnId="{DB6710C6-F42A-48E1-B320-C6E2E2E26F85}">
      <dgm:prSet/>
      <dgm:spPr/>
      <dgm:t>
        <a:bodyPr/>
        <a:lstStyle/>
        <a:p>
          <a:endParaRPr lang="en-IN"/>
        </a:p>
      </dgm:t>
    </dgm:pt>
    <dgm:pt modelId="{CBD4AEFC-CF74-43C6-9549-DB7872C5F1C1}" type="sibTrans" cxnId="{DB6710C6-F42A-48E1-B320-C6E2E2E26F85}">
      <dgm:prSet/>
      <dgm:spPr/>
      <dgm:t>
        <a:bodyPr/>
        <a:lstStyle/>
        <a:p>
          <a:endParaRPr lang="en-IN"/>
        </a:p>
      </dgm:t>
    </dgm:pt>
    <dgm:pt modelId="{263C7EC2-853C-498F-9328-1EFB971FFA25}" type="pres">
      <dgm:prSet presAssocID="{706B53B9-7F2D-4A69-A87A-7E0F1AAA5C8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F17F2F9B-E912-45B8-90CE-C08AA176E60C}" type="pres">
      <dgm:prSet presAssocID="{2C4D54F4-FD41-4575-8590-43A624101CA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C4C79A4-8122-4239-9378-3CA5A610A2C5}" type="pres">
      <dgm:prSet presAssocID="{17EE2535-BE6C-4FDA-81CA-95DEB0F39174}" presName="spacer" presStyleCnt="0"/>
      <dgm:spPr/>
    </dgm:pt>
    <dgm:pt modelId="{967287BA-7B4B-4E34-A8E0-B417FFDC6E7F}" type="pres">
      <dgm:prSet presAssocID="{1B8E1E89-09A1-4AAC-80C3-F8218F7E9A98}" presName="parentText" presStyleLbl="node1" presStyleIdx="1" presStyleCnt="3" custScaleY="125609" custLinFactY="9099" custLinFactNeighborX="926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02BF021-6D75-4072-8BE3-919F75E5C31E}" type="pres">
      <dgm:prSet presAssocID="{EBC94C95-D261-47AE-9206-0C6E689A71CB}" presName="spacer" presStyleCnt="0"/>
      <dgm:spPr/>
    </dgm:pt>
    <dgm:pt modelId="{CEAACA69-6619-4F3D-9F7E-4647E90E8894}" type="pres">
      <dgm:prSet presAssocID="{D01C7F7E-BE96-4F62-B8FF-A71B13411C4E}" presName="parentText" presStyleLbl="node1" presStyleIdx="2" presStyleCnt="3" custLinFactY="20954" custLinFactNeighborX="926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DB6710C6-F42A-48E1-B320-C6E2E2E26F85}" srcId="{706B53B9-7F2D-4A69-A87A-7E0F1AAA5C84}" destId="{D01C7F7E-BE96-4F62-B8FF-A71B13411C4E}" srcOrd="2" destOrd="0" parTransId="{013501FD-ECE9-4224-A56D-774AF6028CAA}" sibTransId="{CBD4AEFC-CF74-43C6-9549-DB7872C5F1C1}"/>
    <dgm:cxn modelId="{36B8B717-A8C9-457B-AFB5-98DEDAFDB1B6}" srcId="{706B53B9-7F2D-4A69-A87A-7E0F1AAA5C84}" destId="{2C4D54F4-FD41-4575-8590-43A624101CA6}" srcOrd="0" destOrd="0" parTransId="{A94A2463-3735-4E34-8CDF-6F9B742F8CC8}" sibTransId="{17EE2535-BE6C-4FDA-81CA-95DEB0F39174}"/>
    <dgm:cxn modelId="{CA3E9F8E-0611-4098-A45A-8D3C8D894971}" srcId="{706B53B9-7F2D-4A69-A87A-7E0F1AAA5C84}" destId="{1B8E1E89-09A1-4AAC-80C3-F8218F7E9A98}" srcOrd="1" destOrd="0" parTransId="{B40486C2-4D8B-4791-B15B-DFC972F8BED7}" sibTransId="{EBC94C95-D261-47AE-9206-0C6E689A71CB}"/>
    <dgm:cxn modelId="{63AC78A6-36D1-496B-8CB1-BAEFEB2F2888}" type="presOf" srcId="{1B8E1E89-09A1-4AAC-80C3-F8218F7E9A98}" destId="{967287BA-7B4B-4E34-A8E0-B417FFDC6E7F}" srcOrd="0" destOrd="0" presId="urn:microsoft.com/office/officeart/2005/8/layout/vList2"/>
    <dgm:cxn modelId="{14B5CB42-B828-4182-86E1-F7A293D9C3D5}" type="presOf" srcId="{D01C7F7E-BE96-4F62-B8FF-A71B13411C4E}" destId="{CEAACA69-6619-4F3D-9F7E-4647E90E8894}" srcOrd="0" destOrd="0" presId="urn:microsoft.com/office/officeart/2005/8/layout/vList2"/>
    <dgm:cxn modelId="{17571A4D-B172-4E32-BD67-DE7653F96EAC}" type="presOf" srcId="{2C4D54F4-FD41-4575-8590-43A624101CA6}" destId="{F17F2F9B-E912-45B8-90CE-C08AA176E60C}" srcOrd="0" destOrd="0" presId="urn:microsoft.com/office/officeart/2005/8/layout/vList2"/>
    <dgm:cxn modelId="{42865FC7-E3C2-43BB-89F2-448507445DD3}" type="presOf" srcId="{706B53B9-7F2D-4A69-A87A-7E0F1AAA5C84}" destId="{263C7EC2-853C-498F-9328-1EFB971FFA25}" srcOrd="0" destOrd="0" presId="urn:microsoft.com/office/officeart/2005/8/layout/vList2"/>
    <dgm:cxn modelId="{24F5497F-6AF3-4761-8848-24A190489D14}" type="presParOf" srcId="{263C7EC2-853C-498F-9328-1EFB971FFA25}" destId="{F17F2F9B-E912-45B8-90CE-C08AA176E60C}" srcOrd="0" destOrd="0" presId="urn:microsoft.com/office/officeart/2005/8/layout/vList2"/>
    <dgm:cxn modelId="{AB5686C2-0D3F-4F7D-8646-BACA6ABEEEF8}" type="presParOf" srcId="{263C7EC2-853C-498F-9328-1EFB971FFA25}" destId="{3C4C79A4-8122-4239-9378-3CA5A610A2C5}" srcOrd="1" destOrd="0" presId="urn:microsoft.com/office/officeart/2005/8/layout/vList2"/>
    <dgm:cxn modelId="{B26DE716-B5CE-44ED-B07F-DF8915E41028}" type="presParOf" srcId="{263C7EC2-853C-498F-9328-1EFB971FFA25}" destId="{967287BA-7B4B-4E34-A8E0-B417FFDC6E7F}" srcOrd="2" destOrd="0" presId="urn:microsoft.com/office/officeart/2005/8/layout/vList2"/>
    <dgm:cxn modelId="{D615FCD4-791D-4AC5-80C8-294285349DB0}" type="presParOf" srcId="{263C7EC2-853C-498F-9328-1EFB971FFA25}" destId="{E02BF021-6D75-4072-8BE3-919F75E5C31E}" srcOrd="3" destOrd="0" presId="urn:microsoft.com/office/officeart/2005/8/layout/vList2"/>
    <dgm:cxn modelId="{F6297E31-7013-4666-B128-1A4E83243E47}" type="presParOf" srcId="{263C7EC2-853C-498F-9328-1EFB971FFA25}" destId="{CEAACA69-6619-4F3D-9F7E-4647E90E889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78BD0872-4EC8-4F47-BF00-154578BC8A53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IN"/>
        </a:p>
      </dgm:t>
    </dgm:pt>
    <dgm:pt modelId="{6B83E7D8-C893-4F70-9B97-85D67CB59378}">
      <dgm:prSet custT="1"/>
      <dgm:spPr/>
      <dgm:t>
        <a:bodyPr/>
        <a:lstStyle/>
        <a:p>
          <a:pPr algn="just" rtl="0"/>
          <a:r>
            <a:rPr lang="en-IN" sz="1800" b="0" dirty="0" smtClean="0">
              <a:solidFill>
                <a:schemeClr val="tx1"/>
              </a:solidFill>
            </a:rPr>
            <a:t>Fourteen commercial banks were nationalized on 19th July 1969. Smt. </a:t>
          </a:r>
          <a:r>
            <a:rPr lang="en-IN" sz="1800" b="0" dirty="0" err="1" smtClean="0">
              <a:solidFill>
                <a:schemeClr val="tx1"/>
              </a:solidFill>
            </a:rPr>
            <a:t>Indira</a:t>
          </a:r>
          <a:r>
            <a:rPr lang="en-IN" sz="1800" b="0" dirty="0" smtClean="0">
              <a:solidFill>
                <a:schemeClr val="tx1"/>
              </a:solidFill>
            </a:rPr>
            <a:t> Gandhi was the Prime Minister of India, during in 1969. The following banks are nationalized:</a:t>
          </a:r>
          <a:br>
            <a:rPr lang="en-IN" sz="1800" b="0" dirty="0" smtClean="0">
              <a:solidFill>
                <a:schemeClr val="tx1"/>
              </a:solidFill>
            </a:rPr>
          </a:br>
          <a:r>
            <a:rPr lang="en-IN" sz="1800" b="0" dirty="0" smtClean="0">
              <a:solidFill>
                <a:schemeClr val="tx1"/>
              </a:solidFill>
            </a:rPr>
            <a:t>Central Bank of India, Bank of India, Punjab National Bank, Bank of Baroda, United Commercial Bank, </a:t>
          </a:r>
          <a:r>
            <a:rPr lang="en-IN" sz="1800" b="0" dirty="0" err="1" smtClean="0">
              <a:solidFill>
                <a:schemeClr val="tx1"/>
              </a:solidFill>
            </a:rPr>
            <a:t>Canara</a:t>
          </a:r>
          <a:r>
            <a:rPr lang="en-IN" sz="1800" b="0" dirty="0" smtClean="0">
              <a:solidFill>
                <a:schemeClr val="tx1"/>
              </a:solidFill>
            </a:rPr>
            <a:t> Bank, Dena Bank, United Bank, Syndicate Bank, Allahabad Bank, Indian Bank, Union Bank of India, Bank of Maharashtra , Indian Overseas Bank</a:t>
          </a:r>
          <a:endParaRPr lang="en-IN" sz="1800" b="0" dirty="0">
            <a:solidFill>
              <a:schemeClr val="tx1"/>
            </a:solidFill>
          </a:endParaRPr>
        </a:p>
      </dgm:t>
    </dgm:pt>
    <dgm:pt modelId="{34A0E18F-77EA-44BB-BA84-5040F1517B94}" type="parTrans" cxnId="{2A435FCA-FF91-4998-A7E1-DEF9B5004085}">
      <dgm:prSet/>
      <dgm:spPr/>
      <dgm:t>
        <a:bodyPr/>
        <a:lstStyle/>
        <a:p>
          <a:endParaRPr lang="en-IN"/>
        </a:p>
      </dgm:t>
    </dgm:pt>
    <dgm:pt modelId="{696D13AC-898C-4D24-B5A3-60476C451FCB}" type="sibTrans" cxnId="{2A435FCA-FF91-4998-A7E1-DEF9B5004085}">
      <dgm:prSet/>
      <dgm:spPr/>
      <dgm:t>
        <a:bodyPr/>
        <a:lstStyle/>
        <a:p>
          <a:endParaRPr lang="en-IN"/>
        </a:p>
      </dgm:t>
    </dgm:pt>
    <dgm:pt modelId="{7C02A835-F7BD-46F7-8145-B56A372FEB6F}">
      <dgm:prSet custT="1"/>
      <dgm:spPr/>
      <dgm:t>
        <a:bodyPr/>
        <a:lstStyle/>
        <a:p>
          <a:pPr algn="just" rtl="0"/>
          <a:r>
            <a:rPr lang="en-IN" sz="1800" b="0" dirty="0" smtClean="0">
              <a:solidFill>
                <a:schemeClr val="tx1"/>
              </a:solidFill>
            </a:rPr>
            <a:t>Six more commercial banks were nationalized in April 1980. These are mentioned below:</a:t>
          </a:r>
          <a:br>
            <a:rPr lang="en-IN" sz="1800" b="0" dirty="0" smtClean="0">
              <a:solidFill>
                <a:schemeClr val="tx1"/>
              </a:solidFill>
            </a:rPr>
          </a:br>
          <a:r>
            <a:rPr lang="en-IN" sz="1800" b="0" dirty="0" smtClean="0">
              <a:solidFill>
                <a:schemeClr val="tx1"/>
              </a:solidFill>
            </a:rPr>
            <a:t>Andhra Bank, Corporation Bank , Bank of India, Oriental Bank of Commerce , Punjab &amp; </a:t>
          </a:r>
          <a:r>
            <a:rPr lang="en-IN" sz="1800" b="0" dirty="0" err="1" smtClean="0">
              <a:solidFill>
                <a:schemeClr val="tx1"/>
              </a:solidFill>
            </a:rPr>
            <a:t>Sindh</a:t>
          </a:r>
          <a:r>
            <a:rPr lang="en-IN" sz="1800" b="0" dirty="0" smtClean="0">
              <a:solidFill>
                <a:schemeClr val="tx1"/>
              </a:solidFill>
            </a:rPr>
            <a:t> Bank, </a:t>
          </a:r>
          <a:r>
            <a:rPr lang="en-IN" sz="1800" b="0" dirty="0" err="1" smtClean="0">
              <a:solidFill>
                <a:schemeClr val="tx1"/>
              </a:solidFill>
            </a:rPr>
            <a:t>Vijaya</a:t>
          </a:r>
          <a:r>
            <a:rPr lang="en-IN" sz="1800" b="0" dirty="0" smtClean="0">
              <a:solidFill>
                <a:schemeClr val="tx1"/>
              </a:solidFill>
            </a:rPr>
            <a:t> Bank.</a:t>
          </a:r>
          <a:endParaRPr lang="en-IN" sz="1800" b="0" dirty="0">
            <a:solidFill>
              <a:schemeClr val="tx1"/>
            </a:solidFill>
          </a:endParaRPr>
        </a:p>
      </dgm:t>
    </dgm:pt>
    <dgm:pt modelId="{C8695E52-69C9-4E41-A2B3-57E4E4EB7EEF}" type="parTrans" cxnId="{70AAC902-4FBE-4545-BBBE-C75ABDB759D7}">
      <dgm:prSet/>
      <dgm:spPr/>
      <dgm:t>
        <a:bodyPr/>
        <a:lstStyle/>
        <a:p>
          <a:endParaRPr lang="en-IN"/>
        </a:p>
      </dgm:t>
    </dgm:pt>
    <dgm:pt modelId="{BCA9FFF5-535B-4AEA-AF8E-4ECA38E62047}" type="sibTrans" cxnId="{70AAC902-4FBE-4545-BBBE-C75ABDB759D7}">
      <dgm:prSet/>
      <dgm:spPr/>
      <dgm:t>
        <a:bodyPr/>
        <a:lstStyle/>
        <a:p>
          <a:endParaRPr lang="en-IN"/>
        </a:p>
      </dgm:t>
    </dgm:pt>
    <dgm:pt modelId="{389CECF6-9490-42CE-9D24-D9176EEB939E}">
      <dgm:prSet custT="1"/>
      <dgm:spPr/>
      <dgm:t>
        <a:bodyPr/>
        <a:lstStyle/>
        <a:p>
          <a:pPr algn="just" rtl="0"/>
          <a:r>
            <a:rPr lang="en-IN" sz="1800" b="0" dirty="0" smtClean="0">
              <a:solidFill>
                <a:schemeClr val="tx1"/>
              </a:solidFill>
            </a:rPr>
            <a:t>Meanwhile, on the recommendation of the </a:t>
          </a:r>
          <a:r>
            <a:rPr lang="en-IN" sz="1800" b="0" dirty="0" err="1" smtClean="0">
              <a:solidFill>
                <a:schemeClr val="tx1"/>
              </a:solidFill>
            </a:rPr>
            <a:t>Narasimham</a:t>
          </a:r>
          <a:r>
            <a:rPr lang="en-IN" sz="1800" b="0" dirty="0" smtClean="0">
              <a:solidFill>
                <a:schemeClr val="tx1"/>
              </a:solidFill>
            </a:rPr>
            <a:t> committee, Regional Rural Banks (RRBs) were formed on Oct 2, 1975. The objective behind the formation of RRBs was to serve the large </a:t>
          </a:r>
          <a:r>
            <a:rPr lang="en-IN" sz="1800" b="0" dirty="0" err="1" smtClean="0">
              <a:solidFill>
                <a:schemeClr val="tx1"/>
              </a:solidFill>
            </a:rPr>
            <a:t>unserved</a:t>
          </a:r>
          <a:r>
            <a:rPr lang="en-IN" sz="1800" b="0" dirty="0" smtClean="0">
              <a:solidFill>
                <a:schemeClr val="tx1"/>
              </a:solidFill>
            </a:rPr>
            <a:t> population of rural areas and promoting financial inclusion.</a:t>
          </a:r>
          <a:endParaRPr lang="en-IN" sz="1800" b="0" dirty="0">
            <a:solidFill>
              <a:schemeClr val="tx1"/>
            </a:solidFill>
          </a:endParaRPr>
        </a:p>
      </dgm:t>
    </dgm:pt>
    <dgm:pt modelId="{3292EEC2-7645-49F4-84A0-015FD69F7597}" type="parTrans" cxnId="{AB481FAC-E87A-437C-8D4D-3B5E36DB48A5}">
      <dgm:prSet/>
      <dgm:spPr/>
      <dgm:t>
        <a:bodyPr/>
        <a:lstStyle/>
        <a:p>
          <a:endParaRPr lang="en-IN"/>
        </a:p>
      </dgm:t>
    </dgm:pt>
    <dgm:pt modelId="{DC913BEA-8EE5-424C-9190-73B3F91E4FEF}" type="sibTrans" cxnId="{AB481FAC-E87A-437C-8D4D-3B5E36DB48A5}">
      <dgm:prSet/>
      <dgm:spPr/>
      <dgm:t>
        <a:bodyPr/>
        <a:lstStyle/>
        <a:p>
          <a:endParaRPr lang="en-IN"/>
        </a:p>
      </dgm:t>
    </dgm:pt>
    <dgm:pt modelId="{2618CD9B-98D4-4889-ABCF-24678C5C8592}">
      <dgm:prSet custT="1"/>
      <dgm:spPr/>
      <dgm:t>
        <a:bodyPr/>
        <a:lstStyle/>
        <a:p>
          <a:pPr algn="just" rtl="0"/>
          <a:r>
            <a:rPr lang="en-IN" sz="1800" b="0" dirty="0" smtClean="0">
              <a:solidFill>
                <a:schemeClr val="tx1"/>
              </a:solidFill>
            </a:rPr>
            <a:t>With a view to meet the specific requirement from the different sector (i.e. agriculture, housing, foreign trade, industry) some apex level banking institutions were also set up like:(a) NABARD (est. 1982), (b) EXIM (est. 1982)  , (c) NHB (est. 1988) , (d) SIDBI (est. 1990)</a:t>
          </a:r>
          <a:endParaRPr lang="en-IN" sz="1800" b="0" dirty="0">
            <a:solidFill>
              <a:schemeClr val="tx1"/>
            </a:solidFill>
          </a:endParaRPr>
        </a:p>
      </dgm:t>
    </dgm:pt>
    <dgm:pt modelId="{2FA8E2A0-958F-4295-9DE1-9F14F4A80935}" type="parTrans" cxnId="{1821751D-3A4D-4C11-A6F8-729D1DDE96DD}">
      <dgm:prSet/>
      <dgm:spPr/>
      <dgm:t>
        <a:bodyPr/>
        <a:lstStyle/>
        <a:p>
          <a:endParaRPr lang="en-IN"/>
        </a:p>
      </dgm:t>
    </dgm:pt>
    <dgm:pt modelId="{C3254F90-EC3E-4003-BC6B-B544845DAB38}" type="sibTrans" cxnId="{1821751D-3A4D-4C11-A6F8-729D1DDE96DD}">
      <dgm:prSet/>
      <dgm:spPr/>
      <dgm:t>
        <a:bodyPr/>
        <a:lstStyle/>
        <a:p>
          <a:endParaRPr lang="en-IN"/>
        </a:p>
      </dgm:t>
    </dgm:pt>
    <dgm:pt modelId="{ABFA9117-D46B-4E74-9687-44B5EA82C281}" type="pres">
      <dgm:prSet presAssocID="{78BD0872-4EC8-4F47-BF00-154578BC8A5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19AD6370-1A1A-4478-85D1-9D899E5AD0DF}" type="pres">
      <dgm:prSet presAssocID="{6B83E7D8-C893-4F70-9B97-85D67CB5937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2F6EB7E-9A09-44B2-BC0E-1381CB4CC233}" type="pres">
      <dgm:prSet presAssocID="{696D13AC-898C-4D24-B5A3-60476C451FCB}" presName="spacer" presStyleCnt="0"/>
      <dgm:spPr/>
    </dgm:pt>
    <dgm:pt modelId="{E9426267-6687-4594-B977-C61D624FD604}" type="pres">
      <dgm:prSet presAssocID="{7C02A835-F7BD-46F7-8145-B56A372FEB6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A1B5A1D-F99B-4786-97AF-11E8342F86BD}" type="pres">
      <dgm:prSet presAssocID="{BCA9FFF5-535B-4AEA-AF8E-4ECA38E62047}" presName="spacer" presStyleCnt="0"/>
      <dgm:spPr/>
    </dgm:pt>
    <dgm:pt modelId="{F478B061-5D8A-43CE-9A66-A08B177A9491}" type="pres">
      <dgm:prSet presAssocID="{389CECF6-9490-42CE-9D24-D9176EEB939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60032BD-AA89-4BF5-ABD2-760EAD7E5310}" type="pres">
      <dgm:prSet presAssocID="{DC913BEA-8EE5-424C-9190-73B3F91E4FEF}" presName="spacer" presStyleCnt="0"/>
      <dgm:spPr/>
    </dgm:pt>
    <dgm:pt modelId="{58C127ED-A2B3-4303-824C-7A3E35D0EE99}" type="pres">
      <dgm:prSet presAssocID="{2618CD9B-98D4-4889-ABCF-24678C5C859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3C7F6CF9-9C23-4871-BA8F-FDE8EBA16B0D}" type="presOf" srcId="{2618CD9B-98D4-4889-ABCF-24678C5C8592}" destId="{58C127ED-A2B3-4303-824C-7A3E35D0EE99}" srcOrd="0" destOrd="0" presId="urn:microsoft.com/office/officeart/2005/8/layout/vList2"/>
    <dgm:cxn modelId="{70AAC902-4FBE-4545-BBBE-C75ABDB759D7}" srcId="{78BD0872-4EC8-4F47-BF00-154578BC8A53}" destId="{7C02A835-F7BD-46F7-8145-B56A372FEB6F}" srcOrd="1" destOrd="0" parTransId="{C8695E52-69C9-4E41-A2B3-57E4E4EB7EEF}" sibTransId="{BCA9FFF5-535B-4AEA-AF8E-4ECA38E62047}"/>
    <dgm:cxn modelId="{AB481FAC-E87A-437C-8D4D-3B5E36DB48A5}" srcId="{78BD0872-4EC8-4F47-BF00-154578BC8A53}" destId="{389CECF6-9490-42CE-9D24-D9176EEB939E}" srcOrd="2" destOrd="0" parTransId="{3292EEC2-7645-49F4-84A0-015FD69F7597}" sibTransId="{DC913BEA-8EE5-424C-9190-73B3F91E4FEF}"/>
    <dgm:cxn modelId="{7C5D124A-B697-49D7-B58E-1ADC292E90E6}" type="presOf" srcId="{389CECF6-9490-42CE-9D24-D9176EEB939E}" destId="{F478B061-5D8A-43CE-9A66-A08B177A9491}" srcOrd="0" destOrd="0" presId="urn:microsoft.com/office/officeart/2005/8/layout/vList2"/>
    <dgm:cxn modelId="{1821751D-3A4D-4C11-A6F8-729D1DDE96DD}" srcId="{78BD0872-4EC8-4F47-BF00-154578BC8A53}" destId="{2618CD9B-98D4-4889-ABCF-24678C5C8592}" srcOrd="3" destOrd="0" parTransId="{2FA8E2A0-958F-4295-9DE1-9F14F4A80935}" sibTransId="{C3254F90-EC3E-4003-BC6B-B544845DAB38}"/>
    <dgm:cxn modelId="{D6EB78B4-3807-4560-A919-D9E99E061372}" type="presOf" srcId="{6B83E7D8-C893-4F70-9B97-85D67CB59378}" destId="{19AD6370-1A1A-4478-85D1-9D899E5AD0DF}" srcOrd="0" destOrd="0" presId="urn:microsoft.com/office/officeart/2005/8/layout/vList2"/>
    <dgm:cxn modelId="{2A435FCA-FF91-4998-A7E1-DEF9B5004085}" srcId="{78BD0872-4EC8-4F47-BF00-154578BC8A53}" destId="{6B83E7D8-C893-4F70-9B97-85D67CB59378}" srcOrd="0" destOrd="0" parTransId="{34A0E18F-77EA-44BB-BA84-5040F1517B94}" sibTransId="{696D13AC-898C-4D24-B5A3-60476C451FCB}"/>
    <dgm:cxn modelId="{5274E8B7-257C-4836-AA94-54DC3158C1CA}" type="presOf" srcId="{7C02A835-F7BD-46F7-8145-B56A372FEB6F}" destId="{E9426267-6687-4594-B977-C61D624FD604}" srcOrd="0" destOrd="0" presId="urn:microsoft.com/office/officeart/2005/8/layout/vList2"/>
    <dgm:cxn modelId="{1E7C59DB-4133-418D-A57D-9D3E98FE35DC}" type="presOf" srcId="{78BD0872-4EC8-4F47-BF00-154578BC8A53}" destId="{ABFA9117-D46B-4E74-9687-44B5EA82C281}" srcOrd="0" destOrd="0" presId="urn:microsoft.com/office/officeart/2005/8/layout/vList2"/>
    <dgm:cxn modelId="{BA0B9042-5C43-4327-B20A-E7D623B40870}" type="presParOf" srcId="{ABFA9117-D46B-4E74-9687-44B5EA82C281}" destId="{19AD6370-1A1A-4478-85D1-9D899E5AD0DF}" srcOrd="0" destOrd="0" presId="urn:microsoft.com/office/officeart/2005/8/layout/vList2"/>
    <dgm:cxn modelId="{EB2ABAC7-C159-45C5-9BFE-CFA8EA90B2D4}" type="presParOf" srcId="{ABFA9117-D46B-4E74-9687-44B5EA82C281}" destId="{72F6EB7E-9A09-44B2-BC0E-1381CB4CC233}" srcOrd="1" destOrd="0" presId="urn:microsoft.com/office/officeart/2005/8/layout/vList2"/>
    <dgm:cxn modelId="{2C65F5EA-E678-4B44-8042-26BEEE6DAD61}" type="presParOf" srcId="{ABFA9117-D46B-4E74-9687-44B5EA82C281}" destId="{E9426267-6687-4594-B977-C61D624FD604}" srcOrd="2" destOrd="0" presId="urn:microsoft.com/office/officeart/2005/8/layout/vList2"/>
    <dgm:cxn modelId="{189CCBB1-DCD2-49BC-8C46-3E6DFF5F83CE}" type="presParOf" srcId="{ABFA9117-D46B-4E74-9687-44B5EA82C281}" destId="{CA1B5A1D-F99B-4786-97AF-11E8342F86BD}" srcOrd="3" destOrd="0" presId="urn:microsoft.com/office/officeart/2005/8/layout/vList2"/>
    <dgm:cxn modelId="{9DA0617C-6479-4E15-8983-F3E0E854F2F6}" type="presParOf" srcId="{ABFA9117-D46B-4E74-9687-44B5EA82C281}" destId="{F478B061-5D8A-43CE-9A66-A08B177A9491}" srcOrd="4" destOrd="0" presId="urn:microsoft.com/office/officeart/2005/8/layout/vList2"/>
    <dgm:cxn modelId="{FD98E906-6BB3-45A0-9995-88D36117F989}" type="presParOf" srcId="{ABFA9117-D46B-4E74-9687-44B5EA82C281}" destId="{260032BD-AA89-4BF5-ABD2-760EAD7E5310}" srcOrd="5" destOrd="0" presId="urn:microsoft.com/office/officeart/2005/8/layout/vList2"/>
    <dgm:cxn modelId="{B96A3422-CD4C-4CFB-8958-CED3466EAF2A}" type="presParOf" srcId="{ABFA9117-D46B-4E74-9687-44B5EA82C281}" destId="{58C127ED-A2B3-4303-824C-7A3E35D0EE9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68728051-0673-41C1-B437-59C024EC5D17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en-IN"/>
        </a:p>
      </dgm:t>
    </dgm:pt>
    <dgm:pt modelId="{20851930-9C68-44DD-938B-AFCD28927976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This period saw remarkable growth in the process of development of banks with the liberalization of economic policies. </a:t>
          </a:r>
          <a:endParaRPr lang="en-IN" dirty="0">
            <a:solidFill>
              <a:schemeClr val="tx1"/>
            </a:solidFill>
          </a:endParaRPr>
        </a:p>
      </dgm:t>
    </dgm:pt>
    <dgm:pt modelId="{46390E62-CE79-43D2-8EA9-E50499E77151}" type="parTrans" cxnId="{8AE1D7B6-97CE-4084-BCEE-DE68487D99F3}">
      <dgm:prSet/>
      <dgm:spPr/>
      <dgm:t>
        <a:bodyPr/>
        <a:lstStyle/>
        <a:p>
          <a:endParaRPr lang="en-IN"/>
        </a:p>
      </dgm:t>
    </dgm:pt>
    <dgm:pt modelId="{774804CF-990E-4DAA-BE0D-0399D7CA779B}" type="sibTrans" cxnId="{8AE1D7B6-97CE-4084-BCEE-DE68487D99F3}">
      <dgm:prSet/>
      <dgm:spPr/>
      <dgm:t>
        <a:bodyPr/>
        <a:lstStyle/>
        <a:p>
          <a:endParaRPr lang="en-IN"/>
        </a:p>
      </dgm:t>
    </dgm:pt>
    <dgm:pt modelId="{2F7DBE1F-C7BE-4C4B-9FCF-1AA679AC490B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Even after nationalization and the subsequent regulations that followed, a large portion of masses is untouched by the banking services.</a:t>
          </a:r>
          <a:endParaRPr lang="en-IN" dirty="0">
            <a:solidFill>
              <a:schemeClr val="tx1"/>
            </a:solidFill>
          </a:endParaRPr>
        </a:p>
      </dgm:t>
    </dgm:pt>
    <dgm:pt modelId="{7CC94034-FBCD-4070-AE5A-585425CF1761}" type="parTrans" cxnId="{88F9E3EC-91E4-4C18-9655-DA627E5A6B50}">
      <dgm:prSet/>
      <dgm:spPr/>
      <dgm:t>
        <a:bodyPr/>
        <a:lstStyle/>
        <a:p>
          <a:endParaRPr lang="en-IN"/>
        </a:p>
      </dgm:t>
    </dgm:pt>
    <dgm:pt modelId="{C93AE235-F81F-4AF7-9446-21B34EC1DF61}" type="sibTrans" cxnId="{88F9E3EC-91E4-4C18-9655-DA627E5A6B50}">
      <dgm:prSet/>
      <dgm:spPr/>
      <dgm:t>
        <a:bodyPr/>
        <a:lstStyle/>
        <a:p>
          <a:endParaRPr lang="en-IN"/>
        </a:p>
      </dgm:t>
    </dgm:pt>
    <dgm:pt modelId="{25B94D59-47C2-48CF-8EE8-856D7B194A2D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Considering this, in 1991, the </a:t>
          </a:r>
          <a:r>
            <a:rPr lang="en-IN" dirty="0" err="1" smtClean="0">
              <a:solidFill>
                <a:schemeClr val="tx1"/>
              </a:solidFill>
            </a:rPr>
            <a:t>Narasimham</a:t>
          </a:r>
          <a:r>
            <a:rPr lang="en-IN" dirty="0" smtClean="0">
              <a:solidFill>
                <a:schemeClr val="tx1"/>
              </a:solidFill>
            </a:rPr>
            <a:t> committee gave its recommendation i.e. to allow the entry of private sector players into the banking system.</a:t>
          </a:r>
          <a:endParaRPr lang="en-IN" dirty="0">
            <a:solidFill>
              <a:schemeClr val="tx1"/>
            </a:solidFill>
          </a:endParaRPr>
        </a:p>
      </dgm:t>
    </dgm:pt>
    <dgm:pt modelId="{BF845416-C633-4ACF-89BD-53B731C87792}" type="parTrans" cxnId="{F396D230-E2C9-44B5-AA35-374097CE3EF8}">
      <dgm:prSet/>
      <dgm:spPr/>
      <dgm:t>
        <a:bodyPr/>
        <a:lstStyle/>
        <a:p>
          <a:endParaRPr lang="en-IN"/>
        </a:p>
      </dgm:t>
    </dgm:pt>
    <dgm:pt modelId="{2A6D3134-C357-48F8-9DC9-C7EACB39E08E}" type="sibTrans" cxnId="{F396D230-E2C9-44B5-AA35-374097CE3EF8}">
      <dgm:prSet/>
      <dgm:spPr/>
      <dgm:t>
        <a:bodyPr/>
        <a:lstStyle/>
        <a:p>
          <a:endParaRPr lang="en-IN"/>
        </a:p>
      </dgm:t>
    </dgm:pt>
    <dgm:pt modelId="{31E976C1-D9B1-4004-929A-A805AE342138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Following this, RBI gave license to 10 private entities, out of which few survived the market demands, which are- ICICI, HDFC, Axis Bank, </a:t>
          </a:r>
          <a:r>
            <a:rPr lang="en-IN" dirty="0" err="1" smtClean="0">
              <a:solidFill>
                <a:schemeClr val="tx1"/>
              </a:solidFill>
            </a:rPr>
            <a:t>IndusInd</a:t>
          </a:r>
          <a:r>
            <a:rPr lang="en-IN" dirty="0" smtClean="0">
              <a:solidFill>
                <a:schemeClr val="tx1"/>
              </a:solidFill>
            </a:rPr>
            <a:t> Bank, DCB.</a:t>
          </a:r>
          <a:endParaRPr lang="en-IN" dirty="0">
            <a:solidFill>
              <a:schemeClr val="tx1"/>
            </a:solidFill>
          </a:endParaRPr>
        </a:p>
      </dgm:t>
    </dgm:pt>
    <dgm:pt modelId="{3A2DF3EE-61DD-41C8-A993-EC6D35361397}" type="parTrans" cxnId="{B4C59EDD-1612-43B8-A8DC-C2629CB009B4}">
      <dgm:prSet/>
      <dgm:spPr/>
      <dgm:t>
        <a:bodyPr/>
        <a:lstStyle/>
        <a:p>
          <a:endParaRPr lang="en-IN"/>
        </a:p>
      </dgm:t>
    </dgm:pt>
    <dgm:pt modelId="{CB17369A-9C45-4156-B890-E99060EB9D4B}" type="sibTrans" cxnId="{B4C59EDD-1612-43B8-A8DC-C2629CB009B4}">
      <dgm:prSet/>
      <dgm:spPr/>
      <dgm:t>
        <a:bodyPr/>
        <a:lstStyle/>
        <a:p>
          <a:endParaRPr lang="en-IN"/>
        </a:p>
      </dgm:t>
    </dgm:pt>
    <dgm:pt modelId="{ECE477D3-19AB-4A3F-936F-A0EBAAB153B4}" type="pres">
      <dgm:prSet presAssocID="{68728051-0673-41C1-B437-59C024EC5D1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1C390D6C-3F87-41FC-B533-C5472D1F32D8}" type="pres">
      <dgm:prSet presAssocID="{20851930-9C68-44DD-938B-AFCD2892797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5B312E9-9205-4382-BB79-AEABDA3B7C08}" type="pres">
      <dgm:prSet presAssocID="{774804CF-990E-4DAA-BE0D-0399D7CA779B}" presName="spacer" presStyleCnt="0"/>
      <dgm:spPr/>
    </dgm:pt>
    <dgm:pt modelId="{B559F41F-8D68-4413-A2F7-96460042942F}" type="pres">
      <dgm:prSet presAssocID="{2F7DBE1F-C7BE-4C4B-9FCF-1AA679AC490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C6BDAE3-A798-401B-B9D8-938DC40DCEE9}" type="pres">
      <dgm:prSet presAssocID="{C93AE235-F81F-4AF7-9446-21B34EC1DF61}" presName="spacer" presStyleCnt="0"/>
      <dgm:spPr/>
    </dgm:pt>
    <dgm:pt modelId="{0D46AA72-B32B-498C-B091-D24396D74C92}" type="pres">
      <dgm:prSet presAssocID="{25B94D59-47C2-48CF-8EE8-856D7B194A2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E688540-DC61-4F1F-B182-F1A0957EAFAF}" type="pres">
      <dgm:prSet presAssocID="{2A6D3134-C357-48F8-9DC9-C7EACB39E08E}" presName="spacer" presStyleCnt="0"/>
      <dgm:spPr/>
    </dgm:pt>
    <dgm:pt modelId="{603C0DB3-3FC6-4F76-8E72-E4758755669E}" type="pres">
      <dgm:prSet presAssocID="{31E976C1-D9B1-4004-929A-A805AE34213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AF023165-A540-4A25-9421-8840D12B819C}" type="presOf" srcId="{68728051-0673-41C1-B437-59C024EC5D17}" destId="{ECE477D3-19AB-4A3F-936F-A0EBAAB153B4}" srcOrd="0" destOrd="0" presId="urn:microsoft.com/office/officeart/2005/8/layout/vList2"/>
    <dgm:cxn modelId="{8AE1D7B6-97CE-4084-BCEE-DE68487D99F3}" srcId="{68728051-0673-41C1-B437-59C024EC5D17}" destId="{20851930-9C68-44DD-938B-AFCD28927976}" srcOrd="0" destOrd="0" parTransId="{46390E62-CE79-43D2-8EA9-E50499E77151}" sibTransId="{774804CF-990E-4DAA-BE0D-0399D7CA779B}"/>
    <dgm:cxn modelId="{F3A42B06-7A9D-4255-B005-88208C009F12}" type="presOf" srcId="{20851930-9C68-44DD-938B-AFCD28927976}" destId="{1C390D6C-3F87-41FC-B533-C5472D1F32D8}" srcOrd="0" destOrd="0" presId="urn:microsoft.com/office/officeart/2005/8/layout/vList2"/>
    <dgm:cxn modelId="{F396D230-E2C9-44B5-AA35-374097CE3EF8}" srcId="{68728051-0673-41C1-B437-59C024EC5D17}" destId="{25B94D59-47C2-48CF-8EE8-856D7B194A2D}" srcOrd="2" destOrd="0" parTransId="{BF845416-C633-4ACF-89BD-53B731C87792}" sibTransId="{2A6D3134-C357-48F8-9DC9-C7EACB39E08E}"/>
    <dgm:cxn modelId="{70DBA00A-185C-4536-ACE5-41D4F7E6A4D0}" type="presOf" srcId="{2F7DBE1F-C7BE-4C4B-9FCF-1AA679AC490B}" destId="{B559F41F-8D68-4413-A2F7-96460042942F}" srcOrd="0" destOrd="0" presId="urn:microsoft.com/office/officeart/2005/8/layout/vList2"/>
    <dgm:cxn modelId="{691C509F-C353-41DE-A3D9-FCD3CD229699}" type="presOf" srcId="{31E976C1-D9B1-4004-929A-A805AE342138}" destId="{603C0DB3-3FC6-4F76-8E72-E4758755669E}" srcOrd="0" destOrd="0" presId="urn:microsoft.com/office/officeart/2005/8/layout/vList2"/>
    <dgm:cxn modelId="{B4C59EDD-1612-43B8-A8DC-C2629CB009B4}" srcId="{68728051-0673-41C1-B437-59C024EC5D17}" destId="{31E976C1-D9B1-4004-929A-A805AE342138}" srcOrd="3" destOrd="0" parTransId="{3A2DF3EE-61DD-41C8-A993-EC6D35361397}" sibTransId="{CB17369A-9C45-4156-B890-E99060EB9D4B}"/>
    <dgm:cxn modelId="{395DC7C0-6225-4879-9A1B-49BF8A49892B}" type="presOf" srcId="{25B94D59-47C2-48CF-8EE8-856D7B194A2D}" destId="{0D46AA72-B32B-498C-B091-D24396D74C92}" srcOrd="0" destOrd="0" presId="urn:microsoft.com/office/officeart/2005/8/layout/vList2"/>
    <dgm:cxn modelId="{88F9E3EC-91E4-4C18-9655-DA627E5A6B50}" srcId="{68728051-0673-41C1-B437-59C024EC5D17}" destId="{2F7DBE1F-C7BE-4C4B-9FCF-1AA679AC490B}" srcOrd="1" destOrd="0" parTransId="{7CC94034-FBCD-4070-AE5A-585425CF1761}" sibTransId="{C93AE235-F81F-4AF7-9446-21B34EC1DF61}"/>
    <dgm:cxn modelId="{87D5BCCE-B6E5-491F-80AF-2410A9454EF7}" type="presParOf" srcId="{ECE477D3-19AB-4A3F-936F-A0EBAAB153B4}" destId="{1C390D6C-3F87-41FC-B533-C5472D1F32D8}" srcOrd="0" destOrd="0" presId="urn:microsoft.com/office/officeart/2005/8/layout/vList2"/>
    <dgm:cxn modelId="{1A89B13C-92FE-484D-9584-DCD68E79079E}" type="presParOf" srcId="{ECE477D3-19AB-4A3F-936F-A0EBAAB153B4}" destId="{85B312E9-9205-4382-BB79-AEABDA3B7C08}" srcOrd="1" destOrd="0" presId="urn:microsoft.com/office/officeart/2005/8/layout/vList2"/>
    <dgm:cxn modelId="{BEE20335-6D14-4AB1-A09B-FFBC862CC0D1}" type="presParOf" srcId="{ECE477D3-19AB-4A3F-936F-A0EBAAB153B4}" destId="{B559F41F-8D68-4413-A2F7-96460042942F}" srcOrd="2" destOrd="0" presId="urn:microsoft.com/office/officeart/2005/8/layout/vList2"/>
    <dgm:cxn modelId="{67948D3F-8C74-4C27-9AA9-42A82EFE4ADB}" type="presParOf" srcId="{ECE477D3-19AB-4A3F-936F-A0EBAAB153B4}" destId="{1C6BDAE3-A798-401B-B9D8-938DC40DCEE9}" srcOrd="3" destOrd="0" presId="urn:microsoft.com/office/officeart/2005/8/layout/vList2"/>
    <dgm:cxn modelId="{82DC59DC-E2B1-4629-A184-50D9F72D4355}" type="presParOf" srcId="{ECE477D3-19AB-4A3F-936F-A0EBAAB153B4}" destId="{0D46AA72-B32B-498C-B091-D24396D74C92}" srcOrd="4" destOrd="0" presId="urn:microsoft.com/office/officeart/2005/8/layout/vList2"/>
    <dgm:cxn modelId="{5E8355A4-7C81-4473-A37B-020EF13BDDC9}" type="presParOf" srcId="{ECE477D3-19AB-4A3F-936F-A0EBAAB153B4}" destId="{3E688540-DC61-4F1F-B182-F1A0957EAFAF}" srcOrd="5" destOrd="0" presId="urn:microsoft.com/office/officeart/2005/8/layout/vList2"/>
    <dgm:cxn modelId="{AD6B4C40-1B6E-44A7-82D0-4F0B0D45F8C6}" type="presParOf" srcId="{ECE477D3-19AB-4A3F-936F-A0EBAAB153B4}" destId="{603C0DB3-3FC6-4F76-8E72-E4758755669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1C3295-B51C-4A6B-8F03-866590F77019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IN"/>
        </a:p>
      </dgm:t>
    </dgm:pt>
    <dgm:pt modelId="{6B2EE3D7-F021-43BB-8D81-FF262C9235FA}">
      <dgm:prSet/>
      <dgm:spPr/>
      <dgm:t>
        <a:bodyPr/>
        <a:lstStyle/>
        <a:p>
          <a:pPr rtl="0"/>
          <a:r>
            <a:rPr lang="en-IN" dirty="0" smtClean="0"/>
            <a:t>Commercial Banking commands a major share in the total banking organisation.</a:t>
          </a:r>
          <a:endParaRPr lang="en-IN" dirty="0"/>
        </a:p>
      </dgm:t>
    </dgm:pt>
    <dgm:pt modelId="{A28B54ED-8FFD-4668-A127-C25A50186B6C}" type="parTrans" cxnId="{0013B864-AEC6-41D3-A71A-BC69F79CCDF7}">
      <dgm:prSet/>
      <dgm:spPr/>
      <dgm:t>
        <a:bodyPr/>
        <a:lstStyle/>
        <a:p>
          <a:endParaRPr lang="en-IN"/>
        </a:p>
      </dgm:t>
    </dgm:pt>
    <dgm:pt modelId="{67D28F3B-78F2-49F9-9184-48D7DDAAA160}" type="sibTrans" cxnId="{0013B864-AEC6-41D3-A71A-BC69F79CCDF7}">
      <dgm:prSet/>
      <dgm:spPr/>
      <dgm:t>
        <a:bodyPr/>
        <a:lstStyle/>
        <a:p>
          <a:endParaRPr lang="en-IN"/>
        </a:p>
      </dgm:t>
    </dgm:pt>
    <dgm:pt modelId="{EFCA4CC4-5E67-448F-AD50-4CA7BB94C5B6}">
      <dgm:prSet/>
      <dgm:spPr/>
      <dgm:t>
        <a:bodyPr/>
        <a:lstStyle/>
        <a:p>
          <a:pPr rtl="0"/>
          <a:r>
            <a:rPr lang="en-IN" dirty="0" smtClean="0"/>
            <a:t>Commercial Banks are governed by the Banking Regulation Act,1949.</a:t>
          </a:r>
          <a:endParaRPr lang="en-IN" dirty="0"/>
        </a:p>
      </dgm:t>
    </dgm:pt>
    <dgm:pt modelId="{2495FA2F-A65A-448D-A913-FCAE75D72F1D}" type="parTrans" cxnId="{8E2C77EC-024B-439A-8D39-123AD7635309}">
      <dgm:prSet/>
      <dgm:spPr/>
      <dgm:t>
        <a:bodyPr/>
        <a:lstStyle/>
        <a:p>
          <a:endParaRPr lang="en-IN"/>
        </a:p>
      </dgm:t>
    </dgm:pt>
    <dgm:pt modelId="{20DFA7DC-6544-406D-A9E0-88C659DA5A9F}" type="sibTrans" cxnId="{8E2C77EC-024B-439A-8D39-123AD7635309}">
      <dgm:prSet/>
      <dgm:spPr/>
      <dgm:t>
        <a:bodyPr/>
        <a:lstStyle/>
        <a:p>
          <a:endParaRPr lang="en-IN"/>
        </a:p>
      </dgm:t>
    </dgm:pt>
    <dgm:pt modelId="{2EA91C4D-B14E-4F20-A9C5-9DD3623FFB4D}">
      <dgm:prSet/>
      <dgm:spPr/>
      <dgm:t>
        <a:bodyPr/>
        <a:lstStyle/>
        <a:p>
          <a:pPr rtl="0"/>
          <a:r>
            <a:rPr lang="en-IN" dirty="0" smtClean="0"/>
            <a:t>Commercial Bank runs on commercial line that is to earn profits.</a:t>
          </a:r>
          <a:endParaRPr lang="en-IN" dirty="0"/>
        </a:p>
      </dgm:t>
    </dgm:pt>
    <dgm:pt modelId="{89BC3961-1BD1-4207-A960-AFD9273E42FB}" type="parTrans" cxnId="{486F343A-44D0-4096-AC1E-C26E24EBAC35}">
      <dgm:prSet/>
      <dgm:spPr/>
      <dgm:t>
        <a:bodyPr/>
        <a:lstStyle/>
        <a:p>
          <a:endParaRPr lang="en-IN"/>
        </a:p>
      </dgm:t>
    </dgm:pt>
    <dgm:pt modelId="{CFBF74FE-B304-457F-BA8F-0BEF1CB11764}" type="sibTrans" cxnId="{486F343A-44D0-4096-AC1E-C26E24EBAC35}">
      <dgm:prSet/>
      <dgm:spPr/>
      <dgm:t>
        <a:bodyPr/>
        <a:lstStyle/>
        <a:p>
          <a:endParaRPr lang="en-IN"/>
        </a:p>
      </dgm:t>
    </dgm:pt>
    <dgm:pt modelId="{2E40A82A-2DAD-467B-B227-C5877AD4A487}">
      <dgm:prSet/>
      <dgm:spPr/>
      <dgm:t>
        <a:bodyPr/>
        <a:lstStyle/>
        <a:p>
          <a:pPr rtl="0"/>
          <a:r>
            <a:rPr lang="en-IN" dirty="0" smtClean="0"/>
            <a:t>Commercial Bank accepts deposits from the public , makes funds available to those who need them &amp; helps in the remittance of money from one place to another.</a:t>
          </a:r>
          <a:endParaRPr lang="en-IN" dirty="0"/>
        </a:p>
      </dgm:t>
    </dgm:pt>
    <dgm:pt modelId="{90E13CE9-800C-49D9-8D39-387D854B272B}" type="parTrans" cxnId="{1EA27AD2-27CC-4773-8C03-42B1230862BA}">
      <dgm:prSet/>
      <dgm:spPr/>
    </dgm:pt>
    <dgm:pt modelId="{DF74E3DC-8198-4BC8-82DD-0D9DAE76AA46}" type="sibTrans" cxnId="{1EA27AD2-27CC-4773-8C03-42B1230862BA}">
      <dgm:prSet/>
      <dgm:spPr/>
    </dgm:pt>
    <dgm:pt modelId="{372ACA23-DF3B-47D0-B7C8-CE8F4BD2BF62}" type="pres">
      <dgm:prSet presAssocID="{561C3295-B51C-4A6B-8F03-866590F770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EA0AA859-9117-41DF-9D2D-1C0122984056}" type="pres">
      <dgm:prSet presAssocID="{2E40A82A-2DAD-467B-B227-C5877AD4A48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9288CFA-8B6D-4A4D-A4B3-AF38C56A869B}" type="pres">
      <dgm:prSet presAssocID="{DF74E3DC-8198-4BC8-82DD-0D9DAE76AA46}" presName="spacer" presStyleCnt="0"/>
      <dgm:spPr/>
    </dgm:pt>
    <dgm:pt modelId="{5124EB61-23F2-43CF-8527-81A5513D36E1}" type="pres">
      <dgm:prSet presAssocID="{6B2EE3D7-F021-43BB-8D81-FF262C9235F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BA1D998-E1A9-4F8B-9E56-B0C5EE6F9CA7}" type="pres">
      <dgm:prSet presAssocID="{67D28F3B-78F2-49F9-9184-48D7DDAAA160}" presName="spacer" presStyleCnt="0"/>
      <dgm:spPr/>
    </dgm:pt>
    <dgm:pt modelId="{E8D6A997-02ED-4817-B1CD-D26FC7258619}" type="pres">
      <dgm:prSet presAssocID="{EFCA4CC4-5E67-448F-AD50-4CA7BB94C5B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80D04F1-FAFF-4A0A-B24E-6C793A293988}" type="pres">
      <dgm:prSet presAssocID="{20DFA7DC-6544-406D-A9E0-88C659DA5A9F}" presName="spacer" presStyleCnt="0"/>
      <dgm:spPr/>
    </dgm:pt>
    <dgm:pt modelId="{B618FA14-CC21-48BD-875B-49BA339FB307}" type="pres">
      <dgm:prSet presAssocID="{2EA91C4D-B14E-4F20-A9C5-9DD3623FFB4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486F343A-44D0-4096-AC1E-C26E24EBAC35}" srcId="{561C3295-B51C-4A6B-8F03-866590F77019}" destId="{2EA91C4D-B14E-4F20-A9C5-9DD3623FFB4D}" srcOrd="3" destOrd="0" parTransId="{89BC3961-1BD1-4207-A960-AFD9273E42FB}" sibTransId="{CFBF74FE-B304-457F-BA8F-0BEF1CB11764}"/>
    <dgm:cxn modelId="{8AEEA8BD-A361-4070-90B8-6F07ABBE8379}" type="presOf" srcId="{2EA91C4D-B14E-4F20-A9C5-9DD3623FFB4D}" destId="{B618FA14-CC21-48BD-875B-49BA339FB307}" srcOrd="0" destOrd="0" presId="urn:microsoft.com/office/officeart/2005/8/layout/vList2"/>
    <dgm:cxn modelId="{0680C60F-B86C-44CA-BC3C-42659189D499}" type="presOf" srcId="{561C3295-B51C-4A6B-8F03-866590F77019}" destId="{372ACA23-DF3B-47D0-B7C8-CE8F4BD2BF62}" srcOrd="0" destOrd="0" presId="urn:microsoft.com/office/officeart/2005/8/layout/vList2"/>
    <dgm:cxn modelId="{1EA27AD2-27CC-4773-8C03-42B1230862BA}" srcId="{561C3295-B51C-4A6B-8F03-866590F77019}" destId="{2E40A82A-2DAD-467B-B227-C5877AD4A487}" srcOrd="0" destOrd="0" parTransId="{90E13CE9-800C-49D9-8D39-387D854B272B}" sibTransId="{DF74E3DC-8198-4BC8-82DD-0D9DAE76AA46}"/>
    <dgm:cxn modelId="{DDDE2693-2FF3-4529-A944-E7CA074E5514}" type="presOf" srcId="{EFCA4CC4-5E67-448F-AD50-4CA7BB94C5B6}" destId="{E8D6A997-02ED-4817-B1CD-D26FC7258619}" srcOrd="0" destOrd="0" presId="urn:microsoft.com/office/officeart/2005/8/layout/vList2"/>
    <dgm:cxn modelId="{8E2C77EC-024B-439A-8D39-123AD7635309}" srcId="{561C3295-B51C-4A6B-8F03-866590F77019}" destId="{EFCA4CC4-5E67-448F-AD50-4CA7BB94C5B6}" srcOrd="2" destOrd="0" parTransId="{2495FA2F-A65A-448D-A913-FCAE75D72F1D}" sibTransId="{20DFA7DC-6544-406D-A9E0-88C659DA5A9F}"/>
    <dgm:cxn modelId="{0013B864-AEC6-41D3-A71A-BC69F79CCDF7}" srcId="{561C3295-B51C-4A6B-8F03-866590F77019}" destId="{6B2EE3D7-F021-43BB-8D81-FF262C9235FA}" srcOrd="1" destOrd="0" parTransId="{A28B54ED-8FFD-4668-A127-C25A50186B6C}" sibTransId="{67D28F3B-78F2-49F9-9184-48D7DDAAA160}"/>
    <dgm:cxn modelId="{9E044654-F5F2-43BD-A5A5-BBF5758204BE}" type="presOf" srcId="{6B2EE3D7-F021-43BB-8D81-FF262C9235FA}" destId="{5124EB61-23F2-43CF-8527-81A5513D36E1}" srcOrd="0" destOrd="0" presId="urn:microsoft.com/office/officeart/2005/8/layout/vList2"/>
    <dgm:cxn modelId="{A727E21B-DD45-4D1E-AB25-55A4C219B13F}" type="presOf" srcId="{2E40A82A-2DAD-467B-B227-C5877AD4A487}" destId="{EA0AA859-9117-41DF-9D2D-1C0122984056}" srcOrd="0" destOrd="0" presId="urn:microsoft.com/office/officeart/2005/8/layout/vList2"/>
    <dgm:cxn modelId="{7100B998-954E-403F-AFE3-DB4A6C3D9F73}" type="presParOf" srcId="{372ACA23-DF3B-47D0-B7C8-CE8F4BD2BF62}" destId="{EA0AA859-9117-41DF-9D2D-1C0122984056}" srcOrd="0" destOrd="0" presId="urn:microsoft.com/office/officeart/2005/8/layout/vList2"/>
    <dgm:cxn modelId="{F07C8B55-DEE3-4634-A3DF-C19BEFC88B96}" type="presParOf" srcId="{372ACA23-DF3B-47D0-B7C8-CE8F4BD2BF62}" destId="{19288CFA-8B6D-4A4D-A4B3-AF38C56A869B}" srcOrd="1" destOrd="0" presId="urn:microsoft.com/office/officeart/2005/8/layout/vList2"/>
    <dgm:cxn modelId="{31257EBB-9069-4279-996E-F3862D6375A3}" type="presParOf" srcId="{372ACA23-DF3B-47D0-B7C8-CE8F4BD2BF62}" destId="{5124EB61-23F2-43CF-8527-81A5513D36E1}" srcOrd="2" destOrd="0" presId="urn:microsoft.com/office/officeart/2005/8/layout/vList2"/>
    <dgm:cxn modelId="{70326E8D-BF81-4AA0-824F-8E368D7954AF}" type="presParOf" srcId="{372ACA23-DF3B-47D0-B7C8-CE8F4BD2BF62}" destId="{BBA1D998-E1A9-4F8B-9E56-B0C5EE6F9CA7}" srcOrd="3" destOrd="0" presId="urn:microsoft.com/office/officeart/2005/8/layout/vList2"/>
    <dgm:cxn modelId="{DDB9C5F6-ACBF-43DD-9C39-5ED52D4D6A72}" type="presParOf" srcId="{372ACA23-DF3B-47D0-B7C8-CE8F4BD2BF62}" destId="{E8D6A997-02ED-4817-B1CD-D26FC7258619}" srcOrd="4" destOrd="0" presId="urn:microsoft.com/office/officeart/2005/8/layout/vList2"/>
    <dgm:cxn modelId="{A75A3655-468F-4E20-B2A2-26F71F621DC6}" type="presParOf" srcId="{372ACA23-DF3B-47D0-B7C8-CE8F4BD2BF62}" destId="{D80D04F1-FAFF-4A0A-B24E-6C793A293988}" srcOrd="5" destOrd="0" presId="urn:microsoft.com/office/officeart/2005/8/layout/vList2"/>
    <dgm:cxn modelId="{F4E75F13-3E15-4E1E-9936-03ABD8FE7913}" type="presParOf" srcId="{372ACA23-DF3B-47D0-B7C8-CE8F4BD2BF62}" destId="{B618FA14-CC21-48BD-875B-49BA339FB30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C91294F-933E-4141-B328-DCF278AFE1AD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IN"/>
        </a:p>
      </dgm:t>
    </dgm:pt>
    <dgm:pt modelId="{18DB49F9-8A4E-412E-BFA9-B844F0A8288A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In 1998, the </a:t>
          </a:r>
          <a:r>
            <a:rPr lang="en-IN" dirty="0" err="1" smtClean="0">
              <a:solidFill>
                <a:schemeClr val="tx1"/>
              </a:solidFill>
            </a:rPr>
            <a:t>Narsimham</a:t>
          </a:r>
          <a:r>
            <a:rPr lang="en-IN" dirty="0" smtClean="0">
              <a:solidFill>
                <a:schemeClr val="tx1"/>
              </a:solidFill>
            </a:rPr>
            <a:t> committee again recommended the entry of more private players. As a result, RBI gave a license to the following </a:t>
          </a:r>
          <a:r>
            <a:rPr lang="en-IN" dirty="0" err="1" smtClean="0">
              <a:solidFill>
                <a:schemeClr val="tx1"/>
              </a:solidFill>
            </a:rPr>
            <a:t>newbies</a:t>
          </a:r>
          <a:r>
            <a:rPr lang="en-IN" dirty="0" smtClean="0">
              <a:solidFill>
                <a:schemeClr val="tx1"/>
              </a:solidFill>
            </a:rPr>
            <a:t>:</a:t>
          </a:r>
          <a:br>
            <a:rPr lang="en-IN" dirty="0" smtClean="0">
              <a:solidFill>
                <a:schemeClr val="tx1"/>
              </a:solidFill>
            </a:rPr>
          </a:br>
          <a:r>
            <a:rPr lang="en-IN" dirty="0" smtClean="0">
              <a:solidFill>
                <a:schemeClr val="tx1"/>
              </a:solidFill>
            </a:rPr>
            <a:t>(a) </a:t>
          </a:r>
          <a:r>
            <a:rPr lang="en-IN" dirty="0" err="1" smtClean="0">
              <a:solidFill>
                <a:schemeClr val="tx1"/>
              </a:solidFill>
            </a:rPr>
            <a:t>Kotak</a:t>
          </a:r>
          <a:r>
            <a:rPr lang="en-IN" dirty="0" smtClean="0">
              <a:solidFill>
                <a:schemeClr val="tx1"/>
              </a:solidFill>
            </a:rPr>
            <a:t> Mahindra Bank (2001)</a:t>
          </a:r>
          <a:br>
            <a:rPr lang="en-IN" dirty="0" smtClean="0">
              <a:solidFill>
                <a:schemeClr val="tx1"/>
              </a:solidFill>
            </a:rPr>
          </a:br>
          <a:r>
            <a:rPr lang="en-IN" dirty="0" smtClean="0">
              <a:solidFill>
                <a:schemeClr val="tx1"/>
              </a:solidFill>
            </a:rPr>
            <a:t>(b)Yes Bank (2004)</a:t>
          </a:r>
          <a:endParaRPr lang="en-IN" dirty="0">
            <a:solidFill>
              <a:schemeClr val="tx1"/>
            </a:solidFill>
          </a:endParaRPr>
        </a:p>
      </dgm:t>
    </dgm:pt>
    <dgm:pt modelId="{0BA782BD-03BA-42E5-BB08-12C6E8E37978}" type="parTrans" cxnId="{C4CC02F6-209C-4D2A-8263-980D60E90FAC}">
      <dgm:prSet/>
      <dgm:spPr/>
      <dgm:t>
        <a:bodyPr/>
        <a:lstStyle/>
        <a:p>
          <a:endParaRPr lang="en-IN"/>
        </a:p>
      </dgm:t>
    </dgm:pt>
    <dgm:pt modelId="{227E02CA-3E20-46F3-B883-698D72EED107}" type="sibTrans" cxnId="{C4CC02F6-209C-4D2A-8263-980D60E90FAC}">
      <dgm:prSet/>
      <dgm:spPr/>
      <dgm:t>
        <a:bodyPr/>
        <a:lstStyle/>
        <a:p>
          <a:endParaRPr lang="en-IN"/>
        </a:p>
      </dgm:t>
    </dgm:pt>
    <dgm:pt modelId="{E12DBE98-9EB5-4597-9130-94F4811EAD59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In 2013-14, the third round of bank licensing took place and in 2015, IDFC bank and </a:t>
          </a:r>
          <a:r>
            <a:rPr lang="en-IN" dirty="0" err="1" smtClean="0">
              <a:solidFill>
                <a:schemeClr val="tx1"/>
              </a:solidFill>
            </a:rPr>
            <a:t>Bandhan</a:t>
          </a:r>
          <a:r>
            <a:rPr lang="en-IN" dirty="0" smtClean="0">
              <a:solidFill>
                <a:schemeClr val="tx1"/>
              </a:solidFill>
            </a:rPr>
            <a:t> Bank emerged.</a:t>
          </a:r>
          <a:endParaRPr lang="en-IN" dirty="0">
            <a:solidFill>
              <a:schemeClr val="tx1"/>
            </a:solidFill>
          </a:endParaRPr>
        </a:p>
      </dgm:t>
    </dgm:pt>
    <dgm:pt modelId="{C44AA704-3E5D-49E6-A98A-976CF9E0E68D}" type="parTrans" cxnId="{10CD4276-1194-4FFE-866A-F7CE9E67CD2C}">
      <dgm:prSet/>
      <dgm:spPr/>
      <dgm:t>
        <a:bodyPr/>
        <a:lstStyle/>
        <a:p>
          <a:endParaRPr lang="en-IN"/>
        </a:p>
      </dgm:t>
    </dgm:pt>
    <dgm:pt modelId="{71780395-B827-4B42-B443-9B9F1FB75BCB}" type="sibTrans" cxnId="{10CD4276-1194-4FFE-866A-F7CE9E67CD2C}">
      <dgm:prSet/>
      <dgm:spPr/>
      <dgm:t>
        <a:bodyPr/>
        <a:lstStyle/>
        <a:p>
          <a:endParaRPr lang="en-IN"/>
        </a:p>
      </dgm:t>
    </dgm:pt>
    <dgm:pt modelId="{CE9C74EF-F8FC-441E-AA9C-A89AFAB54557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In order to further financial inclusion, RBI also proposed to set up 2 new kinds of banks i.e. Payment Banks and Small Banks.</a:t>
          </a:r>
          <a:endParaRPr lang="en-IN" dirty="0">
            <a:solidFill>
              <a:schemeClr val="tx1"/>
            </a:solidFill>
          </a:endParaRPr>
        </a:p>
      </dgm:t>
    </dgm:pt>
    <dgm:pt modelId="{7D6C383A-D8DC-4461-9CDB-B6585730FBA7}" type="parTrans" cxnId="{F4AE184B-D46F-4B94-ACCC-BD745F085C55}">
      <dgm:prSet/>
      <dgm:spPr/>
      <dgm:t>
        <a:bodyPr/>
        <a:lstStyle/>
        <a:p>
          <a:endParaRPr lang="en-IN"/>
        </a:p>
      </dgm:t>
    </dgm:pt>
    <dgm:pt modelId="{D04813BA-FE5F-45B5-B6EF-F7F1C94DAF88}" type="sibTrans" cxnId="{F4AE184B-D46F-4B94-ACCC-BD745F085C55}">
      <dgm:prSet/>
      <dgm:spPr/>
      <dgm:t>
        <a:bodyPr/>
        <a:lstStyle/>
        <a:p>
          <a:endParaRPr lang="en-IN"/>
        </a:p>
      </dgm:t>
    </dgm:pt>
    <dgm:pt modelId="{CC8848E4-BA03-4DAE-A454-722959179EB4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In 2015, RBI gave in-principle licence to 11 entities to launch Payments Bank and granted 'in-principle' approval to the 10 applicants to set up Small Finance Banks. </a:t>
          </a:r>
          <a:endParaRPr lang="en-IN" dirty="0">
            <a:solidFill>
              <a:schemeClr val="tx1"/>
            </a:solidFill>
          </a:endParaRPr>
        </a:p>
      </dgm:t>
    </dgm:pt>
    <dgm:pt modelId="{5482D5DD-FA04-4023-A9D8-4F591C070D09}" type="parTrans" cxnId="{423CFAD0-2486-41B9-9E6E-77A6C42D8B49}">
      <dgm:prSet/>
      <dgm:spPr/>
      <dgm:t>
        <a:bodyPr/>
        <a:lstStyle/>
        <a:p>
          <a:endParaRPr lang="en-IN"/>
        </a:p>
      </dgm:t>
    </dgm:pt>
    <dgm:pt modelId="{DE52CB75-C32C-4ECF-8E3A-C934E6EF0AE8}" type="sibTrans" cxnId="{423CFAD0-2486-41B9-9E6E-77A6C42D8B49}">
      <dgm:prSet/>
      <dgm:spPr/>
      <dgm:t>
        <a:bodyPr/>
        <a:lstStyle/>
        <a:p>
          <a:endParaRPr lang="en-IN"/>
        </a:p>
      </dgm:t>
    </dgm:pt>
    <dgm:pt modelId="{4109B5CC-E4D5-43EB-B989-070DEAEDEBCA}" type="pres">
      <dgm:prSet presAssocID="{BC91294F-933E-4141-B328-DCF278AFE1A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041CE4BF-80AF-4653-A67D-20ACF365723C}" type="pres">
      <dgm:prSet presAssocID="{18DB49F9-8A4E-412E-BFA9-B844F0A8288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4CA0BC9-E894-4C31-ACAB-F715943B3F65}" type="pres">
      <dgm:prSet presAssocID="{227E02CA-3E20-46F3-B883-698D72EED107}" presName="spacer" presStyleCnt="0"/>
      <dgm:spPr/>
    </dgm:pt>
    <dgm:pt modelId="{84BF75F1-F0DF-419E-BF8C-33C6619EEFA9}" type="pres">
      <dgm:prSet presAssocID="{E12DBE98-9EB5-4597-9130-94F4811EAD5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738A864-2B89-4D85-B8AA-C06E8A66B01E}" type="pres">
      <dgm:prSet presAssocID="{71780395-B827-4B42-B443-9B9F1FB75BCB}" presName="spacer" presStyleCnt="0"/>
      <dgm:spPr/>
    </dgm:pt>
    <dgm:pt modelId="{6E25A4F9-5CF7-4B3A-A5F1-2D0C8AA2A6CE}" type="pres">
      <dgm:prSet presAssocID="{CE9C74EF-F8FC-441E-AA9C-A89AFAB54557}" presName="parentText" presStyleLbl="node1" presStyleIdx="2" presStyleCnt="4" custLinFactNeighborY="-50000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8A59D9F-93B5-4A45-BF65-0ACB1A279FA6}" type="pres">
      <dgm:prSet presAssocID="{D04813BA-FE5F-45B5-B6EF-F7F1C94DAF88}" presName="spacer" presStyleCnt="0"/>
      <dgm:spPr/>
    </dgm:pt>
    <dgm:pt modelId="{A432A140-4D82-4A6A-B83C-64FC3C90092D}" type="pres">
      <dgm:prSet presAssocID="{CC8848E4-BA03-4DAE-A454-722959179EB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2B6E027F-2846-4FCD-9FDE-96945261EEAF}" type="presOf" srcId="{18DB49F9-8A4E-412E-BFA9-B844F0A8288A}" destId="{041CE4BF-80AF-4653-A67D-20ACF365723C}" srcOrd="0" destOrd="0" presId="urn:microsoft.com/office/officeart/2005/8/layout/vList2"/>
    <dgm:cxn modelId="{E01DE8E0-70E1-42CD-8848-250E57707CA0}" type="presOf" srcId="{BC91294F-933E-4141-B328-DCF278AFE1AD}" destId="{4109B5CC-E4D5-43EB-B989-070DEAEDEBCA}" srcOrd="0" destOrd="0" presId="urn:microsoft.com/office/officeart/2005/8/layout/vList2"/>
    <dgm:cxn modelId="{1249345B-F48B-4588-BA14-ACBC88FC944D}" type="presOf" srcId="{CE9C74EF-F8FC-441E-AA9C-A89AFAB54557}" destId="{6E25A4F9-5CF7-4B3A-A5F1-2D0C8AA2A6CE}" srcOrd="0" destOrd="0" presId="urn:microsoft.com/office/officeart/2005/8/layout/vList2"/>
    <dgm:cxn modelId="{423CFAD0-2486-41B9-9E6E-77A6C42D8B49}" srcId="{BC91294F-933E-4141-B328-DCF278AFE1AD}" destId="{CC8848E4-BA03-4DAE-A454-722959179EB4}" srcOrd="3" destOrd="0" parTransId="{5482D5DD-FA04-4023-A9D8-4F591C070D09}" sibTransId="{DE52CB75-C32C-4ECF-8E3A-C934E6EF0AE8}"/>
    <dgm:cxn modelId="{10CD4276-1194-4FFE-866A-F7CE9E67CD2C}" srcId="{BC91294F-933E-4141-B328-DCF278AFE1AD}" destId="{E12DBE98-9EB5-4597-9130-94F4811EAD59}" srcOrd="1" destOrd="0" parTransId="{C44AA704-3E5D-49E6-A98A-976CF9E0E68D}" sibTransId="{71780395-B827-4B42-B443-9B9F1FB75BCB}"/>
    <dgm:cxn modelId="{9EE7A68F-8B10-4122-8C94-C99104616232}" type="presOf" srcId="{CC8848E4-BA03-4DAE-A454-722959179EB4}" destId="{A432A140-4D82-4A6A-B83C-64FC3C90092D}" srcOrd="0" destOrd="0" presId="urn:microsoft.com/office/officeart/2005/8/layout/vList2"/>
    <dgm:cxn modelId="{C4CC02F6-209C-4D2A-8263-980D60E90FAC}" srcId="{BC91294F-933E-4141-B328-DCF278AFE1AD}" destId="{18DB49F9-8A4E-412E-BFA9-B844F0A8288A}" srcOrd="0" destOrd="0" parTransId="{0BA782BD-03BA-42E5-BB08-12C6E8E37978}" sibTransId="{227E02CA-3E20-46F3-B883-698D72EED107}"/>
    <dgm:cxn modelId="{FFBD543C-02DD-4EA5-8028-2F1580099312}" type="presOf" srcId="{E12DBE98-9EB5-4597-9130-94F4811EAD59}" destId="{84BF75F1-F0DF-419E-BF8C-33C6619EEFA9}" srcOrd="0" destOrd="0" presId="urn:microsoft.com/office/officeart/2005/8/layout/vList2"/>
    <dgm:cxn modelId="{F4AE184B-D46F-4B94-ACCC-BD745F085C55}" srcId="{BC91294F-933E-4141-B328-DCF278AFE1AD}" destId="{CE9C74EF-F8FC-441E-AA9C-A89AFAB54557}" srcOrd="2" destOrd="0" parTransId="{7D6C383A-D8DC-4461-9CDB-B6585730FBA7}" sibTransId="{D04813BA-FE5F-45B5-B6EF-F7F1C94DAF88}"/>
    <dgm:cxn modelId="{35F5CAC5-024D-4D49-B7B0-DEC8B13FDFC6}" type="presParOf" srcId="{4109B5CC-E4D5-43EB-B989-070DEAEDEBCA}" destId="{041CE4BF-80AF-4653-A67D-20ACF365723C}" srcOrd="0" destOrd="0" presId="urn:microsoft.com/office/officeart/2005/8/layout/vList2"/>
    <dgm:cxn modelId="{EEDA94AF-D04F-4356-A590-4A5475CC3BC8}" type="presParOf" srcId="{4109B5CC-E4D5-43EB-B989-070DEAEDEBCA}" destId="{B4CA0BC9-E894-4C31-ACAB-F715943B3F65}" srcOrd="1" destOrd="0" presId="urn:microsoft.com/office/officeart/2005/8/layout/vList2"/>
    <dgm:cxn modelId="{0729AE9B-3CD9-4D1B-AB78-56BCBEA7A3A9}" type="presParOf" srcId="{4109B5CC-E4D5-43EB-B989-070DEAEDEBCA}" destId="{84BF75F1-F0DF-419E-BF8C-33C6619EEFA9}" srcOrd="2" destOrd="0" presId="urn:microsoft.com/office/officeart/2005/8/layout/vList2"/>
    <dgm:cxn modelId="{D62CA684-B119-4C76-90F5-6BE3B343ECB2}" type="presParOf" srcId="{4109B5CC-E4D5-43EB-B989-070DEAEDEBCA}" destId="{B738A864-2B89-4D85-B8AA-C06E8A66B01E}" srcOrd="3" destOrd="0" presId="urn:microsoft.com/office/officeart/2005/8/layout/vList2"/>
    <dgm:cxn modelId="{E8CE4BFA-CE37-4850-9B93-D09A4A6AEEC8}" type="presParOf" srcId="{4109B5CC-E4D5-43EB-B989-070DEAEDEBCA}" destId="{6E25A4F9-5CF7-4B3A-A5F1-2D0C8AA2A6CE}" srcOrd="4" destOrd="0" presId="urn:microsoft.com/office/officeart/2005/8/layout/vList2"/>
    <dgm:cxn modelId="{2B510F00-F109-4629-A177-505B3FA09DC4}" type="presParOf" srcId="{4109B5CC-E4D5-43EB-B989-070DEAEDEBCA}" destId="{48A59D9F-93B5-4A45-BF65-0ACB1A279FA6}" srcOrd="5" destOrd="0" presId="urn:microsoft.com/office/officeart/2005/8/layout/vList2"/>
    <dgm:cxn modelId="{776BE5A7-F487-4A54-B545-5EE310454817}" type="presParOf" srcId="{4109B5CC-E4D5-43EB-B989-070DEAEDEBCA}" destId="{A432A140-4D82-4A6A-B83C-64FC3C90092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8928FB68-3B32-44E5-AE3F-A9C01478BBE7}" type="doc">
      <dgm:prSet loTypeId="urn:microsoft.com/office/officeart/2005/8/layout/vList2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IN"/>
        </a:p>
      </dgm:t>
    </dgm:pt>
    <dgm:pt modelId="{71DD4E0B-0EDE-4E16-9088-761B8C20C912}">
      <dgm:prSet/>
      <dgm:spPr/>
      <dgm:t>
        <a:bodyPr/>
        <a:lstStyle/>
        <a:p>
          <a:pPr algn="ctr" rtl="0"/>
          <a:r>
            <a:rPr lang="en-IN" b="1" dirty="0" smtClean="0">
              <a:solidFill>
                <a:schemeClr val="tx1"/>
              </a:solidFill>
            </a:rPr>
            <a:t>Primary Function:</a:t>
          </a:r>
        </a:p>
        <a:p>
          <a:pPr algn="just" rtl="0"/>
          <a:r>
            <a:rPr lang="en-IN" dirty="0" smtClean="0">
              <a:solidFill>
                <a:schemeClr val="tx1"/>
              </a:solidFill>
            </a:rPr>
            <a:t>Also called as Traditional or Core Functions.</a:t>
          </a:r>
        </a:p>
        <a:p>
          <a:pPr algn="just" rtl="0"/>
          <a:r>
            <a:rPr lang="en-IN" dirty="0" smtClean="0">
              <a:solidFill>
                <a:schemeClr val="tx1"/>
              </a:solidFill>
            </a:rPr>
            <a:t>1. Receiving Deposits</a:t>
          </a:r>
        </a:p>
        <a:p>
          <a:pPr algn="just" rtl="0"/>
          <a:r>
            <a:rPr lang="en-IN" dirty="0" smtClean="0">
              <a:solidFill>
                <a:schemeClr val="tx1"/>
              </a:solidFill>
            </a:rPr>
            <a:t>2. Lending Funds </a:t>
          </a:r>
          <a:endParaRPr lang="en-IN" dirty="0">
            <a:solidFill>
              <a:schemeClr val="tx1"/>
            </a:solidFill>
          </a:endParaRPr>
        </a:p>
      </dgm:t>
    </dgm:pt>
    <dgm:pt modelId="{A31819DB-6935-45E8-9290-4A62729B847E}" type="parTrans" cxnId="{6F5A46DF-4219-4D1E-95D9-7C0D9EE97C18}">
      <dgm:prSet/>
      <dgm:spPr/>
      <dgm:t>
        <a:bodyPr/>
        <a:lstStyle/>
        <a:p>
          <a:endParaRPr lang="en-IN"/>
        </a:p>
      </dgm:t>
    </dgm:pt>
    <dgm:pt modelId="{60AEE2D6-5946-470E-8978-0344E83CE0AE}" type="sibTrans" cxnId="{6F5A46DF-4219-4D1E-95D9-7C0D9EE97C18}">
      <dgm:prSet/>
      <dgm:spPr/>
      <dgm:t>
        <a:bodyPr/>
        <a:lstStyle/>
        <a:p>
          <a:endParaRPr lang="en-IN"/>
        </a:p>
      </dgm:t>
    </dgm:pt>
    <dgm:pt modelId="{DDB491CE-41E4-488A-A3D2-021C99A0C3C6}">
      <dgm:prSet/>
      <dgm:spPr/>
      <dgm:t>
        <a:bodyPr/>
        <a:lstStyle/>
        <a:p>
          <a:pPr algn="ctr" rtl="0"/>
          <a:r>
            <a:rPr lang="en-IN" b="1" dirty="0" smtClean="0">
              <a:solidFill>
                <a:schemeClr val="tx1"/>
              </a:solidFill>
            </a:rPr>
            <a:t>Secondary Function:</a:t>
          </a:r>
        </a:p>
        <a:p>
          <a:pPr algn="just" rtl="0"/>
          <a:r>
            <a:rPr lang="en-IN" dirty="0" smtClean="0">
              <a:solidFill>
                <a:schemeClr val="tx1"/>
              </a:solidFill>
            </a:rPr>
            <a:t>Commercial banks provides wide variety / range of Financial &amp; Non Financial Services.</a:t>
          </a:r>
        </a:p>
        <a:p>
          <a:pPr algn="just" rtl="0"/>
          <a:r>
            <a:rPr lang="en-IN" dirty="0" smtClean="0">
              <a:solidFill>
                <a:schemeClr val="tx1"/>
              </a:solidFill>
            </a:rPr>
            <a:t>1. Agency Functions / Services</a:t>
          </a:r>
        </a:p>
        <a:p>
          <a:pPr algn="just" rtl="0"/>
          <a:r>
            <a:rPr lang="en-IN" dirty="0" smtClean="0">
              <a:solidFill>
                <a:schemeClr val="tx1"/>
              </a:solidFill>
            </a:rPr>
            <a:t>2. General Utility Services.</a:t>
          </a:r>
          <a:endParaRPr lang="en-IN" dirty="0">
            <a:solidFill>
              <a:schemeClr val="tx1"/>
            </a:solidFill>
          </a:endParaRPr>
        </a:p>
      </dgm:t>
    </dgm:pt>
    <dgm:pt modelId="{0CF84A7B-B82E-4F4C-95C3-9ABA51CDAB78}" type="parTrans" cxnId="{7ABF2694-AEAB-4784-88B9-3E6E63683ED3}">
      <dgm:prSet/>
      <dgm:spPr/>
      <dgm:t>
        <a:bodyPr/>
        <a:lstStyle/>
        <a:p>
          <a:endParaRPr lang="en-IN"/>
        </a:p>
      </dgm:t>
    </dgm:pt>
    <dgm:pt modelId="{9C517F18-4513-4DFC-B3FA-927F5C01DF87}" type="sibTrans" cxnId="{7ABF2694-AEAB-4784-88B9-3E6E63683ED3}">
      <dgm:prSet/>
      <dgm:spPr/>
      <dgm:t>
        <a:bodyPr/>
        <a:lstStyle/>
        <a:p>
          <a:endParaRPr lang="en-IN"/>
        </a:p>
      </dgm:t>
    </dgm:pt>
    <dgm:pt modelId="{411DF336-8AEE-4032-A40B-2E663864C123}" type="pres">
      <dgm:prSet presAssocID="{8928FB68-3B32-44E5-AE3F-A9C01478BBE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BE755078-47D6-41AE-87EA-E4898745A543}" type="pres">
      <dgm:prSet presAssocID="{71DD4E0B-0EDE-4E16-9088-761B8C20C91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023DD4A-BC2B-422D-A45E-E0247C3A86DB}" type="pres">
      <dgm:prSet presAssocID="{60AEE2D6-5946-470E-8978-0344E83CE0AE}" presName="spacer" presStyleCnt="0"/>
      <dgm:spPr/>
    </dgm:pt>
    <dgm:pt modelId="{9F734A4C-2519-4713-A53E-7C5A24B0BB55}" type="pres">
      <dgm:prSet presAssocID="{DDB491CE-41E4-488A-A3D2-021C99A0C3C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D6A1D265-1962-47E2-A9E1-10124BFFA084}" type="presOf" srcId="{DDB491CE-41E4-488A-A3D2-021C99A0C3C6}" destId="{9F734A4C-2519-4713-A53E-7C5A24B0BB55}" srcOrd="0" destOrd="0" presId="urn:microsoft.com/office/officeart/2005/8/layout/vList2"/>
    <dgm:cxn modelId="{BB200B69-DCA2-4888-B9F1-2D57FB632A68}" type="presOf" srcId="{71DD4E0B-0EDE-4E16-9088-761B8C20C912}" destId="{BE755078-47D6-41AE-87EA-E4898745A543}" srcOrd="0" destOrd="0" presId="urn:microsoft.com/office/officeart/2005/8/layout/vList2"/>
    <dgm:cxn modelId="{6F5A46DF-4219-4D1E-95D9-7C0D9EE97C18}" srcId="{8928FB68-3B32-44E5-AE3F-A9C01478BBE7}" destId="{71DD4E0B-0EDE-4E16-9088-761B8C20C912}" srcOrd="0" destOrd="0" parTransId="{A31819DB-6935-45E8-9290-4A62729B847E}" sibTransId="{60AEE2D6-5946-470E-8978-0344E83CE0AE}"/>
    <dgm:cxn modelId="{7ABF2694-AEAB-4784-88B9-3E6E63683ED3}" srcId="{8928FB68-3B32-44E5-AE3F-A9C01478BBE7}" destId="{DDB491CE-41E4-488A-A3D2-021C99A0C3C6}" srcOrd="1" destOrd="0" parTransId="{0CF84A7B-B82E-4F4C-95C3-9ABA51CDAB78}" sibTransId="{9C517F18-4513-4DFC-B3FA-927F5C01DF87}"/>
    <dgm:cxn modelId="{072EA2BE-C05C-4FCD-9CF3-673FA08FC52F}" type="presOf" srcId="{8928FB68-3B32-44E5-AE3F-A9C01478BBE7}" destId="{411DF336-8AEE-4032-A40B-2E663864C123}" srcOrd="0" destOrd="0" presId="urn:microsoft.com/office/officeart/2005/8/layout/vList2"/>
    <dgm:cxn modelId="{83D3F375-075A-4071-ABA7-1EF77DD57814}" type="presParOf" srcId="{411DF336-8AEE-4032-A40B-2E663864C123}" destId="{BE755078-47D6-41AE-87EA-E4898745A543}" srcOrd="0" destOrd="0" presId="urn:microsoft.com/office/officeart/2005/8/layout/vList2"/>
    <dgm:cxn modelId="{5EC5C59D-83EB-42B9-9BBC-9FFF18E46BE2}" type="presParOf" srcId="{411DF336-8AEE-4032-A40B-2E663864C123}" destId="{3023DD4A-BC2B-422D-A45E-E0247C3A86DB}" srcOrd="1" destOrd="0" presId="urn:microsoft.com/office/officeart/2005/8/layout/vList2"/>
    <dgm:cxn modelId="{E80955A2-B8EA-4BF1-BAAE-6C685AE5309A}" type="presParOf" srcId="{411DF336-8AEE-4032-A40B-2E663864C123}" destId="{9F734A4C-2519-4713-A53E-7C5A24B0BB5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B1D4E9EB-5988-4EEB-968C-3573B32F23D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644F948E-E985-49A5-9021-5BC1A1074F49}">
      <dgm:prSet phldrT="[Text]"/>
      <dgm:spPr/>
      <dgm:t>
        <a:bodyPr/>
        <a:lstStyle/>
        <a:p>
          <a:r>
            <a:rPr lang="en-IN" dirty="0" smtClean="0"/>
            <a:t>Primary Function</a:t>
          </a:r>
          <a:endParaRPr lang="en-IN" dirty="0"/>
        </a:p>
      </dgm:t>
    </dgm:pt>
    <dgm:pt modelId="{D9C90CE4-902E-4EAC-9CAA-A0E3C940CEC0}" type="parTrans" cxnId="{AE3D1AF0-01E4-4DF4-9C14-A6343503EF30}">
      <dgm:prSet/>
      <dgm:spPr/>
      <dgm:t>
        <a:bodyPr/>
        <a:lstStyle/>
        <a:p>
          <a:endParaRPr lang="en-IN"/>
        </a:p>
      </dgm:t>
    </dgm:pt>
    <dgm:pt modelId="{6AF0291F-13FF-4F0C-A2F7-C3FDDF4B0C59}" type="sibTrans" cxnId="{AE3D1AF0-01E4-4DF4-9C14-A6343503EF30}">
      <dgm:prSet/>
      <dgm:spPr/>
      <dgm:t>
        <a:bodyPr/>
        <a:lstStyle/>
        <a:p>
          <a:endParaRPr lang="en-IN"/>
        </a:p>
      </dgm:t>
    </dgm:pt>
    <dgm:pt modelId="{B6A39978-321D-4D3E-B16B-E7046E0D6955}">
      <dgm:prSet phldrT="[Text]"/>
      <dgm:spPr/>
      <dgm:t>
        <a:bodyPr/>
        <a:lstStyle/>
        <a:p>
          <a:r>
            <a:rPr lang="en-IN" dirty="0" smtClean="0"/>
            <a:t>Receiving Deposits</a:t>
          </a:r>
          <a:endParaRPr lang="en-IN" dirty="0"/>
        </a:p>
      </dgm:t>
    </dgm:pt>
    <dgm:pt modelId="{EB8C9140-8856-4D48-B429-19297D57A664}" type="parTrans" cxnId="{348B9969-6ED1-495B-B2C3-6AB4D434918A}">
      <dgm:prSet/>
      <dgm:spPr/>
      <dgm:t>
        <a:bodyPr/>
        <a:lstStyle/>
        <a:p>
          <a:endParaRPr lang="en-IN"/>
        </a:p>
      </dgm:t>
    </dgm:pt>
    <dgm:pt modelId="{5686C21B-C0F8-4FD8-B2A4-FCC772F76A71}" type="sibTrans" cxnId="{348B9969-6ED1-495B-B2C3-6AB4D434918A}">
      <dgm:prSet/>
      <dgm:spPr/>
      <dgm:t>
        <a:bodyPr/>
        <a:lstStyle/>
        <a:p>
          <a:endParaRPr lang="en-IN"/>
        </a:p>
      </dgm:t>
    </dgm:pt>
    <dgm:pt modelId="{B6A08A12-156E-4501-86E5-CA8237F629B5}">
      <dgm:prSet phldrT="[Text]"/>
      <dgm:spPr/>
      <dgm:t>
        <a:bodyPr/>
        <a:lstStyle/>
        <a:p>
          <a:r>
            <a:rPr lang="en-IN" dirty="0" smtClean="0"/>
            <a:t>Time Deposits</a:t>
          </a:r>
          <a:endParaRPr lang="en-IN" dirty="0"/>
        </a:p>
      </dgm:t>
    </dgm:pt>
    <dgm:pt modelId="{22B61C0F-B71E-4060-990E-7673C21532BE}" type="parTrans" cxnId="{C09FE16F-81A4-4F84-8BEF-0761440592DF}">
      <dgm:prSet/>
      <dgm:spPr/>
      <dgm:t>
        <a:bodyPr/>
        <a:lstStyle/>
        <a:p>
          <a:endParaRPr lang="en-IN"/>
        </a:p>
      </dgm:t>
    </dgm:pt>
    <dgm:pt modelId="{3B96B29C-EAFD-437F-A6AF-C96343DB5C96}" type="sibTrans" cxnId="{C09FE16F-81A4-4F84-8BEF-0761440592DF}">
      <dgm:prSet/>
      <dgm:spPr/>
      <dgm:t>
        <a:bodyPr/>
        <a:lstStyle/>
        <a:p>
          <a:endParaRPr lang="en-IN"/>
        </a:p>
      </dgm:t>
    </dgm:pt>
    <dgm:pt modelId="{E550B9FE-E9FE-432E-AE92-B6432EBF8BE3}">
      <dgm:prSet phldrT="[Text]"/>
      <dgm:spPr/>
      <dgm:t>
        <a:bodyPr/>
        <a:lstStyle/>
        <a:p>
          <a:r>
            <a:rPr lang="en-IN" dirty="0" smtClean="0"/>
            <a:t>Demand Deposits</a:t>
          </a:r>
          <a:endParaRPr lang="en-IN" dirty="0"/>
        </a:p>
      </dgm:t>
    </dgm:pt>
    <dgm:pt modelId="{BC194D58-2B09-46FD-81C9-9A7C26470204}" type="parTrans" cxnId="{3F7D0D94-1B1B-4BC9-9DA4-DC746000494B}">
      <dgm:prSet/>
      <dgm:spPr/>
      <dgm:t>
        <a:bodyPr/>
        <a:lstStyle/>
        <a:p>
          <a:endParaRPr lang="en-IN"/>
        </a:p>
      </dgm:t>
    </dgm:pt>
    <dgm:pt modelId="{BA6689FB-2D0D-43DF-A673-B8D39748A4F1}" type="sibTrans" cxnId="{3F7D0D94-1B1B-4BC9-9DA4-DC746000494B}">
      <dgm:prSet/>
      <dgm:spPr/>
      <dgm:t>
        <a:bodyPr/>
        <a:lstStyle/>
        <a:p>
          <a:endParaRPr lang="en-IN"/>
        </a:p>
      </dgm:t>
    </dgm:pt>
    <dgm:pt modelId="{3033CF60-F3DB-4029-8373-4B19A872856E}">
      <dgm:prSet phldrT="[Text]"/>
      <dgm:spPr/>
      <dgm:t>
        <a:bodyPr/>
        <a:lstStyle/>
        <a:p>
          <a:r>
            <a:rPr lang="en-IN" dirty="0" smtClean="0"/>
            <a:t>Lending of Funds</a:t>
          </a:r>
          <a:endParaRPr lang="en-IN" dirty="0"/>
        </a:p>
      </dgm:t>
    </dgm:pt>
    <dgm:pt modelId="{DC780144-247E-4940-BC5E-8D99D34B7E6B}" type="parTrans" cxnId="{91C11386-BD50-4646-8CA0-2B2CFF168C0A}">
      <dgm:prSet/>
      <dgm:spPr/>
      <dgm:t>
        <a:bodyPr/>
        <a:lstStyle/>
        <a:p>
          <a:endParaRPr lang="en-IN"/>
        </a:p>
      </dgm:t>
    </dgm:pt>
    <dgm:pt modelId="{615E0661-A918-4BAF-8837-A13863BCEED2}" type="sibTrans" cxnId="{91C11386-BD50-4646-8CA0-2B2CFF168C0A}">
      <dgm:prSet/>
      <dgm:spPr/>
      <dgm:t>
        <a:bodyPr/>
        <a:lstStyle/>
        <a:p>
          <a:endParaRPr lang="en-IN"/>
        </a:p>
      </dgm:t>
    </dgm:pt>
    <dgm:pt modelId="{E329A89E-45F7-4637-980D-EC9A65BCA52D}">
      <dgm:prSet phldrT="[Text]"/>
      <dgm:spPr/>
      <dgm:t>
        <a:bodyPr/>
        <a:lstStyle/>
        <a:p>
          <a:r>
            <a:rPr lang="en-IN" dirty="0" smtClean="0"/>
            <a:t>Overdraft</a:t>
          </a:r>
          <a:endParaRPr lang="en-IN" dirty="0"/>
        </a:p>
      </dgm:t>
    </dgm:pt>
    <dgm:pt modelId="{CE3C4AEC-C40B-41A6-AA9B-BD935FCC1BC8}" type="parTrans" cxnId="{912318CF-0EEA-4F49-B83E-9AEECD547E2D}">
      <dgm:prSet/>
      <dgm:spPr/>
      <dgm:t>
        <a:bodyPr/>
        <a:lstStyle/>
        <a:p>
          <a:endParaRPr lang="en-IN"/>
        </a:p>
      </dgm:t>
    </dgm:pt>
    <dgm:pt modelId="{9E7E0010-3188-411A-BCE0-99B09606C918}" type="sibTrans" cxnId="{912318CF-0EEA-4F49-B83E-9AEECD547E2D}">
      <dgm:prSet/>
      <dgm:spPr/>
      <dgm:t>
        <a:bodyPr/>
        <a:lstStyle/>
        <a:p>
          <a:endParaRPr lang="en-IN"/>
        </a:p>
      </dgm:t>
    </dgm:pt>
    <dgm:pt modelId="{A776B6C4-8AB7-4BAD-AD69-24C80A3571D4}">
      <dgm:prSet/>
      <dgm:spPr/>
      <dgm:t>
        <a:bodyPr/>
        <a:lstStyle/>
        <a:p>
          <a:r>
            <a:rPr lang="en-IN" dirty="0" smtClean="0"/>
            <a:t>Fixed Deposits</a:t>
          </a:r>
          <a:endParaRPr lang="en-IN" dirty="0"/>
        </a:p>
      </dgm:t>
    </dgm:pt>
    <dgm:pt modelId="{49202142-DC74-47AA-99DD-5A2E731B11C9}" type="parTrans" cxnId="{C7B66BEA-330D-422F-A31A-557DC6A90182}">
      <dgm:prSet/>
      <dgm:spPr/>
      <dgm:t>
        <a:bodyPr/>
        <a:lstStyle/>
        <a:p>
          <a:endParaRPr lang="en-IN"/>
        </a:p>
      </dgm:t>
    </dgm:pt>
    <dgm:pt modelId="{885BBA28-B1F3-4E75-9DBC-40791A119652}" type="sibTrans" cxnId="{C7B66BEA-330D-422F-A31A-557DC6A90182}">
      <dgm:prSet/>
      <dgm:spPr/>
      <dgm:t>
        <a:bodyPr/>
        <a:lstStyle/>
        <a:p>
          <a:endParaRPr lang="en-IN"/>
        </a:p>
      </dgm:t>
    </dgm:pt>
    <dgm:pt modelId="{73F7501A-5BE4-43CC-A7DC-ADC15BA85075}">
      <dgm:prSet/>
      <dgm:spPr/>
      <dgm:t>
        <a:bodyPr/>
        <a:lstStyle/>
        <a:p>
          <a:r>
            <a:rPr lang="en-IN" dirty="0" smtClean="0"/>
            <a:t>Recurring Deposits</a:t>
          </a:r>
          <a:endParaRPr lang="en-IN" dirty="0"/>
        </a:p>
      </dgm:t>
    </dgm:pt>
    <dgm:pt modelId="{68B0276C-6524-4128-82C0-C739346DA9B6}" type="parTrans" cxnId="{8215AFA2-2012-4601-8E77-5388044717EA}">
      <dgm:prSet/>
      <dgm:spPr/>
      <dgm:t>
        <a:bodyPr/>
        <a:lstStyle/>
        <a:p>
          <a:endParaRPr lang="en-IN"/>
        </a:p>
      </dgm:t>
    </dgm:pt>
    <dgm:pt modelId="{B9FC25C8-E0B3-41BF-B7B3-D3D74BCB6E9D}" type="sibTrans" cxnId="{8215AFA2-2012-4601-8E77-5388044717EA}">
      <dgm:prSet/>
      <dgm:spPr/>
      <dgm:t>
        <a:bodyPr/>
        <a:lstStyle/>
        <a:p>
          <a:endParaRPr lang="en-IN"/>
        </a:p>
      </dgm:t>
    </dgm:pt>
    <dgm:pt modelId="{9F5BDE96-2F09-467D-AA1A-72FA63D35684}">
      <dgm:prSet/>
      <dgm:spPr/>
      <dgm:t>
        <a:bodyPr/>
        <a:lstStyle/>
        <a:p>
          <a:r>
            <a:rPr lang="en-IN" dirty="0" smtClean="0"/>
            <a:t>Savings a/c</a:t>
          </a:r>
          <a:endParaRPr lang="en-IN" dirty="0"/>
        </a:p>
      </dgm:t>
    </dgm:pt>
    <dgm:pt modelId="{CF0D7475-2510-4A2B-9AC0-1C67E9CDC190}" type="parTrans" cxnId="{E77F9EB6-CA91-4EC7-A4DC-B6B7A8A76F50}">
      <dgm:prSet/>
      <dgm:spPr/>
      <dgm:t>
        <a:bodyPr/>
        <a:lstStyle/>
        <a:p>
          <a:endParaRPr lang="en-IN"/>
        </a:p>
      </dgm:t>
    </dgm:pt>
    <dgm:pt modelId="{1D0C7DD8-8710-47B4-A969-D2FC19309528}" type="sibTrans" cxnId="{E77F9EB6-CA91-4EC7-A4DC-B6B7A8A76F50}">
      <dgm:prSet/>
      <dgm:spPr/>
      <dgm:t>
        <a:bodyPr/>
        <a:lstStyle/>
        <a:p>
          <a:endParaRPr lang="en-IN"/>
        </a:p>
      </dgm:t>
    </dgm:pt>
    <dgm:pt modelId="{FE7C2FE0-DADF-4B8A-A88A-A22C981120D0}">
      <dgm:prSet/>
      <dgm:spPr/>
      <dgm:t>
        <a:bodyPr/>
        <a:lstStyle/>
        <a:p>
          <a:r>
            <a:rPr lang="en-IN" dirty="0" smtClean="0"/>
            <a:t>Current a/c</a:t>
          </a:r>
          <a:endParaRPr lang="en-IN" dirty="0"/>
        </a:p>
      </dgm:t>
    </dgm:pt>
    <dgm:pt modelId="{88DA6242-BDAF-4BD6-BE42-E630CAE59C76}" type="parTrans" cxnId="{B953B4C4-C946-415C-914B-CF35F0205D63}">
      <dgm:prSet/>
      <dgm:spPr/>
      <dgm:t>
        <a:bodyPr/>
        <a:lstStyle/>
        <a:p>
          <a:endParaRPr lang="en-IN"/>
        </a:p>
      </dgm:t>
    </dgm:pt>
    <dgm:pt modelId="{2F3515BE-49DD-4D13-BDF0-FB4427B267C3}" type="sibTrans" cxnId="{B953B4C4-C946-415C-914B-CF35F0205D63}">
      <dgm:prSet/>
      <dgm:spPr/>
      <dgm:t>
        <a:bodyPr/>
        <a:lstStyle/>
        <a:p>
          <a:endParaRPr lang="en-IN"/>
        </a:p>
      </dgm:t>
    </dgm:pt>
    <dgm:pt modelId="{3AD8F626-BA99-4F80-9F46-98395526A2E6}">
      <dgm:prSet phldrT="[Text]"/>
      <dgm:spPr/>
      <dgm:t>
        <a:bodyPr/>
        <a:lstStyle/>
        <a:p>
          <a:r>
            <a:rPr lang="en-IN" dirty="0" smtClean="0"/>
            <a:t>Cash Credits</a:t>
          </a:r>
          <a:endParaRPr lang="en-IN" dirty="0"/>
        </a:p>
      </dgm:t>
    </dgm:pt>
    <dgm:pt modelId="{81B37B1D-C2AE-4E1E-9EE7-71FCDADD1D0F}" type="parTrans" cxnId="{AC1F05CA-8743-409E-ADC5-AAEE5AE8D4B7}">
      <dgm:prSet/>
      <dgm:spPr/>
      <dgm:t>
        <a:bodyPr/>
        <a:lstStyle/>
        <a:p>
          <a:endParaRPr lang="en-IN"/>
        </a:p>
      </dgm:t>
    </dgm:pt>
    <dgm:pt modelId="{6B0499C2-C2F0-4BFE-9ED3-1C11437940E3}" type="sibTrans" cxnId="{AC1F05CA-8743-409E-ADC5-AAEE5AE8D4B7}">
      <dgm:prSet/>
      <dgm:spPr/>
      <dgm:t>
        <a:bodyPr/>
        <a:lstStyle/>
        <a:p>
          <a:endParaRPr lang="en-IN"/>
        </a:p>
      </dgm:t>
    </dgm:pt>
    <dgm:pt modelId="{795AD892-DC84-418B-9CB1-43D4E92EA90B}">
      <dgm:prSet phldrT="[Text]"/>
      <dgm:spPr/>
      <dgm:t>
        <a:bodyPr/>
        <a:lstStyle/>
        <a:p>
          <a:r>
            <a:rPr lang="en-IN" dirty="0" smtClean="0"/>
            <a:t>Loans &amp; Advances</a:t>
          </a:r>
          <a:endParaRPr lang="en-IN" dirty="0"/>
        </a:p>
      </dgm:t>
    </dgm:pt>
    <dgm:pt modelId="{6C66746A-4EFA-4A9D-A692-5598AD23EF81}" type="parTrans" cxnId="{81C29C7C-4375-4055-B0B6-F9CFC3FA0F3B}">
      <dgm:prSet/>
      <dgm:spPr/>
      <dgm:t>
        <a:bodyPr/>
        <a:lstStyle/>
        <a:p>
          <a:endParaRPr lang="en-IN"/>
        </a:p>
      </dgm:t>
    </dgm:pt>
    <dgm:pt modelId="{6D152420-AA4D-4E1C-A972-E6B218104E39}" type="sibTrans" cxnId="{81C29C7C-4375-4055-B0B6-F9CFC3FA0F3B}">
      <dgm:prSet/>
      <dgm:spPr/>
      <dgm:t>
        <a:bodyPr/>
        <a:lstStyle/>
        <a:p>
          <a:endParaRPr lang="en-IN"/>
        </a:p>
      </dgm:t>
    </dgm:pt>
    <dgm:pt modelId="{0D11F691-5445-4D83-B6C9-00B77FBE0E3B}">
      <dgm:prSet phldrT="[Text]"/>
      <dgm:spPr/>
      <dgm:t>
        <a:bodyPr/>
        <a:lstStyle/>
        <a:p>
          <a:r>
            <a:rPr lang="en-IN" dirty="0" smtClean="0"/>
            <a:t>Disc. BOE</a:t>
          </a:r>
          <a:endParaRPr lang="en-IN" dirty="0"/>
        </a:p>
      </dgm:t>
    </dgm:pt>
    <dgm:pt modelId="{317F8F3F-A309-4CA3-ADCE-ED53BA2CAAE2}" type="parTrans" cxnId="{8194FB85-578A-4F88-8E1B-795DDFE757A6}">
      <dgm:prSet/>
      <dgm:spPr/>
      <dgm:t>
        <a:bodyPr/>
        <a:lstStyle/>
        <a:p>
          <a:endParaRPr lang="en-IN"/>
        </a:p>
      </dgm:t>
    </dgm:pt>
    <dgm:pt modelId="{A817C288-9D1B-42A1-A2D7-75B6A9B2D2D7}" type="sibTrans" cxnId="{8194FB85-578A-4F88-8E1B-795DDFE757A6}">
      <dgm:prSet/>
      <dgm:spPr/>
      <dgm:t>
        <a:bodyPr/>
        <a:lstStyle/>
        <a:p>
          <a:endParaRPr lang="en-IN"/>
        </a:p>
      </dgm:t>
    </dgm:pt>
    <dgm:pt modelId="{33441338-4619-4EDC-843F-617C14C1C18D}" type="pres">
      <dgm:prSet presAssocID="{B1D4E9EB-5988-4EEB-968C-3573B32F23D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IN"/>
        </a:p>
      </dgm:t>
    </dgm:pt>
    <dgm:pt modelId="{5B01B554-9B24-4479-A7AE-7A2F2B3C3B71}" type="pres">
      <dgm:prSet presAssocID="{644F948E-E985-49A5-9021-5BC1A1074F49}" presName="hierRoot1" presStyleCnt="0"/>
      <dgm:spPr/>
    </dgm:pt>
    <dgm:pt modelId="{ACCDE970-D561-4FBF-8D75-A62B2E1417AD}" type="pres">
      <dgm:prSet presAssocID="{644F948E-E985-49A5-9021-5BC1A1074F49}" presName="composite" presStyleCnt="0"/>
      <dgm:spPr/>
    </dgm:pt>
    <dgm:pt modelId="{A00A2256-3198-4D03-A42A-373A4902D8DE}" type="pres">
      <dgm:prSet presAssocID="{644F948E-E985-49A5-9021-5BC1A1074F49}" presName="background" presStyleLbl="node0" presStyleIdx="0" presStyleCnt="1"/>
      <dgm:spPr/>
    </dgm:pt>
    <dgm:pt modelId="{1D2493F8-8A54-4FCC-8B94-F70D7FB10E51}" type="pres">
      <dgm:prSet presAssocID="{644F948E-E985-49A5-9021-5BC1A1074F49}" presName="text" presStyleLbl="fgAcc0" presStyleIdx="0" presStyleCnt="1" custLinFactY="-100000" custLinFactNeighborX="-3147" custLinFactNeighborY="-124830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D2434F63-1896-47D6-BE62-BE12E1A4148D}" type="pres">
      <dgm:prSet presAssocID="{644F948E-E985-49A5-9021-5BC1A1074F49}" presName="hierChild2" presStyleCnt="0"/>
      <dgm:spPr/>
    </dgm:pt>
    <dgm:pt modelId="{E3ED1D10-A9A5-42CE-B1F2-CD36F7A686BE}" type="pres">
      <dgm:prSet presAssocID="{EB8C9140-8856-4D48-B429-19297D57A664}" presName="Name10" presStyleLbl="parChTrans1D2" presStyleIdx="0" presStyleCnt="2"/>
      <dgm:spPr/>
      <dgm:t>
        <a:bodyPr/>
        <a:lstStyle/>
        <a:p>
          <a:endParaRPr lang="en-IN"/>
        </a:p>
      </dgm:t>
    </dgm:pt>
    <dgm:pt modelId="{FA1F1171-3943-4426-985B-554E98A91C15}" type="pres">
      <dgm:prSet presAssocID="{B6A39978-321D-4D3E-B16B-E7046E0D6955}" presName="hierRoot2" presStyleCnt="0"/>
      <dgm:spPr/>
    </dgm:pt>
    <dgm:pt modelId="{39BE6425-2531-45B0-BE0E-19C817D2DF64}" type="pres">
      <dgm:prSet presAssocID="{B6A39978-321D-4D3E-B16B-E7046E0D6955}" presName="composite2" presStyleCnt="0"/>
      <dgm:spPr/>
    </dgm:pt>
    <dgm:pt modelId="{757BC28E-0ACB-4062-B01E-7961B1332A09}" type="pres">
      <dgm:prSet presAssocID="{B6A39978-321D-4D3E-B16B-E7046E0D6955}" presName="background2" presStyleLbl="node2" presStyleIdx="0" presStyleCnt="2"/>
      <dgm:spPr/>
    </dgm:pt>
    <dgm:pt modelId="{FE794D83-5EA9-4FA6-864E-5682A311AC58}" type="pres">
      <dgm:prSet presAssocID="{B6A39978-321D-4D3E-B16B-E7046E0D6955}" presName="text2" presStyleLbl="fgAcc2" presStyleIdx="0" presStyleCnt="2" custLinFactY="-75951" custLinFactNeighborX="-10020" custLinFactNeighborY="-100000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A6B24ACA-A7BF-40AA-987D-61A6B06115B2}" type="pres">
      <dgm:prSet presAssocID="{B6A39978-321D-4D3E-B16B-E7046E0D6955}" presName="hierChild3" presStyleCnt="0"/>
      <dgm:spPr/>
    </dgm:pt>
    <dgm:pt modelId="{1E808C1F-6DD0-4B37-9F9C-0196706D1839}" type="pres">
      <dgm:prSet presAssocID="{22B61C0F-B71E-4060-990E-7673C21532BE}" presName="Name17" presStyleLbl="parChTrans1D3" presStyleIdx="0" presStyleCnt="6"/>
      <dgm:spPr/>
      <dgm:t>
        <a:bodyPr/>
        <a:lstStyle/>
        <a:p>
          <a:endParaRPr lang="en-IN"/>
        </a:p>
      </dgm:t>
    </dgm:pt>
    <dgm:pt modelId="{83C5610B-4158-43C4-87A6-46525F6FDBE9}" type="pres">
      <dgm:prSet presAssocID="{B6A08A12-156E-4501-86E5-CA8237F629B5}" presName="hierRoot3" presStyleCnt="0"/>
      <dgm:spPr/>
    </dgm:pt>
    <dgm:pt modelId="{999537DC-6534-426F-8B25-90CA92AB0E38}" type="pres">
      <dgm:prSet presAssocID="{B6A08A12-156E-4501-86E5-CA8237F629B5}" presName="composite3" presStyleCnt="0"/>
      <dgm:spPr/>
    </dgm:pt>
    <dgm:pt modelId="{3D9E912E-E65B-4DC0-AF45-A8E16189465E}" type="pres">
      <dgm:prSet presAssocID="{B6A08A12-156E-4501-86E5-CA8237F629B5}" presName="background3" presStyleLbl="node3" presStyleIdx="0" presStyleCnt="6"/>
      <dgm:spPr/>
    </dgm:pt>
    <dgm:pt modelId="{F16D356E-C95A-4A35-8397-12C12E67BEC5}" type="pres">
      <dgm:prSet presAssocID="{B6A08A12-156E-4501-86E5-CA8237F629B5}" presName="text3" presStyleLbl="fgAcc3" presStyleIdx="0" presStyleCnt="6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E4262591-FD56-42C0-B044-92E3D8E16F26}" type="pres">
      <dgm:prSet presAssocID="{B6A08A12-156E-4501-86E5-CA8237F629B5}" presName="hierChild4" presStyleCnt="0"/>
      <dgm:spPr/>
    </dgm:pt>
    <dgm:pt modelId="{8B0E6591-EE45-448B-8FDE-20C376465B8C}" type="pres">
      <dgm:prSet presAssocID="{49202142-DC74-47AA-99DD-5A2E731B11C9}" presName="Name23" presStyleLbl="parChTrans1D4" presStyleIdx="0" presStyleCnt="4"/>
      <dgm:spPr/>
      <dgm:t>
        <a:bodyPr/>
        <a:lstStyle/>
        <a:p>
          <a:endParaRPr lang="en-IN"/>
        </a:p>
      </dgm:t>
    </dgm:pt>
    <dgm:pt modelId="{767ADDFD-0B8E-4B12-B57D-4172F9E5D3E4}" type="pres">
      <dgm:prSet presAssocID="{A776B6C4-8AB7-4BAD-AD69-24C80A3571D4}" presName="hierRoot4" presStyleCnt="0"/>
      <dgm:spPr/>
    </dgm:pt>
    <dgm:pt modelId="{CB395DF4-777F-4D0B-9593-6B2E877B7059}" type="pres">
      <dgm:prSet presAssocID="{A776B6C4-8AB7-4BAD-AD69-24C80A3571D4}" presName="composite4" presStyleCnt="0"/>
      <dgm:spPr/>
    </dgm:pt>
    <dgm:pt modelId="{187738F2-F40B-4BF4-BCA7-0327C1A14EF9}" type="pres">
      <dgm:prSet presAssocID="{A776B6C4-8AB7-4BAD-AD69-24C80A3571D4}" presName="background4" presStyleLbl="node4" presStyleIdx="0" presStyleCnt="4"/>
      <dgm:spPr/>
    </dgm:pt>
    <dgm:pt modelId="{B38AC8E4-F44D-466F-AA87-BAE39CB262DB}" type="pres">
      <dgm:prSet presAssocID="{A776B6C4-8AB7-4BAD-AD69-24C80A3571D4}" presName="text4" presStyleLbl="fgAcc4" presStyleIdx="0" presStyleCnt="4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70F2EAD2-0B8E-40ED-922F-E6B1A23DE5C6}" type="pres">
      <dgm:prSet presAssocID="{A776B6C4-8AB7-4BAD-AD69-24C80A3571D4}" presName="hierChild5" presStyleCnt="0"/>
      <dgm:spPr/>
    </dgm:pt>
    <dgm:pt modelId="{A4F3FC3A-B380-423D-8B4E-74509AE5555C}" type="pres">
      <dgm:prSet presAssocID="{68B0276C-6524-4128-82C0-C739346DA9B6}" presName="Name23" presStyleLbl="parChTrans1D4" presStyleIdx="1" presStyleCnt="4"/>
      <dgm:spPr/>
      <dgm:t>
        <a:bodyPr/>
        <a:lstStyle/>
        <a:p>
          <a:endParaRPr lang="en-IN"/>
        </a:p>
      </dgm:t>
    </dgm:pt>
    <dgm:pt modelId="{7D70CF8E-0064-4EC0-A39C-78A72F24E658}" type="pres">
      <dgm:prSet presAssocID="{73F7501A-5BE4-43CC-A7DC-ADC15BA85075}" presName="hierRoot4" presStyleCnt="0"/>
      <dgm:spPr/>
    </dgm:pt>
    <dgm:pt modelId="{4CA45F92-5873-4E7F-BDC9-7E83F036F3C5}" type="pres">
      <dgm:prSet presAssocID="{73F7501A-5BE4-43CC-A7DC-ADC15BA85075}" presName="composite4" presStyleCnt="0"/>
      <dgm:spPr/>
    </dgm:pt>
    <dgm:pt modelId="{763CEEA4-47B1-458A-8A17-F7A44CA3F76D}" type="pres">
      <dgm:prSet presAssocID="{73F7501A-5BE4-43CC-A7DC-ADC15BA85075}" presName="background4" presStyleLbl="node4" presStyleIdx="1" presStyleCnt="4"/>
      <dgm:spPr/>
    </dgm:pt>
    <dgm:pt modelId="{C2652547-8CED-4D52-8D42-924222823A2F}" type="pres">
      <dgm:prSet presAssocID="{73F7501A-5BE4-43CC-A7DC-ADC15BA85075}" presName="text4" presStyleLbl="fgAcc4" presStyleIdx="1" presStyleCnt="4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D71C4911-FB79-42EB-9EA0-1CDCC85CDCBB}" type="pres">
      <dgm:prSet presAssocID="{73F7501A-5BE4-43CC-A7DC-ADC15BA85075}" presName="hierChild5" presStyleCnt="0"/>
      <dgm:spPr/>
    </dgm:pt>
    <dgm:pt modelId="{7B842D5C-F3C1-444E-AE85-A3279877E599}" type="pres">
      <dgm:prSet presAssocID="{BC194D58-2B09-46FD-81C9-9A7C26470204}" presName="Name17" presStyleLbl="parChTrans1D3" presStyleIdx="1" presStyleCnt="6"/>
      <dgm:spPr/>
      <dgm:t>
        <a:bodyPr/>
        <a:lstStyle/>
        <a:p>
          <a:endParaRPr lang="en-IN"/>
        </a:p>
      </dgm:t>
    </dgm:pt>
    <dgm:pt modelId="{2484C455-8B48-48BB-8B4B-5628729E83C7}" type="pres">
      <dgm:prSet presAssocID="{E550B9FE-E9FE-432E-AE92-B6432EBF8BE3}" presName="hierRoot3" presStyleCnt="0"/>
      <dgm:spPr/>
    </dgm:pt>
    <dgm:pt modelId="{FF399A00-9863-47A3-BC69-886245555E26}" type="pres">
      <dgm:prSet presAssocID="{E550B9FE-E9FE-432E-AE92-B6432EBF8BE3}" presName="composite3" presStyleCnt="0"/>
      <dgm:spPr/>
    </dgm:pt>
    <dgm:pt modelId="{156937B1-A70B-4125-9E83-66DC69A4EDDE}" type="pres">
      <dgm:prSet presAssocID="{E550B9FE-E9FE-432E-AE92-B6432EBF8BE3}" presName="background3" presStyleLbl="node3" presStyleIdx="1" presStyleCnt="6"/>
      <dgm:spPr/>
    </dgm:pt>
    <dgm:pt modelId="{12AB8169-8AED-4AA0-854C-C9C600D70286}" type="pres">
      <dgm:prSet presAssocID="{E550B9FE-E9FE-432E-AE92-B6432EBF8BE3}" presName="text3" presStyleLbl="fgAcc3" presStyleIdx="1" presStyleCnt="6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4B125B55-445D-49D8-8F2A-B68B6476C0AA}" type="pres">
      <dgm:prSet presAssocID="{E550B9FE-E9FE-432E-AE92-B6432EBF8BE3}" presName="hierChild4" presStyleCnt="0"/>
      <dgm:spPr/>
    </dgm:pt>
    <dgm:pt modelId="{241F6EFF-1C85-4818-AAC6-2A093EA52E04}" type="pres">
      <dgm:prSet presAssocID="{CF0D7475-2510-4A2B-9AC0-1C67E9CDC190}" presName="Name23" presStyleLbl="parChTrans1D4" presStyleIdx="2" presStyleCnt="4"/>
      <dgm:spPr/>
      <dgm:t>
        <a:bodyPr/>
        <a:lstStyle/>
        <a:p>
          <a:endParaRPr lang="en-IN"/>
        </a:p>
      </dgm:t>
    </dgm:pt>
    <dgm:pt modelId="{F67F1F7B-18EA-4E3C-88CA-96F76C454FDC}" type="pres">
      <dgm:prSet presAssocID="{9F5BDE96-2F09-467D-AA1A-72FA63D35684}" presName="hierRoot4" presStyleCnt="0"/>
      <dgm:spPr/>
    </dgm:pt>
    <dgm:pt modelId="{072BA818-9628-4024-BC78-C0E482E355B1}" type="pres">
      <dgm:prSet presAssocID="{9F5BDE96-2F09-467D-AA1A-72FA63D35684}" presName="composite4" presStyleCnt="0"/>
      <dgm:spPr/>
    </dgm:pt>
    <dgm:pt modelId="{5D63064A-7E1B-4605-B831-D193E07D8D37}" type="pres">
      <dgm:prSet presAssocID="{9F5BDE96-2F09-467D-AA1A-72FA63D35684}" presName="background4" presStyleLbl="node4" presStyleIdx="2" presStyleCnt="4"/>
      <dgm:spPr/>
    </dgm:pt>
    <dgm:pt modelId="{CC0A28D1-4F64-4FA5-AC79-9C61625D170F}" type="pres">
      <dgm:prSet presAssocID="{9F5BDE96-2F09-467D-AA1A-72FA63D35684}" presName="text4" presStyleLbl="fgAcc4" presStyleIdx="2" presStyleCnt="4" custLinFactY="66354" custLinFactNeighborX="4343" custLinFactNeighborY="100000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CC0A5C59-2B4C-4C13-9782-FF5B5794C6E2}" type="pres">
      <dgm:prSet presAssocID="{9F5BDE96-2F09-467D-AA1A-72FA63D35684}" presName="hierChild5" presStyleCnt="0"/>
      <dgm:spPr/>
    </dgm:pt>
    <dgm:pt modelId="{3638759E-4339-453B-84D1-D8016FC7DA25}" type="pres">
      <dgm:prSet presAssocID="{88DA6242-BDAF-4BD6-BE42-E630CAE59C76}" presName="Name23" presStyleLbl="parChTrans1D4" presStyleIdx="3" presStyleCnt="4"/>
      <dgm:spPr/>
      <dgm:t>
        <a:bodyPr/>
        <a:lstStyle/>
        <a:p>
          <a:endParaRPr lang="en-IN"/>
        </a:p>
      </dgm:t>
    </dgm:pt>
    <dgm:pt modelId="{11D768CB-77CF-4B0D-81A7-207164C77ED9}" type="pres">
      <dgm:prSet presAssocID="{FE7C2FE0-DADF-4B8A-A88A-A22C981120D0}" presName="hierRoot4" presStyleCnt="0"/>
      <dgm:spPr/>
    </dgm:pt>
    <dgm:pt modelId="{556875F4-2334-4FF0-857D-CD401752F0D2}" type="pres">
      <dgm:prSet presAssocID="{FE7C2FE0-DADF-4B8A-A88A-A22C981120D0}" presName="composite4" presStyleCnt="0"/>
      <dgm:spPr/>
    </dgm:pt>
    <dgm:pt modelId="{E0707559-398E-483D-9211-BCF5AEA9655A}" type="pres">
      <dgm:prSet presAssocID="{FE7C2FE0-DADF-4B8A-A88A-A22C981120D0}" presName="background4" presStyleLbl="node4" presStyleIdx="3" presStyleCnt="4"/>
      <dgm:spPr/>
    </dgm:pt>
    <dgm:pt modelId="{5BC226C7-C89B-4604-B314-595B1CE05A2C}" type="pres">
      <dgm:prSet presAssocID="{FE7C2FE0-DADF-4B8A-A88A-A22C981120D0}" presName="text4" presStyleLbl="fgAcc4" presStyleIdx="3" presStyleCnt="4" custLinFactY="66354" custLinFactNeighborX="7912" custLinFactNeighborY="100000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C564C046-46D5-423B-8B10-343B157ED7C2}" type="pres">
      <dgm:prSet presAssocID="{FE7C2FE0-DADF-4B8A-A88A-A22C981120D0}" presName="hierChild5" presStyleCnt="0"/>
      <dgm:spPr/>
    </dgm:pt>
    <dgm:pt modelId="{0808A003-334E-4D76-93F1-DA6BB334766A}" type="pres">
      <dgm:prSet presAssocID="{DC780144-247E-4940-BC5E-8D99D34B7E6B}" presName="Name10" presStyleLbl="parChTrans1D2" presStyleIdx="1" presStyleCnt="2"/>
      <dgm:spPr/>
      <dgm:t>
        <a:bodyPr/>
        <a:lstStyle/>
        <a:p>
          <a:endParaRPr lang="en-IN"/>
        </a:p>
      </dgm:t>
    </dgm:pt>
    <dgm:pt modelId="{CBF30DD1-E8E9-48ED-9867-0CAA99B83E82}" type="pres">
      <dgm:prSet presAssocID="{3033CF60-F3DB-4029-8373-4B19A872856E}" presName="hierRoot2" presStyleCnt="0"/>
      <dgm:spPr/>
    </dgm:pt>
    <dgm:pt modelId="{B974E842-E995-468B-A5A5-EF171CA58C92}" type="pres">
      <dgm:prSet presAssocID="{3033CF60-F3DB-4029-8373-4B19A872856E}" presName="composite2" presStyleCnt="0"/>
      <dgm:spPr/>
    </dgm:pt>
    <dgm:pt modelId="{B83ABCD9-4EC9-4302-81CC-E2603BCD3DDF}" type="pres">
      <dgm:prSet presAssocID="{3033CF60-F3DB-4029-8373-4B19A872856E}" presName="background2" presStyleLbl="node2" presStyleIdx="1" presStyleCnt="2"/>
      <dgm:spPr/>
    </dgm:pt>
    <dgm:pt modelId="{B94A851C-B7C1-403C-B7F3-ED9A93814088}" type="pres">
      <dgm:prSet presAssocID="{3033CF60-F3DB-4029-8373-4B19A872856E}" presName="text2" presStyleLbl="fgAcc2" presStyleIdx="1" presStyleCnt="2" custLinFactY="-75952" custLinFactNeighborX="-1723" custLinFactNeighborY="-100000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AE019167-5AB6-4D64-A9C7-0EE6D8B498F0}" type="pres">
      <dgm:prSet presAssocID="{3033CF60-F3DB-4029-8373-4B19A872856E}" presName="hierChild3" presStyleCnt="0"/>
      <dgm:spPr/>
    </dgm:pt>
    <dgm:pt modelId="{BF77CE44-4300-4C30-8B2C-EE98DF1F6ADB}" type="pres">
      <dgm:prSet presAssocID="{CE3C4AEC-C40B-41A6-AA9B-BD935FCC1BC8}" presName="Name17" presStyleLbl="parChTrans1D3" presStyleIdx="2" presStyleCnt="6"/>
      <dgm:spPr/>
      <dgm:t>
        <a:bodyPr/>
        <a:lstStyle/>
        <a:p>
          <a:endParaRPr lang="en-IN"/>
        </a:p>
      </dgm:t>
    </dgm:pt>
    <dgm:pt modelId="{4E55E42B-57CA-45E1-ACE7-90E4DC7EED7B}" type="pres">
      <dgm:prSet presAssocID="{E329A89E-45F7-4637-980D-EC9A65BCA52D}" presName="hierRoot3" presStyleCnt="0"/>
      <dgm:spPr/>
    </dgm:pt>
    <dgm:pt modelId="{3290908C-30D2-43AA-B5CD-85CD4C57D545}" type="pres">
      <dgm:prSet presAssocID="{E329A89E-45F7-4637-980D-EC9A65BCA52D}" presName="composite3" presStyleCnt="0"/>
      <dgm:spPr/>
    </dgm:pt>
    <dgm:pt modelId="{0117719E-6384-46FD-A66A-175E7C77A951}" type="pres">
      <dgm:prSet presAssocID="{E329A89E-45F7-4637-980D-EC9A65BCA52D}" presName="background3" presStyleLbl="node3" presStyleIdx="2" presStyleCnt="6"/>
      <dgm:spPr/>
    </dgm:pt>
    <dgm:pt modelId="{E3135707-C423-4D5D-B0BD-4DDFDD8299B4}" type="pres">
      <dgm:prSet presAssocID="{E329A89E-45F7-4637-980D-EC9A65BCA52D}" presName="text3" presStyleLbl="fgAcc3" presStyleIdx="2" presStyleCnt="6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CC818311-695D-4B74-8864-F43467A5105F}" type="pres">
      <dgm:prSet presAssocID="{E329A89E-45F7-4637-980D-EC9A65BCA52D}" presName="hierChild4" presStyleCnt="0"/>
      <dgm:spPr/>
    </dgm:pt>
    <dgm:pt modelId="{A9FDFE03-2D89-4202-85A0-4909223E4396}" type="pres">
      <dgm:prSet presAssocID="{81B37B1D-C2AE-4E1E-9EE7-71FCDADD1D0F}" presName="Name17" presStyleLbl="parChTrans1D3" presStyleIdx="3" presStyleCnt="6"/>
      <dgm:spPr/>
      <dgm:t>
        <a:bodyPr/>
        <a:lstStyle/>
        <a:p>
          <a:endParaRPr lang="en-IN"/>
        </a:p>
      </dgm:t>
    </dgm:pt>
    <dgm:pt modelId="{79B32783-B88E-4A11-B337-79391F8D9A4A}" type="pres">
      <dgm:prSet presAssocID="{3AD8F626-BA99-4F80-9F46-98395526A2E6}" presName="hierRoot3" presStyleCnt="0"/>
      <dgm:spPr/>
    </dgm:pt>
    <dgm:pt modelId="{35145A96-2AF0-4F03-96B5-D39100CD0713}" type="pres">
      <dgm:prSet presAssocID="{3AD8F626-BA99-4F80-9F46-98395526A2E6}" presName="composite3" presStyleCnt="0"/>
      <dgm:spPr/>
    </dgm:pt>
    <dgm:pt modelId="{2FAC2BED-DC0D-4BF4-A919-F2A76C6D3D3A}" type="pres">
      <dgm:prSet presAssocID="{3AD8F626-BA99-4F80-9F46-98395526A2E6}" presName="background3" presStyleLbl="node3" presStyleIdx="3" presStyleCnt="6"/>
      <dgm:spPr/>
    </dgm:pt>
    <dgm:pt modelId="{B28D799C-7907-459F-9762-449DB3FB4ACE}" type="pres">
      <dgm:prSet presAssocID="{3AD8F626-BA99-4F80-9F46-98395526A2E6}" presName="text3" presStyleLbl="fgAcc3" presStyleIdx="3" presStyleCnt="6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ED127631-B715-4F95-8BCF-C82AF2C6562B}" type="pres">
      <dgm:prSet presAssocID="{3AD8F626-BA99-4F80-9F46-98395526A2E6}" presName="hierChild4" presStyleCnt="0"/>
      <dgm:spPr/>
    </dgm:pt>
    <dgm:pt modelId="{10D07E0B-BBA3-467A-BA28-318DFEBA541B}" type="pres">
      <dgm:prSet presAssocID="{6C66746A-4EFA-4A9D-A692-5598AD23EF81}" presName="Name17" presStyleLbl="parChTrans1D3" presStyleIdx="4" presStyleCnt="6"/>
      <dgm:spPr/>
      <dgm:t>
        <a:bodyPr/>
        <a:lstStyle/>
        <a:p>
          <a:endParaRPr lang="en-IN"/>
        </a:p>
      </dgm:t>
    </dgm:pt>
    <dgm:pt modelId="{BAFD2706-2C5D-4FCD-BC32-8FDD19C4ED37}" type="pres">
      <dgm:prSet presAssocID="{795AD892-DC84-418B-9CB1-43D4E92EA90B}" presName="hierRoot3" presStyleCnt="0"/>
      <dgm:spPr/>
    </dgm:pt>
    <dgm:pt modelId="{D53CFE2C-BB32-4071-8029-8B947B060F3B}" type="pres">
      <dgm:prSet presAssocID="{795AD892-DC84-418B-9CB1-43D4E92EA90B}" presName="composite3" presStyleCnt="0"/>
      <dgm:spPr/>
    </dgm:pt>
    <dgm:pt modelId="{DCA14D19-D28A-4D99-89C1-BA5CDC6FD4E0}" type="pres">
      <dgm:prSet presAssocID="{795AD892-DC84-418B-9CB1-43D4E92EA90B}" presName="background3" presStyleLbl="node3" presStyleIdx="4" presStyleCnt="6"/>
      <dgm:spPr/>
    </dgm:pt>
    <dgm:pt modelId="{9105474A-BD2F-4BF2-855B-A6C0104A9972}" type="pres">
      <dgm:prSet presAssocID="{795AD892-DC84-418B-9CB1-43D4E92EA90B}" presName="text3" presStyleLbl="fgAcc3" presStyleIdx="4" presStyleCnt="6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B361B1B5-B342-44F7-8C19-DCCFF6863802}" type="pres">
      <dgm:prSet presAssocID="{795AD892-DC84-418B-9CB1-43D4E92EA90B}" presName="hierChild4" presStyleCnt="0"/>
      <dgm:spPr/>
    </dgm:pt>
    <dgm:pt modelId="{479F49B7-1EFD-460E-AA3C-124DE9E05F85}" type="pres">
      <dgm:prSet presAssocID="{317F8F3F-A309-4CA3-ADCE-ED53BA2CAAE2}" presName="Name17" presStyleLbl="parChTrans1D3" presStyleIdx="5" presStyleCnt="6"/>
      <dgm:spPr/>
      <dgm:t>
        <a:bodyPr/>
        <a:lstStyle/>
        <a:p>
          <a:endParaRPr lang="en-IN"/>
        </a:p>
      </dgm:t>
    </dgm:pt>
    <dgm:pt modelId="{06F02304-A8CF-4EC8-8C34-42C3E16542B4}" type="pres">
      <dgm:prSet presAssocID="{0D11F691-5445-4D83-B6C9-00B77FBE0E3B}" presName="hierRoot3" presStyleCnt="0"/>
      <dgm:spPr/>
    </dgm:pt>
    <dgm:pt modelId="{04BBE5F4-FAFB-4880-8A8C-05E73A76C522}" type="pres">
      <dgm:prSet presAssocID="{0D11F691-5445-4D83-B6C9-00B77FBE0E3B}" presName="composite3" presStyleCnt="0"/>
      <dgm:spPr/>
    </dgm:pt>
    <dgm:pt modelId="{F3FF956E-6C63-46F7-8FE9-A04A2A6AAA49}" type="pres">
      <dgm:prSet presAssocID="{0D11F691-5445-4D83-B6C9-00B77FBE0E3B}" presName="background3" presStyleLbl="node3" presStyleIdx="5" presStyleCnt="6"/>
      <dgm:spPr/>
    </dgm:pt>
    <dgm:pt modelId="{A54CFD20-55EA-47C3-A900-1B55AE24AE18}" type="pres">
      <dgm:prSet presAssocID="{0D11F691-5445-4D83-B6C9-00B77FBE0E3B}" presName="text3" presStyleLbl="fgAcc3" presStyleIdx="5" presStyleCnt="6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18D9C18B-5D19-4993-A9E5-1B289A60BB3E}" type="pres">
      <dgm:prSet presAssocID="{0D11F691-5445-4D83-B6C9-00B77FBE0E3B}" presName="hierChild4" presStyleCnt="0"/>
      <dgm:spPr/>
    </dgm:pt>
  </dgm:ptLst>
  <dgm:cxnLst>
    <dgm:cxn modelId="{1EFD0887-0775-4204-9258-18B6DD3E82F7}" type="presOf" srcId="{E329A89E-45F7-4637-980D-EC9A65BCA52D}" destId="{E3135707-C423-4D5D-B0BD-4DDFDD8299B4}" srcOrd="0" destOrd="0" presId="urn:microsoft.com/office/officeart/2005/8/layout/hierarchy1"/>
    <dgm:cxn modelId="{20860958-AB2D-45AA-A4B0-D5F9062ED642}" type="presOf" srcId="{3AD8F626-BA99-4F80-9F46-98395526A2E6}" destId="{B28D799C-7907-459F-9762-449DB3FB4ACE}" srcOrd="0" destOrd="0" presId="urn:microsoft.com/office/officeart/2005/8/layout/hierarchy1"/>
    <dgm:cxn modelId="{E0C33186-D5B4-491F-9E9A-A7879BACF419}" type="presOf" srcId="{49202142-DC74-47AA-99DD-5A2E731B11C9}" destId="{8B0E6591-EE45-448B-8FDE-20C376465B8C}" srcOrd="0" destOrd="0" presId="urn:microsoft.com/office/officeart/2005/8/layout/hierarchy1"/>
    <dgm:cxn modelId="{397D1E0C-50D4-48F1-93D1-BDF1C9BEEEC9}" type="presOf" srcId="{73F7501A-5BE4-43CC-A7DC-ADC15BA85075}" destId="{C2652547-8CED-4D52-8D42-924222823A2F}" srcOrd="0" destOrd="0" presId="urn:microsoft.com/office/officeart/2005/8/layout/hierarchy1"/>
    <dgm:cxn modelId="{815A3C98-EE29-409B-B9DA-BA790E919C55}" type="presOf" srcId="{E550B9FE-E9FE-432E-AE92-B6432EBF8BE3}" destId="{12AB8169-8AED-4AA0-854C-C9C600D70286}" srcOrd="0" destOrd="0" presId="urn:microsoft.com/office/officeart/2005/8/layout/hierarchy1"/>
    <dgm:cxn modelId="{C2A2E31D-EBBD-4857-A668-3D406BEA2EFA}" type="presOf" srcId="{BC194D58-2B09-46FD-81C9-9A7C26470204}" destId="{7B842D5C-F3C1-444E-AE85-A3279877E599}" srcOrd="0" destOrd="0" presId="urn:microsoft.com/office/officeart/2005/8/layout/hierarchy1"/>
    <dgm:cxn modelId="{74350DF8-CEF3-4B42-BD0C-C1E8C849DCEE}" type="presOf" srcId="{6C66746A-4EFA-4A9D-A692-5598AD23EF81}" destId="{10D07E0B-BBA3-467A-BA28-318DFEBA541B}" srcOrd="0" destOrd="0" presId="urn:microsoft.com/office/officeart/2005/8/layout/hierarchy1"/>
    <dgm:cxn modelId="{7D2336AA-A374-4208-A48B-08865FFE024A}" type="presOf" srcId="{B1D4E9EB-5988-4EEB-968C-3573B32F23D0}" destId="{33441338-4619-4EDC-843F-617C14C1C18D}" srcOrd="0" destOrd="0" presId="urn:microsoft.com/office/officeart/2005/8/layout/hierarchy1"/>
    <dgm:cxn modelId="{AE3D1AF0-01E4-4DF4-9C14-A6343503EF30}" srcId="{B1D4E9EB-5988-4EEB-968C-3573B32F23D0}" destId="{644F948E-E985-49A5-9021-5BC1A1074F49}" srcOrd="0" destOrd="0" parTransId="{D9C90CE4-902E-4EAC-9CAA-A0E3C940CEC0}" sibTransId="{6AF0291F-13FF-4F0C-A2F7-C3FDDF4B0C59}"/>
    <dgm:cxn modelId="{912318CF-0EEA-4F49-B83E-9AEECD547E2D}" srcId="{3033CF60-F3DB-4029-8373-4B19A872856E}" destId="{E329A89E-45F7-4637-980D-EC9A65BCA52D}" srcOrd="0" destOrd="0" parTransId="{CE3C4AEC-C40B-41A6-AA9B-BD935FCC1BC8}" sibTransId="{9E7E0010-3188-411A-BCE0-99B09606C918}"/>
    <dgm:cxn modelId="{3F7D0D94-1B1B-4BC9-9DA4-DC746000494B}" srcId="{B6A39978-321D-4D3E-B16B-E7046E0D6955}" destId="{E550B9FE-E9FE-432E-AE92-B6432EBF8BE3}" srcOrd="1" destOrd="0" parTransId="{BC194D58-2B09-46FD-81C9-9A7C26470204}" sibTransId="{BA6689FB-2D0D-43DF-A673-B8D39748A4F1}"/>
    <dgm:cxn modelId="{7B2DD365-34CF-45CF-A99C-F87D9767F898}" type="presOf" srcId="{9F5BDE96-2F09-467D-AA1A-72FA63D35684}" destId="{CC0A28D1-4F64-4FA5-AC79-9C61625D170F}" srcOrd="0" destOrd="0" presId="urn:microsoft.com/office/officeart/2005/8/layout/hierarchy1"/>
    <dgm:cxn modelId="{A92D0F94-3580-47BA-8C9A-76C000B654A7}" type="presOf" srcId="{3033CF60-F3DB-4029-8373-4B19A872856E}" destId="{B94A851C-B7C1-403C-B7F3-ED9A93814088}" srcOrd="0" destOrd="0" presId="urn:microsoft.com/office/officeart/2005/8/layout/hierarchy1"/>
    <dgm:cxn modelId="{E77F9EB6-CA91-4EC7-A4DC-B6B7A8A76F50}" srcId="{E550B9FE-E9FE-432E-AE92-B6432EBF8BE3}" destId="{9F5BDE96-2F09-467D-AA1A-72FA63D35684}" srcOrd="0" destOrd="0" parTransId="{CF0D7475-2510-4A2B-9AC0-1C67E9CDC190}" sibTransId="{1D0C7DD8-8710-47B4-A969-D2FC19309528}"/>
    <dgm:cxn modelId="{AC1F05CA-8743-409E-ADC5-AAEE5AE8D4B7}" srcId="{3033CF60-F3DB-4029-8373-4B19A872856E}" destId="{3AD8F626-BA99-4F80-9F46-98395526A2E6}" srcOrd="1" destOrd="0" parTransId="{81B37B1D-C2AE-4E1E-9EE7-71FCDADD1D0F}" sibTransId="{6B0499C2-C2F0-4BFE-9ED3-1C11437940E3}"/>
    <dgm:cxn modelId="{C09FE16F-81A4-4F84-8BEF-0761440592DF}" srcId="{B6A39978-321D-4D3E-B16B-E7046E0D6955}" destId="{B6A08A12-156E-4501-86E5-CA8237F629B5}" srcOrd="0" destOrd="0" parTransId="{22B61C0F-B71E-4060-990E-7673C21532BE}" sibTransId="{3B96B29C-EAFD-437F-A6AF-C96343DB5C96}"/>
    <dgm:cxn modelId="{52287D91-10A8-4C08-952E-5D3C88B04732}" type="presOf" srcId="{FE7C2FE0-DADF-4B8A-A88A-A22C981120D0}" destId="{5BC226C7-C89B-4604-B314-595B1CE05A2C}" srcOrd="0" destOrd="0" presId="urn:microsoft.com/office/officeart/2005/8/layout/hierarchy1"/>
    <dgm:cxn modelId="{D1047438-6255-4ABB-8901-6B7F86783D73}" type="presOf" srcId="{0D11F691-5445-4D83-B6C9-00B77FBE0E3B}" destId="{A54CFD20-55EA-47C3-A900-1B55AE24AE18}" srcOrd="0" destOrd="0" presId="urn:microsoft.com/office/officeart/2005/8/layout/hierarchy1"/>
    <dgm:cxn modelId="{91C11386-BD50-4646-8CA0-2B2CFF168C0A}" srcId="{644F948E-E985-49A5-9021-5BC1A1074F49}" destId="{3033CF60-F3DB-4029-8373-4B19A872856E}" srcOrd="1" destOrd="0" parTransId="{DC780144-247E-4940-BC5E-8D99D34B7E6B}" sibTransId="{615E0661-A918-4BAF-8837-A13863BCEED2}"/>
    <dgm:cxn modelId="{74C9554D-966B-468F-B258-0A3EF3946B16}" type="presOf" srcId="{317F8F3F-A309-4CA3-ADCE-ED53BA2CAAE2}" destId="{479F49B7-1EFD-460E-AA3C-124DE9E05F85}" srcOrd="0" destOrd="0" presId="urn:microsoft.com/office/officeart/2005/8/layout/hierarchy1"/>
    <dgm:cxn modelId="{00C871C2-F16D-486C-98D4-97E18DBC48A9}" type="presOf" srcId="{81B37B1D-C2AE-4E1E-9EE7-71FCDADD1D0F}" destId="{A9FDFE03-2D89-4202-85A0-4909223E4396}" srcOrd="0" destOrd="0" presId="urn:microsoft.com/office/officeart/2005/8/layout/hierarchy1"/>
    <dgm:cxn modelId="{B953B4C4-C946-415C-914B-CF35F0205D63}" srcId="{E550B9FE-E9FE-432E-AE92-B6432EBF8BE3}" destId="{FE7C2FE0-DADF-4B8A-A88A-A22C981120D0}" srcOrd="1" destOrd="0" parTransId="{88DA6242-BDAF-4BD6-BE42-E630CAE59C76}" sibTransId="{2F3515BE-49DD-4D13-BDF0-FB4427B267C3}"/>
    <dgm:cxn modelId="{B564F3A2-0970-4473-8983-2E6F0DA2F338}" type="presOf" srcId="{A776B6C4-8AB7-4BAD-AD69-24C80A3571D4}" destId="{B38AC8E4-F44D-466F-AA87-BAE39CB262DB}" srcOrd="0" destOrd="0" presId="urn:microsoft.com/office/officeart/2005/8/layout/hierarchy1"/>
    <dgm:cxn modelId="{D197C9C7-08D7-4A51-8863-4CC116F4E8AD}" type="presOf" srcId="{22B61C0F-B71E-4060-990E-7673C21532BE}" destId="{1E808C1F-6DD0-4B37-9F9C-0196706D1839}" srcOrd="0" destOrd="0" presId="urn:microsoft.com/office/officeart/2005/8/layout/hierarchy1"/>
    <dgm:cxn modelId="{81C29C7C-4375-4055-B0B6-F9CFC3FA0F3B}" srcId="{3033CF60-F3DB-4029-8373-4B19A872856E}" destId="{795AD892-DC84-418B-9CB1-43D4E92EA90B}" srcOrd="2" destOrd="0" parTransId="{6C66746A-4EFA-4A9D-A692-5598AD23EF81}" sibTransId="{6D152420-AA4D-4E1C-A972-E6B218104E39}"/>
    <dgm:cxn modelId="{8061D697-5BEE-4363-95F4-6E1D33FE7644}" type="presOf" srcId="{CF0D7475-2510-4A2B-9AC0-1C67E9CDC190}" destId="{241F6EFF-1C85-4818-AAC6-2A093EA52E04}" srcOrd="0" destOrd="0" presId="urn:microsoft.com/office/officeart/2005/8/layout/hierarchy1"/>
    <dgm:cxn modelId="{54B8F3E4-6ADD-46A3-AC14-F7DBE6482612}" type="presOf" srcId="{EB8C9140-8856-4D48-B429-19297D57A664}" destId="{E3ED1D10-A9A5-42CE-B1F2-CD36F7A686BE}" srcOrd="0" destOrd="0" presId="urn:microsoft.com/office/officeart/2005/8/layout/hierarchy1"/>
    <dgm:cxn modelId="{B65BE7DF-215E-4B67-A5DA-694D2B5F3888}" type="presOf" srcId="{644F948E-E985-49A5-9021-5BC1A1074F49}" destId="{1D2493F8-8A54-4FCC-8B94-F70D7FB10E51}" srcOrd="0" destOrd="0" presId="urn:microsoft.com/office/officeart/2005/8/layout/hierarchy1"/>
    <dgm:cxn modelId="{5A3C5968-A851-4068-85F7-4685A40F096D}" type="presOf" srcId="{88DA6242-BDAF-4BD6-BE42-E630CAE59C76}" destId="{3638759E-4339-453B-84D1-D8016FC7DA25}" srcOrd="0" destOrd="0" presId="urn:microsoft.com/office/officeart/2005/8/layout/hierarchy1"/>
    <dgm:cxn modelId="{8194FB85-578A-4F88-8E1B-795DDFE757A6}" srcId="{3033CF60-F3DB-4029-8373-4B19A872856E}" destId="{0D11F691-5445-4D83-B6C9-00B77FBE0E3B}" srcOrd="3" destOrd="0" parTransId="{317F8F3F-A309-4CA3-ADCE-ED53BA2CAAE2}" sibTransId="{A817C288-9D1B-42A1-A2D7-75B6A9B2D2D7}"/>
    <dgm:cxn modelId="{F1DAE989-0932-4D12-9DCA-A62E04B54F9D}" type="presOf" srcId="{CE3C4AEC-C40B-41A6-AA9B-BD935FCC1BC8}" destId="{BF77CE44-4300-4C30-8B2C-EE98DF1F6ADB}" srcOrd="0" destOrd="0" presId="urn:microsoft.com/office/officeart/2005/8/layout/hierarchy1"/>
    <dgm:cxn modelId="{C7B66BEA-330D-422F-A31A-557DC6A90182}" srcId="{B6A08A12-156E-4501-86E5-CA8237F629B5}" destId="{A776B6C4-8AB7-4BAD-AD69-24C80A3571D4}" srcOrd="0" destOrd="0" parTransId="{49202142-DC74-47AA-99DD-5A2E731B11C9}" sibTransId="{885BBA28-B1F3-4E75-9DBC-40791A119652}"/>
    <dgm:cxn modelId="{6C4DF065-0DA3-421B-8117-C580EB46ADEB}" type="presOf" srcId="{DC780144-247E-4940-BC5E-8D99D34B7E6B}" destId="{0808A003-334E-4D76-93F1-DA6BB334766A}" srcOrd="0" destOrd="0" presId="urn:microsoft.com/office/officeart/2005/8/layout/hierarchy1"/>
    <dgm:cxn modelId="{D1D04AF6-D825-40CB-A203-B7F4EF12615B}" type="presOf" srcId="{68B0276C-6524-4128-82C0-C739346DA9B6}" destId="{A4F3FC3A-B380-423D-8B4E-74509AE5555C}" srcOrd="0" destOrd="0" presId="urn:microsoft.com/office/officeart/2005/8/layout/hierarchy1"/>
    <dgm:cxn modelId="{A3056E57-7DB3-402C-84B7-D4D38A9B83C4}" type="presOf" srcId="{B6A08A12-156E-4501-86E5-CA8237F629B5}" destId="{F16D356E-C95A-4A35-8397-12C12E67BEC5}" srcOrd="0" destOrd="0" presId="urn:microsoft.com/office/officeart/2005/8/layout/hierarchy1"/>
    <dgm:cxn modelId="{8215AFA2-2012-4601-8E77-5388044717EA}" srcId="{B6A08A12-156E-4501-86E5-CA8237F629B5}" destId="{73F7501A-5BE4-43CC-A7DC-ADC15BA85075}" srcOrd="1" destOrd="0" parTransId="{68B0276C-6524-4128-82C0-C739346DA9B6}" sibTransId="{B9FC25C8-E0B3-41BF-B7B3-D3D74BCB6E9D}"/>
    <dgm:cxn modelId="{348B9969-6ED1-495B-B2C3-6AB4D434918A}" srcId="{644F948E-E985-49A5-9021-5BC1A1074F49}" destId="{B6A39978-321D-4D3E-B16B-E7046E0D6955}" srcOrd="0" destOrd="0" parTransId="{EB8C9140-8856-4D48-B429-19297D57A664}" sibTransId="{5686C21B-C0F8-4FD8-B2A4-FCC772F76A71}"/>
    <dgm:cxn modelId="{30668ABE-1536-4A64-B9FE-BE3454537409}" type="presOf" srcId="{795AD892-DC84-418B-9CB1-43D4E92EA90B}" destId="{9105474A-BD2F-4BF2-855B-A6C0104A9972}" srcOrd="0" destOrd="0" presId="urn:microsoft.com/office/officeart/2005/8/layout/hierarchy1"/>
    <dgm:cxn modelId="{F8C68EEE-80DF-4449-8525-8A9E8FA59A11}" type="presOf" srcId="{B6A39978-321D-4D3E-B16B-E7046E0D6955}" destId="{FE794D83-5EA9-4FA6-864E-5682A311AC58}" srcOrd="0" destOrd="0" presId="urn:microsoft.com/office/officeart/2005/8/layout/hierarchy1"/>
    <dgm:cxn modelId="{E7575D4C-8381-4890-8C0C-6B76DE4D6CD3}" type="presParOf" srcId="{33441338-4619-4EDC-843F-617C14C1C18D}" destId="{5B01B554-9B24-4479-A7AE-7A2F2B3C3B71}" srcOrd="0" destOrd="0" presId="urn:microsoft.com/office/officeart/2005/8/layout/hierarchy1"/>
    <dgm:cxn modelId="{2CBEF178-E8A6-45EF-A525-CB4D39F60C29}" type="presParOf" srcId="{5B01B554-9B24-4479-A7AE-7A2F2B3C3B71}" destId="{ACCDE970-D561-4FBF-8D75-A62B2E1417AD}" srcOrd="0" destOrd="0" presId="urn:microsoft.com/office/officeart/2005/8/layout/hierarchy1"/>
    <dgm:cxn modelId="{04CEAF52-D753-4C21-867F-B9766BFBEE79}" type="presParOf" srcId="{ACCDE970-D561-4FBF-8D75-A62B2E1417AD}" destId="{A00A2256-3198-4D03-A42A-373A4902D8DE}" srcOrd="0" destOrd="0" presId="urn:microsoft.com/office/officeart/2005/8/layout/hierarchy1"/>
    <dgm:cxn modelId="{8154C2E0-86F2-4EFF-A06F-287816F48BB6}" type="presParOf" srcId="{ACCDE970-D561-4FBF-8D75-A62B2E1417AD}" destId="{1D2493F8-8A54-4FCC-8B94-F70D7FB10E51}" srcOrd="1" destOrd="0" presId="urn:microsoft.com/office/officeart/2005/8/layout/hierarchy1"/>
    <dgm:cxn modelId="{2C086DEF-8DA0-410C-AF1E-0B04025240FE}" type="presParOf" srcId="{5B01B554-9B24-4479-A7AE-7A2F2B3C3B71}" destId="{D2434F63-1896-47D6-BE62-BE12E1A4148D}" srcOrd="1" destOrd="0" presId="urn:microsoft.com/office/officeart/2005/8/layout/hierarchy1"/>
    <dgm:cxn modelId="{19059FAD-515A-49DF-8016-C69DA7BF49ED}" type="presParOf" srcId="{D2434F63-1896-47D6-BE62-BE12E1A4148D}" destId="{E3ED1D10-A9A5-42CE-B1F2-CD36F7A686BE}" srcOrd="0" destOrd="0" presId="urn:microsoft.com/office/officeart/2005/8/layout/hierarchy1"/>
    <dgm:cxn modelId="{F61D1B3E-E389-4781-AE50-6F3FA55B0037}" type="presParOf" srcId="{D2434F63-1896-47D6-BE62-BE12E1A4148D}" destId="{FA1F1171-3943-4426-985B-554E98A91C15}" srcOrd="1" destOrd="0" presId="urn:microsoft.com/office/officeart/2005/8/layout/hierarchy1"/>
    <dgm:cxn modelId="{B9CC1867-3343-465B-8320-883E35DEEE21}" type="presParOf" srcId="{FA1F1171-3943-4426-985B-554E98A91C15}" destId="{39BE6425-2531-45B0-BE0E-19C817D2DF64}" srcOrd="0" destOrd="0" presId="urn:microsoft.com/office/officeart/2005/8/layout/hierarchy1"/>
    <dgm:cxn modelId="{2BA530BF-E574-49EF-A244-45B19340347B}" type="presParOf" srcId="{39BE6425-2531-45B0-BE0E-19C817D2DF64}" destId="{757BC28E-0ACB-4062-B01E-7961B1332A09}" srcOrd="0" destOrd="0" presId="urn:microsoft.com/office/officeart/2005/8/layout/hierarchy1"/>
    <dgm:cxn modelId="{D0DA9327-9F83-46C1-9C01-91D68610EF47}" type="presParOf" srcId="{39BE6425-2531-45B0-BE0E-19C817D2DF64}" destId="{FE794D83-5EA9-4FA6-864E-5682A311AC58}" srcOrd="1" destOrd="0" presId="urn:microsoft.com/office/officeart/2005/8/layout/hierarchy1"/>
    <dgm:cxn modelId="{4707CA22-408E-4F33-AFA4-490BB462F720}" type="presParOf" srcId="{FA1F1171-3943-4426-985B-554E98A91C15}" destId="{A6B24ACA-A7BF-40AA-987D-61A6B06115B2}" srcOrd="1" destOrd="0" presId="urn:microsoft.com/office/officeart/2005/8/layout/hierarchy1"/>
    <dgm:cxn modelId="{A710D799-79E5-40DD-9660-2247252716F9}" type="presParOf" srcId="{A6B24ACA-A7BF-40AA-987D-61A6B06115B2}" destId="{1E808C1F-6DD0-4B37-9F9C-0196706D1839}" srcOrd="0" destOrd="0" presId="urn:microsoft.com/office/officeart/2005/8/layout/hierarchy1"/>
    <dgm:cxn modelId="{2E2EB309-35D4-4EFB-B8B9-E2E01D1481F2}" type="presParOf" srcId="{A6B24ACA-A7BF-40AA-987D-61A6B06115B2}" destId="{83C5610B-4158-43C4-87A6-46525F6FDBE9}" srcOrd="1" destOrd="0" presId="urn:microsoft.com/office/officeart/2005/8/layout/hierarchy1"/>
    <dgm:cxn modelId="{9A1353D7-E6A2-4335-A2EF-3757CB8C0E3C}" type="presParOf" srcId="{83C5610B-4158-43C4-87A6-46525F6FDBE9}" destId="{999537DC-6534-426F-8B25-90CA92AB0E38}" srcOrd="0" destOrd="0" presId="urn:microsoft.com/office/officeart/2005/8/layout/hierarchy1"/>
    <dgm:cxn modelId="{0E16C12D-8756-4011-A06D-74E5B642CE0D}" type="presParOf" srcId="{999537DC-6534-426F-8B25-90CA92AB0E38}" destId="{3D9E912E-E65B-4DC0-AF45-A8E16189465E}" srcOrd="0" destOrd="0" presId="urn:microsoft.com/office/officeart/2005/8/layout/hierarchy1"/>
    <dgm:cxn modelId="{3560CB8A-2CFF-4104-8E38-5FB8D89864C3}" type="presParOf" srcId="{999537DC-6534-426F-8B25-90CA92AB0E38}" destId="{F16D356E-C95A-4A35-8397-12C12E67BEC5}" srcOrd="1" destOrd="0" presId="urn:microsoft.com/office/officeart/2005/8/layout/hierarchy1"/>
    <dgm:cxn modelId="{1CB13BE3-BA9B-45D2-AE0F-E603661A0552}" type="presParOf" srcId="{83C5610B-4158-43C4-87A6-46525F6FDBE9}" destId="{E4262591-FD56-42C0-B044-92E3D8E16F26}" srcOrd="1" destOrd="0" presId="urn:microsoft.com/office/officeart/2005/8/layout/hierarchy1"/>
    <dgm:cxn modelId="{D1B637B4-741A-4BAE-BE08-FE9D931EE769}" type="presParOf" srcId="{E4262591-FD56-42C0-B044-92E3D8E16F26}" destId="{8B0E6591-EE45-448B-8FDE-20C376465B8C}" srcOrd="0" destOrd="0" presId="urn:microsoft.com/office/officeart/2005/8/layout/hierarchy1"/>
    <dgm:cxn modelId="{6F2F645B-66D9-4A2F-A024-B8902BD3D50E}" type="presParOf" srcId="{E4262591-FD56-42C0-B044-92E3D8E16F26}" destId="{767ADDFD-0B8E-4B12-B57D-4172F9E5D3E4}" srcOrd="1" destOrd="0" presId="urn:microsoft.com/office/officeart/2005/8/layout/hierarchy1"/>
    <dgm:cxn modelId="{8750E6C7-C45E-4A66-8CA9-7D866BF4760F}" type="presParOf" srcId="{767ADDFD-0B8E-4B12-B57D-4172F9E5D3E4}" destId="{CB395DF4-777F-4D0B-9593-6B2E877B7059}" srcOrd="0" destOrd="0" presId="urn:microsoft.com/office/officeart/2005/8/layout/hierarchy1"/>
    <dgm:cxn modelId="{C45F1A68-FFBF-4648-B6E1-399C0991CA91}" type="presParOf" srcId="{CB395DF4-777F-4D0B-9593-6B2E877B7059}" destId="{187738F2-F40B-4BF4-BCA7-0327C1A14EF9}" srcOrd="0" destOrd="0" presId="urn:microsoft.com/office/officeart/2005/8/layout/hierarchy1"/>
    <dgm:cxn modelId="{B32FA1DF-71BE-4DB4-BE0B-C166E1268194}" type="presParOf" srcId="{CB395DF4-777F-4D0B-9593-6B2E877B7059}" destId="{B38AC8E4-F44D-466F-AA87-BAE39CB262DB}" srcOrd="1" destOrd="0" presId="urn:microsoft.com/office/officeart/2005/8/layout/hierarchy1"/>
    <dgm:cxn modelId="{590B3526-D942-4E5F-A25E-610167704862}" type="presParOf" srcId="{767ADDFD-0B8E-4B12-B57D-4172F9E5D3E4}" destId="{70F2EAD2-0B8E-40ED-922F-E6B1A23DE5C6}" srcOrd="1" destOrd="0" presId="urn:microsoft.com/office/officeart/2005/8/layout/hierarchy1"/>
    <dgm:cxn modelId="{FF3B6608-5C91-43A5-8E46-3CE1E8E7D218}" type="presParOf" srcId="{E4262591-FD56-42C0-B044-92E3D8E16F26}" destId="{A4F3FC3A-B380-423D-8B4E-74509AE5555C}" srcOrd="2" destOrd="0" presId="urn:microsoft.com/office/officeart/2005/8/layout/hierarchy1"/>
    <dgm:cxn modelId="{4F90B0F0-7B49-4A8A-A3AD-D68C8B55EE33}" type="presParOf" srcId="{E4262591-FD56-42C0-B044-92E3D8E16F26}" destId="{7D70CF8E-0064-4EC0-A39C-78A72F24E658}" srcOrd="3" destOrd="0" presId="urn:microsoft.com/office/officeart/2005/8/layout/hierarchy1"/>
    <dgm:cxn modelId="{E4EF4AE1-24CF-4039-85D0-F2FD821E8EA7}" type="presParOf" srcId="{7D70CF8E-0064-4EC0-A39C-78A72F24E658}" destId="{4CA45F92-5873-4E7F-BDC9-7E83F036F3C5}" srcOrd="0" destOrd="0" presId="urn:microsoft.com/office/officeart/2005/8/layout/hierarchy1"/>
    <dgm:cxn modelId="{3973B22E-3A6A-45F5-91C1-6CB312EE8B3F}" type="presParOf" srcId="{4CA45F92-5873-4E7F-BDC9-7E83F036F3C5}" destId="{763CEEA4-47B1-458A-8A17-F7A44CA3F76D}" srcOrd="0" destOrd="0" presId="urn:microsoft.com/office/officeart/2005/8/layout/hierarchy1"/>
    <dgm:cxn modelId="{603FE40B-4252-4351-9BE6-41307433338F}" type="presParOf" srcId="{4CA45F92-5873-4E7F-BDC9-7E83F036F3C5}" destId="{C2652547-8CED-4D52-8D42-924222823A2F}" srcOrd="1" destOrd="0" presId="urn:microsoft.com/office/officeart/2005/8/layout/hierarchy1"/>
    <dgm:cxn modelId="{11C4F837-ED44-4A92-9B45-64D7DAF8B861}" type="presParOf" srcId="{7D70CF8E-0064-4EC0-A39C-78A72F24E658}" destId="{D71C4911-FB79-42EB-9EA0-1CDCC85CDCBB}" srcOrd="1" destOrd="0" presId="urn:microsoft.com/office/officeart/2005/8/layout/hierarchy1"/>
    <dgm:cxn modelId="{9D131B24-EB2F-4440-BEB8-926581261611}" type="presParOf" srcId="{A6B24ACA-A7BF-40AA-987D-61A6B06115B2}" destId="{7B842D5C-F3C1-444E-AE85-A3279877E599}" srcOrd="2" destOrd="0" presId="urn:microsoft.com/office/officeart/2005/8/layout/hierarchy1"/>
    <dgm:cxn modelId="{8ED5BC31-B8F5-4D3A-A027-70C36B85B7BD}" type="presParOf" srcId="{A6B24ACA-A7BF-40AA-987D-61A6B06115B2}" destId="{2484C455-8B48-48BB-8B4B-5628729E83C7}" srcOrd="3" destOrd="0" presId="urn:microsoft.com/office/officeart/2005/8/layout/hierarchy1"/>
    <dgm:cxn modelId="{FAE2F304-CE2A-44D5-93BB-4CE9BB34D06B}" type="presParOf" srcId="{2484C455-8B48-48BB-8B4B-5628729E83C7}" destId="{FF399A00-9863-47A3-BC69-886245555E26}" srcOrd="0" destOrd="0" presId="urn:microsoft.com/office/officeart/2005/8/layout/hierarchy1"/>
    <dgm:cxn modelId="{79461E38-962A-475F-B20A-2D9A0E5CF09C}" type="presParOf" srcId="{FF399A00-9863-47A3-BC69-886245555E26}" destId="{156937B1-A70B-4125-9E83-66DC69A4EDDE}" srcOrd="0" destOrd="0" presId="urn:microsoft.com/office/officeart/2005/8/layout/hierarchy1"/>
    <dgm:cxn modelId="{6CE76314-DCD5-43E5-9552-B571305E5A9F}" type="presParOf" srcId="{FF399A00-9863-47A3-BC69-886245555E26}" destId="{12AB8169-8AED-4AA0-854C-C9C600D70286}" srcOrd="1" destOrd="0" presId="urn:microsoft.com/office/officeart/2005/8/layout/hierarchy1"/>
    <dgm:cxn modelId="{78F7976A-AB46-4414-B041-19D853B34725}" type="presParOf" srcId="{2484C455-8B48-48BB-8B4B-5628729E83C7}" destId="{4B125B55-445D-49D8-8F2A-B68B6476C0AA}" srcOrd="1" destOrd="0" presId="urn:microsoft.com/office/officeart/2005/8/layout/hierarchy1"/>
    <dgm:cxn modelId="{859FFAD9-7E12-4A62-8C89-B05C758A21DF}" type="presParOf" srcId="{4B125B55-445D-49D8-8F2A-B68B6476C0AA}" destId="{241F6EFF-1C85-4818-AAC6-2A093EA52E04}" srcOrd="0" destOrd="0" presId="urn:microsoft.com/office/officeart/2005/8/layout/hierarchy1"/>
    <dgm:cxn modelId="{7739753A-94E0-492D-85F6-BC30BACC7C0E}" type="presParOf" srcId="{4B125B55-445D-49D8-8F2A-B68B6476C0AA}" destId="{F67F1F7B-18EA-4E3C-88CA-96F76C454FDC}" srcOrd="1" destOrd="0" presId="urn:microsoft.com/office/officeart/2005/8/layout/hierarchy1"/>
    <dgm:cxn modelId="{8F0DF529-4FA9-4C45-BE0E-50CE2D0573D1}" type="presParOf" srcId="{F67F1F7B-18EA-4E3C-88CA-96F76C454FDC}" destId="{072BA818-9628-4024-BC78-C0E482E355B1}" srcOrd="0" destOrd="0" presId="urn:microsoft.com/office/officeart/2005/8/layout/hierarchy1"/>
    <dgm:cxn modelId="{AE8C0675-9985-481A-B5D5-F8CA85B7AF3A}" type="presParOf" srcId="{072BA818-9628-4024-BC78-C0E482E355B1}" destId="{5D63064A-7E1B-4605-B831-D193E07D8D37}" srcOrd="0" destOrd="0" presId="urn:microsoft.com/office/officeart/2005/8/layout/hierarchy1"/>
    <dgm:cxn modelId="{AEF2D0C0-4A1F-4745-AAF1-76C81FEB1B30}" type="presParOf" srcId="{072BA818-9628-4024-BC78-C0E482E355B1}" destId="{CC0A28D1-4F64-4FA5-AC79-9C61625D170F}" srcOrd="1" destOrd="0" presId="urn:microsoft.com/office/officeart/2005/8/layout/hierarchy1"/>
    <dgm:cxn modelId="{023505C0-09D7-4B78-9A29-26BA028A46BB}" type="presParOf" srcId="{F67F1F7B-18EA-4E3C-88CA-96F76C454FDC}" destId="{CC0A5C59-2B4C-4C13-9782-FF5B5794C6E2}" srcOrd="1" destOrd="0" presId="urn:microsoft.com/office/officeart/2005/8/layout/hierarchy1"/>
    <dgm:cxn modelId="{C7A8DD50-922A-4942-99F5-8CBEE741BCF0}" type="presParOf" srcId="{4B125B55-445D-49D8-8F2A-B68B6476C0AA}" destId="{3638759E-4339-453B-84D1-D8016FC7DA25}" srcOrd="2" destOrd="0" presId="urn:microsoft.com/office/officeart/2005/8/layout/hierarchy1"/>
    <dgm:cxn modelId="{A1291745-824C-48D8-9CD7-CA06053B7CB0}" type="presParOf" srcId="{4B125B55-445D-49D8-8F2A-B68B6476C0AA}" destId="{11D768CB-77CF-4B0D-81A7-207164C77ED9}" srcOrd="3" destOrd="0" presId="urn:microsoft.com/office/officeart/2005/8/layout/hierarchy1"/>
    <dgm:cxn modelId="{8B351D2C-39C7-4895-B8D2-D28E893D8766}" type="presParOf" srcId="{11D768CB-77CF-4B0D-81A7-207164C77ED9}" destId="{556875F4-2334-4FF0-857D-CD401752F0D2}" srcOrd="0" destOrd="0" presId="urn:microsoft.com/office/officeart/2005/8/layout/hierarchy1"/>
    <dgm:cxn modelId="{D92A6AAE-247C-4BE5-9233-D792A15277C7}" type="presParOf" srcId="{556875F4-2334-4FF0-857D-CD401752F0D2}" destId="{E0707559-398E-483D-9211-BCF5AEA9655A}" srcOrd="0" destOrd="0" presId="urn:microsoft.com/office/officeart/2005/8/layout/hierarchy1"/>
    <dgm:cxn modelId="{5D9268D0-0A3A-4851-8153-6173895431D8}" type="presParOf" srcId="{556875F4-2334-4FF0-857D-CD401752F0D2}" destId="{5BC226C7-C89B-4604-B314-595B1CE05A2C}" srcOrd="1" destOrd="0" presId="urn:microsoft.com/office/officeart/2005/8/layout/hierarchy1"/>
    <dgm:cxn modelId="{45CD37E5-1C29-4A84-85E7-9E1E9575E1DC}" type="presParOf" srcId="{11D768CB-77CF-4B0D-81A7-207164C77ED9}" destId="{C564C046-46D5-423B-8B10-343B157ED7C2}" srcOrd="1" destOrd="0" presId="urn:microsoft.com/office/officeart/2005/8/layout/hierarchy1"/>
    <dgm:cxn modelId="{9BE133CF-BCA6-4A37-BAAA-EA74A5A86C42}" type="presParOf" srcId="{D2434F63-1896-47D6-BE62-BE12E1A4148D}" destId="{0808A003-334E-4D76-93F1-DA6BB334766A}" srcOrd="2" destOrd="0" presId="urn:microsoft.com/office/officeart/2005/8/layout/hierarchy1"/>
    <dgm:cxn modelId="{321EEFC0-D43E-478F-BFC9-A94FA8FB77B9}" type="presParOf" srcId="{D2434F63-1896-47D6-BE62-BE12E1A4148D}" destId="{CBF30DD1-E8E9-48ED-9867-0CAA99B83E82}" srcOrd="3" destOrd="0" presId="urn:microsoft.com/office/officeart/2005/8/layout/hierarchy1"/>
    <dgm:cxn modelId="{BB879A68-EB43-426A-9DA4-F4C0BD1425F7}" type="presParOf" srcId="{CBF30DD1-E8E9-48ED-9867-0CAA99B83E82}" destId="{B974E842-E995-468B-A5A5-EF171CA58C92}" srcOrd="0" destOrd="0" presId="urn:microsoft.com/office/officeart/2005/8/layout/hierarchy1"/>
    <dgm:cxn modelId="{04C12BE3-85D1-4881-8C50-B20613F24588}" type="presParOf" srcId="{B974E842-E995-468B-A5A5-EF171CA58C92}" destId="{B83ABCD9-4EC9-4302-81CC-E2603BCD3DDF}" srcOrd="0" destOrd="0" presId="urn:microsoft.com/office/officeart/2005/8/layout/hierarchy1"/>
    <dgm:cxn modelId="{D290A30C-812B-4D8C-BA7D-2384BDBBCB08}" type="presParOf" srcId="{B974E842-E995-468B-A5A5-EF171CA58C92}" destId="{B94A851C-B7C1-403C-B7F3-ED9A93814088}" srcOrd="1" destOrd="0" presId="urn:microsoft.com/office/officeart/2005/8/layout/hierarchy1"/>
    <dgm:cxn modelId="{60534B17-A2FD-45AC-AC0B-523170692E1F}" type="presParOf" srcId="{CBF30DD1-E8E9-48ED-9867-0CAA99B83E82}" destId="{AE019167-5AB6-4D64-A9C7-0EE6D8B498F0}" srcOrd="1" destOrd="0" presId="urn:microsoft.com/office/officeart/2005/8/layout/hierarchy1"/>
    <dgm:cxn modelId="{D463C4EA-0F81-4DA4-8B66-EC3F16A60D0D}" type="presParOf" srcId="{AE019167-5AB6-4D64-A9C7-0EE6D8B498F0}" destId="{BF77CE44-4300-4C30-8B2C-EE98DF1F6ADB}" srcOrd="0" destOrd="0" presId="urn:microsoft.com/office/officeart/2005/8/layout/hierarchy1"/>
    <dgm:cxn modelId="{1EC34014-C4C0-4F07-BA55-E45A95BC7DB9}" type="presParOf" srcId="{AE019167-5AB6-4D64-A9C7-0EE6D8B498F0}" destId="{4E55E42B-57CA-45E1-ACE7-90E4DC7EED7B}" srcOrd="1" destOrd="0" presId="urn:microsoft.com/office/officeart/2005/8/layout/hierarchy1"/>
    <dgm:cxn modelId="{8F615ECA-AADC-4717-8A02-5B93133BBF86}" type="presParOf" srcId="{4E55E42B-57CA-45E1-ACE7-90E4DC7EED7B}" destId="{3290908C-30D2-43AA-B5CD-85CD4C57D545}" srcOrd="0" destOrd="0" presId="urn:microsoft.com/office/officeart/2005/8/layout/hierarchy1"/>
    <dgm:cxn modelId="{261F6DE8-4079-414B-BEAA-A33B1BDACF60}" type="presParOf" srcId="{3290908C-30D2-43AA-B5CD-85CD4C57D545}" destId="{0117719E-6384-46FD-A66A-175E7C77A951}" srcOrd="0" destOrd="0" presId="urn:microsoft.com/office/officeart/2005/8/layout/hierarchy1"/>
    <dgm:cxn modelId="{012144AD-298F-49CC-917C-D65310FA5DC0}" type="presParOf" srcId="{3290908C-30D2-43AA-B5CD-85CD4C57D545}" destId="{E3135707-C423-4D5D-B0BD-4DDFDD8299B4}" srcOrd="1" destOrd="0" presId="urn:microsoft.com/office/officeart/2005/8/layout/hierarchy1"/>
    <dgm:cxn modelId="{19314914-9F40-4669-9787-E40EDAF04516}" type="presParOf" srcId="{4E55E42B-57CA-45E1-ACE7-90E4DC7EED7B}" destId="{CC818311-695D-4B74-8864-F43467A5105F}" srcOrd="1" destOrd="0" presId="urn:microsoft.com/office/officeart/2005/8/layout/hierarchy1"/>
    <dgm:cxn modelId="{03F2A8DB-5330-49DA-81FA-E0737DBFD487}" type="presParOf" srcId="{AE019167-5AB6-4D64-A9C7-0EE6D8B498F0}" destId="{A9FDFE03-2D89-4202-85A0-4909223E4396}" srcOrd="2" destOrd="0" presId="urn:microsoft.com/office/officeart/2005/8/layout/hierarchy1"/>
    <dgm:cxn modelId="{9D5C353C-69F2-4F52-9669-A5418A896AF6}" type="presParOf" srcId="{AE019167-5AB6-4D64-A9C7-0EE6D8B498F0}" destId="{79B32783-B88E-4A11-B337-79391F8D9A4A}" srcOrd="3" destOrd="0" presId="urn:microsoft.com/office/officeart/2005/8/layout/hierarchy1"/>
    <dgm:cxn modelId="{07BF03E1-4448-49E2-A879-8420E3D85C70}" type="presParOf" srcId="{79B32783-B88E-4A11-B337-79391F8D9A4A}" destId="{35145A96-2AF0-4F03-96B5-D39100CD0713}" srcOrd="0" destOrd="0" presId="urn:microsoft.com/office/officeart/2005/8/layout/hierarchy1"/>
    <dgm:cxn modelId="{079687B2-9E3B-4450-983B-83C4DF65907E}" type="presParOf" srcId="{35145A96-2AF0-4F03-96B5-D39100CD0713}" destId="{2FAC2BED-DC0D-4BF4-A919-F2A76C6D3D3A}" srcOrd="0" destOrd="0" presId="urn:microsoft.com/office/officeart/2005/8/layout/hierarchy1"/>
    <dgm:cxn modelId="{80D48D71-345B-43F5-B9DF-030D44DB91A0}" type="presParOf" srcId="{35145A96-2AF0-4F03-96B5-D39100CD0713}" destId="{B28D799C-7907-459F-9762-449DB3FB4ACE}" srcOrd="1" destOrd="0" presId="urn:microsoft.com/office/officeart/2005/8/layout/hierarchy1"/>
    <dgm:cxn modelId="{F78292AA-5D69-4D51-8B46-136BD75202A3}" type="presParOf" srcId="{79B32783-B88E-4A11-B337-79391F8D9A4A}" destId="{ED127631-B715-4F95-8BCF-C82AF2C6562B}" srcOrd="1" destOrd="0" presId="urn:microsoft.com/office/officeart/2005/8/layout/hierarchy1"/>
    <dgm:cxn modelId="{AC963CF0-C7C1-45AE-9CAC-FCCCD3CB1274}" type="presParOf" srcId="{AE019167-5AB6-4D64-A9C7-0EE6D8B498F0}" destId="{10D07E0B-BBA3-467A-BA28-318DFEBA541B}" srcOrd="4" destOrd="0" presId="urn:microsoft.com/office/officeart/2005/8/layout/hierarchy1"/>
    <dgm:cxn modelId="{5553B98B-CE62-4BFE-A05E-A9BB81C08739}" type="presParOf" srcId="{AE019167-5AB6-4D64-A9C7-0EE6D8B498F0}" destId="{BAFD2706-2C5D-4FCD-BC32-8FDD19C4ED37}" srcOrd="5" destOrd="0" presId="urn:microsoft.com/office/officeart/2005/8/layout/hierarchy1"/>
    <dgm:cxn modelId="{C85E08D4-A945-426D-A339-EE9666DF98C1}" type="presParOf" srcId="{BAFD2706-2C5D-4FCD-BC32-8FDD19C4ED37}" destId="{D53CFE2C-BB32-4071-8029-8B947B060F3B}" srcOrd="0" destOrd="0" presId="urn:microsoft.com/office/officeart/2005/8/layout/hierarchy1"/>
    <dgm:cxn modelId="{471F388B-F438-4AEC-BECF-5AA4B8CA3EFC}" type="presParOf" srcId="{D53CFE2C-BB32-4071-8029-8B947B060F3B}" destId="{DCA14D19-D28A-4D99-89C1-BA5CDC6FD4E0}" srcOrd="0" destOrd="0" presId="urn:microsoft.com/office/officeart/2005/8/layout/hierarchy1"/>
    <dgm:cxn modelId="{EB011223-27C1-459E-A4F2-FBC29F565B3A}" type="presParOf" srcId="{D53CFE2C-BB32-4071-8029-8B947B060F3B}" destId="{9105474A-BD2F-4BF2-855B-A6C0104A9972}" srcOrd="1" destOrd="0" presId="urn:microsoft.com/office/officeart/2005/8/layout/hierarchy1"/>
    <dgm:cxn modelId="{AB7AB344-FF10-40DD-BD0F-950BDCCE8049}" type="presParOf" srcId="{BAFD2706-2C5D-4FCD-BC32-8FDD19C4ED37}" destId="{B361B1B5-B342-44F7-8C19-DCCFF6863802}" srcOrd="1" destOrd="0" presId="urn:microsoft.com/office/officeart/2005/8/layout/hierarchy1"/>
    <dgm:cxn modelId="{4D6B2D53-C6F1-44DA-8E77-6D8831080975}" type="presParOf" srcId="{AE019167-5AB6-4D64-A9C7-0EE6D8B498F0}" destId="{479F49B7-1EFD-460E-AA3C-124DE9E05F85}" srcOrd="6" destOrd="0" presId="urn:microsoft.com/office/officeart/2005/8/layout/hierarchy1"/>
    <dgm:cxn modelId="{32E8B0C2-D718-437E-916B-BE429787FF37}" type="presParOf" srcId="{AE019167-5AB6-4D64-A9C7-0EE6D8B498F0}" destId="{06F02304-A8CF-4EC8-8C34-42C3E16542B4}" srcOrd="7" destOrd="0" presId="urn:microsoft.com/office/officeart/2005/8/layout/hierarchy1"/>
    <dgm:cxn modelId="{97995D4A-4B93-41A9-BC32-768785EBAE12}" type="presParOf" srcId="{06F02304-A8CF-4EC8-8C34-42C3E16542B4}" destId="{04BBE5F4-FAFB-4880-8A8C-05E73A76C522}" srcOrd="0" destOrd="0" presId="urn:microsoft.com/office/officeart/2005/8/layout/hierarchy1"/>
    <dgm:cxn modelId="{948E59BD-4CF2-4D30-801B-05362831EBAE}" type="presParOf" srcId="{04BBE5F4-FAFB-4880-8A8C-05E73A76C522}" destId="{F3FF956E-6C63-46F7-8FE9-A04A2A6AAA49}" srcOrd="0" destOrd="0" presId="urn:microsoft.com/office/officeart/2005/8/layout/hierarchy1"/>
    <dgm:cxn modelId="{E3EB67C2-0756-4FB5-8472-D5F32BF3A8AF}" type="presParOf" srcId="{04BBE5F4-FAFB-4880-8A8C-05E73A76C522}" destId="{A54CFD20-55EA-47C3-A900-1B55AE24AE18}" srcOrd="1" destOrd="0" presId="urn:microsoft.com/office/officeart/2005/8/layout/hierarchy1"/>
    <dgm:cxn modelId="{70F0E3E0-1FAE-4C2E-8AF8-51609C923237}" type="presParOf" srcId="{06F02304-A8CF-4EC8-8C34-42C3E16542B4}" destId="{18D9C18B-5D19-4993-A9E5-1B289A60BB3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D8326DB1-8387-4D2D-9DA8-1DAB853332CA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IN"/>
        </a:p>
      </dgm:t>
    </dgm:pt>
    <dgm:pt modelId="{F0A6E030-E8A3-4EF7-A8F8-793F88FB5E3E}">
      <dgm:prSet/>
      <dgm:spPr/>
      <dgm:t>
        <a:bodyPr/>
        <a:lstStyle/>
        <a:p>
          <a:pPr algn="ctr" rtl="0"/>
          <a:r>
            <a:rPr lang="en-IN" b="1" dirty="0" smtClean="0">
              <a:solidFill>
                <a:schemeClr val="tx1"/>
              </a:solidFill>
            </a:rPr>
            <a:t>Overdraft</a:t>
          </a:r>
        </a:p>
        <a:p>
          <a:pPr algn="l" rtl="0"/>
          <a:r>
            <a:rPr lang="en-IN" dirty="0" smtClean="0">
              <a:solidFill>
                <a:schemeClr val="tx1"/>
              </a:solidFill>
            </a:rPr>
            <a:t>1. An arrangement between a banker &amp; customer.</a:t>
          </a:r>
        </a:p>
        <a:p>
          <a:pPr algn="l" rtl="0"/>
          <a:r>
            <a:rPr lang="en-IN" dirty="0" smtClean="0">
              <a:solidFill>
                <a:schemeClr val="tx1"/>
              </a:solidFill>
            </a:rPr>
            <a:t>2. Allow to withdraw over &amp; above credit balance in  current account.</a:t>
          </a:r>
        </a:p>
        <a:p>
          <a:pPr algn="l" rtl="0"/>
          <a:r>
            <a:rPr lang="en-IN" dirty="0" smtClean="0">
              <a:solidFill>
                <a:schemeClr val="tx1"/>
              </a:solidFill>
            </a:rPr>
            <a:t>3. Short term funds , repayable with interest.</a:t>
          </a:r>
          <a:endParaRPr lang="en-IN" dirty="0">
            <a:solidFill>
              <a:schemeClr val="tx1"/>
            </a:solidFill>
          </a:endParaRPr>
        </a:p>
      </dgm:t>
    </dgm:pt>
    <dgm:pt modelId="{C5CCC305-6710-4E6A-9ECD-D1B6B76B694F}" type="parTrans" cxnId="{FB15046C-FDF8-49F6-930A-B8729992C98A}">
      <dgm:prSet/>
      <dgm:spPr/>
      <dgm:t>
        <a:bodyPr/>
        <a:lstStyle/>
        <a:p>
          <a:endParaRPr lang="en-IN"/>
        </a:p>
      </dgm:t>
    </dgm:pt>
    <dgm:pt modelId="{6F190EDF-6229-44F0-8B25-FD96DC457C87}" type="sibTrans" cxnId="{FB15046C-FDF8-49F6-930A-B8729992C98A}">
      <dgm:prSet/>
      <dgm:spPr/>
      <dgm:t>
        <a:bodyPr/>
        <a:lstStyle/>
        <a:p>
          <a:endParaRPr lang="en-IN"/>
        </a:p>
      </dgm:t>
    </dgm:pt>
    <dgm:pt modelId="{51EE215E-1391-4566-9011-45BC116DBDC1}">
      <dgm:prSet/>
      <dgm:spPr/>
      <dgm:t>
        <a:bodyPr/>
        <a:lstStyle/>
        <a:p>
          <a:pPr algn="ctr" rtl="0"/>
          <a:r>
            <a:rPr lang="en-IN" b="1" dirty="0" smtClean="0">
              <a:solidFill>
                <a:schemeClr val="tx1"/>
              </a:solidFill>
            </a:rPr>
            <a:t>Cash Credit</a:t>
          </a:r>
        </a:p>
        <a:p>
          <a:pPr algn="l" rtl="0"/>
          <a:r>
            <a:rPr lang="en-IN" dirty="0" smtClean="0">
              <a:solidFill>
                <a:schemeClr val="tx1"/>
              </a:solidFill>
            </a:rPr>
            <a:t>1. Short term cash loan to corporate.</a:t>
          </a:r>
        </a:p>
        <a:p>
          <a:pPr algn="l" rtl="0"/>
          <a:r>
            <a:rPr lang="en-IN" dirty="0" smtClean="0">
              <a:solidFill>
                <a:schemeClr val="tx1"/>
              </a:solidFill>
            </a:rPr>
            <a:t>2. Arrangement by which a banker allows customer to borrow money up to specified amount against security.</a:t>
          </a:r>
        </a:p>
        <a:p>
          <a:pPr algn="l" rtl="0"/>
          <a:r>
            <a:rPr lang="en-IN" dirty="0" smtClean="0">
              <a:solidFill>
                <a:schemeClr val="tx1"/>
              </a:solidFill>
            </a:rPr>
            <a:t>3. Most common form of borrowings by corporate.</a:t>
          </a:r>
          <a:endParaRPr lang="en-IN" dirty="0">
            <a:solidFill>
              <a:schemeClr val="tx1"/>
            </a:solidFill>
          </a:endParaRPr>
        </a:p>
      </dgm:t>
    </dgm:pt>
    <dgm:pt modelId="{60DE2884-6D47-4E85-A3D0-F6281E35F450}" type="parTrans" cxnId="{96706ED5-9532-4FBC-8A3D-23056724042E}">
      <dgm:prSet/>
      <dgm:spPr/>
      <dgm:t>
        <a:bodyPr/>
        <a:lstStyle/>
        <a:p>
          <a:endParaRPr lang="en-IN"/>
        </a:p>
      </dgm:t>
    </dgm:pt>
    <dgm:pt modelId="{3A480DA1-A7B2-4997-A90D-8718C460582D}" type="sibTrans" cxnId="{96706ED5-9532-4FBC-8A3D-23056724042E}">
      <dgm:prSet/>
      <dgm:spPr/>
      <dgm:t>
        <a:bodyPr/>
        <a:lstStyle/>
        <a:p>
          <a:endParaRPr lang="en-IN"/>
        </a:p>
      </dgm:t>
    </dgm:pt>
    <dgm:pt modelId="{97C43448-511F-46C9-8F13-DE0DC39148C1}" type="pres">
      <dgm:prSet presAssocID="{D8326DB1-8387-4D2D-9DA8-1DAB853332C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FC7524B3-5127-4BCE-A296-1FDBB5EC66B5}" type="pres">
      <dgm:prSet presAssocID="{F0A6E030-E8A3-4EF7-A8F8-793F88FB5E3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426FC31-9B85-4662-B7D0-96169985C205}" type="pres">
      <dgm:prSet presAssocID="{6F190EDF-6229-44F0-8B25-FD96DC457C87}" presName="spacer" presStyleCnt="0"/>
      <dgm:spPr/>
    </dgm:pt>
    <dgm:pt modelId="{0DEB6B53-2900-4B87-BCAD-4DB908027F08}" type="pres">
      <dgm:prSet presAssocID="{51EE215E-1391-4566-9011-45BC116DBDC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FB15046C-FDF8-49F6-930A-B8729992C98A}" srcId="{D8326DB1-8387-4D2D-9DA8-1DAB853332CA}" destId="{F0A6E030-E8A3-4EF7-A8F8-793F88FB5E3E}" srcOrd="0" destOrd="0" parTransId="{C5CCC305-6710-4E6A-9ECD-D1B6B76B694F}" sibTransId="{6F190EDF-6229-44F0-8B25-FD96DC457C87}"/>
    <dgm:cxn modelId="{1EB97975-7B85-4B48-8B01-9B4DB59993DC}" type="presOf" srcId="{D8326DB1-8387-4D2D-9DA8-1DAB853332CA}" destId="{97C43448-511F-46C9-8F13-DE0DC39148C1}" srcOrd="0" destOrd="0" presId="urn:microsoft.com/office/officeart/2005/8/layout/vList2"/>
    <dgm:cxn modelId="{96706ED5-9532-4FBC-8A3D-23056724042E}" srcId="{D8326DB1-8387-4D2D-9DA8-1DAB853332CA}" destId="{51EE215E-1391-4566-9011-45BC116DBDC1}" srcOrd="1" destOrd="0" parTransId="{60DE2884-6D47-4E85-A3D0-F6281E35F450}" sibTransId="{3A480DA1-A7B2-4997-A90D-8718C460582D}"/>
    <dgm:cxn modelId="{A324C15E-06B0-49CA-9BE2-D01CEEBDA94E}" type="presOf" srcId="{51EE215E-1391-4566-9011-45BC116DBDC1}" destId="{0DEB6B53-2900-4B87-BCAD-4DB908027F08}" srcOrd="0" destOrd="0" presId="urn:microsoft.com/office/officeart/2005/8/layout/vList2"/>
    <dgm:cxn modelId="{D22DB2EE-B3E4-4B84-8307-1B8E1707E8EF}" type="presOf" srcId="{F0A6E030-E8A3-4EF7-A8F8-793F88FB5E3E}" destId="{FC7524B3-5127-4BCE-A296-1FDBB5EC66B5}" srcOrd="0" destOrd="0" presId="urn:microsoft.com/office/officeart/2005/8/layout/vList2"/>
    <dgm:cxn modelId="{659939AC-44C7-422E-A951-0247609FE30F}" type="presParOf" srcId="{97C43448-511F-46C9-8F13-DE0DC39148C1}" destId="{FC7524B3-5127-4BCE-A296-1FDBB5EC66B5}" srcOrd="0" destOrd="0" presId="urn:microsoft.com/office/officeart/2005/8/layout/vList2"/>
    <dgm:cxn modelId="{33CBDFE4-B5AD-47CB-A47E-9759E941FB23}" type="presParOf" srcId="{97C43448-511F-46C9-8F13-DE0DC39148C1}" destId="{1426FC31-9B85-4662-B7D0-96169985C205}" srcOrd="1" destOrd="0" presId="urn:microsoft.com/office/officeart/2005/8/layout/vList2"/>
    <dgm:cxn modelId="{983C20AC-8322-4C1E-A43F-13CC0A6C69AC}" type="presParOf" srcId="{97C43448-511F-46C9-8F13-DE0DC39148C1}" destId="{0DEB6B53-2900-4B87-BCAD-4DB908027F0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D8326DB1-8387-4D2D-9DA8-1DAB853332CA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IN"/>
        </a:p>
      </dgm:t>
    </dgm:pt>
    <dgm:pt modelId="{F0A6E030-E8A3-4EF7-A8F8-793F88FB5E3E}">
      <dgm:prSet custT="1"/>
      <dgm:spPr/>
      <dgm:t>
        <a:bodyPr/>
        <a:lstStyle/>
        <a:p>
          <a:pPr algn="ctr" rtl="0"/>
          <a:r>
            <a:rPr lang="en-IN" sz="2400" b="1" dirty="0" smtClean="0">
              <a:solidFill>
                <a:schemeClr val="tx1"/>
              </a:solidFill>
            </a:rPr>
            <a:t>Loan</a:t>
          </a:r>
        </a:p>
        <a:p>
          <a:pPr algn="l" rtl="0"/>
          <a:r>
            <a:rPr lang="en-IN" sz="2400" b="0" dirty="0" smtClean="0">
              <a:solidFill>
                <a:schemeClr val="tx1"/>
              </a:solidFill>
            </a:rPr>
            <a:t>1. A contractual promise between the bank &amp; customer.</a:t>
          </a:r>
        </a:p>
        <a:p>
          <a:pPr algn="l" rtl="0"/>
          <a:r>
            <a:rPr lang="en-IN" sz="2400" b="0" dirty="0" smtClean="0">
              <a:solidFill>
                <a:schemeClr val="tx1"/>
              </a:solidFill>
            </a:rPr>
            <a:t>2. Promise to return over a period of fixed tenure along with interest.</a:t>
          </a:r>
        </a:p>
        <a:p>
          <a:pPr algn="l" rtl="0"/>
          <a:r>
            <a:rPr lang="en-IN" sz="2400" b="0" dirty="0" smtClean="0">
              <a:solidFill>
                <a:schemeClr val="tx1"/>
              </a:solidFill>
            </a:rPr>
            <a:t>3. Requires a guarantee/ security.</a:t>
          </a:r>
          <a:endParaRPr lang="en-IN" sz="2400" b="1" dirty="0" smtClean="0">
            <a:solidFill>
              <a:schemeClr val="tx1"/>
            </a:solidFill>
          </a:endParaRPr>
        </a:p>
      </dgm:t>
    </dgm:pt>
    <dgm:pt modelId="{6F190EDF-6229-44F0-8B25-FD96DC457C87}" type="sibTrans" cxnId="{FB15046C-FDF8-49F6-930A-B8729992C98A}">
      <dgm:prSet/>
      <dgm:spPr/>
      <dgm:t>
        <a:bodyPr/>
        <a:lstStyle/>
        <a:p>
          <a:endParaRPr lang="en-IN"/>
        </a:p>
      </dgm:t>
    </dgm:pt>
    <dgm:pt modelId="{C5CCC305-6710-4E6A-9ECD-D1B6B76B694F}" type="parTrans" cxnId="{FB15046C-FDF8-49F6-930A-B8729992C98A}">
      <dgm:prSet/>
      <dgm:spPr/>
      <dgm:t>
        <a:bodyPr/>
        <a:lstStyle/>
        <a:p>
          <a:endParaRPr lang="en-IN"/>
        </a:p>
      </dgm:t>
    </dgm:pt>
    <dgm:pt modelId="{6B870AFA-6DB3-46F9-B694-02F38B0AF54E}">
      <dgm:prSet custT="1"/>
      <dgm:spPr/>
      <dgm:t>
        <a:bodyPr/>
        <a:lstStyle/>
        <a:p>
          <a:pPr algn="ctr" rtl="0"/>
          <a:endParaRPr lang="en-IN" sz="2400" b="1" dirty="0" smtClean="0">
            <a:solidFill>
              <a:schemeClr val="tx1"/>
            </a:solidFill>
          </a:endParaRPr>
        </a:p>
        <a:p>
          <a:pPr algn="ctr" rtl="0"/>
          <a:r>
            <a:rPr lang="en-IN" sz="2400" b="1" dirty="0" smtClean="0">
              <a:solidFill>
                <a:schemeClr val="tx1"/>
              </a:solidFill>
            </a:rPr>
            <a:t>Discounting of Bills of Exchange</a:t>
          </a:r>
        </a:p>
        <a:p>
          <a:pPr algn="l" rtl="0"/>
          <a:r>
            <a:rPr lang="en-IN" sz="2400" b="0" dirty="0" smtClean="0">
              <a:solidFill>
                <a:schemeClr val="tx1"/>
              </a:solidFill>
            </a:rPr>
            <a:t>1. Advance granted to customer by discounting BOE.</a:t>
          </a:r>
        </a:p>
        <a:p>
          <a:pPr algn="l" rtl="0"/>
          <a:r>
            <a:rPr lang="en-IN" sz="2400" b="0" dirty="0" smtClean="0">
              <a:solidFill>
                <a:schemeClr val="tx1"/>
              </a:solidFill>
            </a:rPr>
            <a:t>2. Payment made after deducting interest / commission.</a:t>
          </a:r>
        </a:p>
        <a:p>
          <a:pPr algn="l" rtl="0"/>
          <a:r>
            <a:rPr lang="en-IN" sz="2400" b="0" dirty="0" smtClean="0">
              <a:solidFill>
                <a:schemeClr val="tx1"/>
              </a:solidFill>
            </a:rPr>
            <a:t>3. Relay on Creditworthiness of the parties.</a:t>
          </a:r>
        </a:p>
        <a:p>
          <a:pPr algn="l" rtl="0"/>
          <a:endParaRPr lang="en-IN" sz="2400" b="0" dirty="0" smtClean="0">
            <a:solidFill>
              <a:schemeClr val="tx1"/>
            </a:solidFill>
          </a:endParaRPr>
        </a:p>
        <a:p>
          <a:pPr algn="ctr" rtl="0"/>
          <a:r>
            <a:rPr lang="en-IN" sz="2400" b="1" dirty="0" smtClean="0">
              <a:solidFill>
                <a:schemeClr val="tx1"/>
              </a:solidFill>
            </a:rPr>
            <a:t> </a:t>
          </a:r>
        </a:p>
      </dgm:t>
    </dgm:pt>
    <dgm:pt modelId="{6DD04730-5F4C-482F-9F9B-81D28ED97408}" type="parTrans" cxnId="{55DE7781-52B6-4606-B973-37531CE99EB6}">
      <dgm:prSet/>
      <dgm:spPr/>
      <dgm:t>
        <a:bodyPr/>
        <a:lstStyle/>
        <a:p>
          <a:endParaRPr lang="en-IN"/>
        </a:p>
      </dgm:t>
    </dgm:pt>
    <dgm:pt modelId="{8F9ED78E-D5FC-40F4-813A-4E83900F59D4}" type="sibTrans" cxnId="{55DE7781-52B6-4606-B973-37531CE99EB6}">
      <dgm:prSet/>
      <dgm:spPr/>
      <dgm:t>
        <a:bodyPr/>
        <a:lstStyle/>
        <a:p>
          <a:endParaRPr lang="en-IN"/>
        </a:p>
      </dgm:t>
    </dgm:pt>
    <dgm:pt modelId="{97C43448-511F-46C9-8F13-DE0DC39148C1}" type="pres">
      <dgm:prSet presAssocID="{D8326DB1-8387-4D2D-9DA8-1DAB853332C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FC7524B3-5127-4BCE-A296-1FDBB5EC66B5}" type="pres">
      <dgm:prSet presAssocID="{F0A6E030-E8A3-4EF7-A8F8-793F88FB5E3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426FC31-9B85-4662-B7D0-96169985C205}" type="pres">
      <dgm:prSet presAssocID="{6F190EDF-6229-44F0-8B25-FD96DC457C87}" presName="spacer" presStyleCnt="0"/>
      <dgm:spPr/>
    </dgm:pt>
    <dgm:pt modelId="{A97C2B9A-B4E2-488E-90D7-BC8F65841260}" type="pres">
      <dgm:prSet presAssocID="{6B870AFA-6DB3-46F9-B694-02F38B0AF54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BBA84205-63D0-430B-8339-3882E41F3D08}" type="presOf" srcId="{F0A6E030-E8A3-4EF7-A8F8-793F88FB5E3E}" destId="{FC7524B3-5127-4BCE-A296-1FDBB5EC66B5}" srcOrd="0" destOrd="0" presId="urn:microsoft.com/office/officeart/2005/8/layout/vList2"/>
    <dgm:cxn modelId="{FB15046C-FDF8-49F6-930A-B8729992C98A}" srcId="{D8326DB1-8387-4D2D-9DA8-1DAB853332CA}" destId="{F0A6E030-E8A3-4EF7-A8F8-793F88FB5E3E}" srcOrd="0" destOrd="0" parTransId="{C5CCC305-6710-4E6A-9ECD-D1B6B76B694F}" sibTransId="{6F190EDF-6229-44F0-8B25-FD96DC457C87}"/>
    <dgm:cxn modelId="{8D8A394C-8F2B-436F-AB45-2C1A217C8334}" type="presOf" srcId="{6B870AFA-6DB3-46F9-B694-02F38B0AF54E}" destId="{A97C2B9A-B4E2-488E-90D7-BC8F65841260}" srcOrd="0" destOrd="0" presId="urn:microsoft.com/office/officeart/2005/8/layout/vList2"/>
    <dgm:cxn modelId="{E6EA23F2-7DDE-4AA0-BBFB-20E90AF68E89}" type="presOf" srcId="{D8326DB1-8387-4D2D-9DA8-1DAB853332CA}" destId="{97C43448-511F-46C9-8F13-DE0DC39148C1}" srcOrd="0" destOrd="0" presId="urn:microsoft.com/office/officeart/2005/8/layout/vList2"/>
    <dgm:cxn modelId="{55DE7781-52B6-4606-B973-37531CE99EB6}" srcId="{D8326DB1-8387-4D2D-9DA8-1DAB853332CA}" destId="{6B870AFA-6DB3-46F9-B694-02F38B0AF54E}" srcOrd="1" destOrd="0" parTransId="{6DD04730-5F4C-482F-9F9B-81D28ED97408}" sibTransId="{8F9ED78E-D5FC-40F4-813A-4E83900F59D4}"/>
    <dgm:cxn modelId="{B09A2BB8-B4FA-4E36-B922-568B4415DC3E}" type="presParOf" srcId="{97C43448-511F-46C9-8F13-DE0DC39148C1}" destId="{FC7524B3-5127-4BCE-A296-1FDBB5EC66B5}" srcOrd="0" destOrd="0" presId="urn:microsoft.com/office/officeart/2005/8/layout/vList2"/>
    <dgm:cxn modelId="{69376B81-C300-4CB5-BA5A-3752630ED974}" type="presParOf" srcId="{97C43448-511F-46C9-8F13-DE0DC39148C1}" destId="{1426FC31-9B85-4662-B7D0-96169985C205}" srcOrd="1" destOrd="0" presId="urn:microsoft.com/office/officeart/2005/8/layout/vList2"/>
    <dgm:cxn modelId="{2BC716BB-5677-47F1-8270-A244091D0B65}" type="presParOf" srcId="{97C43448-511F-46C9-8F13-DE0DC39148C1}" destId="{A97C2B9A-B4E2-488E-90D7-BC8F6584126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217DF044-BC0B-497E-80C6-CA9EADFCE6C0}" type="doc">
      <dgm:prSet loTypeId="urn:microsoft.com/office/officeart/2005/8/layout/hierarchy3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IN"/>
        </a:p>
      </dgm:t>
    </dgm:pt>
    <dgm:pt modelId="{1471BB35-8D0C-419F-81A9-3678A7087C7C}">
      <dgm:prSet phldrT="[Text]"/>
      <dgm:spPr/>
      <dgm:t>
        <a:bodyPr/>
        <a:lstStyle/>
        <a:p>
          <a:r>
            <a:rPr lang="en-IN" dirty="0" smtClean="0"/>
            <a:t>Agency Services</a:t>
          </a:r>
          <a:endParaRPr lang="en-IN" dirty="0"/>
        </a:p>
      </dgm:t>
    </dgm:pt>
    <dgm:pt modelId="{D1A7EC14-BE5B-4F93-A94A-EA6674FBF339}" type="parTrans" cxnId="{8C3A3DA4-B26A-403D-A620-755070F8C617}">
      <dgm:prSet/>
      <dgm:spPr/>
      <dgm:t>
        <a:bodyPr/>
        <a:lstStyle/>
        <a:p>
          <a:endParaRPr lang="en-IN"/>
        </a:p>
      </dgm:t>
    </dgm:pt>
    <dgm:pt modelId="{F28BC429-5F16-4561-B281-66472E9BFA70}" type="sibTrans" cxnId="{8C3A3DA4-B26A-403D-A620-755070F8C617}">
      <dgm:prSet/>
      <dgm:spPr/>
      <dgm:t>
        <a:bodyPr/>
        <a:lstStyle/>
        <a:p>
          <a:endParaRPr lang="en-IN"/>
        </a:p>
      </dgm:t>
    </dgm:pt>
    <dgm:pt modelId="{D53E3CE7-AF6D-41B5-8EC5-4D54151826DE}">
      <dgm:prSet phldrT="[Text]"/>
      <dgm:spPr/>
      <dgm:t>
        <a:bodyPr/>
        <a:lstStyle/>
        <a:p>
          <a:r>
            <a:rPr lang="en-IN" dirty="0" smtClean="0"/>
            <a:t>Payment Services</a:t>
          </a:r>
          <a:endParaRPr lang="en-IN" dirty="0"/>
        </a:p>
      </dgm:t>
    </dgm:pt>
    <dgm:pt modelId="{B6F7DD50-64A5-47FF-92E8-6AF8219BBD19}" type="parTrans" cxnId="{FFDCB1E9-68C5-4769-B09B-66FFD5610B02}">
      <dgm:prSet/>
      <dgm:spPr/>
      <dgm:t>
        <a:bodyPr/>
        <a:lstStyle/>
        <a:p>
          <a:endParaRPr lang="en-IN"/>
        </a:p>
      </dgm:t>
    </dgm:pt>
    <dgm:pt modelId="{257FB08A-2CC2-4D38-AE29-DDD194316BDC}" type="sibTrans" cxnId="{FFDCB1E9-68C5-4769-B09B-66FFD5610B02}">
      <dgm:prSet/>
      <dgm:spPr/>
      <dgm:t>
        <a:bodyPr/>
        <a:lstStyle/>
        <a:p>
          <a:endParaRPr lang="en-IN"/>
        </a:p>
      </dgm:t>
    </dgm:pt>
    <dgm:pt modelId="{6D9ACC42-4910-40AC-B532-705FAB91C125}">
      <dgm:prSet phldrT="[Text]"/>
      <dgm:spPr/>
      <dgm:t>
        <a:bodyPr/>
        <a:lstStyle/>
        <a:p>
          <a:r>
            <a:rPr lang="en-IN" dirty="0" smtClean="0"/>
            <a:t>General Utility Services</a:t>
          </a:r>
          <a:endParaRPr lang="en-IN" dirty="0"/>
        </a:p>
      </dgm:t>
    </dgm:pt>
    <dgm:pt modelId="{BE87D6E5-6466-4202-BB46-ED91FAD50223}" type="parTrans" cxnId="{AC206C5F-D7F3-45D9-A441-9A96A4D89499}">
      <dgm:prSet/>
      <dgm:spPr/>
      <dgm:t>
        <a:bodyPr/>
        <a:lstStyle/>
        <a:p>
          <a:endParaRPr lang="en-IN"/>
        </a:p>
      </dgm:t>
    </dgm:pt>
    <dgm:pt modelId="{1D7E1C8B-8E56-49AC-A5F1-4E79CC2417EB}" type="sibTrans" cxnId="{AC206C5F-D7F3-45D9-A441-9A96A4D89499}">
      <dgm:prSet/>
      <dgm:spPr/>
      <dgm:t>
        <a:bodyPr/>
        <a:lstStyle/>
        <a:p>
          <a:endParaRPr lang="en-IN"/>
        </a:p>
      </dgm:t>
    </dgm:pt>
    <dgm:pt modelId="{2E23F907-05D1-4E8C-92EF-7AAFE1C689D1}">
      <dgm:prSet phldrT="[Text]"/>
      <dgm:spPr/>
      <dgm:t>
        <a:bodyPr/>
        <a:lstStyle/>
        <a:p>
          <a:r>
            <a:rPr lang="en-IN" dirty="0" smtClean="0"/>
            <a:t>Safe Custody</a:t>
          </a:r>
          <a:endParaRPr lang="en-IN" dirty="0"/>
        </a:p>
      </dgm:t>
    </dgm:pt>
    <dgm:pt modelId="{36275B9C-A9A9-43DC-9422-2AACE64F06F4}" type="parTrans" cxnId="{C482A7F8-E9DF-436C-B351-29B9D116B3A2}">
      <dgm:prSet/>
      <dgm:spPr/>
      <dgm:t>
        <a:bodyPr/>
        <a:lstStyle/>
        <a:p>
          <a:endParaRPr lang="en-IN"/>
        </a:p>
      </dgm:t>
    </dgm:pt>
    <dgm:pt modelId="{59FA436F-01D6-45F2-9A55-79093CA87390}" type="sibTrans" cxnId="{C482A7F8-E9DF-436C-B351-29B9D116B3A2}">
      <dgm:prSet/>
      <dgm:spPr/>
      <dgm:t>
        <a:bodyPr/>
        <a:lstStyle/>
        <a:p>
          <a:endParaRPr lang="en-IN"/>
        </a:p>
      </dgm:t>
    </dgm:pt>
    <dgm:pt modelId="{1193F53F-081D-4B0B-981D-EE1A4C399E70}">
      <dgm:prSet phldrT="[Text]"/>
      <dgm:spPr/>
      <dgm:t>
        <a:bodyPr/>
        <a:lstStyle/>
        <a:p>
          <a:r>
            <a:rPr lang="en-IN" dirty="0" smtClean="0"/>
            <a:t>Merchant Banking</a:t>
          </a:r>
          <a:endParaRPr lang="en-IN" dirty="0"/>
        </a:p>
      </dgm:t>
    </dgm:pt>
    <dgm:pt modelId="{1A7C009F-A754-49AB-9856-5E5BF5ED4AF7}" type="parTrans" cxnId="{737D8016-50D5-40B3-9431-289C1BF4BA1B}">
      <dgm:prSet/>
      <dgm:spPr/>
      <dgm:t>
        <a:bodyPr/>
        <a:lstStyle/>
        <a:p>
          <a:endParaRPr lang="en-IN"/>
        </a:p>
      </dgm:t>
    </dgm:pt>
    <dgm:pt modelId="{E89831B2-DB20-4FCD-A613-04DB0B5EE541}" type="sibTrans" cxnId="{737D8016-50D5-40B3-9431-289C1BF4BA1B}">
      <dgm:prSet/>
      <dgm:spPr/>
      <dgm:t>
        <a:bodyPr/>
        <a:lstStyle/>
        <a:p>
          <a:endParaRPr lang="en-IN"/>
        </a:p>
      </dgm:t>
    </dgm:pt>
    <dgm:pt modelId="{74E980D6-43D1-46C7-9D13-2CC37A499A6E}">
      <dgm:prSet phldrT="[Text]"/>
      <dgm:spPr/>
      <dgm:t>
        <a:bodyPr/>
        <a:lstStyle/>
        <a:p>
          <a:r>
            <a:rPr lang="en-IN" dirty="0" smtClean="0"/>
            <a:t>Fund Remittance </a:t>
          </a:r>
          <a:endParaRPr lang="en-IN" dirty="0"/>
        </a:p>
      </dgm:t>
    </dgm:pt>
    <dgm:pt modelId="{A5470C99-7CF5-4A5D-BF76-429D193B884F}" type="parTrans" cxnId="{F3B29A42-60E6-4A9F-AE8A-1BE602589CA4}">
      <dgm:prSet/>
      <dgm:spPr/>
      <dgm:t>
        <a:bodyPr/>
        <a:lstStyle/>
        <a:p>
          <a:endParaRPr lang="en-IN"/>
        </a:p>
      </dgm:t>
    </dgm:pt>
    <dgm:pt modelId="{27992C90-5DB0-4CAA-A23B-DCBC4C2B28FE}" type="sibTrans" cxnId="{F3B29A42-60E6-4A9F-AE8A-1BE602589CA4}">
      <dgm:prSet/>
      <dgm:spPr/>
      <dgm:t>
        <a:bodyPr/>
        <a:lstStyle/>
        <a:p>
          <a:endParaRPr lang="en-IN"/>
        </a:p>
      </dgm:t>
    </dgm:pt>
    <dgm:pt modelId="{89147B24-BC58-483E-8485-8D1A7AE12B22}">
      <dgm:prSet phldrT="[Text]"/>
      <dgm:spPr/>
      <dgm:t>
        <a:bodyPr/>
        <a:lstStyle/>
        <a:p>
          <a:r>
            <a:rPr lang="en-IN" dirty="0" smtClean="0"/>
            <a:t>Collection Services</a:t>
          </a:r>
          <a:endParaRPr lang="en-IN" dirty="0"/>
        </a:p>
      </dgm:t>
    </dgm:pt>
    <dgm:pt modelId="{3F41828B-A5BD-4C9C-A8F1-BB8F7746C4D9}" type="parTrans" cxnId="{BB812B49-B354-44C9-A093-04CEBCDDA7E0}">
      <dgm:prSet/>
      <dgm:spPr/>
      <dgm:t>
        <a:bodyPr/>
        <a:lstStyle/>
        <a:p>
          <a:endParaRPr lang="en-IN"/>
        </a:p>
      </dgm:t>
    </dgm:pt>
    <dgm:pt modelId="{AFBEBA9A-7DE7-4F4F-96A9-8617BAAA286D}" type="sibTrans" cxnId="{BB812B49-B354-44C9-A093-04CEBCDDA7E0}">
      <dgm:prSet/>
      <dgm:spPr/>
      <dgm:t>
        <a:bodyPr/>
        <a:lstStyle/>
        <a:p>
          <a:endParaRPr lang="en-IN"/>
        </a:p>
      </dgm:t>
    </dgm:pt>
    <dgm:pt modelId="{A19141B0-43AE-4ADE-823B-EEA7A618C6F4}">
      <dgm:prSet phldrT="[Text]"/>
      <dgm:spPr/>
      <dgm:t>
        <a:bodyPr/>
        <a:lstStyle/>
        <a:p>
          <a:r>
            <a:rPr lang="en-IN" dirty="0" smtClean="0"/>
            <a:t>Letter of Credit</a:t>
          </a:r>
          <a:endParaRPr lang="en-IN" dirty="0"/>
        </a:p>
      </dgm:t>
    </dgm:pt>
    <dgm:pt modelId="{49218CD7-304A-4C5C-9834-128E9CEAADAE}" type="parTrans" cxnId="{E7419B00-AE36-4E2D-8B0D-1C6222DFDCAD}">
      <dgm:prSet/>
      <dgm:spPr/>
      <dgm:t>
        <a:bodyPr/>
        <a:lstStyle/>
        <a:p>
          <a:endParaRPr lang="en-IN"/>
        </a:p>
      </dgm:t>
    </dgm:pt>
    <dgm:pt modelId="{A1DBD464-A7BC-45A1-B1D6-1F9ED416EAF5}" type="sibTrans" cxnId="{E7419B00-AE36-4E2D-8B0D-1C6222DFDCAD}">
      <dgm:prSet/>
      <dgm:spPr/>
      <dgm:t>
        <a:bodyPr/>
        <a:lstStyle/>
        <a:p>
          <a:endParaRPr lang="en-IN"/>
        </a:p>
      </dgm:t>
    </dgm:pt>
    <dgm:pt modelId="{FB924B39-A150-4783-A501-8A9CAF39EE62}">
      <dgm:prSet phldrT="[Text]"/>
      <dgm:spPr/>
      <dgm:t>
        <a:bodyPr/>
        <a:lstStyle/>
        <a:p>
          <a:r>
            <a:rPr lang="en-IN" dirty="0" err="1" smtClean="0"/>
            <a:t>Forex</a:t>
          </a:r>
          <a:endParaRPr lang="en-IN" dirty="0"/>
        </a:p>
      </dgm:t>
    </dgm:pt>
    <dgm:pt modelId="{AF45D430-E0E8-492D-B05D-C26C4765F85E}" type="parTrans" cxnId="{D8D29743-FC3B-4EFC-80E3-0FE9F3733EEA}">
      <dgm:prSet/>
      <dgm:spPr/>
      <dgm:t>
        <a:bodyPr/>
        <a:lstStyle/>
        <a:p>
          <a:endParaRPr lang="en-IN"/>
        </a:p>
      </dgm:t>
    </dgm:pt>
    <dgm:pt modelId="{F798B9F7-4B54-4F02-A030-2A0DA227647C}" type="sibTrans" cxnId="{D8D29743-FC3B-4EFC-80E3-0FE9F3733EEA}">
      <dgm:prSet/>
      <dgm:spPr/>
      <dgm:t>
        <a:bodyPr/>
        <a:lstStyle/>
        <a:p>
          <a:endParaRPr lang="en-IN"/>
        </a:p>
      </dgm:t>
    </dgm:pt>
    <dgm:pt modelId="{D12178CE-C7D7-4B99-B18E-46AB3439ECF9}">
      <dgm:prSet phldrT="[Text]"/>
      <dgm:spPr/>
      <dgm:t>
        <a:bodyPr/>
        <a:lstStyle/>
        <a:p>
          <a:r>
            <a:rPr lang="en-IN" dirty="0" smtClean="0"/>
            <a:t>ATM </a:t>
          </a:r>
          <a:endParaRPr lang="en-IN" dirty="0"/>
        </a:p>
      </dgm:t>
    </dgm:pt>
    <dgm:pt modelId="{74892F71-87AD-49EB-8FDE-0C356C09A124}" type="parTrans" cxnId="{69D2444F-0BFB-48EA-8D4D-EA23F46F0D8E}">
      <dgm:prSet/>
      <dgm:spPr/>
      <dgm:t>
        <a:bodyPr/>
        <a:lstStyle/>
        <a:p>
          <a:endParaRPr lang="en-IN"/>
        </a:p>
      </dgm:t>
    </dgm:pt>
    <dgm:pt modelId="{1A3F6985-DD4D-4EBB-8267-5090C1412E6E}" type="sibTrans" cxnId="{69D2444F-0BFB-48EA-8D4D-EA23F46F0D8E}">
      <dgm:prSet/>
      <dgm:spPr/>
      <dgm:t>
        <a:bodyPr/>
        <a:lstStyle/>
        <a:p>
          <a:endParaRPr lang="en-IN"/>
        </a:p>
      </dgm:t>
    </dgm:pt>
    <dgm:pt modelId="{E1CC127B-51C4-4C75-8A4F-2CE3E2E9B6ED}">
      <dgm:prSet phldrT="[Text]"/>
      <dgm:spPr/>
      <dgm:t>
        <a:bodyPr/>
        <a:lstStyle/>
        <a:p>
          <a:r>
            <a:rPr lang="en-IN" dirty="0" smtClean="0"/>
            <a:t>Plastic Cards</a:t>
          </a:r>
          <a:endParaRPr lang="en-IN" dirty="0"/>
        </a:p>
      </dgm:t>
    </dgm:pt>
    <dgm:pt modelId="{19C91FFC-FF9D-42DB-B9CB-44D3E9BACE56}" type="parTrans" cxnId="{B7062D1C-7B5B-4D2E-B389-876964879982}">
      <dgm:prSet/>
      <dgm:spPr/>
      <dgm:t>
        <a:bodyPr/>
        <a:lstStyle/>
        <a:p>
          <a:endParaRPr lang="en-IN"/>
        </a:p>
      </dgm:t>
    </dgm:pt>
    <dgm:pt modelId="{5792E723-4112-4C43-BF3F-49AB0F6CCBCB}" type="sibTrans" cxnId="{B7062D1C-7B5B-4D2E-B389-876964879982}">
      <dgm:prSet/>
      <dgm:spPr/>
      <dgm:t>
        <a:bodyPr/>
        <a:lstStyle/>
        <a:p>
          <a:endParaRPr lang="en-IN"/>
        </a:p>
      </dgm:t>
    </dgm:pt>
    <dgm:pt modelId="{7964505C-043B-44A2-9B87-C4F781F40F87}">
      <dgm:prSet phldrT="[Text]"/>
      <dgm:spPr/>
      <dgm:t>
        <a:bodyPr/>
        <a:lstStyle/>
        <a:p>
          <a:r>
            <a:rPr lang="en-IN" dirty="0" err="1" smtClean="0"/>
            <a:t>Ebanking</a:t>
          </a:r>
          <a:endParaRPr lang="en-IN" dirty="0"/>
        </a:p>
      </dgm:t>
    </dgm:pt>
    <dgm:pt modelId="{A90FF450-4CB3-49D7-8E25-E101A9609356}" type="parTrans" cxnId="{939D0184-2862-4EB3-852F-410DC7C4737A}">
      <dgm:prSet/>
      <dgm:spPr/>
      <dgm:t>
        <a:bodyPr/>
        <a:lstStyle/>
        <a:p>
          <a:endParaRPr lang="en-IN"/>
        </a:p>
      </dgm:t>
    </dgm:pt>
    <dgm:pt modelId="{71635AAC-EA63-4491-91D1-61727321B725}" type="sibTrans" cxnId="{939D0184-2862-4EB3-852F-410DC7C4737A}">
      <dgm:prSet/>
      <dgm:spPr/>
      <dgm:t>
        <a:bodyPr/>
        <a:lstStyle/>
        <a:p>
          <a:endParaRPr lang="en-IN"/>
        </a:p>
      </dgm:t>
    </dgm:pt>
    <dgm:pt modelId="{5083D8CD-C46D-4956-AE02-8C3F65E3B75A}" type="pres">
      <dgm:prSet presAssocID="{217DF044-BC0B-497E-80C6-CA9EADFCE6C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IN"/>
        </a:p>
      </dgm:t>
    </dgm:pt>
    <dgm:pt modelId="{A873B729-4357-466C-8B65-07B25353A17D}" type="pres">
      <dgm:prSet presAssocID="{1471BB35-8D0C-419F-81A9-3678A7087C7C}" presName="root" presStyleCnt="0"/>
      <dgm:spPr/>
    </dgm:pt>
    <dgm:pt modelId="{4E5C17C1-7725-43A6-B56E-6D08F0CAF93F}" type="pres">
      <dgm:prSet presAssocID="{1471BB35-8D0C-419F-81A9-3678A7087C7C}" presName="rootComposite" presStyleCnt="0"/>
      <dgm:spPr/>
    </dgm:pt>
    <dgm:pt modelId="{0D46FEA5-E2FD-4F7D-BD8B-2C254D9E0512}" type="pres">
      <dgm:prSet presAssocID="{1471BB35-8D0C-419F-81A9-3678A7087C7C}" presName="rootText" presStyleLbl="node1" presStyleIdx="0" presStyleCnt="2" custLinFactX="-100000" custLinFactNeighborX="-189745" custLinFactNeighborY="-85"/>
      <dgm:spPr/>
      <dgm:t>
        <a:bodyPr/>
        <a:lstStyle/>
        <a:p>
          <a:endParaRPr lang="en-IN"/>
        </a:p>
      </dgm:t>
    </dgm:pt>
    <dgm:pt modelId="{384E0119-4D40-47FC-88D0-0D0B07BC4555}" type="pres">
      <dgm:prSet presAssocID="{1471BB35-8D0C-419F-81A9-3678A7087C7C}" presName="rootConnector" presStyleLbl="node1" presStyleIdx="0" presStyleCnt="2"/>
      <dgm:spPr/>
      <dgm:t>
        <a:bodyPr/>
        <a:lstStyle/>
        <a:p>
          <a:endParaRPr lang="en-IN"/>
        </a:p>
      </dgm:t>
    </dgm:pt>
    <dgm:pt modelId="{B518D232-4EF6-44D0-8944-DCAB2175032F}" type="pres">
      <dgm:prSet presAssocID="{1471BB35-8D0C-419F-81A9-3678A7087C7C}" presName="childShape" presStyleCnt="0"/>
      <dgm:spPr/>
    </dgm:pt>
    <dgm:pt modelId="{8F663C5B-A989-4D2A-B987-6AE174A0040F}" type="pres">
      <dgm:prSet presAssocID="{B6F7DD50-64A5-47FF-92E8-6AF8219BBD19}" presName="Name13" presStyleLbl="parChTrans1D2" presStyleIdx="0" presStyleCnt="10"/>
      <dgm:spPr/>
      <dgm:t>
        <a:bodyPr/>
        <a:lstStyle/>
        <a:p>
          <a:endParaRPr lang="en-IN"/>
        </a:p>
      </dgm:t>
    </dgm:pt>
    <dgm:pt modelId="{C1CEF882-35F3-4D98-9E2D-2C53E9D52A18}" type="pres">
      <dgm:prSet presAssocID="{D53E3CE7-AF6D-41B5-8EC5-4D54151826DE}" presName="childText" presStyleLbl="bgAcc1" presStyleIdx="0" presStyleCnt="10" custLinFactX="-100000" custLinFactNeighborX="-128795" custLinFactNeighborY="1372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19BCFBE-163D-4C75-A39D-304097FDE5D6}" type="pres">
      <dgm:prSet presAssocID="{A5470C99-7CF5-4A5D-BF76-429D193B884F}" presName="Name13" presStyleLbl="parChTrans1D2" presStyleIdx="1" presStyleCnt="10"/>
      <dgm:spPr/>
      <dgm:t>
        <a:bodyPr/>
        <a:lstStyle/>
        <a:p>
          <a:endParaRPr lang="en-IN"/>
        </a:p>
      </dgm:t>
    </dgm:pt>
    <dgm:pt modelId="{BC91DAF9-E3B0-43CF-BA49-10E39763F200}" type="pres">
      <dgm:prSet presAssocID="{74E980D6-43D1-46C7-9D13-2CC37A499A6E}" presName="childText" presStyleLbl="bgAcc1" presStyleIdx="1" presStyleCnt="10" custLinFactX="-100000" custLinFactNeighborX="-120075" custLinFactNeighborY="14281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A4034C0-6D63-4AF3-80BE-3AFE0B9103D4}" type="pres">
      <dgm:prSet presAssocID="{3F41828B-A5BD-4C9C-A8F1-BB8F7746C4D9}" presName="Name13" presStyleLbl="parChTrans1D2" presStyleIdx="2" presStyleCnt="10"/>
      <dgm:spPr/>
      <dgm:t>
        <a:bodyPr/>
        <a:lstStyle/>
        <a:p>
          <a:endParaRPr lang="en-IN"/>
        </a:p>
      </dgm:t>
    </dgm:pt>
    <dgm:pt modelId="{37BD4C17-BE5F-47C6-9767-50F633E42CA2}" type="pres">
      <dgm:prSet presAssocID="{89147B24-BC58-483E-8485-8D1A7AE12B22}" presName="childText" presStyleLbl="bgAcc1" presStyleIdx="2" presStyleCnt="10" custLinFactX="-100000" custLinFactNeighborX="-120075" custLinFactNeighborY="1484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D4B326C-1EAE-4CDB-9C13-968D6629F672}" type="pres">
      <dgm:prSet presAssocID="{6D9ACC42-4910-40AC-B532-705FAB91C125}" presName="root" presStyleCnt="0"/>
      <dgm:spPr/>
    </dgm:pt>
    <dgm:pt modelId="{C5807F9F-BAE6-46A9-AF31-5EAB7EDD83EC}" type="pres">
      <dgm:prSet presAssocID="{6D9ACC42-4910-40AC-B532-705FAB91C125}" presName="rootComposite" presStyleCnt="0"/>
      <dgm:spPr/>
    </dgm:pt>
    <dgm:pt modelId="{BBC064FA-E566-41D8-A060-8253620E294E}" type="pres">
      <dgm:prSet presAssocID="{6D9ACC42-4910-40AC-B532-705FAB91C125}" presName="rootText" presStyleLbl="node1" presStyleIdx="1" presStyleCnt="2" custLinFactNeighborX="-64817" custLinFactNeighborY="13160"/>
      <dgm:spPr/>
      <dgm:t>
        <a:bodyPr/>
        <a:lstStyle/>
        <a:p>
          <a:endParaRPr lang="en-IN"/>
        </a:p>
      </dgm:t>
    </dgm:pt>
    <dgm:pt modelId="{4384538A-7447-4EA3-ABE8-6BF907405C39}" type="pres">
      <dgm:prSet presAssocID="{6D9ACC42-4910-40AC-B532-705FAB91C125}" presName="rootConnector" presStyleLbl="node1" presStyleIdx="1" presStyleCnt="2"/>
      <dgm:spPr/>
      <dgm:t>
        <a:bodyPr/>
        <a:lstStyle/>
        <a:p>
          <a:endParaRPr lang="en-IN"/>
        </a:p>
      </dgm:t>
    </dgm:pt>
    <dgm:pt modelId="{283AD79B-0BFC-495A-A21D-C4CACA2E43D5}" type="pres">
      <dgm:prSet presAssocID="{6D9ACC42-4910-40AC-B532-705FAB91C125}" presName="childShape" presStyleCnt="0"/>
      <dgm:spPr/>
    </dgm:pt>
    <dgm:pt modelId="{B9415ACD-B883-47C4-B2C1-A188FB7EA07F}" type="pres">
      <dgm:prSet presAssocID="{36275B9C-A9A9-43DC-9422-2AACE64F06F4}" presName="Name13" presStyleLbl="parChTrans1D2" presStyleIdx="3" presStyleCnt="10"/>
      <dgm:spPr/>
      <dgm:t>
        <a:bodyPr/>
        <a:lstStyle/>
        <a:p>
          <a:endParaRPr lang="en-IN"/>
        </a:p>
      </dgm:t>
    </dgm:pt>
    <dgm:pt modelId="{84604372-30BF-46F8-91D4-3AB92E65CEAC}" type="pres">
      <dgm:prSet presAssocID="{2E23F907-05D1-4E8C-92EF-7AAFE1C689D1}" presName="childText" presStyleLbl="bgAcc1" presStyleIdx="3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D93B828-D291-4079-AC91-EC6E62FD0207}" type="pres">
      <dgm:prSet presAssocID="{1A7C009F-A754-49AB-9856-5E5BF5ED4AF7}" presName="Name13" presStyleLbl="parChTrans1D2" presStyleIdx="4" presStyleCnt="10"/>
      <dgm:spPr/>
      <dgm:t>
        <a:bodyPr/>
        <a:lstStyle/>
        <a:p>
          <a:endParaRPr lang="en-IN"/>
        </a:p>
      </dgm:t>
    </dgm:pt>
    <dgm:pt modelId="{13C0F509-0092-4259-ADA2-28D47074406A}" type="pres">
      <dgm:prSet presAssocID="{1193F53F-081D-4B0B-981D-EE1A4C399E70}" presName="childText" presStyleLbl="bgAcc1" presStyleIdx="4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D82FCC8-7EE8-4372-960B-BD9978B28BCB}" type="pres">
      <dgm:prSet presAssocID="{49218CD7-304A-4C5C-9834-128E9CEAADAE}" presName="Name13" presStyleLbl="parChTrans1D2" presStyleIdx="5" presStyleCnt="10"/>
      <dgm:spPr/>
      <dgm:t>
        <a:bodyPr/>
        <a:lstStyle/>
        <a:p>
          <a:endParaRPr lang="en-IN"/>
        </a:p>
      </dgm:t>
    </dgm:pt>
    <dgm:pt modelId="{A8AD1BFF-E6E3-4445-90C9-013803EBDCF2}" type="pres">
      <dgm:prSet presAssocID="{A19141B0-43AE-4ADE-823B-EEA7A618C6F4}" presName="childText" presStyleLbl="bgAcc1" presStyleIdx="5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765E024-D07D-473F-8BF2-DF0A448494FA}" type="pres">
      <dgm:prSet presAssocID="{AF45D430-E0E8-492D-B05D-C26C4765F85E}" presName="Name13" presStyleLbl="parChTrans1D2" presStyleIdx="6" presStyleCnt="10"/>
      <dgm:spPr/>
      <dgm:t>
        <a:bodyPr/>
        <a:lstStyle/>
        <a:p>
          <a:endParaRPr lang="en-IN"/>
        </a:p>
      </dgm:t>
    </dgm:pt>
    <dgm:pt modelId="{941DC356-6780-4436-ADC5-1CF019D5AA5E}" type="pres">
      <dgm:prSet presAssocID="{FB924B39-A150-4783-A501-8A9CAF39EE62}" presName="childText" presStyleLbl="bgAcc1" presStyleIdx="6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071E236-E92A-4694-BDF2-C89B8CA731E9}" type="pres">
      <dgm:prSet presAssocID="{74892F71-87AD-49EB-8FDE-0C356C09A124}" presName="Name13" presStyleLbl="parChTrans1D2" presStyleIdx="7" presStyleCnt="10"/>
      <dgm:spPr/>
      <dgm:t>
        <a:bodyPr/>
        <a:lstStyle/>
        <a:p>
          <a:endParaRPr lang="en-IN"/>
        </a:p>
      </dgm:t>
    </dgm:pt>
    <dgm:pt modelId="{C1922AFB-A6B7-4895-B6E8-BB1CB4292A7D}" type="pres">
      <dgm:prSet presAssocID="{D12178CE-C7D7-4B99-B18E-46AB3439ECF9}" presName="childText" presStyleLbl="bgAcc1" presStyleIdx="7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B0A6434-1672-4FA4-8F9B-0A9045B7420C}" type="pres">
      <dgm:prSet presAssocID="{19C91FFC-FF9D-42DB-B9CB-44D3E9BACE56}" presName="Name13" presStyleLbl="parChTrans1D2" presStyleIdx="8" presStyleCnt="10"/>
      <dgm:spPr/>
      <dgm:t>
        <a:bodyPr/>
        <a:lstStyle/>
        <a:p>
          <a:endParaRPr lang="en-IN"/>
        </a:p>
      </dgm:t>
    </dgm:pt>
    <dgm:pt modelId="{4E3E4E35-FB2A-4B9B-A194-50F1F3EE10F9}" type="pres">
      <dgm:prSet presAssocID="{E1CC127B-51C4-4C75-8A4F-2CE3E2E9B6ED}" presName="childText" presStyleLbl="bgAcc1" presStyleIdx="8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BBB1B3A-55A4-4396-8B1C-31B9E8BA1F60}" type="pres">
      <dgm:prSet presAssocID="{A90FF450-4CB3-49D7-8E25-E101A9609356}" presName="Name13" presStyleLbl="parChTrans1D2" presStyleIdx="9" presStyleCnt="10"/>
      <dgm:spPr/>
      <dgm:t>
        <a:bodyPr/>
        <a:lstStyle/>
        <a:p>
          <a:endParaRPr lang="en-IN"/>
        </a:p>
      </dgm:t>
    </dgm:pt>
    <dgm:pt modelId="{06FA607F-332A-4741-8FD5-49FABD3824A8}" type="pres">
      <dgm:prSet presAssocID="{7964505C-043B-44A2-9B87-C4F781F40F87}" presName="childText" presStyleLbl="bgAcc1" presStyleIdx="9" presStyleCnt="1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C61EBB04-D7AD-48DD-8F8A-1BCB7DC3099E}" type="presOf" srcId="{36275B9C-A9A9-43DC-9422-2AACE64F06F4}" destId="{B9415ACD-B883-47C4-B2C1-A188FB7EA07F}" srcOrd="0" destOrd="0" presId="urn:microsoft.com/office/officeart/2005/8/layout/hierarchy3"/>
    <dgm:cxn modelId="{C6D24A38-D0AA-4883-84BF-B3F91FB10468}" type="presOf" srcId="{2E23F907-05D1-4E8C-92EF-7AAFE1C689D1}" destId="{84604372-30BF-46F8-91D4-3AB92E65CEAC}" srcOrd="0" destOrd="0" presId="urn:microsoft.com/office/officeart/2005/8/layout/hierarchy3"/>
    <dgm:cxn modelId="{3C00AFCD-DFBE-4349-967A-ACE62546CE55}" type="presOf" srcId="{74E980D6-43D1-46C7-9D13-2CC37A499A6E}" destId="{BC91DAF9-E3B0-43CF-BA49-10E39763F200}" srcOrd="0" destOrd="0" presId="urn:microsoft.com/office/officeart/2005/8/layout/hierarchy3"/>
    <dgm:cxn modelId="{E345F28D-1CB0-4AE7-9D34-DD78132C04F9}" type="presOf" srcId="{A19141B0-43AE-4ADE-823B-EEA7A618C6F4}" destId="{A8AD1BFF-E6E3-4445-90C9-013803EBDCF2}" srcOrd="0" destOrd="0" presId="urn:microsoft.com/office/officeart/2005/8/layout/hierarchy3"/>
    <dgm:cxn modelId="{FD6E303F-D5EF-44E5-A210-368284D376BE}" type="presOf" srcId="{19C91FFC-FF9D-42DB-B9CB-44D3E9BACE56}" destId="{DB0A6434-1672-4FA4-8F9B-0A9045B7420C}" srcOrd="0" destOrd="0" presId="urn:microsoft.com/office/officeart/2005/8/layout/hierarchy3"/>
    <dgm:cxn modelId="{B7062D1C-7B5B-4D2E-B389-876964879982}" srcId="{6D9ACC42-4910-40AC-B532-705FAB91C125}" destId="{E1CC127B-51C4-4C75-8A4F-2CE3E2E9B6ED}" srcOrd="5" destOrd="0" parTransId="{19C91FFC-FF9D-42DB-B9CB-44D3E9BACE56}" sibTransId="{5792E723-4112-4C43-BF3F-49AB0F6CCBCB}"/>
    <dgm:cxn modelId="{4594F911-8D06-4BA4-9702-D1F02D423483}" type="presOf" srcId="{6D9ACC42-4910-40AC-B532-705FAB91C125}" destId="{4384538A-7447-4EA3-ABE8-6BF907405C39}" srcOrd="1" destOrd="0" presId="urn:microsoft.com/office/officeart/2005/8/layout/hierarchy3"/>
    <dgm:cxn modelId="{11D51D95-814F-4B3C-B068-094561F055CE}" type="presOf" srcId="{217DF044-BC0B-497E-80C6-CA9EADFCE6C0}" destId="{5083D8CD-C46D-4956-AE02-8C3F65E3B75A}" srcOrd="0" destOrd="0" presId="urn:microsoft.com/office/officeart/2005/8/layout/hierarchy3"/>
    <dgm:cxn modelId="{F3B29A42-60E6-4A9F-AE8A-1BE602589CA4}" srcId="{1471BB35-8D0C-419F-81A9-3678A7087C7C}" destId="{74E980D6-43D1-46C7-9D13-2CC37A499A6E}" srcOrd="1" destOrd="0" parTransId="{A5470C99-7CF5-4A5D-BF76-429D193B884F}" sibTransId="{27992C90-5DB0-4CAA-A23B-DCBC4C2B28FE}"/>
    <dgm:cxn modelId="{46EF8AB5-8A4A-4965-9C2B-389D48ABC4B2}" type="presOf" srcId="{1471BB35-8D0C-419F-81A9-3678A7087C7C}" destId="{384E0119-4D40-47FC-88D0-0D0B07BC4555}" srcOrd="1" destOrd="0" presId="urn:microsoft.com/office/officeart/2005/8/layout/hierarchy3"/>
    <dgm:cxn modelId="{F0B85BF3-1B7B-4E80-9CF3-E18CD87E0585}" type="presOf" srcId="{7964505C-043B-44A2-9B87-C4F781F40F87}" destId="{06FA607F-332A-4741-8FD5-49FABD3824A8}" srcOrd="0" destOrd="0" presId="urn:microsoft.com/office/officeart/2005/8/layout/hierarchy3"/>
    <dgm:cxn modelId="{5777A070-8AE5-4E72-AC39-0FEC9C5AFF9D}" type="presOf" srcId="{74892F71-87AD-49EB-8FDE-0C356C09A124}" destId="{5071E236-E92A-4694-BDF2-C89B8CA731E9}" srcOrd="0" destOrd="0" presId="urn:microsoft.com/office/officeart/2005/8/layout/hierarchy3"/>
    <dgm:cxn modelId="{939D0184-2862-4EB3-852F-410DC7C4737A}" srcId="{6D9ACC42-4910-40AC-B532-705FAB91C125}" destId="{7964505C-043B-44A2-9B87-C4F781F40F87}" srcOrd="6" destOrd="0" parTransId="{A90FF450-4CB3-49D7-8E25-E101A9609356}" sibTransId="{71635AAC-EA63-4491-91D1-61727321B725}"/>
    <dgm:cxn modelId="{E7419B00-AE36-4E2D-8B0D-1C6222DFDCAD}" srcId="{6D9ACC42-4910-40AC-B532-705FAB91C125}" destId="{A19141B0-43AE-4ADE-823B-EEA7A618C6F4}" srcOrd="2" destOrd="0" parTransId="{49218CD7-304A-4C5C-9834-128E9CEAADAE}" sibTransId="{A1DBD464-A7BC-45A1-B1D6-1F9ED416EAF5}"/>
    <dgm:cxn modelId="{69D2444F-0BFB-48EA-8D4D-EA23F46F0D8E}" srcId="{6D9ACC42-4910-40AC-B532-705FAB91C125}" destId="{D12178CE-C7D7-4B99-B18E-46AB3439ECF9}" srcOrd="4" destOrd="0" parTransId="{74892F71-87AD-49EB-8FDE-0C356C09A124}" sibTransId="{1A3F6985-DD4D-4EBB-8267-5090C1412E6E}"/>
    <dgm:cxn modelId="{AE92DE86-46A1-4F88-B54C-A65C5574D58C}" type="presOf" srcId="{49218CD7-304A-4C5C-9834-128E9CEAADAE}" destId="{7D82FCC8-7EE8-4372-960B-BD9978B28BCB}" srcOrd="0" destOrd="0" presId="urn:microsoft.com/office/officeart/2005/8/layout/hierarchy3"/>
    <dgm:cxn modelId="{FFD292E6-EBAA-459C-8753-2DCC0DDD0A0C}" type="presOf" srcId="{3F41828B-A5BD-4C9C-A8F1-BB8F7746C4D9}" destId="{FA4034C0-6D63-4AF3-80BE-3AFE0B9103D4}" srcOrd="0" destOrd="0" presId="urn:microsoft.com/office/officeart/2005/8/layout/hierarchy3"/>
    <dgm:cxn modelId="{EB8C0E9D-DBD9-4C5F-930C-40E948575124}" type="presOf" srcId="{89147B24-BC58-483E-8485-8D1A7AE12B22}" destId="{37BD4C17-BE5F-47C6-9767-50F633E42CA2}" srcOrd="0" destOrd="0" presId="urn:microsoft.com/office/officeart/2005/8/layout/hierarchy3"/>
    <dgm:cxn modelId="{B92CD19A-213B-4B11-A895-6D3F3BBFD4EC}" type="presOf" srcId="{D12178CE-C7D7-4B99-B18E-46AB3439ECF9}" destId="{C1922AFB-A6B7-4895-B6E8-BB1CB4292A7D}" srcOrd="0" destOrd="0" presId="urn:microsoft.com/office/officeart/2005/8/layout/hierarchy3"/>
    <dgm:cxn modelId="{D8D29743-FC3B-4EFC-80E3-0FE9F3733EEA}" srcId="{6D9ACC42-4910-40AC-B532-705FAB91C125}" destId="{FB924B39-A150-4783-A501-8A9CAF39EE62}" srcOrd="3" destOrd="0" parTransId="{AF45D430-E0E8-492D-B05D-C26C4765F85E}" sibTransId="{F798B9F7-4B54-4F02-A030-2A0DA227647C}"/>
    <dgm:cxn modelId="{CA1F2B69-DB98-4E7A-ABD7-8AC71123BF3C}" type="presOf" srcId="{AF45D430-E0E8-492D-B05D-C26C4765F85E}" destId="{E765E024-D07D-473F-8BF2-DF0A448494FA}" srcOrd="0" destOrd="0" presId="urn:microsoft.com/office/officeart/2005/8/layout/hierarchy3"/>
    <dgm:cxn modelId="{47FB0EDE-0C7B-4B13-ACA9-3BD768E42C7C}" type="presOf" srcId="{A5470C99-7CF5-4A5D-BF76-429D193B884F}" destId="{B19BCFBE-163D-4C75-A39D-304097FDE5D6}" srcOrd="0" destOrd="0" presId="urn:microsoft.com/office/officeart/2005/8/layout/hierarchy3"/>
    <dgm:cxn modelId="{D2A4142C-F89C-4681-AB11-CBCAC14DAF72}" type="presOf" srcId="{FB924B39-A150-4783-A501-8A9CAF39EE62}" destId="{941DC356-6780-4436-ADC5-1CF019D5AA5E}" srcOrd="0" destOrd="0" presId="urn:microsoft.com/office/officeart/2005/8/layout/hierarchy3"/>
    <dgm:cxn modelId="{BB812B49-B354-44C9-A093-04CEBCDDA7E0}" srcId="{1471BB35-8D0C-419F-81A9-3678A7087C7C}" destId="{89147B24-BC58-483E-8485-8D1A7AE12B22}" srcOrd="2" destOrd="0" parTransId="{3F41828B-A5BD-4C9C-A8F1-BB8F7746C4D9}" sibTransId="{AFBEBA9A-7DE7-4F4F-96A9-8617BAAA286D}"/>
    <dgm:cxn modelId="{3CDAF332-7B2D-4142-9452-6B8619B82BA5}" type="presOf" srcId="{1A7C009F-A754-49AB-9856-5E5BF5ED4AF7}" destId="{CD93B828-D291-4079-AC91-EC6E62FD0207}" srcOrd="0" destOrd="0" presId="urn:microsoft.com/office/officeart/2005/8/layout/hierarchy3"/>
    <dgm:cxn modelId="{95D59408-8A8D-48E8-BE0B-582F7980F5E1}" type="presOf" srcId="{D53E3CE7-AF6D-41B5-8EC5-4D54151826DE}" destId="{C1CEF882-35F3-4D98-9E2D-2C53E9D52A18}" srcOrd="0" destOrd="0" presId="urn:microsoft.com/office/officeart/2005/8/layout/hierarchy3"/>
    <dgm:cxn modelId="{C482A7F8-E9DF-436C-B351-29B9D116B3A2}" srcId="{6D9ACC42-4910-40AC-B532-705FAB91C125}" destId="{2E23F907-05D1-4E8C-92EF-7AAFE1C689D1}" srcOrd="0" destOrd="0" parTransId="{36275B9C-A9A9-43DC-9422-2AACE64F06F4}" sibTransId="{59FA436F-01D6-45F2-9A55-79093CA87390}"/>
    <dgm:cxn modelId="{FFDCB1E9-68C5-4769-B09B-66FFD5610B02}" srcId="{1471BB35-8D0C-419F-81A9-3678A7087C7C}" destId="{D53E3CE7-AF6D-41B5-8EC5-4D54151826DE}" srcOrd="0" destOrd="0" parTransId="{B6F7DD50-64A5-47FF-92E8-6AF8219BBD19}" sibTransId="{257FB08A-2CC2-4D38-AE29-DDD194316BDC}"/>
    <dgm:cxn modelId="{10B33F22-D511-440A-B46A-052D889DFB6C}" type="presOf" srcId="{6D9ACC42-4910-40AC-B532-705FAB91C125}" destId="{BBC064FA-E566-41D8-A060-8253620E294E}" srcOrd="0" destOrd="0" presId="urn:microsoft.com/office/officeart/2005/8/layout/hierarchy3"/>
    <dgm:cxn modelId="{5671AE3D-C691-4CD5-A176-DFC0749BED5A}" type="presOf" srcId="{1193F53F-081D-4B0B-981D-EE1A4C399E70}" destId="{13C0F509-0092-4259-ADA2-28D47074406A}" srcOrd="0" destOrd="0" presId="urn:microsoft.com/office/officeart/2005/8/layout/hierarchy3"/>
    <dgm:cxn modelId="{C0DC3712-3976-4E12-80C1-F9A3411F81D6}" type="presOf" srcId="{E1CC127B-51C4-4C75-8A4F-2CE3E2E9B6ED}" destId="{4E3E4E35-FB2A-4B9B-A194-50F1F3EE10F9}" srcOrd="0" destOrd="0" presId="urn:microsoft.com/office/officeart/2005/8/layout/hierarchy3"/>
    <dgm:cxn modelId="{A668CD89-0974-4D92-A715-2B51BFF5B8A8}" type="presOf" srcId="{1471BB35-8D0C-419F-81A9-3678A7087C7C}" destId="{0D46FEA5-E2FD-4F7D-BD8B-2C254D9E0512}" srcOrd="0" destOrd="0" presId="urn:microsoft.com/office/officeart/2005/8/layout/hierarchy3"/>
    <dgm:cxn modelId="{737D8016-50D5-40B3-9431-289C1BF4BA1B}" srcId="{6D9ACC42-4910-40AC-B532-705FAB91C125}" destId="{1193F53F-081D-4B0B-981D-EE1A4C399E70}" srcOrd="1" destOrd="0" parTransId="{1A7C009F-A754-49AB-9856-5E5BF5ED4AF7}" sibTransId="{E89831B2-DB20-4FCD-A613-04DB0B5EE541}"/>
    <dgm:cxn modelId="{AC206C5F-D7F3-45D9-A441-9A96A4D89499}" srcId="{217DF044-BC0B-497E-80C6-CA9EADFCE6C0}" destId="{6D9ACC42-4910-40AC-B532-705FAB91C125}" srcOrd="1" destOrd="0" parTransId="{BE87D6E5-6466-4202-BB46-ED91FAD50223}" sibTransId="{1D7E1C8B-8E56-49AC-A5F1-4E79CC2417EB}"/>
    <dgm:cxn modelId="{B109C13E-2B4B-47F1-94F4-F9FF45096EBE}" type="presOf" srcId="{B6F7DD50-64A5-47FF-92E8-6AF8219BBD19}" destId="{8F663C5B-A989-4D2A-B987-6AE174A0040F}" srcOrd="0" destOrd="0" presId="urn:microsoft.com/office/officeart/2005/8/layout/hierarchy3"/>
    <dgm:cxn modelId="{E4EDBA82-FD48-4D26-82FD-ADE3E7666109}" type="presOf" srcId="{A90FF450-4CB3-49D7-8E25-E101A9609356}" destId="{FBBB1B3A-55A4-4396-8B1C-31B9E8BA1F60}" srcOrd="0" destOrd="0" presId="urn:microsoft.com/office/officeart/2005/8/layout/hierarchy3"/>
    <dgm:cxn modelId="{8C3A3DA4-B26A-403D-A620-755070F8C617}" srcId="{217DF044-BC0B-497E-80C6-CA9EADFCE6C0}" destId="{1471BB35-8D0C-419F-81A9-3678A7087C7C}" srcOrd="0" destOrd="0" parTransId="{D1A7EC14-BE5B-4F93-A94A-EA6674FBF339}" sibTransId="{F28BC429-5F16-4561-B281-66472E9BFA70}"/>
    <dgm:cxn modelId="{A4927C55-1602-450D-931E-7DA430A23251}" type="presParOf" srcId="{5083D8CD-C46D-4956-AE02-8C3F65E3B75A}" destId="{A873B729-4357-466C-8B65-07B25353A17D}" srcOrd="0" destOrd="0" presId="urn:microsoft.com/office/officeart/2005/8/layout/hierarchy3"/>
    <dgm:cxn modelId="{EDBF471E-E6A7-4AA4-9277-71BDA7D87734}" type="presParOf" srcId="{A873B729-4357-466C-8B65-07B25353A17D}" destId="{4E5C17C1-7725-43A6-B56E-6D08F0CAF93F}" srcOrd="0" destOrd="0" presId="urn:microsoft.com/office/officeart/2005/8/layout/hierarchy3"/>
    <dgm:cxn modelId="{DB84F8A1-6769-472C-A6F7-EF8EDFEA6EE7}" type="presParOf" srcId="{4E5C17C1-7725-43A6-B56E-6D08F0CAF93F}" destId="{0D46FEA5-E2FD-4F7D-BD8B-2C254D9E0512}" srcOrd="0" destOrd="0" presId="urn:microsoft.com/office/officeart/2005/8/layout/hierarchy3"/>
    <dgm:cxn modelId="{77A23FB4-6448-4D8B-9973-F290A56D3802}" type="presParOf" srcId="{4E5C17C1-7725-43A6-B56E-6D08F0CAF93F}" destId="{384E0119-4D40-47FC-88D0-0D0B07BC4555}" srcOrd="1" destOrd="0" presId="urn:microsoft.com/office/officeart/2005/8/layout/hierarchy3"/>
    <dgm:cxn modelId="{F6C702F2-51B2-4832-85BB-3698A985EBDC}" type="presParOf" srcId="{A873B729-4357-466C-8B65-07B25353A17D}" destId="{B518D232-4EF6-44D0-8944-DCAB2175032F}" srcOrd="1" destOrd="0" presId="urn:microsoft.com/office/officeart/2005/8/layout/hierarchy3"/>
    <dgm:cxn modelId="{AF56A91C-8163-4C6D-ABDB-60F8BF971AC1}" type="presParOf" srcId="{B518D232-4EF6-44D0-8944-DCAB2175032F}" destId="{8F663C5B-A989-4D2A-B987-6AE174A0040F}" srcOrd="0" destOrd="0" presId="urn:microsoft.com/office/officeart/2005/8/layout/hierarchy3"/>
    <dgm:cxn modelId="{3B5449DE-D339-424E-BBDE-837B27EFD931}" type="presParOf" srcId="{B518D232-4EF6-44D0-8944-DCAB2175032F}" destId="{C1CEF882-35F3-4D98-9E2D-2C53E9D52A18}" srcOrd="1" destOrd="0" presId="urn:microsoft.com/office/officeart/2005/8/layout/hierarchy3"/>
    <dgm:cxn modelId="{09DA9961-49F2-4AF4-9B7F-3A70BE58BC5D}" type="presParOf" srcId="{B518D232-4EF6-44D0-8944-DCAB2175032F}" destId="{B19BCFBE-163D-4C75-A39D-304097FDE5D6}" srcOrd="2" destOrd="0" presId="urn:microsoft.com/office/officeart/2005/8/layout/hierarchy3"/>
    <dgm:cxn modelId="{B2AD6A2D-A94A-4435-A897-7228C6ECE73A}" type="presParOf" srcId="{B518D232-4EF6-44D0-8944-DCAB2175032F}" destId="{BC91DAF9-E3B0-43CF-BA49-10E39763F200}" srcOrd="3" destOrd="0" presId="urn:microsoft.com/office/officeart/2005/8/layout/hierarchy3"/>
    <dgm:cxn modelId="{9AB11A03-A4E3-48FA-B807-E5E2603B22D9}" type="presParOf" srcId="{B518D232-4EF6-44D0-8944-DCAB2175032F}" destId="{FA4034C0-6D63-4AF3-80BE-3AFE0B9103D4}" srcOrd="4" destOrd="0" presId="urn:microsoft.com/office/officeart/2005/8/layout/hierarchy3"/>
    <dgm:cxn modelId="{5C1A55AD-52CD-4498-8689-B318976120C6}" type="presParOf" srcId="{B518D232-4EF6-44D0-8944-DCAB2175032F}" destId="{37BD4C17-BE5F-47C6-9767-50F633E42CA2}" srcOrd="5" destOrd="0" presId="urn:microsoft.com/office/officeart/2005/8/layout/hierarchy3"/>
    <dgm:cxn modelId="{3059F8DC-FB2C-4C82-BAAB-3D46761BE9AA}" type="presParOf" srcId="{5083D8CD-C46D-4956-AE02-8C3F65E3B75A}" destId="{CD4B326C-1EAE-4CDB-9C13-968D6629F672}" srcOrd="1" destOrd="0" presId="urn:microsoft.com/office/officeart/2005/8/layout/hierarchy3"/>
    <dgm:cxn modelId="{B8566C08-F729-4786-84B0-4E31B0E31CB5}" type="presParOf" srcId="{CD4B326C-1EAE-4CDB-9C13-968D6629F672}" destId="{C5807F9F-BAE6-46A9-AF31-5EAB7EDD83EC}" srcOrd="0" destOrd="0" presId="urn:microsoft.com/office/officeart/2005/8/layout/hierarchy3"/>
    <dgm:cxn modelId="{AC846FA3-E042-4183-B26A-C0E2D8049608}" type="presParOf" srcId="{C5807F9F-BAE6-46A9-AF31-5EAB7EDD83EC}" destId="{BBC064FA-E566-41D8-A060-8253620E294E}" srcOrd="0" destOrd="0" presId="urn:microsoft.com/office/officeart/2005/8/layout/hierarchy3"/>
    <dgm:cxn modelId="{17C89E97-EA01-4E3F-847A-478E53656D05}" type="presParOf" srcId="{C5807F9F-BAE6-46A9-AF31-5EAB7EDD83EC}" destId="{4384538A-7447-4EA3-ABE8-6BF907405C39}" srcOrd="1" destOrd="0" presId="urn:microsoft.com/office/officeart/2005/8/layout/hierarchy3"/>
    <dgm:cxn modelId="{971609CF-37BD-42B8-BC8F-B88D5E24E2DA}" type="presParOf" srcId="{CD4B326C-1EAE-4CDB-9C13-968D6629F672}" destId="{283AD79B-0BFC-495A-A21D-C4CACA2E43D5}" srcOrd="1" destOrd="0" presId="urn:microsoft.com/office/officeart/2005/8/layout/hierarchy3"/>
    <dgm:cxn modelId="{FC637182-754B-4D21-8032-D0BF1B6D5AD7}" type="presParOf" srcId="{283AD79B-0BFC-495A-A21D-C4CACA2E43D5}" destId="{B9415ACD-B883-47C4-B2C1-A188FB7EA07F}" srcOrd="0" destOrd="0" presId="urn:microsoft.com/office/officeart/2005/8/layout/hierarchy3"/>
    <dgm:cxn modelId="{D7F2E113-2AAC-489F-9009-00B5879C753D}" type="presParOf" srcId="{283AD79B-0BFC-495A-A21D-C4CACA2E43D5}" destId="{84604372-30BF-46F8-91D4-3AB92E65CEAC}" srcOrd="1" destOrd="0" presId="urn:microsoft.com/office/officeart/2005/8/layout/hierarchy3"/>
    <dgm:cxn modelId="{D268C24E-516A-47C5-B2B2-5763134C4791}" type="presParOf" srcId="{283AD79B-0BFC-495A-A21D-C4CACA2E43D5}" destId="{CD93B828-D291-4079-AC91-EC6E62FD0207}" srcOrd="2" destOrd="0" presId="urn:microsoft.com/office/officeart/2005/8/layout/hierarchy3"/>
    <dgm:cxn modelId="{811AC952-75BC-4B05-9D27-CC5017AC93B0}" type="presParOf" srcId="{283AD79B-0BFC-495A-A21D-C4CACA2E43D5}" destId="{13C0F509-0092-4259-ADA2-28D47074406A}" srcOrd="3" destOrd="0" presId="urn:microsoft.com/office/officeart/2005/8/layout/hierarchy3"/>
    <dgm:cxn modelId="{8D6C5B72-695F-46B8-9F95-B7FBEEC1BCF8}" type="presParOf" srcId="{283AD79B-0BFC-495A-A21D-C4CACA2E43D5}" destId="{7D82FCC8-7EE8-4372-960B-BD9978B28BCB}" srcOrd="4" destOrd="0" presId="urn:microsoft.com/office/officeart/2005/8/layout/hierarchy3"/>
    <dgm:cxn modelId="{ED7E44D8-6514-4F7C-96C3-0B9B3E48FA3B}" type="presParOf" srcId="{283AD79B-0BFC-495A-A21D-C4CACA2E43D5}" destId="{A8AD1BFF-E6E3-4445-90C9-013803EBDCF2}" srcOrd="5" destOrd="0" presId="urn:microsoft.com/office/officeart/2005/8/layout/hierarchy3"/>
    <dgm:cxn modelId="{FBCF0E8B-3280-422C-87B4-8F1D639BF62A}" type="presParOf" srcId="{283AD79B-0BFC-495A-A21D-C4CACA2E43D5}" destId="{E765E024-D07D-473F-8BF2-DF0A448494FA}" srcOrd="6" destOrd="0" presId="urn:microsoft.com/office/officeart/2005/8/layout/hierarchy3"/>
    <dgm:cxn modelId="{68930885-809E-417E-97D8-6739BB0B3D1E}" type="presParOf" srcId="{283AD79B-0BFC-495A-A21D-C4CACA2E43D5}" destId="{941DC356-6780-4436-ADC5-1CF019D5AA5E}" srcOrd="7" destOrd="0" presId="urn:microsoft.com/office/officeart/2005/8/layout/hierarchy3"/>
    <dgm:cxn modelId="{617219E3-DCE1-4C27-8956-2E11AF10AA6B}" type="presParOf" srcId="{283AD79B-0BFC-495A-A21D-C4CACA2E43D5}" destId="{5071E236-E92A-4694-BDF2-C89B8CA731E9}" srcOrd="8" destOrd="0" presId="urn:microsoft.com/office/officeart/2005/8/layout/hierarchy3"/>
    <dgm:cxn modelId="{37041E43-0845-420C-A051-2B24EA6E0DDC}" type="presParOf" srcId="{283AD79B-0BFC-495A-A21D-C4CACA2E43D5}" destId="{C1922AFB-A6B7-4895-B6E8-BB1CB4292A7D}" srcOrd="9" destOrd="0" presId="urn:microsoft.com/office/officeart/2005/8/layout/hierarchy3"/>
    <dgm:cxn modelId="{4366BA39-5DDB-46B5-A5B8-7D1529EA067F}" type="presParOf" srcId="{283AD79B-0BFC-495A-A21D-C4CACA2E43D5}" destId="{DB0A6434-1672-4FA4-8F9B-0A9045B7420C}" srcOrd="10" destOrd="0" presId="urn:microsoft.com/office/officeart/2005/8/layout/hierarchy3"/>
    <dgm:cxn modelId="{7603A29E-F111-44E2-BE55-E05C0FBA9C22}" type="presParOf" srcId="{283AD79B-0BFC-495A-A21D-C4CACA2E43D5}" destId="{4E3E4E35-FB2A-4B9B-A194-50F1F3EE10F9}" srcOrd="11" destOrd="0" presId="urn:microsoft.com/office/officeart/2005/8/layout/hierarchy3"/>
    <dgm:cxn modelId="{CCB805CC-1314-4279-BB68-614A9D436484}" type="presParOf" srcId="{283AD79B-0BFC-495A-A21D-C4CACA2E43D5}" destId="{FBBB1B3A-55A4-4396-8B1C-31B9E8BA1F60}" srcOrd="12" destOrd="0" presId="urn:microsoft.com/office/officeart/2005/8/layout/hierarchy3"/>
    <dgm:cxn modelId="{EA3F82A3-938C-4614-8554-E5EB8B43D24F}" type="presParOf" srcId="{283AD79B-0BFC-495A-A21D-C4CACA2E43D5}" destId="{06FA607F-332A-4741-8FD5-49FABD3824A8}" srcOrd="1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6AA46EA0-0AC6-4A54-9E25-DCE4D4AA6913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/>
      <dgm:spPr/>
      <dgm:t>
        <a:bodyPr/>
        <a:lstStyle/>
        <a:p>
          <a:endParaRPr lang="en-IN"/>
        </a:p>
      </dgm:t>
    </dgm:pt>
    <dgm:pt modelId="{151DEB98-6FE1-4AF7-9B5F-180DE0160C3B}">
      <dgm:prSet/>
      <dgm:spPr/>
      <dgm:t>
        <a:bodyPr/>
        <a:lstStyle/>
        <a:p>
          <a:pPr rtl="0"/>
          <a:r>
            <a:rPr lang="en-IN" dirty="0" smtClean="0"/>
            <a:t>The bank acts as an agent for customer.</a:t>
          </a:r>
          <a:endParaRPr lang="en-IN" dirty="0"/>
        </a:p>
      </dgm:t>
    </dgm:pt>
    <dgm:pt modelId="{7305A7C5-533C-4C1A-9543-6500AF3A07A0}" type="parTrans" cxnId="{331DC4D9-4FF6-4CD4-8B19-B6500960C301}">
      <dgm:prSet/>
      <dgm:spPr/>
      <dgm:t>
        <a:bodyPr/>
        <a:lstStyle/>
        <a:p>
          <a:endParaRPr lang="en-IN"/>
        </a:p>
      </dgm:t>
    </dgm:pt>
    <dgm:pt modelId="{5993E8A6-18C3-4707-826F-6657ABEB1E67}" type="sibTrans" cxnId="{331DC4D9-4FF6-4CD4-8B19-B6500960C301}">
      <dgm:prSet/>
      <dgm:spPr/>
      <dgm:t>
        <a:bodyPr/>
        <a:lstStyle/>
        <a:p>
          <a:endParaRPr lang="en-IN"/>
        </a:p>
      </dgm:t>
    </dgm:pt>
    <dgm:pt modelId="{76379AE1-20C4-46BF-9A12-475A2E85C16F}">
      <dgm:prSet/>
      <dgm:spPr/>
      <dgm:t>
        <a:bodyPr/>
        <a:lstStyle/>
        <a:p>
          <a:pPr rtl="0"/>
          <a:r>
            <a:rPr lang="en-IN" dirty="0" smtClean="0"/>
            <a:t>Collection &amp; Payment of Cheques, Bills, Promissory notes.</a:t>
          </a:r>
          <a:endParaRPr lang="en-IN" dirty="0"/>
        </a:p>
      </dgm:t>
    </dgm:pt>
    <dgm:pt modelId="{61E8B406-4584-49D9-9717-3F4D89602ABD}" type="parTrans" cxnId="{AA2EDB1A-1BDB-4EB7-B6FF-3D61E926CCF6}">
      <dgm:prSet/>
      <dgm:spPr/>
      <dgm:t>
        <a:bodyPr/>
        <a:lstStyle/>
        <a:p>
          <a:endParaRPr lang="en-IN"/>
        </a:p>
      </dgm:t>
    </dgm:pt>
    <dgm:pt modelId="{D5740149-DB94-41C1-9EF8-A7A2ABC02A26}" type="sibTrans" cxnId="{AA2EDB1A-1BDB-4EB7-B6FF-3D61E926CCF6}">
      <dgm:prSet/>
      <dgm:spPr/>
      <dgm:t>
        <a:bodyPr/>
        <a:lstStyle/>
        <a:p>
          <a:endParaRPr lang="en-IN"/>
        </a:p>
      </dgm:t>
    </dgm:pt>
    <dgm:pt modelId="{2FF31523-B464-402C-9737-AFDAA80F371D}">
      <dgm:prSet/>
      <dgm:spPr/>
      <dgm:t>
        <a:bodyPr/>
        <a:lstStyle/>
        <a:p>
          <a:pPr rtl="0"/>
          <a:r>
            <a:rPr lang="en-IN" dirty="0" smtClean="0"/>
            <a:t>Execution of standing orders.</a:t>
          </a:r>
          <a:endParaRPr lang="en-IN" dirty="0"/>
        </a:p>
      </dgm:t>
    </dgm:pt>
    <dgm:pt modelId="{CDB5EBF0-1F3D-4CB0-8875-A08FAA209211}" type="parTrans" cxnId="{CBF27654-E33F-4223-907B-5CA803B2B40E}">
      <dgm:prSet/>
      <dgm:spPr/>
      <dgm:t>
        <a:bodyPr/>
        <a:lstStyle/>
        <a:p>
          <a:endParaRPr lang="en-IN"/>
        </a:p>
      </dgm:t>
    </dgm:pt>
    <dgm:pt modelId="{6B5BC4A5-E2AC-453B-98FE-517D27B1588A}" type="sibTrans" cxnId="{CBF27654-E33F-4223-907B-5CA803B2B40E}">
      <dgm:prSet/>
      <dgm:spPr/>
      <dgm:t>
        <a:bodyPr/>
        <a:lstStyle/>
        <a:p>
          <a:endParaRPr lang="en-IN"/>
        </a:p>
      </dgm:t>
    </dgm:pt>
    <dgm:pt modelId="{1D358AEE-F75B-4390-BCDB-26BA4A59F056}">
      <dgm:prSet/>
      <dgm:spPr/>
      <dgm:t>
        <a:bodyPr/>
        <a:lstStyle/>
        <a:p>
          <a:pPr rtl="0"/>
          <a:r>
            <a:rPr lang="en-IN" dirty="0" smtClean="0"/>
            <a:t>Purchase &amp; Sale of Securities.</a:t>
          </a:r>
          <a:endParaRPr lang="en-IN" dirty="0"/>
        </a:p>
      </dgm:t>
    </dgm:pt>
    <dgm:pt modelId="{7B99B641-C1FE-46E1-95BC-0F333ACC3E36}" type="parTrans" cxnId="{51366789-5B22-456E-84D5-50DB85EF116A}">
      <dgm:prSet/>
      <dgm:spPr/>
      <dgm:t>
        <a:bodyPr/>
        <a:lstStyle/>
        <a:p>
          <a:endParaRPr lang="en-IN"/>
        </a:p>
      </dgm:t>
    </dgm:pt>
    <dgm:pt modelId="{1D5AC446-5F46-49D0-8B94-8E9452A07388}" type="sibTrans" cxnId="{51366789-5B22-456E-84D5-50DB85EF116A}">
      <dgm:prSet/>
      <dgm:spPr/>
      <dgm:t>
        <a:bodyPr/>
        <a:lstStyle/>
        <a:p>
          <a:endParaRPr lang="en-IN"/>
        </a:p>
      </dgm:t>
    </dgm:pt>
    <dgm:pt modelId="{A498A156-1885-49E5-BCFB-64E48B268EE2}">
      <dgm:prSet/>
      <dgm:spPr/>
      <dgm:t>
        <a:bodyPr/>
        <a:lstStyle/>
        <a:p>
          <a:pPr rtl="0"/>
          <a:r>
            <a:rPr lang="en-IN" dirty="0" smtClean="0"/>
            <a:t>Acting as Executor, Administrator, Attorney &amp; Trustee.</a:t>
          </a:r>
          <a:endParaRPr lang="en-IN" dirty="0"/>
        </a:p>
      </dgm:t>
    </dgm:pt>
    <dgm:pt modelId="{2B2CA214-20E5-4B49-8F99-4282723D3B2D}" type="parTrans" cxnId="{70EFD967-3D23-4AC4-846E-B649E2022080}">
      <dgm:prSet/>
      <dgm:spPr/>
      <dgm:t>
        <a:bodyPr/>
        <a:lstStyle/>
        <a:p>
          <a:endParaRPr lang="en-IN"/>
        </a:p>
      </dgm:t>
    </dgm:pt>
    <dgm:pt modelId="{CB7A2FEC-896C-43C8-A424-316E74AA4C28}" type="sibTrans" cxnId="{70EFD967-3D23-4AC4-846E-B649E2022080}">
      <dgm:prSet/>
      <dgm:spPr/>
      <dgm:t>
        <a:bodyPr/>
        <a:lstStyle/>
        <a:p>
          <a:endParaRPr lang="en-IN"/>
        </a:p>
      </dgm:t>
    </dgm:pt>
    <dgm:pt modelId="{8394249D-B2EA-4FAE-BA9F-94EBF2BA58E9}">
      <dgm:prSet/>
      <dgm:spPr/>
      <dgm:t>
        <a:bodyPr/>
        <a:lstStyle/>
        <a:p>
          <a:pPr rtl="0"/>
          <a:r>
            <a:rPr lang="en-IN" dirty="0" smtClean="0"/>
            <a:t>Remittance of funds</a:t>
          </a:r>
          <a:endParaRPr lang="en-IN" dirty="0"/>
        </a:p>
      </dgm:t>
    </dgm:pt>
    <dgm:pt modelId="{E4D3A1A7-DDA1-4FBD-ABC3-313291ED8D0D}" type="parTrans" cxnId="{FD3A54D0-EE5C-444D-A88A-0BD2EF02F867}">
      <dgm:prSet/>
      <dgm:spPr/>
      <dgm:t>
        <a:bodyPr/>
        <a:lstStyle/>
        <a:p>
          <a:endParaRPr lang="en-IN"/>
        </a:p>
      </dgm:t>
    </dgm:pt>
    <dgm:pt modelId="{C57343CE-B314-4E93-9AE1-5235B89C097B}" type="sibTrans" cxnId="{FD3A54D0-EE5C-444D-A88A-0BD2EF02F867}">
      <dgm:prSet/>
      <dgm:spPr/>
      <dgm:t>
        <a:bodyPr/>
        <a:lstStyle/>
        <a:p>
          <a:endParaRPr lang="en-IN"/>
        </a:p>
      </dgm:t>
    </dgm:pt>
    <dgm:pt modelId="{24028399-1D76-4DB3-9E0C-92841FB853AF}">
      <dgm:prSet/>
      <dgm:spPr/>
      <dgm:t>
        <a:bodyPr/>
        <a:lstStyle/>
        <a:p>
          <a:pPr rtl="0"/>
          <a:endParaRPr lang="en-IN" dirty="0"/>
        </a:p>
      </dgm:t>
    </dgm:pt>
    <dgm:pt modelId="{7915CDD2-FAAB-44E6-AB2F-5B9128E9B190}" type="parTrans" cxnId="{9C69CB28-82A5-43AB-8FE3-63A6032791AC}">
      <dgm:prSet/>
      <dgm:spPr/>
      <dgm:t>
        <a:bodyPr/>
        <a:lstStyle/>
        <a:p>
          <a:endParaRPr lang="en-IN"/>
        </a:p>
      </dgm:t>
    </dgm:pt>
    <dgm:pt modelId="{8BFAA939-AA07-4E2F-83BC-2F713033C8FA}" type="sibTrans" cxnId="{9C69CB28-82A5-43AB-8FE3-63A6032791AC}">
      <dgm:prSet/>
      <dgm:spPr/>
      <dgm:t>
        <a:bodyPr/>
        <a:lstStyle/>
        <a:p>
          <a:endParaRPr lang="en-IN"/>
        </a:p>
      </dgm:t>
    </dgm:pt>
    <dgm:pt modelId="{EFFDABC5-F572-4C7D-B896-88965D9F7C0C}" type="pres">
      <dgm:prSet presAssocID="{6AA46EA0-0AC6-4A54-9E25-DCE4D4AA691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4256BFEF-1DC0-402C-8C82-DB4A1913BFDB}" type="pres">
      <dgm:prSet presAssocID="{151DEB98-6FE1-4AF7-9B5F-180DE0160C3B}" presName="linNode" presStyleCnt="0"/>
      <dgm:spPr/>
    </dgm:pt>
    <dgm:pt modelId="{A7516076-22C0-436D-AC10-40C17D83427D}" type="pres">
      <dgm:prSet presAssocID="{151DEB98-6FE1-4AF7-9B5F-180DE0160C3B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E6D979A-AA4B-4D24-9C55-2EADBFB48D35}" type="pres">
      <dgm:prSet presAssocID="{151DEB98-6FE1-4AF7-9B5F-180DE0160C3B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CAD9F4D2-0AD7-43A7-9D6A-155085737413}" type="presOf" srcId="{A498A156-1885-49E5-BCFB-64E48B268EE2}" destId="{2E6D979A-AA4B-4D24-9C55-2EADBFB48D35}" srcOrd="0" destOrd="3" presId="urn:microsoft.com/office/officeart/2005/8/layout/vList5"/>
    <dgm:cxn modelId="{CBF27654-E33F-4223-907B-5CA803B2B40E}" srcId="{151DEB98-6FE1-4AF7-9B5F-180DE0160C3B}" destId="{2FF31523-B464-402C-9737-AFDAA80F371D}" srcOrd="1" destOrd="0" parTransId="{CDB5EBF0-1F3D-4CB0-8875-A08FAA209211}" sibTransId="{6B5BC4A5-E2AC-453B-98FE-517D27B1588A}"/>
    <dgm:cxn modelId="{331DC4D9-4FF6-4CD4-8B19-B6500960C301}" srcId="{6AA46EA0-0AC6-4A54-9E25-DCE4D4AA6913}" destId="{151DEB98-6FE1-4AF7-9B5F-180DE0160C3B}" srcOrd="0" destOrd="0" parTransId="{7305A7C5-533C-4C1A-9543-6500AF3A07A0}" sibTransId="{5993E8A6-18C3-4707-826F-6657ABEB1E67}"/>
    <dgm:cxn modelId="{94D8AC0D-FD30-4313-8DDE-33C2AE5FBE0A}" type="presOf" srcId="{6AA46EA0-0AC6-4A54-9E25-DCE4D4AA6913}" destId="{EFFDABC5-F572-4C7D-B896-88965D9F7C0C}" srcOrd="0" destOrd="0" presId="urn:microsoft.com/office/officeart/2005/8/layout/vList5"/>
    <dgm:cxn modelId="{AA2EDB1A-1BDB-4EB7-B6FF-3D61E926CCF6}" srcId="{151DEB98-6FE1-4AF7-9B5F-180DE0160C3B}" destId="{76379AE1-20C4-46BF-9A12-475A2E85C16F}" srcOrd="0" destOrd="0" parTransId="{61E8B406-4584-49D9-9717-3F4D89602ABD}" sibTransId="{D5740149-DB94-41C1-9EF8-A7A2ABC02A26}"/>
    <dgm:cxn modelId="{9431AF3D-FA51-4BC5-A3CA-445FC6180A67}" type="presOf" srcId="{8394249D-B2EA-4FAE-BA9F-94EBF2BA58E9}" destId="{2E6D979A-AA4B-4D24-9C55-2EADBFB48D35}" srcOrd="0" destOrd="4" presId="urn:microsoft.com/office/officeart/2005/8/layout/vList5"/>
    <dgm:cxn modelId="{9C69CB28-82A5-43AB-8FE3-63A6032791AC}" srcId="{151DEB98-6FE1-4AF7-9B5F-180DE0160C3B}" destId="{24028399-1D76-4DB3-9E0C-92841FB853AF}" srcOrd="5" destOrd="0" parTransId="{7915CDD2-FAAB-44E6-AB2F-5B9128E9B190}" sibTransId="{8BFAA939-AA07-4E2F-83BC-2F713033C8FA}"/>
    <dgm:cxn modelId="{0D06183E-BE39-40F5-98F7-0315FABD04B9}" type="presOf" srcId="{1D358AEE-F75B-4390-BCDB-26BA4A59F056}" destId="{2E6D979A-AA4B-4D24-9C55-2EADBFB48D35}" srcOrd="0" destOrd="2" presId="urn:microsoft.com/office/officeart/2005/8/layout/vList5"/>
    <dgm:cxn modelId="{DD6B3282-C330-4662-9279-9EEB202CF292}" type="presOf" srcId="{24028399-1D76-4DB3-9E0C-92841FB853AF}" destId="{2E6D979A-AA4B-4D24-9C55-2EADBFB48D35}" srcOrd="0" destOrd="5" presId="urn:microsoft.com/office/officeart/2005/8/layout/vList5"/>
    <dgm:cxn modelId="{E7C8BC0D-FBD0-41DF-A097-2E5DFD68E16D}" type="presOf" srcId="{2FF31523-B464-402C-9737-AFDAA80F371D}" destId="{2E6D979A-AA4B-4D24-9C55-2EADBFB48D35}" srcOrd="0" destOrd="1" presId="urn:microsoft.com/office/officeart/2005/8/layout/vList5"/>
    <dgm:cxn modelId="{51366789-5B22-456E-84D5-50DB85EF116A}" srcId="{151DEB98-6FE1-4AF7-9B5F-180DE0160C3B}" destId="{1D358AEE-F75B-4390-BCDB-26BA4A59F056}" srcOrd="2" destOrd="0" parTransId="{7B99B641-C1FE-46E1-95BC-0F333ACC3E36}" sibTransId="{1D5AC446-5F46-49D0-8B94-8E9452A07388}"/>
    <dgm:cxn modelId="{FD3A54D0-EE5C-444D-A88A-0BD2EF02F867}" srcId="{151DEB98-6FE1-4AF7-9B5F-180DE0160C3B}" destId="{8394249D-B2EA-4FAE-BA9F-94EBF2BA58E9}" srcOrd="4" destOrd="0" parTransId="{E4D3A1A7-DDA1-4FBD-ABC3-313291ED8D0D}" sibTransId="{C57343CE-B314-4E93-9AE1-5235B89C097B}"/>
    <dgm:cxn modelId="{70EFD967-3D23-4AC4-846E-B649E2022080}" srcId="{151DEB98-6FE1-4AF7-9B5F-180DE0160C3B}" destId="{A498A156-1885-49E5-BCFB-64E48B268EE2}" srcOrd="3" destOrd="0" parTransId="{2B2CA214-20E5-4B49-8F99-4282723D3B2D}" sibTransId="{CB7A2FEC-896C-43C8-A424-316E74AA4C28}"/>
    <dgm:cxn modelId="{062F5C7E-B435-4725-88D5-B96D263755AE}" type="presOf" srcId="{151DEB98-6FE1-4AF7-9B5F-180DE0160C3B}" destId="{A7516076-22C0-436D-AC10-40C17D83427D}" srcOrd="0" destOrd="0" presId="urn:microsoft.com/office/officeart/2005/8/layout/vList5"/>
    <dgm:cxn modelId="{E46CFB62-9367-4A28-92AB-F61E640B3703}" type="presOf" srcId="{76379AE1-20C4-46BF-9A12-475A2E85C16F}" destId="{2E6D979A-AA4B-4D24-9C55-2EADBFB48D35}" srcOrd="0" destOrd="0" presId="urn:microsoft.com/office/officeart/2005/8/layout/vList5"/>
    <dgm:cxn modelId="{8B934AA3-F717-458E-9B4A-53D3D4331E99}" type="presParOf" srcId="{EFFDABC5-F572-4C7D-B896-88965D9F7C0C}" destId="{4256BFEF-1DC0-402C-8C82-DB4A1913BFDB}" srcOrd="0" destOrd="0" presId="urn:microsoft.com/office/officeart/2005/8/layout/vList5"/>
    <dgm:cxn modelId="{5A8BF598-CC3B-44D3-9D26-7255B3133FF3}" type="presParOf" srcId="{4256BFEF-1DC0-402C-8C82-DB4A1913BFDB}" destId="{A7516076-22C0-436D-AC10-40C17D83427D}" srcOrd="0" destOrd="0" presId="urn:microsoft.com/office/officeart/2005/8/layout/vList5"/>
    <dgm:cxn modelId="{B4C659EE-6F12-44B5-8398-670F53F0FC3C}" type="presParOf" srcId="{4256BFEF-1DC0-402C-8C82-DB4A1913BFDB}" destId="{2E6D979A-AA4B-4D24-9C55-2EADBFB48D3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A93A9592-B8F8-48D2-8ABC-52FF7A790948}" type="doc">
      <dgm:prSet loTypeId="urn:microsoft.com/office/officeart/2005/8/layout/hList1" loCatId="list" qsTypeId="urn:microsoft.com/office/officeart/2005/8/quickstyle/simple2" qsCatId="simple" csTypeId="urn:microsoft.com/office/officeart/2005/8/colors/accent3_2" csCatId="accent3" phldr="1"/>
      <dgm:spPr/>
      <dgm:t>
        <a:bodyPr/>
        <a:lstStyle/>
        <a:p>
          <a:endParaRPr lang="en-IN"/>
        </a:p>
      </dgm:t>
    </dgm:pt>
    <dgm:pt modelId="{6AE313BF-8C4B-46BA-9D4C-CFB724FD9ACC}">
      <dgm:prSet phldrT="[Text]"/>
      <dgm:spPr/>
      <dgm:t>
        <a:bodyPr/>
        <a:lstStyle/>
        <a:p>
          <a:pPr algn="just"/>
          <a:r>
            <a:rPr lang="en-IN" b="1" dirty="0" smtClean="0">
              <a:solidFill>
                <a:schemeClr val="tx1"/>
              </a:solidFill>
            </a:rPr>
            <a:t>Safe Custody</a:t>
          </a:r>
          <a:endParaRPr lang="en-IN" b="1" dirty="0">
            <a:solidFill>
              <a:schemeClr val="tx1"/>
            </a:solidFill>
          </a:endParaRPr>
        </a:p>
      </dgm:t>
    </dgm:pt>
    <dgm:pt modelId="{88DFCC04-F2CB-4019-83B5-D7322C70AFE0}" type="parTrans" cxnId="{A07C334B-DCDB-4BB3-BBAF-F3B51C00D213}">
      <dgm:prSet/>
      <dgm:spPr/>
      <dgm:t>
        <a:bodyPr/>
        <a:lstStyle/>
        <a:p>
          <a:endParaRPr lang="en-IN"/>
        </a:p>
      </dgm:t>
    </dgm:pt>
    <dgm:pt modelId="{E895A498-42F7-4FFA-99DA-D336B2E6134E}" type="sibTrans" cxnId="{A07C334B-DCDB-4BB3-BBAF-F3B51C00D213}">
      <dgm:prSet/>
      <dgm:spPr/>
      <dgm:t>
        <a:bodyPr/>
        <a:lstStyle/>
        <a:p>
          <a:endParaRPr lang="en-IN"/>
        </a:p>
      </dgm:t>
    </dgm:pt>
    <dgm:pt modelId="{840A5AA8-28BD-4EBE-A1F9-8B403C8F56FF}">
      <dgm:prSet phldrT="[Text]"/>
      <dgm:spPr/>
      <dgm:t>
        <a:bodyPr/>
        <a:lstStyle/>
        <a:p>
          <a:pPr algn="l"/>
          <a:r>
            <a:rPr lang="en-IN" dirty="0" smtClean="0">
              <a:solidFill>
                <a:schemeClr val="tx1"/>
              </a:solidFill>
            </a:rPr>
            <a:t>Bank accepts various instruments for safe custody.</a:t>
          </a:r>
          <a:endParaRPr lang="en-IN" dirty="0">
            <a:solidFill>
              <a:schemeClr val="tx1"/>
            </a:solidFill>
          </a:endParaRPr>
        </a:p>
      </dgm:t>
    </dgm:pt>
    <dgm:pt modelId="{258365C6-A557-49EF-84F8-52AAD93369D6}" type="parTrans" cxnId="{10C2A98A-E490-40A5-BD9A-65C320602B17}">
      <dgm:prSet/>
      <dgm:spPr/>
      <dgm:t>
        <a:bodyPr/>
        <a:lstStyle/>
        <a:p>
          <a:endParaRPr lang="en-IN"/>
        </a:p>
      </dgm:t>
    </dgm:pt>
    <dgm:pt modelId="{185E19D4-F7E4-475E-A433-43A215D108F1}" type="sibTrans" cxnId="{10C2A98A-E490-40A5-BD9A-65C320602B17}">
      <dgm:prSet/>
      <dgm:spPr/>
      <dgm:t>
        <a:bodyPr/>
        <a:lstStyle/>
        <a:p>
          <a:endParaRPr lang="en-IN"/>
        </a:p>
      </dgm:t>
    </dgm:pt>
    <dgm:pt modelId="{DC14CF2C-FA19-4B39-9C51-4A1D805EBBF4}">
      <dgm:prSet phldrT="[Text]"/>
      <dgm:spPr/>
      <dgm:t>
        <a:bodyPr/>
        <a:lstStyle/>
        <a:p>
          <a:pPr algn="l"/>
          <a:r>
            <a:rPr lang="en-IN" dirty="0" smtClean="0">
              <a:solidFill>
                <a:schemeClr val="tx1"/>
              </a:solidFill>
            </a:rPr>
            <a:t>Strong Rooms Services.</a:t>
          </a:r>
          <a:endParaRPr lang="en-IN" dirty="0">
            <a:solidFill>
              <a:schemeClr val="tx1"/>
            </a:solidFill>
          </a:endParaRPr>
        </a:p>
      </dgm:t>
    </dgm:pt>
    <dgm:pt modelId="{04C9DEBA-CBF2-4A1A-9509-4D05090C05A0}" type="parTrans" cxnId="{D6DB8BE3-BEF0-4CB6-9D87-0C2E8F7BE7C9}">
      <dgm:prSet/>
      <dgm:spPr/>
      <dgm:t>
        <a:bodyPr/>
        <a:lstStyle/>
        <a:p>
          <a:endParaRPr lang="en-IN"/>
        </a:p>
      </dgm:t>
    </dgm:pt>
    <dgm:pt modelId="{2DF6DEAB-FE8E-434B-93AF-3ECB05702909}" type="sibTrans" cxnId="{D6DB8BE3-BEF0-4CB6-9D87-0C2E8F7BE7C9}">
      <dgm:prSet/>
      <dgm:spPr/>
      <dgm:t>
        <a:bodyPr/>
        <a:lstStyle/>
        <a:p>
          <a:endParaRPr lang="en-IN"/>
        </a:p>
      </dgm:t>
    </dgm:pt>
    <dgm:pt modelId="{56C358FE-5F6E-4579-AC75-7B9EEDAC6011}">
      <dgm:prSet phldrT="[Text]"/>
      <dgm:spPr/>
      <dgm:t>
        <a:bodyPr/>
        <a:lstStyle/>
        <a:p>
          <a:pPr algn="ctr"/>
          <a:r>
            <a:rPr lang="en-IN" b="1" dirty="0" smtClean="0">
              <a:solidFill>
                <a:schemeClr val="tx1"/>
              </a:solidFill>
            </a:rPr>
            <a:t>Merchant Banking</a:t>
          </a:r>
          <a:endParaRPr lang="en-IN" b="1" dirty="0">
            <a:solidFill>
              <a:schemeClr val="tx1"/>
            </a:solidFill>
          </a:endParaRPr>
        </a:p>
      </dgm:t>
    </dgm:pt>
    <dgm:pt modelId="{317EC16E-71EC-4125-9F95-F5969FFF3480}" type="parTrans" cxnId="{DDFC9AB7-9B03-464A-ADE0-921835D79EB1}">
      <dgm:prSet/>
      <dgm:spPr/>
      <dgm:t>
        <a:bodyPr/>
        <a:lstStyle/>
        <a:p>
          <a:endParaRPr lang="en-IN"/>
        </a:p>
      </dgm:t>
    </dgm:pt>
    <dgm:pt modelId="{A6F1C95B-1F91-4512-9119-17F170CA5A07}" type="sibTrans" cxnId="{DDFC9AB7-9B03-464A-ADE0-921835D79EB1}">
      <dgm:prSet/>
      <dgm:spPr/>
      <dgm:t>
        <a:bodyPr/>
        <a:lstStyle/>
        <a:p>
          <a:endParaRPr lang="en-IN"/>
        </a:p>
      </dgm:t>
    </dgm:pt>
    <dgm:pt modelId="{AEBF1767-D508-496F-8C6A-222F6E84F840}">
      <dgm:prSet phldrT="[Text]"/>
      <dgm:spPr/>
      <dgm:t>
        <a:bodyPr/>
        <a:lstStyle/>
        <a:p>
          <a:pPr algn="l"/>
          <a:r>
            <a:rPr lang="en-IN" dirty="0" smtClean="0">
              <a:solidFill>
                <a:schemeClr val="tx1"/>
              </a:solidFill>
            </a:rPr>
            <a:t>Offers Financial , Technical &amp; Managerial  Services</a:t>
          </a:r>
          <a:endParaRPr lang="en-IN" dirty="0">
            <a:solidFill>
              <a:schemeClr val="tx1"/>
            </a:solidFill>
          </a:endParaRPr>
        </a:p>
      </dgm:t>
    </dgm:pt>
    <dgm:pt modelId="{60BF02D0-9C37-4666-942D-BCAD9E4213C4}" type="parTrans" cxnId="{BE0C9938-E89F-443A-9B36-EAADB0DA49A6}">
      <dgm:prSet/>
      <dgm:spPr/>
      <dgm:t>
        <a:bodyPr/>
        <a:lstStyle/>
        <a:p>
          <a:endParaRPr lang="en-IN"/>
        </a:p>
      </dgm:t>
    </dgm:pt>
    <dgm:pt modelId="{89AE8E97-7FE8-477B-AA87-4399286427EB}" type="sibTrans" cxnId="{BE0C9938-E89F-443A-9B36-EAADB0DA49A6}">
      <dgm:prSet/>
      <dgm:spPr/>
      <dgm:t>
        <a:bodyPr/>
        <a:lstStyle/>
        <a:p>
          <a:endParaRPr lang="en-IN"/>
        </a:p>
      </dgm:t>
    </dgm:pt>
    <dgm:pt modelId="{FF8334FC-C6CA-49BE-A06B-3E4B2C14D3FD}">
      <dgm:prSet phldrT="[Text]"/>
      <dgm:spPr/>
      <dgm:t>
        <a:bodyPr/>
        <a:lstStyle/>
        <a:p>
          <a:pPr algn="l"/>
          <a:r>
            <a:rPr lang="en-IN" dirty="0" smtClean="0">
              <a:solidFill>
                <a:schemeClr val="tx1"/>
              </a:solidFill>
            </a:rPr>
            <a:t>Advisory Services</a:t>
          </a:r>
          <a:endParaRPr lang="en-IN" dirty="0">
            <a:solidFill>
              <a:schemeClr val="tx1"/>
            </a:solidFill>
          </a:endParaRPr>
        </a:p>
      </dgm:t>
    </dgm:pt>
    <dgm:pt modelId="{6EE37CE9-88E9-4B04-9F36-C51A7DEC10CC}" type="parTrans" cxnId="{60B75F4E-04E9-4A89-80BA-089DD25DDF1C}">
      <dgm:prSet/>
      <dgm:spPr/>
      <dgm:t>
        <a:bodyPr/>
        <a:lstStyle/>
        <a:p>
          <a:endParaRPr lang="en-IN"/>
        </a:p>
      </dgm:t>
    </dgm:pt>
    <dgm:pt modelId="{A6BBFAD3-F0EE-448C-959E-8E38D008B5AF}" type="sibTrans" cxnId="{60B75F4E-04E9-4A89-80BA-089DD25DDF1C}">
      <dgm:prSet/>
      <dgm:spPr/>
      <dgm:t>
        <a:bodyPr/>
        <a:lstStyle/>
        <a:p>
          <a:endParaRPr lang="en-IN"/>
        </a:p>
      </dgm:t>
    </dgm:pt>
    <dgm:pt modelId="{6A4258B1-146E-44A8-9781-2F43293369F6}">
      <dgm:prSet phldrT="[Text]"/>
      <dgm:spPr/>
      <dgm:t>
        <a:bodyPr/>
        <a:lstStyle/>
        <a:p>
          <a:pPr algn="ctr"/>
          <a:r>
            <a:rPr lang="en-IN" b="1" dirty="0" smtClean="0">
              <a:solidFill>
                <a:schemeClr val="tx1"/>
              </a:solidFill>
            </a:rPr>
            <a:t>Letter of Credit</a:t>
          </a:r>
          <a:endParaRPr lang="en-IN" b="1" dirty="0">
            <a:solidFill>
              <a:schemeClr val="tx1"/>
            </a:solidFill>
          </a:endParaRPr>
        </a:p>
      </dgm:t>
    </dgm:pt>
    <dgm:pt modelId="{7C39907F-F874-4D02-954D-B54F0FF3043D}" type="parTrans" cxnId="{DB90CDF4-8F3B-4805-8FAA-136D9BA5FBFE}">
      <dgm:prSet/>
      <dgm:spPr/>
      <dgm:t>
        <a:bodyPr/>
        <a:lstStyle/>
        <a:p>
          <a:endParaRPr lang="en-IN"/>
        </a:p>
      </dgm:t>
    </dgm:pt>
    <dgm:pt modelId="{4993E576-18D2-4971-BFE6-B7F5F0907737}" type="sibTrans" cxnId="{DB90CDF4-8F3B-4805-8FAA-136D9BA5FBFE}">
      <dgm:prSet/>
      <dgm:spPr/>
      <dgm:t>
        <a:bodyPr/>
        <a:lstStyle/>
        <a:p>
          <a:endParaRPr lang="en-IN"/>
        </a:p>
      </dgm:t>
    </dgm:pt>
    <dgm:pt modelId="{412C3FC6-D296-4D5F-8307-2A1A2E873EE8}">
      <dgm:prSet phldrT="[Text]"/>
      <dgm:spPr/>
      <dgm:t>
        <a:bodyPr/>
        <a:lstStyle/>
        <a:p>
          <a:pPr algn="ctr"/>
          <a:r>
            <a:rPr lang="en-IN" b="1" dirty="0" smtClean="0">
              <a:solidFill>
                <a:schemeClr val="tx1"/>
              </a:solidFill>
            </a:rPr>
            <a:t>Foreign Exchange</a:t>
          </a:r>
          <a:endParaRPr lang="en-IN" b="1" dirty="0">
            <a:solidFill>
              <a:schemeClr val="tx1"/>
            </a:solidFill>
          </a:endParaRPr>
        </a:p>
      </dgm:t>
    </dgm:pt>
    <dgm:pt modelId="{430A7D77-6640-468E-B44C-0D97F14AC54C}" type="parTrans" cxnId="{ACAB13E5-B31F-4E71-B4A9-4E8D6CD749D9}">
      <dgm:prSet/>
      <dgm:spPr/>
      <dgm:t>
        <a:bodyPr/>
        <a:lstStyle/>
        <a:p>
          <a:endParaRPr lang="en-IN"/>
        </a:p>
      </dgm:t>
    </dgm:pt>
    <dgm:pt modelId="{A05B5512-4198-49F3-8B7E-058CD783549D}" type="sibTrans" cxnId="{ACAB13E5-B31F-4E71-B4A9-4E8D6CD749D9}">
      <dgm:prSet/>
      <dgm:spPr/>
      <dgm:t>
        <a:bodyPr/>
        <a:lstStyle/>
        <a:p>
          <a:endParaRPr lang="en-IN"/>
        </a:p>
      </dgm:t>
    </dgm:pt>
    <dgm:pt modelId="{92308C9B-8A51-4B59-9A1C-7AF2C33C36D1}">
      <dgm:prSet/>
      <dgm:spPr/>
      <dgm:t>
        <a:bodyPr/>
        <a:lstStyle/>
        <a:p>
          <a:pPr algn="l"/>
          <a:r>
            <a:rPr lang="en-IN" dirty="0" smtClean="0">
              <a:solidFill>
                <a:schemeClr val="tx1"/>
              </a:solidFill>
            </a:rPr>
            <a:t>Personal as well as commercial letter of credit.</a:t>
          </a:r>
          <a:endParaRPr lang="en-IN" dirty="0">
            <a:solidFill>
              <a:schemeClr val="tx1"/>
            </a:solidFill>
          </a:endParaRPr>
        </a:p>
      </dgm:t>
    </dgm:pt>
    <dgm:pt modelId="{A9587810-174F-49A2-9C21-2A2A97723ED8}" type="parTrans" cxnId="{823E212F-1D66-4316-9195-B28D979E7FB1}">
      <dgm:prSet/>
      <dgm:spPr/>
      <dgm:t>
        <a:bodyPr/>
        <a:lstStyle/>
        <a:p>
          <a:endParaRPr lang="en-IN"/>
        </a:p>
      </dgm:t>
    </dgm:pt>
    <dgm:pt modelId="{14DF6579-1DBE-46B0-AD76-F2EC9CA227E6}" type="sibTrans" cxnId="{823E212F-1D66-4316-9195-B28D979E7FB1}">
      <dgm:prSet/>
      <dgm:spPr/>
      <dgm:t>
        <a:bodyPr/>
        <a:lstStyle/>
        <a:p>
          <a:endParaRPr lang="en-IN"/>
        </a:p>
      </dgm:t>
    </dgm:pt>
    <dgm:pt modelId="{17D7A29C-7451-4410-80E0-773587869390}">
      <dgm:prSet/>
      <dgm:spPr/>
      <dgm:t>
        <a:bodyPr/>
        <a:lstStyle/>
        <a:p>
          <a:pPr algn="l"/>
          <a:r>
            <a:rPr lang="en-IN" dirty="0" smtClean="0">
              <a:solidFill>
                <a:schemeClr val="tx1"/>
              </a:solidFill>
            </a:rPr>
            <a:t>International Trade Services.</a:t>
          </a:r>
          <a:endParaRPr lang="en-IN" dirty="0">
            <a:solidFill>
              <a:schemeClr val="tx1"/>
            </a:solidFill>
          </a:endParaRPr>
        </a:p>
      </dgm:t>
    </dgm:pt>
    <dgm:pt modelId="{A91CA10E-AE29-4819-A82B-583B9D7423C6}" type="parTrans" cxnId="{DBFDD93C-9352-47AA-97A6-234C476B299D}">
      <dgm:prSet/>
      <dgm:spPr/>
      <dgm:t>
        <a:bodyPr/>
        <a:lstStyle/>
        <a:p>
          <a:endParaRPr lang="en-IN"/>
        </a:p>
      </dgm:t>
    </dgm:pt>
    <dgm:pt modelId="{0C8A74CA-A6E4-4BAC-A2E0-A058B2DCE76D}" type="sibTrans" cxnId="{DBFDD93C-9352-47AA-97A6-234C476B299D}">
      <dgm:prSet/>
      <dgm:spPr/>
      <dgm:t>
        <a:bodyPr/>
        <a:lstStyle/>
        <a:p>
          <a:endParaRPr lang="en-IN"/>
        </a:p>
      </dgm:t>
    </dgm:pt>
    <dgm:pt modelId="{78505180-9529-49F6-981F-FA9544FD93FC}">
      <dgm:prSet/>
      <dgm:spPr/>
      <dgm:t>
        <a:bodyPr/>
        <a:lstStyle/>
        <a:p>
          <a:pPr algn="l"/>
          <a:r>
            <a:rPr lang="en-IN" dirty="0" smtClean="0">
              <a:solidFill>
                <a:schemeClr val="tx1"/>
              </a:solidFill>
            </a:rPr>
            <a:t>Guarantee to Importer.</a:t>
          </a:r>
          <a:endParaRPr lang="en-IN" dirty="0">
            <a:solidFill>
              <a:schemeClr val="tx1"/>
            </a:solidFill>
          </a:endParaRPr>
        </a:p>
      </dgm:t>
    </dgm:pt>
    <dgm:pt modelId="{9EA62E0F-78BF-4392-A549-ED3EFC7504D0}" type="parTrans" cxnId="{E9611593-F9DF-4587-B043-4A0EB5CBC4BE}">
      <dgm:prSet/>
      <dgm:spPr/>
      <dgm:t>
        <a:bodyPr/>
        <a:lstStyle/>
        <a:p>
          <a:endParaRPr lang="en-IN"/>
        </a:p>
      </dgm:t>
    </dgm:pt>
    <dgm:pt modelId="{2583E2FF-9013-45AF-9765-8732B9676CE0}" type="sibTrans" cxnId="{E9611593-F9DF-4587-B043-4A0EB5CBC4BE}">
      <dgm:prSet/>
      <dgm:spPr/>
      <dgm:t>
        <a:bodyPr/>
        <a:lstStyle/>
        <a:p>
          <a:endParaRPr lang="en-IN"/>
        </a:p>
      </dgm:t>
    </dgm:pt>
    <dgm:pt modelId="{F8981095-BFF5-46B8-99CA-3F7AE4E77AD5}">
      <dgm:prSet/>
      <dgm:spPr/>
      <dgm:t>
        <a:bodyPr/>
        <a:lstStyle/>
        <a:p>
          <a:pPr algn="l"/>
          <a:r>
            <a:rPr lang="en-IN" dirty="0" smtClean="0">
              <a:solidFill>
                <a:schemeClr val="tx1"/>
              </a:solidFill>
            </a:rPr>
            <a:t>International Currency Service.</a:t>
          </a:r>
          <a:endParaRPr lang="en-IN" dirty="0">
            <a:solidFill>
              <a:schemeClr val="tx1"/>
            </a:solidFill>
          </a:endParaRPr>
        </a:p>
      </dgm:t>
    </dgm:pt>
    <dgm:pt modelId="{66E2A0D5-A30A-473E-BFA1-4BEB4E92C12D}" type="parTrans" cxnId="{78A2A513-5E10-4DBE-BB56-D399F9928FDA}">
      <dgm:prSet/>
      <dgm:spPr/>
      <dgm:t>
        <a:bodyPr/>
        <a:lstStyle/>
        <a:p>
          <a:endParaRPr lang="en-IN"/>
        </a:p>
      </dgm:t>
    </dgm:pt>
    <dgm:pt modelId="{8E0BD838-3E9F-4D00-9277-37EA3F75EBAA}" type="sibTrans" cxnId="{78A2A513-5E10-4DBE-BB56-D399F9928FDA}">
      <dgm:prSet/>
      <dgm:spPr/>
      <dgm:t>
        <a:bodyPr/>
        <a:lstStyle/>
        <a:p>
          <a:endParaRPr lang="en-IN"/>
        </a:p>
      </dgm:t>
    </dgm:pt>
    <dgm:pt modelId="{E0A048C4-3C41-41BA-AACC-CF01A62B5DFF}">
      <dgm:prSet/>
      <dgm:spPr/>
      <dgm:t>
        <a:bodyPr/>
        <a:lstStyle/>
        <a:p>
          <a:pPr algn="l"/>
          <a:r>
            <a:rPr lang="en-IN" dirty="0" smtClean="0">
              <a:solidFill>
                <a:schemeClr val="tx1"/>
              </a:solidFill>
            </a:rPr>
            <a:t>Payment &amp; Collection Services.</a:t>
          </a:r>
          <a:endParaRPr lang="en-IN" dirty="0">
            <a:solidFill>
              <a:schemeClr val="tx1"/>
            </a:solidFill>
          </a:endParaRPr>
        </a:p>
      </dgm:t>
    </dgm:pt>
    <dgm:pt modelId="{70F792DD-2CA6-4AA1-AD09-4619683EEF61}" type="parTrans" cxnId="{6A8B768B-2B92-441A-B4DE-19523F0DA0C8}">
      <dgm:prSet/>
      <dgm:spPr/>
      <dgm:t>
        <a:bodyPr/>
        <a:lstStyle/>
        <a:p>
          <a:endParaRPr lang="en-IN"/>
        </a:p>
      </dgm:t>
    </dgm:pt>
    <dgm:pt modelId="{104CEF84-BE4A-4B90-A216-13DCF4F2E535}" type="sibTrans" cxnId="{6A8B768B-2B92-441A-B4DE-19523F0DA0C8}">
      <dgm:prSet/>
      <dgm:spPr/>
      <dgm:t>
        <a:bodyPr/>
        <a:lstStyle/>
        <a:p>
          <a:endParaRPr lang="en-IN"/>
        </a:p>
      </dgm:t>
    </dgm:pt>
    <dgm:pt modelId="{CEEEF349-2430-4A9E-8101-9E0F4D576382}">
      <dgm:prSet/>
      <dgm:spPr/>
      <dgm:t>
        <a:bodyPr/>
        <a:lstStyle/>
        <a:p>
          <a:pPr algn="l"/>
          <a:r>
            <a:rPr lang="en-IN" dirty="0" smtClean="0">
              <a:solidFill>
                <a:schemeClr val="tx1"/>
              </a:solidFill>
            </a:rPr>
            <a:t>Cards, Cheques &amp; Remittance Services.</a:t>
          </a:r>
          <a:endParaRPr lang="en-IN" dirty="0">
            <a:solidFill>
              <a:schemeClr val="tx1"/>
            </a:solidFill>
          </a:endParaRPr>
        </a:p>
      </dgm:t>
    </dgm:pt>
    <dgm:pt modelId="{799C3765-79EF-48B0-ABEB-E8E1003B19AA}" type="parTrans" cxnId="{F173A4F6-37A4-4A81-9187-87398F7C599F}">
      <dgm:prSet/>
      <dgm:spPr/>
      <dgm:t>
        <a:bodyPr/>
        <a:lstStyle/>
        <a:p>
          <a:endParaRPr lang="en-IN"/>
        </a:p>
      </dgm:t>
    </dgm:pt>
    <dgm:pt modelId="{C32E6E4C-A438-4609-9DB6-CE6A10AC4CE4}" type="sibTrans" cxnId="{F173A4F6-37A4-4A81-9187-87398F7C599F}">
      <dgm:prSet/>
      <dgm:spPr/>
      <dgm:t>
        <a:bodyPr/>
        <a:lstStyle/>
        <a:p>
          <a:endParaRPr lang="en-IN"/>
        </a:p>
      </dgm:t>
    </dgm:pt>
    <dgm:pt modelId="{8257BAFD-8F1D-4C1B-A17D-4A4E1F1C5443}" type="pres">
      <dgm:prSet presAssocID="{A93A9592-B8F8-48D2-8ABC-52FF7A79094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CB762C70-8DAB-4894-BA54-9945E8F3DC98}" type="pres">
      <dgm:prSet presAssocID="{6AE313BF-8C4B-46BA-9D4C-CFB724FD9ACC}" presName="composite" presStyleCnt="0"/>
      <dgm:spPr/>
    </dgm:pt>
    <dgm:pt modelId="{B38473C1-72F2-42F9-AEA1-51959FDBBCE8}" type="pres">
      <dgm:prSet presAssocID="{6AE313BF-8C4B-46BA-9D4C-CFB724FD9ACC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4EED41A-12AF-4D06-B861-8E9A35A86382}" type="pres">
      <dgm:prSet presAssocID="{6AE313BF-8C4B-46BA-9D4C-CFB724FD9ACC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A428A77-7DDA-4DD0-8E9A-252877ABBC43}" type="pres">
      <dgm:prSet presAssocID="{E895A498-42F7-4FFA-99DA-D336B2E6134E}" presName="space" presStyleCnt="0"/>
      <dgm:spPr/>
    </dgm:pt>
    <dgm:pt modelId="{63074504-4BB1-4843-95BE-3F6C4F695BF2}" type="pres">
      <dgm:prSet presAssocID="{56C358FE-5F6E-4579-AC75-7B9EEDAC6011}" presName="composite" presStyleCnt="0"/>
      <dgm:spPr/>
    </dgm:pt>
    <dgm:pt modelId="{1063CABE-9CEF-4FD9-901A-92573168D31F}" type="pres">
      <dgm:prSet presAssocID="{56C358FE-5F6E-4579-AC75-7B9EEDAC6011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071357C-DAB9-47B5-A278-2FF99073DD27}" type="pres">
      <dgm:prSet presAssocID="{56C358FE-5F6E-4579-AC75-7B9EEDAC6011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696B3C5-FFB5-412F-BAEB-3F6EB3F0C34D}" type="pres">
      <dgm:prSet presAssocID="{A6F1C95B-1F91-4512-9119-17F170CA5A07}" presName="space" presStyleCnt="0"/>
      <dgm:spPr/>
    </dgm:pt>
    <dgm:pt modelId="{275208B6-1BAB-42A4-8B21-099CA52AB5F0}" type="pres">
      <dgm:prSet presAssocID="{6A4258B1-146E-44A8-9781-2F43293369F6}" presName="composite" presStyleCnt="0"/>
      <dgm:spPr/>
    </dgm:pt>
    <dgm:pt modelId="{554A34D2-3EED-4535-B132-D6BCE9615FC5}" type="pres">
      <dgm:prSet presAssocID="{6A4258B1-146E-44A8-9781-2F43293369F6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337871F-7861-4B5F-A849-9DB290F5AC0D}" type="pres">
      <dgm:prSet presAssocID="{6A4258B1-146E-44A8-9781-2F43293369F6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F7C0471-2E48-45A1-A674-E02E14BBDC24}" type="pres">
      <dgm:prSet presAssocID="{4993E576-18D2-4971-BFE6-B7F5F0907737}" presName="space" presStyleCnt="0"/>
      <dgm:spPr/>
    </dgm:pt>
    <dgm:pt modelId="{C9EE3C65-4BEB-4246-A905-FA1247C5BCCF}" type="pres">
      <dgm:prSet presAssocID="{412C3FC6-D296-4D5F-8307-2A1A2E873EE8}" presName="composite" presStyleCnt="0"/>
      <dgm:spPr/>
    </dgm:pt>
    <dgm:pt modelId="{6C6179B7-4AEC-4F56-8905-9414CB6F73E1}" type="pres">
      <dgm:prSet presAssocID="{412C3FC6-D296-4D5F-8307-2A1A2E873EE8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FBFD3BF-BB46-4FEF-AE7B-567F21B4720B}" type="pres">
      <dgm:prSet presAssocID="{412C3FC6-D296-4D5F-8307-2A1A2E873EE8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9209205F-A014-4A69-92E0-458B8E13342B}" type="presOf" srcId="{F8981095-BFF5-46B8-99CA-3F7AE4E77AD5}" destId="{2FBFD3BF-BB46-4FEF-AE7B-567F21B4720B}" srcOrd="0" destOrd="0" presId="urn:microsoft.com/office/officeart/2005/8/layout/hList1"/>
    <dgm:cxn modelId="{EE09D73B-89FA-4229-ABD3-0E5C528CAE0C}" type="presOf" srcId="{6AE313BF-8C4B-46BA-9D4C-CFB724FD9ACC}" destId="{B38473C1-72F2-42F9-AEA1-51959FDBBCE8}" srcOrd="0" destOrd="0" presId="urn:microsoft.com/office/officeart/2005/8/layout/hList1"/>
    <dgm:cxn modelId="{A07C334B-DCDB-4BB3-BBAF-F3B51C00D213}" srcId="{A93A9592-B8F8-48D2-8ABC-52FF7A790948}" destId="{6AE313BF-8C4B-46BA-9D4C-CFB724FD9ACC}" srcOrd="0" destOrd="0" parTransId="{88DFCC04-F2CB-4019-83B5-D7322C70AFE0}" sibTransId="{E895A498-42F7-4FFA-99DA-D336B2E6134E}"/>
    <dgm:cxn modelId="{60B75F4E-04E9-4A89-80BA-089DD25DDF1C}" srcId="{56C358FE-5F6E-4579-AC75-7B9EEDAC6011}" destId="{FF8334FC-C6CA-49BE-A06B-3E4B2C14D3FD}" srcOrd="1" destOrd="0" parTransId="{6EE37CE9-88E9-4B04-9F36-C51A7DEC10CC}" sibTransId="{A6BBFAD3-F0EE-448C-959E-8E38D008B5AF}"/>
    <dgm:cxn modelId="{DC667AE2-F396-4A36-81AD-ECAA12B24A8D}" type="presOf" srcId="{CEEEF349-2430-4A9E-8101-9E0F4D576382}" destId="{2FBFD3BF-BB46-4FEF-AE7B-567F21B4720B}" srcOrd="0" destOrd="2" presId="urn:microsoft.com/office/officeart/2005/8/layout/hList1"/>
    <dgm:cxn modelId="{EA85C3D6-C64D-472B-8DF4-63135E50306C}" type="presOf" srcId="{56C358FE-5F6E-4579-AC75-7B9EEDAC6011}" destId="{1063CABE-9CEF-4FD9-901A-92573168D31F}" srcOrd="0" destOrd="0" presId="urn:microsoft.com/office/officeart/2005/8/layout/hList1"/>
    <dgm:cxn modelId="{C56E7501-D653-4DEB-944E-C891F2CB9D65}" type="presOf" srcId="{17D7A29C-7451-4410-80E0-773587869390}" destId="{C337871F-7861-4B5F-A849-9DB290F5AC0D}" srcOrd="0" destOrd="1" presId="urn:microsoft.com/office/officeart/2005/8/layout/hList1"/>
    <dgm:cxn modelId="{10C2A98A-E490-40A5-BD9A-65C320602B17}" srcId="{6AE313BF-8C4B-46BA-9D4C-CFB724FD9ACC}" destId="{840A5AA8-28BD-4EBE-A1F9-8B403C8F56FF}" srcOrd="0" destOrd="0" parTransId="{258365C6-A557-49EF-84F8-52AAD93369D6}" sibTransId="{185E19D4-F7E4-475E-A433-43A215D108F1}"/>
    <dgm:cxn modelId="{F173A4F6-37A4-4A81-9187-87398F7C599F}" srcId="{412C3FC6-D296-4D5F-8307-2A1A2E873EE8}" destId="{CEEEF349-2430-4A9E-8101-9E0F4D576382}" srcOrd="2" destOrd="0" parTransId="{799C3765-79EF-48B0-ABEB-E8E1003B19AA}" sibTransId="{C32E6E4C-A438-4609-9DB6-CE6A10AC4CE4}"/>
    <dgm:cxn modelId="{823E212F-1D66-4316-9195-B28D979E7FB1}" srcId="{6A4258B1-146E-44A8-9781-2F43293369F6}" destId="{92308C9B-8A51-4B59-9A1C-7AF2C33C36D1}" srcOrd="0" destOrd="0" parTransId="{A9587810-174F-49A2-9C21-2A2A97723ED8}" sibTransId="{14DF6579-1DBE-46B0-AD76-F2EC9CA227E6}"/>
    <dgm:cxn modelId="{CA306D49-D934-43F7-ACBF-2B0BF23A7A02}" type="presOf" srcId="{92308C9B-8A51-4B59-9A1C-7AF2C33C36D1}" destId="{C337871F-7861-4B5F-A849-9DB290F5AC0D}" srcOrd="0" destOrd="0" presId="urn:microsoft.com/office/officeart/2005/8/layout/hList1"/>
    <dgm:cxn modelId="{E9611593-F9DF-4587-B043-4A0EB5CBC4BE}" srcId="{6A4258B1-146E-44A8-9781-2F43293369F6}" destId="{78505180-9529-49F6-981F-FA9544FD93FC}" srcOrd="2" destOrd="0" parTransId="{9EA62E0F-78BF-4392-A549-ED3EFC7504D0}" sibTransId="{2583E2FF-9013-45AF-9765-8732B9676CE0}"/>
    <dgm:cxn modelId="{D009EDDF-C185-4678-AA20-047B6420A947}" type="presOf" srcId="{A93A9592-B8F8-48D2-8ABC-52FF7A790948}" destId="{8257BAFD-8F1D-4C1B-A17D-4A4E1F1C5443}" srcOrd="0" destOrd="0" presId="urn:microsoft.com/office/officeart/2005/8/layout/hList1"/>
    <dgm:cxn modelId="{D02CB9F5-35A4-4E67-A694-98800F25AFB0}" type="presOf" srcId="{AEBF1767-D508-496F-8C6A-222F6E84F840}" destId="{9071357C-DAB9-47B5-A278-2FF99073DD27}" srcOrd="0" destOrd="0" presId="urn:microsoft.com/office/officeart/2005/8/layout/hList1"/>
    <dgm:cxn modelId="{012B9B70-70E7-4C8F-924A-D3979E32EF68}" type="presOf" srcId="{412C3FC6-D296-4D5F-8307-2A1A2E873EE8}" destId="{6C6179B7-4AEC-4F56-8905-9414CB6F73E1}" srcOrd="0" destOrd="0" presId="urn:microsoft.com/office/officeart/2005/8/layout/hList1"/>
    <dgm:cxn modelId="{ED1DC34B-B291-4B03-9D0A-4158381B6EB8}" type="presOf" srcId="{E0A048C4-3C41-41BA-AACC-CF01A62B5DFF}" destId="{2FBFD3BF-BB46-4FEF-AE7B-567F21B4720B}" srcOrd="0" destOrd="1" presId="urn:microsoft.com/office/officeart/2005/8/layout/hList1"/>
    <dgm:cxn modelId="{D0778F37-B14F-4DEB-AB6B-3B79FC1E31D3}" type="presOf" srcId="{DC14CF2C-FA19-4B39-9C51-4A1D805EBBF4}" destId="{44EED41A-12AF-4D06-B861-8E9A35A86382}" srcOrd="0" destOrd="1" presId="urn:microsoft.com/office/officeart/2005/8/layout/hList1"/>
    <dgm:cxn modelId="{2755B6CE-8D42-4461-A087-14639EF718C5}" type="presOf" srcId="{78505180-9529-49F6-981F-FA9544FD93FC}" destId="{C337871F-7861-4B5F-A849-9DB290F5AC0D}" srcOrd="0" destOrd="2" presId="urn:microsoft.com/office/officeart/2005/8/layout/hList1"/>
    <dgm:cxn modelId="{6A8B768B-2B92-441A-B4DE-19523F0DA0C8}" srcId="{412C3FC6-D296-4D5F-8307-2A1A2E873EE8}" destId="{E0A048C4-3C41-41BA-AACC-CF01A62B5DFF}" srcOrd="1" destOrd="0" parTransId="{70F792DD-2CA6-4AA1-AD09-4619683EEF61}" sibTransId="{104CEF84-BE4A-4B90-A216-13DCF4F2E535}"/>
    <dgm:cxn modelId="{D6DB8BE3-BEF0-4CB6-9D87-0C2E8F7BE7C9}" srcId="{6AE313BF-8C4B-46BA-9D4C-CFB724FD9ACC}" destId="{DC14CF2C-FA19-4B39-9C51-4A1D805EBBF4}" srcOrd="1" destOrd="0" parTransId="{04C9DEBA-CBF2-4A1A-9509-4D05090C05A0}" sibTransId="{2DF6DEAB-FE8E-434B-93AF-3ECB05702909}"/>
    <dgm:cxn modelId="{ACAB13E5-B31F-4E71-B4A9-4E8D6CD749D9}" srcId="{A93A9592-B8F8-48D2-8ABC-52FF7A790948}" destId="{412C3FC6-D296-4D5F-8307-2A1A2E873EE8}" srcOrd="3" destOrd="0" parTransId="{430A7D77-6640-468E-B44C-0D97F14AC54C}" sibTransId="{A05B5512-4198-49F3-8B7E-058CD783549D}"/>
    <dgm:cxn modelId="{78A2A513-5E10-4DBE-BB56-D399F9928FDA}" srcId="{412C3FC6-D296-4D5F-8307-2A1A2E873EE8}" destId="{F8981095-BFF5-46B8-99CA-3F7AE4E77AD5}" srcOrd="0" destOrd="0" parTransId="{66E2A0D5-A30A-473E-BFA1-4BEB4E92C12D}" sibTransId="{8E0BD838-3E9F-4D00-9277-37EA3F75EBAA}"/>
    <dgm:cxn modelId="{DBFDD93C-9352-47AA-97A6-234C476B299D}" srcId="{6A4258B1-146E-44A8-9781-2F43293369F6}" destId="{17D7A29C-7451-4410-80E0-773587869390}" srcOrd="1" destOrd="0" parTransId="{A91CA10E-AE29-4819-A82B-583B9D7423C6}" sibTransId="{0C8A74CA-A6E4-4BAC-A2E0-A058B2DCE76D}"/>
    <dgm:cxn modelId="{5323DD14-A34C-4F7F-A90C-AD97BAF7B455}" type="presOf" srcId="{FF8334FC-C6CA-49BE-A06B-3E4B2C14D3FD}" destId="{9071357C-DAB9-47B5-A278-2FF99073DD27}" srcOrd="0" destOrd="1" presId="urn:microsoft.com/office/officeart/2005/8/layout/hList1"/>
    <dgm:cxn modelId="{DB90CDF4-8F3B-4805-8FAA-136D9BA5FBFE}" srcId="{A93A9592-B8F8-48D2-8ABC-52FF7A790948}" destId="{6A4258B1-146E-44A8-9781-2F43293369F6}" srcOrd="2" destOrd="0" parTransId="{7C39907F-F874-4D02-954D-B54F0FF3043D}" sibTransId="{4993E576-18D2-4971-BFE6-B7F5F0907737}"/>
    <dgm:cxn modelId="{D0B1F0F1-6B06-424D-B46F-0E7E5717DA07}" type="presOf" srcId="{840A5AA8-28BD-4EBE-A1F9-8B403C8F56FF}" destId="{44EED41A-12AF-4D06-B861-8E9A35A86382}" srcOrd="0" destOrd="0" presId="urn:microsoft.com/office/officeart/2005/8/layout/hList1"/>
    <dgm:cxn modelId="{3A35737F-414B-4F7B-92E1-C46E28752F16}" type="presOf" srcId="{6A4258B1-146E-44A8-9781-2F43293369F6}" destId="{554A34D2-3EED-4535-B132-D6BCE9615FC5}" srcOrd="0" destOrd="0" presId="urn:microsoft.com/office/officeart/2005/8/layout/hList1"/>
    <dgm:cxn modelId="{BE0C9938-E89F-443A-9B36-EAADB0DA49A6}" srcId="{56C358FE-5F6E-4579-AC75-7B9EEDAC6011}" destId="{AEBF1767-D508-496F-8C6A-222F6E84F840}" srcOrd="0" destOrd="0" parTransId="{60BF02D0-9C37-4666-942D-BCAD9E4213C4}" sibTransId="{89AE8E97-7FE8-477B-AA87-4399286427EB}"/>
    <dgm:cxn modelId="{DDFC9AB7-9B03-464A-ADE0-921835D79EB1}" srcId="{A93A9592-B8F8-48D2-8ABC-52FF7A790948}" destId="{56C358FE-5F6E-4579-AC75-7B9EEDAC6011}" srcOrd="1" destOrd="0" parTransId="{317EC16E-71EC-4125-9F95-F5969FFF3480}" sibTransId="{A6F1C95B-1F91-4512-9119-17F170CA5A07}"/>
    <dgm:cxn modelId="{A32823E5-A898-4FE7-871C-405A6C3F8C82}" type="presParOf" srcId="{8257BAFD-8F1D-4C1B-A17D-4A4E1F1C5443}" destId="{CB762C70-8DAB-4894-BA54-9945E8F3DC98}" srcOrd="0" destOrd="0" presId="urn:microsoft.com/office/officeart/2005/8/layout/hList1"/>
    <dgm:cxn modelId="{5DAF0AD8-3DCB-4A7D-9CB4-4E1C5E4C78CC}" type="presParOf" srcId="{CB762C70-8DAB-4894-BA54-9945E8F3DC98}" destId="{B38473C1-72F2-42F9-AEA1-51959FDBBCE8}" srcOrd="0" destOrd="0" presId="urn:microsoft.com/office/officeart/2005/8/layout/hList1"/>
    <dgm:cxn modelId="{52637454-F35B-4F55-8574-7DA1300E0508}" type="presParOf" srcId="{CB762C70-8DAB-4894-BA54-9945E8F3DC98}" destId="{44EED41A-12AF-4D06-B861-8E9A35A86382}" srcOrd="1" destOrd="0" presId="urn:microsoft.com/office/officeart/2005/8/layout/hList1"/>
    <dgm:cxn modelId="{004049EF-29ED-4E39-9DC6-AE532B038957}" type="presParOf" srcId="{8257BAFD-8F1D-4C1B-A17D-4A4E1F1C5443}" destId="{2A428A77-7DDA-4DD0-8E9A-252877ABBC43}" srcOrd="1" destOrd="0" presId="urn:microsoft.com/office/officeart/2005/8/layout/hList1"/>
    <dgm:cxn modelId="{D0F08943-98AA-4A03-A20C-91F2E740F0B3}" type="presParOf" srcId="{8257BAFD-8F1D-4C1B-A17D-4A4E1F1C5443}" destId="{63074504-4BB1-4843-95BE-3F6C4F695BF2}" srcOrd="2" destOrd="0" presId="urn:microsoft.com/office/officeart/2005/8/layout/hList1"/>
    <dgm:cxn modelId="{AC33065E-5C0B-4CCD-931E-903447B504A3}" type="presParOf" srcId="{63074504-4BB1-4843-95BE-3F6C4F695BF2}" destId="{1063CABE-9CEF-4FD9-901A-92573168D31F}" srcOrd="0" destOrd="0" presId="urn:microsoft.com/office/officeart/2005/8/layout/hList1"/>
    <dgm:cxn modelId="{AC05A622-6D45-4DAE-8748-1B353F4CCC77}" type="presParOf" srcId="{63074504-4BB1-4843-95BE-3F6C4F695BF2}" destId="{9071357C-DAB9-47B5-A278-2FF99073DD27}" srcOrd="1" destOrd="0" presId="urn:microsoft.com/office/officeart/2005/8/layout/hList1"/>
    <dgm:cxn modelId="{4428B860-FECB-4694-9A94-05034424D325}" type="presParOf" srcId="{8257BAFD-8F1D-4C1B-A17D-4A4E1F1C5443}" destId="{D696B3C5-FFB5-412F-BAEB-3F6EB3F0C34D}" srcOrd="3" destOrd="0" presId="urn:microsoft.com/office/officeart/2005/8/layout/hList1"/>
    <dgm:cxn modelId="{86783298-0E17-4FDC-BCFA-EAD20D0920B7}" type="presParOf" srcId="{8257BAFD-8F1D-4C1B-A17D-4A4E1F1C5443}" destId="{275208B6-1BAB-42A4-8B21-099CA52AB5F0}" srcOrd="4" destOrd="0" presId="urn:microsoft.com/office/officeart/2005/8/layout/hList1"/>
    <dgm:cxn modelId="{8498E0A3-F41B-4D0D-8D14-A579A3C21EB9}" type="presParOf" srcId="{275208B6-1BAB-42A4-8B21-099CA52AB5F0}" destId="{554A34D2-3EED-4535-B132-D6BCE9615FC5}" srcOrd="0" destOrd="0" presId="urn:microsoft.com/office/officeart/2005/8/layout/hList1"/>
    <dgm:cxn modelId="{C27AAC61-746A-435F-8888-62CF6CD8C494}" type="presParOf" srcId="{275208B6-1BAB-42A4-8B21-099CA52AB5F0}" destId="{C337871F-7861-4B5F-A849-9DB290F5AC0D}" srcOrd="1" destOrd="0" presId="urn:microsoft.com/office/officeart/2005/8/layout/hList1"/>
    <dgm:cxn modelId="{8F06D1D4-BA30-4BA0-90DD-39911531C113}" type="presParOf" srcId="{8257BAFD-8F1D-4C1B-A17D-4A4E1F1C5443}" destId="{DF7C0471-2E48-45A1-A674-E02E14BBDC24}" srcOrd="5" destOrd="0" presId="urn:microsoft.com/office/officeart/2005/8/layout/hList1"/>
    <dgm:cxn modelId="{3FB5478D-22C6-4AD5-9F26-C310C57F1BB9}" type="presParOf" srcId="{8257BAFD-8F1D-4C1B-A17D-4A4E1F1C5443}" destId="{C9EE3C65-4BEB-4246-A905-FA1247C5BCCF}" srcOrd="6" destOrd="0" presId="urn:microsoft.com/office/officeart/2005/8/layout/hList1"/>
    <dgm:cxn modelId="{DAA68A42-04A0-4618-8A78-A67628562271}" type="presParOf" srcId="{C9EE3C65-4BEB-4246-A905-FA1247C5BCCF}" destId="{6C6179B7-4AEC-4F56-8905-9414CB6F73E1}" srcOrd="0" destOrd="0" presId="urn:microsoft.com/office/officeart/2005/8/layout/hList1"/>
    <dgm:cxn modelId="{0CA88C06-EE8D-4240-BABB-6F9CD1FFE681}" type="presParOf" srcId="{C9EE3C65-4BEB-4246-A905-FA1247C5BCCF}" destId="{2FBFD3BF-BB46-4FEF-AE7B-567F21B4720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248251A0-0464-4D41-9F90-00484AC3A7F5}" type="doc">
      <dgm:prSet loTypeId="urn:microsoft.com/office/officeart/2005/8/layout/hList1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IN"/>
        </a:p>
      </dgm:t>
    </dgm:pt>
    <dgm:pt modelId="{FC640A41-7FDB-4547-B4A5-532FD0FB86DF}">
      <dgm:prSet phldrT="[Text]" custT="1"/>
      <dgm:spPr/>
      <dgm:t>
        <a:bodyPr/>
        <a:lstStyle/>
        <a:p>
          <a:r>
            <a:rPr lang="en-IN" sz="2400" b="1" dirty="0" smtClean="0">
              <a:solidFill>
                <a:schemeClr val="tx1"/>
              </a:solidFill>
            </a:rPr>
            <a:t>ATM</a:t>
          </a:r>
          <a:endParaRPr lang="en-IN" sz="2400" b="1" dirty="0">
            <a:solidFill>
              <a:schemeClr val="tx1"/>
            </a:solidFill>
          </a:endParaRPr>
        </a:p>
      </dgm:t>
    </dgm:pt>
    <dgm:pt modelId="{79F84686-1CCA-41D7-B184-F657B6034239}" type="parTrans" cxnId="{F18A5F36-9757-4EB5-B2F6-AB75C089A920}">
      <dgm:prSet/>
      <dgm:spPr/>
      <dgm:t>
        <a:bodyPr/>
        <a:lstStyle/>
        <a:p>
          <a:endParaRPr lang="en-IN"/>
        </a:p>
      </dgm:t>
    </dgm:pt>
    <dgm:pt modelId="{4ADC9AE9-2ACC-4DAA-A4AE-C68F60714113}" type="sibTrans" cxnId="{F18A5F36-9757-4EB5-B2F6-AB75C089A920}">
      <dgm:prSet/>
      <dgm:spPr/>
      <dgm:t>
        <a:bodyPr/>
        <a:lstStyle/>
        <a:p>
          <a:endParaRPr lang="en-IN"/>
        </a:p>
      </dgm:t>
    </dgm:pt>
    <dgm:pt modelId="{0E04EAC2-DD1E-4E9D-975D-7AED0D8D925C}">
      <dgm:prSet phldrT="[Text]" custT="1"/>
      <dgm:spPr/>
      <dgm:t>
        <a:bodyPr/>
        <a:lstStyle/>
        <a:p>
          <a:r>
            <a:rPr lang="en-IN" sz="2400" dirty="0" smtClean="0">
              <a:solidFill>
                <a:schemeClr val="tx1"/>
              </a:solidFill>
            </a:rPr>
            <a:t>Banking Service based on Telecommunication.</a:t>
          </a:r>
          <a:endParaRPr lang="en-IN" sz="2400" dirty="0">
            <a:solidFill>
              <a:schemeClr val="tx1"/>
            </a:solidFill>
          </a:endParaRPr>
        </a:p>
      </dgm:t>
    </dgm:pt>
    <dgm:pt modelId="{E57ECC31-5BDB-49CE-BDD3-212D70C38285}" type="parTrans" cxnId="{D4FF323B-0F83-4498-9D24-30CA211D5EAF}">
      <dgm:prSet/>
      <dgm:spPr/>
      <dgm:t>
        <a:bodyPr/>
        <a:lstStyle/>
        <a:p>
          <a:endParaRPr lang="en-IN"/>
        </a:p>
      </dgm:t>
    </dgm:pt>
    <dgm:pt modelId="{7FBA143D-867B-4D6D-B037-A272814D587B}" type="sibTrans" cxnId="{D4FF323B-0F83-4498-9D24-30CA211D5EAF}">
      <dgm:prSet/>
      <dgm:spPr/>
      <dgm:t>
        <a:bodyPr/>
        <a:lstStyle/>
        <a:p>
          <a:endParaRPr lang="en-IN"/>
        </a:p>
      </dgm:t>
    </dgm:pt>
    <dgm:pt modelId="{E49F0439-DDD5-4A1D-A865-F88E8B5C6300}">
      <dgm:prSet phldrT="[Text]" custT="1"/>
      <dgm:spPr/>
      <dgm:t>
        <a:bodyPr/>
        <a:lstStyle/>
        <a:p>
          <a:r>
            <a:rPr lang="en-IN" sz="2400" dirty="0" smtClean="0">
              <a:solidFill>
                <a:schemeClr val="tx1"/>
              </a:solidFill>
            </a:rPr>
            <a:t>Withdrawal &amp; Deposit Services.</a:t>
          </a:r>
          <a:endParaRPr lang="en-IN" sz="2400" dirty="0">
            <a:solidFill>
              <a:schemeClr val="tx1"/>
            </a:solidFill>
          </a:endParaRPr>
        </a:p>
      </dgm:t>
    </dgm:pt>
    <dgm:pt modelId="{243A3406-A0C5-4C35-B7E5-CC42CBB28F8D}" type="parTrans" cxnId="{6D1BB420-1D8D-48F3-9E76-565C5BCE4803}">
      <dgm:prSet/>
      <dgm:spPr/>
      <dgm:t>
        <a:bodyPr/>
        <a:lstStyle/>
        <a:p>
          <a:endParaRPr lang="en-IN"/>
        </a:p>
      </dgm:t>
    </dgm:pt>
    <dgm:pt modelId="{5A9CF769-9FC8-4CB3-B7AB-98A776A565CD}" type="sibTrans" cxnId="{6D1BB420-1D8D-48F3-9E76-565C5BCE4803}">
      <dgm:prSet/>
      <dgm:spPr/>
      <dgm:t>
        <a:bodyPr/>
        <a:lstStyle/>
        <a:p>
          <a:endParaRPr lang="en-IN"/>
        </a:p>
      </dgm:t>
    </dgm:pt>
    <dgm:pt modelId="{E866D2BE-6402-496A-BECC-4EA7CD6C0AA9}">
      <dgm:prSet phldrT="[Text]" custT="1"/>
      <dgm:spPr/>
      <dgm:t>
        <a:bodyPr/>
        <a:lstStyle/>
        <a:p>
          <a:r>
            <a:rPr lang="en-IN" sz="2400" b="1" dirty="0" smtClean="0">
              <a:solidFill>
                <a:schemeClr val="tx1"/>
              </a:solidFill>
            </a:rPr>
            <a:t>Plastic Cards</a:t>
          </a:r>
          <a:endParaRPr lang="en-IN" sz="2400" b="1" dirty="0">
            <a:solidFill>
              <a:schemeClr val="tx1"/>
            </a:solidFill>
          </a:endParaRPr>
        </a:p>
      </dgm:t>
    </dgm:pt>
    <dgm:pt modelId="{DE08AF1E-2D4F-4AB1-B328-A59A041AA8C5}" type="parTrans" cxnId="{780CD4F1-582C-4706-B281-40103AFA52A7}">
      <dgm:prSet/>
      <dgm:spPr/>
      <dgm:t>
        <a:bodyPr/>
        <a:lstStyle/>
        <a:p>
          <a:endParaRPr lang="en-IN"/>
        </a:p>
      </dgm:t>
    </dgm:pt>
    <dgm:pt modelId="{2E33D390-D1CA-476D-9AE2-863CB466A59C}" type="sibTrans" cxnId="{780CD4F1-582C-4706-B281-40103AFA52A7}">
      <dgm:prSet/>
      <dgm:spPr/>
      <dgm:t>
        <a:bodyPr/>
        <a:lstStyle/>
        <a:p>
          <a:endParaRPr lang="en-IN"/>
        </a:p>
      </dgm:t>
    </dgm:pt>
    <dgm:pt modelId="{8B37A5E0-3BB3-47CC-90CA-1A865212AC90}">
      <dgm:prSet phldrT="[Text]" custT="1"/>
      <dgm:spPr/>
      <dgm:t>
        <a:bodyPr/>
        <a:lstStyle/>
        <a:p>
          <a:r>
            <a:rPr lang="en-IN" sz="2400" dirty="0" smtClean="0">
              <a:solidFill>
                <a:schemeClr val="tx1"/>
              </a:solidFill>
            </a:rPr>
            <a:t>Debit Cards : Withdrawal from savings account based on credit available.</a:t>
          </a:r>
          <a:endParaRPr lang="en-IN" sz="2400" dirty="0">
            <a:solidFill>
              <a:schemeClr val="tx1"/>
            </a:solidFill>
          </a:endParaRPr>
        </a:p>
      </dgm:t>
    </dgm:pt>
    <dgm:pt modelId="{A40BC8CD-119E-4489-81C9-4A5F5CAF283F}" type="parTrans" cxnId="{12D825EA-EDFF-47EF-980F-6A2E176A7DA9}">
      <dgm:prSet/>
      <dgm:spPr/>
      <dgm:t>
        <a:bodyPr/>
        <a:lstStyle/>
        <a:p>
          <a:endParaRPr lang="en-IN"/>
        </a:p>
      </dgm:t>
    </dgm:pt>
    <dgm:pt modelId="{4874BD0A-17F5-4E76-AB37-3FB71021A6FE}" type="sibTrans" cxnId="{12D825EA-EDFF-47EF-980F-6A2E176A7DA9}">
      <dgm:prSet/>
      <dgm:spPr/>
      <dgm:t>
        <a:bodyPr/>
        <a:lstStyle/>
        <a:p>
          <a:endParaRPr lang="en-IN"/>
        </a:p>
      </dgm:t>
    </dgm:pt>
    <dgm:pt modelId="{042E134D-1271-4D14-9319-9369E5219FB9}">
      <dgm:prSet phldrT="[Text]" custT="1"/>
      <dgm:spPr/>
      <dgm:t>
        <a:bodyPr/>
        <a:lstStyle/>
        <a:p>
          <a:r>
            <a:rPr lang="en-IN" sz="2400" dirty="0" smtClean="0">
              <a:solidFill>
                <a:schemeClr val="tx1"/>
              </a:solidFill>
            </a:rPr>
            <a:t>Credit Cards : Withdrawal based credit limit sanctioned by bank.</a:t>
          </a:r>
          <a:endParaRPr lang="en-IN" sz="2400" dirty="0">
            <a:solidFill>
              <a:schemeClr val="tx1"/>
            </a:solidFill>
          </a:endParaRPr>
        </a:p>
      </dgm:t>
    </dgm:pt>
    <dgm:pt modelId="{0ED42F91-E6DA-4437-96B9-06C9C37AB5DF}" type="parTrans" cxnId="{461D5A19-072A-4C2E-BDE6-B322F5DAB05E}">
      <dgm:prSet/>
      <dgm:spPr/>
      <dgm:t>
        <a:bodyPr/>
        <a:lstStyle/>
        <a:p>
          <a:endParaRPr lang="en-IN"/>
        </a:p>
      </dgm:t>
    </dgm:pt>
    <dgm:pt modelId="{48EFF436-FEB1-44D3-BE6A-426F30BB8681}" type="sibTrans" cxnId="{461D5A19-072A-4C2E-BDE6-B322F5DAB05E}">
      <dgm:prSet/>
      <dgm:spPr/>
      <dgm:t>
        <a:bodyPr/>
        <a:lstStyle/>
        <a:p>
          <a:endParaRPr lang="en-IN"/>
        </a:p>
      </dgm:t>
    </dgm:pt>
    <dgm:pt modelId="{1CBD3A6D-DC45-48EA-86E5-3E755CE46936}">
      <dgm:prSet phldrT="[Text]" custT="1"/>
      <dgm:spPr/>
      <dgm:t>
        <a:bodyPr/>
        <a:lstStyle/>
        <a:p>
          <a:r>
            <a:rPr lang="en-IN" sz="2400" b="1" dirty="0" smtClean="0">
              <a:solidFill>
                <a:schemeClr val="tx1"/>
              </a:solidFill>
            </a:rPr>
            <a:t>E - Banking</a:t>
          </a:r>
          <a:endParaRPr lang="en-IN" sz="2400" b="1" dirty="0">
            <a:solidFill>
              <a:schemeClr val="tx1"/>
            </a:solidFill>
          </a:endParaRPr>
        </a:p>
      </dgm:t>
    </dgm:pt>
    <dgm:pt modelId="{E5117586-51CB-468A-8344-C5F69FCDA173}" type="parTrans" cxnId="{89D8774A-DFF0-4AC0-B789-C4544BBF5200}">
      <dgm:prSet/>
      <dgm:spPr/>
      <dgm:t>
        <a:bodyPr/>
        <a:lstStyle/>
        <a:p>
          <a:endParaRPr lang="en-IN"/>
        </a:p>
      </dgm:t>
    </dgm:pt>
    <dgm:pt modelId="{7E67FD8B-D01F-441A-AC9F-B8831B14F859}" type="sibTrans" cxnId="{89D8774A-DFF0-4AC0-B789-C4544BBF5200}">
      <dgm:prSet/>
      <dgm:spPr/>
      <dgm:t>
        <a:bodyPr/>
        <a:lstStyle/>
        <a:p>
          <a:endParaRPr lang="en-IN"/>
        </a:p>
      </dgm:t>
    </dgm:pt>
    <dgm:pt modelId="{F0F5DFAE-A48A-482E-88C6-1F17554607BD}">
      <dgm:prSet phldrT="[Text]" custT="1"/>
      <dgm:spPr/>
      <dgm:t>
        <a:bodyPr/>
        <a:lstStyle/>
        <a:p>
          <a:r>
            <a:rPr lang="en-IN" sz="2400" dirty="0" smtClean="0">
              <a:solidFill>
                <a:schemeClr val="tx1"/>
              </a:solidFill>
            </a:rPr>
            <a:t>Virtual Bank Services.</a:t>
          </a:r>
          <a:endParaRPr lang="en-IN" sz="2400" dirty="0">
            <a:solidFill>
              <a:schemeClr val="tx1"/>
            </a:solidFill>
          </a:endParaRPr>
        </a:p>
      </dgm:t>
    </dgm:pt>
    <dgm:pt modelId="{7FD0FFF2-1D71-4EE5-9591-9DB6390472DE}" type="parTrans" cxnId="{B4FDBFDF-1C3E-4940-B05D-3EC9ACCDCAEE}">
      <dgm:prSet/>
      <dgm:spPr/>
      <dgm:t>
        <a:bodyPr/>
        <a:lstStyle/>
        <a:p>
          <a:endParaRPr lang="en-IN"/>
        </a:p>
      </dgm:t>
    </dgm:pt>
    <dgm:pt modelId="{46F5465C-CD26-431D-93E9-0CD43E8EA713}" type="sibTrans" cxnId="{B4FDBFDF-1C3E-4940-B05D-3EC9ACCDCAEE}">
      <dgm:prSet/>
      <dgm:spPr/>
      <dgm:t>
        <a:bodyPr/>
        <a:lstStyle/>
        <a:p>
          <a:endParaRPr lang="en-IN"/>
        </a:p>
      </dgm:t>
    </dgm:pt>
    <dgm:pt modelId="{1F52C49C-D554-44D3-B86D-A77EE6CDD25A}">
      <dgm:prSet phldrT="[Text]" custT="1"/>
      <dgm:spPr/>
      <dgm:t>
        <a:bodyPr/>
        <a:lstStyle/>
        <a:p>
          <a:r>
            <a:rPr lang="en-IN" sz="2400" dirty="0" smtClean="0">
              <a:solidFill>
                <a:schemeClr val="tx1"/>
              </a:solidFill>
            </a:rPr>
            <a:t>Add on services.</a:t>
          </a:r>
          <a:endParaRPr lang="en-IN" sz="2400" dirty="0">
            <a:solidFill>
              <a:schemeClr val="tx1"/>
            </a:solidFill>
          </a:endParaRPr>
        </a:p>
      </dgm:t>
    </dgm:pt>
    <dgm:pt modelId="{E691FAEA-D203-4F61-816C-A880C3BEC19E}" type="parTrans" cxnId="{06D4235B-C7C2-4D68-821E-A5770302FC4D}">
      <dgm:prSet/>
      <dgm:spPr/>
      <dgm:t>
        <a:bodyPr/>
        <a:lstStyle/>
        <a:p>
          <a:endParaRPr lang="en-IN"/>
        </a:p>
      </dgm:t>
    </dgm:pt>
    <dgm:pt modelId="{D60B57D0-C558-4ED8-B4DD-2A1F7C6CE7FC}" type="sibTrans" cxnId="{06D4235B-C7C2-4D68-821E-A5770302FC4D}">
      <dgm:prSet/>
      <dgm:spPr/>
      <dgm:t>
        <a:bodyPr/>
        <a:lstStyle/>
        <a:p>
          <a:endParaRPr lang="en-IN"/>
        </a:p>
      </dgm:t>
    </dgm:pt>
    <dgm:pt modelId="{59B34D5E-1C44-4963-A72E-2B29F8C6B6A6}">
      <dgm:prSet phldrT="[Text]" custT="1"/>
      <dgm:spPr/>
      <dgm:t>
        <a:bodyPr/>
        <a:lstStyle/>
        <a:p>
          <a:r>
            <a:rPr lang="en-IN" sz="2400" dirty="0" smtClean="0">
              <a:solidFill>
                <a:schemeClr val="tx1"/>
              </a:solidFill>
            </a:rPr>
            <a:t>At convenience of Customer.</a:t>
          </a:r>
          <a:endParaRPr lang="en-IN" sz="2400" dirty="0">
            <a:solidFill>
              <a:schemeClr val="tx1"/>
            </a:solidFill>
          </a:endParaRPr>
        </a:p>
      </dgm:t>
    </dgm:pt>
    <dgm:pt modelId="{4DE88C21-1D29-40E6-BFFA-1D2003A57B79}" type="parTrans" cxnId="{913B4425-7FF4-47C2-AA49-641526E67670}">
      <dgm:prSet/>
      <dgm:spPr/>
      <dgm:t>
        <a:bodyPr/>
        <a:lstStyle/>
        <a:p>
          <a:endParaRPr lang="en-IN"/>
        </a:p>
      </dgm:t>
    </dgm:pt>
    <dgm:pt modelId="{D72442DE-0D0D-480F-B598-BD4640E4CA8C}" type="sibTrans" cxnId="{913B4425-7FF4-47C2-AA49-641526E67670}">
      <dgm:prSet/>
      <dgm:spPr/>
      <dgm:t>
        <a:bodyPr/>
        <a:lstStyle/>
        <a:p>
          <a:endParaRPr lang="en-IN"/>
        </a:p>
      </dgm:t>
    </dgm:pt>
    <dgm:pt modelId="{708C0450-0B88-4E6C-A0F2-3B3F63FAC334}">
      <dgm:prSet phldrT="[Text]" custT="1"/>
      <dgm:spPr/>
      <dgm:t>
        <a:bodyPr/>
        <a:lstStyle/>
        <a:p>
          <a:r>
            <a:rPr lang="en-IN" sz="2400" dirty="0" smtClean="0">
              <a:solidFill>
                <a:schemeClr val="tx1"/>
              </a:solidFill>
            </a:rPr>
            <a:t>Various mode : </a:t>
          </a:r>
          <a:r>
            <a:rPr lang="en-IN" sz="2400" dirty="0" err="1" smtClean="0">
              <a:solidFill>
                <a:schemeClr val="tx1"/>
              </a:solidFill>
            </a:rPr>
            <a:t>Telebanking</a:t>
          </a:r>
          <a:r>
            <a:rPr lang="en-IN" sz="2400" dirty="0" smtClean="0">
              <a:solidFill>
                <a:schemeClr val="tx1"/>
              </a:solidFill>
            </a:rPr>
            <a:t>, </a:t>
          </a:r>
          <a:r>
            <a:rPr lang="en-IN" sz="2400" dirty="0" err="1" smtClean="0">
              <a:solidFill>
                <a:schemeClr val="tx1"/>
              </a:solidFill>
            </a:rPr>
            <a:t>Mobilebanking</a:t>
          </a:r>
          <a:r>
            <a:rPr lang="en-IN" sz="2400" dirty="0" smtClean="0">
              <a:solidFill>
                <a:schemeClr val="tx1"/>
              </a:solidFill>
            </a:rPr>
            <a:t>, </a:t>
          </a:r>
          <a:r>
            <a:rPr lang="en-IN" sz="2400" dirty="0" err="1" smtClean="0">
              <a:solidFill>
                <a:schemeClr val="tx1"/>
              </a:solidFill>
            </a:rPr>
            <a:t>Netbanking</a:t>
          </a:r>
          <a:r>
            <a:rPr lang="en-IN" sz="2400" dirty="0" smtClean="0">
              <a:solidFill>
                <a:schemeClr val="tx1"/>
              </a:solidFill>
            </a:rPr>
            <a:t> etc. </a:t>
          </a:r>
          <a:endParaRPr lang="en-IN" sz="2400" dirty="0">
            <a:solidFill>
              <a:schemeClr val="tx1"/>
            </a:solidFill>
          </a:endParaRPr>
        </a:p>
      </dgm:t>
    </dgm:pt>
    <dgm:pt modelId="{66C7E41E-C54C-4374-A3AF-8002B5C8892B}" type="parTrans" cxnId="{19CA0AF2-BFF3-47FF-83A0-CD425E0A1DD6}">
      <dgm:prSet/>
      <dgm:spPr/>
      <dgm:t>
        <a:bodyPr/>
        <a:lstStyle/>
        <a:p>
          <a:endParaRPr lang="en-IN"/>
        </a:p>
      </dgm:t>
    </dgm:pt>
    <dgm:pt modelId="{C030727E-72C3-4FAF-B250-56094E609BC5}" type="sibTrans" cxnId="{19CA0AF2-BFF3-47FF-83A0-CD425E0A1DD6}">
      <dgm:prSet/>
      <dgm:spPr/>
      <dgm:t>
        <a:bodyPr/>
        <a:lstStyle/>
        <a:p>
          <a:endParaRPr lang="en-IN"/>
        </a:p>
      </dgm:t>
    </dgm:pt>
    <dgm:pt modelId="{94734AB2-F73A-4B21-9762-2836FE968F34}" type="pres">
      <dgm:prSet presAssocID="{248251A0-0464-4D41-9F90-00484AC3A7F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9B6DCBEA-B0D8-4F23-AED5-4AB97068E2AF}" type="pres">
      <dgm:prSet presAssocID="{FC640A41-7FDB-4547-B4A5-532FD0FB86DF}" presName="composite" presStyleCnt="0"/>
      <dgm:spPr/>
    </dgm:pt>
    <dgm:pt modelId="{FCE57097-1E92-4A0C-AF41-7376DF75BD6D}" type="pres">
      <dgm:prSet presAssocID="{FC640A41-7FDB-4547-B4A5-532FD0FB86DF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A60218D-1955-4D78-A96B-3B18D88440AA}" type="pres">
      <dgm:prSet presAssocID="{FC640A41-7FDB-4547-B4A5-532FD0FB86DF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BABA3EF-9672-4676-A5EB-6E5CA01A40AA}" type="pres">
      <dgm:prSet presAssocID="{4ADC9AE9-2ACC-4DAA-A4AE-C68F60714113}" presName="space" presStyleCnt="0"/>
      <dgm:spPr/>
    </dgm:pt>
    <dgm:pt modelId="{2797D6A8-8065-4158-80CE-08430A58106D}" type="pres">
      <dgm:prSet presAssocID="{E866D2BE-6402-496A-BECC-4EA7CD6C0AA9}" presName="composite" presStyleCnt="0"/>
      <dgm:spPr/>
    </dgm:pt>
    <dgm:pt modelId="{1E7A6D67-BC47-4D3B-918D-3014767D53EC}" type="pres">
      <dgm:prSet presAssocID="{E866D2BE-6402-496A-BECC-4EA7CD6C0AA9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FEA3613-F151-4183-B4F4-4E1A4D3E8957}" type="pres">
      <dgm:prSet presAssocID="{E866D2BE-6402-496A-BECC-4EA7CD6C0AA9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47D0CA8-88F8-4A64-9C28-91917EEFC6C7}" type="pres">
      <dgm:prSet presAssocID="{2E33D390-D1CA-476D-9AE2-863CB466A59C}" presName="space" presStyleCnt="0"/>
      <dgm:spPr/>
    </dgm:pt>
    <dgm:pt modelId="{FAC66FB5-BB4C-4577-A3FD-CE2C4070C294}" type="pres">
      <dgm:prSet presAssocID="{1CBD3A6D-DC45-48EA-86E5-3E755CE46936}" presName="composite" presStyleCnt="0"/>
      <dgm:spPr/>
    </dgm:pt>
    <dgm:pt modelId="{775E8BA5-238C-4E92-9548-68A052D23089}" type="pres">
      <dgm:prSet presAssocID="{1CBD3A6D-DC45-48EA-86E5-3E755CE46936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39612A8-989B-477E-A262-07CC033BA98F}" type="pres">
      <dgm:prSet presAssocID="{1CBD3A6D-DC45-48EA-86E5-3E755CE46936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68702747-C12D-4DB5-998B-D6F8B4ECE008}" type="presOf" srcId="{708C0450-0B88-4E6C-A0F2-3B3F63FAC334}" destId="{239612A8-989B-477E-A262-07CC033BA98F}" srcOrd="0" destOrd="2" presId="urn:microsoft.com/office/officeart/2005/8/layout/hList1"/>
    <dgm:cxn modelId="{4184974C-D035-40BB-9608-502AC78E6F90}" type="presOf" srcId="{042E134D-1271-4D14-9319-9369E5219FB9}" destId="{CFEA3613-F151-4183-B4F4-4E1A4D3E8957}" srcOrd="0" destOrd="1" presId="urn:microsoft.com/office/officeart/2005/8/layout/hList1"/>
    <dgm:cxn modelId="{0643B52D-E3B9-4536-80ED-45B30169F998}" type="presOf" srcId="{1F52C49C-D554-44D3-B86D-A77EE6CDD25A}" destId="{8A60218D-1955-4D78-A96B-3B18D88440AA}" srcOrd="0" destOrd="2" presId="urn:microsoft.com/office/officeart/2005/8/layout/hList1"/>
    <dgm:cxn modelId="{CCA17797-0142-42BB-865B-835E5DDA9EA8}" type="presOf" srcId="{59B34D5E-1C44-4963-A72E-2B29F8C6B6A6}" destId="{239612A8-989B-477E-A262-07CC033BA98F}" srcOrd="0" destOrd="1" presId="urn:microsoft.com/office/officeart/2005/8/layout/hList1"/>
    <dgm:cxn modelId="{6D1BB420-1D8D-48F3-9E76-565C5BCE4803}" srcId="{FC640A41-7FDB-4547-B4A5-532FD0FB86DF}" destId="{E49F0439-DDD5-4A1D-A865-F88E8B5C6300}" srcOrd="1" destOrd="0" parTransId="{243A3406-A0C5-4C35-B7E5-CC42CBB28F8D}" sibTransId="{5A9CF769-9FC8-4CB3-B7AB-98A776A565CD}"/>
    <dgm:cxn modelId="{89D8774A-DFF0-4AC0-B789-C4544BBF5200}" srcId="{248251A0-0464-4D41-9F90-00484AC3A7F5}" destId="{1CBD3A6D-DC45-48EA-86E5-3E755CE46936}" srcOrd="2" destOrd="0" parTransId="{E5117586-51CB-468A-8344-C5F69FCDA173}" sibTransId="{7E67FD8B-D01F-441A-AC9F-B8831B14F859}"/>
    <dgm:cxn modelId="{F18A5F36-9757-4EB5-B2F6-AB75C089A920}" srcId="{248251A0-0464-4D41-9F90-00484AC3A7F5}" destId="{FC640A41-7FDB-4547-B4A5-532FD0FB86DF}" srcOrd="0" destOrd="0" parTransId="{79F84686-1CCA-41D7-B184-F657B6034239}" sibTransId="{4ADC9AE9-2ACC-4DAA-A4AE-C68F60714113}"/>
    <dgm:cxn modelId="{502EA06F-7FCF-4F88-A704-555C2C17F1FA}" type="presOf" srcId="{E866D2BE-6402-496A-BECC-4EA7CD6C0AA9}" destId="{1E7A6D67-BC47-4D3B-918D-3014767D53EC}" srcOrd="0" destOrd="0" presId="urn:microsoft.com/office/officeart/2005/8/layout/hList1"/>
    <dgm:cxn modelId="{152CE59C-2EF3-4938-BD21-332B7B0D6859}" type="presOf" srcId="{E49F0439-DDD5-4A1D-A865-F88E8B5C6300}" destId="{8A60218D-1955-4D78-A96B-3B18D88440AA}" srcOrd="0" destOrd="1" presId="urn:microsoft.com/office/officeart/2005/8/layout/hList1"/>
    <dgm:cxn modelId="{4C89F7FB-B451-42EA-BB1D-8B1D918D44BA}" type="presOf" srcId="{1CBD3A6D-DC45-48EA-86E5-3E755CE46936}" destId="{775E8BA5-238C-4E92-9548-68A052D23089}" srcOrd="0" destOrd="0" presId="urn:microsoft.com/office/officeart/2005/8/layout/hList1"/>
    <dgm:cxn modelId="{06D4235B-C7C2-4D68-821E-A5770302FC4D}" srcId="{FC640A41-7FDB-4547-B4A5-532FD0FB86DF}" destId="{1F52C49C-D554-44D3-B86D-A77EE6CDD25A}" srcOrd="2" destOrd="0" parTransId="{E691FAEA-D203-4F61-816C-A880C3BEC19E}" sibTransId="{D60B57D0-C558-4ED8-B4DD-2A1F7C6CE7FC}"/>
    <dgm:cxn modelId="{255518E6-D3CC-4A41-898A-60A7E037CCA1}" type="presOf" srcId="{8B37A5E0-3BB3-47CC-90CA-1A865212AC90}" destId="{CFEA3613-F151-4183-B4F4-4E1A4D3E8957}" srcOrd="0" destOrd="0" presId="urn:microsoft.com/office/officeart/2005/8/layout/hList1"/>
    <dgm:cxn modelId="{D4FF323B-0F83-4498-9D24-30CA211D5EAF}" srcId="{FC640A41-7FDB-4547-B4A5-532FD0FB86DF}" destId="{0E04EAC2-DD1E-4E9D-975D-7AED0D8D925C}" srcOrd="0" destOrd="0" parTransId="{E57ECC31-5BDB-49CE-BDD3-212D70C38285}" sibTransId="{7FBA143D-867B-4D6D-B037-A272814D587B}"/>
    <dgm:cxn modelId="{B4FDBFDF-1C3E-4940-B05D-3EC9ACCDCAEE}" srcId="{1CBD3A6D-DC45-48EA-86E5-3E755CE46936}" destId="{F0F5DFAE-A48A-482E-88C6-1F17554607BD}" srcOrd="0" destOrd="0" parTransId="{7FD0FFF2-1D71-4EE5-9591-9DB6390472DE}" sibTransId="{46F5465C-CD26-431D-93E9-0CD43E8EA713}"/>
    <dgm:cxn modelId="{12D825EA-EDFF-47EF-980F-6A2E176A7DA9}" srcId="{E866D2BE-6402-496A-BECC-4EA7CD6C0AA9}" destId="{8B37A5E0-3BB3-47CC-90CA-1A865212AC90}" srcOrd="0" destOrd="0" parTransId="{A40BC8CD-119E-4489-81C9-4A5F5CAF283F}" sibTransId="{4874BD0A-17F5-4E76-AB37-3FB71021A6FE}"/>
    <dgm:cxn modelId="{461D5A19-072A-4C2E-BDE6-B322F5DAB05E}" srcId="{E866D2BE-6402-496A-BECC-4EA7CD6C0AA9}" destId="{042E134D-1271-4D14-9319-9369E5219FB9}" srcOrd="1" destOrd="0" parTransId="{0ED42F91-E6DA-4437-96B9-06C9C37AB5DF}" sibTransId="{48EFF436-FEB1-44D3-BE6A-426F30BB8681}"/>
    <dgm:cxn modelId="{C6352838-40DC-4F1B-AA6D-99723A7FE606}" type="presOf" srcId="{248251A0-0464-4D41-9F90-00484AC3A7F5}" destId="{94734AB2-F73A-4B21-9762-2836FE968F34}" srcOrd="0" destOrd="0" presId="urn:microsoft.com/office/officeart/2005/8/layout/hList1"/>
    <dgm:cxn modelId="{780CD4F1-582C-4706-B281-40103AFA52A7}" srcId="{248251A0-0464-4D41-9F90-00484AC3A7F5}" destId="{E866D2BE-6402-496A-BECC-4EA7CD6C0AA9}" srcOrd="1" destOrd="0" parTransId="{DE08AF1E-2D4F-4AB1-B328-A59A041AA8C5}" sibTransId="{2E33D390-D1CA-476D-9AE2-863CB466A59C}"/>
    <dgm:cxn modelId="{19CA0AF2-BFF3-47FF-83A0-CD425E0A1DD6}" srcId="{1CBD3A6D-DC45-48EA-86E5-3E755CE46936}" destId="{708C0450-0B88-4E6C-A0F2-3B3F63FAC334}" srcOrd="2" destOrd="0" parTransId="{66C7E41E-C54C-4374-A3AF-8002B5C8892B}" sibTransId="{C030727E-72C3-4FAF-B250-56094E609BC5}"/>
    <dgm:cxn modelId="{E9972C4D-CC27-4A8C-9540-53C8C812FE42}" type="presOf" srcId="{F0F5DFAE-A48A-482E-88C6-1F17554607BD}" destId="{239612A8-989B-477E-A262-07CC033BA98F}" srcOrd="0" destOrd="0" presId="urn:microsoft.com/office/officeart/2005/8/layout/hList1"/>
    <dgm:cxn modelId="{15D9FA64-7BF3-4EE3-A76A-496EA66B812D}" type="presOf" srcId="{FC640A41-7FDB-4547-B4A5-532FD0FB86DF}" destId="{FCE57097-1E92-4A0C-AF41-7376DF75BD6D}" srcOrd="0" destOrd="0" presId="urn:microsoft.com/office/officeart/2005/8/layout/hList1"/>
    <dgm:cxn modelId="{1AE1199F-D152-4CB2-AA7F-0FEFB34F67C3}" type="presOf" srcId="{0E04EAC2-DD1E-4E9D-975D-7AED0D8D925C}" destId="{8A60218D-1955-4D78-A96B-3B18D88440AA}" srcOrd="0" destOrd="0" presId="urn:microsoft.com/office/officeart/2005/8/layout/hList1"/>
    <dgm:cxn modelId="{913B4425-7FF4-47C2-AA49-641526E67670}" srcId="{1CBD3A6D-DC45-48EA-86E5-3E755CE46936}" destId="{59B34D5E-1C44-4963-A72E-2B29F8C6B6A6}" srcOrd="1" destOrd="0" parTransId="{4DE88C21-1D29-40E6-BFFA-1D2003A57B79}" sibTransId="{D72442DE-0D0D-480F-B598-BD4640E4CA8C}"/>
    <dgm:cxn modelId="{1B4076FC-CACF-462C-A7FE-7E98F844EBC8}" type="presParOf" srcId="{94734AB2-F73A-4B21-9762-2836FE968F34}" destId="{9B6DCBEA-B0D8-4F23-AED5-4AB97068E2AF}" srcOrd="0" destOrd="0" presId="urn:microsoft.com/office/officeart/2005/8/layout/hList1"/>
    <dgm:cxn modelId="{22658047-072A-4B8B-A602-EEC486E465FE}" type="presParOf" srcId="{9B6DCBEA-B0D8-4F23-AED5-4AB97068E2AF}" destId="{FCE57097-1E92-4A0C-AF41-7376DF75BD6D}" srcOrd="0" destOrd="0" presId="urn:microsoft.com/office/officeart/2005/8/layout/hList1"/>
    <dgm:cxn modelId="{AC2DA75C-1890-4A24-82C7-5C68C62D5E61}" type="presParOf" srcId="{9B6DCBEA-B0D8-4F23-AED5-4AB97068E2AF}" destId="{8A60218D-1955-4D78-A96B-3B18D88440AA}" srcOrd="1" destOrd="0" presId="urn:microsoft.com/office/officeart/2005/8/layout/hList1"/>
    <dgm:cxn modelId="{60872032-16AB-47E4-A247-4ECA225C954C}" type="presParOf" srcId="{94734AB2-F73A-4B21-9762-2836FE968F34}" destId="{1BABA3EF-9672-4676-A5EB-6E5CA01A40AA}" srcOrd="1" destOrd="0" presId="urn:microsoft.com/office/officeart/2005/8/layout/hList1"/>
    <dgm:cxn modelId="{658650D9-3699-49F0-ACD1-87D296BEDF69}" type="presParOf" srcId="{94734AB2-F73A-4B21-9762-2836FE968F34}" destId="{2797D6A8-8065-4158-80CE-08430A58106D}" srcOrd="2" destOrd="0" presId="urn:microsoft.com/office/officeart/2005/8/layout/hList1"/>
    <dgm:cxn modelId="{0C939862-CA79-4BA2-A77B-BE50C027B967}" type="presParOf" srcId="{2797D6A8-8065-4158-80CE-08430A58106D}" destId="{1E7A6D67-BC47-4D3B-918D-3014767D53EC}" srcOrd="0" destOrd="0" presId="urn:microsoft.com/office/officeart/2005/8/layout/hList1"/>
    <dgm:cxn modelId="{2836B6F4-3D83-45CC-937C-637423C767BF}" type="presParOf" srcId="{2797D6A8-8065-4158-80CE-08430A58106D}" destId="{CFEA3613-F151-4183-B4F4-4E1A4D3E8957}" srcOrd="1" destOrd="0" presId="urn:microsoft.com/office/officeart/2005/8/layout/hList1"/>
    <dgm:cxn modelId="{CB7573A7-C908-4E70-BCF4-8E8F6E29C682}" type="presParOf" srcId="{94734AB2-F73A-4B21-9762-2836FE968F34}" destId="{947D0CA8-88F8-4A64-9C28-91917EEFC6C7}" srcOrd="3" destOrd="0" presId="urn:microsoft.com/office/officeart/2005/8/layout/hList1"/>
    <dgm:cxn modelId="{14A8FF5D-966C-4723-8A2D-F4C818C68F83}" type="presParOf" srcId="{94734AB2-F73A-4B21-9762-2836FE968F34}" destId="{FAC66FB5-BB4C-4577-A3FD-CE2C4070C294}" srcOrd="4" destOrd="0" presId="urn:microsoft.com/office/officeart/2005/8/layout/hList1"/>
    <dgm:cxn modelId="{A2C17702-A3D8-49BE-BDB1-132CB6509E5B}" type="presParOf" srcId="{FAC66FB5-BB4C-4577-A3FD-CE2C4070C294}" destId="{775E8BA5-238C-4E92-9548-68A052D23089}" srcOrd="0" destOrd="0" presId="urn:microsoft.com/office/officeart/2005/8/layout/hList1"/>
    <dgm:cxn modelId="{827F9479-D823-4179-AF83-27828C1C9EFC}" type="presParOf" srcId="{FAC66FB5-BB4C-4577-A3FD-CE2C4070C294}" destId="{239612A8-989B-477E-A262-07CC033BA98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CB3EDD96-91C9-48DF-903E-A064EE934020}" type="doc">
      <dgm:prSet loTypeId="urn:microsoft.com/office/officeart/2005/8/layout/vList2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n-IN"/>
        </a:p>
      </dgm:t>
    </dgm:pt>
    <dgm:pt modelId="{0B262048-BE4B-4BC7-9932-0173BE0ECCBC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Lease Financing </a:t>
          </a:r>
          <a:endParaRPr lang="en-IN" dirty="0">
            <a:solidFill>
              <a:schemeClr val="tx1"/>
            </a:solidFill>
          </a:endParaRPr>
        </a:p>
      </dgm:t>
    </dgm:pt>
    <dgm:pt modelId="{0E0ABF63-DBC7-4C0D-B6E7-56A80C4BF0F0}" type="parTrans" cxnId="{C87C5A05-E401-4294-B9A5-917BD193336C}">
      <dgm:prSet/>
      <dgm:spPr/>
      <dgm:t>
        <a:bodyPr/>
        <a:lstStyle/>
        <a:p>
          <a:endParaRPr lang="en-IN"/>
        </a:p>
      </dgm:t>
    </dgm:pt>
    <dgm:pt modelId="{6B7F8859-D3CF-42C5-8ECF-B1110EE6B0A9}" type="sibTrans" cxnId="{C87C5A05-E401-4294-B9A5-917BD193336C}">
      <dgm:prSet/>
      <dgm:spPr/>
      <dgm:t>
        <a:bodyPr/>
        <a:lstStyle/>
        <a:p>
          <a:endParaRPr lang="en-IN"/>
        </a:p>
      </dgm:t>
    </dgm:pt>
    <dgm:pt modelId="{F2EFFE77-5730-4928-ADD8-ACB67D0C8EB3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Factoring</a:t>
          </a:r>
          <a:endParaRPr lang="en-IN" dirty="0">
            <a:solidFill>
              <a:schemeClr val="tx1"/>
            </a:solidFill>
          </a:endParaRPr>
        </a:p>
      </dgm:t>
    </dgm:pt>
    <dgm:pt modelId="{37545C70-6613-4910-A918-EB2C032DC08E}" type="parTrans" cxnId="{651EDCC3-E639-471E-943F-A3F50181DFD7}">
      <dgm:prSet/>
      <dgm:spPr/>
      <dgm:t>
        <a:bodyPr/>
        <a:lstStyle/>
        <a:p>
          <a:endParaRPr lang="en-IN"/>
        </a:p>
      </dgm:t>
    </dgm:pt>
    <dgm:pt modelId="{63CC093D-554C-4505-BB51-BA23731D2135}" type="sibTrans" cxnId="{651EDCC3-E639-471E-943F-A3F50181DFD7}">
      <dgm:prSet/>
      <dgm:spPr/>
      <dgm:t>
        <a:bodyPr/>
        <a:lstStyle/>
        <a:p>
          <a:endParaRPr lang="en-IN"/>
        </a:p>
      </dgm:t>
    </dgm:pt>
    <dgm:pt modelId="{D4AED8F5-B025-4FBC-98D0-05D266CA2E16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Housing Finance </a:t>
          </a:r>
          <a:endParaRPr lang="en-IN" dirty="0">
            <a:solidFill>
              <a:schemeClr val="tx1"/>
            </a:solidFill>
          </a:endParaRPr>
        </a:p>
      </dgm:t>
    </dgm:pt>
    <dgm:pt modelId="{6C9A2B8A-AD64-4A64-940B-F136AD458AD4}" type="parTrans" cxnId="{BF46DF84-D8B1-459A-8755-2ACFD2862166}">
      <dgm:prSet/>
      <dgm:spPr/>
      <dgm:t>
        <a:bodyPr/>
        <a:lstStyle/>
        <a:p>
          <a:endParaRPr lang="en-IN"/>
        </a:p>
      </dgm:t>
    </dgm:pt>
    <dgm:pt modelId="{AED12625-C8CD-45CA-88B7-9BC14524CAF7}" type="sibTrans" cxnId="{BF46DF84-D8B1-459A-8755-2ACFD2862166}">
      <dgm:prSet/>
      <dgm:spPr/>
      <dgm:t>
        <a:bodyPr/>
        <a:lstStyle/>
        <a:p>
          <a:endParaRPr lang="en-IN"/>
        </a:p>
      </dgm:t>
    </dgm:pt>
    <dgm:pt modelId="{70BEAD27-3072-46C8-BA71-7175352435FB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Underwriting of Securities</a:t>
          </a:r>
          <a:endParaRPr lang="en-IN" dirty="0">
            <a:solidFill>
              <a:schemeClr val="tx1"/>
            </a:solidFill>
          </a:endParaRPr>
        </a:p>
      </dgm:t>
    </dgm:pt>
    <dgm:pt modelId="{74BCA7E3-0930-49FD-A9CD-B1D96AAADF46}" type="parTrans" cxnId="{FBADC10F-0BF4-441A-862A-DC448E492922}">
      <dgm:prSet/>
      <dgm:spPr/>
      <dgm:t>
        <a:bodyPr/>
        <a:lstStyle/>
        <a:p>
          <a:endParaRPr lang="en-IN"/>
        </a:p>
      </dgm:t>
    </dgm:pt>
    <dgm:pt modelId="{DB374E64-3C1E-4E2E-9816-0EE27106CA43}" type="sibTrans" cxnId="{FBADC10F-0BF4-441A-862A-DC448E492922}">
      <dgm:prSet/>
      <dgm:spPr/>
      <dgm:t>
        <a:bodyPr/>
        <a:lstStyle/>
        <a:p>
          <a:endParaRPr lang="en-IN"/>
        </a:p>
      </dgm:t>
    </dgm:pt>
    <dgm:pt modelId="{5D7AC44C-8662-48E6-BF6D-62C69C2CBEAD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Gift  </a:t>
          </a:r>
          <a:r>
            <a:rPr lang="en-IN" smtClean="0">
              <a:solidFill>
                <a:schemeClr val="tx1"/>
              </a:solidFill>
            </a:rPr>
            <a:t>&amp; Travel Cheques</a:t>
          </a:r>
          <a:endParaRPr lang="en-IN" dirty="0">
            <a:solidFill>
              <a:schemeClr val="tx1"/>
            </a:solidFill>
          </a:endParaRPr>
        </a:p>
      </dgm:t>
    </dgm:pt>
    <dgm:pt modelId="{C3D48F1E-EA9D-4215-864C-077CEB90E1DF}" type="parTrans" cxnId="{CD3E9BF5-0126-41FF-B5A7-70AD2AF11BDA}">
      <dgm:prSet/>
      <dgm:spPr/>
      <dgm:t>
        <a:bodyPr/>
        <a:lstStyle/>
        <a:p>
          <a:endParaRPr lang="en-IN"/>
        </a:p>
      </dgm:t>
    </dgm:pt>
    <dgm:pt modelId="{CE0AED1C-A2F3-4927-81BB-3E80558EA58A}" type="sibTrans" cxnId="{CD3E9BF5-0126-41FF-B5A7-70AD2AF11BDA}">
      <dgm:prSet/>
      <dgm:spPr/>
      <dgm:t>
        <a:bodyPr/>
        <a:lstStyle/>
        <a:p>
          <a:endParaRPr lang="en-IN"/>
        </a:p>
      </dgm:t>
    </dgm:pt>
    <dgm:pt modelId="{BB2677E9-4B39-4A5D-930B-49EB3F9F8F15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DMAT Services</a:t>
          </a:r>
          <a:endParaRPr lang="en-IN" dirty="0">
            <a:solidFill>
              <a:schemeClr val="tx1"/>
            </a:solidFill>
          </a:endParaRPr>
        </a:p>
      </dgm:t>
    </dgm:pt>
    <dgm:pt modelId="{91464B2A-48F7-404A-9B4C-064E0CBC3876}" type="parTrans" cxnId="{61402AFD-CD05-4D57-8561-847F04443C03}">
      <dgm:prSet/>
      <dgm:spPr/>
      <dgm:t>
        <a:bodyPr/>
        <a:lstStyle/>
        <a:p>
          <a:endParaRPr lang="en-IN"/>
        </a:p>
      </dgm:t>
    </dgm:pt>
    <dgm:pt modelId="{548A7A62-DBE9-4120-BC12-E9531A859D32}" type="sibTrans" cxnId="{61402AFD-CD05-4D57-8561-847F04443C03}">
      <dgm:prSet/>
      <dgm:spPr/>
      <dgm:t>
        <a:bodyPr/>
        <a:lstStyle/>
        <a:p>
          <a:endParaRPr lang="en-IN"/>
        </a:p>
      </dgm:t>
    </dgm:pt>
    <dgm:pt modelId="{61A8E4CA-F076-4878-B0F9-F10401819087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Insurance Products</a:t>
          </a:r>
          <a:endParaRPr lang="en-IN" dirty="0">
            <a:solidFill>
              <a:schemeClr val="tx1"/>
            </a:solidFill>
          </a:endParaRPr>
        </a:p>
      </dgm:t>
    </dgm:pt>
    <dgm:pt modelId="{CAA5AD35-D4D6-42C5-BC26-6B95A3FC9A97}" type="parTrans" cxnId="{0759A514-6305-4FE3-A65C-764409A5FC46}">
      <dgm:prSet/>
      <dgm:spPr/>
      <dgm:t>
        <a:bodyPr/>
        <a:lstStyle/>
        <a:p>
          <a:endParaRPr lang="en-IN"/>
        </a:p>
      </dgm:t>
    </dgm:pt>
    <dgm:pt modelId="{B186B48C-E2AB-4E9B-9A91-F9C5883E23F2}" type="sibTrans" cxnId="{0759A514-6305-4FE3-A65C-764409A5FC46}">
      <dgm:prSet/>
      <dgm:spPr/>
      <dgm:t>
        <a:bodyPr/>
        <a:lstStyle/>
        <a:p>
          <a:endParaRPr lang="en-IN"/>
        </a:p>
      </dgm:t>
    </dgm:pt>
    <dgm:pt modelId="{52484B3A-DA97-48F1-8F14-8B812BD7D4AF}" type="pres">
      <dgm:prSet presAssocID="{CB3EDD96-91C9-48DF-903E-A064EE93402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E70C326B-F8AC-4C6E-AD39-18920A89781B}" type="pres">
      <dgm:prSet presAssocID="{0B262048-BE4B-4BC7-9932-0173BE0ECCBC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A03359A-A6F4-43E5-A119-3FEEDF01EA6D}" type="pres">
      <dgm:prSet presAssocID="{6B7F8859-D3CF-42C5-8ECF-B1110EE6B0A9}" presName="spacer" presStyleCnt="0"/>
      <dgm:spPr/>
    </dgm:pt>
    <dgm:pt modelId="{9A433309-1325-489B-A658-0A5AA7D7AD3C}" type="pres">
      <dgm:prSet presAssocID="{F2EFFE77-5730-4928-ADD8-ACB67D0C8EB3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91A6E4B-9DC4-49B4-98C6-C44DA26B39A4}" type="pres">
      <dgm:prSet presAssocID="{63CC093D-554C-4505-BB51-BA23731D2135}" presName="spacer" presStyleCnt="0"/>
      <dgm:spPr/>
    </dgm:pt>
    <dgm:pt modelId="{7A1BE22E-CB45-4CBB-AD41-84392BA25D10}" type="pres">
      <dgm:prSet presAssocID="{D4AED8F5-B025-4FBC-98D0-05D266CA2E16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8D0A366-BDB1-44A7-B96E-28378681C127}" type="pres">
      <dgm:prSet presAssocID="{AED12625-C8CD-45CA-88B7-9BC14524CAF7}" presName="spacer" presStyleCnt="0"/>
      <dgm:spPr/>
    </dgm:pt>
    <dgm:pt modelId="{A8C2CB1F-9EE1-4609-889F-EF0EA13185D9}" type="pres">
      <dgm:prSet presAssocID="{70BEAD27-3072-46C8-BA71-7175352435FB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4874256-466A-41AD-B307-6FACEDF67453}" type="pres">
      <dgm:prSet presAssocID="{DB374E64-3C1E-4E2E-9816-0EE27106CA43}" presName="spacer" presStyleCnt="0"/>
      <dgm:spPr/>
    </dgm:pt>
    <dgm:pt modelId="{ACCD9343-C07B-40A0-9A1C-F26DB6305E1F}" type="pres">
      <dgm:prSet presAssocID="{5D7AC44C-8662-48E6-BF6D-62C69C2CBEAD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4FD9486-6B51-40A7-8285-C9F6A3630499}" type="pres">
      <dgm:prSet presAssocID="{CE0AED1C-A2F3-4927-81BB-3E80558EA58A}" presName="spacer" presStyleCnt="0"/>
      <dgm:spPr/>
    </dgm:pt>
    <dgm:pt modelId="{01AEF24D-7BB6-41AA-82A2-6474DDDF2821}" type="pres">
      <dgm:prSet presAssocID="{BB2677E9-4B39-4A5D-930B-49EB3F9F8F15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E716B7F-6862-4250-A8BA-38215496074E}" type="pres">
      <dgm:prSet presAssocID="{548A7A62-DBE9-4120-BC12-E9531A859D32}" presName="spacer" presStyleCnt="0"/>
      <dgm:spPr/>
    </dgm:pt>
    <dgm:pt modelId="{C90BA8CC-0867-40A5-9D40-EB5B3046142E}" type="pres">
      <dgm:prSet presAssocID="{61A8E4CA-F076-4878-B0F9-F10401819087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AE834E1E-C5D1-42ED-852D-D2A2250BFC30}" type="presOf" srcId="{BB2677E9-4B39-4A5D-930B-49EB3F9F8F15}" destId="{01AEF24D-7BB6-41AA-82A2-6474DDDF2821}" srcOrd="0" destOrd="0" presId="urn:microsoft.com/office/officeart/2005/8/layout/vList2"/>
    <dgm:cxn modelId="{A9861BC9-864F-4A79-9056-DE6B2D55140C}" type="presOf" srcId="{5D7AC44C-8662-48E6-BF6D-62C69C2CBEAD}" destId="{ACCD9343-C07B-40A0-9A1C-F26DB6305E1F}" srcOrd="0" destOrd="0" presId="urn:microsoft.com/office/officeart/2005/8/layout/vList2"/>
    <dgm:cxn modelId="{078461C6-63CD-40B5-BE48-02F06B1663F1}" type="presOf" srcId="{D4AED8F5-B025-4FBC-98D0-05D266CA2E16}" destId="{7A1BE22E-CB45-4CBB-AD41-84392BA25D10}" srcOrd="0" destOrd="0" presId="urn:microsoft.com/office/officeart/2005/8/layout/vList2"/>
    <dgm:cxn modelId="{BA28FC7A-F7A5-4409-AF39-D35C7841E891}" type="presOf" srcId="{F2EFFE77-5730-4928-ADD8-ACB67D0C8EB3}" destId="{9A433309-1325-489B-A658-0A5AA7D7AD3C}" srcOrd="0" destOrd="0" presId="urn:microsoft.com/office/officeart/2005/8/layout/vList2"/>
    <dgm:cxn modelId="{9A864ECA-ACA0-4F36-97CB-B97050BE05A6}" type="presOf" srcId="{70BEAD27-3072-46C8-BA71-7175352435FB}" destId="{A8C2CB1F-9EE1-4609-889F-EF0EA13185D9}" srcOrd="0" destOrd="0" presId="urn:microsoft.com/office/officeart/2005/8/layout/vList2"/>
    <dgm:cxn modelId="{FBADC10F-0BF4-441A-862A-DC448E492922}" srcId="{CB3EDD96-91C9-48DF-903E-A064EE934020}" destId="{70BEAD27-3072-46C8-BA71-7175352435FB}" srcOrd="3" destOrd="0" parTransId="{74BCA7E3-0930-49FD-A9CD-B1D96AAADF46}" sibTransId="{DB374E64-3C1E-4E2E-9816-0EE27106CA43}"/>
    <dgm:cxn modelId="{C87C5A05-E401-4294-B9A5-917BD193336C}" srcId="{CB3EDD96-91C9-48DF-903E-A064EE934020}" destId="{0B262048-BE4B-4BC7-9932-0173BE0ECCBC}" srcOrd="0" destOrd="0" parTransId="{0E0ABF63-DBC7-4C0D-B6E7-56A80C4BF0F0}" sibTransId="{6B7F8859-D3CF-42C5-8ECF-B1110EE6B0A9}"/>
    <dgm:cxn modelId="{1D98DC5E-996F-47EA-8D8A-3E6128B15694}" type="presOf" srcId="{0B262048-BE4B-4BC7-9932-0173BE0ECCBC}" destId="{E70C326B-F8AC-4C6E-AD39-18920A89781B}" srcOrd="0" destOrd="0" presId="urn:microsoft.com/office/officeart/2005/8/layout/vList2"/>
    <dgm:cxn modelId="{61402AFD-CD05-4D57-8561-847F04443C03}" srcId="{CB3EDD96-91C9-48DF-903E-A064EE934020}" destId="{BB2677E9-4B39-4A5D-930B-49EB3F9F8F15}" srcOrd="5" destOrd="0" parTransId="{91464B2A-48F7-404A-9B4C-064E0CBC3876}" sibTransId="{548A7A62-DBE9-4120-BC12-E9531A859D32}"/>
    <dgm:cxn modelId="{0759A514-6305-4FE3-A65C-764409A5FC46}" srcId="{CB3EDD96-91C9-48DF-903E-A064EE934020}" destId="{61A8E4CA-F076-4878-B0F9-F10401819087}" srcOrd="6" destOrd="0" parTransId="{CAA5AD35-D4D6-42C5-BC26-6B95A3FC9A97}" sibTransId="{B186B48C-E2AB-4E9B-9A91-F9C5883E23F2}"/>
    <dgm:cxn modelId="{BF46DF84-D8B1-459A-8755-2ACFD2862166}" srcId="{CB3EDD96-91C9-48DF-903E-A064EE934020}" destId="{D4AED8F5-B025-4FBC-98D0-05D266CA2E16}" srcOrd="2" destOrd="0" parTransId="{6C9A2B8A-AD64-4A64-940B-F136AD458AD4}" sibTransId="{AED12625-C8CD-45CA-88B7-9BC14524CAF7}"/>
    <dgm:cxn modelId="{651EDCC3-E639-471E-943F-A3F50181DFD7}" srcId="{CB3EDD96-91C9-48DF-903E-A064EE934020}" destId="{F2EFFE77-5730-4928-ADD8-ACB67D0C8EB3}" srcOrd="1" destOrd="0" parTransId="{37545C70-6613-4910-A918-EB2C032DC08E}" sibTransId="{63CC093D-554C-4505-BB51-BA23731D2135}"/>
    <dgm:cxn modelId="{2725E25C-9131-4B13-ADB9-4997BEFC6833}" type="presOf" srcId="{61A8E4CA-F076-4878-B0F9-F10401819087}" destId="{C90BA8CC-0867-40A5-9D40-EB5B3046142E}" srcOrd="0" destOrd="0" presId="urn:microsoft.com/office/officeart/2005/8/layout/vList2"/>
    <dgm:cxn modelId="{CD3E9BF5-0126-41FF-B5A7-70AD2AF11BDA}" srcId="{CB3EDD96-91C9-48DF-903E-A064EE934020}" destId="{5D7AC44C-8662-48E6-BF6D-62C69C2CBEAD}" srcOrd="4" destOrd="0" parTransId="{C3D48F1E-EA9D-4215-864C-077CEB90E1DF}" sibTransId="{CE0AED1C-A2F3-4927-81BB-3E80558EA58A}"/>
    <dgm:cxn modelId="{9AC1BD2B-A8BC-4C61-BEF1-F97FD9E25C8F}" type="presOf" srcId="{CB3EDD96-91C9-48DF-903E-A064EE934020}" destId="{52484B3A-DA97-48F1-8F14-8B812BD7D4AF}" srcOrd="0" destOrd="0" presId="urn:microsoft.com/office/officeart/2005/8/layout/vList2"/>
    <dgm:cxn modelId="{FA578A3E-A75B-4682-BE11-BE36FE50DABD}" type="presParOf" srcId="{52484B3A-DA97-48F1-8F14-8B812BD7D4AF}" destId="{E70C326B-F8AC-4C6E-AD39-18920A89781B}" srcOrd="0" destOrd="0" presId="urn:microsoft.com/office/officeart/2005/8/layout/vList2"/>
    <dgm:cxn modelId="{FAF3BAFF-B244-4C9B-93B5-EEA823CE1484}" type="presParOf" srcId="{52484B3A-DA97-48F1-8F14-8B812BD7D4AF}" destId="{3A03359A-A6F4-43E5-A119-3FEEDF01EA6D}" srcOrd="1" destOrd="0" presId="urn:microsoft.com/office/officeart/2005/8/layout/vList2"/>
    <dgm:cxn modelId="{4FCEC377-E33D-4842-A1C5-40C6DF624524}" type="presParOf" srcId="{52484B3A-DA97-48F1-8F14-8B812BD7D4AF}" destId="{9A433309-1325-489B-A658-0A5AA7D7AD3C}" srcOrd="2" destOrd="0" presId="urn:microsoft.com/office/officeart/2005/8/layout/vList2"/>
    <dgm:cxn modelId="{69D4CDCB-6E5B-4D57-9928-135C174C56F8}" type="presParOf" srcId="{52484B3A-DA97-48F1-8F14-8B812BD7D4AF}" destId="{E91A6E4B-9DC4-49B4-98C6-C44DA26B39A4}" srcOrd="3" destOrd="0" presId="urn:microsoft.com/office/officeart/2005/8/layout/vList2"/>
    <dgm:cxn modelId="{6109414B-8EE1-4B37-A084-39B0D943CA8A}" type="presParOf" srcId="{52484B3A-DA97-48F1-8F14-8B812BD7D4AF}" destId="{7A1BE22E-CB45-4CBB-AD41-84392BA25D10}" srcOrd="4" destOrd="0" presId="urn:microsoft.com/office/officeart/2005/8/layout/vList2"/>
    <dgm:cxn modelId="{FCC2091A-97D0-409D-A58F-9BE8C066FE10}" type="presParOf" srcId="{52484B3A-DA97-48F1-8F14-8B812BD7D4AF}" destId="{68D0A366-BDB1-44A7-B96E-28378681C127}" srcOrd="5" destOrd="0" presId="urn:microsoft.com/office/officeart/2005/8/layout/vList2"/>
    <dgm:cxn modelId="{5413FE12-A654-4E7E-82E2-D765CEEF8363}" type="presParOf" srcId="{52484B3A-DA97-48F1-8F14-8B812BD7D4AF}" destId="{A8C2CB1F-9EE1-4609-889F-EF0EA13185D9}" srcOrd="6" destOrd="0" presId="urn:microsoft.com/office/officeart/2005/8/layout/vList2"/>
    <dgm:cxn modelId="{1F795036-33A8-4F3C-AE1E-69D342459A7E}" type="presParOf" srcId="{52484B3A-DA97-48F1-8F14-8B812BD7D4AF}" destId="{C4874256-466A-41AD-B307-6FACEDF67453}" srcOrd="7" destOrd="0" presId="urn:microsoft.com/office/officeart/2005/8/layout/vList2"/>
    <dgm:cxn modelId="{20FC19A7-78E3-4CF5-A4BB-E646861D96AE}" type="presParOf" srcId="{52484B3A-DA97-48F1-8F14-8B812BD7D4AF}" destId="{ACCD9343-C07B-40A0-9A1C-F26DB6305E1F}" srcOrd="8" destOrd="0" presId="urn:microsoft.com/office/officeart/2005/8/layout/vList2"/>
    <dgm:cxn modelId="{ACD51114-2A7A-407C-9129-1DEBCAC3F6C4}" type="presParOf" srcId="{52484B3A-DA97-48F1-8F14-8B812BD7D4AF}" destId="{24FD9486-6B51-40A7-8285-C9F6A3630499}" srcOrd="9" destOrd="0" presId="urn:microsoft.com/office/officeart/2005/8/layout/vList2"/>
    <dgm:cxn modelId="{1F3DECA5-F682-4938-AD50-C7787133A71F}" type="presParOf" srcId="{52484B3A-DA97-48F1-8F14-8B812BD7D4AF}" destId="{01AEF24D-7BB6-41AA-82A2-6474DDDF2821}" srcOrd="10" destOrd="0" presId="urn:microsoft.com/office/officeart/2005/8/layout/vList2"/>
    <dgm:cxn modelId="{CB665B1A-19A9-4301-AB92-BC2969B846AA}" type="presParOf" srcId="{52484B3A-DA97-48F1-8F14-8B812BD7D4AF}" destId="{0E716B7F-6862-4250-A8BA-38215496074E}" srcOrd="11" destOrd="0" presId="urn:microsoft.com/office/officeart/2005/8/layout/vList2"/>
    <dgm:cxn modelId="{D18D3E3F-FA20-43A9-A122-11CC0DB32F32}" type="presParOf" srcId="{52484B3A-DA97-48F1-8F14-8B812BD7D4AF}" destId="{C90BA8CC-0867-40A5-9D40-EB5B3046142E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40CC2F-66EB-4717-8606-DFF096F9248F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IN"/>
        </a:p>
      </dgm:t>
    </dgm:pt>
    <dgm:pt modelId="{EACBBD44-4154-49A8-8455-98D081337426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Commercial banks make money by providing loans and earning interest income from those loans.</a:t>
          </a:r>
          <a:endParaRPr lang="en-IN" dirty="0">
            <a:solidFill>
              <a:schemeClr val="tx1"/>
            </a:solidFill>
          </a:endParaRPr>
        </a:p>
      </dgm:t>
    </dgm:pt>
    <dgm:pt modelId="{0AC6C69A-8257-47CF-BBDA-1E1AA8B014F5}" type="parTrans" cxnId="{7E4B185B-216B-47E6-84B8-7333D8084938}">
      <dgm:prSet/>
      <dgm:spPr/>
      <dgm:t>
        <a:bodyPr/>
        <a:lstStyle/>
        <a:p>
          <a:endParaRPr lang="en-IN"/>
        </a:p>
      </dgm:t>
    </dgm:pt>
    <dgm:pt modelId="{AFB7A9D1-5F86-47A2-83B1-E5B810CBF2FB}" type="sibTrans" cxnId="{7E4B185B-216B-47E6-84B8-7333D8084938}">
      <dgm:prSet/>
      <dgm:spPr/>
      <dgm:t>
        <a:bodyPr/>
        <a:lstStyle/>
        <a:p>
          <a:endParaRPr lang="en-IN"/>
        </a:p>
      </dgm:t>
    </dgm:pt>
    <dgm:pt modelId="{238BF302-DFAC-45EB-901F-9ED437CF2D5A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A growing number of commercial banks operate exclusively online, where all transactions with the commercial bank must be made electronically.</a:t>
          </a:r>
          <a:endParaRPr lang="en-IN" dirty="0">
            <a:solidFill>
              <a:schemeClr val="tx1"/>
            </a:solidFill>
          </a:endParaRPr>
        </a:p>
      </dgm:t>
    </dgm:pt>
    <dgm:pt modelId="{E6205FF1-431E-4FAB-AE72-50AE027F0DF0}" type="parTrans" cxnId="{69158DC1-503E-42D2-BC29-B1FAEB237EEF}">
      <dgm:prSet/>
      <dgm:spPr/>
      <dgm:t>
        <a:bodyPr/>
        <a:lstStyle/>
        <a:p>
          <a:endParaRPr lang="en-IN"/>
        </a:p>
      </dgm:t>
    </dgm:pt>
    <dgm:pt modelId="{06F1830B-B2B5-4F1C-A4C0-84EE01076581}" type="sibTrans" cxnId="{69158DC1-503E-42D2-BC29-B1FAEB237EEF}">
      <dgm:prSet/>
      <dgm:spPr/>
      <dgm:t>
        <a:bodyPr/>
        <a:lstStyle/>
        <a:p>
          <a:endParaRPr lang="en-IN"/>
        </a:p>
      </dgm:t>
    </dgm:pt>
    <dgm:pt modelId="{7F056186-9FBC-400B-9E96-2F955C110F59}" type="pres">
      <dgm:prSet presAssocID="{7D40CC2F-66EB-4717-8606-DFF096F9248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234EE58B-EA28-4BB7-9D57-0439BB698E58}" type="pres">
      <dgm:prSet presAssocID="{EACBBD44-4154-49A8-8455-98D08133742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6224274-D198-4EF9-9D23-52435FBDDC9A}" type="pres">
      <dgm:prSet presAssocID="{AFB7A9D1-5F86-47A2-83B1-E5B810CBF2FB}" presName="spacer" presStyleCnt="0"/>
      <dgm:spPr/>
    </dgm:pt>
    <dgm:pt modelId="{DC1E37AD-EA67-414F-9B05-2191B87A5AE2}" type="pres">
      <dgm:prSet presAssocID="{238BF302-DFAC-45EB-901F-9ED437CF2D5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69158DC1-503E-42D2-BC29-B1FAEB237EEF}" srcId="{7D40CC2F-66EB-4717-8606-DFF096F9248F}" destId="{238BF302-DFAC-45EB-901F-9ED437CF2D5A}" srcOrd="1" destOrd="0" parTransId="{E6205FF1-431E-4FAB-AE72-50AE027F0DF0}" sibTransId="{06F1830B-B2B5-4F1C-A4C0-84EE01076581}"/>
    <dgm:cxn modelId="{7E4B185B-216B-47E6-84B8-7333D8084938}" srcId="{7D40CC2F-66EB-4717-8606-DFF096F9248F}" destId="{EACBBD44-4154-49A8-8455-98D081337426}" srcOrd="0" destOrd="0" parTransId="{0AC6C69A-8257-47CF-BBDA-1E1AA8B014F5}" sibTransId="{AFB7A9D1-5F86-47A2-83B1-E5B810CBF2FB}"/>
    <dgm:cxn modelId="{EA861960-0799-4D14-B21B-0C94B76F924E}" type="presOf" srcId="{238BF302-DFAC-45EB-901F-9ED437CF2D5A}" destId="{DC1E37AD-EA67-414F-9B05-2191B87A5AE2}" srcOrd="0" destOrd="0" presId="urn:microsoft.com/office/officeart/2005/8/layout/vList2"/>
    <dgm:cxn modelId="{C10D4FB2-7CF4-4EC0-A92C-719857788ADE}" type="presOf" srcId="{7D40CC2F-66EB-4717-8606-DFF096F9248F}" destId="{7F056186-9FBC-400B-9E96-2F955C110F59}" srcOrd="0" destOrd="0" presId="urn:microsoft.com/office/officeart/2005/8/layout/vList2"/>
    <dgm:cxn modelId="{30FD404B-89E6-497E-849A-13A0C6D57FF8}" type="presOf" srcId="{EACBBD44-4154-49A8-8455-98D081337426}" destId="{234EE58B-EA28-4BB7-9D57-0439BB698E58}" srcOrd="0" destOrd="0" presId="urn:microsoft.com/office/officeart/2005/8/layout/vList2"/>
    <dgm:cxn modelId="{782334DD-C272-4D18-9F4A-12435E07FD22}" type="presParOf" srcId="{7F056186-9FBC-400B-9E96-2F955C110F59}" destId="{234EE58B-EA28-4BB7-9D57-0439BB698E58}" srcOrd="0" destOrd="0" presId="urn:microsoft.com/office/officeart/2005/8/layout/vList2"/>
    <dgm:cxn modelId="{F54AC893-491F-4B97-822E-30D0C5F3FEC8}" type="presParOf" srcId="{7F056186-9FBC-400B-9E96-2F955C110F59}" destId="{06224274-D198-4EF9-9D23-52435FBDDC9A}" srcOrd="1" destOrd="0" presId="urn:microsoft.com/office/officeart/2005/8/layout/vList2"/>
    <dgm:cxn modelId="{CF03FC83-4D14-42DD-8D10-4DD221BF9C30}" type="presParOf" srcId="{7F056186-9FBC-400B-9E96-2F955C110F59}" destId="{DC1E37AD-EA67-414F-9B05-2191B87A5AE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63604F69-C625-482B-AC56-D1C98E41290F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IN"/>
        </a:p>
      </dgm:t>
    </dgm:pt>
    <dgm:pt modelId="{6ED29EE1-412F-48B2-8FD5-886EDDFA1C5E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Retail banking provides financial services to individual people as opposed to large institutions.</a:t>
          </a:r>
          <a:endParaRPr lang="en-IN" dirty="0">
            <a:solidFill>
              <a:schemeClr val="tx1"/>
            </a:solidFill>
          </a:endParaRPr>
        </a:p>
      </dgm:t>
    </dgm:pt>
    <dgm:pt modelId="{71E9DF38-96EF-428D-8336-52A96A7CDA09}" type="parTrans" cxnId="{C184EF28-8C4A-4B5D-AFEC-2E21C7A798F8}">
      <dgm:prSet/>
      <dgm:spPr/>
      <dgm:t>
        <a:bodyPr/>
        <a:lstStyle/>
        <a:p>
          <a:endParaRPr lang="en-IN"/>
        </a:p>
      </dgm:t>
    </dgm:pt>
    <dgm:pt modelId="{D82CB411-0944-4C91-8EC8-A0E7A5E5B37A}" type="sibTrans" cxnId="{C184EF28-8C4A-4B5D-AFEC-2E21C7A798F8}">
      <dgm:prSet/>
      <dgm:spPr/>
      <dgm:t>
        <a:bodyPr/>
        <a:lstStyle/>
        <a:p>
          <a:endParaRPr lang="en-IN"/>
        </a:p>
      </dgm:t>
    </dgm:pt>
    <dgm:pt modelId="{3DBDB11E-BF6C-4E1B-B7B6-639DAB0D9D55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Services offered include savings and checking accounts, mortgages, personal loans, debit/credit cards, and certificates of deposit (CDs).</a:t>
          </a:r>
          <a:endParaRPr lang="en-IN" dirty="0">
            <a:solidFill>
              <a:schemeClr val="tx1"/>
            </a:solidFill>
          </a:endParaRPr>
        </a:p>
      </dgm:t>
    </dgm:pt>
    <dgm:pt modelId="{5459047F-EFE2-4317-8759-4392B9087D5C}" type="parTrans" cxnId="{4C7A6ED1-7816-46A9-ABB5-A56324121066}">
      <dgm:prSet/>
      <dgm:spPr/>
      <dgm:t>
        <a:bodyPr/>
        <a:lstStyle/>
        <a:p>
          <a:endParaRPr lang="en-IN"/>
        </a:p>
      </dgm:t>
    </dgm:pt>
    <dgm:pt modelId="{035B7E64-1A1A-4F80-AD33-ADBC58B56403}" type="sibTrans" cxnId="{4C7A6ED1-7816-46A9-ABB5-A56324121066}">
      <dgm:prSet/>
      <dgm:spPr/>
      <dgm:t>
        <a:bodyPr/>
        <a:lstStyle/>
        <a:p>
          <a:endParaRPr lang="en-IN"/>
        </a:p>
      </dgm:t>
    </dgm:pt>
    <dgm:pt modelId="{943E2245-50EC-4CDD-B22B-DBDDD69DEA13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Many financial services companies aim to be the one-stop-shop retail banking destination to their individual consumers.</a:t>
          </a:r>
          <a:endParaRPr lang="en-IN" dirty="0">
            <a:solidFill>
              <a:schemeClr val="tx1"/>
            </a:solidFill>
          </a:endParaRPr>
        </a:p>
      </dgm:t>
    </dgm:pt>
    <dgm:pt modelId="{99565E51-DD1F-4FC0-89CD-4F6DE31D16F0}" type="parTrans" cxnId="{0D887CC0-991D-4593-A0DF-AF13CDF0E645}">
      <dgm:prSet/>
      <dgm:spPr/>
      <dgm:t>
        <a:bodyPr/>
        <a:lstStyle/>
        <a:p>
          <a:endParaRPr lang="en-IN"/>
        </a:p>
      </dgm:t>
    </dgm:pt>
    <dgm:pt modelId="{FB56C561-FDF7-416B-B493-92E915D7C299}" type="sibTrans" cxnId="{0D887CC0-991D-4593-A0DF-AF13CDF0E645}">
      <dgm:prSet/>
      <dgm:spPr/>
      <dgm:t>
        <a:bodyPr/>
        <a:lstStyle/>
        <a:p>
          <a:endParaRPr lang="en-IN"/>
        </a:p>
      </dgm:t>
    </dgm:pt>
    <dgm:pt modelId="{B413BEEC-B5CB-4547-9C3A-A99B5BE4429A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Retail banks can be local community banks or the divisions of large commercial banks.</a:t>
          </a:r>
          <a:endParaRPr lang="en-IN" dirty="0">
            <a:solidFill>
              <a:schemeClr val="tx1"/>
            </a:solidFill>
          </a:endParaRPr>
        </a:p>
      </dgm:t>
    </dgm:pt>
    <dgm:pt modelId="{4EA3466A-4757-4604-9DCF-4E4E3D5A6A91}" type="parTrans" cxnId="{7FAE1FE5-17E4-42B3-977F-5EE388EC2025}">
      <dgm:prSet/>
      <dgm:spPr/>
      <dgm:t>
        <a:bodyPr/>
        <a:lstStyle/>
        <a:p>
          <a:endParaRPr lang="en-IN"/>
        </a:p>
      </dgm:t>
    </dgm:pt>
    <dgm:pt modelId="{0D6E0FDB-26E7-4262-86B8-B252D57E2BC9}" type="sibTrans" cxnId="{7FAE1FE5-17E4-42B3-977F-5EE388EC2025}">
      <dgm:prSet/>
      <dgm:spPr/>
      <dgm:t>
        <a:bodyPr/>
        <a:lstStyle/>
        <a:p>
          <a:endParaRPr lang="en-IN"/>
        </a:p>
      </dgm:t>
    </dgm:pt>
    <dgm:pt modelId="{F18E6FB7-D13F-46F8-A85F-B92E7D05AC41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In the digital age, many  </a:t>
          </a:r>
          <a:r>
            <a:rPr lang="en-IN" dirty="0" err="1" smtClean="0">
              <a:solidFill>
                <a:schemeClr val="tx1"/>
              </a:solidFill>
            </a:rPr>
            <a:t>Fintech</a:t>
          </a:r>
          <a:r>
            <a:rPr lang="en-IN" dirty="0" smtClean="0">
              <a:solidFill>
                <a:schemeClr val="tx1"/>
              </a:solidFill>
            </a:rPr>
            <a:t> companies offer retail banking services purely through the Internet and mobile apps.</a:t>
          </a:r>
          <a:endParaRPr lang="en-IN" dirty="0">
            <a:solidFill>
              <a:schemeClr val="tx1"/>
            </a:solidFill>
          </a:endParaRPr>
        </a:p>
      </dgm:t>
    </dgm:pt>
    <dgm:pt modelId="{D9990C2A-77E2-468C-9249-97641F5340D0}" type="parTrans" cxnId="{6B2B03B8-F03B-483E-AD66-12631B68A65A}">
      <dgm:prSet/>
      <dgm:spPr/>
      <dgm:t>
        <a:bodyPr/>
        <a:lstStyle/>
        <a:p>
          <a:endParaRPr lang="en-IN"/>
        </a:p>
      </dgm:t>
    </dgm:pt>
    <dgm:pt modelId="{03051913-48D0-48A0-9680-6C469412E9EB}" type="sibTrans" cxnId="{6B2B03B8-F03B-483E-AD66-12631B68A65A}">
      <dgm:prSet/>
      <dgm:spPr/>
      <dgm:t>
        <a:bodyPr/>
        <a:lstStyle/>
        <a:p>
          <a:endParaRPr lang="en-IN"/>
        </a:p>
      </dgm:t>
    </dgm:pt>
    <dgm:pt modelId="{93025600-1533-455A-A18C-7207FEFDF493}" type="pres">
      <dgm:prSet presAssocID="{63604F69-C625-482B-AC56-D1C98E41290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8BFD61CB-55BC-4271-BB86-BA2CB5BBD9A9}" type="pres">
      <dgm:prSet presAssocID="{6ED29EE1-412F-48B2-8FD5-886EDDFA1C5E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7262899-C566-4660-B6E6-BC6F1C8DEC77}" type="pres">
      <dgm:prSet presAssocID="{D82CB411-0944-4C91-8EC8-A0E7A5E5B37A}" presName="spacer" presStyleCnt="0"/>
      <dgm:spPr/>
    </dgm:pt>
    <dgm:pt modelId="{A0AED4AC-B427-4AAE-8266-7F8F09350AC9}" type="pres">
      <dgm:prSet presAssocID="{3DBDB11E-BF6C-4E1B-B7B6-639DAB0D9D55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ED4F343-C6E8-418F-8743-6C17841EE0E4}" type="pres">
      <dgm:prSet presAssocID="{035B7E64-1A1A-4F80-AD33-ADBC58B56403}" presName="spacer" presStyleCnt="0"/>
      <dgm:spPr/>
    </dgm:pt>
    <dgm:pt modelId="{FFF49D43-DA74-4B06-9233-54A7DE33CD33}" type="pres">
      <dgm:prSet presAssocID="{943E2245-50EC-4CDD-B22B-DBDDD69DEA13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D1C7B45-4903-4E5E-8DBA-633C5DFD67AB}" type="pres">
      <dgm:prSet presAssocID="{FB56C561-FDF7-416B-B493-92E915D7C299}" presName="spacer" presStyleCnt="0"/>
      <dgm:spPr/>
    </dgm:pt>
    <dgm:pt modelId="{9CA29542-2E12-4D5E-BDC7-341C4F9FE818}" type="pres">
      <dgm:prSet presAssocID="{B413BEEC-B5CB-4547-9C3A-A99B5BE4429A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6BF2290-6504-47FF-AD69-A2771A5D8B40}" type="pres">
      <dgm:prSet presAssocID="{0D6E0FDB-26E7-4262-86B8-B252D57E2BC9}" presName="spacer" presStyleCnt="0"/>
      <dgm:spPr/>
    </dgm:pt>
    <dgm:pt modelId="{1F28263A-3B32-4432-8975-CAFF68B9CD84}" type="pres">
      <dgm:prSet presAssocID="{F18E6FB7-D13F-46F8-A85F-B92E7D05AC4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0D887CC0-991D-4593-A0DF-AF13CDF0E645}" srcId="{63604F69-C625-482B-AC56-D1C98E41290F}" destId="{943E2245-50EC-4CDD-B22B-DBDDD69DEA13}" srcOrd="2" destOrd="0" parTransId="{99565E51-DD1F-4FC0-89CD-4F6DE31D16F0}" sibTransId="{FB56C561-FDF7-416B-B493-92E915D7C299}"/>
    <dgm:cxn modelId="{1324A3C3-7B04-4BFD-A771-DA9F376D8708}" type="presOf" srcId="{943E2245-50EC-4CDD-B22B-DBDDD69DEA13}" destId="{FFF49D43-DA74-4B06-9233-54A7DE33CD33}" srcOrd="0" destOrd="0" presId="urn:microsoft.com/office/officeart/2005/8/layout/vList2"/>
    <dgm:cxn modelId="{C184EF28-8C4A-4B5D-AFEC-2E21C7A798F8}" srcId="{63604F69-C625-482B-AC56-D1C98E41290F}" destId="{6ED29EE1-412F-48B2-8FD5-886EDDFA1C5E}" srcOrd="0" destOrd="0" parTransId="{71E9DF38-96EF-428D-8336-52A96A7CDA09}" sibTransId="{D82CB411-0944-4C91-8EC8-A0E7A5E5B37A}"/>
    <dgm:cxn modelId="{7FAE1FE5-17E4-42B3-977F-5EE388EC2025}" srcId="{63604F69-C625-482B-AC56-D1C98E41290F}" destId="{B413BEEC-B5CB-4547-9C3A-A99B5BE4429A}" srcOrd="3" destOrd="0" parTransId="{4EA3466A-4757-4604-9DCF-4E4E3D5A6A91}" sibTransId="{0D6E0FDB-26E7-4262-86B8-B252D57E2BC9}"/>
    <dgm:cxn modelId="{4C7A6ED1-7816-46A9-ABB5-A56324121066}" srcId="{63604F69-C625-482B-AC56-D1C98E41290F}" destId="{3DBDB11E-BF6C-4E1B-B7B6-639DAB0D9D55}" srcOrd="1" destOrd="0" parTransId="{5459047F-EFE2-4317-8759-4392B9087D5C}" sibTransId="{035B7E64-1A1A-4F80-AD33-ADBC58B56403}"/>
    <dgm:cxn modelId="{81C8528E-BD62-42EA-AED9-B5C52E1B492C}" type="presOf" srcId="{63604F69-C625-482B-AC56-D1C98E41290F}" destId="{93025600-1533-455A-A18C-7207FEFDF493}" srcOrd="0" destOrd="0" presId="urn:microsoft.com/office/officeart/2005/8/layout/vList2"/>
    <dgm:cxn modelId="{CB77B056-8BF0-45F2-9C19-5ECBF4246631}" type="presOf" srcId="{3DBDB11E-BF6C-4E1B-B7B6-639DAB0D9D55}" destId="{A0AED4AC-B427-4AAE-8266-7F8F09350AC9}" srcOrd="0" destOrd="0" presId="urn:microsoft.com/office/officeart/2005/8/layout/vList2"/>
    <dgm:cxn modelId="{D3C34766-420F-4335-B0A0-9B433D71A770}" type="presOf" srcId="{F18E6FB7-D13F-46F8-A85F-B92E7D05AC41}" destId="{1F28263A-3B32-4432-8975-CAFF68B9CD84}" srcOrd="0" destOrd="0" presId="urn:microsoft.com/office/officeart/2005/8/layout/vList2"/>
    <dgm:cxn modelId="{531DA469-26A9-40EE-B580-5B3F5BE331B0}" type="presOf" srcId="{6ED29EE1-412F-48B2-8FD5-886EDDFA1C5E}" destId="{8BFD61CB-55BC-4271-BB86-BA2CB5BBD9A9}" srcOrd="0" destOrd="0" presId="urn:microsoft.com/office/officeart/2005/8/layout/vList2"/>
    <dgm:cxn modelId="{638BAF7A-DDEC-4256-8A58-43FE625A21E6}" type="presOf" srcId="{B413BEEC-B5CB-4547-9C3A-A99B5BE4429A}" destId="{9CA29542-2E12-4D5E-BDC7-341C4F9FE818}" srcOrd="0" destOrd="0" presId="urn:microsoft.com/office/officeart/2005/8/layout/vList2"/>
    <dgm:cxn modelId="{6B2B03B8-F03B-483E-AD66-12631B68A65A}" srcId="{63604F69-C625-482B-AC56-D1C98E41290F}" destId="{F18E6FB7-D13F-46F8-A85F-B92E7D05AC41}" srcOrd="4" destOrd="0" parTransId="{D9990C2A-77E2-468C-9249-97641F5340D0}" sibTransId="{03051913-48D0-48A0-9680-6C469412E9EB}"/>
    <dgm:cxn modelId="{F9F16427-8E26-4A17-9952-4DE6F52DA123}" type="presParOf" srcId="{93025600-1533-455A-A18C-7207FEFDF493}" destId="{8BFD61CB-55BC-4271-BB86-BA2CB5BBD9A9}" srcOrd="0" destOrd="0" presId="urn:microsoft.com/office/officeart/2005/8/layout/vList2"/>
    <dgm:cxn modelId="{33A64DD1-1DE0-494A-A250-D20BF1A6DBE9}" type="presParOf" srcId="{93025600-1533-455A-A18C-7207FEFDF493}" destId="{77262899-C566-4660-B6E6-BC6F1C8DEC77}" srcOrd="1" destOrd="0" presId="urn:microsoft.com/office/officeart/2005/8/layout/vList2"/>
    <dgm:cxn modelId="{69DEB96C-8F03-4D1C-962E-903BB1E3E5F0}" type="presParOf" srcId="{93025600-1533-455A-A18C-7207FEFDF493}" destId="{A0AED4AC-B427-4AAE-8266-7F8F09350AC9}" srcOrd="2" destOrd="0" presId="urn:microsoft.com/office/officeart/2005/8/layout/vList2"/>
    <dgm:cxn modelId="{5F36EE4A-DB98-47DF-BC44-D5BE5B91EBF6}" type="presParOf" srcId="{93025600-1533-455A-A18C-7207FEFDF493}" destId="{3ED4F343-C6E8-418F-8743-6C17841EE0E4}" srcOrd="3" destOrd="0" presId="urn:microsoft.com/office/officeart/2005/8/layout/vList2"/>
    <dgm:cxn modelId="{AE70B2DA-BAA9-45E0-A5CE-9D36102F55E3}" type="presParOf" srcId="{93025600-1533-455A-A18C-7207FEFDF493}" destId="{FFF49D43-DA74-4B06-9233-54A7DE33CD33}" srcOrd="4" destOrd="0" presId="urn:microsoft.com/office/officeart/2005/8/layout/vList2"/>
    <dgm:cxn modelId="{B2435175-E620-4F21-BC74-2891242B0ADC}" type="presParOf" srcId="{93025600-1533-455A-A18C-7207FEFDF493}" destId="{1D1C7B45-4903-4E5E-8DBA-633C5DFD67AB}" srcOrd="5" destOrd="0" presId="urn:microsoft.com/office/officeart/2005/8/layout/vList2"/>
    <dgm:cxn modelId="{1A923960-683B-43E8-9E90-C4CE0F4CD40E}" type="presParOf" srcId="{93025600-1533-455A-A18C-7207FEFDF493}" destId="{9CA29542-2E12-4D5E-BDC7-341C4F9FE818}" srcOrd="6" destOrd="0" presId="urn:microsoft.com/office/officeart/2005/8/layout/vList2"/>
    <dgm:cxn modelId="{8A34B38E-CB6D-4D21-A8E2-9A2826A57C9E}" type="presParOf" srcId="{93025600-1533-455A-A18C-7207FEFDF493}" destId="{26BF2290-6504-47FF-AD69-A2771A5D8B40}" srcOrd="7" destOrd="0" presId="urn:microsoft.com/office/officeart/2005/8/layout/vList2"/>
    <dgm:cxn modelId="{2FDC7FA6-506A-4038-94FA-8032301B30A2}" type="presParOf" srcId="{93025600-1533-455A-A18C-7207FEFDF493}" destId="{1F28263A-3B32-4432-8975-CAFF68B9CD8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3538791B-7B3F-4645-8BEE-7050A645EA7D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IN"/>
        </a:p>
      </dgm:t>
    </dgm:pt>
    <dgm:pt modelId="{423C8D7D-A7DE-44DE-8EC7-E33C91D9E5BC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Multiple Products</a:t>
          </a:r>
          <a:endParaRPr lang="en-IN" dirty="0">
            <a:solidFill>
              <a:schemeClr val="tx1"/>
            </a:solidFill>
          </a:endParaRPr>
        </a:p>
      </dgm:t>
    </dgm:pt>
    <dgm:pt modelId="{889BEFD4-DBBD-4E69-A90D-D7E57AFCB7AF}" type="parTrans" cxnId="{AA4692F0-6085-498A-9E49-34AF2A477474}">
      <dgm:prSet/>
      <dgm:spPr/>
      <dgm:t>
        <a:bodyPr/>
        <a:lstStyle/>
        <a:p>
          <a:endParaRPr lang="en-IN"/>
        </a:p>
      </dgm:t>
    </dgm:pt>
    <dgm:pt modelId="{E8186CA5-B1C7-4AAE-8457-ABA95FB6FEB1}" type="sibTrans" cxnId="{AA4692F0-6085-498A-9E49-34AF2A477474}">
      <dgm:prSet/>
      <dgm:spPr/>
      <dgm:t>
        <a:bodyPr/>
        <a:lstStyle/>
        <a:p>
          <a:endParaRPr lang="en-IN"/>
        </a:p>
      </dgm:t>
    </dgm:pt>
    <dgm:pt modelId="{58CB1C18-8EBF-4C7E-A5B4-23B5623E78A4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Multiple Delivery Channels</a:t>
          </a:r>
          <a:endParaRPr lang="en-IN" dirty="0">
            <a:solidFill>
              <a:schemeClr val="tx1"/>
            </a:solidFill>
          </a:endParaRPr>
        </a:p>
      </dgm:t>
    </dgm:pt>
    <dgm:pt modelId="{6F3A15DC-112F-4630-837E-C0F2D64D1DCB}" type="parTrans" cxnId="{20C3CDE3-D284-46C0-89F2-3B8A1C676ECD}">
      <dgm:prSet/>
      <dgm:spPr/>
      <dgm:t>
        <a:bodyPr/>
        <a:lstStyle/>
        <a:p>
          <a:endParaRPr lang="en-IN"/>
        </a:p>
      </dgm:t>
    </dgm:pt>
    <dgm:pt modelId="{B6AFA3A2-1D81-4688-B7E6-8337B1D27B4C}" type="sibTrans" cxnId="{20C3CDE3-D284-46C0-89F2-3B8A1C676ECD}">
      <dgm:prSet/>
      <dgm:spPr/>
      <dgm:t>
        <a:bodyPr/>
        <a:lstStyle/>
        <a:p>
          <a:endParaRPr lang="en-IN"/>
        </a:p>
      </dgm:t>
    </dgm:pt>
    <dgm:pt modelId="{7341B517-4CD3-4290-B826-467C62E653A7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Multiple Customer Groups</a:t>
          </a:r>
          <a:endParaRPr lang="en-IN" dirty="0">
            <a:solidFill>
              <a:schemeClr val="tx1"/>
            </a:solidFill>
          </a:endParaRPr>
        </a:p>
      </dgm:t>
    </dgm:pt>
    <dgm:pt modelId="{AC39F579-A8E9-4957-9AA8-DC04F13499D1}" type="parTrans" cxnId="{215D9ED4-2F5B-400D-8D05-2EFDC4A14DB8}">
      <dgm:prSet/>
      <dgm:spPr/>
      <dgm:t>
        <a:bodyPr/>
        <a:lstStyle/>
        <a:p>
          <a:endParaRPr lang="en-IN"/>
        </a:p>
      </dgm:t>
    </dgm:pt>
    <dgm:pt modelId="{D7EB111C-D15A-441F-AD23-49EE0A2F4924}" type="sibTrans" cxnId="{215D9ED4-2F5B-400D-8D05-2EFDC4A14DB8}">
      <dgm:prSet/>
      <dgm:spPr/>
      <dgm:t>
        <a:bodyPr/>
        <a:lstStyle/>
        <a:p>
          <a:endParaRPr lang="en-IN"/>
        </a:p>
      </dgm:t>
    </dgm:pt>
    <dgm:pt modelId="{8BC72918-3C17-4C24-AA18-750775D1C016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Large Number of Small Customers</a:t>
          </a:r>
          <a:endParaRPr lang="en-IN" dirty="0">
            <a:solidFill>
              <a:schemeClr val="tx1"/>
            </a:solidFill>
          </a:endParaRPr>
        </a:p>
      </dgm:t>
    </dgm:pt>
    <dgm:pt modelId="{A0A9604A-2CB1-4BEC-9046-AC988D186849}" type="parTrans" cxnId="{1C9A1549-669C-4D27-8C04-8584EA98103A}">
      <dgm:prSet/>
      <dgm:spPr/>
      <dgm:t>
        <a:bodyPr/>
        <a:lstStyle/>
        <a:p>
          <a:endParaRPr lang="en-IN"/>
        </a:p>
      </dgm:t>
    </dgm:pt>
    <dgm:pt modelId="{18B663C1-6A28-43FD-BBED-248B43924331}" type="sibTrans" cxnId="{1C9A1549-669C-4D27-8C04-8584EA98103A}">
      <dgm:prSet/>
      <dgm:spPr/>
      <dgm:t>
        <a:bodyPr/>
        <a:lstStyle/>
        <a:p>
          <a:endParaRPr lang="en-IN"/>
        </a:p>
      </dgm:t>
    </dgm:pt>
    <dgm:pt modelId="{B8DF8665-37A8-40C0-803E-E4751E81D254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Diverse &amp; Competitive</a:t>
          </a:r>
          <a:endParaRPr lang="en-IN" dirty="0">
            <a:solidFill>
              <a:schemeClr val="tx1"/>
            </a:solidFill>
          </a:endParaRPr>
        </a:p>
      </dgm:t>
    </dgm:pt>
    <dgm:pt modelId="{826DD5B4-7B51-40CD-A4A4-97F77399D0A8}" type="parTrans" cxnId="{4B6336DA-7A86-4BCD-B91E-AA4F7C009795}">
      <dgm:prSet/>
      <dgm:spPr/>
      <dgm:t>
        <a:bodyPr/>
        <a:lstStyle/>
        <a:p>
          <a:endParaRPr lang="en-IN"/>
        </a:p>
      </dgm:t>
    </dgm:pt>
    <dgm:pt modelId="{CF39ABA2-EE8B-401D-B494-4C073E71168D}" type="sibTrans" cxnId="{4B6336DA-7A86-4BCD-B91E-AA4F7C009795}">
      <dgm:prSet/>
      <dgm:spPr/>
      <dgm:t>
        <a:bodyPr/>
        <a:lstStyle/>
        <a:p>
          <a:endParaRPr lang="en-IN"/>
        </a:p>
      </dgm:t>
    </dgm:pt>
    <dgm:pt modelId="{B0F230CF-CA08-40F1-A107-AD34C3D4F94E}" type="pres">
      <dgm:prSet presAssocID="{3538791B-7B3F-4645-8BEE-7050A645EA7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3413F590-AC47-4BC0-B1E3-8425F7103FD1}" type="pres">
      <dgm:prSet presAssocID="{423C8D7D-A7DE-44DE-8EC7-E33C91D9E5BC}" presName="linNode" presStyleCnt="0"/>
      <dgm:spPr/>
    </dgm:pt>
    <dgm:pt modelId="{D20184B5-3A12-44E6-85AC-C7118D5ECE81}" type="pres">
      <dgm:prSet presAssocID="{423C8D7D-A7DE-44DE-8EC7-E33C91D9E5BC}" presName="parentText" presStyleLbl="node1" presStyleIdx="0" presStyleCnt="5" custLinFactNeighborX="-83792" custLinFactNeighborY="-229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9FD309E-7909-4F34-9E96-3BB8173B3B2E}" type="pres">
      <dgm:prSet presAssocID="{E8186CA5-B1C7-4AAE-8457-ABA95FB6FEB1}" presName="sp" presStyleCnt="0"/>
      <dgm:spPr/>
    </dgm:pt>
    <dgm:pt modelId="{D35DB92E-7582-40FF-851C-2BC319FDAC67}" type="pres">
      <dgm:prSet presAssocID="{58CB1C18-8EBF-4C7E-A5B4-23B5623E78A4}" presName="linNode" presStyleCnt="0"/>
      <dgm:spPr/>
    </dgm:pt>
    <dgm:pt modelId="{C1FB4E69-EA04-4DF9-B537-9200D17EDAAE}" type="pres">
      <dgm:prSet presAssocID="{58CB1C18-8EBF-4C7E-A5B4-23B5623E78A4}" presName="parentText" presStyleLbl="node1" presStyleIdx="1" presStyleCnt="5" custLinFactNeighborX="306" custLinFactNeighborY="489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E8D8D74-3865-4D9D-9660-CF276B3CD3B6}" type="pres">
      <dgm:prSet presAssocID="{B6AFA3A2-1D81-4688-B7E6-8337B1D27B4C}" presName="sp" presStyleCnt="0"/>
      <dgm:spPr/>
    </dgm:pt>
    <dgm:pt modelId="{D0762FEC-DD51-4D86-87FC-96888929FC7F}" type="pres">
      <dgm:prSet presAssocID="{7341B517-4CD3-4290-B826-467C62E653A7}" presName="linNode" presStyleCnt="0"/>
      <dgm:spPr/>
    </dgm:pt>
    <dgm:pt modelId="{DC2E2A34-F54D-4B22-BCE6-FD1A695C8FB4}" type="pres">
      <dgm:prSet presAssocID="{7341B517-4CD3-4290-B826-467C62E653A7}" presName="parentText" presStyleLbl="node1" presStyleIdx="2" presStyleCnt="5" custLinFactNeighborX="86952" custLinFactNeighborY="120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E9D3E2C-6C76-4C08-BF75-3699857BEF75}" type="pres">
      <dgm:prSet presAssocID="{D7EB111C-D15A-441F-AD23-49EE0A2F4924}" presName="sp" presStyleCnt="0"/>
      <dgm:spPr/>
    </dgm:pt>
    <dgm:pt modelId="{B36E274F-C66C-4C0E-ADDE-47FCE220C54B}" type="pres">
      <dgm:prSet presAssocID="{8BC72918-3C17-4C24-AA18-750775D1C016}" presName="linNode" presStyleCnt="0"/>
      <dgm:spPr/>
    </dgm:pt>
    <dgm:pt modelId="{15131731-8855-48DE-B459-8036BFCA44E8}" type="pres">
      <dgm:prSet presAssocID="{8BC72918-3C17-4C24-AA18-750775D1C016}" presName="parentText" presStyleLbl="node1" presStyleIdx="3" presStyleCnt="5" custLinFactNeighborX="306" custLinFactNeighborY="222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4C66F3D-4D7F-4425-985D-57ED1CA34579}" type="pres">
      <dgm:prSet presAssocID="{18B663C1-6A28-43FD-BBED-248B43924331}" presName="sp" presStyleCnt="0"/>
      <dgm:spPr/>
    </dgm:pt>
    <dgm:pt modelId="{A31BE66A-4316-4216-8482-EE0EE664479D}" type="pres">
      <dgm:prSet presAssocID="{B8DF8665-37A8-40C0-803E-E4751E81D254}" presName="linNode" presStyleCnt="0"/>
      <dgm:spPr/>
    </dgm:pt>
    <dgm:pt modelId="{ED8FB071-9D9B-4CBE-AEDD-D237792A23EF}" type="pres">
      <dgm:prSet presAssocID="{B8DF8665-37A8-40C0-803E-E4751E81D254}" presName="parentText" presStyleLbl="node1" presStyleIdx="4" presStyleCnt="5" custLinFactNeighborX="-86340" custLinFactNeighborY="372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1C9A1549-669C-4D27-8C04-8584EA98103A}" srcId="{3538791B-7B3F-4645-8BEE-7050A645EA7D}" destId="{8BC72918-3C17-4C24-AA18-750775D1C016}" srcOrd="3" destOrd="0" parTransId="{A0A9604A-2CB1-4BEC-9046-AC988D186849}" sibTransId="{18B663C1-6A28-43FD-BBED-248B43924331}"/>
    <dgm:cxn modelId="{4B6336DA-7A86-4BCD-B91E-AA4F7C009795}" srcId="{3538791B-7B3F-4645-8BEE-7050A645EA7D}" destId="{B8DF8665-37A8-40C0-803E-E4751E81D254}" srcOrd="4" destOrd="0" parTransId="{826DD5B4-7B51-40CD-A4A4-97F77399D0A8}" sibTransId="{CF39ABA2-EE8B-401D-B494-4C073E71168D}"/>
    <dgm:cxn modelId="{054ED7CD-B40E-49B9-8A08-5A46BF4096D7}" type="presOf" srcId="{7341B517-4CD3-4290-B826-467C62E653A7}" destId="{DC2E2A34-F54D-4B22-BCE6-FD1A695C8FB4}" srcOrd="0" destOrd="0" presId="urn:microsoft.com/office/officeart/2005/8/layout/vList5"/>
    <dgm:cxn modelId="{FCF627A6-C00A-4091-A742-D7382773AA02}" type="presOf" srcId="{3538791B-7B3F-4645-8BEE-7050A645EA7D}" destId="{B0F230CF-CA08-40F1-A107-AD34C3D4F94E}" srcOrd="0" destOrd="0" presId="urn:microsoft.com/office/officeart/2005/8/layout/vList5"/>
    <dgm:cxn modelId="{AA4692F0-6085-498A-9E49-34AF2A477474}" srcId="{3538791B-7B3F-4645-8BEE-7050A645EA7D}" destId="{423C8D7D-A7DE-44DE-8EC7-E33C91D9E5BC}" srcOrd="0" destOrd="0" parTransId="{889BEFD4-DBBD-4E69-A90D-D7E57AFCB7AF}" sibTransId="{E8186CA5-B1C7-4AAE-8457-ABA95FB6FEB1}"/>
    <dgm:cxn modelId="{83E23913-A57D-4484-874C-6AF30EE01CCC}" type="presOf" srcId="{8BC72918-3C17-4C24-AA18-750775D1C016}" destId="{15131731-8855-48DE-B459-8036BFCA44E8}" srcOrd="0" destOrd="0" presId="urn:microsoft.com/office/officeart/2005/8/layout/vList5"/>
    <dgm:cxn modelId="{20C3CDE3-D284-46C0-89F2-3B8A1C676ECD}" srcId="{3538791B-7B3F-4645-8BEE-7050A645EA7D}" destId="{58CB1C18-8EBF-4C7E-A5B4-23B5623E78A4}" srcOrd="1" destOrd="0" parTransId="{6F3A15DC-112F-4630-837E-C0F2D64D1DCB}" sibTransId="{B6AFA3A2-1D81-4688-B7E6-8337B1D27B4C}"/>
    <dgm:cxn modelId="{38CB7CAE-7B2E-444D-B346-8CCC78FCD78F}" type="presOf" srcId="{58CB1C18-8EBF-4C7E-A5B4-23B5623E78A4}" destId="{C1FB4E69-EA04-4DF9-B537-9200D17EDAAE}" srcOrd="0" destOrd="0" presId="urn:microsoft.com/office/officeart/2005/8/layout/vList5"/>
    <dgm:cxn modelId="{D2CA1CF7-9F5A-471E-9A3D-1CEB54B97DC0}" type="presOf" srcId="{B8DF8665-37A8-40C0-803E-E4751E81D254}" destId="{ED8FB071-9D9B-4CBE-AEDD-D237792A23EF}" srcOrd="0" destOrd="0" presId="urn:microsoft.com/office/officeart/2005/8/layout/vList5"/>
    <dgm:cxn modelId="{215D9ED4-2F5B-400D-8D05-2EFDC4A14DB8}" srcId="{3538791B-7B3F-4645-8BEE-7050A645EA7D}" destId="{7341B517-4CD3-4290-B826-467C62E653A7}" srcOrd="2" destOrd="0" parTransId="{AC39F579-A8E9-4957-9AA8-DC04F13499D1}" sibTransId="{D7EB111C-D15A-441F-AD23-49EE0A2F4924}"/>
    <dgm:cxn modelId="{B583A721-0A2F-4F7F-A1D1-2F45F37D20D7}" type="presOf" srcId="{423C8D7D-A7DE-44DE-8EC7-E33C91D9E5BC}" destId="{D20184B5-3A12-44E6-85AC-C7118D5ECE81}" srcOrd="0" destOrd="0" presId="urn:microsoft.com/office/officeart/2005/8/layout/vList5"/>
    <dgm:cxn modelId="{E6E808F0-814F-4B33-B94D-4F6E78BAE077}" type="presParOf" srcId="{B0F230CF-CA08-40F1-A107-AD34C3D4F94E}" destId="{3413F590-AC47-4BC0-B1E3-8425F7103FD1}" srcOrd="0" destOrd="0" presId="urn:microsoft.com/office/officeart/2005/8/layout/vList5"/>
    <dgm:cxn modelId="{ABF800C5-8122-48F2-B404-91215F6D0675}" type="presParOf" srcId="{3413F590-AC47-4BC0-B1E3-8425F7103FD1}" destId="{D20184B5-3A12-44E6-85AC-C7118D5ECE81}" srcOrd="0" destOrd="0" presId="urn:microsoft.com/office/officeart/2005/8/layout/vList5"/>
    <dgm:cxn modelId="{BB787A7E-C154-44C3-9C11-065D99F47095}" type="presParOf" srcId="{B0F230CF-CA08-40F1-A107-AD34C3D4F94E}" destId="{09FD309E-7909-4F34-9E96-3BB8173B3B2E}" srcOrd="1" destOrd="0" presId="urn:microsoft.com/office/officeart/2005/8/layout/vList5"/>
    <dgm:cxn modelId="{67AD80E1-C730-4945-B49E-62DF69069B82}" type="presParOf" srcId="{B0F230CF-CA08-40F1-A107-AD34C3D4F94E}" destId="{D35DB92E-7582-40FF-851C-2BC319FDAC67}" srcOrd="2" destOrd="0" presId="urn:microsoft.com/office/officeart/2005/8/layout/vList5"/>
    <dgm:cxn modelId="{53C0A916-7A3F-48D0-908C-19A0C453A253}" type="presParOf" srcId="{D35DB92E-7582-40FF-851C-2BC319FDAC67}" destId="{C1FB4E69-EA04-4DF9-B537-9200D17EDAAE}" srcOrd="0" destOrd="0" presId="urn:microsoft.com/office/officeart/2005/8/layout/vList5"/>
    <dgm:cxn modelId="{7EE8F703-AE27-4E25-913B-3BE0528F5F9F}" type="presParOf" srcId="{B0F230CF-CA08-40F1-A107-AD34C3D4F94E}" destId="{1E8D8D74-3865-4D9D-9660-CF276B3CD3B6}" srcOrd="3" destOrd="0" presId="urn:microsoft.com/office/officeart/2005/8/layout/vList5"/>
    <dgm:cxn modelId="{A93ACA59-8CF7-4230-8185-8E8EC5210BA5}" type="presParOf" srcId="{B0F230CF-CA08-40F1-A107-AD34C3D4F94E}" destId="{D0762FEC-DD51-4D86-87FC-96888929FC7F}" srcOrd="4" destOrd="0" presId="urn:microsoft.com/office/officeart/2005/8/layout/vList5"/>
    <dgm:cxn modelId="{6925952F-84BB-4D67-BBF7-4692A1873B89}" type="presParOf" srcId="{D0762FEC-DD51-4D86-87FC-96888929FC7F}" destId="{DC2E2A34-F54D-4B22-BCE6-FD1A695C8FB4}" srcOrd="0" destOrd="0" presId="urn:microsoft.com/office/officeart/2005/8/layout/vList5"/>
    <dgm:cxn modelId="{4BF8C8DA-9696-4E35-ABD4-116DC4FE2C2C}" type="presParOf" srcId="{B0F230CF-CA08-40F1-A107-AD34C3D4F94E}" destId="{0E9D3E2C-6C76-4C08-BF75-3699857BEF75}" srcOrd="5" destOrd="0" presId="urn:microsoft.com/office/officeart/2005/8/layout/vList5"/>
    <dgm:cxn modelId="{B342E598-228A-4B36-A130-D40ECFB76E95}" type="presParOf" srcId="{B0F230CF-CA08-40F1-A107-AD34C3D4F94E}" destId="{B36E274F-C66C-4C0E-ADDE-47FCE220C54B}" srcOrd="6" destOrd="0" presId="urn:microsoft.com/office/officeart/2005/8/layout/vList5"/>
    <dgm:cxn modelId="{A1602C18-C5AC-423D-BA94-D958B291814D}" type="presParOf" srcId="{B36E274F-C66C-4C0E-ADDE-47FCE220C54B}" destId="{15131731-8855-48DE-B459-8036BFCA44E8}" srcOrd="0" destOrd="0" presId="urn:microsoft.com/office/officeart/2005/8/layout/vList5"/>
    <dgm:cxn modelId="{47C1AD6F-B640-4502-ACD8-8E49816B2DF9}" type="presParOf" srcId="{B0F230CF-CA08-40F1-A107-AD34C3D4F94E}" destId="{04C66F3D-4D7F-4425-985D-57ED1CA34579}" srcOrd="7" destOrd="0" presId="urn:microsoft.com/office/officeart/2005/8/layout/vList5"/>
    <dgm:cxn modelId="{2C395C69-316E-4507-82AE-7D22EDEC23D2}" type="presParOf" srcId="{B0F230CF-CA08-40F1-A107-AD34C3D4F94E}" destId="{A31BE66A-4316-4216-8482-EE0EE664479D}" srcOrd="8" destOrd="0" presId="urn:microsoft.com/office/officeart/2005/8/layout/vList5"/>
    <dgm:cxn modelId="{683D392E-D456-48E6-B503-1F552EAA6BFF}" type="presParOf" srcId="{A31BE66A-4316-4216-8482-EE0EE664479D}" destId="{ED8FB071-9D9B-4CBE-AEDD-D237792A23EF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07D07766-EBDA-4DFA-896D-80C058EDADA4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IN"/>
        </a:p>
      </dgm:t>
    </dgm:pt>
    <dgm:pt modelId="{1A5E8926-829B-4486-AEAC-26B8457F0D6D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Reduction of Risk</a:t>
          </a:r>
          <a:endParaRPr lang="en-IN" dirty="0">
            <a:solidFill>
              <a:schemeClr val="tx1"/>
            </a:solidFill>
          </a:endParaRPr>
        </a:p>
      </dgm:t>
    </dgm:pt>
    <dgm:pt modelId="{6CFFA3A4-5B00-417D-BC49-53DCC15A179B}" type="parTrans" cxnId="{0F48A89B-8246-4DA2-808A-62D0EF6E0D0F}">
      <dgm:prSet/>
      <dgm:spPr/>
      <dgm:t>
        <a:bodyPr/>
        <a:lstStyle/>
        <a:p>
          <a:endParaRPr lang="en-IN"/>
        </a:p>
      </dgm:t>
    </dgm:pt>
    <dgm:pt modelId="{331F2EDC-EA4A-4B41-8955-07A32A734A90}" type="sibTrans" cxnId="{0F48A89B-8246-4DA2-808A-62D0EF6E0D0F}">
      <dgm:prSet/>
      <dgm:spPr/>
      <dgm:t>
        <a:bodyPr/>
        <a:lstStyle/>
        <a:p>
          <a:endParaRPr lang="en-IN"/>
        </a:p>
      </dgm:t>
    </dgm:pt>
    <dgm:pt modelId="{EB077F0D-22FE-4F9C-B4E8-AE1646475787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Reduction of NPA</a:t>
          </a:r>
          <a:endParaRPr lang="en-IN" dirty="0">
            <a:solidFill>
              <a:schemeClr val="tx1"/>
            </a:solidFill>
          </a:endParaRPr>
        </a:p>
      </dgm:t>
    </dgm:pt>
    <dgm:pt modelId="{5FAB4E61-342A-4BA3-8296-90CFA333293F}" type="parTrans" cxnId="{5FD7D871-6CBF-4B32-97D2-5D63C0469F7C}">
      <dgm:prSet/>
      <dgm:spPr/>
      <dgm:t>
        <a:bodyPr/>
        <a:lstStyle/>
        <a:p>
          <a:endParaRPr lang="en-IN"/>
        </a:p>
      </dgm:t>
    </dgm:pt>
    <dgm:pt modelId="{4F4F0FC8-676B-4D05-8020-9AEDB2985730}" type="sibTrans" cxnId="{5FD7D871-6CBF-4B32-97D2-5D63C0469F7C}">
      <dgm:prSet/>
      <dgm:spPr/>
      <dgm:t>
        <a:bodyPr/>
        <a:lstStyle/>
        <a:p>
          <a:endParaRPr lang="en-IN"/>
        </a:p>
      </dgm:t>
    </dgm:pt>
    <dgm:pt modelId="{7300AACD-6540-4413-B4B6-CA14600413D4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Products offering</a:t>
          </a:r>
          <a:endParaRPr lang="en-IN" dirty="0">
            <a:solidFill>
              <a:schemeClr val="tx1"/>
            </a:solidFill>
          </a:endParaRPr>
        </a:p>
      </dgm:t>
    </dgm:pt>
    <dgm:pt modelId="{2B5C7C79-C9CE-4E42-910B-5E9B6CF1C77A}" type="parTrans" cxnId="{61966A49-A11D-4730-8AFF-47C48025D66C}">
      <dgm:prSet/>
      <dgm:spPr/>
      <dgm:t>
        <a:bodyPr/>
        <a:lstStyle/>
        <a:p>
          <a:endParaRPr lang="en-IN"/>
        </a:p>
      </dgm:t>
    </dgm:pt>
    <dgm:pt modelId="{518FD6C8-FCF5-4C19-BCEF-9B3B3253BDBA}" type="sibTrans" cxnId="{61966A49-A11D-4730-8AFF-47C48025D66C}">
      <dgm:prSet/>
      <dgm:spPr/>
      <dgm:t>
        <a:bodyPr/>
        <a:lstStyle/>
        <a:p>
          <a:endParaRPr lang="en-IN"/>
        </a:p>
      </dgm:t>
    </dgm:pt>
    <dgm:pt modelId="{E64F09BF-06B6-474D-856C-3AC30647B1A7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Deposits</a:t>
          </a:r>
          <a:endParaRPr lang="en-IN" dirty="0">
            <a:solidFill>
              <a:schemeClr val="tx1"/>
            </a:solidFill>
          </a:endParaRPr>
        </a:p>
      </dgm:t>
    </dgm:pt>
    <dgm:pt modelId="{9B32B308-AEFC-4662-9DD0-CCB68B7E672B}" type="parTrans" cxnId="{BDCA80E3-6241-4805-B941-BBC71D5DD157}">
      <dgm:prSet/>
      <dgm:spPr/>
      <dgm:t>
        <a:bodyPr/>
        <a:lstStyle/>
        <a:p>
          <a:endParaRPr lang="en-IN"/>
        </a:p>
      </dgm:t>
    </dgm:pt>
    <dgm:pt modelId="{E4981593-3898-495D-A926-00A4BA3C1FCD}" type="sibTrans" cxnId="{BDCA80E3-6241-4805-B941-BBC71D5DD157}">
      <dgm:prSet/>
      <dgm:spPr/>
      <dgm:t>
        <a:bodyPr/>
        <a:lstStyle/>
        <a:p>
          <a:endParaRPr lang="en-IN"/>
        </a:p>
      </dgm:t>
    </dgm:pt>
    <dgm:pt modelId="{7DE4F857-E507-4050-85B8-A2F4E32655BB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Loans</a:t>
          </a:r>
          <a:endParaRPr lang="en-IN" dirty="0">
            <a:solidFill>
              <a:schemeClr val="tx1"/>
            </a:solidFill>
          </a:endParaRPr>
        </a:p>
      </dgm:t>
    </dgm:pt>
    <dgm:pt modelId="{35AF3EE3-167A-4210-960B-323DD52C5BE3}" type="parTrans" cxnId="{F55D8A46-D5AB-4700-829C-9D9D1C4BFC16}">
      <dgm:prSet/>
      <dgm:spPr/>
      <dgm:t>
        <a:bodyPr/>
        <a:lstStyle/>
        <a:p>
          <a:endParaRPr lang="en-IN"/>
        </a:p>
      </dgm:t>
    </dgm:pt>
    <dgm:pt modelId="{6C89A6AC-F6DB-40C2-9B02-F2DDD90D35C6}" type="sibTrans" cxnId="{F55D8A46-D5AB-4700-829C-9D9D1C4BFC16}">
      <dgm:prSet/>
      <dgm:spPr/>
      <dgm:t>
        <a:bodyPr/>
        <a:lstStyle/>
        <a:p>
          <a:endParaRPr lang="en-IN"/>
        </a:p>
      </dgm:t>
    </dgm:pt>
    <dgm:pt modelId="{D51ED644-FE7A-4995-B1DD-F900DAF1084E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Consumer Oriented</a:t>
          </a:r>
          <a:endParaRPr lang="en-IN" dirty="0">
            <a:solidFill>
              <a:schemeClr val="tx1"/>
            </a:solidFill>
          </a:endParaRPr>
        </a:p>
      </dgm:t>
    </dgm:pt>
    <dgm:pt modelId="{F9BD1186-6ADC-41B5-A11D-9B341621F646}" type="parTrans" cxnId="{6EF49E66-80A2-4182-80FB-A16F5A53F874}">
      <dgm:prSet/>
      <dgm:spPr/>
      <dgm:t>
        <a:bodyPr/>
        <a:lstStyle/>
        <a:p>
          <a:endParaRPr lang="en-IN"/>
        </a:p>
      </dgm:t>
    </dgm:pt>
    <dgm:pt modelId="{805EA630-4208-4C30-B3C2-C6F54BC8FB4D}" type="sibTrans" cxnId="{6EF49E66-80A2-4182-80FB-A16F5A53F874}">
      <dgm:prSet/>
      <dgm:spPr/>
      <dgm:t>
        <a:bodyPr/>
        <a:lstStyle/>
        <a:p>
          <a:endParaRPr lang="en-IN"/>
        </a:p>
      </dgm:t>
    </dgm:pt>
    <dgm:pt modelId="{469A5FC8-991E-4AC3-A0BD-F85AA80FA072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Variety of Products</a:t>
          </a:r>
          <a:endParaRPr lang="en-IN" dirty="0">
            <a:solidFill>
              <a:schemeClr val="tx1"/>
            </a:solidFill>
          </a:endParaRPr>
        </a:p>
      </dgm:t>
    </dgm:pt>
    <dgm:pt modelId="{35F5D551-9342-483D-84B1-1A052E2BFEF0}" type="parTrans" cxnId="{04956A35-C69B-412A-89F9-D5C09EDEE0AA}">
      <dgm:prSet/>
      <dgm:spPr/>
      <dgm:t>
        <a:bodyPr/>
        <a:lstStyle/>
        <a:p>
          <a:endParaRPr lang="en-IN"/>
        </a:p>
      </dgm:t>
    </dgm:pt>
    <dgm:pt modelId="{B71F57C3-20C6-4EC5-B20E-512969920735}" type="sibTrans" cxnId="{04956A35-C69B-412A-89F9-D5C09EDEE0AA}">
      <dgm:prSet/>
      <dgm:spPr/>
      <dgm:t>
        <a:bodyPr/>
        <a:lstStyle/>
        <a:p>
          <a:endParaRPr lang="en-IN"/>
        </a:p>
      </dgm:t>
    </dgm:pt>
    <dgm:pt modelId="{D04C0515-0F6D-447C-A666-F8286D2AB3F6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Better Returns</a:t>
          </a:r>
          <a:endParaRPr lang="en-IN" dirty="0">
            <a:solidFill>
              <a:schemeClr val="tx1"/>
            </a:solidFill>
          </a:endParaRPr>
        </a:p>
      </dgm:t>
    </dgm:pt>
    <dgm:pt modelId="{B1E2A2C4-3D5D-47E1-88C1-3DDBBFA7F346}" type="parTrans" cxnId="{F333B06C-CA95-4DD0-A5B2-A7D0EC259497}">
      <dgm:prSet/>
      <dgm:spPr/>
      <dgm:t>
        <a:bodyPr/>
        <a:lstStyle/>
        <a:p>
          <a:endParaRPr lang="en-IN"/>
        </a:p>
      </dgm:t>
    </dgm:pt>
    <dgm:pt modelId="{0987AF5F-F2CD-442E-8EFB-5A07E592C59E}" type="sibTrans" cxnId="{F333B06C-CA95-4DD0-A5B2-A7D0EC259497}">
      <dgm:prSet/>
      <dgm:spPr/>
      <dgm:t>
        <a:bodyPr/>
        <a:lstStyle/>
        <a:p>
          <a:endParaRPr lang="en-IN"/>
        </a:p>
      </dgm:t>
    </dgm:pt>
    <dgm:pt modelId="{A4922801-6A83-473E-B3D8-79C5AD10B71B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Non Financial Services</a:t>
          </a:r>
          <a:endParaRPr lang="en-IN" dirty="0">
            <a:solidFill>
              <a:schemeClr val="tx1"/>
            </a:solidFill>
          </a:endParaRPr>
        </a:p>
      </dgm:t>
    </dgm:pt>
    <dgm:pt modelId="{94D33F7A-2CA4-4E20-BECC-74126D9C8258}" type="parTrans" cxnId="{5852945C-B2A6-4A60-B79D-483F79264741}">
      <dgm:prSet/>
      <dgm:spPr/>
      <dgm:t>
        <a:bodyPr/>
        <a:lstStyle/>
        <a:p>
          <a:endParaRPr lang="en-IN"/>
        </a:p>
      </dgm:t>
    </dgm:pt>
    <dgm:pt modelId="{A5FAC57C-62DA-45EB-9732-8090CCDF529B}" type="sibTrans" cxnId="{5852945C-B2A6-4A60-B79D-483F79264741}">
      <dgm:prSet/>
      <dgm:spPr/>
      <dgm:t>
        <a:bodyPr/>
        <a:lstStyle/>
        <a:p>
          <a:endParaRPr lang="en-IN"/>
        </a:p>
      </dgm:t>
    </dgm:pt>
    <dgm:pt modelId="{C188D5D4-C8A4-49C9-A6E5-B4CAD9AAF1F9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Utility Services</a:t>
          </a:r>
          <a:endParaRPr lang="en-IN" dirty="0">
            <a:solidFill>
              <a:schemeClr val="tx1"/>
            </a:solidFill>
          </a:endParaRPr>
        </a:p>
      </dgm:t>
    </dgm:pt>
    <dgm:pt modelId="{95E651ED-3076-45B5-B113-134BF3825F6C}" type="parTrans" cxnId="{94A90DE2-EC2F-48C7-9C99-7DF79180B1D0}">
      <dgm:prSet/>
      <dgm:spPr/>
      <dgm:t>
        <a:bodyPr/>
        <a:lstStyle/>
        <a:p>
          <a:endParaRPr lang="en-IN"/>
        </a:p>
      </dgm:t>
    </dgm:pt>
    <dgm:pt modelId="{4EE2EA89-AAF6-499D-BAC3-FD7396989719}" type="sibTrans" cxnId="{94A90DE2-EC2F-48C7-9C99-7DF79180B1D0}">
      <dgm:prSet/>
      <dgm:spPr/>
      <dgm:t>
        <a:bodyPr/>
        <a:lstStyle/>
        <a:p>
          <a:endParaRPr lang="en-IN"/>
        </a:p>
      </dgm:t>
    </dgm:pt>
    <dgm:pt modelId="{5C01C94E-98E4-4B44-9919-36752526AAFE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Technology Usage</a:t>
          </a:r>
          <a:endParaRPr lang="en-IN" dirty="0">
            <a:solidFill>
              <a:schemeClr val="tx1"/>
            </a:solidFill>
          </a:endParaRPr>
        </a:p>
      </dgm:t>
    </dgm:pt>
    <dgm:pt modelId="{819FE963-897A-456E-A244-396D0BAA068A}" type="parTrans" cxnId="{ABA6B8FD-43F9-47AB-8585-4F31969E2182}">
      <dgm:prSet/>
      <dgm:spPr/>
      <dgm:t>
        <a:bodyPr/>
        <a:lstStyle/>
        <a:p>
          <a:endParaRPr lang="en-IN"/>
        </a:p>
      </dgm:t>
    </dgm:pt>
    <dgm:pt modelId="{A52C7C9B-A40D-488A-AA7D-3042ABF8FFC4}" type="sibTrans" cxnId="{ABA6B8FD-43F9-47AB-8585-4F31969E2182}">
      <dgm:prSet/>
      <dgm:spPr/>
      <dgm:t>
        <a:bodyPr/>
        <a:lstStyle/>
        <a:p>
          <a:endParaRPr lang="en-IN"/>
        </a:p>
      </dgm:t>
    </dgm:pt>
    <dgm:pt modelId="{2F6168B8-BC76-4DCC-8358-1880038D3CAD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Value Added Services</a:t>
          </a:r>
          <a:endParaRPr lang="en-IN" dirty="0">
            <a:solidFill>
              <a:schemeClr val="tx1"/>
            </a:solidFill>
          </a:endParaRPr>
        </a:p>
      </dgm:t>
    </dgm:pt>
    <dgm:pt modelId="{2BA05EC4-9070-439A-B40A-526CA9ACBC81}" type="parTrans" cxnId="{2CD6FCF9-0D15-4CD8-AB72-47A9EECD84D5}">
      <dgm:prSet/>
      <dgm:spPr/>
      <dgm:t>
        <a:bodyPr/>
        <a:lstStyle/>
        <a:p>
          <a:endParaRPr lang="en-IN"/>
        </a:p>
      </dgm:t>
    </dgm:pt>
    <dgm:pt modelId="{DFFE20D9-6A18-4F8C-A355-E8044EBCADCF}" type="sibTrans" cxnId="{2CD6FCF9-0D15-4CD8-AB72-47A9EECD84D5}">
      <dgm:prSet/>
      <dgm:spPr/>
      <dgm:t>
        <a:bodyPr/>
        <a:lstStyle/>
        <a:p>
          <a:endParaRPr lang="en-IN"/>
        </a:p>
      </dgm:t>
    </dgm:pt>
    <dgm:pt modelId="{D9130F93-DA30-473D-A69B-9F37BBDE2B45}">
      <dgm:prSet phldrT="[Text]"/>
      <dgm:spPr/>
      <dgm:t>
        <a:bodyPr/>
        <a:lstStyle/>
        <a:p>
          <a:r>
            <a:rPr lang="en-IN" smtClean="0">
              <a:solidFill>
                <a:schemeClr val="tx1"/>
              </a:solidFill>
            </a:rPr>
            <a:t>Importance</a:t>
          </a:r>
          <a:endParaRPr lang="en-IN" dirty="0">
            <a:solidFill>
              <a:schemeClr val="tx1"/>
            </a:solidFill>
          </a:endParaRPr>
        </a:p>
      </dgm:t>
    </dgm:pt>
    <dgm:pt modelId="{66429AA6-FADD-4C8C-8AA9-A42BEE2922C7}" type="parTrans" cxnId="{A393D86A-B47C-4ED1-A288-EB0679EB8FB3}">
      <dgm:prSet/>
      <dgm:spPr/>
      <dgm:t>
        <a:bodyPr/>
        <a:lstStyle/>
        <a:p>
          <a:endParaRPr lang="en-IN"/>
        </a:p>
      </dgm:t>
    </dgm:pt>
    <dgm:pt modelId="{D759EE50-9AF1-465E-B74D-E8382FA34513}" type="sibTrans" cxnId="{A393D86A-B47C-4ED1-A288-EB0679EB8FB3}">
      <dgm:prSet/>
      <dgm:spPr/>
      <dgm:t>
        <a:bodyPr/>
        <a:lstStyle/>
        <a:p>
          <a:endParaRPr lang="en-IN"/>
        </a:p>
      </dgm:t>
    </dgm:pt>
    <dgm:pt modelId="{152257DA-7ADF-4A8C-AE77-A7DA735A9B25}" type="pres">
      <dgm:prSet presAssocID="{07D07766-EBDA-4DFA-896D-80C058EDADA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C9A2DE9D-0E66-421C-A577-E441FA3C94F0}" type="pres">
      <dgm:prSet presAssocID="{D9130F93-DA30-473D-A69B-9F37BBDE2B45}" presName="composite" presStyleCnt="0"/>
      <dgm:spPr/>
    </dgm:pt>
    <dgm:pt modelId="{390591CF-F7F0-4AE8-99C1-17118B5D9134}" type="pres">
      <dgm:prSet presAssocID="{D9130F93-DA30-473D-A69B-9F37BBDE2B45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5037CFA-50CD-44DE-ABC5-26ABD0877853}" type="pres">
      <dgm:prSet presAssocID="{D9130F93-DA30-473D-A69B-9F37BBDE2B45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EE5E9F2-CC77-4F3E-820F-783A697644DB}" type="pres">
      <dgm:prSet presAssocID="{D759EE50-9AF1-465E-B74D-E8382FA34513}" presName="space" presStyleCnt="0"/>
      <dgm:spPr/>
    </dgm:pt>
    <dgm:pt modelId="{8D59DB7F-C52F-4B11-8862-7B428FDCAB1E}" type="pres">
      <dgm:prSet presAssocID="{7300AACD-6540-4413-B4B6-CA14600413D4}" presName="composite" presStyleCnt="0"/>
      <dgm:spPr/>
    </dgm:pt>
    <dgm:pt modelId="{D519773D-4965-4CCC-AAA3-1C1EE9AA1730}" type="pres">
      <dgm:prSet presAssocID="{7300AACD-6540-4413-B4B6-CA14600413D4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92CE929-4A3D-4E4E-BF26-9BBB5BE5A7F4}" type="pres">
      <dgm:prSet presAssocID="{7300AACD-6540-4413-B4B6-CA14600413D4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495F104F-B4DB-4E3D-A292-7F48608E9933}" type="presOf" srcId="{7300AACD-6540-4413-B4B6-CA14600413D4}" destId="{D519773D-4965-4CCC-AAA3-1C1EE9AA1730}" srcOrd="0" destOrd="0" presId="urn:microsoft.com/office/officeart/2005/8/layout/hList1"/>
    <dgm:cxn modelId="{6EF49E66-80A2-4182-80FB-A16F5A53F874}" srcId="{D9130F93-DA30-473D-A69B-9F37BBDE2B45}" destId="{D51ED644-FE7A-4995-B1DD-F900DAF1084E}" srcOrd="2" destOrd="0" parTransId="{F9BD1186-6ADC-41B5-A11D-9B341621F646}" sibTransId="{805EA630-4208-4C30-B3C2-C6F54BC8FB4D}"/>
    <dgm:cxn modelId="{04956A35-C69B-412A-89F9-D5C09EDEE0AA}" srcId="{D9130F93-DA30-473D-A69B-9F37BBDE2B45}" destId="{469A5FC8-991E-4AC3-A0BD-F85AA80FA072}" srcOrd="3" destOrd="0" parTransId="{35F5D551-9342-483D-84B1-1A052E2BFEF0}" sibTransId="{B71F57C3-20C6-4EC5-B20E-512969920735}"/>
    <dgm:cxn modelId="{BDCA80E3-6241-4805-B941-BBC71D5DD157}" srcId="{7300AACD-6540-4413-B4B6-CA14600413D4}" destId="{E64F09BF-06B6-474D-856C-3AC30647B1A7}" srcOrd="0" destOrd="0" parTransId="{9B32B308-AEFC-4662-9DD0-CCB68B7E672B}" sibTransId="{E4981593-3898-495D-A926-00A4BA3C1FCD}"/>
    <dgm:cxn modelId="{39898BF3-4693-4240-9AFB-BCA22150017E}" type="presOf" srcId="{D9130F93-DA30-473D-A69B-9F37BBDE2B45}" destId="{390591CF-F7F0-4AE8-99C1-17118B5D9134}" srcOrd="0" destOrd="0" presId="urn:microsoft.com/office/officeart/2005/8/layout/hList1"/>
    <dgm:cxn modelId="{0F48A89B-8246-4DA2-808A-62D0EF6E0D0F}" srcId="{D9130F93-DA30-473D-A69B-9F37BBDE2B45}" destId="{1A5E8926-829B-4486-AEAC-26B8457F0D6D}" srcOrd="0" destOrd="0" parTransId="{6CFFA3A4-5B00-417D-BC49-53DCC15A179B}" sibTransId="{331F2EDC-EA4A-4B41-8955-07A32A734A90}"/>
    <dgm:cxn modelId="{7E27C30F-6B15-44F5-B111-E1A95E25ADF5}" type="presOf" srcId="{D04C0515-0F6D-447C-A666-F8286D2AB3F6}" destId="{B5037CFA-50CD-44DE-ABC5-26ABD0877853}" srcOrd="0" destOrd="4" presId="urn:microsoft.com/office/officeart/2005/8/layout/hList1"/>
    <dgm:cxn modelId="{7181A67C-CFFC-43CF-BEF6-C45284217103}" type="presOf" srcId="{C188D5D4-C8A4-49C9-A6E5-B4CAD9AAF1F9}" destId="{992CE929-4A3D-4E4E-BF26-9BBB5BE5A7F4}" srcOrd="0" destOrd="3" presId="urn:microsoft.com/office/officeart/2005/8/layout/hList1"/>
    <dgm:cxn modelId="{537D7FA5-3C32-4672-B28A-6819627CFCDA}" type="presOf" srcId="{EB077F0D-22FE-4F9C-B4E8-AE1646475787}" destId="{B5037CFA-50CD-44DE-ABC5-26ABD0877853}" srcOrd="0" destOrd="1" presId="urn:microsoft.com/office/officeart/2005/8/layout/hList1"/>
    <dgm:cxn modelId="{78A005CD-6735-4411-8AFB-92954C30D1D6}" type="presOf" srcId="{1A5E8926-829B-4486-AEAC-26B8457F0D6D}" destId="{B5037CFA-50CD-44DE-ABC5-26ABD0877853}" srcOrd="0" destOrd="0" presId="urn:microsoft.com/office/officeart/2005/8/layout/hList1"/>
    <dgm:cxn modelId="{61966A49-A11D-4730-8AFF-47C48025D66C}" srcId="{07D07766-EBDA-4DFA-896D-80C058EDADA4}" destId="{7300AACD-6540-4413-B4B6-CA14600413D4}" srcOrd="1" destOrd="0" parTransId="{2B5C7C79-C9CE-4E42-910B-5E9B6CF1C77A}" sibTransId="{518FD6C8-FCF5-4C19-BCEF-9B3B3253BDBA}"/>
    <dgm:cxn modelId="{A393D86A-B47C-4ED1-A288-EB0679EB8FB3}" srcId="{07D07766-EBDA-4DFA-896D-80C058EDADA4}" destId="{D9130F93-DA30-473D-A69B-9F37BBDE2B45}" srcOrd="0" destOrd="0" parTransId="{66429AA6-FADD-4C8C-8AA9-A42BEE2922C7}" sibTransId="{D759EE50-9AF1-465E-B74D-E8382FA34513}"/>
    <dgm:cxn modelId="{B1A11F59-CD11-4B42-91D1-F914BC793863}" type="presOf" srcId="{2F6168B8-BC76-4DCC-8358-1880038D3CAD}" destId="{992CE929-4A3D-4E4E-BF26-9BBB5BE5A7F4}" srcOrd="0" destOrd="5" presId="urn:microsoft.com/office/officeart/2005/8/layout/hList1"/>
    <dgm:cxn modelId="{0E9846D7-9189-485A-93F1-029B3D473E09}" type="presOf" srcId="{5C01C94E-98E4-4B44-9919-36752526AAFE}" destId="{992CE929-4A3D-4E4E-BF26-9BBB5BE5A7F4}" srcOrd="0" destOrd="4" presId="urn:microsoft.com/office/officeart/2005/8/layout/hList1"/>
    <dgm:cxn modelId="{F455CEEB-461B-4CDE-8EBA-606D5FD27376}" type="presOf" srcId="{E64F09BF-06B6-474D-856C-3AC30647B1A7}" destId="{992CE929-4A3D-4E4E-BF26-9BBB5BE5A7F4}" srcOrd="0" destOrd="0" presId="urn:microsoft.com/office/officeart/2005/8/layout/hList1"/>
    <dgm:cxn modelId="{39A5DF15-DA4B-4DD5-9574-7BD01EF10042}" type="presOf" srcId="{07D07766-EBDA-4DFA-896D-80C058EDADA4}" destId="{152257DA-7ADF-4A8C-AE77-A7DA735A9B25}" srcOrd="0" destOrd="0" presId="urn:microsoft.com/office/officeart/2005/8/layout/hList1"/>
    <dgm:cxn modelId="{EDF84D14-1A82-4187-9C19-2F24B602B98C}" type="presOf" srcId="{D51ED644-FE7A-4995-B1DD-F900DAF1084E}" destId="{B5037CFA-50CD-44DE-ABC5-26ABD0877853}" srcOrd="0" destOrd="2" presId="urn:microsoft.com/office/officeart/2005/8/layout/hList1"/>
    <dgm:cxn modelId="{3F1D782B-719B-4370-82C6-C5788EE1B92B}" type="presOf" srcId="{7DE4F857-E507-4050-85B8-A2F4E32655BB}" destId="{992CE929-4A3D-4E4E-BF26-9BBB5BE5A7F4}" srcOrd="0" destOrd="1" presId="urn:microsoft.com/office/officeart/2005/8/layout/hList1"/>
    <dgm:cxn modelId="{C0021B5C-9B09-4FDE-A52E-546B8E9EE281}" type="presOf" srcId="{A4922801-6A83-473E-B3D8-79C5AD10B71B}" destId="{992CE929-4A3D-4E4E-BF26-9BBB5BE5A7F4}" srcOrd="0" destOrd="2" presId="urn:microsoft.com/office/officeart/2005/8/layout/hList1"/>
    <dgm:cxn modelId="{94A90DE2-EC2F-48C7-9C99-7DF79180B1D0}" srcId="{7300AACD-6540-4413-B4B6-CA14600413D4}" destId="{C188D5D4-C8A4-49C9-A6E5-B4CAD9AAF1F9}" srcOrd="3" destOrd="0" parTransId="{95E651ED-3076-45B5-B113-134BF3825F6C}" sibTransId="{4EE2EA89-AAF6-499D-BAC3-FD7396989719}"/>
    <dgm:cxn modelId="{2CD6FCF9-0D15-4CD8-AB72-47A9EECD84D5}" srcId="{7300AACD-6540-4413-B4B6-CA14600413D4}" destId="{2F6168B8-BC76-4DCC-8358-1880038D3CAD}" srcOrd="5" destOrd="0" parTransId="{2BA05EC4-9070-439A-B40A-526CA9ACBC81}" sibTransId="{DFFE20D9-6A18-4F8C-A355-E8044EBCADCF}"/>
    <dgm:cxn modelId="{ABA6B8FD-43F9-47AB-8585-4F31969E2182}" srcId="{7300AACD-6540-4413-B4B6-CA14600413D4}" destId="{5C01C94E-98E4-4B44-9919-36752526AAFE}" srcOrd="4" destOrd="0" parTransId="{819FE963-897A-456E-A244-396D0BAA068A}" sibTransId="{A52C7C9B-A40D-488A-AA7D-3042ABF8FFC4}"/>
    <dgm:cxn modelId="{5852945C-B2A6-4A60-B79D-483F79264741}" srcId="{7300AACD-6540-4413-B4B6-CA14600413D4}" destId="{A4922801-6A83-473E-B3D8-79C5AD10B71B}" srcOrd="2" destOrd="0" parTransId="{94D33F7A-2CA4-4E20-BECC-74126D9C8258}" sibTransId="{A5FAC57C-62DA-45EB-9732-8090CCDF529B}"/>
    <dgm:cxn modelId="{0D33D0B9-0970-40DF-9B0F-0CB962EA1AF5}" type="presOf" srcId="{469A5FC8-991E-4AC3-A0BD-F85AA80FA072}" destId="{B5037CFA-50CD-44DE-ABC5-26ABD0877853}" srcOrd="0" destOrd="3" presId="urn:microsoft.com/office/officeart/2005/8/layout/hList1"/>
    <dgm:cxn modelId="{F333B06C-CA95-4DD0-A5B2-A7D0EC259497}" srcId="{D9130F93-DA30-473D-A69B-9F37BBDE2B45}" destId="{D04C0515-0F6D-447C-A666-F8286D2AB3F6}" srcOrd="4" destOrd="0" parTransId="{B1E2A2C4-3D5D-47E1-88C1-3DDBBFA7F346}" sibTransId="{0987AF5F-F2CD-442E-8EFB-5A07E592C59E}"/>
    <dgm:cxn modelId="{F55D8A46-D5AB-4700-829C-9D9D1C4BFC16}" srcId="{7300AACD-6540-4413-B4B6-CA14600413D4}" destId="{7DE4F857-E507-4050-85B8-A2F4E32655BB}" srcOrd="1" destOrd="0" parTransId="{35AF3EE3-167A-4210-960B-323DD52C5BE3}" sibTransId="{6C89A6AC-F6DB-40C2-9B02-F2DDD90D35C6}"/>
    <dgm:cxn modelId="{5FD7D871-6CBF-4B32-97D2-5D63C0469F7C}" srcId="{D9130F93-DA30-473D-A69B-9F37BBDE2B45}" destId="{EB077F0D-22FE-4F9C-B4E8-AE1646475787}" srcOrd="1" destOrd="0" parTransId="{5FAB4E61-342A-4BA3-8296-90CFA333293F}" sibTransId="{4F4F0FC8-676B-4D05-8020-9AEDB2985730}"/>
    <dgm:cxn modelId="{AC4F3A6B-D0AE-4764-98FD-048DCE9A8E70}" type="presParOf" srcId="{152257DA-7ADF-4A8C-AE77-A7DA735A9B25}" destId="{C9A2DE9D-0E66-421C-A577-E441FA3C94F0}" srcOrd="0" destOrd="0" presId="urn:microsoft.com/office/officeart/2005/8/layout/hList1"/>
    <dgm:cxn modelId="{0F77C26A-4758-4DF2-8A67-782E894D0C8B}" type="presParOf" srcId="{C9A2DE9D-0E66-421C-A577-E441FA3C94F0}" destId="{390591CF-F7F0-4AE8-99C1-17118B5D9134}" srcOrd="0" destOrd="0" presId="urn:microsoft.com/office/officeart/2005/8/layout/hList1"/>
    <dgm:cxn modelId="{E90DE195-3E38-48D3-B2FF-90BD057BB846}" type="presParOf" srcId="{C9A2DE9D-0E66-421C-A577-E441FA3C94F0}" destId="{B5037CFA-50CD-44DE-ABC5-26ABD0877853}" srcOrd="1" destOrd="0" presId="urn:microsoft.com/office/officeart/2005/8/layout/hList1"/>
    <dgm:cxn modelId="{80FADAC2-B09C-472B-BD2F-2F72AF3F0F86}" type="presParOf" srcId="{152257DA-7ADF-4A8C-AE77-A7DA735A9B25}" destId="{DEE5E9F2-CC77-4F3E-820F-783A697644DB}" srcOrd="1" destOrd="0" presId="urn:microsoft.com/office/officeart/2005/8/layout/hList1"/>
    <dgm:cxn modelId="{F92BD622-0BC7-47C5-8A79-2EFAFCD1B7EC}" type="presParOf" srcId="{152257DA-7ADF-4A8C-AE77-A7DA735A9B25}" destId="{8D59DB7F-C52F-4B11-8862-7B428FDCAB1E}" srcOrd="2" destOrd="0" presId="urn:microsoft.com/office/officeart/2005/8/layout/hList1"/>
    <dgm:cxn modelId="{470801A7-BFB6-47F2-9E77-62FFFE45E592}" type="presParOf" srcId="{8D59DB7F-C52F-4B11-8862-7B428FDCAB1E}" destId="{D519773D-4965-4CCC-AAA3-1C1EE9AA1730}" srcOrd="0" destOrd="0" presId="urn:microsoft.com/office/officeart/2005/8/layout/hList1"/>
    <dgm:cxn modelId="{F730C129-BC94-40CE-9A8E-1847630A08A8}" type="presParOf" srcId="{8D59DB7F-C52F-4B11-8862-7B428FDCAB1E}" destId="{992CE929-4A3D-4E4E-BF26-9BBB5BE5A7F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9BDCC901-57BA-45EC-BBEF-8D796765D300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2379C763-CB17-45BE-A3D9-37698E9AE31C}">
      <dgm:prSet custT="1"/>
      <dgm:spPr/>
      <dgm:t>
        <a:bodyPr/>
        <a:lstStyle/>
        <a:p>
          <a:pPr algn="just" rtl="0"/>
          <a:r>
            <a:rPr lang="en-IN" sz="3200" dirty="0" smtClean="0">
              <a:solidFill>
                <a:schemeClr val="tx1"/>
              </a:solidFill>
            </a:rPr>
            <a:t>Corporate banking is the tailor-made financial services that financial institutions offer to corporations in the context of corporate financing and raise capital.</a:t>
          </a:r>
          <a:endParaRPr lang="en-IN" sz="3200" dirty="0">
            <a:solidFill>
              <a:schemeClr val="tx1"/>
            </a:solidFill>
          </a:endParaRPr>
        </a:p>
      </dgm:t>
    </dgm:pt>
    <dgm:pt modelId="{E011F313-1599-4615-9F47-DBB3078988B5}" type="parTrans" cxnId="{36F5210A-E857-4E25-8F5A-20BEE956C1C5}">
      <dgm:prSet/>
      <dgm:spPr/>
      <dgm:t>
        <a:bodyPr/>
        <a:lstStyle/>
        <a:p>
          <a:endParaRPr lang="en-IN"/>
        </a:p>
      </dgm:t>
    </dgm:pt>
    <dgm:pt modelId="{20460C66-D949-499E-9A85-04E67BD907A3}" type="sibTrans" cxnId="{36F5210A-E857-4E25-8F5A-20BEE956C1C5}">
      <dgm:prSet/>
      <dgm:spPr/>
      <dgm:t>
        <a:bodyPr/>
        <a:lstStyle/>
        <a:p>
          <a:endParaRPr lang="en-IN"/>
        </a:p>
      </dgm:t>
    </dgm:pt>
    <dgm:pt modelId="{917CA454-BDDE-40E0-B21F-D7E9FCEE6033}">
      <dgm:prSet custT="1"/>
      <dgm:spPr/>
      <dgm:t>
        <a:bodyPr/>
        <a:lstStyle/>
        <a:p>
          <a:pPr algn="just" rtl="0"/>
          <a:r>
            <a:rPr lang="en-IN" sz="3200" dirty="0" smtClean="0">
              <a:solidFill>
                <a:schemeClr val="tx1"/>
              </a:solidFill>
            </a:rPr>
            <a:t>It is also referred as Wholesale Banking.</a:t>
          </a:r>
          <a:endParaRPr lang="en-IN" sz="3200" dirty="0">
            <a:solidFill>
              <a:schemeClr val="tx1"/>
            </a:solidFill>
          </a:endParaRPr>
        </a:p>
      </dgm:t>
    </dgm:pt>
    <dgm:pt modelId="{E4073114-CD14-446C-A56B-AA06F6492915}" type="parTrans" cxnId="{5D3F4E65-83E3-4703-A9BE-2CF4AF2EE75E}">
      <dgm:prSet/>
      <dgm:spPr/>
      <dgm:t>
        <a:bodyPr/>
        <a:lstStyle/>
        <a:p>
          <a:endParaRPr lang="en-IN"/>
        </a:p>
      </dgm:t>
    </dgm:pt>
    <dgm:pt modelId="{19ECAC3B-A136-4032-AF9C-4FC1E9AA7222}" type="sibTrans" cxnId="{5D3F4E65-83E3-4703-A9BE-2CF4AF2EE75E}">
      <dgm:prSet/>
      <dgm:spPr/>
      <dgm:t>
        <a:bodyPr/>
        <a:lstStyle/>
        <a:p>
          <a:endParaRPr lang="en-IN"/>
        </a:p>
      </dgm:t>
    </dgm:pt>
    <dgm:pt modelId="{81F0D691-0330-48A8-80A8-B14A3F2A3EE0}">
      <dgm:prSet custT="1"/>
      <dgm:spPr/>
      <dgm:t>
        <a:bodyPr/>
        <a:lstStyle/>
        <a:p>
          <a:pPr algn="just" rtl="0"/>
          <a:r>
            <a:rPr lang="en-IN" sz="3200" dirty="0" smtClean="0">
              <a:solidFill>
                <a:schemeClr val="tx1"/>
              </a:solidFill>
            </a:rPr>
            <a:t>Normally supply capital for business ventures &amp; construction activities on a long term basis.</a:t>
          </a:r>
          <a:endParaRPr lang="en-IN" sz="3200" dirty="0">
            <a:solidFill>
              <a:schemeClr val="tx1"/>
            </a:solidFill>
          </a:endParaRPr>
        </a:p>
      </dgm:t>
    </dgm:pt>
    <dgm:pt modelId="{B86C3E72-C800-445F-8CA3-E122C3ECC505}" type="parTrans" cxnId="{06528F12-CA44-49A6-9E09-D2E17BA3C1D5}">
      <dgm:prSet/>
      <dgm:spPr/>
      <dgm:t>
        <a:bodyPr/>
        <a:lstStyle/>
        <a:p>
          <a:endParaRPr lang="en-IN"/>
        </a:p>
      </dgm:t>
    </dgm:pt>
    <dgm:pt modelId="{82F5517C-B0B5-4253-AC1E-61772C4DBC9A}" type="sibTrans" cxnId="{06528F12-CA44-49A6-9E09-D2E17BA3C1D5}">
      <dgm:prSet/>
      <dgm:spPr/>
      <dgm:t>
        <a:bodyPr/>
        <a:lstStyle/>
        <a:p>
          <a:endParaRPr lang="en-IN"/>
        </a:p>
      </dgm:t>
    </dgm:pt>
    <dgm:pt modelId="{F5F54631-4407-4C2B-91AE-3F908687DF5D}" type="pres">
      <dgm:prSet presAssocID="{9BDCC901-57BA-45EC-BBEF-8D796765D30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EB020522-C34B-4122-A354-2A660004870F}" type="pres">
      <dgm:prSet presAssocID="{2379C763-CB17-45BE-A3D9-37698E9AE31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DA2FB6F-2410-4FDB-A585-D1674C16ECEE}" type="pres">
      <dgm:prSet presAssocID="{20460C66-D949-499E-9A85-04E67BD907A3}" presName="spacer" presStyleCnt="0"/>
      <dgm:spPr/>
    </dgm:pt>
    <dgm:pt modelId="{9E59F4C4-8C62-4C59-A23B-CB6CCC650A51}" type="pres">
      <dgm:prSet presAssocID="{917CA454-BDDE-40E0-B21F-D7E9FCEE603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31E8AD7-5E15-4D17-A5BD-CA7F36DD7F3C}" type="pres">
      <dgm:prSet presAssocID="{19ECAC3B-A136-4032-AF9C-4FC1E9AA7222}" presName="spacer" presStyleCnt="0"/>
      <dgm:spPr/>
    </dgm:pt>
    <dgm:pt modelId="{762E3916-BB35-4AFF-9DD3-97E023610966}" type="pres">
      <dgm:prSet presAssocID="{81F0D691-0330-48A8-80A8-B14A3F2A3EE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36F5210A-E857-4E25-8F5A-20BEE956C1C5}" srcId="{9BDCC901-57BA-45EC-BBEF-8D796765D300}" destId="{2379C763-CB17-45BE-A3D9-37698E9AE31C}" srcOrd="0" destOrd="0" parTransId="{E011F313-1599-4615-9F47-DBB3078988B5}" sibTransId="{20460C66-D949-499E-9A85-04E67BD907A3}"/>
    <dgm:cxn modelId="{913A5367-F49C-441F-9751-6206CC76C52B}" type="presOf" srcId="{81F0D691-0330-48A8-80A8-B14A3F2A3EE0}" destId="{762E3916-BB35-4AFF-9DD3-97E023610966}" srcOrd="0" destOrd="0" presId="urn:microsoft.com/office/officeart/2005/8/layout/vList2"/>
    <dgm:cxn modelId="{5D3F4E65-83E3-4703-A9BE-2CF4AF2EE75E}" srcId="{9BDCC901-57BA-45EC-BBEF-8D796765D300}" destId="{917CA454-BDDE-40E0-B21F-D7E9FCEE6033}" srcOrd="1" destOrd="0" parTransId="{E4073114-CD14-446C-A56B-AA06F6492915}" sibTransId="{19ECAC3B-A136-4032-AF9C-4FC1E9AA7222}"/>
    <dgm:cxn modelId="{AD2D60D4-5A54-42BF-81BB-E43BD5CAAABD}" type="presOf" srcId="{917CA454-BDDE-40E0-B21F-D7E9FCEE6033}" destId="{9E59F4C4-8C62-4C59-A23B-CB6CCC650A51}" srcOrd="0" destOrd="0" presId="urn:microsoft.com/office/officeart/2005/8/layout/vList2"/>
    <dgm:cxn modelId="{59A46961-B888-4A97-B82C-BE8B5E7A5577}" type="presOf" srcId="{2379C763-CB17-45BE-A3D9-37698E9AE31C}" destId="{EB020522-C34B-4122-A354-2A660004870F}" srcOrd="0" destOrd="0" presId="urn:microsoft.com/office/officeart/2005/8/layout/vList2"/>
    <dgm:cxn modelId="{06528F12-CA44-49A6-9E09-D2E17BA3C1D5}" srcId="{9BDCC901-57BA-45EC-BBEF-8D796765D300}" destId="{81F0D691-0330-48A8-80A8-B14A3F2A3EE0}" srcOrd="2" destOrd="0" parTransId="{B86C3E72-C800-445F-8CA3-E122C3ECC505}" sibTransId="{82F5517C-B0B5-4253-AC1E-61772C4DBC9A}"/>
    <dgm:cxn modelId="{59D43F47-3670-4781-BF9B-46E7B9952584}" type="presOf" srcId="{9BDCC901-57BA-45EC-BBEF-8D796765D300}" destId="{F5F54631-4407-4C2B-91AE-3F908687DF5D}" srcOrd="0" destOrd="0" presId="urn:microsoft.com/office/officeart/2005/8/layout/vList2"/>
    <dgm:cxn modelId="{89120929-BA24-40BA-B21A-DB0C2F487A44}" type="presParOf" srcId="{F5F54631-4407-4C2B-91AE-3F908687DF5D}" destId="{EB020522-C34B-4122-A354-2A660004870F}" srcOrd="0" destOrd="0" presId="urn:microsoft.com/office/officeart/2005/8/layout/vList2"/>
    <dgm:cxn modelId="{3D1204CD-2223-4167-9CFE-C3769839C88A}" type="presParOf" srcId="{F5F54631-4407-4C2B-91AE-3F908687DF5D}" destId="{8DA2FB6F-2410-4FDB-A585-D1674C16ECEE}" srcOrd="1" destOrd="0" presId="urn:microsoft.com/office/officeart/2005/8/layout/vList2"/>
    <dgm:cxn modelId="{70B5C064-FB21-47DB-A201-81DFDAEB794E}" type="presParOf" srcId="{F5F54631-4407-4C2B-91AE-3F908687DF5D}" destId="{9E59F4C4-8C62-4C59-A23B-CB6CCC650A51}" srcOrd="2" destOrd="0" presId="urn:microsoft.com/office/officeart/2005/8/layout/vList2"/>
    <dgm:cxn modelId="{26C121CA-EFC7-4A68-9177-05B6887B4CD0}" type="presParOf" srcId="{F5F54631-4407-4C2B-91AE-3F908687DF5D}" destId="{E31E8AD7-5E15-4D17-A5BD-CA7F36DD7F3C}" srcOrd="3" destOrd="0" presId="urn:microsoft.com/office/officeart/2005/8/layout/vList2"/>
    <dgm:cxn modelId="{ADDE3A1D-D0B7-43C3-BF90-C9816E667D64}" type="presParOf" srcId="{F5F54631-4407-4C2B-91AE-3F908687DF5D}" destId="{762E3916-BB35-4AFF-9DD3-97E02361096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DED22F55-AC2D-4939-AA86-2B9C8802862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0351ABAF-AD4C-4828-86A9-B41036373882}">
      <dgm:prSet phldrT="[Text]"/>
      <dgm:spPr/>
      <dgm:t>
        <a:bodyPr/>
        <a:lstStyle/>
        <a:p>
          <a:r>
            <a:rPr lang="en-IN" dirty="0" smtClean="0"/>
            <a:t>Corporate Banking Services</a:t>
          </a:r>
          <a:endParaRPr lang="en-IN" dirty="0"/>
        </a:p>
      </dgm:t>
    </dgm:pt>
    <dgm:pt modelId="{7311E43F-6CE8-46F8-87E0-3FE26F851A59}" type="parTrans" cxnId="{1DC3B87E-37D2-4124-9192-C270560E8A8B}">
      <dgm:prSet/>
      <dgm:spPr/>
      <dgm:t>
        <a:bodyPr/>
        <a:lstStyle/>
        <a:p>
          <a:endParaRPr lang="en-IN"/>
        </a:p>
      </dgm:t>
    </dgm:pt>
    <dgm:pt modelId="{D9E2BF11-CE25-4CF6-A231-66C9D1BD7C7A}" type="sibTrans" cxnId="{1DC3B87E-37D2-4124-9192-C270560E8A8B}">
      <dgm:prSet/>
      <dgm:spPr/>
      <dgm:t>
        <a:bodyPr/>
        <a:lstStyle/>
        <a:p>
          <a:endParaRPr lang="en-IN"/>
        </a:p>
      </dgm:t>
    </dgm:pt>
    <dgm:pt modelId="{EC68392E-67DD-45FA-AFEB-1AD341CD9D09}">
      <dgm:prSet phldrT="[Text]"/>
      <dgm:spPr/>
      <dgm:t>
        <a:bodyPr/>
        <a:lstStyle/>
        <a:p>
          <a:r>
            <a:rPr lang="en-IN" dirty="0" smtClean="0"/>
            <a:t>Traditional Finance </a:t>
          </a:r>
          <a:endParaRPr lang="en-IN" dirty="0"/>
        </a:p>
      </dgm:t>
    </dgm:pt>
    <dgm:pt modelId="{555C672B-61AD-44D9-9CF4-3F27344C69E4}" type="parTrans" cxnId="{070CE0A6-75B9-4F62-87A7-14D84700C665}">
      <dgm:prSet/>
      <dgm:spPr/>
      <dgm:t>
        <a:bodyPr/>
        <a:lstStyle/>
        <a:p>
          <a:endParaRPr lang="en-IN"/>
        </a:p>
      </dgm:t>
    </dgm:pt>
    <dgm:pt modelId="{58B91146-FFE1-4A75-8DFC-DD13B8959AE3}" type="sibTrans" cxnId="{070CE0A6-75B9-4F62-87A7-14D84700C665}">
      <dgm:prSet/>
      <dgm:spPr/>
      <dgm:t>
        <a:bodyPr/>
        <a:lstStyle/>
        <a:p>
          <a:endParaRPr lang="en-IN"/>
        </a:p>
      </dgm:t>
    </dgm:pt>
    <dgm:pt modelId="{D1183D6E-E62B-4333-A308-0A09F64BE06F}">
      <dgm:prSet phldrT="[Text]"/>
      <dgm:spPr/>
      <dgm:t>
        <a:bodyPr/>
        <a:lstStyle/>
        <a:p>
          <a:r>
            <a:rPr lang="en-IN" dirty="0" smtClean="0"/>
            <a:t>Term Loans</a:t>
          </a:r>
          <a:endParaRPr lang="en-IN" dirty="0"/>
        </a:p>
      </dgm:t>
    </dgm:pt>
    <dgm:pt modelId="{E5A7486E-45A6-48F5-96A8-BE11B442B3D4}" type="parTrans" cxnId="{EE359537-056F-4332-9FC8-E1649E2F6D88}">
      <dgm:prSet/>
      <dgm:spPr/>
      <dgm:t>
        <a:bodyPr/>
        <a:lstStyle/>
        <a:p>
          <a:endParaRPr lang="en-IN"/>
        </a:p>
      </dgm:t>
    </dgm:pt>
    <dgm:pt modelId="{7A8283D5-A9A6-4A78-8BF1-DFC70377D1A0}" type="sibTrans" cxnId="{EE359537-056F-4332-9FC8-E1649E2F6D88}">
      <dgm:prSet/>
      <dgm:spPr/>
      <dgm:t>
        <a:bodyPr/>
        <a:lstStyle/>
        <a:p>
          <a:endParaRPr lang="en-IN"/>
        </a:p>
      </dgm:t>
    </dgm:pt>
    <dgm:pt modelId="{3A264974-A3F3-4139-916E-543038A8D851}">
      <dgm:prSet phldrT="[Text]"/>
      <dgm:spPr/>
      <dgm:t>
        <a:bodyPr/>
        <a:lstStyle/>
        <a:p>
          <a:r>
            <a:rPr lang="en-IN" dirty="0" smtClean="0"/>
            <a:t>Bank Guarantees </a:t>
          </a:r>
          <a:endParaRPr lang="en-IN" dirty="0"/>
        </a:p>
      </dgm:t>
    </dgm:pt>
    <dgm:pt modelId="{9C96F4E7-7634-475F-9D44-AF32D4913F6D}" type="parTrans" cxnId="{079FC790-05DC-40DE-B9A6-52B6907765CE}">
      <dgm:prSet/>
      <dgm:spPr/>
      <dgm:t>
        <a:bodyPr/>
        <a:lstStyle/>
        <a:p>
          <a:endParaRPr lang="en-IN"/>
        </a:p>
      </dgm:t>
    </dgm:pt>
    <dgm:pt modelId="{172E5A1C-95F8-4682-9300-8EB67D03C74A}" type="sibTrans" cxnId="{079FC790-05DC-40DE-B9A6-52B6907765CE}">
      <dgm:prSet/>
      <dgm:spPr/>
      <dgm:t>
        <a:bodyPr/>
        <a:lstStyle/>
        <a:p>
          <a:endParaRPr lang="en-IN"/>
        </a:p>
      </dgm:t>
    </dgm:pt>
    <dgm:pt modelId="{213F979A-E85B-4E23-BB96-2980679B09CB}">
      <dgm:prSet phldrT="[Text]"/>
      <dgm:spPr/>
      <dgm:t>
        <a:bodyPr/>
        <a:lstStyle/>
        <a:p>
          <a:r>
            <a:rPr lang="en-IN" dirty="0" smtClean="0"/>
            <a:t>Modern Services</a:t>
          </a:r>
          <a:endParaRPr lang="en-IN" dirty="0"/>
        </a:p>
      </dgm:t>
    </dgm:pt>
    <dgm:pt modelId="{0B01CC6F-9696-473B-BD0F-B157B15A9ECA}" type="parTrans" cxnId="{FC2508C1-6158-497A-A2D6-C84B75FCF2EE}">
      <dgm:prSet/>
      <dgm:spPr/>
      <dgm:t>
        <a:bodyPr/>
        <a:lstStyle/>
        <a:p>
          <a:endParaRPr lang="en-IN"/>
        </a:p>
      </dgm:t>
    </dgm:pt>
    <dgm:pt modelId="{EDF00A82-7668-4E64-81F2-3A62842F9572}" type="sibTrans" cxnId="{FC2508C1-6158-497A-A2D6-C84B75FCF2EE}">
      <dgm:prSet/>
      <dgm:spPr/>
      <dgm:t>
        <a:bodyPr/>
        <a:lstStyle/>
        <a:p>
          <a:endParaRPr lang="en-IN"/>
        </a:p>
      </dgm:t>
    </dgm:pt>
    <dgm:pt modelId="{5AE494A6-80E8-447D-9972-5576323CD067}">
      <dgm:prSet phldrT="[Text]"/>
      <dgm:spPr/>
      <dgm:t>
        <a:bodyPr/>
        <a:lstStyle/>
        <a:p>
          <a:r>
            <a:rPr lang="en-IN" dirty="0" smtClean="0"/>
            <a:t>Funding</a:t>
          </a:r>
          <a:endParaRPr lang="en-IN" dirty="0"/>
        </a:p>
      </dgm:t>
    </dgm:pt>
    <dgm:pt modelId="{E33CCF89-1D8A-463E-884F-88B5734366B9}" type="parTrans" cxnId="{E020A5E7-1662-4B7F-BA08-12A745D7F819}">
      <dgm:prSet/>
      <dgm:spPr/>
      <dgm:t>
        <a:bodyPr/>
        <a:lstStyle/>
        <a:p>
          <a:endParaRPr lang="en-IN"/>
        </a:p>
      </dgm:t>
    </dgm:pt>
    <dgm:pt modelId="{861F8AA3-4109-4048-98C2-94415D4DEAE8}" type="sibTrans" cxnId="{E020A5E7-1662-4B7F-BA08-12A745D7F819}">
      <dgm:prSet/>
      <dgm:spPr/>
      <dgm:t>
        <a:bodyPr/>
        <a:lstStyle/>
        <a:p>
          <a:endParaRPr lang="en-IN"/>
        </a:p>
      </dgm:t>
    </dgm:pt>
    <dgm:pt modelId="{CDC9789F-3D44-420B-ADF8-9C3E5142CAD5}">
      <dgm:prSet phldrT="[Text]"/>
      <dgm:spPr/>
      <dgm:t>
        <a:bodyPr/>
        <a:lstStyle/>
        <a:p>
          <a:r>
            <a:rPr lang="en-IN" dirty="0" smtClean="0"/>
            <a:t>Working Capital </a:t>
          </a:r>
          <a:endParaRPr lang="en-IN" dirty="0"/>
        </a:p>
      </dgm:t>
    </dgm:pt>
    <dgm:pt modelId="{2A10B442-CB3C-41D8-8D45-E78108B226B6}" type="parTrans" cxnId="{4547979F-3DA0-45AC-B85F-915BB1ABEB7C}">
      <dgm:prSet/>
      <dgm:spPr/>
      <dgm:t>
        <a:bodyPr/>
        <a:lstStyle/>
        <a:p>
          <a:endParaRPr lang="en-IN"/>
        </a:p>
      </dgm:t>
    </dgm:pt>
    <dgm:pt modelId="{62197921-8883-4A06-A82D-46372C661287}" type="sibTrans" cxnId="{4547979F-3DA0-45AC-B85F-915BB1ABEB7C}">
      <dgm:prSet/>
      <dgm:spPr/>
      <dgm:t>
        <a:bodyPr/>
        <a:lstStyle/>
        <a:p>
          <a:endParaRPr lang="en-IN"/>
        </a:p>
      </dgm:t>
    </dgm:pt>
    <dgm:pt modelId="{C7D8AF93-B2BA-44F4-805E-1032A2375511}">
      <dgm:prSet phldrT="[Text]"/>
      <dgm:spPr/>
      <dgm:t>
        <a:bodyPr/>
        <a:lstStyle/>
        <a:p>
          <a:r>
            <a:rPr lang="en-IN" dirty="0" smtClean="0"/>
            <a:t>Non Funding</a:t>
          </a:r>
          <a:endParaRPr lang="en-IN" dirty="0"/>
        </a:p>
      </dgm:t>
    </dgm:pt>
    <dgm:pt modelId="{D15A501A-AEA5-4FFF-8661-F1CF780520C6}" type="parTrans" cxnId="{10A6D31F-7D8D-468E-BAF5-10106C72B69B}">
      <dgm:prSet/>
      <dgm:spPr/>
      <dgm:t>
        <a:bodyPr/>
        <a:lstStyle/>
        <a:p>
          <a:endParaRPr lang="en-IN"/>
        </a:p>
      </dgm:t>
    </dgm:pt>
    <dgm:pt modelId="{5E32FDBA-8F1C-4C8F-AEEC-4E19447BC7E0}" type="sibTrans" cxnId="{10A6D31F-7D8D-468E-BAF5-10106C72B69B}">
      <dgm:prSet/>
      <dgm:spPr/>
      <dgm:t>
        <a:bodyPr/>
        <a:lstStyle/>
        <a:p>
          <a:endParaRPr lang="en-IN"/>
        </a:p>
      </dgm:t>
    </dgm:pt>
    <dgm:pt modelId="{B7005C3F-BFC3-44B6-BA24-92933CD19104}" type="pres">
      <dgm:prSet presAssocID="{DED22F55-AC2D-4939-AA86-2B9C8802862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IN"/>
        </a:p>
      </dgm:t>
    </dgm:pt>
    <dgm:pt modelId="{8CAA3886-66E0-4451-809C-FC1AC441F52F}" type="pres">
      <dgm:prSet presAssocID="{0351ABAF-AD4C-4828-86A9-B41036373882}" presName="hierRoot1" presStyleCnt="0"/>
      <dgm:spPr/>
    </dgm:pt>
    <dgm:pt modelId="{28C737B5-7691-4C41-A90E-D6C69F7842F6}" type="pres">
      <dgm:prSet presAssocID="{0351ABAF-AD4C-4828-86A9-B41036373882}" presName="composite" presStyleCnt="0"/>
      <dgm:spPr/>
    </dgm:pt>
    <dgm:pt modelId="{613EFFE7-94E7-4EAB-9048-E7B2563DE985}" type="pres">
      <dgm:prSet presAssocID="{0351ABAF-AD4C-4828-86A9-B41036373882}" presName="background" presStyleLbl="node0" presStyleIdx="0" presStyleCnt="1"/>
      <dgm:spPr/>
    </dgm:pt>
    <dgm:pt modelId="{B5966A0A-902C-423B-B8F3-059BB2D803B5}" type="pres">
      <dgm:prSet presAssocID="{0351ABAF-AD4C-4828-86A9-B41036373882}" presName="text" presStyleLbl="fgAcc0" presStyleIdx="0" presStyleCnt="1" custLinFactY="-49574" custLinFactNeighborX="-8349" custLinFactNeighborY="-100000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D10AF21E-1F71-44BB-AEED-B2C39BEAF36F}" type="pres">
      <dgm:prSet presAssocID="{0351ABAF-AD4C-4828-86A9-B41036373882}" presName="hierChild2" presStyleCnt="0"/>
      <dgm:spPr/>
    </dgm:pt>
    <dgm:pt modelId="{B6C1CADA-D8C4-4FC1-9381-CA84EAA6715B}" type="pres">
      <dgm:prSet presAssocID="{555C672B-61AD-44D9-9CF4-3F27344C69E4}" presName="Name10" presStyleLbl="parChTrans1D2" presStyleIdx="0" presStyleCnt="2"/>
      <dgm:spPr/>
      <dgm:t>
        <a:bodyPr/>
        <a:lstStyle/>
        <a:p>
          <a:endParaRPr lang="en-IN"/>
        </a:p>
      </dgm:t>
    </dgm:pt>
    <dgm:pt modelId="{ACE4CE52-0441-4252-8094-7E7199A1AFAC}" type="pres">
      <dgm:prSet presAssocID="{EC68392E-67DD-45FA-AFEB-1AD341CD9D09}" presName="hierRoot2" presStyleCnt="0"/>
      <dgm:spPr/>
    </dgm:pt>
    <dgm:pt modelId="{89418C1D-BDB2-4A67-9E50-8F36706F0251}" type="pres">
      <dgm:prSet presAssocID="{EC68392E-67DD-45FA-AFEB-1AD341CD9D09}" presName="composite2" presStyleCnt="0"/>
      <dgm:spPr/>
    </dgm:pt>
    <dgm:pt modelId="{E848664C-C278-41CB-AF66-B2925F9ABCB2}" type="pres">
      <dgm:prSet presAssocID="{EC68392E-67DD-45FA-AFEB-1AD341CD9D09}" presName="background2" presStyleLbl="node2" presStyleIdx="0" presStyleCnt="2"/>
      <dgm:spPr/>
    </dgm:pt>
    <dgm:pt modelId="{052A0A2E-6973-40CB-9BCD-44986558673E}" type="pres">
      <dgm:prSet presAssocID="{EC68392E-67DD-45FA-AFEB-1AD341CD9D09}" presName="text2" presStyleLbl="fgAcc2" presStyleIdx="0" presStyleCnt="2" custLinFactY="-20277" custLinFactNeighborX="-61267" custLinFactNeighborY="-100000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026BB847-E89D-4FFC-9AD0-E1A42D3B2E08}" type="pres">
      <dgm:prSet presAssocID="{EC68392E-67DD-45FA-AFEB-1AD341CD9D09}" presName="hierChild3" presStyleCnt="0"/>
      <dgm:spPr/>
    </dgm:pt>
    <dgm:pt modelId="{02355DD0-8A7A-4B93-B2BC-708F92F28CCF}" type="pres">
      <dgm:prSet presAssocID="{E5A7486E-45A6-48F5-96A8-BE11B442B3D4}" presName="Name17" presStyleLbl="parChTrans1D3" presStyleIdx="0" presStyleCnt="5"/>
      <dgm:spPr/>
      <dgm:t>
        <a:bodyPr/>
        <a:lstStyle/>
        <a:p>
          <a:endParaRPr lang="en-IN"/>
        </a:p>
      </dgm:t>
    </dgm:pt>
    <dgm:pt modelId="{3C0C012F-7452-4766-AB37-C53A848A92E5}" type="pres">
      <dgm:prSet presAssocID="{D1183D6E-E62B-4333-A308-0A09F64BE06F}" presName="hierRoot3" presStyleCnt="0"/>
      <dgm:spPr/>
    </dgm:pt>
    <dgm:pt modelId="{8B3465CE-527C-402B-AF16-93DD43FB9DB0}" type="pres">
      <dgm:prSet presAssocID="{D1183D6E-E62B-4333-A308-0A09F64BE06F}" presName="composite3" presStyleCnt="0"/>
      <dgm:spPr/>
    </dgm:pt>
    <dgm:pt modelId="{FF2542AB-8358-46BF-8937-6D4F6FF18E61}" type="pres">
      <dgm:prSet presAssocID="{D1183D6E-E62B-4333-A308-0A09F64BE06F}" presName="background3" presStyleLbl="node3" presStyleIdx="0" presStyleCnt="5"/>
      <dgm:spPr/>
    </dgm:pt>
    <dgm:pt modelId="{CE5853D2-2B44-4A2F-ABE5-0D20ED356164}" type="pres">
      <dgm:prSet presAssocID="{D1183D6E-E62B-4333-A308-0A09F64BE06F}" presName="text3" presStyleLbl="fgAcc3" presStyleIdx="0" presStyleCnt="5" custLinFactNeighborX="-5757" custLinFactNeighborY="-99735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6885C152-B8D4-4224-9D8B-AB2477DDB9C5}" type="pres">
      <dgm:prSet presAssocID="{D1183D6E-E62B-4333-A308-0A09F64BE06F}" presName="hierChild4" presStyleCnt="0"/>
      <dgm:spPr/>
    </dgm:pt>
    <dgm:pt modelId="{3DA0A522-9197-4BB0-AB7C-5311EE911DE0}" type="pres">
      <dgm:prSet presAssocID="{2A10B442-CB3C-41D8-8D45-E78108B226B6}" presName="Name17" presStyleLbl="parChTrans1D3" presStyleIdx="1" presStyleCnt="5"/>
      <dgm:spPr/>
      <dgm:t>
        <a:bodyPr/>
        <a:lstStyle/>
        <a:p>
          <a:endParaRPr lang="en-IN"/>
        </a:p>
      </dgm:t>
    </dgm:pt>
    <dgm:pt modelId="{8A059F1E-8E61-433D-8B66-EB9D7DAB654D}" type="pres">
      <dgm:prSet presAssocID="{CDC9789F-3D44-420B-ADF8-9C3E5142CAD5}" presName="hierRoot3" presStyleCnt="0"/>
      <dgm:spPr/>
    </dgm:pt>
    <dgm:pt modelId="{A3F0D148-DBD5-48DF-A8F7-790B13182986}" type="pres">
      <dgm:prSet presAssocID="{CDC9789F-3D44-420B-ADF8-9C3E5142CAD5}" presName="composite3" presStyleCnt="0"/>
      <dgm:spPr/>
    </dgm:pt>
    <dgm:pt modelId="{A0749259-3710-47E6-906F-E4387B263C35}" type="pres">
      <dgm:prSet presAssocID="{CDC9789F-3D44-420B-ADF8-9C3E5142CAD5}" presName="background3" presStyleLbl="node3" presStyleIdx="1" presStyleCnt="5"/>
      <dgm:spPr/>
    </dgm:pt>
    <dgm:pt modelId="{BBA7DD3C-225A-4263-A1E1-87E03DEFA941}" type="pres">
      <dgm:prSet presAssocID="{CDC9789F-3D44-420B-ADF8-9C3E5142CAD5}" presName="text3" presStyleLbl="fgAcc3" presStyleIdx="1" presStyleCnt="5" custLinFactNeighborX="-5673" custLinFactNeighborY="-99735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CA23483A-26CE-4E23-86C0-0EECA7205D78}" type="pres">
      <dgm:prSet presAssocID="{CDC9789F-3D44-420B-ADF8-9C3E5142CAD5}" presName="hierChild4" presStyleCnt="0"/>
      <dgm:spPr/>
    </dgm:pt>
    <dgm:pt modelId="{558BDBFA-0A7A-424F-B04D-B03FF3C51ADF}" type="pres">
      <dgm:prSet presAssocID="{9C96F4E7-7634-475F-9D44-AF32D4913F6D}" presName="Name17" presStyleLbl="parChTrans1D3" presStyleIdx="2" presStyleCnt="5"/>
      <dgm:spPr/>
      <dgm:t>
        <a:bodyPr/>
        <a:lstStyle/>
        <a:p>
          <a:endParaRPr lang="en-IN"/>
        </a:p>
      </dgm:t>
    </dgm:pt>
    <dgm:pt modelId="{28BFC572-73FE-402B-9E6D-ADF050C3CCC3}" type="pres">
      <dgm:prSet presAssocID="{3A264974-A3F3-4139-916E-543038A8D851}" presName="hierRoot3" presStyleCnt="0"/>
      <dgm:spPr/>
    </dgm:pt>
    <dgm:pt modelId="{923D258E-11C5-4654-B88C-BDB7D4B5E06C}" type="pres">
      <dgm:prSet presAssocID="{3A264974-A3F3-4139-916E-543038A8D851}" presName="composite3" presStyleCnt="0"/>
      <dgm:spPr/>
    </dgm:pt>
    <dgm:pt modelId="{812C3E3B-9E3A-4BE6-9351-D993206A4F09}" type="pres">
      <dgm:prSet presAssocID="{3A264974-A3F3-4139-916E-543038A8D851}" presName="background3" presStyleLbl="node3" presStyleIdx="2" presStyleCnt="5"/>
      <dgm:spPr/>
    </dgm:pt>
    <dgm:pt modelId="{6584ABA5-DE34-48C6-8679-1F3213FCB379}" type="pres">
      <dgm:prSet presAssocID="{3A264974-A3F3-4139-916E-543038A8D851}" presName="text3" presStyleLbl="fgAcc3" presStyleIdx="2" presStyleCnt="5" custLinFactNeighborX="-11149" custLinFactNeighborY="-99735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2884BB14-2988-4E23-A40F-78C3EDF5ACE0}" type="pres">
      <dgm:prSet presAssocID="{3A264974-A3F3-4139-916E-543038A8D851}" presName="hierChild4" presStyleCnt="0"/>
      <dgm:spPr/>
    </dgm:pt>
    <dgm:pt modelId="{4D1281AF-B2EE-4DEE-9DDA-5A1345E6D54E}" type="pres">
      <dgm:prSet presAssocID="{0B01CC6F-9696-473B-BD0F-B157B15A9ECA}" presName="Name10" presStyleLbl="parChTrans1D2" presStyleIdx="1" presStyleCnt="2"/>
      <dgm:spPr/>
      <dgm:t>
        <a:bodyPr/>
        <a:lstStyle/>
        <a:p>
          <a:endParaRPr lang="en-IN"/>
        </a:p>
      </dgm:t>
    </dgm:pt>
    <dgm:pt modelId="{F4C45673-5A83-4A5E-AB58-486C35254F06}" type="pres">
      <dgm:prSet presAssocID="{213F979A-E85B-4E23-BB96-2980679B09CB}" presName="hierRoot2" presStyleCnt="0"/>
      <dgm:spPr/>
    </dgm:pt>
    <dgm:pt modelId="{EEB6CB11-93BB-4E25-8794-A1098C9E8BAA}" type="pres">
      <dgm:prSet presAssocID="{213F979A-E85B-4E23-BB96-2980679B09CB}" presName="composite2" presStyleCnt="0"/>
      <dgm:spPr/>
    </dgm:pt>
    <dgm:pt modelId="{4DD36C8C-170B-4564-B4C1-CA4245A0D88A}" type="pres">
      <dgm:prSet presAssocID="{213F979A-E85B-4E23-BB96-2980679B09CB}" presName="background2" presStyleLbl="node2" presStyleIdx="1" presStyleCnt="2"/>
      <dgm:spPr/>
    </dgm:pt>
    <dgm:pt modelId="{5B19938D-FE2A-44CD-80E9-E9E79F536CEF}" type="pres">
      <dgm:prSet presAssocID="{213F979A-E85B-4E23-BB96-2980679B09CB}" presName="text2" presStyleLbl="fgAcc2" presStyleIdx="1" presStyleCnt="2" custLinFactY="-20277" custLinFactNeighborX="16773" custLinFactNeighborY="-100000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AE535FA3-D8F7-4BFC-8BF0-2F62EC842C93}" type="pres">
      <dgm:prSet presAssocID="{213F979A-E85B-4E23-BB96-2980679B09CB}" presName="hierChild3" presStyleCnt="0"/>
      <dgm:spPr/>
    </dgm:pt>
    <dgm:pt modelId="{C68D341A-6ACA-484B-BBC5-034D9FECF626}" type="pres">
      <dgm:prSet presAssocID="{E33CCF89-1D8A-463E-884F-88B5734366B9}" presName="Name17" presStyleLbl="parChTrans1D3" presStyleIdx="3" presStyleCnt="5"/>
      <dgm:spPr/>
      <dgm:t>
        <a:bodyPr/>
        <a:lstStyle/>
        <a:p>
          <a:endParaRPr lang="en-IN"/>
        </a:p>
      </dgm:t>
    </dgm:pt>
    <dgm:pt modelId="{F918C1F8-1460-4C45-AB77-2212D8F882AB}" type="pres">
      <dgm:prSet presAssocID="{5AE494A6-80E8-447D-9972-5576323CD067}" presName="hierRoot3" presStyleCnt="0"/>
      <dgm:spPr/>
    </dgm:pt>
    <dgm:pt modelId="{08BBF050-8C96-4C07-85BD-61E9EB41D261}" type="pres">
      <dgm:prSet presAssocID="{5AE494A6-80E8-447D-9972-5576323CD067}" presName="composite3" presStyleCnt="0"/>
      <dgm:spPr/>
    </dgm:pt>
    <dgm:pt modelId="{9C485E81-8C1A-40F3-B779-2D5D81FB6BC6}" type="pres">
      <dgm:prSet presAssocID="{5AE494A6-80E8-447D-9972-5576323CD067}" presName="background3" presStyleLbl="node3" presStyleIdx="3" presStyleCnt="5"/>
      <dgm:spPr/>
    </dgm:pt>
    <dgm:pt modelId="{C51B7DB3-B0DD-4B15-9BF1-06D347078A21}" type="pres">
      <dgm:prSet presAssocID="{5AE494A6-80E8-447D-9972-5576323CD067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306F5CE0-9A03-4916-A3CE-66A172ECD50A}" type="pres">
      <dgm:prSet presAssocID="{5AE494A6-80E8-447D-9972-5576323CD067}" presName="hierChild4" presStyleCnt="0"/>
      <dgm:spPr/>
    </dgm:pt>
    <dgm:pt modelId="{A6D2C3EA-45CD-49DD-A5BE-79D49C59063E}" type="pres">
      <dgm:prSet presAssocID="{D15A501A-AEA5-4FFF-8661-F1CF780520C6}" presName="Name17" presStyleLbl="parChTrans1D3" presStyleIdx="4" presStyleCnt="5"/>
      <dgm:spPr/>
      <dgm:t>
        <a:bodyPr/>
        <a:lstStyle/>
        <a:p>
          <a:endParaRPr lang="en-IN"/>
        </a:p>
      </dgm:t>
    </dgm:pt>
    <dgm:pt modelId="{4965A358-7D58-41DC-BB62-CB709238AC3D}" type="pres">
      <dgm:prSet presAssocID="{C7D8AF93-B2BA-44F4-805E-1032A2375511}" presName="hierRoot3" presStyleCnt="0"/>
      <dgm:spPr/>
    </dgm:pt>
    <dgm:pt modelId="{7A167E90-9A0C-46BC-9D40-EBECD6CF9C0F}" type="pres">
      <dgm:prSet presAssocID="{C7D8AF93-B2BA-44F4-805E-1032A2375511}" presName="composite3" presStyleCnt="0"/>
      <dgm:spPr/>
    </dgm:pt>
    <dgm:pt modelId="{18BB67C7-8375-485E-81BC-F67AC1FA598B}" type="pres">
      <dgm:prSet presAssocID="{C7D8AF93-B2BA-44F4-805E-1032A2375511}" presName="background3" presStyleLbl="node3" presStyleIdx="4" presStyleCnt="5"/>
      <dgm:spPr/>
    </dgm:pt>
    <dgm:pt modelId="{47410F70-AD47-4E93-BB14-745EF6F13062}" type="pres">
      <dgm:prSet presAssocID="{C7D8AF93-B2BA-44F4-805E-1032A2375511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5210257A-7620-4AED-8708-56C561873387}" type="pres">
      <dgm:prSet presAssocID="{C7D8AF93-B2BA-44F4-805E-1032A2375511}" presName="hierChild4" presStyleCnt="0"/>
      <dgm:spPr/>
    </dgm:pt>
  </dgm:ptLst>
  <dgm:cxnLst>
    <dgm:cxn modelId="{079FC790-05DC-40DE-B9A6-52B6907765CE}" srcId="{EC68392E-67DD-45FA-AFEB-1AD341CD9D09}" destId="{3A264974-A3F3-4139-916E-543038A8D851}" srcOrd="2" destOrd="0" parTransId="{9C96F4E7-7634-475F-9D44-AF32D4913F6D}" sibTransId="{172E5A1C-95F8-4682-9300-8EB67D03C74A}"/>
    <dgm:cxn modelId="{E020A5E7-1662-4B7F-BA08-12A745D7F819}" srcId="{213F979A-E85B-4E23-BB96-2980679B09CB}" destId="{5AE494A6-80E8-447D-9972-5576323CD067}" srcOrd="0" destOrd="0" parTransId="{E33CCF89-1D8A-463E-884F-88B5734366B9}" sibTransId="{861F8AA3-4109-4048-98C2-94415D4DEAE8}"/>
    <dgm:cxn modelId="{68DE4703-849D-414C-9637-D83438CF16C2}" type="presOf" srcId="{0351ABAF-AD4C-4828-86A9-B41036373882}" destId="{B5966A0A-902C-423B-B8F3-059BB2D803B5}" srcOrd="0" destOrd="0" presId="urn:microsoft.com/office/officeart/2005/8/layout/hierarchy1"/>
    <dgm:cxn modelId="{90EE59DB-95A3-4F34-94E0-A6D019E2FE9B}" type="presOf" srcId="{C7D8AF93-B2BA-44F4-805E-1032A2375511}" destId="{47410F70-AD47-4E93-BB14-745EF6F13062}" srcOrd="0" destOrd="0" presId="urn:microsoft.com/office/officeart/2005/8/layout/hierarchy1"/>
    <dgm:cxn modelId="{E1F1469E-4243-4434-9BEB-FC2012D58E6F}" type="presOf" srcId="{5AE494A6-80E8-447D-9972-5576323CD067}" destId="{C51B7DB3-B0DD-4B15-9BF1-06D347078A21}" srcOrd="0" destOrd="0" presId="urn:microsoft.com/office/officeart/2005/8/layout/hierarchy1"/>
    <dgm:cxn modelId="{2DC311FC-8C63-4349-9BF1-D59E3C4B0B62}" type="presOf" srcId="{EC68392E-67DD-45FA-AFEB-1AD341CD9D09}" destId="{052A0A2E-6973-40CB-9BCD-44986558673E}" srcOrd="0" destOrd="0" presId="urn:microsoft.com/office/officeart/2005/8/layout/hierarchy1"/>
    <dgm:cxn modelId="{AED6AECE-8B6A-42DF-BD9A-54AD7A8CBCF1}" type="presOf" srcId="{9C96F4E7-7634-475F-9D44-AF32D4913F6D}" destId="{558BDBFA-0A7A-424F-B04D-B03FF3C51ADF}" srcOrd="0" destOrd="0" presId="urn:microsoft.com/office/officeart/2005/8/layout/hierarchy1"/>
    <dgm:cxn modelId="{1AF3CC83-3C34-409E-A7E4-F11FEC5FEEF4}" type="presOf" srcId="{2A10B442-CB3C-41D8-8D45-E78108B226B6}" destId="{3DA0A522-9197-4BB0-AB7C-5311EE911DE0}" srcOrd="0" destOrd="0" presId="urn:microsoft.com/office/officeart/2005/8/layout/hierarchy1"/>
    <dgm:cxn modelId="{4547979F-3DA0-45AC-B85F-915BB1ABEB7C}" srcId="{EC68392E-67DD-45FA-AFEB-1AD341CD9D09}" destId="{CDC9789F-3D44-420B-ADF8-9C3E5142CAD5}" srcOrd="1" destOrd="0" parTransId="{2A10B442-CB3C-41D8-8D45-E78108B226B6}" sibTransId="{62197921-8883-4A06-A82D-46372C661287}"/>
    <dgm:cxn modelId="{EE359537-056F-4332-9FC8-E1649E2F6D88}" srcId="{EC68392E-67DD-45FA-AFEB-1AD341CD9D09}" destId="{D1183D6E-E62B-4333-A308-0A09F64BE06F}" srcOrd="0" destOrd="0" parTransId="{E5A7486E-45A6-48F5-96A8-BE11B442B3D4}" sibTransId="{7A8283D5-A9A6-4A78-8BF1-DFC70377D1A0}"/>
    <dgm:cxn modelId="{070CE0A6-75B9-4F62-87A7-14D84700C665}" srcId="{0351ABAF-AD4C-4828-86A9-B41036373882}" destId="{EC68392E-67DD-45FA-AFEB-1AD341CD9D09}" srcOrd="0" destOrd="0" parTransId="{555C672B-61AD-44D9-9CF4-3F27344C69E4}" sibTransId="{58B91146-FFE1-4A75-8DFC-DD13B8959AE3}"/>
    <dgm:cxn modelId="{2035DE86-0A64-43EF-972C-14E47EB787B7}" type="presOf" srcId="{D15A501A-AEA5-4FFF-8661-F1CF780520C6}" destId="{A6D2C3EA-45CD-49DD-A5BE-79D49C59063E}" srcOrd="0" destOrd="0" presId="urn:microsoft.com/office/officeart/2005/8/layout/hierarchy1"/>
    <dgm:cxn modelId="{BFD25EB2-3DD4-4A5D-BD37-7A5D60A7510D}" type="presOf" srcId="{E33CCF89-1D8A-463E-884F-88B5734366B9}" destId="{C68D341A-6ACA-484B-BBC5-034D9FECF626}" srcOrd="0" destOrd="0" presId="urn:microsoft.com/office/officeart/2005/8/layout/hierarchy1"/>
    <dgm:cxn modelId="{4D22D3B1-303E-4749-8917-0AD5ED07CC14}" type="presOf" srcId="{CDC9789F-3D44-420B-ADF8-9C3E5142CAD5}" destId="{BBA7DD3C-225A-4263-A1E1-87E03DEFA941}" srcOrd="0" destOrd="0" presId="urn:microsoft.com/office/officeart/2005/8/layout/hierarchy1"/>
    <dgm:cxn modelId="{C5ACC42A-764D-4DFE-9AA0-4E03A151DD4D}" type="presOf" srcId="{D1183D6E-E62B-4333-A308-0A09F64BE06F}" destId="{CE5853D2-2B44-4A2F-ABE5-0D20ED356164}" srcOrd="0" destOrd="0" presId="urn:microsoft.com/office/officeart/2005/8/layout/hierarchy1"/>
    <dgm:cxn modelId="{E478DA6C-5129-48C1-9525-601574FF35E7}" type="presOf" srcId="{3A264974-A3F3-4139-916E-543038A8D851}" destId="{6584ABA5-DE34-48C6-8679-1F3213FCB379}" srcOrd="0" destOrd="0" presId="urn:microsoft.com/office/officeart/2005/8/layout/hierarchy1"/>
    <dgm:cxn modelId="{FC2508C1-6158-497A-A2D6-C84B75FCF2EE}" srcId="{0351ABAF-AD4C-4828-86A9-B41036373882}" destId="{213F979A-E85B-4E23-BB96-2980679B09CB}" srcOrd="1" destOrd="0" parTransId="{0B01CC6F-9696-473B-BD0F-B157B15A9ECA}" sibTransId="{EDF00A82-7668-4E64-81F2-3A62842F9572}"/>
    <dgm:cxn modelId="{1DC3B87E-37D2-4124-9192-C270560E8A8B}" srcId="{DED22F55-AC2D-4939-AA86-2B9C8802862C}" destId="{0351ABAF-AD4C-4828-86A9-B41036373882}" srcOrd="0" destOrd="0" parTransId="{7311E43F-6CE8-46F8-87E0-3FE26F851A59}" sibTransId="{D9E2BF11-CE25-4CF6-A231-66C9D1BD7C7A}"/>
    <dgm:cxn modelId="{D2F32138-985D-4F3C-A18D-571A9924365B}" type="presOf" srcId="{E5A7486E-45A6-48F5-96A8-BE11B442B3D4}" destId="{02355DD0-8A7A-4B93-B2BC-708F92F28CCF}" srcOrd="0" destOrd="0" presId="urn:microsoft.com/office/officeart/2005/8/layout/hierarchy1"/>
    <dgm:cxn modelId="{10A6D31F-7D8D-468E-BAF5-10106C72B69B}" srcId="{213F979A-E85B-4E23-BB96-2980679B09CB}" destId="{C7D8AF93-B2BA-44F4-805E-1032A2375511}" srcOrd="1" destOrd="0" parTransId="{D15A501A-AEA5-4FFF-8661-F1CF780520C6}" sibTransId="{5E32FDBA-8F1C-4C8F-AEEC-4E19447BC7E0}"/>
    <dgm:cxn modelId="{DDEF5F06-F0B2-4CF5-827F-9A51B0B2967A}" type="presOf" srcId="{213F979A-E85B-4E23-BB96-2980679B09CB}" destId="{5B19938D-FE2A-44CD-80E9-E9E79F536CEF}" srcOrd="0" destOrd="0" presId="urn:microsoft.com/office/officeart/2005/8/layout/hierarchy1"/>
    <dgm:cxn modelId="{184BB99D-5379-42BE-8159-C4A9ED1A2607}" type="presOf" srcId="{0B01CC6F-9696-473B-BD0F-B157B15A9ECA}" destId="{4D1281AF-B2EE-4DEE-9DDA-5A1345E6D54E}" srcOrd="0" destOrd="0" presId="urn:microsoft.com/office/officeart/2005/8/layout/hierarchy1"/>
    <dgm:cxn modelId="{2732BF23-98A9-47B6-9131-D5F1376EF4A7}" type="presOf" srcId="{DED22F55-AC2D-4939-AA86-2B9C8802862C}" destId="{B7005C3F-BFC3-44B6-BA24-92933CD19104}" srcOrd="0" destOrd="0" presId="urn:microsoft.com/office/officeart/2005/8/layout/hierarchy1"/>
    <dgm:cxn modelId="{47EE814D-D262-4A80-91E9-05D50CD3AC9C}" type="presOf" srcId="{555C672B-61AD-44D9-9CF4-3F27344C69E4}" destId="{B6C1CADA-D8C4-4FC1-9381-CA84EAA6715B}" srcOrd="0" destOrd="0" presId="urn:microsoft.com/office/officeart/2005/8/layout/hierarchy1"/>
    <dgm:cxn modelId="{37EB3370-19D4-4E1D-BAA0-C6E5951F2B7D}" type="presParOf" srcId="{B7005C3F-BFC3-44B6-BA24-92933CD19104}" destId="{8CAA3886-66E0-4451-809C-FC1AC441F52F}" srcOrd="0" destOrd="0" presId="urn:microsoft.com/office/officeart/2005/8/layout/hierarchy1"/>
    <dgm:cxn modelId="{ECDDFDC8-45D4-41FE-AD92-3EC151132E04}" type="presParOf" srcId="{8CAA3886-66E0-4451-809C-FC1AC441F52F}" destId="{28C737B5-7691-4C41-A90E-D6C69F7842F6}" srcOrd="0" destOrd="0" presId="urn:microsoft.com/office/officeart/2005/8/layout/hierarchy1"/>
    <dgm:cxn modelId="{88ABDF4D-C6DB-4AA1-B797-E5F8A620EC45}" type="presParOf" srcId="{28C737B5-7691-4C41-A90E-D6C69F7842F6}" destId="{613EFFE7-94E7-4EAB-9048-E7B2563DE985}" srcOrd="0" destOrd="0" presId="urn:microsoft.com/office/officeart/2005/8/layout/hierarchy1"/>
    <dgm:cxn modelId="{6D7BEDC7-BDCB-46C9-9046-49E17ABE9461}" type="presParOf" srcId="{28C737B5-7691-4C41-A90E-D6C69F7842F6}" destId="{B5966A0A-902C-423B-B8F3-059BB2D803B5}" srcOrd="1" destOrd="0" presId="urn:microsoft.com/office/officeart/2005/8/layout/hierarchy1"/>
    <dgm:cxn modelId="{0F7CCC07-D31A-4856-8946-E44E7E659F9E}" type="presParOf" srcId="{8CAA3886-66E0-4451-809C-FC1AC441F52F}" destId="{D10AF21E-1F71-44BB-AEED-B2C39BEAF36F}" srcOrd="1" destOrd="0" presId="urn:microsoft.com/office/officeart/2005/8/layout/hierarchy1"/>
    <dgm:cxn modelId="{1AD85E73-A159-48AF-8523-F009C2B45733}" type="presParOf" srcId="{D10AF21E-1F71-44BB-AEED-B2C39BEAF36F}" destId="{B6C1CADA-D8C4-4FC1-9381-CA84EAA6715B}" srcOrd="0" destOrd="0" presId="urn:microsoft.com/office/officeart/2005/8/layout/hierarchy1"/>
    <dgm:cxn modelId="{02302A17-F2F8-44CB-AD86-2A322E00446B}" type="presParOf" srcId="{D10AF21E-1F71-44BB-AEED-B2C39BEAF36F}" destId="{ACE4CE52-0441-4252-8094-7E7199A1AFAC}" srcOrd="1" destOrd="0" presId="urn:microsoft.com/office/officeart/2005/8/layout/hierarchy1"/>
    <dgm:cxn modelId="{45B0A362-00A4-4E4D-8F10-BCE45B550364}" type="presParOf" srcId="{ACE4CE52-0441-4252-8094-7E7199A1AFAC}" destId="{89418C1D-BDB2-4A67-9E50-8F36706F0251}" srcOrd="0" destOrd="0" presId="urn:microsoft.com/office/officeart/2005/8/layout/hierarchy1"/>
    <dgm:cxn modelId="{AB831F8A-D78B-4B76-B595-2111A76139B8}" type="presParOf" srcId="{89418C1D-BDB2-4A67-9E50-8F36706F0251}" destId="{E848664C-C278-41CB-AF66-B2925F9ABCB2}" srcOrd="0" destOrd="0" presId="urn:microsoft.com/office/officeart/2005/8/layout/hierarchy1"/>
    <dgm:cxn modelId="{0D5C0259-45BF-4034-A253-D0DDAC99D755}" type="presParOf" srcId="{89418C1D-BDB2-4A67-9E50-8F36706F0251}" destId="{052A0A2E-6973-40CB-9BCD-44986558673E}" srcOrd="1" destOrd="0" presId="urn:microsoft.com/office/officeart/2005/8/layout/hierarchy1"/>
    <dgm:cxn modelId="{AE35E8E6-804A-47CB-A7A1-32D32F71E96B}" type="presParOf" srcId="{ACE4CE52-0441-4252-8094-7E7199A1AFAC}" destId="{026BB847-E89D-4FFC-9AD0-E1A42D3B2E08}" srcOrd="1" destOrd="0" presId="urn:microsoft.com/office/officeart/2005/8/layout/hierarchy1"/>
    <dgm:cxn modelId="{99FE5D7C-B9C3-46C1-AD11-905B61C6E8F4}" type="presParOf" srcId="{026BB847-E89D-4FFC-9AD0-E1A42D3B2E08}" destId="{02355DD0-8A7A-4B93-B2BC-708F92F28CCF}" srcOrd="0" destOrd="0" presId="urn:microsoft.com/office/officeart/2005/8/layout/hierarchy1"/>
    <dgm:cxn modelId="{4B1F1507-8757-41AB-8D47-F2F41F378719}" type="presParOf" srcId="{026BB847-E89D-4FFC-9AD0-E1A42D3B2E08}" destId="{3C0C012F-7452-4766-AB37-C53A848A92E5}" srcOrd="1" destOrd="0" presId="urn:microsoft.com/office/officeart/2005/8/layout/hierarchy1"/>
    <dgm:cxn modelId="{B8F58F47-136E-4C33-88C9-F73A7846BBA2}" type="presParOf" srcId="{3C0C012F-7452-4766-AB37-C53A848A92E5}" destId="{8B3465CE-527C-402B-AF16-93DD43FB9DB0}" srcOrd="0" destOrd="0" presId="urn:microsoft.com/office/officeart/2005/8/layout/hierarchy1"/>
    <dgm:cxn modelId="{059BAF5D-5F6E-4548-8732-2911785E9BC7}" type="presParOf" srcId="{8B3465CE-527C-402B-AF16-93DD43FB9DB0}" destId="{FF2542AB-8358-46BF-8937-6D4F6FF18E61}" srcOrd="0" destOrd="0" presId="urn:microsoft.com/office/officeart/2005/8/layout/hierarchy1"/>
    <dgm:cxn modelId="{1FB922CC-BA72-460C-BF03-F109E59C1427}" type="presParOf" srcId="{8B3465CE-527C-402B-AF16-93DD43FB9DB0}" destId="{CE5853D2-2B44-4A2F-ABE5-0D20ED356164}" srcOrd="1" destOrd="0" presId="urn:microsoft.com/office/officeart/2005/8/layout/hierarchy1"/>
    <dgm:cxn modelId="{30828E52-49CC-4D8D-B035-DE20A066C72E}" type="presParOf" srcId="{3C0C012F-7452-4766-AB37-C53A848A92E5}" destId="{6885C152-B8D4-4224-9D8B-AB2477DDB9C5}" srcOrd="1" destOrd="0" presId="urn:microsoft.com/office/officeart/2005/8/layout/hierarchy1"/>
    <dgm:cxn modelId="{6B2C1C7B-2ED6-4174-AA4E-7D8EDDE2E4CE}" type="presParOf" srcId="{026BB847-E89D-4FFC-9AD0-E1A42D3B2E08}" destId="{3DA0A522-9197-4BB0-AB7C-5311EE911DE0}" srcOrd="2" destOrd="0" presId="urn:microsoft.com/office/officeart/2005/8/layout/hierarchy1"/>
    <dgm:cxn modelId="{70F61441-D14B-4CA3-9FC4-B9CB4E6C290A}" type="presParOf" srcId="{026BB847-E89D-4FFC-9AD0-E1A42D3B2E08}" destId="{8A059F1E-8E61-433D-8B66-EB9D7DAB654D}" srcOrd="3" destOrd="0" presId="urn:microsoft.com/office/officeart/2005/8/layout/hierarchy1"/>
    <dgm:cxn modelId="{5986299F-1D69-47D5-B26E-83894DF74EA2}" type="presParOf" srcId="{8A059F1E-8E61-433D-8B66-EB9D7DAB654D}" destId="{A3F0D148-DBD5-48DF-A8F7-790B13182986}" srcOrd="0" destOrd="0" presId="urn:microsoft.com/office/officeart/2005/8/layout/hierarchy1"/>
    <dgm:cxn modelId="{9478F855-5467-429B-8705-8E15A087EE6E}" type="presParOf" srcId="{A3F0D148-DBD5-48DF-A8F7-790B13182986}" destId="{A0749259-3710-47E6-906F-E4387B263C35}" srcOrd="0" destOrd="0" presId="urn:microsoft.com/office/officeart/2005/8/layout/hierarchy1"/>
    <dgm:cxn modelId="{1F24AA2D-09A3-4B94-9E53-127EC6540D79}" type="presParOf" srcId="{A3F0D148-DBD5-48DF-A8F7-790B13182986}" destId="{BBA7DD3C-225A-4263-A1E1-87E03DEFA941}" srcOrd="1" destOrd="0" presId="urn:microsoft.com/office/officeart/2005/8/layout/hierarchy1"/>
    <dgm:cxn modelId="{99303E83-4364-4821-8947-455652752B4A}" type="presParOf" srcId="{8A059F1E-8E61-433D-8B66-EB9D7DAB654D}" destId="{CA23483A-26CE-4E23-86C0-0EECA7205D78}" srcOrd="1" destOrd="0" presId="urn:microsoft.com/office/officeart/2005/8/layout/hierarchy1"/>
    <dgm:cxn modelId="{A894C088-E849-46B0-BB07-9E9C811315E2}" type="presParOf" srcId="{026BB847-E89D-4FFC-9AD0-E1A42D3B2E08}" destId="{558BDBFA-0A7A-424F-B04D-B03FF3C51ADF}" srcOrd="4" destOrd="0" presId="urn:microsoft.com/office/officeart/2005/8/layout/hierarchy1"/>
    <dgm:cxn modelId="{19CC8378-C9F2-483F-B005-A9D825081566}" type="presParOf" srcId="{026BB847-E89D-4FFC-9AD0-E1A42D3B2E08}" destId="{28BFC572-73FE-402B-9E6D-ADF050C3CCC3}" srcOrd="5" destOrd="0" presId="urn:microsoft.com/office/officeart/2005/8/layout/hierarchy1"/>
    <dgm:cxn modelId="{C0554C17-4D54-4110-81E0-AEA98B2DF7B5}" type="presParOf" srcId="{28BFC572-73FE-402B-9E6D-ADF050C3CCC3}" destId="{923D258E-11C5-4654-B88C-BDB7D4B5E06C}" srcOrd="0" destOrd="0" presId="urn:microsoft.com/office/officeart/2005/8/layout/hierarchy1"/>
    <dgm:cxn modelId="{F8FA68E1-8A63-4B3C-AD7C-0E527E14A590}" type="presParOf" srcId="{923D258E-11C5-4654-B88C-BDB7D4B5E06C}" destId="{812C3E3B-9E3A-4BE6-9351-D993206A4F09}" srcOrd="0" destOrd="0" presId="urn:microsoft.com/office/officeart/2005/8/layout/hierarchy1"/>
    <dgm:cxn modelId="{ADE772FA-9116-4CE7-878F-BCBAA4379D6F}" type="presParOf" srcId="{923D258E-11C5-4654-B88C-BDB7D4B5E06C}" destId="{6584ABA5-DE34-48C6-8679-1F3213FCB379}" srcOrd="1" destOrd="0" presId="urn:microsoft.com/office/officeart/2005/8/layout/hierarchy1"/>
    <dgm:cxn modelId="{71D7EBA8-629C-43A7-A5ED-CF1667C05618}" type="presParOf" srcId="{28BFC572-73FE-402B-9E6D-ADF050C3CCC3}" destId="{2884BB14-2988-4E23-A40F-78C3EDF5ACE0}" srcOrd="1" destOrd="0" presId="urn:microsoft.com/office/officeart/2005/8/layout/hierarchy1"/>
    <dgm:cxn modelId="{3EF411AA-49C7-406C-85E2-EC7481A05DA9}" type="presParOf" srcId="{D10AF21E-1F71-44BB-AEED-B2C39BEAF36F}" destId="{4D1281AF-B2EE-4DEE-9DDA-5A1345E6D54E}" srcOrd="2" destOrd="0" presId="urn:microsoft.com/office/officeart/2005/8/layout/hierarchy1"/>
    <dgm:cxn modelId="{830D0EAA-2BAF-41C3-A149-974562A025F0}" type="presParOf" srcId="{D10AF21E-1F71-44BB-AEED-B2C39BEAF36F}" destId="{F4C45673-5A83-4A5E-AB58-486C35254F06}" srcOrd="3" destOrd="0" presId="urn:microsoft.com/office/officeart/2005/8/layout/hierarchy1"/>
    <dgm:cxn modelId="{AC7AE1C5-EA17-41B1-95E1-B285B4878B60}" type="presParOf" srcId="{F4C45673-5A83-4A5E-AB58-486C35254F06}" destId="{EEB6CB11-93BB-4E25-8794-A1098C9E8BAA}" srcOrd="0" destOrd="0" presId="urn:microsoft.com/office/officeart/2005/8/layout/hierarchy1"/>
    <dgm:cxn modelId="{E4B242C2-B40B-471C-A9C5-19C24F6FB53F}" type="presParOf" srcId="{EEB6CB11-93BB-4E25-8794-A1098C9E8BAA}" destId="{4DD36C8C-170B-4564-B4C1-CA4245A0D88A}" srcOrd="0" destOrd="0" presId="urn:microsoft.com/office/officeart/2005/8/layout/hierarchy1"/>
    <dgm:cxn modelId="{80E7E862-1975-4FD5-8CEA-2B77F680D6E1}" type="presParOf" srcId="{EEB6CB11-93BB-4E25-8794-A1098C9E8BAA}" destId="{5B19938D-FE2A-44CD-80E9-E9E79F536CEF}" srcOrd="1" destOrd="0" presId="urn:microsoft.com/office/officeart/2005/8/layout/hierarchy1"/>
    <dgm:cxn modelId="{996807CC-2B2A-4587-B63F-60A7C9DB1A0F}" type="presParOf" srcId="{F4C45673-5A83-4A5E-AB58-486C35254F06}" destId="{AE535FA3-D8F7-4BFC-8BF0-2F62EC842C93}" srcOrd="1" destOrd="0" presId="urn:microsoft.com/office/officeart/2005/8/layout/hierarchy1"/>
    <dgm:cxn modelId="{2B0DE82D-0A18-4ED0-92B9-EEDAA1A8DE38}" type="presParOf" srcId="{AE535FA3-D8F7-4BFC-8BF0-2F62EC842C93}" destId="{C68D341A-6ACA-484B-BBC5-034D9FECF626}" srcOrd="0" destOrd="0" presId="urn:microsoft.com/office/officeart/2005/8/layout/hierarchy1"/>
    <dgm:cxn modelId="{B9AE8E4C-E297-4DD4-BF4B-1F9BE8D03706}" type="presParOf" srcId="{AE535FA3-D8F7-4BFC-8BF0-2F62EC842C93}" destId="{F918C1F8-1460-4C45-AB77-2212D8F882AB}" srcOrd="1" destOrd="0" presId="urn:microsoft.com/office/officeart/2005/8/layout/hierarchy1"/>
    <dgm:cxn modelId="{290B2FBD-2C9E-4279-A4C1-4AF745594C7D}" type="presParOf" srcId="{F918C1F8-1460-4C45-AB77-2212D8F882AB}" destId="{08BBF050-8C96-4C07-85BD-61E9EB41D261}" srcOrd="0" destOrd="0" presId="urn:microsoft.com/office/officeart/2005/8/layout/hierarchy1"/>
    <dgm:cxn modelId="{B3F8E28B-752D-439E-84D3-64CB189C1384}" type="presParOf" srcId="{08BBF050-8C96-4C07-85BD-61E9EB41D261}" destId="{9C485E81-8C1A-40F3-B779-2D5D81FB6BC6}" srcOrd="0" destOrd="0" presId="urn:microsoft.com/office/officeart/2005/8/layout/hierarchy1"/>
    <dgm:cxn modelId="{97CB2F29-4AF9-45A5-B875-3B64643BA6FC}" type="presParOf" srcId="{08BBF050-8C96-4C07-85BD-61E9EB41D261}" destId="{C51B7DB3-B0DD-4B15-9BF1-06D347078A21}" srcOrd="1" destOrd="0" presId="urn:microsoft.com/office/officeart/2005/8/layout/hierarchy1"/>
    <dgm:cxn modelId="{EA38DC78-D02B-4AAA-9726-5719EBA56588}" type="presParOf" srcId="{F918C1F8-1460-4C45-AB77-2212D8F882AB}" destId="{306F5CE0-9A03-4916-A3CE-66A172ECD50A}" srcOrd="1" destOrd="0" presId="urn:microsoft.com/office/officeart/2005/8/layout/hierarchy1"/>
    <dgm:cxn modelId="{3A7E917B-16FF-4586-B3A1-FFF5BA02025B}" type="presParOf" srcId="{AE535FA3-D8F7-4BFC-8BF0-2F62EC842C93}" destId="{A6D2C3EA-45CD-49DD-A5BE-79D49C59063E}" srcOrd="2" destOrd="0" presId="urn:microsoft.com/office/officeart/2005/8/layout/hierarchy1"/>
    <dgm:cxn modelId="{6D2CB2E0-5A02-498D-87CC-4BC518F06962}" type="presParOf" srcId="{AE535FA3-D8F7-4BFC-8BF0-2F62EC842C93}" destId="{4965A358-7D58-41DC-BB62-CB709238AC3D}" srcOrd="3" destOrd="0" presId="urn:microsoft.com/office/officeart/2005/8/layout/hierarchy1"/>
    <dgm:cxn modelId="{2955C07C-4032-4094-BD05-56AB6781FC6E}" type="presParOf" srcId="{4965A358-7D58-41DC-BB62-CB709238AC3D}" destId="{7A167E90-9A0C-46BC-9D40-EBECD6CF9C0F}" srcOrd="0" destOrd="0" presId="urn:microsoft.com/office/officeart/2005/8/layout/hierarchy1"/>
    <dgm:cxn modelId="{850D1A5F-85A3-46D7-BDF2-8E715479687F}" type="presParOf" srcId="{7A167E90-9A0C-46BC-9D40-EBECD6CF9C0F}" destId="{18BB67C7-8375-485E-81BC-F67AC1FA598B}" srcOrd="0" destOrd="0" presId="urn:microsoft.com/office/officeart/2005/8/layout/hierarchy1"/>
    <dgm:cxn modelId="{5208B2AC-B9AC-49AB-88CC-230C906D6FC2}" type="presParOf" srcId="{7A167E90-9A0C-46BC-9D40-EBECD6CF9C0F}" destId="{47410F70-AD47-4E93-BB14-745EF6F13062}" srcOrd="1" destOrd="0" presId="urn:microsoft.com/office/officeart/2005/8/layout/hierarchy1"/>
    <dgm:cxn modelId="{7FB38185-325A-4018-99BD-7D311C637CF7}" type="presParOf" srcId="{4965A358-7D58-41DC-BB62-CB709238AC3D}" destId="{5210257A-7620-4AED-8708-56C56187338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F0EEAE1B-FBE9-4E8C-8322-A7E5BB2741AE}" type="doc">
      <dgm:prSet loTypeId="urn:microsoft.com/office/officeart/2005/8/layout/hList6" loCatId="list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n-IN"/>
        </a:p>
      </dgm:t>
    </dgm:pt>
    <dgm:pt modelId="{6006B076-E592-45B1-A906-E77855CBC721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Funding Services</a:t>
          </a:r>
          <a:endParaRPr lang="en-IN" b="1" dirty="0">
            <a:solidFill>
              <a:schemeClr val="tx1"/>
            </a:solidFill>
          </a:endParaRPr>
        </a:p>
      </dgm:t>
    </dgm:pt>
    <dgm:pt modelId="{9268FE5D-D87B-465A-BB50-6394CF384CEA}" type="parTrans" cxnId="{273F5C2A-F048-443F-958A-C9A81065E0A9}">
      <dgm:prSet/>
      <dgm:spPr/>
      <dgm:t>
        <a:bodyPr/>
        <a:lstStyle/>
        <a:p>
          <a:endParaRPr lang="en-IN"/>
        </a:p>
      </dgm:t>
    </dgm:pt>
    <dgm:pt modelId="{C8F697DE-5D40-4353-9FDB-85B34861B5DE}" type="sibTrans" cxnId="{273F5C2A-F048-443F-958A-C9A81065E0A9}">
      <dgm:prSet/>
      <dgm:spPr/>
      <dgm:t>
        <a:bodyPr/>
        <a:lstStyle/>
        <a:p>
          <a:endParaRPr lang="en-IN"/>
        </a:p>
      </dgm:t>
    </dgm:pt>
    <dgm:pt modelId="{29E6796B-6492-46CD-A9E3-CDFBD9CFC4A2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Loan Syndication</a:t>
          </a:r>
          <a:endParaRPr lang="en-IN" dirty="0">
            <a:solidFill>
              <a:schemeClr val="tx1"/>
            </a:solidFill>
          </a:endParaRPr>
        </a:p>
      </dgm:t>
    </dgm:pt>
    <dgm:pt modelId="{C13A148C-C72B-4620-A64C-992C6AF9A520}" type="parTrans" cxnId="{1B9F3E6D-E9F6-41B5-98CD-1803DCF0549B}">
      <dgm:prSet/>
      <dgm:spPr/>
      <dgm:t>
        <a:bodyPr/>
        <a:lstStyle/>
        <a:p>
          <a:endParaRPr lang="en-IN"/>
        </a:p>
      </dgm:t>
    </dgm:pt>
    <dgm:pt modelId="{A4AB8F85-FA6D-41A2-80E5-E1CA2A7B9498}" type="sibTrans" cxnId="{1B9F3E6D-E9F6-41B5-98CD-1803DCF0549B}">
      <dgm:prSet/>
      <dgm:spPr/>
      <dgm:t>
        <a:bodyPr/>
        <a:lstStyle/>
        <a:p>
          <a:endParaRPr lang="en-IN"/>
        </a:p>
      </dgm:t>
    </dgm:pt>
    <dgm:pt modelId="{FE13DF7E-BD8E-47DF-9261-72FE8BEEE2FE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Project Finance</a:t>
          </a:r>
          <a:endParaRPr lang="en-IN" dirty="0">
            <a:solidFill>
              <a:schemeClr val="tx1"/>
            </a:solidFill>
          </a:endParaRPr>
        </a:p>
      </dgm:t>
    </dgm:pt>
    <dgm:pt modelId="{BB9865CA-2121-4BF0-9E7E-BE0DB94CB7B6}" type="parTrans" cxnId="{58B95A12-B0E1-4B85-9372-DA06BA1ACB48}">
      <dgm:prSet/>
      <dgm:spPr/>
      <dgm:t>
        <a:bodyPr/>
        <a:lstStyle/>
        <a:p>
          <a:endParaRPr lang="en-IN"/>
        </a:p>
      </dgm:t>
    </dgm:pt>
    <dgm:pt modelId="{16B47A31-DCE0-432A-8D77-12785717AC40}" type="sibTrans" cxnId="{58B95A12-B0E1-4B85-9372-DA06BA1ACB48}">
      <dgm:prSet/>
      <dgm:spPr/>
      <dgm:t>
        <a:bodyPr/>
        <a:lstStyle/>
        <a:p>
          <a:endParaRPr lang="en-IN"/>
        </a:p>
      </dgm:t>
    </dgm:pt>
    <dgm:pt modelId="{E5669CEF-D2C5-4B0D-94CC-2A39E968BD70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Non Funding Services</a:t>
          </a:r>
          <a:endParaRPr lang="en-IN" b="1" dirty="0">
            <a:solidFill>
              <a:schemeClr val="tx1"/>
            </a:solidFill>
          </a:endParaRPr>
        </a:p>
      </dgm:t>
    </dgm:pt>
    <dgm:pt modelId="{0C6B30A4-7B75-44C4-9815-1EA73ACE4215}" type="parTrans" cxnId="{A50E4F92-D6F9-433C-AB09-12E0FE460C9F}">
      <dgm:prSet/>
      <dgm:spPr/>
      <dgm:t>
        <a:bodyPr/>
        <a:lstStyle/>
        <a:p>
          <a:endParaRPr lang="en-IN"/>
        </a:p>
      </dgm:t>
    </dgm:pt>
    <dgm:pt modelId="{CEC4B762-32DB-4AEB-AC09-84215C024D2E}" type="sibTrans" cxnId="{A50E4F92-D6F9-433C-AB09-12E0FE460C9F}">
      <dgm:prSet/>
      <dgm:spPr/>
      <dgm:t>
        <a:bodyPr/>
        <a:lstStyle/>
        <a:p>
          <a:endParaRPr lang="en-IN"/>
        </a:p>
      </dgm:t>
    </dgm:pt>
    <dgm:pt modelId="{AD4F6F3C-EB97-497E-89FE-A3E957127BA7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Letter of Credit</a:t>
          </a:r>
          <a:endParaRPr lang="en-IN" dirty="0">
            <a:solidFill>
              <a:schemeClr val="tx1"/>
            </a:solidFill>
          </a:endParaRPr>
        </a:p>
      </dgm:t>
    </dgm:pt>
    <dgm:pt modelId="{E657AF94-2C5F-4606-BC97-C5D04FB9BED9}" type="parTrans" cxnId="{0281E118-97E4-4139-A91F-B94A045E9627}">
      <dgm:prSet/>
      <dgm:spPr/>
      <dgm:t>
        <a:bodyPr/>
        <a:lstStyle/>
        <a:p>
          <a:endParaRPr lang="en-IN"/>
        </a:p>
      </dgm:t>
    </dgm:pt>
    <dgm:pt modelId="{E2538A94-929A-48E2-A42E-6AD9E49B5FD8}" type="sibTrans" cxnId="{0281E118-97E4-4139-A91F-B94A045E9627}">
      <dgm:prSet/>
      <dgm:spPr/>
      <dgm:t>
        <a:bodyPr/>
        <a:lstStyle/>
        <a:p>
          <a:endParaRPr lang="en-IN"/>
        </a:p>
      </dgm:t>
    </dgm:pt>
    <dgm:pt modelId="{1F48D599-9232-4117-AD77-ED5DD29206EC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Bank Guarantees </a:t>
          </a:r>
          <a:endParaRPr lang="en-IN" dirty="0">
            <a:solidFill>
              <a:schemeClr val="tx1"/>
            </a:solidFill>
          </a:endParaRPr>
        </a:p>
      </dgm:t>
    </dgm:pt>
    <dgm:pt modelId="{1991AA65-C30B-40D6-88E0-24002F04314C}" type="parTrans" cxnId="{32F9091F-5005-474F-9DD3-A4C494157C8E}">
      <dgm:prSet/>
      <dgm:spPr/>
      <dgm:t>
        <a:bodyPr/>
        <a:lstStyle/>
        <a:p>
          <a:endParaRPr lang="en-IN"/>
        </a:p>
      </dgm:t>
    </dgm:pt>
    <dgm:pt modelId="{3AD997B5-CA0D-4EA2-BEED-3C64C4022C4B}" type="sibTrans" cxnId="{32F9091F-5005-474F-9DD3-A4C494157C8E}">
      <dgm:prSet/>
      <dgm:spPr/>
      <dgm:t>
        <a:bodyPr/>
        <a:lstStyle/>
        <a:p>
          <a:endParaRPr lang="en-IN"/>
        </a:p>
      </dgm:t>
    </dgm:pt>
    <dgm:pt modelId="{CE5A3103-46D2-4482-9DCB-531E4A75E126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Consortium Finance</a:t>
          </a:r>
          <a:endParaRPr lang="en-IN" dirty="0">
            <a:solidFill>
              <a:schemeClr val="tx1"/>
            </a:solidFill>
          </a:endParaRPr>
        </a:p>
      </dgm:t>
    </dgm:pt>
    <dgm:pt modelId="{9A5D40BC-AEA1-44EF-B78F-4FBB371E6E4A}" type="parTrans" cxnId="{22BCDABE-FD96-44E6-BDFD-C784998E307E}">
      <dgm:prSet/>
      <dgm:spPr/>
      <dgm:t>
        <a:bodyPr/>
        <a:lstStyle/>
        <a:p>
          <a:endParaRPr lang="en-IN"/>
        </a:p>
      </dgm:t>
    </dgm:pt>
    <dgm:pt modelId="{7CC1B621-74C9-49D8-942B-E2687E3715DD}" type="sibTrans" cxnId="{22BCDABE-FD96-44E6-BDFD-C784998E307E}">
      <dgm:prSet/>
      <dgm:spPr/>
      <dgm:t>
        <a:bodyPr/>
        <a:lstStyle/>
        <a:p>
          <a:endParaRPr lang="en-IN"/>
        </a:p>
      </dgm:t>
    </dgm:pt>
    <dgm:pt modelId="{F353FA59-00D0-4F70-9AD1-C5B60B883BF7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Loans, Overdrafts ,           Bill Discounting</a:t>
          </a:r>
          <a:endParaRPr lang="en-IN" dirty="0">
            <a:solidFill>
              <a:schemeClr val="tx1"/>
            </a:solidFill>
          </a:endParaRPr>
        </a:p>
      </dgm:t>
    </dgm:pt>
    <dgm:pt modelId="{22487A87-8744-416A-809C-843494AD0970}" type="parTrans" cxnId="{54210AC5-8F40-4592-8D2E-ED6569C572C1}">
      <dgm:prSet/>
      <dgm:spPr/>
      <dgm:t>
        <a:bodyPr/>
        <a:lstStyle/>
        <a:p>
          <a:endParaRPr lang="en-IN"/>
        </a:p>
      </dgm:t>
    </dgm:pt>
    <dgm:pt modelId="{50333E97-141F-4503-9C6A-529E108364CE}" type="sibTrans" cxnId="{54210AC5-8F40-4592-8D2E-ED6569C572C1}">
      <dgm:prSet/>
      <dgm:spPr/>
      <dgm:t>
        <a:bodyPr/>
        <a:lstStyle/>
        <a:p>
          <a:endParaRPr lang="en-IN"/>
        </a:p>
      </dgm:t>
    </dgm:pt>
    <dgm:pt modelId="{625AED09-895C-4DF7-A2BF-8F3C032935C0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Investments</a:t>
          </a:r>
          <a:endParaRPr lang="en-IN" dirty="0">
            <a:solidFill>
              <a:schemeClr val="tx1"/>
            </a:solidFill>
          </a:endParaRPr>
        </a:p>
      </dgm:t>
    </dgm:pt>
    <dgm:pt modelId="{F548588B-10D7-451F-A056-F1D0BC20E452}" type="parTrans" cxnId="{DBA1E9A2-C6DF-4AD7-B613-B826BEEA6460}">
      <dgm:prSet/>
      <dgm:spPr/>
      <dgm:t>
        <a:bodyPr/>
        <a:lstStyle/>
        <a:p>
          <a:endParaRPr lang="en-IN"/>
        </a:p>
      </dgm:t>
    </dgm:pt>
    <dgm:pt modelId="{782E80B4-8103-43E8-985E-4653E1B6500B}" type="sibTrans" cxnId="{DBA1E9A2-C6DF-4AD7-B613-B826BEEA6460}">
      <dgm:prSet/>
      <dgm:spPr/>
      <dgm:t>
        <a:bodyPr/>
        <a:lstStyle/>
        <a:p>
          <a:endParaRPr lang="en-IN"/>
        </a:p>
      </dgm:t>
    </dgm:pt>
    <dgm:pt modelId="{BA12F21F-25BC-4B30-B0F5-441BD83E4B6C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Risk Management</a:t>
          </a:r>
          <a:endParaRPr lang="en-IN" dirty="0">
            <a:solidFill>
              <a:schemeClr val="tx1"/>
            </a:solidFill>
          </a:endParaRPr>
        </a:p>
      </dgm:t>
    </dgm:pt>
    <dgm:pt modelId="{3BC2B778-DF9D-41EE-A254-3A74724F174F}" type="parTrans" cxnId="{B42B3E28-D518-4534-ACBC-DEDE5D13C1EA}">
      <dgm:prSet/>
      <dgm:spPr/>
      <dgm:t>
        <a:bodyPr/>
        <a:lstStyle/>
        <a:p>
          <a:endParaRPr lang="en-IN"/>
        </a:p>
      </dgm:t>
    </dgm:pt>
    <dgm:pt modelId="{6F9D2D9E-8636-4311-BD6C-6D011428FB9B}" type="sibTrans" cxnId="{B42B3E28-D518-4534-ACBC-DEDE5D13C1EA}">
      <dgm:prSet/>
      <dgm:spPr/>
      <dgm:t>
        <a:bodyPr/>
        <a:lstStyle/>
        <a:p>
          <a:endParaRPr lang="en-IN"/>
        </a:p>
      </dgm:t>
    </dgm:pt>
    <dgm:pt modelId="{71E539F2-62A6-4D09-92F1-E6C0DF9054E7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Consultancy &amp;         Advisory Services</a:t>
          </a:r>
          <a:endParaRPr lang="en-IN" dirty="0">
            <a:solidFill>
              <a:schemeClr val="tx1"/>
            </a:solidFill>
          </a:endParaRPr>
        </a:p>
      </dgm:t>
    </dgm:pt>
    <dgm:pt modelId="{491C60DC-D40F-45B4-97C4-7BE8E8E5169A}" type="parTrans" cxnId="{84801BCC-C5EF-4FE0-ABA1-0FBFC570DB1F}">
      <dgm:prSet/>
      <dgm:spPr/>
      <dgm:t>
        <a:bodyPr/>
        <a:lstStyle/>
        <a:p>
          <a:endParaRPr lang="en-IN"/>
        </a:p>
      </dgm:t>
    </dgm:pt>
    <dgm:pt modelId="{762E6903-CC76-4831-AE61-BC175BD2604D}" type="sibTrans" cxnId="{84801BCC-C5EF-4FE0-ABA1-0FBFC570DB1F}">
      <dgm:prSet/>
      <dgm:spPr/>
      <dgm:t>
        <a:bodyPr/>
        <a:lstStyle/>
        <a:p>
          <a:endParaRPr lang="en-IN"/>
        </a:p>
      </dgm:t>
    </dgm:pt>
    <dgm:pt modelId="{2D7B542F-FD0B-4CC2-91C6-2F821364BAD1}" type="pres">
      <dgm:prSet presAssocID="{F0EEAE1B-FBE9-4E8C-8322-A7E5BB2741A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BB046397-5F54-4632-B123-81F74818E939}" type="pres">
      <dgm:prSet presAssocID="{6006B076-E592-45B1-A906-E77855CBC721}" presName="node" presStyleLbl="node1" presStyleIdx="0" presStyleCnt="2" custScaleX="8637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858E2C9-8D92-4B47-A21E-74C0BFCBB9A0}" type="pres">
      <dgm:prSet presAssocID="{C8F697DE-5D40-4353-9FDB-85B34861B5DE}" presName="sibTrans" presStyleCnt="0"/>
      <dgm:spPr/>
    </dgm:pt>
    <dgm:pt modelId="{898F3511-A2C2-4B81-92B4-705A30FA0CF6}" type="pres">
      <dgm:prSet presAssocID="{E5669CEF-D2C5-4B0D-94CC-2A39E968BD7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FE86D28B-FDBD-4D2F-9277-A5D0CA7B2F22}" type="presOf" srcId="{71E539F2-62A6-4D09-92F1-E6C0DF9054E7}" destId="{898F3511-A2C2-4B81-92B4-705A30FA0CF6}" srcOrd="0" destOrd="5" presId="urn:microsoft.com/office/officeart/2005/8/layout/hList6"/>
    <dgm:cxn modelId="{2E68B820-DB90-45B9-B510-9B572F2FD2D0}" type="presOf" srcId="{625AED09-895C-4DF7-A2BF-8F3C032935C0}" destId="{898F3511-A2C2-4B81-92B4-705A30FA0CF6}" srcOrd="0" destOrd="3" presId="urn:microsoft.com/office/officeart/2005/8/layout/hList6"/>
    <dgm:cxn modelId="{A48C40F0-EA2E-4FFF-808A-088C58A0EA3C}" type="presOf" srcId="{E5669CEF-D2C5-4B0D-94CC-2A39E968BD70}" destId="{898F3511-A2C2-4B81-92B4-705A30FA0CF6}" srcOrd="0" destOrd="0" presId="urn:microsoft.com/office/officeart/2005/8/layout/hList6"/>
    <dgm:cxn modelId="{86D0B769-A1F1-43D2-856A-01EFB078F109}" type="presOf" srcId="{29E6796B-6492-46CD-A9E3-CDFBD9CFC4A2}" destId="{BB046397-5F54-4632-B123-81F74818E939}" srcOrd="0" destOrd="1" presId="urn:microsoft.com/office/officeart/2005/8/layout/hList6"/>
    <dgm:cxn modelId="{4D9C110B-9A09-4369-9FFE-95E39AB29CF5}" type="presOf" srcId="{F0EEAE1B-FBE9-4E8C-8322-A7E5BB2741AE}" destId="{2D7B542F-FD0B-4CC2-91C6-2F821364BAD1}" srcOrd="0" destOrd="0" presId="urn:microsoft.com/office/officeart/2005/8/layout/hList6"/>
    <dgm:cxn modelId="{22BCDABE-FD96-44E6-BDFD-C784998E307E}" srcId="{6006B076-E592-45B1-A906-E77855CBC721}" destId="{CE5A3103-46D2-4482-9DCB-531E4A75E126}" srcOrd="2" destOrd="0" parTransId="{9A5D40BC-AEA1-44EF-B78F-4FBB371E6E4A}" sibTransId="{7CC1B621-74C9-49D8-942B-E2687E3715DD}"/>
    <dgm:cxn modelId="{214ECB7E-8F77-4DD3-A75B-F07B20C8E450}" type="presOf" srcId="{1F48D599-9232-4117-AD77-ED5DD29206EC}" destId="{898F3511-A2C2-4B81-92B4-705A30FA0CF6}" srcOrd="0" destOrd="2" presId="urn:microsoft.com/office/officeart/2005/8/layout/hList6"/>
    <dgm:cxn modelId="{5415CD6B-1683-4983-AFCD-14A41D4D70AB}" type="presOf" srcId="{CE5A3103-46D2-4482-9DCB-531E4A75E126}" destId="{BB046397-5F54-4632-B123-81F74818E939}" srcOrd="0" destOrd="3" presId="urn:microsoft.com/office/officeart/2005/8/layout/hList6"/>
    <dgm:cxn modelId="{0281E118-97E4-4139-A91F-B94A045E9627}" srcId="{E5669CEF-D2C5-4B0D-94CC-2A39E968BD70}" destId="{AD4F6F3C-EB97-497E-89FE-A3E957127BA7}" srcOrd="0" destOrd="0" parTransId="{E657AF94-2C5F-4606-BC97-C5D04FB9BED9}" sibTransId="{E2538A94-929A-48E2-A42E-6AD9E49B5FD8}"/>
    <dgm:cxn modelId="{58B95A12-B0E1-4B85-9372-DA06BA1ACB48}" srcId="{6006B076-E592-45B1-A906-E77855CBC721}" destId="{FE13DF7E-BD8E-47DF-9261-72FE8BEEE2FE}" srcOrd="1" destOrd="0" parTransId="{BB9865CA-2121-4BF0-9E7E-BE0DB94CB7B6}" sibTransId="{16B47A31-DCE0-432A-8D77-12785717AC40}"/>
    <dgm:cxn modelId="{E6DFEA0B-3AF4-4D43-A7B7-CC40E3578482}" type="presOf" srcId="{FE13DF7E-BD8E-47DF-9261-72FE8BEEE2FE}" destId="{BB046397-5F54-4632-B123-81F74818E939}" srcOrd="0" destOrd="2" presId="urn:microsoft.com/office/officeart/2005/8/layout/hList6"/>
    <dgm:cxn modelId="{273F5C2A-F048-443F-958A-C9A81065E0A9}" srcId="{F0EEAE1B-FBE9-4E8C-8322-A7E5BB2741AE}" destId="{6006B076-E592-45B1-A906-E77855CBC721}" srcOrd="0" destOrd="0" parTransId="{9268FE5D-D87B-465A-BB50-6394CF384CEA}" sibTransId="{C8F697DE-5D40-4353-9FDB-85B34861B5DE}"/>
    <dgm:cxn modelId="{0CE7FF80-E4FD-48A2-A379-927AC8969F04}" type="presOf" srcId="{6006B076-E592-45B1-A906-E77855CBC721}" destId="{BB046397-5F54-4632-B123-81F74818E939}" srcOrd="0" destOrd="0" presId="urn:microsoft.com/office/officeart/2005/8/layout/hList6"/>
    <dgm:cxn modelId="{54210AC5-8F40-4592-8D2E-ED6569C572C1}" srcId="{6006B076-E592-45B1-A906-E77855CBC721}" destId="{F353FA59-00D0-4F70-9AD1-C5B60B883BF7}" srcOrd="3" destOrd="0" parTransId="{22487A87-8744-416A-809C-843494AD0970}" sibTransId="{50333E97-141F-4503-9C6A-529E108364CE}"/>
    <dgm:cxn modelId="{84801BCC-C5EF-4FE0-ABA1-0FBFC570DB1F}" srcId="{E5669CEF-D2C5-4B0D-94CC-2A39E968BD70}" destId="{71E539F2-62A6-4D09-92F1-E6C0DF9054E7}" srcOrd="4" destOrd="0" parTransId="{491C60DC-D40F-45B4-97C4-7BE8E8E5169A}" sibTransId="{762E6903-CC76-4831-AE61-BC175BD2604D}"/>
    <dgm:cxn modelId="{DBA1E9A2-C6DF-4AD7-B613-B826BEEA6460}" srcId="{E5669CEF-D2C5-4B0D-94CC-2A39E968BD70}" destId="{625AED09-895C-4DF7-A2BF-8F3C032935C0}" srcOrd="2" destOrd="0" parTransId="{F548588B-10D7-451F-A056-F1D0BC20E452}" sibTransId="{782E80B4-8103-43E8-985E-4653E1B6500B}"/>
    <dgm:cxn modelId="{32F9091F-5005-474F-9DD3-A4C494157C8E}" srcId="{E5669CEF-D2C5-4B0D-94CC-2A39E968BD70}" destId="{1F48D599-9232-4117-AD77-ED5DD29206EC}" srcOrd="1" destOrd="0" parTransId="{1991AA65-C30B-40D6-88E0-24002F04314C}" sibTransId="{3AD997B5-CA0D-4EA2-BEED-3C64C4022C4B}"/>
    <dgm:cxn modelId="{1B9F3E6D-E9F6-41B5-98CD-1803DCF0549B}" srcId="{6006B076-E592-45B1-A906-E77855CBC721}" destId="{29E6796B-6492-46CD-A9E3-CDFBD9CFC4A2}" srcOrd="0" destOrd="0" parTransId="{C13A148C-C72B-4620-A64C-992C6AF9A520}" sibTransId="{A4AB8F85-FA6D-41A2-80E5-E1CA2A7B9498}"/>
    <dgm:cxn modelId="{A50E4F92-D6F9-433C-AB09-12E0FE460C9F}" srcId="{F0EEAE1B-FBE9-4E8C-8322-A7E5BB2741AE}" destId="{E5669CEF-D2C5-4B0D-94CC-2A39E968BD70}" srcOrd="1" destOrd="0" parTransId="{0C6B30A4-7B75-44C4-9815-1EA73ACE4215}" sibTransId="{CEC4B762-32DB-4AEB-AC09-84215C024D2E}"/>
    <dgm:cxn modelId="{EAC43ACC-2C94-4E7A-811C-7A3DF9404047}" type="presOf" srcId="{AD4F6F3C-EB97-497E-89FE-A3E957127BA7}" destId="{898F3511-A2C2-4B81-92B4-705A30FA0CF6}" srcOrd="0" destOrd="1" presId="urn:microsoft.com/office/officeart/2005/8/layout/hList6"/>
    <dgm:cxn modelId="{B451C576-72BF-4EB9-8EFA-73E5C2C636B2}" type="presOf" srcId="{BA12F21F-25BC-4B30-B0F5-441BD83E4B6C}" destId="{898F3511-A2C2-4B81-92B4-705A30FA0CF6}" srcOrd="0" destOrd="4" presId="urn:microsoft.com/office/officeart/2005/8/layout/hList6"/>
    <dgm:cxn modelId="{CFC6D4E1-4091-4F4B-AA2C-573E144C49E8}" type="presOf" srcId="{F353FA59-00D0-4F70-9AD1-C5B60B883BF7}" destId="{BB046397-5F54-4632-B123-81F74818E939}" srcOrd="0" destOrd="4" presId="urn:microsoft.com/office/officeart/2005/8/layout/hList6"/>
    <dgm:cxn modelId="{B42B3E28-D518-4534-ACBC-DEDE5D13C1EA}" srcId="{E5669CEF-D2C5-4B0D-94CC-2A39E968BD70}" destId="{BA12F21F-25BC-4B30-B0F5-441BD83E4B6C}" srcOrd="3" destOrd="0" parTransId="{3BC2B778-DF9D-41EE-A254-3A74724F174F}" sibTransId="{6F9D2D9E-8636-4311-BD6C-6D011428FB9B}"/>
    <dgm:cxn modelId="{8D493F75-14AB-4221-9220-D76863FA352D}" type="presParOf" srcId="{2D7B542F-FD0B-4CC2-91C6-2F821364BAD1}" destId="{BB046397-5F54-4632-B123-81F74818E939}" srcOrd="0" destOrd="0" presId="urn:microsoft.com/office/officeart/2005/8/layout/hList6"/>
    <dgm:cxn modelId="{063E70A0-9340-4CAE-92A0-F45D58067A06}" type="presParOf" srcId="{2D7B542F-FD0B-4CC2-91C6-2F821364BAD1}" destId="{7858E2C9-8D92-4B47-A21E-74C0BFCBB9A0}" srcOrd="1" destOrd="0" presId="urn:microsoft.com/office/officeart/2005/8/layout/hList6"/>
    <dgm:cxn modelId="{6A0288AA-5AD4-4BEF-B56B-410E0674F28E}" type="presParOf" srcId="{2D7B542F-FD0B-4CC2-91C6-2F821364BAD1}" destId="{898F3511-A2C2-4B81-92B4-705A30FA0CF6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DE0C47BA-F324-4677-B912-E60BB317831C}" type="doc">
      <dgm:prSet loTypeId="urn:microsoft.com/office/officeart/2005/8/layout/venn1" loCatId="relationship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n-IN"/>
        </a:p>
      </dgm:t>
    </dgm:pt>
    <dgm:pt modelId="{5C422B7B-1EFD-4EC6-8E10-22F873BBCA53}">
      <dgm:prSet/>
      <dgm:spPr/>
      <dgm:t>
        <a:bodyPr/>
        <a:lstStyle/>
        <a:p>
          <a:pPr rtl="0"/>
          <a:r>
            <a:rPr lang="en-IN" dirty="0" smtClean="0"/>
            <a:t>Credit</a:t>
          </a:r>
          <a:endParaRPr lang="en-IN" dirty="0"/>
        </a:p>
      </dgm:t>
    </dgm:pt>
    <dgm:pt modelId="{24930D1E-4B19-47F1-8486-540A6DDE5D54}" type="parTrans" cxnId="{F837AD80-2CDF-4634-B191-F622F38BEB12}">
      <dgm:prSet/>
      <dgm:spPr/>
      <dgm:t>
        <a:bodyPr/>
        <a:lstStyle/>
        <a:p>
          <a:endParaRPr lang="en-IN"/>
        </a:p>
      </dgm:t>
    </dgm:pt>
    <dgm:pt modelId="{27F2780C-1AAA-4D0F-879B-352D73FC8CEC}" type="sibTrans" cxnId="{F837AD80-2CDF-4634-B191-F622F38BEB12}">
      <dgm:prSet/>
      <dgm:spPr/>
      <dgm:t>
        <a:bodyPr/>
        <a:lstStyle/>
        <a:p>
          <a:endParaRPr lang="en-IN"/>
        </a:p>
      </dgm:t>
    </dgm:pt>
    <dgm:pt modelId="{2CB11215-7ABC-4A69-BFF0-AB8A4C0EBF46}">
      <dgm:prSet/>
      <dgm:spPr/>
      <dgm:t>
        <a:bodyPr/>
        <a:lstStyle/>
        <a:p>
          <a:pPr rtl="0"/>
          <a:r>
            <a:rPr lang="en-IN" dirty="0" smtClean="0"/>
            <a:t>Treasury services</a:t>
          </a:r>
          <a:endParaRPr lang="en-IN" dirty="0"/>
        </a:p>
      </dgm:t>
    </dgm:pt>
    <dgm:pt modelId="{7B9CBF16-B90A-487F-9386-3560A7840E02}" type="parTrans" cxnId="{793132BD-5347-4060-A335-BD08A6539761}">
      <dgm:prSet/>
      <dgm:spPr/>
      <dgm:t>
        <a:bodyPr/>
        <a:lstStyle/>
        <a:p>
          <a:endParaRPr lang="en-IN"/>
        </a:p>
      </dgm:t>
    </dgm:pt>
    <dgm:pt modelId="{2239D488-3C8D-4FDE-8D18-B79825BE486A}" type="sibTrans" cxnId="{793132BD-5347-4060-A335-BD08A6539761}">
      <dgm:prSet/>
      <dgm:spPr/>
      <dgm:t>
        <a:bodyPr/>
        <a:lstStyle/>
        <a:p>
          <a:endParaRPr lang="en-IN"/>
        </a:p>
      </dgm:t>
    </dgm:pt>
    <dgm:pt modelId="{1B7C06D4-A8F7-41C9-AE79-6A50503389C4}">
      <dgm:prSet/>
      <dgm:spPr/>
      <dgm:t>
        <a:bodyPr/>
        <a:lstStyle/>
        <a:p>
          <a:pPr rtl="0"/>
          <a:r>
            <a:rPr lang="en-IN" dirty="0" smtClean="0"/>
            <a:t>Fixed asset requirement financing</a:t>
          </a:r>
          <a:endParaRPr lang="en-IN" dirty="0"/>
        </a:p>
      </dgm:t>
    </dgm:pt>
    <dgm:pt modelId="{055A268C-F8C4-4634-8C83-359F3BB81315}" type="parTrans" cxnId="{2E083531-847E-45F8-861F-CB0609515517}">
      <dgm:prSet/>
      <dgm:spPr/>
      <dgm:t>
        <a:bodyPr/>
        <a:lstStyle/>
        <a:p>
          <a:endParaRPr lang="en-IN"/>
        </a:p>
      </dgm:t>
    </dgm:pt>
    <dgm:pt modelId="{088B3721-B736-4AA1-9C5B-CF61C46039AD}" type="sibTrans" cxnId="{2E083531-847E-45F8-861F-CB0609515517}">
      <dgm:prSet/>
      <dgm:spPr/>
      <dgm:t>
        <a:bodyPr/>
        <a:lstStyle/>
        <a:p>
          <a:endParaRPr lang="en-IN"/>
        </a:p>
      </dgm:t>
    </dgm:pt>
    <dgm:pt modelId="{20CE432B-1C52-4E13-BBDB-366D3E44CF0C}">
      <dgm:prSet/>
      <dgm:spPr/>
      <dgm:t>
        <a:bodyPr/>
        <a:lstStyle/>
        <a:p>
          <a:pPr rtl="0"/>
          <a:r>
            <a:rPr lang="en-IN" dirty="0" smtClean="0"/>
            <a:t>Employer services</a:t>
          </a:r>
          <a:endParaRPr lang="en-IN" dirty="0"/>
        </a:p>
      </dgm:t>
    </dgm:pt>
    <dgm:pt modelId="{B65666A2-106A-4737-A847-BFDBE384FA88}" type="parTrans" cxnId="{58F07627-4D7F-46B9-B043-6DF0725EF0F7}">
      <dgm:prSet/>
      <dgm:spPr/>
      <dgm:t>
        <a:bodyPr/>
        <a:lstStyle/>
        <a:p>
          <a:endParaRPr lang="en-IN"/>
        </a:p>
      </dgm:t>
    </dgm:pt>
    <dgm:pt modelId="{E4E3249A-9F0B-4A9A-BD86-F996BC026F5A}" type="sibTrans" cxnId="{58F07627-4D7F-46B9-B043-6DF0725EF0F7}">
      <dgm:prSet/>
      <dgm:spPr/>
      <dgm:t>
        <a:bodyPr/>
        <a:lstStyle/>
        <a:p>
          <a:endParaRPr lang="en-IN"/>
        </a:p>
      </dgm:t>
    </dgm:pt>
    <dgm:pt modelId="{02FE793C-5098-4526-A69B-AB7B9FAB16FC}">
      <dgm:prSet/>
      <dgm:spPr/>
      <dgm:t>
        <a:bodyPr/>
        <a:lstStyle/>
        <a:p>
          <a:pPr rtl="0"/>
          <a:r>
            <a:rPr lang="en-IN" dirty="0" smtClean="0"/>
            <a:t>Commercial services</a:t>
          </a:r>
          <a:endParaRPr lang="en-IN" dirty="0"/>
        </a:p>
      </dgm:t>
    </dgm:pt>
    <dgm:pt modelId="{DFED6F4A-50A9-49B1-927E-1008C00C411E}" type="parTrans" cxnId="{BFFE7528-E87A-40A1-8ED8-2411C16F45DA}">
      <dgm:prSet/>
      <dgm:spPr/>
      <dgm:t>
        <a:bodyPr/>
        <a:lstStyle/>
        <a:p>
          <a:endParaRPr lang="en-IN"/>
        </a:p>
      </dgm:t>
    </dgm:pt>
    <dgm:pt modelId="{41B2F90F-FF34-4FE7-A205-AA7616AFCD58}" type="sibTrans" cxnId="{BFFE7528-E87A-40A1-8ED8-2411C16F45DA}">
      <dgm:prSet/>
      <dgm:spPr/>
      <dgm:t>
        <a:bodyPr/>
        <a:lstStyle/>
        <a:p>
          <a:endParaRPr lang="en-IN"/>
        </a:p>
      </dgm:t>
    </dgm:pt>
    <dgm:pt modelId="{EC5DF5E0-6478-4C09-A8F6-3C20EC063E58}" type="pres">
      <dgm:prSet presAssocID="{DE0C47BA-F324-4677-B912-E60BB317831C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72ABD920-7763-41E5-9095-9346E2105547}" type="pres">
      <dgm:prSet presAssocID="{5C422B7B-1EFD-4EC6-8E10-22F873BBCA53}" presName="circ1" presStyleLbl="vennNode1" presStyleIdx="0" presStyleCnt="5"/>
      <dgm:spPr/>
    </dgm:pt>
    <dgm:pt modelId="{14F748EA-C34E-48F3-8223-FF0A853669C6}" type="pres">
      <dgm:prSet presAssocID="{5C422B7B-1EFD-4EC6-8E10-22F873BBCA5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BAB6BA9-C514-4A5B-BD35-2CC485A1BE5F}" type="pres">
      <dgm:prSet presAssocID="{2CB11215-7ABC-4A69-BFF0-AB8A4C0EBF46}" presName="circ2" presStyleLbl="vennNode1" presStyleIdx="1" presStyleCnt="5"/>
      <dgm:spPr/>
    </dgm:pt>
    <dgm:pt modelId="{C0A67FBF-212D-484E-84E5-336527B121B7}" type="pres">
      <dgm:prSet presAssocID="{2CB11215-7ABC-4A69-BFF0-AB8A4C0EBF4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0DCCF8F-59C6-444C-9C3C-B05403682133}" type="pres">
      <dgm:prSet presAssocID="{1B7C06D4-A8F7-41C9-AE79-6A50503389C4}" presName="circ3" presStyleLbl="vennNode1" presStyleIdx="2" presStyleCnt="5"/>
      <dgm:spPr/>
    </dgm:pt>
    <dgm:pt modelId="{A0EFCBF1-B2E8-47A9-8160-A0C6A559AF81}" type="pres">
      <dgm:prSet presAssocID="{1B7C06D4-A8F7-41C9-AE79-6A50503389C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9300C70-F15B-4C68-9744-E7ECE6377D90}" type="pres">
      <dgm:prSet presAssocID="{20CE432B-1C52-4E13-BBDB-366D3E44CF0C}" presName="circ4" presStyleLbl="vennNode1" presStyleIdx="3" presStyleCnt="5"/>
      <dgm:spPr/>
    </dgm:pt>
    <dgm:pt modelId="{E3421A84-4C5A-4198-AB2F-E219DBE265D6}" type="pres">
      <dgm:prSet presAssocID="{20CE432B-1C52-4E13-BBDB-366D3E44CF0C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BAD05E1-2E95-4E8D-B792-559B05F8CC14}" type="pres">
      <dgm:prSet presAssocID="{02FE793C-5098-4526-A69B-AB7B9FAB16FC}" presName="circ5" presStyleLbl="vennNode1" presStyleIdx="4" presStyleCnt="5"/>
      <dgm:spPr/>
    </dgm:pt>
    <dgm:pt modelId="{FD94618A-8BB5-42DC-8C1B-F8BF1CC71936}" type="pres">
      <dgm:prSet presAssocID="{02FE793C-5098-4526-A69B-AB7B9FAB16FC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AFC506B1-1A28-4B92-8AB0-17360C13A31D}" type="presOf" srcId="{1B7C06D4-A8F7-41C9-AE79-6A50503389C4}" destId="{A0EFCBF1-B2E8-47A9-8160-A0C6A559AF81}" srcOrd="0" destOrd="0" presId="urn:microsoft.com/office/officeart/2005/8/layout/venn1"/>
    <dgm:cxn modelId="{028399AB-D48D-4F83-B4B6-BD11FBF94394}" type="presOf" srcId="{2CB11215-7ABC-4A69-BFF0-AB8A4C0EBF46}" destId="{C0A67FBF-212D-484E-84E5-336527B121B7}" srcOrd="0" destOrd="0" presId="urn:microsoft.com/office/officeart/2005/8/layout/venn1"/>
    <dgm:cxn modelId="{5F202299-05C5-4C47-936E-0619105C7192}" type="presOf" srcId="{5C422B7B-1EFD-4EC6-8E10-22F873BBCA53}" destId="{14F748EA-C34E-48F3-8223-FF0A853669C6}" srcOrd="0" destOrd="0" presId="urn:microsoft.com/office/officeart/2005/8/layout/venn1"/>
    <dgm:cxn modelId="{2E083531-847E-45F8-861F-CB0609515517}" srcId="{DE0C47BA-F324-4677-B912-E60BB317831C}" destId="{1B7C06D4-A8F7-41C9-AE79-6A50503389C4}" srcOrd="2" destOrd="0" parTransId="{055A268C-F8C4-4634-8C83-359F3BB81315}" sibTransId="{088B3721-B736-4AA1-9C5B-CF61C46039AD}"/>
    <dgm:cxn modelId="{58F07627-4D7F-46B9-B043-6DF0725EF0F7}" srcId="{DE0C47BA-F324-4677-B912-E60BB317831C}" destId="{20CE432B-1C52-4E13-BBDB-366D3E44CF0C}" srcOrd="3" destOrd="0" parTransId="{B65666A2-106A-4737-A847-BFDBE384FA88}" sibTransId="{E4E3249A-9F0B-4A9A-BD86-F996BC026F5A}"/>
    <dgm:cxn modelId="{BFFE7528-E87A-40A1-8ED8-2411C16F45DA}" srcId="{DE0C47BA-F324-4677-B912-E60BB317831C}" destId="{02FE793C-5098-4526-A69B-AB7B9FAB16FC}" srcOrd="4" destOrd="0" parTransId="{DFED6F4A-50A9-49B1-927E-1008C00C411E}" sibTransId="{41B2F90F-FF34-4FE7-A205-AA7616AFCD58}"/>
    <dgm:cxn modelId="{F91EFCF7-5E39-434D-8E1F-29F3B5DB5CC4}" type="presOf" srcId="{DE0C47BA-F324-4677-B912-E60BB317831C}" destId="{EC5DF5E0-6478-4C09-A8F6-3C20EC063E58}" srcOrd="0" destOrd="0" presId="urn:microsoft.com/office/officeart/2005/8/layout/venn1"/>
    <dgm:cxn modelId="{6292CF53-C863-4342-9139-3BB74DB40C36}" type="presOf" srcId="{02FE793C-5098-4526-A69B-AB7B9FAB16FC}" destId="{FD94618A-8BB5-42DC-8C1B-F8BF1CC71936}" srcOrd="0" destOrd="0" presId="urn:microsoft.com/office/officeart/2005/8/layout/venn1"/>
    <dgm:cxn modelId="{F837AD80-2CDF-4634-B191-F622F38BEB12}" srcId="{DE0C47BA-F324-4677-B912-E60BB317831C}" destId="{5C422B7B-1EFD-4EC6-8E10-22F873BBCA53}" srcOrd="0" destOrd="0" parTransId="{24930D1E-4B19-47F1-8486-540A6DDE5D54}" sibTransId="{27F2780C-1AAA-4D0F-879B-352D73FC8CEC}"/>
    <dgm:cxn modelId="{3EB8B311-C56B-4926-ADE1-CE7B6CD1724C}" type="presOf" srcId="{20CE432B-1C52-4E13-BBDB-366D3E44CF0C}" destId="{E3421A84-4C5A-4198-AB2F-E219DBE265D6}" srcOrd="0" destOrd="0" presId="urn:microsoft.com/office/officeart/2005/8/layout/venn1"/>
    <dgm:cxn modelId="{793132BD-5347-4060-A335-BD08A6539761}" srcId="{DE0C47BA-F324-4677-B912-E60BB317831C}" destId="{2CB11215-7ABC-4A69-BFF0-AB8A4C0EBF46}" srcOrd="1" destOrd="0" parTransId="{7B9CBF16-B90A-487F-9386-3560A7840E02}" sibTransId="{2239D488-3C8D-4FDE-8D18-B79825BE486A}"/>
    <dgm:cxn modelId="{4D133BCF-B7DB-4D43-80B7-37646F16EA6C}" type="presParOf" srcId="{EC5DF5E0-6478-4C09-A8F6-3C20EC063E58}" destId="{72ABD920-7763-41E5-9095-9346E2105547}" srcOrd="0" destOrd="0" presId="urn:microsoft.com/office/officeart/2005/8/layout/venn1"/>
    <dgm:cxn modelId="{BA3C3983-ADA9-4CF0-8635-E53CB89FB909}" type="presParOf" srcId="{EC5DF5E0-6478-4C09-A8F6-3C20EC063E58}" destId="{14F748EA-C34E-48F3-8223-FF0A853669C6}" srcOrd="1" destOrd="0" presId="urn:microsoft.com/office/officeart/2005/8/layout/venn1"/>
    <dgm:cxn modelId="{E4A5904E-92B8-45D2-B3B4-2806B0C60B22}" type="presParOf" srcId="{EC5DF5E0-6478-4C09-A8F6-3C20EC063E58}" destId="{6BAB6BA9-C514-4A5B-BD35-2CC485A1BE5F}" srcOrd="2" destOrd="0" presId="urn:microsoft.com/office/officeart/2005/8/layout/venn1"/>
    <dgm:cxn modelId="{A413DC51-4EDF-4598-802F-1BC0FE183DBC}" type="presParOf" srcId="{EC5DF5E0-6478-4C09-A8F6-3C20EC063E58}" destId="{C0A67FBF-212D-484E-84E5-336527B121B7}" srcOrd="3" destOrd="0" presId="urn:microsoft.com/office/officeart/2005/8/layout/venn1"/>
    <dgm:cxn modelId="{7E98E08F-F1FC-485D-904C-E348B1A5147C}" type="presParOf" srcId="{EC5DF5E0-6478-4C09-A8F6-3C20EC063E58}" destId="{E0DCCF8F-59C6-444C-9C3C-B05403682133}" srcOrd="4" destOrd="0" presId="urn:microsoft.com/office/officeart/2005/8/layout/venn1"/>
    <dgm:cxn modelId="{BD926606-75B0-461E-A687-9888DB8BB59D}" type="presParOf" srcId="{EC5DF5E0-6478-4C09-A8F6-3C20EC063E58}" destId="{A0EFCBF1-B2E8-47A9-8160-A0C6A559AF81}" srcOrd="5" destOrd="0" presId="urn:microsoft.com/office/officeart/2005/8/layout/venn1"/>
    <dgm:cxn modelId="{7F62A7C0-FB6E-4FF7-A9D8-041B61BCBF71}" type="presParOf" srcId="{EC5DF5E0-6478-4C09-A8F6-3C20EC063E58}" destId="{A9300C70-F15B-4C68-9744-E7ECE6377D90}" srcOrd="6" destOrd="0" presId="urn:microsoft.com/office/officeart/2005/8/layout/venn1"/>
    <dgm:cxn modelId="{DE0F4E11-11BD-4641-8D58-3CE522EFE480}" type="presParOf" srcId="{EC5DF5E0-6478-4C09-A8F6-3C20EC063E58}" destId="{E3421A84-4C5A-4198-AB2F-E219DBE265D6}" srcOrd="7" destOrd="0" presId="urn:microsoft.com/office/officeart/2005/8/layout/venn1"/>
    <dgm:cxn modelId="{4C64F813-8BCB-41FE-904A-9C6974CD8F38}" type="presParOf" srcId="{EC5DF5E0-6478-4C09-A8F6-3C20EC063E58}" destId="{2BAD05E1-2E95-4E8D-B792-559B05F8CC14}" srcOrd="8" destOrd="0" presId="urn:microsoft.com/office/officeart/2005/8/layout/venn1"/>
    <dgm:cxn modelId="{0A41A58D-FBE1-4CE7-B400-CD8EE0336A27}" type="presParOf" srcId="{EC5DF5E0-6478-4C09-A8F6-3C20EC063E58}" destId="{FD94618A-8BB5-42DC-8C1B-F8BF1CC71936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25476F38-4188-4A86-A3EC-515D448F5A56}" type="doc">
      <dgm:prSet loTypeId="urn:microsoft.com/office/officeart/2005/8/layout/bProcess4" loCatId="process" qsTypeId="urn:microsoft.com/office/officeart/2005/8/quickstyle/simple1" qsCatId="simple" csTypeId="urn:microsoft.com/office/officeart/2005/8/colors/accent6_3" csCatId="accent6"/>
      <dgm:spPr/>
      <dgm:t>
        <a:bodyPr/>
        <a:lstStyle/>
        <a:p>
          <a:endParaRPr lang="en-IN"/>
        </a:p>
      </dgm:t>
    </dgm:pt>
    <dgm:pt modelId="{A048829C-D44A-4C9E-AE0F-0B0216543414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Safe Accounting</a:t>
          </a:r>
          <a:endParaRPr lang="en-IN" dirty="0">
            <a:solidFill>
              <a:schemeClr val="tx1"/>
            </a:solidFill>
          </a:endParaRPr>
        </a:p>
      </dgm:t>
    </dgm:pt>
    <dgm:pt modelId="{F4428E5A-9B5B-4A69-8D3F-E4778E077EB8}" type="parTrans" cxnId="{9E95C7C3-406F-4A4A-95C5-C520CA6546F7}">
      <dgm:prSet/>
      <dgm:spPr/>
      <dgm:t>
        <a:bodyPr/>
        <a:lstStyle/>
        <a:p>
          <a:endParaRPr lang="en-IN"/>
        </a:p>
      </dgm:t>
    </dgm:pt>
    <dgm:pt modelId="{C75F241B-1959-46D7-AAFE-4BDE4A03853B}" type="sibTrans" cxnId="{9E95C7C3-406F-4A4A-95C5-C520CA6546F7}">
      <dgm:prSet/>
      <dgm:spPr/>
      <dgm:t>
        <a:bodyPr/>
        <a:lstStyle/>
        <a:p>
          <a:endParaRPr lang="en-IN"/>
        </a:p>
      </dgm:t>
    </dgm:pt>
    <dgm:pt modelId="{4C39BD68-2ABC-4376-8696-6693C06B99F4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Professionalism</a:t>
          </a:r>
          <a:endParaRPr lang="en-IN" dirty="0">
            <a:solidFill>
              <a:schemeClr val="tx1"/>
            </a:solidFill>
          </a:endParaRPr>
        </a:p>
      </dgm:t>
    </dgm:pt>
    <dgm:pt modelId="{13E2D488-7B3F-4EF4-97AC-F5B13B41E039}" type="parTrans" cxnId="{43677E4C-3E82-472A-A09B-E139E0FD2221}">
      <dgm:prSet/>
      <dgm:spPr/>
      <dgm:t>
        <a:bodyPr/>
        <a:lstStyle/>
        <a:p>
          <a:endParaRPr lang="en-IN"/>
        </a:p>
      </dgm:t>
    </dgm:pt>
    <dgm:pt modelId="{A3D12A52-035A-476F-96C7-42818DA942F1}" type="sibTrans" cxnId="{43677E4C-3E82-472A-A09B-E139E0FD2221}">
      <dgm:prSet/>
      <dgm:spPr/>
      <dgm:t>
        <a:bodyPr/>
        <a:lstStyle/>
        <a:p>
          <a:endParaRPr lang="en-IN"/>
        </a:p>
      </dgm:t>
    </dgm:pt>
    <dgm:pt modelId="{055FEEBA-2F18-4D08-BE40-4578CE5E7C0D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Managing Expansion</a:t>
          </a:r>
          <a:endParaRPr lang="en-IN" dirty="0">
            <a:solidFill>
              <a:schemeClr val="tx1"/>
            </a:solidFill>
          </a:endParaRPr>
        </a:p>
      </dgm:t>
    </dgm:pt>
    <dgm:pt modelId="{11EAD9EB-B70F-4D7D-B7FF-22B54BEAC7BF}" type="parTrans" cxnId="{B422D5C4-CB0C-411F-A238-8FDEEBC2CF8B}">
      <dgm:prSet/>
      <dgm:spPr/>
      <dgm:t>
        <a:bodyPr/>
        <a:lstStyle/>
        <a:p>
          <a:endParaRPr lang="en-IN"/>
        </a:p>
      </dgm:t>
    </dgm:pt>
    <dgm:pt modelId="{30E90E31-F95A-4E0E-BC23-CADF40530B6D}" type="sibTrans" cxnId="{B422D5C4-CB0C-411F-A238-8FDEEBC2CF8B}">
      <dgm:prSet/>
      <dgm:spPr/>
      <dgm:t>
        <a:bodyPr/>
        <a:lstStyle/>
        <a:p>
          <a:endParaRPr lang="en-IN"/>
        </a:p>
      </dgm:t>
    </dgm:pt>
    <dgm:pt modelId="{F7014CBF-3C03-4E16-A823-20B2FED962E9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Loan Accessibility</a:t>
          </a:r>
          <a:endParaRPr lang="en-IN" dirty="0">
            <a:solidFill>
              <a:schemeClr val="tx1"/>
            </a:solidFill>
          </a:endParaRPr>
        </a:p>
      </dgm:t>
    </dgm:pt>
    <dgm:pt modelId="{50F606FA-16D5-4BC3-8EDE-EE276D008A9A}" type="parTrans" cxnId="{2610DF44-2462-4D0D-B175-5A6E6A106605}">
      <dgm:prSet/>
      <dgm:spPr/>
      <dgm:t>
        <a:bodyPr/>
        <a:lstStyle/>
        <a:p>
          <a:endParaRPr lang="en-IN"/>
        </a:p>
      </dgm:t>
    </dgm:pt>
    <dgm:pt modelId="{00D71B28-5BD8-4F37-99F4-B82E6061948E}" type="sibTrans" cxnId="{2610DF44-2462-4D0D-B175-5A6E6A106605}">
      <dgm:prSet/>
      <dgm:spPr/>
      <dgm:t>
        <a:bodyPr/>
        <a:lstStyle/>
        <a:p>
          <a:endParaRPr lang="en-IN"/>
        </a:p>
      </dgm:t>
    </dgm:pt>
    <dgm:pt modelId="{5152260D-4EF7-47E8-BC10-904A17D9EF88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Tax Audit</a:t>
          </a:r>
          <a:endParaRPr lang="en-IN" dirty="0">
            <a:solidFill>
              <a:schemeClr val="tx1"/>
            </a:solidFill>
          </a:endParaRPr>
        </a:p>
      </dgm:t>
    </dgm:pt>
    <dgm:pt modelId="{871F0964-2F39-491F-B9B4-D8A03B58BFDF}" type="parTrans" cxnId="{7D0F31BB-9E7A-4804-8C03-5B1043826DF8}">
      <dgm:prSet/>
      <dgm:spPr/>
      <dgm:t>
        <a:bodyPr/>
        <a:lstStyle/>
        <a:p>
          <a:endParaRPr lang="en-IN"/>
        </a:p>
      </dgm:t>
    </dgm:pt>
    <dgm:pt modelId="{301AD7DC-8D05-4500-BB75-55259505B4EA}" type="sibTrans" cxnId="{7D0F31BB-9E7A-4804-8C03-5B1043826DF8}">
      <dgm:prSet/>
      <dgm:spPr/>
      <dgm:t>
        <a:bodyPr/>
        <a:lstStyle/>
        <a:p>
          <a:endParaRPr lang="en-IN"/>
        </a:p>
      </dgm:t>
    </dgm:pt>
    <dgm:pt modelId="{E9FE8306-9EA4-40FC-B8BD-2560FFDC0998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Bills of Exchange</a:t>
          </a:r>
          <a:endParaRPr lang="en-IN" dirty="0">
            <a:solidFill>
              <a:schemeClr val="tx1"/>
            </a:solidFill>
          </a:endParaRPr>
        </a:p>
      </dgm:t>
    </dgm:pt>
    <dgm:pt modelId="{9EE74A3B-4241-4C6C-948D-ACC41FBFDB3B}" type="parTrans" cxnId="{CE41719C-0AD9-4E48-826B-5322CAD7A663}">
      <dgm:prSet/>
      <dgm:spPr/>
      <dgm:t>
        <a:bodyPr/>
        <a:lstStyle/>
        <a:p>
          <a:endParaRPr lang="en-IN"/>
        </a:p>
      </dgm:t>
    </dgm:pt>
    <dgm:pt modelId="{25F4AD82-00F8-43E6-B2CF-9F2E878FBDE5}" type="sibTrans" cxnId="{CE41719C-0AD9-4E48-826B-5322CAD7A663}">
      <dgm:prSet/>
      <dgm:spPr/>
      <dgm:t>
        <a:bodyPr/>
        <a:lstStyle/>
        <a:p>
          <a:endParaRPr lang="en-IN"/>
        </a:p>
      </dgm:t>
    </dgm:pt>
    <dgm:pt modelId="{CDEBCF13-71E0-4287-98BC-9B8241B50C7C}" type="pres">
      <dgm:prSet presAssocID="{25476F38-4188-4A86-A3EC-515D448F5A56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IN"/>
        </a:p>
      </dgm:t>
    </dgm:pt>
    <dgm:pt modelId="{E1547026-F380-42B9-B69E-BABC6D14230D}" type="pres">
      <dgm:prSet presAssocID="{A048829C-D44A-4C9E-AE0F-0B0216543414}" presName="compNode" presStyleCnt="0"/>
      <dgm:spPr/>
    </dgm:pt>
    <dgm:pt modelId="{D2F786A7-51AC-4E73-A96E-0D67A9DDFAFB}" type="pres">
      <dgm:prSet presAssocID="{A048829C-D44A-4C9E-AE0F-0B0216543414}" presName="dummyConnPt" presStyleCnt="0"/>
      <dgm:spPr/>
    </dgm:pt>
    <dgm:pt modelId="{EDD24455-0F66-4416-A408-31DF3D7E5C82}" type="pres">
      <dgm:prSet presAssocID="{A048829C-D44A-4C9E-AE0F-0B0216543414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E9FEC18-C88E-4B1A-B485-4E6930966CB6}" type="pres">
      <dgm:prSet presAssocID="{C75F241B-1959-46D7-AAFE-4BDE4A03853B}" presName="sibTrans" presStyleLbl="bgSibTrans2D1" presStyleIdx="0" presStyleCnt="5"/>
      <dgm:spPr/>
      <dgm:t>
        <a:bodyPr/>
        <a:lstStyle/>
        <a:p>
          <a:endParaRPr lang="en-IN"/>
        </a:p>
      </dgm:t>
    </dgm:pt>
    <dgm:pt modelId="{2249A572-2FC8-4BB5-BEED-3B7002923B9F}" type="pres">
      <dgm:prSet presAssocID="{4C39BD68-2ABC-4376-8696-6693C06B99F4}" presName="compNode" presStyleCnt="0"/>
      <dgm:spPr/>
    </dgm:pt>
    <dgm:pt modelId="{F599DC7C-AA0D-4984-A43B-1B2C493007B4}" type="pres">
      <dgm:prSet presAssocID="{4C39BD68-2ABC-4376-8696-6693C06B99F4}" presName="dummyConnPt" presStyleCnt="0"/>
      <dgm:spPr/>
    </dgm:pt>
    <dgm:pt modelId="{7765168D-8000-4655-A722-2C69A220E292}" type="pres">
      <dgm:prSet presAssocID="{4C39BD68-2ABC-4376-8696-6693C06B99F4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7ADF6BA-0997-4159-A00D-D272E7A4DBD3}" type="pres">
      <dgm:prSet presAssocID="{A3D12A52-035A-476F-96C7-42818DA942F1}" presName="sibTrans" presStyleLbl="bgSibTrans2D1" presStyleIdx="1" presStyleCnt="5"/>
      <dgm:spPr/>
      <dgm:t>
        <a:bodyPr/>
        <a:lstStyle/>
        <a:p>
          <a:endParaRPr lang="en-IN"/>
        </a:p>
      </dgm:t>
    </dgm:pt>
    <dgm:pt modelId="{08E89269-1AB3-4E94-A20A-E17940BC8E4E}" type="pres">
      <dgm:prSet presAssocID="{055FEEBA-2F18-4D08-BE40-4578CE5E7C0D}" presName="compNode" presStyleCnt="0"/>
      <dgm:spPr/>
    </dgm:pt>
    <dgm:pt modelId="{076C533C-43DD-4B9D-8ABF-5D6AB43C34A2}" type="pres">
      <dgm:prSet presAssocID="{055FEEBA-2F18-4D08-BE40-4578CE5E7C0D}" presName="dummyConnPt" presStyleCnt="0"/>
      <dgm:spPr/>
    </dgm:pt>
    <dgm:pt modelId="{4CADF094-F06E-4C5B-BC82-130D41AB334C}" type="pres">
      <dgm:prSet presAssocID="{055FEEBA-2F18-4D08-BE40-4578CE5E7C0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ACD267F-8495-4190-8A2F-6D92C7A19E99}" type="pres">
      <dgm:prSet presAssocID="{30E90E31-F95A-4E0E-BC23-CADF40530B6D}" presName="sibTrans" presStyleLbl="bgSibTrans2D1" presStyleIdx="2" presStyleCnt="5"/>
      <dgm:spPr/>
      <dgm:t>
        <a:bodyPr/>
        <a:lstStyle/>
        <a:p>
          <a:endParaRPr lang="en-IN"/>
        </a:p>
      </dgm:t>
    </dgm:pt>
    <dgm:pt modelId="{B3B599E7-E294-40A9-BD8A-25FB1371D122}" type="pres">
      <dgm:prSet presAssocID="{F7014CBF-3C03-4E16-A823-20B2FED962E9}" presName="compNode" presStyleCnt="0"/>
      <dgm:spPr/>
    </dgm:pt>
    <dgm:pt modelId="{3EFD663B-C717-479B-8101-5F937EF3693A}" type="pres">
      <dgm:prSet presAssocID="{F7014CBF-3C03-4E16-A823-20B2FED962E9}" presName="dummyConnPt" presStyleCnt="0"/>
      <dgm:spPr/>
    </dgm:pt>
    <dgm:pt modelId="{6F2FD000-76E4-4269-9CB3-1A46F93ACB30}" type="pres">
      <dgm:prSet presAssocID="{F7014CBF-3C03-4E16-A823-20B2FED962E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9977614-024D-4DE4-B694-CEE0ED84D13B}" type="pres">
      <dgm:prSet presAssocID="{00D71B28-5BD8-4F37-99F4-B82E6061948E}" presName="sibTrans" presStyleLbl="bgSibTrans2D1" presStyleIdx="3" presStyleCnt="5"/>
      <dgm:spPr/>
      <dgm:t>
        <a:bodyPr/>
        <a:lstStyle/>
        <a:p>
          <a:endParaRPr lang="en-IN"/>
        </a:p>
      </dgm:t>
    </dgm:pt>
    <dgm:pt modelId="{71446409-D632-483F-A07F-1041AD7B6881}" type="pres">
      <dgm:prSet presAssocID="{5152260D-4EF7-47E8-BC10-904A17D9EF88}" presName="compNode" presStyleCnt="0"/>
      <dgm:spPr/>
    </dgm:pt>
    <dgm:pt modelId="{D0470F2B-8B08-4011-8753-3597CD824168}" type="pres">
      <dgm:prSet presAssocID="{5152260D-4EF7-47E8-BC10-904A17D9EF88}" presName="dummyConnPt" presStyleCnt="0"/>
      <dgm:spPr/>
    </dgm:pt>
    <dgm:pt modelId="{319F92DE-4E9B-4ECA-9B43-2C471885707E}" type="pres">
      <dgm:prSet presAssocID="{5152260D-4EF7-47E8-BC10-904A17D9EF88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14952F1-C49E-4D01-A727-F6D39DB56BCB}" type="pres">
      <dgm:prSet presAssocID="{301AD7DC-8D05-4500-BB75-55259505B4EA}" presName="sibTrans" presStyleLbl="bgSibTrans2D1" presStyleIdx="4" presStyleCnt="5"/>
      <dgm:spPr/>
      <dgm:t>
        <a:bodyPr/>
        <a:lstStyle/>
        <a:p>
          <a:endParaRPr lang="en-IN"/>
        </a:p>
      </dgm:t>
    </dgm:pt>
    <dgm:pt modelId="{6C6CEEBB-6AF5-4744-912B-7E0F060E9AD9}" type="pres">
      <dgm:prSet presAssocID="{E9FE8306-9EA4-40FC-B8BD-2560FFDC0998}" presName="compNode" presStyleCnt="0"/>
      <dgm:spPr/>
    </dgm:pt>
    <dgm:pt modelId="{8E3F4734-BD87-4F23-8BE8-12DA950DEF9B}" type="pres">
      <dgm:prSet presAssocID="{E9FE8306-9EA4-40FC-B8BD-2560FFDC0998}" presName="dummyConnPt" presStyleCnt="0"/>
      <dgm:spPr/>
    </dgm:pt>
    <dgm:pt modelId="{30635583-6124-4B66-945C-3F0AA71A42B3}" type="pres">
      <dgm:prSet presAssocID="{E9FE8306-9EA4-40FC-B8BD-2560FFDC0998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49213580-78D9-43D5-8A90-B83A05F04209}" type="presOf" srcId="{4C39BD68-2ABC-4376-8696-6693C06B99F4}" destId="{7765168D-8000-4655-A722-2C69A220E292}" srcOrd="0" destOrd="0" presId="urn:microsoft.com/office/officeart/2005/8/layout/bProcess4"/>
    <dgm:cxn modelId="{E32FA3A7-0613-4216-BDAC-CCF889C7CB01}" type="presOf" srcId="{A3D12A52-035A-476F-96C7-42818DA942F1}" destId="{F7ADF6BA-0997-4159-A00D-D272E7A4DBD3}" srcOrd="0" destOrd="0" presId="urn:microsoft.com/office/officeart/2005/8/layout/bProcess4"/>
    <dgm:cxn modelId="{A6223379-CE95-4C01-BB83-53BACFF2FB2F}" type="presOf" srcId="{A048829C-D44A-4C9E-AE0F-0B0216543414}" destId="{EDD24455-0F66-4416-A408-31DF3D7E5C82}" srcOrd="0" destOrd="0" presId="urn:microsoft.com/office/officeart/2005/8/layout/bProcess4"/>
    <dgm:cxn modelId="{02992180-EB8E-4ADB-9C04-9E1488609887}" type="presOf" srcId="{5152260D-4EF7-47E8-BC10-904A17D9EF88}" destId="{319F92DE-4E9B-4ECA-9B43-2C471885707E}" srcOrd="0" destOrd="0" presId="urn:microsoft.com/office/officeart/2005/8/layout/bProcess4"/>
    <dgm:cxn modelId="{07FB45DE-2624-4CB3-A054-5AF894A34CD9}" type="presOf" srcId="{C75F241B-1959-46D7-AAFE-4BDE4A03853B}" destId="{CE9FEC18-C88E-4B1A-B485-4E6930966CB6}" srcOrd="0" destOrd="0" presId="urn:microsoft.com/office/officeart/2005/8/layout/bProcess4"/>
    <dgm:cxn modelId="{2CDB2A43-0402-4E2B-AE8F-96A24FD308FB}" type="presOf" srcId="{F7014CBF-3C03-4E16-A823-20B2FED962E9}" destId="{6F2FD000-76E4-4269-9CB3-1A46F93ACB30}" srcOrd="0" destOrd="0" presId="urn:microsoft.com/office/officeart/2005/8/layout/bProcess4"/>
    <dgm:cxn modelId="{F5DBDA5E-5AD7-4E1C-8F89-0AF1C43CEB61}" type="presOf" srcId="{30E90E31-F95A-4E0E-BC23-CADF40530B6D}" destId="{7ACD267F-8495-4190-8A2F-6D92C7A19E99}" srcOrd="0" destOrd="0" presId="urn:microsoft.com/office/officeart/2005/8/layout/bProcess4"/>
    <dgm:cxn modelId="{CE41719C-0AD9-4E48-826B-5322CAD7A663}" srcId="{25476F38-4188-4A86-A3EC-515D448F5A56}" destId="{E9FE8306-9EA4-40FC-B8BD-2560FFDC0998}" srcOrd="5" destOrd="0" parTransId="{9EE74A3B-4241-4C6C-948D-ACC41FBFDB3B}" sibTransId="{25F4AD82-00F8-43E6-B2CF-9F2E878FBDE5}"/>
    <dgm:cxn modelId="{B385DD82-0DC3-48F6-B974-5BA90ABA956E}" type="presOf" srcId="{E9FE8306-9EA4-40FC-B8BD-2560FFDC0998}" destId="{30635583-6124-4B66-945C-3F0AA71A42B3}" srcOrd="0" destOrd="0" presId="urn:microsoft.com/office/officeart/2005/8/layout/bProcess4"/>
    <dgm:cxn modelId="{9E95C7C3-406F-4A4A-95C5-C520CA6546F7}" srcId="{25476F38-4188-4A86-A3EC-515D448F5A56}" destId="{A048829C-D44A-4C9E-AE0F-0B0216543414}" srcOrd="0" destOrd="0" parTransId="{F4428E5A-9B5B-4A69-8D3F-E4778E077EB8}" sibTransId="{C75F241B-1959-46D7-AAFE-4BDE4A03853B}"/>
    <dgm:cxn modelId="{0BFB8E5E-4D55-40C1-888E-0FF9B8732FA3}" type="presOf" srcId="{00D71B28-5BD8-4F37-99F4-B82E6061948E}" destId="{89977614-024D-4DE4-B694-CEE0ED84D13B}" srcOrd="0" destOrd="0" presId="urn:microsoft.com/office/officeart/2005/8/layout/bProcess4"/>
    <dgm:cxn modelId="{4F80C878-0364-4A97-9ED3-39BA0863EB2D}" type="presOf" srcId="{301AD7DC-8D05-4500-BB75-55259505B4EA}" destId="{714952F1-C49E-4D01-A727-F6D39DB56BCB}" srcOrd="0" destOrd="0" presId="urn:microsoft.com/office/officeart/2005/8/layout/bProcess4"/>
    <dgm:cxn modelId="{EA706E3B-7773-4E58-A370-642667084D19}" type="presOf" srcId="{055FEEBA-2F18-4D08-BE40-4578CE5E7C0D}" destId="{4CADF094-F06E-4C5B-BC82-130D41AB334C}" srcOrd="0" destOrd="0" presId="urn:microsoft.com/office/officeart/2005/8/layout/bProcess4"/>
    <dgm:cxn modelId="{15329777-D7BD-4F10-9046-030FBFF1D534}" type="presOf" srcId="{25476F38-4188-4A86-A3EC-515D448F5A56}" destId="{CDEBCF13-71E0-4287-98BC-9B8241B50C7C}" srcOrd="0" destOrd="0" presId="urn:microsoft.com/office/officeart/2005/8/layout/bProcess4"/>
    <dgm:cxn modelId="{7D0F31BB-9E7A-4804-8C03-5B1043826DF8}" srcId="{25476F38-4188-4A86-A3EC-515D448F5A56}" destId="{5152260D-4EF7-47E8-BC10-904A17D9EF88}" srcOrd="4" destOrd="0" parTransId="{871F0964-2F39-491F-B9B4-D8A03B58BFDF}" sibTransId="{301AD7DC-8D05-4500-BB75-55259505B4EA}"/>
    <dgm:cxn modelId="{2610DF44-2462-4D0D-B175-5A6E6A106605}" srcId="{25476F38-4188-4A86-A3EC-515D448F5A56}" destId="{F7014CBF-3C03-4E16-A823-20B2FED962E9}" srcOrd="3" destOrd="0" parTransId="{50F606FA-16D5-4BC3-8EDE-EE276D008A9A}" sibTransId="{00D71B28-5BD8-4F37-99F4-B82E6061948E}"/>
    <dgm:cxn modelId="{B422D5C4-CB0C-411F-A238-8FDEEBC2CF8B}" srcId="{25476F38-4188-4A86-A3EC-515D448F5A56}" destId="{055FEEBA-2F18-4D08-BE40-4578CE5E7C0D}" srcOrd="2" destOrd="0" parTransId="{11EAD9EB-B70F-4D7D-B7FF-22B54BEAC7BF}" sibTransId="{30E90E31-F95A-4E0E-BC23-CADF40530B6D}"/>
    <dgm:cxn modelId="{43677E4C-3E82-472A-A09B-E139E0FD2221}" srcId="{25476F38-4188-4A86-A3EC-515D448F5A56}" destId="{4C39BD68-2ABC-4376-8696-6693C06B99F4}" srcOrd="1" destOrd="0" parTransId="{13E2D488-7B3F-4EF4-97AC-F5B13B41E039}" sibTransId="{A3D12A52-035A-476F-96C7-42818DA942F1}"/>
    <dgm:cxn modelId="{C3B52E0D-3F54-462E-8D8D-F356244237E3}" type="presParOf" srcId="{CDEBCF13-71E0-4287-98BC-9B8241B50C7C}" destId="{E1547026-F380-42B9-B69E-BABC6D14230D}" srcOrd="0" destOrd="0" presId="urn:microsoft.com/office/officeart/2005/8/layout/bProcess4"/>
    <dgm:cxn modelId="{780F5D8F-3B7A-4DE5-8379-816C900C4DF6}" type="presParOf" srcId="{E1547026-F380-42B9-B69E-BABC6D14230D}" destId="{D2F786A7-51AC-4E73-A96E-0D67A9DDFAFB}" srcOrd="0" destOrd="0" presId="urn:microsoft.com/office/officeart/2005/8/layout/bProcess4"/>
    <dgm:cxn modelId="{5ACEC267-E312-4560-9C34-D4D0FC4D3A9C}" type="presParOf" srcId="{E1547026-F380-42B9-B69E-BABC6D14230D}" destId="{EDD24455-0F66-4416-A408-31DF3D7E5C82}" srcOrd="1" destOrd="0" presId="urn:microsoft.com/office/officeart/2005/8/layout/bProcess4"/>
    <dgm:cxn modelId="{901DD7BC-87CC-4C4C-B7A2-55757BC7B4B4}" type="presParOf" srcId="{CDEBCF13-71E0-4287-98BC-9B8241B50C7C}" destId="{CE9FEC18-C88E-4B1A-B485-4E6930966CB6}" srcOrd="1" destOrd="0" presId="urn:microsoft.com/office/officeart/2005/8/layout/bProcess4"/>
    <dgm:cxn modelId="{40069A4C-E242-4F3D-A250-07B97A2EF3D9}" type="presParOf" srcId="{CDEBCF13-71E0-4287-98BC-9B8241B50C7C}" destId="{2249A572-2FC8-4BB5-BEED-3B7002923B9F}" srcOrd="2" destOrd="0" presId="urn:microsoft.com/office/officeart/2005/8/layout/bProcess4"/>
    <dgm:cxn modelId="{92B8AC95-57C4-4370-9390-6F0086E31983}" type="presParOf" srcId="{2249A572-2FC8-4BB5-BEED-3B7002923B9F}" destId="{F599DC7C-AA0D-4984-A43B-1B2C493007B4}" srcOrd="0" destOrd="0" presId="urn:microsoft.com/office/officeart/2005/8/layout/bProcess4"/>
    <dgm:cxn modelId="{B769D661-BD84-4E2E-A3E6-5B355939CF32}" type="presParOf" srcId="{2249A572-2FC8-4BB5-BEED-3B7002923B9F}" destId="{7765168D-8000-4655-A722-2C69A220E292}" srcOrd="1" destOrd="0" presId="urn:microsoft.com/office/officeart/2005/8/layout/bProcess4"/>
    <dgm:cxn modelId="{266BF859-0410-49DD-9E00-69ED7289FCA8}" type="presParOf" srcId="{CDEBCF13-71E0-4287-98BC-9B8241B50C7C}" destId="{F7ADF6BA-0997-4159-A00D-D272E7A4DBD3}" srcOrd="3" destOrd="0" presId="urn:microsoft.com/office/officeart/2005/8/layout/bProcess4"/>
    <dgm:cxn modelId="{2632A46E-438C-4F2D-8B26-73F50324F542}" type="presParOf" srcId="{CDEBCF13-71E0-4287-98BC-9B8241B50C7C}" destId="{08E89269-1AB3-4E94-A20A-E17940BC8E4E}" srcOrd="4" destOrd="0" presId="urn:microsoft.com/office/officeart/2005/8/layout/bProcess4"/>
    <dgm:cxn modelId="{0D8F77A9-916B-4628-B42D-22D6FFCC9FA1}" type="presParOf" srcId="{08E89269-1AB3-4E94-A20A-E17940BC8E4E}" destId="{076C533C-43DD-4B9D-8ABF-5D6AB43C34A2}" srcOrd="0" destOrd="0" presId="urn:microsoft.com/office/officeart/2005/8/layout/bProcess4"/>
    <dgm:cxn modelId="{1A0478D2-5DDB-4488-AD09-EDDDF34E70A9}" type="presParOf" srcId="{08E89269-1AB3-4E94-A20A-E17940BC8E4E}" destId="{4CADF094-F06E-4C5B-BC82-130D41AB334C}" srcOrd="1" destOrd="0" presId="urn:microsoft.com/office/officeart/2005/8/layout/bProcess4"/>
    <dgm:cxn modelId="{1D581882-85C0-44BF-B9E0-A02DDC68078C}" type="presParOf" srcId="{CDEBCF13-71E0-4287-98BC-9B8241B50C7C}" destId="{7ACD267F-8495-4190-8A2F-6D92C7A19E99}" srcOrd="5" destOrd="0" presId="urn:microsoft.com/office/officeart/2005/8/layout/bProcess4"/>
    <dgm:cxn modelId="{0C4EE32C-6C05-443E-A2C1-D3E88FBFE9AA}" type="presParOf" srcId="{CDEBCF13-71E0-4287-98BC-9B8241B50C7C}" destId="{B3B599E7-E294-40A9-BD8A-25FB1371D122}" srcOrd="6" destOrd="0" presId="urn:microsoft.com/office/officeart/2005/8/layout/bProcess4"/>
    <dgm:cxn modelId="{426A0313-0D87-4EC4-AC90-CDA416F63867}" type="presParOf" srcId="{B3B599E7-E294-40A9-BD8A-25FB1371D122}" destId="{3EFD663B-C717-479B-8101-5F937EF3693A}" srcOrd="0" destOrd="0" presId="urn:microsoft.com/office/officeart/2005/8/layout/bProcess4"/>
    <dgm:cxn modelId="{DCA58E2D-32F6-41C4-BD8B-6F9468F64C45}" type="presParOf" srcId="{B3B599E7-E294-40A9-BD8A-25FB1371D122}" destId="{6F2FD000-76E4-4269-9CB3-1A46F93ACB30}" srcOrd="1" destOrd="0" presId="urn:microsoft.com/office/officeart/2005/8/layout/bProcess4"/>
    <dgm:cxn modelId="{7C3CF23C-99A4-400D-B2A8-787C6CEBC1BC}" type="presParOf" srcId="{CDEBCF13-71E0-4287-98BC-9B8241B50C7C}" destId="{89977614-024D-4DE4-B694-CEE0ED84D13B}" srcOrd="7" destOrd="0" presId="urn:microsoft.com/office/officeart/2005/8/layout/bProcess4"/>
    <dgm:cxn modelId="{EB0CB18A-9218-4FBD-9F51-7931021AF9CA}" type="presParOf" srcId="{CDEBCF13-71E0-4287-98BC-9B8241B50C7C}" destId="{71446409-D632-483F-A07F-1041AD7B6881}" srcOrd="8" destOrd="0" presId="urn:microsoft.com/office/officeart/2005/8/layout/bProcess4"/>
    <dgm:cxn modelId="{7E693080-D5EE-46C9-8E12-ECCB5AB4EB89}" type="presParOf" srcId="{71446409-D632-483F-A07F-1041AD7B6881}" destId="{D0470F2B-8B08-4011-8753-3597CD824168}" srcOrd="0" destOrd="0" presId="urn:microsoft.com/office/officeart/2005/8/layout/bProcess4"/>
    <dgm:cxn modelId="{DD42C181-8529-4AE1-BAB0-0F39C7E0F0E4}" type="presParOf" srcId="{71446409-D632-483F-A07F-1041AD7B6881}" destId="{319F92DE-4E9B-4ECA-9B43-2C471885707E}" srcOrd="1" destOrd="0" presId="urn:microsoft.com/office/officeart/2005/8/layout/bProcess4"/>
    <dgm:cxn modelId="{08F355B7-2061-4C92-A4C9-6F2E6287610E}" type="presParOf" srcId="{CDEBCF13-71E0-4287-98BC-9B8241B50C7C}" destId="{714952F1-C49E-4D01-A727-F6D39DB56BCB}" srcOrd="9" destOrd="0" presId="urn:microsoft.com/office/officeart/2005/8/layout/bProcess4"/>
    <dgm:cxn modelId="{C47975EF-C9B6-408C-A43A-FCDCEB5F37ED}" type="presParOf" srcId="{CDEBCF13-71E0-4287-98BC-9B8241B50C7C}" destId="{6C6CEEBB-6AF5-4744-912B-7E0F060E9AD9}" srcOrd="10" destOrd="0" presId="urn:microsoft.com/office/officeart/2005/8/layout/bProcess4"/>
    <dgm:cxn modelId="{E19CAD0F-B915-42D7-8BBE-C970579A0555}" type="presParOf" srcId="{6C6CEEBB-6AF5-4744-912B-7E0F060E9AD9}" destId="{8E3F4734-BD87-4F23-8BE8-12DA950DEF9B}" srcOrd="0" destOrd="0" presId="urn:microsoft.com/office/officeart/2005/8/layout/bProcess4"/>
    <dgm:cxn modelId="{F0EB79F1-68E7-43C4-8FF7-218B975B8F13}" type="presParOf" srcId="{6C6CEEBB-6AF5-4744-912B-7E0F060E9AD9}" destId="{30635583-6124-4B66-945C-3F0AA71A42B3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58D27DE8-0C49-4DAA-B69A-3A5DC99F3341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IN"/>
        </a:p>
      </dgm:t>
    </dgm:pt>
    <dgm:pt modelId="{48C4BF9A-BF03-469E-8630-320882BF5C2C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Regional Rural Banks (RRBs) are Indian Scheduled Commercial Banks (Government Banks) operating at regional level in different States of India.</a:t>
          </a:r>
          <a:endParaRPr lang="en-IN" sz="2400" dirty="0">
            <a:solidFill>
              <a:schemeClr val="tx1"/>
            </a:solidFill>
          </a:endParaRPr>
        </a:p>
      </dgm:t>
    </dgm:pt>
    <dgm:pt modelId="{560B88F7-D415-4BCE-943D-085BDC0AAD61}" type="parTrans" cxnId="{9AFC595B-E435-4D15-81CD-DA4F19B8105F}">
      <dgm:prSet/>
      <dgm:spPr/>
      <dgm:t>
        <a:bodyPr/>
        <a:lstStyle/>
        <a:p>
          <a:endParaRPr lang="en-IN"/>
        </a:p>
      </dgm:t>
    </dgm:pt>
    <dgm:pt modelId="{9DCA0828-1CB8-4ECE-951A-38D7194BD21D}" type="sibTrans" cxnId="{9AFC595B-E435-4D15-81CD-DA4F19B8105F}">
      <dgm:prSet/>
      <dgm:spPr/>
      <dgm:t>
        <a:bodyPr/>
        <a:lstStyle/>
        <a:p>
          <a:endParaRPr lang="en-IN"/>
        </a:p>
      </dgm:t>
    </dgm:pt>
    <dgm:pt modelId="{70D2E5DB-4746-41C5-9CB4-53CF5CDA6F6A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They have been created with a view of serving primarily the rural areas of India with basic banking and financial services.</a:t>
          </a:r>
          <a:endParaRPr lang="en-IN" sz="2400" dirty="0">
            <a:solidFill>
              <a:schemeClr val="tx1"/>
            </a:solidFill>
          </a:endParaRPr>
        </a:p>
      </dgm:t>
    </dgm:pt>
    <dgm:pt modelId="{DD765C6F-C16B-4015-B174-A832238B16F0}" type="parTrans" cxnId="{79090010-28D8-4A31-BE54-13CAF066B1FC}">
      <dgm:prSet/>
      <dgm:spPr/>
      <dgm:t>
        <a:bodyPr/>
        <a:lstStyle/>
        <a:p>
          <a:endParaRPr lang="en-IN"/>
        </a:p>
      </dgm:t>
    </dgm:pt>
    <dgm:pt modelId="{A0837B10-ED73-429B-8EAD-F9DF2396A691}" type="sibTrans" cxnId="{79090010-28D8-4A31-BE54-13CAF066B1FC}">
      <dgm:prSet/>
      <dgm:spPr/>
      <dgm:t>
        <a:bodyPr/>
        <a:lstStyle/>
        <a:p>
          <a:endParaRPr lang="en-IN"/>
        </a:p>
      </dgm:t>
    </dgm:pt>
    <dgm:pt modelId="{40146B58-2C98-4C9C-A3A7-C6FAB388ED06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RRBs may have branches set up for urban operations and their area of operation may include urban areas too.</a:t>
          </a:r>
          <a:endParaRPr lang="en-IN" sz="2400" dirty="0">
            <a:solidFill>
              <a:schemeClr val="tx1"/>
            </a:solidFill>
          </a:endParaRPr>
        </a:p>
      </dgm:t>
    </dgm:pt>
    <dgm:pt modelId="{0A64E960-D23D-4444-8931-8E44F6DE4F79}" type="parTrans" cxnId="{57C00AD5-4023-4734-A128-C3A8BBF0689B}">
      <dgm:prSet/>
      <dgm:spPr/>
      <dgm:t>
        <a:bodyPr/>
        <a:lstStyle/>
        <a:p>
          <a:endParaRPr lang="en-IN"/>
        </a:p>
      </dgm:t>
    </dgm:pt>
    <dgm:pt modelId="{3BD724D2-F00B-443D-9C66-A47B2F8E8637}" type="sibTrans" cxnId="{57C00AD5-4023-4734-A128-C3A8BBF0689B}">
      <dgm:prSet/>
      <dgm:spPr/>
      <dgm:t>
        <a:bodyPr/>
        <a:lstStyle/>
        <a:p>
          <a:endParaRPr lang="en-IN"/>
        </a:p>
      </dgm:t>
    </dgm:pt>
    <dgm:pt modelId="{79A1D60F-8521-47AC-858A-95F21B7D2B32}">
      <dgm:prSet custT="1"/>
      <dgm:spPr/>
      <dgm:t>
        <a:bodyPr/>
        <a:lstStyle/>
        <a:p>
          <a:pPr algn="just" rtl="0"/>
          <a:r>
            <a:rPr lang="en-IN" sz="2400" b="0" i="0" dirty="0" smtClean="0">
              <a:solidFill>
                <a:schemeClr val="tx1"/>
              </a:solidFill>
            </a:rPr>
            <a:t>The area of operation of RRBs is limited to the area as notified by Government of India covering one or more districts in the State.</a:t>
          </a:r>
          <a:endParaRPr lang="en-IN" sz="2400" dirty="0">
            <a:solidFill>
              <a:schemeClr val="tx1"/>
            </a:solidFill>
          </a:endParaRPr>
        </a:p>
      </dgm:t>
    </dgm:pt>
    <dgm:pt modelId="{6768C6CE-E73B-43B3-9719-337EDFA71ABD}" type="parTrans" cxnId="{E20F52FB-5CA4-4B3E-A716-C872FAED18A5}">
      <dgm:prSet/>
      <dgm:spPr/>
    </dgm:pt>
    <dgm:pt modelId="{8511F5E5-B5AE-4734-8CCA-02A162BEEC20}" type="sibTrans" cxnId="{E20F52FB-5CA4-4B3E-A716-C872FAED18A5}">
      <dgm:prSet/>
      <dgm:spPr/>
    </dgm:pt>
    <dgm:pt modelId="{804F1288-F4EB-425A-9C1D-650B5C8D93E6}" type="pres">
      <dgm:prSet presAssocID="{58D27DE8-0C49-4DAA-B69A-3A5DC99F334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1A49CC94-36A9-4DC6-9837-4DAF86BD629E}" type="pres">
      <dgm:prSet presAssocID="{48C4BF9A-BF03-469E-8630-320882BF5C2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E34DDD2-347D-4B6C-B6C6-3B880408831B}" type="pres">
      <dgm:prSet presAssocID="{9DCA0828-1CB8-4ECE-951A-38D7194BD21D}" presName="spacer" presStyleCnt="0"/>
      <dgm:spPr/>
    </dgm:pt>
    <dgm:pt modelId="{034CD3B5-8FAD-41EB-B186-89332BA11AB0}" type="pres">
      <dgm:prSet presAssocID="{70D2E5DB-4746-41C5-9CB4-53CF5CDA6F6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2665F81-6887-4E01-8916-6186F2C0F67C}" type="pres">
      <dgm:prSet presAssocID="{A0837B10-ED73-429B-8EAD-F9DF2396A691}" presName="spacer" presStyleCnt="0"/>
      <dgm:spPr/>
    </dgm:pt>
    <dgm:pt modelId="{CF145F89-D43D-4794-8074-641BF92BC7D1}" type="pres">
      <dgm:prSet presAssocID="{40146B58-2C98-4C9C-A3A7-C6FAB388ED0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2FC9311-F0E7-44D5-8C38-3C26A6614FEF}" type="pres">
      <dgm:prSet presAssocID="{3BD724D2-F00B-443D-9C66-A47B2F8E8637}" presName="spacer" presStyleCnt="0"/>
      <dgm:spPr/>
    </dgm:pt>
    <dgm:pt modelId="{94E18F46-9416-4207-9087-8E7563FA113A}" type="pres">
      <dgm:prSet presAssocID="{79A1D60F-8521-47AC-858A-95F21B7D2B3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F8F204F8-4065-4310-8E73-B89A0B822C88}" type="presOf" srcId="{58D27DE8-0C49-4DAA-B69A-3A5DC99F3341}" destId="{804F1288-F4EB-425A-9C1D-650B5C8D93E6}" srcOrd="0" destOrd="0" presId="urn:microsoft.com/office/officeart/2005/8/layout/vList2"/>
    <dgm:cxn modelId="{79090010-28D8-4A31-BE54-13CAF066B1FC}" srcId="{58D27DE8-0C49-4DAA-B69A-3A5DC99F3341}" destId="{70D2E5DB-4746-41C5-9CB4-53CF5CDA6F6A}" srcOrd="1" destOrd="0" parTransId="{DD765C6F-C16B-4015-B174-A832238B16F0}" sibTransId="{A0837B10-ED73-429B-8EAD-F9DF2396A691}"/>
    <dgm:cxn modelId="{0868BDDB-34E5-4C2E-A1FC-A7799DE49E09}" type="presOf" srcId="{79A1D60F-8521-47AC-858A-95F21B7D2B32}" destId="{94E18F46-9416-4207-9087-8E7563FA113A}" srcOrd="0" destOrd="0" presId="urn:microsoft.com/office/officeart/2005/8/layout/vList2"/>
    <dgm:cxn modelId="{19232480-6944-4E81-832C-E705F754F0FB}" type="presOf" srcId="{40146B58-2C98-4C9C-A3A7-C6FAB388ED06}" destId="{CF145F89-D43D-4794-8074-641BF92BC7D1}" srcOrd="0" destOrd="0" presId="urn:microsoft.com/office/officeart/2005/8/layout/vList2"/>
    <dgm:cxn modelId="{AA8806E3-CFC2-4B36-A329-84DD1CE7F33F}" type="presOf" srcId="{70D2E5DB-4746-41C5-9CB4-53CF5CDA6F6A}" destId="{034CD3B5-8FAD-41EB-B186-89332BA11AB0}" srcOrd="0" destOrd="0" presId="urn:microsoft.com/office/officeart/2005/8/layout/vList2"/>
    <dgm:cxn modelId="{7DE4E610-BC5D-40B7-87B6-D1593CA179D3}" type="presOf" srcId="{48C4BF9A-BF03-469E-8630-320882BF5C2C}" destId="{1A49CC94-36A9-4DC6-9837-4DAF86BD629E}" srcOrd="0" destOrd="0" presId="urn:microsoft.com/office/officeart/2005/8/layout/vList2"/>
    <dgm:cxn modelId="{E20F52FB-5CA4-4B3E-A716-C872FAED18A5}" srcId="{58D27DE8-0C49-4DAA-B69A-3A5DC99F3341}" destId="{79A1D60F-8521-47AC-858A-95F21B7D2B32}" srcOrd="3" destOrd="0" parTransId="{6768C6CE-E73B-43B3-9719-337EDFA71ABD}" sibTransId="{8511F5E5-B5AE-4734-8CCA-02A162BEEC20}"/>
    <dgm:cxn modelId="{57C00AD5-4023-4734-A128-C3A8BBF0689B}" srcId="{58D27DE8-0C49-4DAA-B69A-3A5DC99F3341}" destId="{40146B58-2C98-4C9C-A3A7-C6FAB388ED06}" srcOrd="2" destOrd="0" parTransId="{0A64E960-D23D-4444-8931-8E44F6DE4F79}" sibTransId="{3BD724D2-F00B-443D-9C66-A47B2F8E8637}"/>
    <dgm:cxn modelId="{9AFC595B-E435-4D15-81CD-DA4F19B8105F}" srcId="{58D27DE8-0C49-4DAA-B69A-3A5DC99F3341}" destId="{48C4BF9A-BF03-469E-8630-320882BF5C2C}" srcOrd="0" destOrd="0" parTransId="{560B88F7-D415-4BCE-943D-085BDC0AAD61}" sibTransId="{9DCA0828-1CB8-4ECE-951A-38D7194BD21D}"/>
    <dgm:cxn modelId="{1CCF4907-1257-4290-95D0-F7659E4E938E}" type="presParOf" srcId="{804F1288-F4EB-425A-9C1D-650B5C8D93E6}" destId="{1A49CC94-36A9-4DC6-9837-4DAF86BD629E}" srcOrd="0" destOrd="0" presId="urn:microsoft.com/office/officeart/2005/8/layout/vList2"/>
    <dgm:cxn modelId="{A3DF7CF7-B582-4E4A-8FEE-657E44CE2124}" type="presParOf" srcId="{804F1288-F4EB-425A-9C1D-650B5C8D93E6}" destId="{3E34DDD2-347D-4B6C-B6C6-3B880408831B}" srcOrd="1" destOrd="0" presId="urn:microsoft.com/office/officeart/2005/8/layout/vList2"/>
    <dgm:cxn modelId="{6DA40128-ACA8-4C23-8E10-EC0CB96BBE98}" type="presParOf" srcId="{804F1288-F4EB-425A-9C1D-650B5C8D93E6}" destId="{034CD3B5-8FAD-41EB-B186-89332BA11AB0}" srcOrd="2" destOrd="0" presId="urn:microsoft.com/office/officeart/2005/8/layout/vList2"/>
    <dgm:cxn modelId="{EF5DE92F-AF0E-436B-91A0-6130828A6AA4}" type="presParOf" srcId="{804F1288-F4EB-425A-9C1D-650B5C8D93E6}" destId="{72665F81-6887-4E01-8916-6186F2C0F67C}" srcOrd="3" destOrd="0" presId="urn:microsoft.com/office/officeart/2005/8/layout/vList2"/>
    <dgm:cxn modelId="{156FE8AE-0295-4D3D-A2A3-37AF225291C1}" type="presParOf" srcId="{804F1288-F4EB-425A-9C1D-650B5C8D93E6}" destId="{CF145F89-D43D-4794-8074-641BF92BC7D1}" srcOrd="4" destOrd="0" presId="urn:microsoft.com/office/officeart/2005/8/layout/vList2"/>
    <dgm:cxn modelId="{82460C42-FA99-4FAD-9D24-3763769582FA}" type="presParOf" srcId="{804F1288-F4EB-425A-9C1D-650B5C8D93E6}" destId="{92FC9311-F0E7-44D5-8C38-3C26A6614FEF}" srcOrd="5" destOrd="0" presId="urn:microsoft.com/office/officeart/2005/8/layout/vList2"/>
    <dgm:cxn modelId="{1051E94F-87DA-48FD-950C-45751ED67C28}" type="presParOf" srcId="{804F1288-F4EB-425A-9C1D-650B5C8D93E6}" destId="{94E18F46-9416-4207-9087-8E7563FA113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9BBC8161-ECB4-49FB-AA53-33AEA7DDF531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7B44AADC-7B0F-4F96-AB36-207D42F701B7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Occupies a significant position in the structure of Indian Banking System.</a:t>
          </a:r>
          <a:endParaRPr lang="en-IN" sz="2400" dirty="0">
            <a:solidFill>
              <a:schemeClr val="tx1"/>
            </a:solidFill>
          </a:endParaRPr>
        </a:p>
      </dgm:t>
    </dgm:pt>
    <dgm:pt modelId="{76B72724-692B-4E7C-97B1-40F39A4305F5}" type="parTrans" cxnId="{3697FC72-FF87-408A-BDD1-620C65A62BC1}">
      <dgm:prSet/>
      <dgm:spPr/>
      <dgm:t>
        <a:bodyPr/>
        <a:lstStyle/>
        <a:p>
          <a:endParaRPr lang="en-IN"/>
        </a:p>
      </dgm:t>
    </dgm:pt>
    <dgm:pt modelId="{CDA84B45-DAE9-425C-959E-7B2D3556702D}" type="sibTrans" cxnId="{3697FC72-FF87-408A-BDD1-620C65A62BC1}">
      <dgm:prSet/>
      <dgm:spPr/>
      <dgm:t>
        <a:bodyPr/>
        <a:lstStyle/>
        <a:p>
          <a:endParaRPr lang="en-IN"/>
        </a:p>
      </dgm:t>
    </dgm:pt>
    <dgm:pt modelId="{E863601A-EB70-4A33-B48F-E21D3329F4EF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India : Agrarian Economy.</a:t>
          </a:r>
          <a:endParaRPr lang="en-IN" sz="2400" dirty="0">
            <a:solidFill>
              <a:schemeClr val="tx1"/>
            </a:solidFill>
          </a:endParaRPr>
        </a:p>
      </dgm:t>
    </dgm:pt>
    <dgm:pt modelId="{5568D683-3F96-47E6-8A6E-01B1882A09D4}" type="parTrans" cxnId="{4FB3793E-FD87-48B9-9DB2-DB795D234EF8}">
      <dgm:prSet/>
      <dgm:spPr/>
      <dgm:t>
        <a:bodyPr/>
        <a:lstStyle/>
        <a:p>
          <a:endParaRPr lang="en-IN"/>
        </a:p>
      </dgm:t>
    </dgm:pt>
    <dgm:pt modelId="{D1524706-8F00-4A32-8D94-83CEFEE50CBB}" type="sibTrans" cxnId="{4FB3793E-FD87-48B9-9DB2-DB795D234EF8}">
      <dgm:prSet/>
      <dgm:spPr/>
      <dgm:t>
        <a:bodyPr/>
        <a:lstStyle/>
        <a:p>
          <a:endParaRPr lang="en-IN"/>
        </a:p>
      </dgm:t>
    </dgm:pt>
    <dgm:pt modelId="{CB6651C5-DA17-4094-B0D7-AE5E1FA21F93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1970 : Financial Need of Rural India was served by Money Lenders.</a:t>
          </a:r>
          <a:endParaRPr lang="en-IN" sz="2400" dirty="0">
            <a:solidFill>
              <a:schemeClr val="tx1"/>
            </a:solidFill>
          </a:endParaRPr>
        </a:p>
      </dgm:t>
    </dgm:pt>
    <dgm:pt modelId="{2FAA9422-0399-450E-B005-A484BC2D05C2}" type="parTrans" cxnId="{664533BE-1006-4C3D-9549-4DBD84416802}">
      <dgm:prSet/>
      <dgm:spPr/>
      <dgm:t>
        <a:bodyPr/>
        <a:lstStyle/>
        <a:p>
          <a:endParaRPr lang="en-IN"/>
        </a:p>
      </dgm:t>
    </dgm:pt>
    <dgm:pt modelId="{5C9E6C11-8B82-4C6D-82D6-72BADE295771}" type="sibTrans" cxnId="{664533BE-1006-4C3D-9549-4DBD84416802}">
      <dgm:prSet/>
      <dgm:spPr/>
      <dgm:t>
        <a:bodyPr/>
        <a:lstStyle/>
        <a:p>
          <a:endParaRPr lang="en-IN"/>
        </a:p>
      </dgm:t>
    </dgm:pt>
    <dgm:pt modelId="{7040A647-ADED-4DD8-A999-8E407987D741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SBI took initiative to develop Rural Financial Services.</a:t>
          </a:r>
          <a:endParaRPr lang="en-IN" sz="2400" dirty="0">
            <a:solidFill>
              <a:schemeClr val="tx1"/>
            </a:solidFill>
          </a:endParaRPr>
        </a:p>
      </dgm:t>
    </dgm:pt>
    <dgm:pt modelId="{BE69483A-FEE2-417C-8BBA-31404CB9F5C8}" type="parTrans" cxnId="{D3A327B1-1C8B-4B7C-AADA-24C81D9D646C}">
      <dgm:prSet/>
      <dgm:spPr/>
      <dgm:t>
        <a:bodyPr/>
        <a:lstStyle/>
        <a:p>
          <a:endParaRPr lang="en-IN"/>
        </a:p>
      </dgm:t>
    </dgm:pt>
    <dgm:pt modelId="{F95FAB03-022E-4F06-A70A-772612F8F2D1}" type="sibTrans" cxnId="{D3A327B1-1C8B-4B7C-AADA-24C81D9D646C}">
      <dgm:prSet/>
      <dgm:spPr/>
      <dgm:t>
        <a:bodyPr/>
        <a:lstStyle/>
        <a:p>
          <a:endParaRPr lang="en-IN"/>
        </a:p>
      </dgm:t>
    </dgm:pt>
    <dgm:pt modelId="{22CC26F4-8C2B-46B5-9176-864D37C72C98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1972 : The Banking Commission Report.</a:t>
          </a:r>
          <a:endParaRPr lang="en-IN" sz="2400" dirty="0">
            <a:solidFill>
              <a:schemeClr val="tx1"/>
            </a:solidFill>
          </a:endParaRPr>
        </a:p>
      </dgm:t>
    </dgm:pt>
    <dgm:pt modelId="{C15977FD-C14F-41F1-88C2-3186163AA146}" type="parTrans" cxnId="{51BD28B8-DAEB-422B-915E-FE0F51DE88F0}">
      <dgm:prSet/>
      <dgm:spPr/>
      <dgm:t>
        <a:bodyPr/>
        <a:lstStyle/>
        <a:p>
          <a:endParaRPr lang="en-IN"/>
        </a:p>
      </dgm:t>
    </dgm:pt>
    <dgm:pt modelId="{C326B790-A98D-4ECC-A2CB-6F905E877044}" type="sibTrans" cxnId="{51BD28B8-DAEB-422B-915E-FE0F51DE88F0}">
      <dgm:prSet/>
      <dgm:spPr/>
      <dgm:t>
        <a:bodyPr/>
        <a:lstStyle/>
        <a:p>
          <a:endParaRPr lang="en-IN"/>
        </a:p>
      </dgm:t>
    </dgm:pt>
    <dgm:pt modelId="{C6BF50A9-84B9-4631-B9AC-9423054B0161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1975 : Economic Programme.(</a:t>
          </a:r>
          <a:r>
            <a:rPr lang="en-IN" sz="2400" dirty="0" err="1" smtClean="0">
              <a:solidFill>
                <a:schemeClr val="tx1"/>
              </a:solidFill>
            </a:rPr>
            <a:t>Narasimhanm</a:t>
          </a:r>
          <a:r>
            <a:rPr lang="en-IN" sz="2400" dirty="0" smtClean="0">
              <a:solidFill>
                <a:schemeClr val="tx1"/>
              </a:solidFill>
            </a:rPr>
            <a:t> Committee)</a:t>
          </a:r>
          <a:endParaRPr lang="en-IN" sz="2400" dirty="0">
            <a:solidFill>
              <a:schemeClr val="tx1"/>
            </a:solidFill>
          </a:endParaRPr>
        </a:p>
      </dgm:t>
    </dgm:pt>
    <dgm:pt modelId="{98BE9C07-9CEA-43AF-BD03-693E50E0A959}" type="parTrans" cxnId="{37911E9D-D0CF-4AAF-B2B6-3558E2E28B08}">
      <dgm:prSet/>
      <dgm:spPr/>
      <dgm:t>
        <a:bodyPr/>
        <a:lstStyle/>
        <a:p>
          <a:endParaRPr lang="en-IN"/>
        </a:p>
      </dgm:t>
    </dgm:pt>
    <dgm:pt modelId="{99510042-B8BF-4DB9-ADDC-DA1B659496EA}" type="sibTrans" cxnId="{37911E9D-D0CF-4AAF-B2B6-3558E2E28B08}">
      <dgm:prSet/>
      <dgm:spPr/>
      <dgm:t>
        <a:bodyPr/>
        <a:lstStyle/>
        <a:p>
          <a:endParaRPr lang="en-IN"/>
        </a:p>
      </dgm:t>
    </dgm:pt>
    <dgm:pt modelId="{5FA744BF-6534-4133-AB6E-10DE8DABB6B8}" type="pres">
      <dgm:prSet presAssocID="{9BBC8161-ECB4-49FB-AA53-33AEA7DDF53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26D362CA-ED69-4F56-BDCA-8D90C8B3AB57}" type="pres">
      <dgm:prSet presAssocID="{7B44AADC-7B0F-4F96-AB36-207D42F701B7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573FFDC-C0AB-4016-9D23-9672F0D628E8}" type="pres">
      <dgm:prSet presAssocID="{CDA84B45-DAE9-425C-959E-7B2D3556702D}" presName="spacer" presStyleCnt="0"/>
      <dgm:spPr/>
    </dgm:pt>
    <dgm:pt modelId="{7B68DBA2-20D7-4B84-B686-17DCCF8D971B}" type="pres">
      <dgm:prSet presAssocID="{E863601A-EB70-4A33-B48F-E21D3329F4EF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312F287-23D7-4220-A1FC-B5271CF588B6}" type="pres">
      <dgm:prSet presAssocID="{D1524706-8F00-4A32-8D94-83CEFEE50CBB}" presName="spacer" presStyleCnt="0"/>
      <dgm:spPr/>
    </dgm:pt>
    <dgm:pt modelId="{22669BE8-01D6-44C7-9385-4533F82896B9}" type="pres">
      <dgm:prSet presAssocID="{CB6651C5-DA17-4094-B0D7-AE5E1FA21F93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86B0BB6-5B6D-4B02-8CFF-26AC22C2CD6F}" type="pres">
      <dgm:prSet presAssocID="{5C9E6C11-8B82-4C6D-82D6-72BADE295771}" presName="spacer" presStyleCnt="0"/>
      <dgm:spPr/>
    </dgm:pt>
    <dgm:pt modelId="{8FD945E6-F501-44C9-9CC9-04B53DFA3BFE}" type="pres">
      <dgm:prSet presAssocID="{7040A647-ADED-4DD8-A999-8E407987D741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6FA8465-BC23-4C35-9FC5-32F48ED37C86}" type="pres">
      <dgm:prSet presAssocID="{F95FAB03-022E-4F06-A70A-772612F8F2D1}" presName="spacer" presStyleCnt="0"/>
      <dgm:spPr/>
    </dgm:pt>
    <dgm:pt modelId="{7FD97EFF-2CE0-4176-91F1-A1D57096C045}" type="pres">
      <dgm:prSet presAssocID="{22CC26F4-8C2B-46B5-9176-864D37C72C98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0012F4B-A0B7-4539-845C-1CB46210EA8C}" type="pres">
      <dgm:prSet presAssocID="{C326B790-A98D-4ECC-A2CB-6F905E877044}" presName="spacer" presStyleCnt="0"/>
      <dgm:spPr/>
    </dgm:pt>
    <dgm:pt modelId="{21AB5DBC-AAAB-4A20-A8F2-49F9BC29038E}" type="pres">
      <dgm:prSet presAssocID="{C6BF50A9-84B9-4631-B9AC-9423054B0161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37911E9D-D0CF-4AAF-B2B6-3558E2E28B08}" srcId="{9BBC8161-ECB4-49FB-AA53-33AEA7DDF531}" destId="{C6BF50A9-84B9-4631-B9AC-9423054B0161}" srcOrd="5" destOrd="0" parTransId="{98BE9C07-9CEA-43AF-BD03-693E50E0A959}" sibTransId="{99510042-B8BF-4DB9-ADDC-DA1B659496EA}"/>
    <dgm:cxn modelId="{0D31650C-0658-48F2-9DC7-D1EBD5E44523}" type="presOf" srcId="{E863601A-EB70-4A33-B48F-E21D3329F4EF}" destId="{7B68DBA2-20D7-4B84-B686-17DCCF8D971B}" srcOrd="0" destOrd="0" presId="urn:microsoft.com/office/officeart/2005/8/layout/vList2"/>
    <dgm:cxn modelId="{C46E881E-0C2C-4D73-9098-DD498CAACCAF}" type="presOf" srcId="{9BBC8161-ECB4-49FB-AA53-33AEA7DDF531}" destId="{5FA744BF-6534-4133-AB6E-10DE8DABB6B8}" srcOrd="0" destOrd="0" presId="urn:microsoft.com/office/officeart/2005/8/layout/vList2"/>
    <dgm:cxn modelId="{1F055768-CAFC-4E57-B265-A8F0BB5A34DB}" type="presOf" srcId="{7040A647-ADED-4DD8-A999-8E407987D741}" destId="{8FD945E6-F501-44C9-9CC9-04B53DFA3BFE}" srcOrd="0" destOrd="0" presId="urn:microsoft.com/office/officeart/2005/8/layout/vList2"/>
    <dgm:cxn modelId="{3056FD1D-2E54-466C-AA13-1C9D068CC505}" type="presOf" srcId="{7B44AADC-7B0F-4F96-AB36-207D42F701B7}" destId="{26D362CA-ED69-4F56-BDCA-8D90C8B3AB57}" srcOrd="0" destOrd="0" presId="urn:microsoft.com/office/officeart/2005/8/layout/vList2"/>
    <dgm:cxn modelId="{51BD28B8-DAEB-422B-915E-FE0F51DE88F0}" srcId="{9BBC8161-ECB4-49FB-AA53-33AEA7DDF531}" destId="{22CC26F4-8C2B-46B5-9176-864D37C72C98}" srcOrd="4" destOrd="0" parTransId="{C15977FD-C14F-41F1-88C2-3186163AA146}" sibTransId="{C326B790-A98D-4ECC-A2CB-6F905E877044}"/>
    <dgm:cxn modelId="{4FB3793E-FD87-48B9-9DB2-DB795D234EF8}" srcId="{9BBC8161-ECB4-49FB-AA53-33AEA7DDF531}" destId="{E863601A-EB70-4A33-B48F-E21D3329F4EF}" srcOrd="1" destOrd="0" parTransId="{5568D683-3F96-47E6-8A6E-01B1882A09D4}" sibTransId="{D1524706-8F00-4A32-8D94-83CEFEE50CBB}"/>
    <dgm:cxn modelId="{D3A327B1-1C8B-4B7C-AADA-24C81D9D646C}" srcId="{9BBC8161-ECB4-49FB-AA53-33AEA7DDF531}" destId="{7040A647-ADED-4DD8-A999-8E407987D741}" srcOrd="3" destOrd="0" parTransId="{BE69483A-FEE2-417C-8BBA-31404CB9F5C8}" sibTransId="{F95FAB03-022E-4F06-A70A-772612F8F2D1}"/>
    <dgm:cxn modelId="{3697FC72-FF87-408A-BDD1-620C65A62BC1}" srcId="{9BBC8161-ECB4-49FB-AA53-33AEA7DDF531}" destId="{7B44AADC-7B0F-4F96-AB36-207D42F701B7}" srcOrd="0" destOrd="0" parTransId="{76B72724-692B-4E7C-97B1-40F39A4305F5}" sibTransId="{CDA84B45-DAE9-425C-959E-7B2D3556702D}"/>
    <dgm:cxn modelId="{545CB75E-A055-4A3D-A239-93C1C586E62B}" type="presOf" srcId="{C6BF50A9-84B9-4631-B9AC-9423054B0161}" destId="{21AB5DBC-AAAB-4A20-A8F2-49F9BC29038E}" srcOrd="0" destOrd="0" presId="urn:microsoft.com/office/officeart/2005/8/layout/vList2"/>
    <dgm:cxn modelId="{664533BE-1006-4C3D-9549-4DBD84416802}" srcId="{9BBC8161-ECB4-49FB-AA53-33AEA7DDF531}" destId="{CB6651C5-DA17-4094-B0D7-AE5E1FA21F93}" srcOrd="2" destOrd="0" parTransId="{2FAA9422-0399-450E-B005-A484BC2D05C2}" sibTransId="{5C9E6C11-8B82-4C6D-82D6-72BADE295771}"/>
    <dgm:cxn modelId="{F112A7FC-0330-4162-A88F-E484B7448B89}" type="presOf" srcId="{CB6651C5-DA17-4094-B0D7-AE5E1FA21F93}" destId="{22669BE8-01D6-44C7-9385-4533F82896B9}" srcOrd="0" destOrd="0" presId="urn:microsoft.com/office/officeart/2005/8/layout/vList2"/>
    <dgm:cxn modelId="{4FC37875-CCE0-4693-8E0B-57F9FF8FDDC5}" type="presOf" srcId="{22CC26F4-8C2B-46B5-9176-864D37C72C98}" destId="{7FD97EFF-2CE0-4176-91F1-A1D57096C045}" srcOrd="0" destOrd="0" presId="urn:microsoft.com/office/officeart/2005/8/layout/vList2"/>
    <dgm:cxn modelId="{B4AED44D-C3A0-435D-ADE2-E1C86A150438}" type="presParOf" srcId="{5FA744BF-6534-4133-AB6E-10DE8DABB6B8}" destId="{26D362CA-ED69-4F56-BDCA-8D90C8B3AB57}" srcOrd="0" destOrd="0" presId="urn:microsoft.com/office/officeart/2005/8/layout/vList2"/>
    <dgm:cxn modelId="{DE3541C9-AA6F-47E0-9B9D-020B04D9D4E1}" type="presParOf" srcId="{5FA744BF-6534-4133-AB6E-10DE8DABB6B8}" destId="{2573FFDC-C0AB-4016-9D23-9672F0D628E8}" srcOrd="1" destOrd="0" presId="urn:microsoft.com/office/officeart/2005/8/layout/vList2"/>
    <dgm:cxn modelId="{34B5B449-1DC4-418B-BE46-F04B5BA2EFD9}" type="presParOf" srcId="{5FA744BF-6534-4133-AB6E-10DE8DABB6B8}" destId="{7B68DBA2-20D7-4B84-B686-17DCCF8D971B}" srcOrd="2" destOrd="0" presId="urn:microsoft.com/office/officeart/2005/8/layout/vList2"/>
    <dgm:cxn modelId="{D925F892-D25C-4611-99D9-89A8D2353B91}" type="presParOf" srcId="{5FA744BF-6534-4133-AB6E-10DE8DABB6B8}" destId="{3312F287-23D7-4220-A1FC-B5271CF588B6}" srcOrd="3" destOrd="0" presId="urn:microsoft.com/office/officeart/2005/8/layout/vList2"/>
    <dgm:cxn modelId="{632EF249-3310-464B-B175-09B0D8101E92}" type="presParOf" srcId="{5FA744BF-6534-4133-AB6E-10DE8DABB6B8}" destId="{22669BE8-01D6-44C7-9385-4533F82896B9}" srcOrd="4" destOrd="0" presId="urn:microsoft.com/office/officeart/2005/8/layout/vList2"/>
    <dgm:cxn modelId="{B26E6E8B-C287-415D-B995-E4583D6B9CAA}" type="presParOf" srcId="{5FA744BF-6534-4133-AB6E-10DE8DABB6B8}" destId="{A86B0BB6-5B6D-4B02-8CFF-26AC22C2CD6F}" srcOrd="5" destOrd="0" presId="urn:microsoft.com/office/officeart/2005/8/layout/vList2"/>
    <dgm:cxn modelId="{03D3B08D-D696-4526-9F5E-6198E7D63B30}" type="presParOf" srcId="{5FA744BF-6534-4133-AB6E-10DE8DABB6B8}" destId="{8FD945E6-F501-44C9-9CC9-04B53DFA3BFE}" srcOrd="6" destOrd="0" presId="urn:microsoft.com/office/officeart/2005/8/layout/vList2"/>
    <dgm:cxn modelId="{668E45E6-D3AC-452F-BC70-10F74B08A6C0}" type="presParOf" srcId="{5FA744BF-6534-4133-AB6E-10DE8DABB6B8}" destId="{F6FA8465-BC23-4C35-9FC5-32F48ED37C86}" srcOrd="7" destOrd="0" presId="urn:microsoft.com/office/officeart/2005/8/layout/vList2"/>
    <dgm:cxn modelId="{DD192546-F178-4F7C-9FBF-BCA5F50FB853}" type="presParOf" srcId="{5FA744BF-6534-4133-AB6E-10DE8DABB6B8}" destId="{7FD97EFF-2CE0-4176-91F1-A1D57096C045}" srcOrd="8" destOrd="0" presId="urn:microsoft.com/office/officeart/2005/8/layout/vList2"/>
    <dgm:cxn modelId="{7BA72AE1-5D3A-4419-AE46-A58CDAF079A5}" type="presParOf" srcId="{5FA744BF-6534-4133-AB6E-10DE8DABB6B8}" destId="{C0012F4B-A0B7-4539-845C-1CB46210EA8C}" srcOrd="9" destOrd="0" presId="urn:microsoft.com/office/officeart/2005/8/layout/vList2"/>
    <dgm:cxn modelId="{C7E70C12-1660-4568-92C8-FCEA5D54BAB2}" type="presParOf" srcId="{5FA744BF-6534-4133-AB6E-10DE8DABB6B8}" destId="{21AB5DBC-AAAB-4A20-A8F2-49F9BC29038E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6B117D7-1EC1-4DE0-8ADA-99C96092A3A6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IN"/>
        </a:p>
      </dgm:t>
    </dgm:pt>
    <dgm:pt modelId="{9D335EF2-DDAD-433B-B2B3-8C0F6EBDFAE8}">
      <dgm:prSet phldrT="[Text]"/>
      <dgm:spPr/>
      <dgm:t>
        <a:bodyPr/>
        <a:lstStyle/>
        <a:p>
          <a:r>
            <a:rPr lang="en-IN" dirty="0" smtClean="0"/>
            <a:t>Commercial Bank</a:t>
          </a:r>
          <a:endParaRPr lang="en-IN" dirty="0"/>
        </a:p>
      </dgm:t>
    </dgm:pt>
    <dgm:pt modelId="{995861C1-8D18-4FB1-AD58-6197A513D833}" type="parTrans" cxnId="{6981B3BA-5A9B-42D7-A964-EB437E8565D8}">
      <dgm:prSet/>
      <dgm:spPr/>
      <dgm:t>
        <a:bodyPr/>
        <a:lstStyle/>
        <a:p>
          <a:endParaRPr lang="en-IN"/>
        </a:p>
      </dgm:t>
    </dgm:pt>
    <dgm:pt modelId="{26283921-748F-4FC3-86DC-AD454583C8CB}" type="sibTrans" cxnId="{6981B3BA-5A9B-42D7-A964-EB437E8565D8}">
      <dgm:prSet/>
      <dgm:spPr/>
      <dgm:t>
        <a:bodyPr/>
        <a:lstStyle/>
        <a:p>
          <a:endParaRPr lang="en-IN"/>
        </a:p>
      </dgm:t>
    </dgm:pt>
    <dgm:pt modelId="{1B4F2E1C-5ECB-4AE3-A4E3-01CDEDE0CE9F}">
      <dgm:prSet phldrT="[Text]"/>
      <dgm:spPr/>
      <dgm:t>
        <a:bodyPr/>
        <a:lstStyle/>
        <a:p>
          <a:r>
            <a:rPr lang="en-IN" dirty="0" smtClean="0"/>
            <a:t>Scheduled Bank</a:t>
          </a:r>
          <a:endParaRPr lang="en-IN" dirty="0"/>
        </a:p>
      </dgm:t>
    </dgm:pt>
    <dgm:pt modelId="{95D61042-67F9-4C79-AC01-179A52E3EF13}" type="parTrans" cxnId="{F3ECCEF1-5F72-445E-B595-F47FAAD83F78}">
      <dgm:prSet/>
      <dgm:spPr/>
      <dgm:t>
        <a:bodyPr/>
        <a:lstStyle/>
        <a:p>
          <a:endParaRPr lang="en-IN"/>
        </a:p>
      </dgm:t>
    </dgm:pt>
    <dgm:pt modelId="{22C87D11-21A7-4E56-A66F-7A40EA4A4BB4}" type="sibTrans" cxnId="{F3ECCEF1-5F72-445E-B595-F47FAAD83F78}">
      <dgm:prSet/>
      <dgm:spPr/>
      <dgm:t>
        <a:bodyPr/>
        <a:lstStyle/>
        <a:p>
          <a:endParaRPr lang="en-IN"/>
        </a:p>
      </dgm:t>
    </dgm:pt>
    <dgm:pt modelId="{D1118C35-3E36-4E64-BA88-BFC936D3EBB5}">
      <dgm:prSet phldrT="[Text]"/>
      <dgm:spPr/>
      <dgm:t>
        <a:bodyPr/>
        <a:lstStyle/>
        <a:p>
          <a:r>
            <a:rPr lang="en-IN" dirty="0" smtClean="0"/>
            <a:t>Public Bank</a:t>
          </a:r>
          <a:endParaRPr lang="en-IN" dirty="0"/>
        </a:p>
      </dgm:t>
    </dgm:pt>
    <dgm:pt modelId="{015094FF-2C80-45D6-BE73-8BC4547B1D88}" type="parTrans" cxnId="{2FAF1932-4CB0-4EBC-9204-C56F2E59586D}">
      <dgm:prSet/>
      <dgm:spPr/>
      <dgm:t>
        <a:bodyPr/>
        <a:lstStyle/>
        <a:p>
          <a:endParaRPr lang="en-IN"/>
        </a:p>
      </dgm:t>
    </dgm:pt>
    <dgm:pt modelId="{E6B5A1AD-491C-466F-8E35-59F615BDC922}" type="sibTrans" cxnId="{2FAF1932-4CB0-4EBC-9204-C56F2E59586D}">
      <dgm:prSet/>
      <dgm:spPr/>
      <dgm:t>
        <a:bodyPr/>
        <a:lstStyle/>
        <a:p>
          <a:endParaRPr lang="en-IN"/>
        </a:p>
      </dgm:t>
    </dgm:pt>
    <dgm:pt modelId="{64D64D24-F0EB-470A-9858-98CABF7C3EAD}">
      <dgm:prSet phldrT="[Text]"/>
      <dgm:spPr/>
      <dgm:t>
        <a:bodyPr/>
        <a:lstStyle/>
        <a:p>
          <a:r>
            <a:rPr lang="en-IN" dirty="0" smtClean="0"/>
            <a:t>Non Schedule Bank</a:t>
          </a:r>
          <a:endParaRPr lang="en-IN" dirty="0"/>
        </a:p>
      </dgm:t>
    </dgm:pt>
    <dgm:pt modelId="{3C461DE4-D483-4073-99F6-45822C4A5103}" type="parTrans" cxnId="{D741ED42-A3BA-44A0-B3E3-81AC1D5059C6}">
      <dgm:prSet/>
      <dgm:spPr/>
      <dgm:t>
        <a:bodyPr/>
        <a:lstStyle/>
        <a:p>
          <a:endParaRPr lang="en-IN"/>
        </a:p>
      </dgm:t>
    </dgm:pt>
    <dgm:pt modelId="{FD342B90-EF13-4141-AECE-306733B6B625}" type="sibTrans" cxnId="{D741ED42-A3BA-44A0-B3E3-81AC1D5059C6}">
      <dgm:prSet/>
      <dgm:spPr/>
      <dgm:t>
        <a:bodyPr/>
        <a:lstStyle/>
        <a:p>
          <a:endParaRPr lang="en-IN"/>
        </a:p>
      </dgm:t>
    </dgm:pt>
    <dgm:pt modelId="{0F0903B2-6533-4419-A088-FC36C4482980}">
      <dgm:prSet phldrT="[Text]"/>
      <dgm:spPr/>
      <dgm:t>
        <a:bodyPr/>
        <a:lstStyle/>
        <a:p>
          <a:r>
            <a:rPr lang="en-IN" dirty="0" smtClean="0"/>
            <a:t>Private Bank</a:t>
          </a:r>
          <a:endParaRPr lang="en-IN" dirty="0"/>
        </a:p>
      </dgm:t>
    </dgm:pt>
    <dgm:pt modelId="{E20B03D9-0754-4829-A126-A782DCBF5960}" type="parTrans" cxnId="{ACDB7987-93FA-4CBB-9B70-26164EE9303F}">
      <dgm:prSet/>
      <dgm:spPr/>
      <dgm:t>
        <a:bodyPr/>
        <a:lstStyle/>
        <a:p>
          <a:endParaRPr lang="en-IN"/>
        </a:p>
      </dgm:t>
    </dgm:pt>
    <dgm:pt modelId="{EE5A63BD-5D0D-4FF2-BEBC-FD2A0A99BFE3}" type="sibTrans" cxnId="{ACDB7987-93FA-4CBB-9B70-26164EE9303F}">
      <dgm:prSet/>
      <dgm:spPr/>
      <dgm:t>
        <a:bodyPr/>
        <a:lstStyle/>
        <a:p>
          <a:endParaRPr lang="en-IN"/>
        </a:p>
      </dgm:t>
    </dgm:pt>
    <dgm:pt modelId="{6701D8A7-12C3-4728-8B6E-4D14F9B0E317}">
      <dgm:prSet phldrT="[Text]"/>
      <dgm:spPr/>
      <dgm:t>
        <a:bodyPr/>
        <a:lstStyle/>
        <a:p>
          <a:r>
            <a:rPr lang="en-IN" dirty="0" smtClean="0"/>
            <a:t>Foreign Bank</a:t>
          </a:r>
          <a:endParaRPr lang="en-IN" dirty="0"/>
        </a:p>
      </dgm:t>
    </dgm:pt>
    <dgm:pt modelId="{43A32127-D25C-4110-AE34-DB5B6E350121}" type="parTrans" cxnId="{E742FD2F-D1C2-4C7B-AB73-BE43265BDCDE}">
      <dgm:prSet/>
      <dgm:spPr/>
      <dgm:t>
        <a:bodyPr/>
        <a:lstStyle/>
        <a:p>
          <a:endParaRPr lang="en-IN"/>
        </a:p>
      </dgm:t>
    </dgm:pt>
    <dgm:pt modelId="{38C5CBC6-E032-4993-9070-472F43D3CD9D}" type="sibTrans" cxnId="{E742FD2F-D1C2-4C7B-AB73-BE43265BDCDE}">
      <dgm:prSet/>
      <dgm:spPr/>
      <dgm:t>
        <a:bodyPr/>
        <a:lstStyle/>
        <a:p>
          <a:endParaRPr lang="en-IN"/>
        </a:p>
      </dgm:t>
    </dgm:pt>
    <dgm:pt modelId="{DE87FE55-41C5-457F-8ECB-128A8542AB4B}" type="pres">
      <dgm:prSet presAssocID="{F6B117D7-1EC1-4DE0-8ADA-99C96092A3A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IN"/>
        </a:p>
      </dgm:t>
    </dgm:pt>
    <dgm:pt modelId="{450639D2-604E-46C3-A42F-87B0312D3BF1}" type="pres">
      <dgm:prSet presAssocID="{9D335EF2-DDAD-433B-B2B3-8C0F6EBDFAE8}" presName="hierRoot1" presStyleCnt="0"/>
      <dgm:spPr/>
    </dgm:pt>
    <dgm:pt modelId="{4AD04FB5-C5D7-4F1A-9E28-FE2A88C9A635}" type="pres">
      <dgm:prSet presAssocID="{9D335EF2-DDAD-433B-B2B3-8C0F6EBDFAE8}" presName="composite" presStyleCnt="0"/>
      <dgm:spPr/>
    </dgm:pt>
    <dgm:pt modelId="{21B96AD1-30D9-4096-8A62-5E430C30087C}" type="pres">
      <dgm:prSet presAssocID="{9D335EF2-DDAD-433B-B2B3-8C0F6EBDFAE8}" presName="background" presStyleLbl="node0" presStyleIdx="0" presStyleCnt="1"/>
      <dgm:spPr/>
    </dgm:pt>
    <dgm:pt modelId="{2327898E-5A84-4194-B00B-A8E8706D3159}" type="pres">
      <dgm:prSet presAssocID="{9D335EF2-DDAD-433B-B2B3-8C0F6EBDFAE8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7B9CF0F6-0347-45AA-A05C-AB9CE3A7C576}" type="pres">
      <dgm:prSet presAssocID="{9D335EF2-DDAD-433B-B2B3-8C0F6EBDFAE8}" presName="hierChild2" presStyleCnt="0"/>
      <dgm:spPr/>
    </dgm:pt>
    <dgm:pt modelId="{821519F6-03E0-4E95-9182-E072730E327F}" type="pres">
      <dgm:prSet presAssocID="{95D61042-67F9-4C79-AC01-179A52E3EF13}" presName="Name10" presStyleLbl="parChTrans1D2" presStyleIdx="0" presStyleCnt="2"/>
      <dgm:spPr/>
      <dgm:t>
        <a:bodyPr/>
        <a:lstStyle/>
        <a:p>
          <a:endParaRPr lang="en-IN"/>
        </a:p>
      </dgm:t>
    </dgm:pt>
    <dgm:pt modelId="{4E857653-FC95-4FF3-A8E7-CA1F4C058C9B}" type="pres">
      <dgm:prSet presAssocID="{1B4F2E1C-5ECB-4AE3-A4E3-01CDEDE0CE9F}" presName="hierRoot2" presStyleCnt="0"/>
      <dgm:spPr/>
    </dgm:pt>
    <dgm:pt modelId="{48629B16-55B6-4D5E-8CCE-CEEAA1833F9F}" type="pres">
      <dgm:prSet presAssocID="{1B4F2E1C-5ECB-4AE3-A4E3-01CDEDE0CE9F}" presName="composite2" presStyleCnt="0"/>
      <dgm:spPr/>
    </dgm:pt>
    <dgm:pt modelId="{0682BBBB-767C-4106-A4A7-066990987C79}" type="pres">
      <dgm:prSet presAssocID="{1B4F2E1C-5ECB-4AE3-A4E3-01CDEDE0CE9F}" presName="background2" presStyleLbl="node2" presStyleIdx="0" presStyleCnt="2"/>
      <dgm:spPr/>
    </dgm:pt>
    <dgm:pt modelId="{8264281F-303D-449D-8B8E-2903F5FADB9E}" type="pres">
      <dgm:prSet presAssocID="{1B4F2E1C-5ECB-4AE3-A4E3-01CDEDE0CE9F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F7907413-BE9D-4C48-B103-BE43F162BFE2}" type="pres">
      <dgm:prSet presAssocID="{1B4F2E1C-5ECB-4AE3-A4E3-01CDEDE0CE9F}" presName="hierChild3" presStyleCnt="0"/>
      <dgm:spPr/>
    </dgm:pt>
    <dgm:pt modelId="{6FDA9518-A3BD-48B1-8B1B-0F671AEB032E}" type="pres">
      <dgm:prSet presAssocID="{015094FF-2C80-45D6-BE73-8BC4547B1D88}" presName="Name17" presStyleLbl="parChTrans1D3" presStyleIdx="0" presStyleCnt="3"/>
      <dgm:spPr/>
      <dgm:t>
        <a:bodyPr/>
        <a:lstStyle/>
        <a:p>
          <a:endParaRPr lang="en-IN"/>
        </a:p>
      </dgm:t>
    </dgm:pt>
    <dgm:pt modelId="{46CEB024-4023-40B6-940A-F6170C0D9469}" type="pres">
      <dgm:prSet presAssocID="{D1118C35-3E36-4E64-BA88-BFC936D3EBB5}" presName="hierRoot3" presStyleCnt="0"/>
      <dgm:spPr/>
    </dgm:pt>
    <dgm:pt modelId="{78661F86-818A-453B-83F7-29014E1FC89F}" type="pres">
      <dgm:prSet presAssocID="{D1118C35-3E36-4E64-BA88-BFC936D3EBB5}" presName="composite3" presStyleCnt="0"/>
      <dgm:spPr/>
    </dgm:pt>
    <dgm:pt modelId="{CFDA09E5-FF83-430A-8878-AE05FBBAC23B}" type="pres">
      <dgm:prSet presAssocID="{D1118C35-3E36-4E64-BA88-BFC936D3EBB5}" presName="background3" presStyleLbl="node3" presStyleIdx="0" presStyleCnt="3"/>
      <dgm:spPr/>
    </dgm:pt>
    <dgm:pt modelId="{9EDCD266-FDE1-4765-9B79-CBC3AD3BD951}" type="pres">
      <dgm:prSet presAssocID="{D1118C35-3E36-4E64-BA88-BFC936D3EBB5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D36D5818-8563-4F49-814A-481A44A8560F}" type="pres">
      <dgm:prSet presAssocID="{D1118C35-3E36-4E64-BA88-BFC936D3EBB5}" presName="hierChild4" presStyleCnt="0"/>
      <dgm:spPr/>
    </dgm:pt>
    <dgm:pt modelId="{CC3633B7-B335-4F06-97D2-972D82D07051}" type="pres">
      <dgm:prSet presAssocID="{E20B03D9-0754-4829-A126-A782DCBF5960}" presName="Name17" presStyleLbl="parChTrans1D3" presStyleIdx="1" presStyleCnt="3"/>
      <dgm:spPr/>
      <dgm:t>
        <a:bodyPr/>
        <a:lstStyle/>
        <a:p>
          <a:endParaRPr lang="en-IN"/>
        </a:p>
      </dgm:t>
    </dgm:pt>
    <dgm:pt modelId="{8083D59E-5FF2-4B15-94CE-20FCDE3ADBC3}" type="pres">
      <dgm:prSet presAssocID="{0F0903B2-6533-4419-A088-FC36C4482980}" presName="hierRoot3" presStyleCnt="0"/>
      <dgm:spPr/>
    </dgm:pt>
    <dgm:pt modelId="{F081B2F0-BEE1-477C-83E8-7F67F4CD392B}" type="pres">
      <dgm:prSet presAssocID="{0F0903B2-6533-4419-A088-FC36C4482980}" presName="composite3" presStyleCnt="0"/>
      <dgm:spPr/>
    </dgm:pt>
    <dgm:pt modelId="{92254C48-5E53-4BCA-8EB5-4B4E3A9F36EF}" type="pres">
      <dgm:prSet presAssocID="{0F0903B2-6533-4419-A088-FC36C4482980}" presName="background3" presStyleLbl="node3" presStyleIdx="1" presStyleCnt="3"/>
      <dgm:spPr/>
    </dgm:pt>
    <dgm:pt modelId="{9E2A984F-57A8-4D40-807B-684171CC5504}" type="pres">
      <dgm:prSet presAssocID="{0F0903B2-6533-4419-A088-FC36C4482980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6463D51F-ADAD-4CAC-B373-7567DB3B6C86}" type="pres">
      <dgm:prSet presAssocID="{0F0903B2-6533-4419-A088-FC36C4482980}" presName="hierChild4" presStyleCnt="0"/>
      <dgm:spPr/>
    </dgm:pt>
    <dgm:pt modelId="{AEA80AE9-F38B-4BEC-A40D-69F99C890FB6}" type="pres">
      <dgm:prSet presAssocID="{43A32127-D25C-4110-AE34-DB5B6E350121}" presName="Name17" presStyleLbl="parChTrans1D3" presStyleIdx="2" presStyleCnt="3"/>
      <dgm:spPr/>
      <dgm:t>
        <a:bodyPr/>
        <a:lstStyle/>
        <a:p>
          <a:endParaRPr lang="en-IN"/>
        </a:p>
      </dgm:t>
    </dgm:pt>
    <dgm:pt modelId="{3B2F39D0-3B33-46FE-87D6-DC5B2FAF898C}" type="pres">
      <dgm:prSet presAssocID="{6701D8A7-12C3-4728-8B6E-4D14F9B0E317}" presName="hierRoot3" presStyleCnt="0"/>
      <dgm:spPr/>
    </dgm:pt>
    <dgm:pt modelId="{C20FBDBB-370A-4E31-92DA-7C62B3D09AC1}" type="pres">
      <dgm:prSet presAssocID="{6701D8A7-12C3-4728-8B6E-4D14F9B0E317}" presName="composite3" presStyleCnt="0"/>
      <dgm:spPr/>
    </dgm:pt>
    <dgm:pt modelId="{1D268A33-B7CE-4064-980E-519BB650A50C}" type="pres">
      <dgm:prSet presAssocID="{6701D8A7-12C3-4728-8B6E-4D14F9B0E317}" presName="background3" presStyleLbl="node3" presStyleIdx="2" presStyleCnt="3"/>
      <dgm:spPr/>
    </dgm:pt>
    <dgm:pt modelId="{A27AA4C6-80B5-4801-BA8F-5A829DB2BD0C}" type="pres">
      <dgm:prSet presAssocID="{6701D8A7-12C3-4728-8B6E-4D14F9B0E317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D7AF8C42-02D4-4B9E-AE6C-4CD2C9FA0FBB}" type="pres">
      <dgm:prSet presAssocID="{6701D8A7-12C3-4728-8B6E-4D14F9B0E317}" presName="hierChild4" presStyleCnt="0"/>
      <dgm:spPr/>
    </dgm:pt>
    <dgm:pt modelId="{2F288A70-8137-4A5E-B8DB-19F7B4BBAFE9}" type="pres">
      <dgm:prSet presAssocID="{3C461DE4-D483-4073-99F6-45822C4A5103}" presName="Name10" presStyleLbl="parChTrans1D2" presStyleIdx="1" presStyleCnt="2"/>
      <dgm:spPr/>
      <dgm:t>
        <a:bodyPr/>
        <a:lstStyle/>
        <a:p>
          <a:endParaRPr lang="en-IN"/>
        </a:p>
      </dgm:t>
    </dgm:pt>
    <dgm:pt modelId="{3B257168-A20D-4BAC-9ADB-46FEFE446B04}" type="pres">
      <dgm:prSet presAssocID="{64D64D24-F0EB-470A-9858-98CABF7C3EAD}" presName="hierRoot2" presStyleCnt="0"/>
      <dgm:spPr/>
    </dgm:pt>
    <dgm:pt modelId="{3EECE1F3-2EF4-40F5-AEA4-15BF5285098F}" type="pres">
      <dgm:prSet presAssocID="{64D64D24-F0EB-470A-9858-98CABF7C3EAD}" presName="composite2" presStyleCnt="0"/>
      <dgm:spPr/>
    </dgm:pt>
    <dgm:pt modelId="{C796E855-956C-4134-9079-A3D08EFC6AAC}" type="pres">
      <dgm:prSet presAssocID="{64D64D24-F0EB-470A-9858-98CABF7C3EAD}" presName="background2" presStyleLbl="node2" presStyleIdx="1" presStyleCnt="2"/>
      <dgm:spPr/>
    </dgm:pt>
    <dgm:pt modelId="{3BAAC167-A457-4F55-9F30-1C338FD8B4E0}" type="pres">
      <dgm:prSet presAssocID="{64D64D24-F0EB-470A-9858-98CABF7C3EAD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30A01E7D-880B-41EB-85A2-A928C02C992E}" type="pres">
      <dgm:prSet presAssocID="{64D64D24-F0EB-470A-9858-98CABF7C3EAD}" presName="hierChild3" presStyleCnt="0"/>
      <dgm:spPr/>
    </dgm:pt>
  </dgm:ptLst>
  <dgm:cxnLst>
    <dgm:cxn modelId="{E742FD2F-D1C2-4C7B-AB73-BE43265BDCDE}" srcId="{1B4F2E1C-5ECB-4AE3-A4E3-01CDEDE0CE9F}" destId="{6701D8A7-12C3-4728-8B6E-4D14F9B0E317}" srcOrd="2" destOrd="0" parTransId="{43A32127-D25C-4110-AE34-DB5B6E350121}" sibTransId="{38C5CBC6-E032-4993-9070-472F43D3CD9D}"/>
    <dgm:cxn modelId="{F3ECCEF1-5F72-445E-B595-F47FAAD83F78}" srcId="{9D335EF2-DDAD-433B-B2B3-8C0F6EBDFAE8}" destId="{1B4F2E1C-5ECB-4AE3-A4E3-01CDEDE0CE9F}" srcOrd="0" destOrd="0" parTransId="{95D61042-67F9-4C79-AC01-179A52E3EF13}" sibTransId="{22C87D11-21A7-4E56-A66F-7A40EA4A4BB4}"/>
    <dgm:cxn modelId="{ACDB7987-93FA-4CBB-9B70-26164EE9303F}" srcId="{1B4F2E1C-5ECB-4AE3-A4E3-01CDEDE0CE9F}" destId="{0F0903B2-6533-4419-A088-FC36C4482980}" srcOrd="1" destOrd="0" parTransId="{E20B03D9-0754-4829-A126-A782DCBF5960}" sibTransId="{EE5A63BD-5D0D-4FF2-BEBC-FD2A0A99BFE3}"/>
    <dgm:cxn modelId="{D134E574-394D-44EA-991D-CBAC52D1FCB6}" type="presOf" srcId="{3C461DE4-D483-4073-99F6-45822C4A5103}" destId="{2F288A70-8137-4A5E-B8DB-19F7B4BBAFE9}" srcOrd="0" destOrd="0" presId="urn:microsoft.com/office/officeart/2005/8/layout/hierarchy1"/>
    <dgm:cxn modelId="{2141D5DC-F4DB-4577-82B9-6BB5BF483ED7}" type="presOf" srcId="{43A32127-D25C-4110-AE34-DB5B6E350121}" destId="{AEA80AE9-F38B-4BEC-A40D-69F99C890FB6}" srcOrd="0" destOrd="0" presId="urn:microsoft.com/office/officeart/2005/8/layout/hierarchy1"/>
    <dgm:cxn modelId="{C94CFE99-E454-438C-B737-719C516ABBF8}" type="presOf" srcId="{E20B03D9-0754-4829-A126-A782DCBF5960}" destId="{CC3633B7-B335-4F06-97D2-972D82D07051}" srcOrd="0" destOrd="0" presId="urn:microsoft.com/office/officeart/2005/8/layout/hierarchy1"/>
    <dgm:cxn modelId="{6EAAC73A-C791-4E55-88CE-AA147CF7C319}" type="presOf" srcId="{D1118C35-3E36-4E64-BA88-BFC936D3EBB5}" destId="{9EDCD266-FDE1-4765-9B79-CBC3AD3BD951}" srcOrd="0" destOrd="0" presId="urn:microsoft.com/office/officeart/2005/8/layout/hierarchy1"/>
    <dgm:cxn modelId="{32D79521-CC3B-4DFC-BD48-1F360F0271A3}" type="presOf" srcId="{015094FF-2C80-45D6-BE73-8BC4547B1D88}" destId="{6FDA9518-A3BD-48B1-8B1B-0F671AEB032E}" srcOrd="0" destOrd="0" presId="urn:microsoft.com/office/officeart/2005/8/layout/hierarchy1"/>
    <dgm:cxn modelId="{8176CD8A-B1CE-4AF2-95C0-661CD3FB5647}" type="presOf" srcId="{9D335EF2-DDAD-433B-B2B3-8C0F6EBDFAE8}" destId="{2327898E-5A84-4194-B00B-A8E8706D3159}" srcOrd="0" destOrd="0" presId="urn:microsoft.com/office/officeart/2005/8/layout/hierarchy1"/>
    <dgm:cxn modelId="{C71B1FDD-B3E8-452D-A331-95E57B3D11C0}" type="presOf" srcId="{F6B117D7-1EC1-4DE0-8ADA-99C96092A3A6}" destId="{DE87FE55-41C5-457F-8ECB-128A8542AB4B}" srcOrd="0" destOrd="0" presId="urn:microsoft.com/office/officeart/2005/8/layout/hierarchy1"/>
    <dgm:cxn modelId="{8129B083-817A-42E1-8FA3-EEBCBF6CFD27}" type="presOf" srcId="{0F0903B2-6533-4419-A088-FC36C4482980}" destId="{9E2A984F-57A8-4D40-807B-684171CC5504}" srcOrd="0" destOrd="0" presId="urn:microsoft.com/office/officeart/2005/8/layout/hierarchy1"/>
    <dgm:cxn modelId="{A96BD25E-F2E0-44EF-9565-33C0661D533E}" type="presOf" srcId="{1B4F2E1C-5ECB-4AE3-A4E3-01CDEDE0CE9F}" destId="{8264281F-303D-449D-8B8E-2903F5FADB9E}" srcOrd="0" destOrd="0" presId="urn:microsoft.com/office/officeart/2005/8/layout/hierarchy1"/>
    <dgm:cxn modelId="{DCF8881F-09CD-4C7B-BEE6-DCFAA1B512A4}" type="presOf" srcId="{6701D8A7-12C3-4728-8B6E-4D14F9B0E317}" destId="{A27AA4C6-80B5-4801-BA8F-5A829DB2BD0C}" srcOrd="0" destOrd="0" presId="urn:microsoft.com/office/officeart/2005/8/layout/hierarchy1"/>
    <dgm:cxn modelId="{79B583BE-8E35-47B1-BED4-8C90AAB04B21}" type="presOf" srcId="{64D64D24-F0EB-470A-9858-98CABF7C3EAD}" destId="{3BAAC167-A457-4F55-9F30-1C338FD8B4E0}" srcOrd="0" destOrd="0" presId="urn:microsoft.com/office/officeart/2005/8/layout/hierarchy1"/>
    <dgm:cxn modelId="{2FAF1932-4CB0-4EBC-9204-C56F2E59586D}" srcId="{1B4F2E1C-5ECB-4AE3-A4E3-01CDEDE0CE9F}" destId="{D1118C35-3E36-4E64-BA88-BFC936D3EBB5}" srcOrd="0" destOrd="0" parTransId="{015094FF-2C80-45D6-BE73-8BC4547B1D88}" sibTransId="{E6B5A1AD-491C-466F-8E35-59F615BDC922}"/>
    <dgm:cxn modelId="{D741ED42-A3BA-44A0-B3E3-81AC1D5059C6}" srcId="{9D335EF2-DDAD-433B-B2B3-8C0F6EBDFAE8}" destId="{64D64D24-F0EB-470A-9858-98CABF7C3EAD}" srcOrd="1" destOrd="0" parTransId="{3C461DE4-D483-4073-99F6-45822C4A5103}" sibTransId="{FD342B90-EF13-4141-AECE-306733B6B625}"/>
    <dgm:cxn modelId="{6981B3BA-5A9B-42D7-A964-EB437E8565D8}" srcId="{F6B117D7-1EC1-4DE0-8ADA-99C96092A3A6}" destId="{9D335EF2-DDAD-433B-B2B3-8C0F6EBDFAE8}" srcOrd="0" destOrd="0" parTransId="{995861C1-8D18-4FB1-AD58-6197A513D833}" sibTransId="{26283921-748F-4FC3-86DC-AD454583C8CB}"/>
    <dgm:cxn modelId="{DE42A3FD-D9DC-457C-9B66-DD70284147E5}" type="presOf" srcId="{95D61042-67F9-4C79-AC01-179A52E3EF13}" destId="{821519F6-03E0-4E95-9182-E072730E327F}" srcOrd="0" destOrd="0" presId="urn:microsoft.com/office/officeart/2005/8/layout/hierarchy1"/>
    <dgm:cxn modelId="{9A7749E7-EB8F-434F-A622-E0215E872CAC}" type="presParOf" srcId="{DE87FE55-41C5-457F-8ECB-128A8542AB4B}" destId="{450639D2-604E-46C3-A42F-87B0312D3BF1}" srcOrd="0" destOrd="0" presId="urn:microsoft.com/office/officeart/2005/8/layout/hierarchy1"/>
    <dgm:cxn modelId="{F39294F1-AD6B-45BE-92B4-90DB301DE480}" type="presParOf" srcId="{450639D2-604E-46C3-A42F-87B0312D3BF1}" destId="{4AD04FB5-C5D7-4F1A-9E28-FE2A88C9A635}" srcOrd="0" destOrd="0" presId="urn:microsoft.com/office/officeart/2005/8/layout/hierarchy1"/>
    <dgm:cxn modelId="{9E99EFFF-702F-4CA4-B78D-A36EBA30BF76}" type="presParOf" srcId="{4AD04FB5-C5D7-4F1A-9E28-FE2A88C9A635}" destId="{21B96AD1-30D9-4096-8A62-5E430C30087C}" srcOrd="0" destOrd="0" presId="urn:microsoft.com/office/officeart/2005/8/layout/hierarchy1"/>
    <dgm:cxn modelId="{FA3523F4-35E9-489B-A91F-8A2A28D3139A}" type="presParOf" srcId="{4AD04FB5-C5D7-4F1A-9E28-FE2A88C9A635}" destId="{2327898E-5A84-4194-B00B-A8E8706D3159}" srcOrd="1" destOrd="0" presId="urn:microsoft.com/office/officeart/2005/8/layout/hierarchy1"/>
    <dgm:cxn modelId="{4C81CDEA-6A46-4507-8FA2-CD0B2FB37A1C}" type="presParOf" srcId="{450639D2-604E-46C3-A42F-87B0312D3BF1}" destId="{7B9CF0F6-0347-45AA-A05C-AB9CE3A7C576}" srcOrd="1" destOrd="0" presId="urn:microsoft.com/office/officeart/2005/8/layout/hierarchy1"/>
    <dgm:cxn modelId="{02E64B24-2C36-402E-ABED-8DFB8A282ABD}" type="presParOf" srcId="{7B9CF0F6-0347-45AA-A05C-AB9CE3A7C576}" destId="{821519F6-03E0-4E95-9182-E072730E327F}" srcOrd="0" destOrd="0" presId="urn:microsoft.com/office/officeart/2005/8/layout/hierarchy1"/>
    <dgm:cxn modelId="{C758CEBD-FD4F-448F-AA35-436ACA7BABF0}" type="presParOf" srcId="{7B9CF0F6-0347-45AA-A05C-AB9CE3A7C576}" destId="{4E857653-FC95-4FF3-A8E7-CA1F4C058C9B}" srcOrd="1" destOrd="0" presId="urn:microsoft.com/office/officeart/2005/8/layout/hierarchy1"/>
    <dgm:cxn modelId="{7E008C27-57D9-4233-8383-3931337C5D5A}" type="presParOf" srcId="{4E857653-FC95-4FF3-A8E7-CA1F4C058C9B}" destId="{48629B16-55B6-4D5E-8CCE-CEEAA1833F9F}" srcOrd="0" destOrd="0" presId="urn:microsoft.com/office/officeart/2005/8/layout/hierarchy1"/>
    <dgm:cxn modelId="{366B1401-9EC3-49E9-AD29-6C79D481D2CD}" type="presParOf" srcId="{48629B16-55B6-4D5E-8CCE-CEEAA1833F9F}" destId="{0682BBBB-767C-4106-A4A7-066990987C79}" srcOrd="0" destOrd="0" presId="urn:microsoft.com/office/officeart/2005/8/layout/hierarchy1"/>
    <dgm:cxn modelId="{782D3B2D-B79A-4C6E-A6C6-619DA6621D57}" type="presParOf" srcId="{48629B16-55B6-4D5E-8CCE-CEEAA1833F9F}" destId="{8264281F-303D-449D-8B8E-2903F5FADB9E}" srcOrd="1" destOrd="0" presId="urn:microsoft.com/office/officeart/2005/8/layout/hierarchy1"/>
    <dgm:cxn modelId="{B38E87B9-1A2A-4912-B495-3097654DFC16}" type="presParOf" srcId="{4E857653-FC95-4FF3-A8E7-CA1F4C058C9B}" destId="{F7907413-BE9D-4C48-B103-BE43F162BFE2}" srcOrd="1" destOrd="0" presId="urn:microsoft.com/office/officeart/2005/8/layout/hierarchy1"/>
    <dgm:cxn modelId="{501F0EC9-E533-4944-9816-7AEEBA99380D}" type="presParOf" srcId="{F7907413-BE9D-4C48-B103-BE43F162BFE2}" destId="{6FDA9518-A3BD-48B1-8B1B-0F671AEB032E}" srcOrd="0" destOrd="0" presId="urn:microsoft.com/office/officeart/2005/8/layout/hierarchy1"/>
    <dgm:cxn modelId="{1E11C8A6-9A57-4D1D-AA83-97960B222353}" type="presParOf" srcId="{F7907413-BE9D-4C48-B103-BE43F162BFE2}" destId="{46CEB024-4023-40B6-940A-F6170C0D9469}" srcOrd="1" destOrd="0" presId="urn:microsoft.com/office/officeart/2005/8/layout/hierarchy1"/>
    <dgm:cxn modelId="{73CF6B9E-7143-47AC-8583-FE9A70A60FF2}" type="presParOf" srcId="{46CEB024-4023-40B6-940A-F6170C0D9469}" destId="{78661F86-818A-453B-83F7-29014E1FC89F}" srcOrd="0" destOrd="0" presId="urn:microsoft.com/office/officeart/2005/8/layout/hierarchy1"/>
    <dgm:cxn modelId="{281C8AFB-63BE-40B0-9B4B-58BC86055BF0}" type="presParOf" srcId="{78661F86-818A-453B-83F7-29014E1FC89F}" destId="{CFDA09E5-FF83-430A-8878-AE05FBBAC23B}" srcOrd="0" destOrd="0" presId="urn:microsoft.com/office/officeart/2005/8/layout/hierarchy1"/>
    <dgm:cxn modelId="{13530BB8-D17A-449C-B3AF-CC69CDCC8BDB}" type="presParOf" srcId="{78661F86-818A-453B-83F7-29014E1FC89F}" destId="{9EDCD266-FDE1-4765-9B79-CBC3AD3BD951}" srcOrd="1" destOrd="0" presId="urn:microsoft.com/office/officeart/2005/8/layout/hierarchy1"/>
    <dgm:cxn modelId="{B263FE84-7D9B-473C-85CC-4611CC0BBD4B}" type="presParOf" srcId="{46CEB024-4023-40B6-940A-F6170C0D9469}" destId="{D36D5818-8563-4F49-814A-481A44A8560F}" srcOrd="1" destOrd="0" presId="urn:microsoft.com/office/officeart/2005/8/layout/hierarchy1"/>
    <dgm:cxn modelId="{4AC0651D-F5F7-420F-A4D4-64FC756B1CFA}" type="presParOf" srcId="{F7907413-BE9D-4C48-B103-BE43F162BFE2}" destId="{CC3633B7-B335-4F06-97D2-972D82D07051}" srcOrd="2" destOrd="0" presId="urn:microsoft.com/office/officeart/2005/8/layout/hierarchy1"/>
    <dgm:cxn modelId="{3D90CA09-0351-49D5-889A-A25031968B83}" type="presParOf" srcId="{F7907413-BE9D-4C48-B103-BE43F162BFE2}" destId="{8083D59E-5FF2-4B15-94CE-20FCDE3ADBC3}" srcOrd="3" destOrd="0" presId="urn:microsoft.com/office/officeart/2005/8/layout/hierarchy1"/>
    <dgm:cxn modelId="{75E8DBDB-76FB-47CF-97EA-C20ACE3E2887}" type="presParOf" srcId="{8083D59E-5FF2-4B15-94CE-20FCDE3ADBC3}" destId="{F081B2F0-BEE1-477C-83E8-7F67F4CD392B}" srcOrd="0" destOrd="0" presId="urn:microsoft.com/office/officeart/2005/8/layout/hierarchy1"/>
    <dgm:cxn modelId="{79CC9D65-8EC2-46B0-88AD-444D2CC768D5}" type="presParOf" srcId="{F081B2F0-BEE1-477C-83E8-7F67F4CD392B}" destId="{92254C48-5E53-4BCA-8EB5-4B4E3A9F36EF}" srcOrd="0" destOrd="0" presId="urn:microsoft.com/office/officeart/2005/8/layout/hierarchy1"/>
    <dgm:cxn modelId="{19E87BA5-6CCE-41F1-BA63-43A46B7B191A}" type="presParOf" srcId="{F081B2F0-BEE1-477C-83E8-7F67F4CD392B}" destId="{9E2A984F-57A8-4D40-807B-684171CC5504}" srcOrd="1" destOrd="0" presId="urn:microsoft.com/office/officeart/2005/8/layout/hierarchy1"/>
    <dgm:cxn modelId="{BB35D9F5-D848-45C9-9824-EE10F605A580}" type="presParOf" srcId="{8083D59E-5FF2-4B15-94CE-20FCDE3ADBC3}" destId="{6463D51F-ADAD-4CAC-B373-7567DB3B6C86}" srcOrd="1" destOrd="0" presId="urn:microsoft.com/office/officeart/2005/8/layout/hierarchy1"/>
    <dgm:cxn modelId="{2443525D-ECA7-4BB3-A2C0-39BD67AC4245}" type="presParOf" srcId="{F7907413-BE9D-4C48-B103-BE43F162BFE2}" destId="{AEA80AE9-F38B-4BEC-A40D-69F99C890FB6}" srcOrd="4" destOrd="0" presId="urn:microsoft.com/office/officeart/2005/8/layout/hierarchy1"/>
    <dgm:cxn modelId="{38EC37E3-7AB4-4A42-A219-6A36AC1AB0F5}" type="presParOf" srcId="{F7907413-BE9D-4C48-B103-BE43F162BFE2}" destId="{3B2F39D0-3B33-46FE-87D6-DC5B2FAF898C}" srcOrd="5" destOrd="0" presId="urn:microsoft.com/office/officeart/2005/8/layout/hierarchy1"/>
    <dgm:cxn modelId="{EE8EB2A3-DDB8-45CB-ACE8-489A132E203C}" type="presParOf" srcId="{3B2F39D0-3B33-46FE-87D6-DC5B2FAF898C}" destId="{C20FBDBB-370A-4E31-92DA-7C62B3D09AC1}" srcOrd="0" destOrd="0" presId="urn:microsoft.com/office/officeart/2005/8/layout/hierarchy1"/>
    <dgm:cxn modelId="{F9B37FB6-F6B2-4830-8900-A9A76AD9DDFA}" type="presParOf" srcId="{C20FBDBB-370A-4E31-92DA-7C62B3D09AC1}" destId="{1D268A33-B7CE-4064-980E-519BB650A50C}" srcOrd="0" destOrd="0" presId="urn:microsoft.com/office/officeart/2005/8/layout/hierarchy1"/>
    <dgm:cxn modelId="{A7607823-AED1-4CAE-8785-6F69012F28B7}" type="presParOf" srcId="{C20FBDBB-370A-4E31-92DA-7C62B3D09AC1}" destId="{A27AA4C6-80B5-4801-BA8F-5A829DB2BD0C}" srcOrd="1" destOrd="0" presId="urn:microsoft.com/office/officeart/2005/8/layout/hierarchy1"/>
    <dgm:cxn modelId="{DF32DA40-408E-42ED-8EE0-F9AA10910F04}" type="presParOf" srcId="{3B2F39D0-3B33-46FE-87D6-DC5B2FAF898C}" destId="{D7AF8C42-02D4-4B9E-AE6C-4CD2C9FA0FBB}" srcOrd="1" destOrd="0" presId="urn:microsoft.com/office/officeart/2005/8/layout/hierarchy1"/>
    <dgm:cxn modelId="{D7787E71-98AB-41A6-BB66-F866ECC3E031}" type="presParOf" srcId="{7B9CF0F6-0347-45AA-A05C-AB9CE3A7C576}" destId="{2F288A70-8137-4A5E-B8DB-19F7B4BBAFE9}" srcOrd="2" destOrd="0" presId="urn:microsoft.com/office/officeart/2005/8/layout/hierarchy1"/>
    <dgm:cxn modelId="{AF168F20-C4CD-4BC5-A1DB-7F9FB085E41C}" type="presParOf" srcId="{7B9CF0F6-0347-45AA-A05C-AB9CE3A7C576}" destId="{3B257168-A20D-4BAC-9ADB-46FEFE446B04}" srcOrd="3" destOrd="0" presId="urn:microsoft.com/office/officeart/2005/8/layout/hierarchy1"/>
    <dgm:cxn modelId="{5F057475-8AF2-467B-9E42-AA75EBE4DFDF}" type="presParOf" srcId="{3B257168-A20D-4BAC-9ADB-46FEFE446B04}" destId="{3EECE1F3-2EF4-40F5-AEA4-15BF5285098F}" srcOrd="0" destOrd="0" presId="urn:microsoft.com/office/officeart/2005/8/layout/hierarchy1"/>
    <dgm:cxn modelId="{ADD85F32-F0CD-4247-847C-032EE8AC9E9E}" type="presParOf" srcId="{3EECE1F3-2EF4-40F5-AEA4-15BF5285098F}" destId="{C796E855-956C-4134-9079-A3D08EFC6AAC}" srcOrd="0" destOrd="0" presId="urn:microsoft.com/office/officeart/2005/8/layout/hierarchy1"/>
    <dgm:cxn modelId="{10515C8C-56EE-476A-BBA2-351742FE37ED}" type="presParOf" srcId="{3EECE1F3-2EF4-40F5-AEA4-15BF5285098F}" destId="{3BAAC167-A457-4F55-9F30-1C338FD8B4E0}" srcOrd="1" destOrd="0" presId="urn:microsoft.com/office/officeart/2005/8/layout/hierarchy1"/>
    <dgm:cxn modelId="{A0A7D6B6-FEA3-4C31-9CBC-163F96A3F524}" type="presParOf" srcId="{3B257168-A20D-4BAC-9ADB-46FEFE446B04}" destId="{30A01E7D-880B-41EB-85A2-A928C02C992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AA8421C7-DDE7-48AB-AA69-0569E6200C2D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IN"/>
        </a:p>
      </dgm:t>
    </dgm:pt>
    <dgm:pt modelId="{427A10B0-DD14-4F10-975A-E6F3605E31CD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Regional Rural bank Act, 1976.</a:t>
          </a:r>
          <a:endParaRPr lang="en-IN" dirty="0">
            <a:solidFill>
              <a:schemeClr val="tx1"/>
            </a:solidFill>
          </a:endParaRPr>
        </a:p>
      </dgm:t>
    </dgm:pt>
    <dgm:pt modelId="{31A34BE6-E903-407B-AA53-83E7C106100D}" type="parTrans" cxnId="{AF6BA8CD-32CC-4D4B-B52B-C1DC4E752466}">
      <dgm:prSet/>
      <dgm:spPr/>
      <dgm:t>
        <a:bodyPr/>
        <a:lstStyle/>
        <a:p>
          <a:endParaRPr lang="en-IN"/>
        </a:p>
      </dgm:t>
    </dgm:pt>
    <dgm:pt modelId="{F043F452-341D-4988-BB69-4B1C237A3B47}" type="sibTrans" cxnId="{AF6BA8CD-32CC-4D4B-B52B-C1DC4E752466}">
      <dgm:prSet/>
      <dgm:spPr/>
      <dgm:t>
        <a:bodyPr/>
        <a:lstStyle/>
        <a:p>
          <a:endParaRPr lang="en-IN"/>
        </a:p>
      </dgm:t>
    </dgm:pt>
    <dgm:pt modelId="{2DEA94C0-7C30-49CB-9344-D52E85312D2B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New Guidelines by RBI in 2011. </a:t>
          </a:r>
          <a:endParaRPr lang="en-IN" dirty="0">
            <a:solidFill>
              <a:schemeClr val="tx1"/>
            </a:solidFill>
          </a:endParaRPr>
        </a:p>
      </dgm:t>
    </dgm:pt>
    <dgm:pt modelId="{7A8DBC9D-A93A-462C-ABD6-6DB4C4A073FC}" type="parTrans" cxnId="{F1E84784-C6CE-486C-9D25-5D85F3A9F651}">
      <dgm:prSet/>
      <dgm:spPr/>
      <dgm:t>
        <a:bodyPr/>
        <a:lstStyle/>
        <a:p>
          <a:endParaRPr lang="en-IN"/>
        </a:p>
      </dgm:t>
    </dgm:pt>
    <dgm:pt modelId="{C1153725-7CB4-4F43-8F49-24579E77EF81}" type="sibTrans" cxnId="{F1E84784-C6CE-486C-9D25-5D85F3A9F651}">
      <dgm:prSet/>
      <dgm:spPr/>
      <dgm:t>
        <a:bodyPr/>
        <a:lstStyle/>
        <a:p>
          <a:endParaRPr lang="en-IN"/>
        </a:p>
      </dgm:t>
    </dgm:pt>
    <dgm:pt modelId="{6D301561-73AE-45BF-9670-6D4435F1317A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Time Frame : By Sep. 2012, RRB services in village with population of 5000 or more.</a:t>
          </a:r>
          <a:endParaRPr lang="en-IN" dirty="0">
            <a:solidFill>
              <a:schemeClr val="tx1"/>
            </a:solidFill>
          </a:endParaRPr>
        </a:p>
      </dgm:t>
    </dgm:pt>
    <dgm:pt modelId="{3A6C1DB2-FCD1-40C0-BF66-F55D2752F6E7}" type="parTrans" cxnId="{D4DC9D9F-BA42-4444-8F52-0CD398C7BC6D}">
      <dgm:prSet/>
      <dgm:spPr/>
      <dgm:t>
        <a:bodyPr/>
        <a:lstStyle/>
        <a:p>
          <a:endParaRPr lang="en-IN"/>
        </a:p>
      </dgm:t>
    </dgm:pt>
    <dgm:pt modelId="{29107FA6-39BB-47FD-80A6-EABB2C2C51C1}" type="sibTrans" cxnId="{D4DC9D9F-BA42-4444-8F52-0CD398C7BC6D}">
      <dgm:prSet/>
      <dgm:spPr/>
      <dgm:t>
        <a:bodyPr/>
        <a:lstStyle/>
        <a:p>
          <a:endParaRPr lang="en-IN"/>
        </a:p>
      </dgm:t>
    </dgm:pt>
    <dgm:pt modelId="{FD99A5CA-AB45-4E2B-B286-D316857D2F35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Rural Finance:			                                                    Co-operative Banks , Local Development Banks, RRB ,       Local Area Banks &amp; NABARD.</a:t>
          </a:r>
          <a:endParaRPr lang="en-IN" dirty="0">
            <a:solidFill>
              <a:schemeClr val="tx1"/>
            </a:solidFill>
          </a:endParaRPr>
        </a:p>
      </dgm:t>
    </dgm:pt>
    <dgm:pt modelId="{5037324C-087B-42F2-BD39-BCD461EF6208}" type="parTrans" cxnId="{76D0CEE0-0FA6-43E5-AE2F-9B419364AA01}">
      <dgm:prSet/>
      <dgm:spPr/>
      <dgm:t>
        <a:bodyPr/>
        <a:lstStyle/>
        <a:p>
          <a:endParaRPr lang="en-IN"/>
        </a:p>
      </dgm:t>
    </dgm:pt>
    <dgm:pt modelId="{CE9B4DFA-970F-4FF8-9F79-10B03B2340DA}" type="sibTrans" cxnId="{76D0CEE0-0FA6-43E5-AE2F-9B419364AA01}">
      <dgm:prSet/>
      <dgm:spPr/>
      <dgm:t>
        <a:bodyPr/>
        <a:lstStyle/>
        <a:p>
          <a:endParaRPr lang="en-IN"/>
        </a:p>
      </dgm:t>
    </dgm:pt>
    <dgm:pt modelId="{CFB8ACB0-4BFA-4C6B-9C64-3D253D497D36}" type="pres">
      <dgm:prSet presAssocID="{AA8421C7-DDE7-48AB-AA69-0569E6200C2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0C1BC7DD-F157-4084-ABC6-8D4B930B9B7C}" type="pres">
      <dgm:prSet presAssocID="{427A10B0-DD14-4F10-975A-E6F3605E31C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F6DBA8D-CF3F-432A-AF99-1D2C91340B85}" type="pres">
      <dgm:prSet presAssocID="{F043F452-341D-4988-BB69-4B1C237A3B47}" presName="spacer" presStyleCnt="0"/>
      <dgm:spPr/>
    </dgm:pt>
    <dgm:pt modelId="{DFCE64E3-DB65-40C2-9B16-3A655492388F}" type="pres">
      <dgm:prSet presAssocID="{2DEA94C0-7C30-49CB-9344-D52E85312D2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CBE0EE3-A4A4-49B1-86BF-FA892D43F9BD}" type="pres">
      <dgm:prSet presAssocID="{C1153725-7CB4-4F43-8F49-24579E77EF81}" presName="spacer" presStyleCnt="0"/>
      <dgm:spPr/>
    </dgm:pt>
    <dgm:pt modelId="{0E796358-D13F-4C5A-9ADE-DFF3087513D8}" type="pres">
      <dgm:prSet presAssocID="{6D301561-73AE-45BF-9670-6D4435F1317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8DA06F2-07D7-466D-9F34-2FC29F7191B2}" type="pres">
      <dgm:prSet presAssocID="{29107FA6-39BB-47FD-80A6-EABB2C2C51C1}" presName="spacer" presStyleCnt="0"/>
      <dgm:spPr/>
    </dgm:pt>
    <dgm:pt modelId="{B8E86BE2-ACDB-42D4-8749-51AA3D32B4DC}" type="pres">
      <dgm:prSet presAssocID="{FD99A5CA-AB45-4E2B-B286-D316857D2F3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AF6BA8CD-32CC-4D4B-B52B-C1DC4E752466}" srcId="{AA8421C7-DDE7-48AB-AA69-0569E6200C2D}" destId="{427A10B0-DD14-4F10-975A-E6F3605E31CD}" srcOrd="0" destOrd="0" parTransId="{31A34BE6-E903-407B-AA53-83E7C106100D}" sibTransId="{F043F452-341D-4988-BB69-4B1C237A3B47}"/>
    <dgm:cxn modelId="{E0367472-D8D3-4AFC-BED7-3007DEBBD70F}" type="presOf" srcId="{6D301561-73AE-45BF-9670-6D4435F1317A}" destId="{0E796358-D13F-4C5A-9ADE-DFF3087513D8}" srcOrd="0" destOrd="0" presId="urn:microsoft.com/office/officeart/2005/8/layout/vList2"/>
    <dgm:cxn modelId="{5D028898-2B5D-4758-8946-B544755646C7}" type="presOf" srcId="{2DEA94C0-7C30-49CB-9344-D52E85312D2B}" destId="{DFCE64E3-DB65-40C2-9B16-3A655492388F}" srcOrd="0" destOrd="0" presId="urn:microsoft.com/office/officeart/2005/8/layout/vList2"/>
    <dgm:cxn modelId="{D4DC9D9F-BA42-4444-8F52-0CD398C7BC6D}" srcId="{AA8421C7-DDE7-48AB-AA69-0569E6200C2D}" destId="{6D301561-73AE-45BF-9670-6D4435F1317A}" srcOrd="2" destOrd="0" parTransId="{3A6C1DB2-FCD1-40C0-BF66-F55D2752F6E7}" sibTransId="{29107FA6-39BB-47FD-80A6-EABB2C2C51C1}"/>
    <dgm:cxn modelId="{CE257AEB-F2CA-463E-B974-B90EEC0ECF97}" type="presOf" srcId="{FD99A5CA-AB45-4E2B-B286-D316857D2F35}" destId="{B8E86BE2-ACDB-42D4-8749-51AA3D32B4DC}" srcOrd="0" destOrd="0" presId="urn:microsoft.com/office/officeart/2005/8/layout/vList2"/>
    <dgm:cxn modelId="{76D0CEE0-0FA6-43E5-AE2F-9B419364AA01}" srcId="{AA8421C7-DDE7-48AB-AA69-0569E6200C2D}" destId="{FD99A5CA-AB45-4E2B-B286-D316857D2F35}" srcOrd="3" destOrd="0" parTransId="{5037324C-087B-42F2-BD39-BCD461EF6208}" sibTransId="{CE9B4DFA-970F-4FF8-9F79-10B03B2340DA}"/>
    <dgm:cxn modelId="{4A9AE0EC-46B9-40B9-AECE-AFE5A1F8092F}" type="presOf" srcId="{AA8421C7-DDE7-48AB-AA69-0569E6200C2D}" destId="{CFB8ACB0-4BFA-4C6B-9C64-3D253D497D36}" srcOrd="0" destOrd="0" presId="urn:microsoft.com/office/officeart/2005/8/layout/vList2"/>
    <dgm:cxn modelId="{F1E84784-C6CE-486C-9D25-5D85F3A9F651}" srcId="{AA8421C7-DDE7-48AB-AA69-0569E6200C2D}" destId="{2DEA94C0-7C30-49CB-9344-D52E85312D2B}" srcOrd="1" destOrd="0" parTransId="{7A8DBC9D-A93A-462C-ABD6-6DB4C4A073FC}" sibTransId="{C1153725-7CB4-4F43-8F49-24579E77EF81}"/>
    <dgm:cxn modelId="{AF03F26A-F775-442B-B25D-F61F6CB86650}" type="presOf" srcId="{427A10B0-DD14-4F10-975A-E6F3605E31CD}" destId="{0C1BC7DD-F157-4084-ABC6-8D4B930B9B7C}" srcOrd="0" destOrd="0" presId="urn:microsoft.com/office/officeart/2005/8/layout/vList2"/>
    <dgm:cxn modelId="{FB27B9D4-B893-49B7-BDE1-E410C40B1E48}" type="presParOf" srcId="{CFB8ACB0-4BFA-4C6B-9C64-3D253D497D36}" destId="{0C1BC7DD-F157-4084-ABC6-8D4B930B9B7C}" srcOrd="0" destOrd="0" presId="urn:microsoft.com/office/officeart/2005/8/layout/vList2"/>
    <dgm:cxn modelId="{E407D936-2DD5-4175-A79B-0AB017BA73B2}" type="presParOf" srcId="{CFB8ACB0-4BFA-4C6B-9C64-3D253D497D36}" destId="{AF6DBA8D-CF3F-432A-AF99-1D2C91340B85}" srcOrd="1" destOrd="0" presId="urn:microsoft.com/office/officeart/2005/8/layout/vList2"/>
    <dgm:cxn modelId="{EB77A447-5FCB-4132-AE17-835739A972FE}" type="presParOf" srcId="{CFB8ACB0-4BFA-4C6B-9C64-3D253D497D36}" destId="{DFCE64E3-DB65-40C2-9B16-3A655492388F}" srcOrd="2" destOrd="0" presId="urn:microsoft.com/office/officeart/2005/8/layout/vList2"/>
    <dgm:cxn modelId="{61CBB39C-779C-459D-BCF6-53299C85706D}" type="presParOf" srcId="{CFB8ACB0-4BFA-4C6B-9C64-3D253D497D36}" destId="{CCBE0EE3-A4A4-49B1-86BF-FA892D43F9BD}" srcOrd="3" destOrd="0" presId="urn:microsoft.com/office/officeart/2005/8/layout/vList2"/>
    <dgm:cxn modelId="{1B153911-6B8C-4E7D-95BE-97616BDF47E5}" type="presParOf" srcId="{CFB8ACB0-4BFA-4C6B-9C64-3D253D497D36}" destId="{0E796358-D13F-4C5A-9ADE-DFF3087513D8}" srcOrd="4" destOrd="0" presId="urn:microsoft.com/office/officeart/2005/8/layout/vList2"/>
    <dgm:cxn modelId="{90DE8337-1EE2-4F29-A633-8942A155C658}" type="presParOf" srcId="{CFB8ACB0-4BFA-4C6B-9C64-3D253D497D36}" destId="{B8DA06F2-07D7-466D-9F34-2FC29F7191B2}" srcOrd="5" destOrd="0" presId="urn:microsoft.com/office/officeart/2005/8/layout/vList2"/>
    <dgm:cxn modelId="{C23A8461-88CB-450A-8CAC-1F9498B75C05}" type="presParOf" srcId="{CFB8ACB0-4BFA-4C6B-9C64-3D253D497D36}" destId="{B8E86BE2-ACDB-42D4-8749-51AA3D32B4D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61E0B955-45AF-4920-AD28-90F6847A2ACE}" type="doc">
      <dgm:prSet loTypeId="urn:microsoft.com/office/officeart/2005/8/layout/vList6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IN"/>
        </a:p>
      </dgm:t>
    </dgm:pt>
    <dgm:pt modelId="{DFE9B934-D226-433A-AE02-39287A87AB4C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Co-operative Banks</a:t>
          </a:r>
          <a:endParaRPr lang="en-IN" dirty="0">
            <a:solidFill>
              <a:schemeClr val="tx1"/>
            </a:solidFill>
          </a:endParaRPr>
        </a:p>
      </dgm:t>
    </dgm:pt>
    <dgm:pt modelId="{BB722B07-469C-451E-A1A1-0E82B673E5B3}" type="parTrans" cxnId="{2B7A0D39-D2E1-41D0-91C3-F4AF200B702C}">
      <dgm:prSet/>
      <dgm:spPr/>
      <dgm:t>
        <a:bodyPr/>
        <a:lstStyle/>
        <a:p>
          <a:endParaRPr lang="en-IN"/>
        </a:p>
      </dgm:t>
    </dgm:pt>
    <dgm:pt modelId="{D4A93885-06F3-42E1-A3EC-022B809B1C24}" type="sibTrans" cxnId="{2B7A0D39-D2E1-41D0-91C3-F4AF200B702C}">
      <dgm:prSet/>
      <dgm:spPr/>
      <dgm:t>
        <a:bodyPr/>
        <a:lstStyle/>
        <a:p>
          <a:endParaRPr lang="en-IN"/>
        </a:p>
      </dgm:t>
    </dgm:pt>
    <dgm:pt modelId="{5D89DF51-B3B7-4DA6-9C55-A1890A913860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Play a important role.</a:t>
          </a:r>
          <a:endParaRPr lang="en-IN" dirty="0">
            <a:solidFill>
              <a:schemeClr val="tx1"/>
            </a:solidFill>
          </a:endParaRPr>
        </a:p>
      </dgm:t>
    </dgm:pt>
    <dgm:pt modelId="{A41E40D9-5D9A-4B8F-AC9D-64CED2F29EA2}" type="parTrans" cxnId="{929274BC-D632-45CB-ACCC-ECFFF2CF7687}">
      <dgm:prSet/>
      <dgm:spPr/>
      <dgm:t>
        <a:bodyPr/>
        <a:lstStyle/>
        <a:p>
          <a:endParaRPr lang="en-IN"/>
        </a:p>
      </dgm:t>
    </dgm:pt>
    <dgm:pt modelId="{5042F4B7-EF29-4426-9663-A9F3A9F519D3}" type="sibTrans" cxnId="{929274BC-D632-45CB-ACCC-ECFFF2CF7687}">
      <dgm:prSet/>
      <dgm:spPr/>
      <dgm:t>
        <a:bodyPr/>
        <a:lstStyle/>
        <a:p>
          <a:endParaRPr lang="en-IN"/>
        </a:p>
      </dgm:t>
    </dgm:pt>
    <dgm:pt modelId="{E10503E0-DC3B-4B71-A362-1406CDFA2B2F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70% of Rural Credit</a:t>
          </a:r>
          <a:endParaRPr lang="en-IN" dirty="0">
            <a:solidFill>
              <a:schemeClr val="tx1"/>
            </a:solidFill>
          </a:endParaRPr>
        </a:p>
      </dgm:t>
    </dgm:pt>
    <dgm:pt modelId="{CB20F763-F761-4604-912F-860CF6ADEEAB}" type="parTrans" cxnId="{5AB441C7-4477-44D4-8A25-9E16F4DB5FE3}">
      <dgm:prSet/>
      <dgm:spPr/>
      <dgm:t>
        <a:bodyPr/>
        <a:lstStyle/>
        <a:p>
          <a:endParaRPr lang="en-IN"/>
        </a:p>
      </dgm:t>
    </dgm:pt>
    <dgm:pt modelId="{AA28A359-224D-4860-AE44-167980A8F27C}" type="sibTrans" cxnId="{5AB441C7-4477-44D4-8A25-9E16F4DB5FE3}">
      <dgm:prSet/>
      <dgm:spPr/>
      <dgm:t>
        <a:bodyPr/>
        <a:lstStyle/>
        <a:p>
          <a:endParaRPr lang="en-IN"/>
        </a:p>
      </dgm:t>
    </dgm:pt>
    <dgm:pt modelId="{CE4211DB-E971-4508-9311-02EAE12680E4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Regional Rural Banks (RRB)</a:t>
          </a:r>
          <a:endParaRPr lang="en-IN" dirty="0">
            <a:solidFill>
              <a:schemeClr val="tx1"/>
            </a:solidFill>
          </a:endParaRPr>
        </a:p>
      </dgm:t>
    </dgm:pt>
    <dgm:pt modelId="{86B86262-1467-4B6F-83E9-C8754FCA6293}" type="parTrans" cxnId="{0100C825-523F-4982-8852-6776F2B47A11}">
      <dgm:prSet/>
      <dgm:spPr/>
      <dgm:t>
        <a:bodyPr/>
        <a:lstStyle/>
        <a:p>
          <a:endParaRPr lang="en-IN"/>
        </a:p>
      </dgm:t>
    </dgm:pt>
    <dgm:pt modelId="{BE662791-BF5D-4388-927B-605923ECDC48}" type="sibTrans" cxnId="{0100C825-523F-4982-8852-6776F2B47A11}">
      <dgm:prSet/>
      <dgm:spPr/>
      <dgm:t>
        <a:bodyPr/>
        <a:lstStyle/>
        <a:p>
          <a:endParaRPr lang="en-IN"/>
        </a:p>
      </dgm:t>
    </dgm:pt>
    <dgm:pt modelId="{E37BA952-BFAB-4F80-93E9-C5884983947C}">
      <dgm:prSet phldrT="[Text]"/>
      <dgm:spPr/>
      <dgm:t>
        <a:bodyPr/>
        <a:lstStyle/>
        <a:p>
          <a:r>
            <a:rPr lang="en-IN" dirty="0" err="1" smtClean="0">
              <a:solidFill>
                <a:schemeClr val="tx1"/>
              </a:solidFill>
            </a:rPr>
            <a:t>Estd</a:t>
          </a:r>
          <a:r>
            <a:rPr lang="en-IN" dirty="0" smtClean="0">
              <a:solidFill>
                <a:schemeClr val="tx1"/>
              </a:solidFill>
            </a:rPr>
            <a:t>. to promote , regulate &amp; develop Rural Economy.</a:t>
          </a:r>
          <a:endParaRPr lang="en-IN" dirty="0">
            <a:solidFill>
              <a:schemeClr val="tx1"/>
            </a:solidFill>
          </a:endParaRPr>
        </a:p>
      </dgm:t>
    </dgm:pt>
    <dgm:pt modelId="{01B8EA9C-F31A-42DA-8402-D7815C77A368}" type="parTrans" cxnId="{6D7D9AEE-ED1A-445B-8AF8-3F3812D782C6}">
      <dgm:prSet/>
      <dgm:spPr/>
      <dgm:t>
        <a:bodyPr/>
        <a:lstStyle/>
        <a:p>
          <a:endParaRPr lang="en-IN"/>
        </a:p>
      </dgm:t>
    </dgm:pt>
    <dgm:pt modelId="{8A4CBE76-001A-49F1-AB50-912E4EA57B48}" type="sibTrans" cxnId="{6D7D9AEE-ED1A-445B-8AF8-3F3812D782C6}">
      <dgm:prSet/>
      <dgm:spPr/>
      <dgm:t>
        <a:bodyPr/>
        <a:lstStyle/>
        <a:p>
          <a:endParaRPr lang="en-IN"/>
        </a:p>
      </dgm:t>
    </dgm:pt>
    <dgm:pt modelId="{24E97E7E-ED49-4775-B558-AF066707D437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Agriculture, Trade, Commerce  &amp;Industry.</a:t>
          </a:r>
          <a:endParaRPr lang="en-IN" dirty="0">
            <a:solidFill>
              <a:schemeClr val="tx1"/>
            </a:solidFill>
          </a:endParaRPr>
        </a:p>
      </dgm:t>
    </dgm:pt>
    <dgm:pt modelId="{821B2A8A-47F3-45B7-A05F-577FA3009FB8}" type="parTrans" cxnId="{B7E09ADE-7462-4E39-9ADA-2FD88A4A461B}">
      <dgm:prSet/>
      <dgm:spPr/>
      <dgm:t>
        <a:bodyPr/>
        <a:lstStyle/>
        <a:p>
          <a:endParaRPr lang="en-IN"/>
        </a:p>
      </dgm:t>
    </dgm:pt>
    <dgm:pt modelId="{9A81EC27-0BE7-4CCE-8D26-053B9D6EB9BB}" type="sibTrans" cxnId="{B7E09ADE-7462-4E39-9ADA-2FD88A4A461B}">
      <dgm:prSet/>
      <dgm:spPr/>
      <dgm:t>
        <a:bodyPr/>
        <a:lstStyle/>
        <a:p>
          <a:endParaRPr lang="en-IN"/>
        </a:p>
      </dgm:t>
    </dgm:pt>
    <dgm:pt modelId="{6711E8F4-62CD-4EA1-8EB2-C70126921CCC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Short Term Credit</a:t>
          </a:r>
          <a:endParaRPr lang="en-IN" dirty="0">
            <a:solidFill>
              <a:schemeClr val="tx1"/>
            </a:solidFill>
          </a:endParaRPr>
        </a:p>
      </dgm:t>
    </dgm:pt>
    <dgm:pt modelId="{67FF039F-465C-489D-B0DD-3CE2A340B05B}" type="parTrans" cxnId="{C7E9FA24-39EA-461A-9112-06615D12AB6D}">
      <dgm:prSet/>
      <dgm:spPr/>
      <dgm:t>
        <a:bodyPr/>
        <a:lstStyle/>
        <a:p>
          <a:endParaRPr lang="en-IN"/>
        </a:p>
      </dgm:t>
    </dgm:pt>
    <dgm:pt modelId="{FE7D80B6-2EA1-4202-9697-DEEE51B66019}" type="sibTrans" cxnId="{C7E9FA24-39EA-461A-9112-06615D12AB6D}">
      <dgm:prSet/>
      <dgm:spPr/>
      <dgm:t>
        <a:bodyPr/>
        <a:lstStyle/>
        <a:p>
          <a:endParaRPr lang="en-IN"/>
        </a:p>
      </dgm:t>
    </dgm:pt>
    <dgm:pt modelId="{8A66D2FB-4DBC-40D6-8C26-BAB223EBB6F9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Agriculturists, Small Farmers &amp; SSI</a:t>
          </a:r>
          <a:endParaRPr lang="en-IN" dirty="0">
            <a:solidFill>
              <a:schemeClr val="tx1"/>
            </a:solidFill>
          </a:endParaRPr>
        </a:p>
      </dgm:t>
    </dgm:pt>
    <dgm:pt modelId="{1652DE2A-F359-4D68-B388-C4947EB6309C}" type="parTrans" cxnId="{8CCC1E83-B3C4-41D0-BCD4-E4FEA63BAF76}">
      <dgm:prSet/>
      <dgm:spPr/>
      <dgm:t>
        <a:bodyPr/>
        <a:lstStyle/>
        <a:p>
          <a:endParaRPr lang="en-IN"/>
        </a:p>
      </dgm:t>
    </dgm:pt>
    <dgm:pt modelId="{73C05A97-85FC-4C5F-A27B-6C996B3E79DE}" type="sibTrans" cxnId="{8CCC1E83-B3C4-41D0-BCD4-E4FEA63BAF76}">
      <dgm:prSet/>
      <dgm:spPr/>
      <dgm:t>
        <a:bodyPr/>
        <a:lstStyle/>
        <a:p>
          <a:endParaRPr lang="en-IN"/>
        </a:p>
      </dgm:t>
    </dgm:pt>
    <dgm:pt modelId="{6579B00F-6379-43F1-A36A-5428B733CC37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Small &amp; Marginal Farmers, Agri. Labours &amp; Small Entrepreneurs.</a:t>
          </a:r>
          <a:endParaRPr lang="en-IN" dirty="0">
            <a:solidFill>
              <a:schemeClr val="tx1"/>
            </a:solidFill>
          </a:endParaRPr>
        </a:p>
      </dgm:t>
    </dgm:pt>
    <dgm:pt modelId="{DA8FF334-DADD-4601-B117-008250894398}" type="parTrans" cxnId="{E6717585-6CFA-4174-AAA7-EC5CD28DD10C}">
      <dgm:prSet/>
      <dgm:spPr/>
      <dgm:t>
        <a:bodyPr/>
        <a:lstStyle/>
        <a:p>
          <a:endParaRPr lang="en-IN"/>
        </a:p>
      </dgm:t>
    </dgm:pt>
    <dgm:pt modelId="{769056D7-266C-481B-B579-9836FB9A42FD}" type="sibTrans" cxnId="{E6717585-6CFA-4174-AAA7-EC5CD28DD10C}">
      <dgm:prSet/>
      <dgm:spPr/>
      <dgm:t>
        <a:bodyPr/>
        <a:lstStyle/>
        <a:p>
          <a:endParaRPr lang="en-IN"/>
        </a:p>
      </dgm:t>
    </dgm:pt>
    <dgm:pt modelId="{4C541CC8-D679-405A-BBDD-88F0425F17B4}">
      <dgm:prSet phldrT="[Text]"/>
      <dgm:spPr/>
      <dgm:t>
        <a:bodyPr/>
        <a:lstStyle/>
        <a:p>
          <a:endParaRPr lang="en-IN" dirty="0">
            <a:solidFill>
              <a:schemeClr val="tx1"/>
            </a:solidFill>
          </a:endParaRPr>
        </a:p>
      </dgm:t>
    </dgm:pt>
    <dgm:pt modelId="{6E958701-EB88-4B48-BF72-B77A186B300E}" type="parTrans" cxnId="{8B07B974-CAC6-494F-ACE5-C7633EEA019C}">
      <dgm:prSet/>
      <dgm:spPr/>
      <dgm:t>
        <a:bodyPr/>
        <a:lstStyle/>
        <a:p>
          <a:endParaRPr lang="en-IN"/>
        </a:p>
      </dgm:t>
    </dgm:pt>
    <dgm:pt modelId="{AB012CCB-9912-40AE-83BD-47E9CA3A50E6}" type="sibTrans" cxnId="{8B07B974-CAC6-494F-ACE5-C7633EEA019C}">
      <dgm:prSet/>
      <dgm:spPr/>
      <dgm:t>
        <a:bodyPr/>
        <a:lstStyle/>
        <a:p>
          <a:endParaRPr lang="en-IN"/>
        </a:p>
      </dgm:t>
    </dgm:pt>
    <dgm:pt modelId="{BEE73B2A-55D8-48D1-8C61-23A88916C1B4}" type="pres">
      <dgm:prSet presAssocID="{61E0B955-45AF-4920-AD28-90F6847A2AC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IN"/>
        </a:p>
      </dgm:t>
    </dgm:pt>
    <dgm:pt modelId="{30233696-AF46-4743-9099-B372A2D952C4}" type="pres">
      <dgm:prSet presAssocID="{DFE9B934-D226-433A-AE02-39287A87AB4C}" presName="linNode" presStyleCnt="0"/>
      <dgm:spPr/>
    </dgm:pt>
    <dgm:pt modelId="{41C7EE59-7066-4BCF-A19C-BC17A908BCBE}" type="pres">
      <dgm:prSet presAssocID="{DFE9B934-D226-433A-AE02-39287A87AB4C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47B7177-6455-4F23-AC2A-9F2ED2645345}" type="pres">
      <dgm:prSet presAssocID="{DFE9B934-D226-433A-AE02-39287A87AB4C}" presName="childShp" presStyleLbl="bgAccFollowNode1" presStyleIdx="0" presStyleCnt="2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IN"/>
        </a:p>
      </dgm:t>
    </dgm:pt>
    <dgm:pt modelId="{409BDB1D-62F0-4439-B620-510BF467A766}" type="pres">
      <dgm:prSet presAssocID="{D4A93885-06F3-42E1-A3EC-022B809B1C24}" presName="spacing" presStyleCnt="0"/>
      <dgm:spPr/>
    </dgm:pt>
    <dgm:pt modelId="{299D99F7-000F-4BFC-A9A2-1960542AA9A0}" type="pres">
      <dgm:prSet presAssocID="{CE4211DB-E971-4508-9311-02EAE12680E4}" presName="linNode" presStyleCnt="0"/>
      <dgm:spPr/>
    </dgm:pt>
    <dgm:pt modelId="{3F839E31-D1F6-471F-B21C-88BA4779F651}" type="pres">
      <dgm:prSet presAssocID="{CE4211DB-E971-4508-9311-02EAE12680E4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9576C6F-F4C6-466F-A195-46F54A51E775}" type="pres">
      <dgm:prSet presAssocID="{CE4211DB-E971-4508-9311-02EAE12680E4}" presName="childShp" presStyleLbl="bgAccFollowNode1" presStyleIdx="1" presStyleCnt="2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IN"/>
        </a:p>
      </dgm:t>
    </dgm:pt>
  </dgm:ptLst>
  <dgm:cxnLst>
    <dgm:cxn modelId="{BC2708B8-E997-4550-AB4A-2B835551C8A6}" type="presOf" srcId="{24E97E7E-ED49-4775-B558-AF066707D437}" destId="{99576C6F-F4C6-466F-A195-46F54A51E775}" srcOrd="0" destOrd="1" presId="urn:microsoft.com/office/officeart/2005/8/layout/vList6"/>
    <dgm:cxn modelId="{8B07B974-CAC6-494F-ACE5-C7633EEA019C}" srcId="{DFE9B934-D226-433A-AE02-39287A87AB4C}" destId="{4C541CC8-D679-405A-BBDD-88F0425F17B4}" srcOrd="0" destOrd="0" parTransId="{6E958701-EB88-4B48-BF72-B77A186B300E}" sibTransId="{AB012CCB-9912-40AE-83BD-47E9CA3A50E6}"/>
    <dgm:cxn modelId="{5610815D-381D-4D45-9CA1-E668CCE10F91}" type="presOf" srcId="{DFE9B934-D226-433A-AE02-39287A87AB4C}" destId="{41C7EE59-7066-4BCF-A19C-BC17A908BCBE}" srcOrd="0" destOrd="0" presId="urn:microsoft.com/office/officeart/2005/8/layout/vList6"/>
    <dgm:cxn modelId="{659FB49D-2092-423C-9140-9290BBF9855A}" type="presOf" srcId="{6711E8F4-62CD-4EA1-8EB2-C70126921CCC}" destId="{147B7177-6455-4F23-AC2A-9F2ED2645345}" srcOrd="0" destOrd="3" presId="urn:microsoft.com/office/officeart/2005/8/layout/vList6"/>
    <dgm:cxn modelId="{5AB441C7-4477-44D4-8A25-9E16F4DB5FE3}" srcId="{DFE9B934-D226-433A-AE02-39287A87AB4C}" destId="{E10503E0-DC3B-4B71-A362-1406CDFA2B2F}" srcOrd="2" destOrd="0" parTransId="{CB20F763-F761-4604-912F-860CF6ADEEAB}" sibTransId="{AA28A359-224D-4860-AE44-167980A8F27C}"/>
    <dgm:cxn modelId="{47E179D0-0973-4F0D-AC3A-CAA90D9A8C85}" type="presOf" srcId="{6579B00F-6379-43F1-A36A-5428B733CC37}" destId="{99576C6F-F4C6-466F-A195-46F54A51E775}" srcOrd="0" destOrd="2" presId="urn:microsoft.com/office/officeart/2005/8/layout/vList6"/>
    <dgm:cxn modelId="{B7E09ADE-7462-4E39-9ADA-2FD88A4A461B}" srcId="{CE4211DB-E971-4508-9311-02EAE12680E4}" destId="{24E97E7E-ED49-4775-B558-AF066707D437}" srcOrd="1" destOrd="0" parTransId="{821B2A8A-47F3-45B7-A05F-577FA3009FB8}" sibTransId="{9A81EC27-0BE7-4CCE-8D26-053B9D6EB9BB}"/>
    <dgm:cxn modelId="{E6717585-6CFA-4174-AAA7-EC5CD28DD10C}" srcId="{CE4211DB-E971-4508-9311-02EAE12680E4}" destId="{6579B00F-6379-43F1-A36A-5428B733CC37}" srcOrd="2" destOrd="0" parTransId="{DA8FF334-DADD-4601-B117-008250894398}" sibTransId="{769056D7-266C-481B-B579-9836FB9A42FD}"/>
    <dgm:cxn modelId="{6D7D9AEE-ED1A-445B-8AF8-3F3812D782C6}" srcId="{CE4211DB-E971-4508-9311-02EAE12680E4}" destId="{E37BA952-BFAB-4F80-93E9-C5884983947C}" srcOrd="0" destOrd="0" parTransId="{01B8EA9C-F31A-42DA-8402-D7815C77A368}" sibTransId="{8A4CBE76-001A-49F1-AB50-912E4EA57B48}"/>
    <dgm:cxn modelId="{91B0D22B-59DA-4A45-9B06-B1A9B02B499E}" type="presOf" srcId="{E37BA952-BFAB-4F80-93E9-C5884983947C}" destId="{99576C6F-F4C6-466F-A195-46F54A51E775}" srcOrd="0" destOrd="0" presId="urn:microsoft.com/office/officeart/2005/8/layout/vList6"/>
    <dgm:cxn modelId="{2B7A0D39-D2E1-41D0-91C3-F4AF200B702C}" srcId="{61E0B955-45AF-4920-AD28-90F6847A2ACE}" destId="{DFE9B934-D226-433A-AE02-39287A87AB4C}" srcOrd="0" destOrd="0" parTransId="{BB722B07-469C-451E-A1A1-0E82B673E5B3}" sibTransId="{D4A93885-06F3-42E1-A3EC-022B809B1C24}"/>
    <dgm:cxn modelId="{D1B55C62-5CA3-487F-8110-A9952789DA98}" type="presOf" srcId="{CE4211DB-E971-4508-9311-02EAE12680E4}" destId="{3F839E31-D1F6-471F-B21C-88BA4779F651}" srcOrd="0" destOrd="0" presId="urn:microsoft.com/office/officeart/2005/8/layout/vList6"/>
    <dgm:cxn modelId="{DFBB851E-2178-4584-9BDA-D6057F6FC673}" type="presOf" srcId="{E10503E0-DC3B-4B71-A362-1406CDFA2B2F}" destId="{147B7177-6455-4F23-AC2A-9F2ED2645345}" srcOrd="0" destOrd="2" presId="urn:microsoft.com/office/officeart/2005/8/layout/vList6"/>
    <dgm:cxn modelId="{8CCC1E83-B3C4-41D0-BCD4-E4FEA63BAF76}" srcId="{DFE9B934-D226-433A-AE02-39287A87AB4C}" destId="{8A66D2FB-4DBC-40D6-8C26-BAB223EBB6F9}" srcOrd="4" destOrd="0" parTransId="{1652DE2A-F359-4D68-B388-C4947EB6309C}" sibTransId="{73C05A97-85FC-4C5F-A27B-6C996B3E79DE}"/>
    <dgm:cxn modelId="{929274BC-D632-45CB-ACCC-ECFFF2CF7687}" srcId="{DFE9B934-D226-433A-AE02-39287A87AB4C}" destId="{5D89DF51-B3B7-4DA6-9C55-A1890A913860}" srcOrd="1" destOrd="0" parTransId="{A41E40D9-5D9A-4B8F-AC9D-64CED2F29EA2}" sibTransId="{5042F4B7-EF29-4426-9663-A9F3A9F519D3}"/>
    <dgm:cxn modelId="{0100C825-523F-4982-8852-6776F2B47A11}" srcId="{61E0B955-45AF-4920-AD28-90F6847A2ACE}" destId="{CE4211DB-E971-4508-9311-02EAE12680E4}" srcOrd="1" destOrd="0" parTransId="{86B86262-1467-4B6F-83E9-C8754FCA6293}" sibTransId="{BE662791-BF5D-4388-927B-605923ECDC48}"/>
    <dgm:cxn modelId="{377F6FA5-8640-4E09-A08B-761E9D0481A2}" type="presOf" srcId="{5D89DF51-B3B7-4DA6-9C55-A1890A913860}" destId="{147B7177-6455-4F23-AC2A-9F2ED2645345}" srcOrd="0" destOrd="1" presId="urn:microsoft.com/office/officeart/2005/8/layout/vList6"/>
    <dgm:cxn modelId="{06F24DA4-A290-4886-96B2-482A10B9CAB4}" type="presOf" srcId="{61E0B955-45AF-4920-AD28-90F6847A2ACE}" destId="{BEE73B2A-55D8-48D1-8C61-23A88916C1B4}" srcOrd="0" destOrd="0" presId="urn:microsoft.com/office/officeart/2005/8/layout/vList6"/>
    <dgm:cxn modelId="{C7E9FA24-39EA-461A-9112-06615D12AB6D}" srcId="{DFE9B934-D226-433A-AE02-39287A87AB4C}" destId="{6711E8F4-62CD-4EA1-8EB2-C70126921CCC}" srcOrd="3" destOrd="0" parTransId="{67FF039F-465C-489D-B0DD-3CE2A340B05B}" sibTransId="{FE7D80B6-2EA1-4202-9697-DEEE51B66019}"/>
    <dgm:cxn modelId="{20F318BC-BDC2-4429-BF60-DAA85276C7AA}" type="presOf" srcId="{4C541CC8-D679-405A-BBDD-88F0425F17B4}" destId="{147B7177-6455-4F23-AC2A-9F2ED2645345}" srcOrd="0" destOrd="0" presId="urn:microsoft.com/office/officeart/2005/8/layout/vList6"/>
    <dgm:cxn modelId="{C777656A-A305-4235-8640-76ECE2821407}" type="presOf" srcId="{8A66D2FB-4DBC-40D6-8C26-BAB223EBB6F9}" destId="{147B7177-6455-4F23-AC2A-9F2ED2645345}" srcOrd="0" destOrd="4" presId="urn:microsoft.com/office/officeart/2005/8/layout/vList6"/>
    <dgm:cxn modelId="{B77F6822-60AC-4322-89FA-1EFE3C5124A6}" type="presParOf" srcId="{BEE73B2A-55D8-48D1-8C61-23A88916C1B4}" destId="{30233696-AF46-4743-9099-B372A2D952C4}" srcOrd="0" destOrd="0" presId="urn:microsoft.com/office/officeart/2005/8/layout/vList6"/>
    <dgm:cxn modelId="{4C77C0C7-46D6-4282-9B07-BAA0DBA296BA}" type="presParOf" srcId="{30233696-AF46-4743-9099-B372A2D952C4}" destId="{41C7EE59-7066-4BCF-A19C-BC17A908BCBE}" srcOrd="0" destOrd="0" presId="urn:microsoft.com/office/officeart/2005/8/layout/vList6"/>
    <dgm:cxn modelId="{FCFDA559-56F5-484F-A702-591E7EE2454C}" type="presParOf" srcId="{30233696-AF46-4743-9099-B372A2D952C4}" destId="{147B7177-6455-4F23-AC2A-9F2ED2645345}" srcOrd="1" destOrd="0" presId="urn:microsoft.com/office/officeart/2005/8/layout/vList6"/>
    <dgm:cxn modelId="{AE06C3C6-6770-4028-8D7D-861A857CA4A4}" type="presParOf" srcId="{BEE73B2A-55D8-48D1-8C61-23A88916C1B4}" destId="{409BDB1D-62F0-4439-B620-510BF467A766}" srcOrd="1" destOrd="0" presId="urn:microsoft.com/office/officeart/2005/8/layout/vList6"/>
    <dgm:cxn modelId="{56BD612B-40D6-4888-ACF9-5E2A39B8E66E}" type="presParOf" srcId="{BEE73B2A-55D8-48D1-8C61-23A88916C1B4}" destId="{299D99F7-000F-4BFC-A9A2-1960542AA9A0}" srcOrd="2" destOrd="0" presId="urn:microsoft.com/office/officeart/2005/8/layout/vList6"/>
    <dgm:cxn modelId="{8A138B44-FE8C-45A4-8D8A-6A0218CB009D}" type="presParOf" srcId="{299D99F7-000F-4BFC-A9A2-1960542AA9A0}" destId="{3F839E31-D1F6-471F-B21C-88BA4779F651}" srcOrd="0" destOrd="0" presId="urn:microsoft.com/office/officeart/2005/8/layout/vList6"/>
    <dgm:cxn modelId="{328D8F5D-D144-4785-B21E-4AA82BD73F63}" type="presParOf" srcId="{299D99F7-000F-4BFC-A9A2-1960542AA9A0}" destId="{99576C6F-F4C6-466F-A195-46F54A51E77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9278BC42-99D1-4CD9-9BF3-46DDC013191C}" type="doc">
      <dgm:prSet loTypeId="urn:microsoft.com/office/officeart/2005/8/layout/vList6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IN"/>
        </a:p>
      </dgm:t>
    </dgm:pt>
    <dgm:pt modelId="{7ED5BCC8-3F6E-4058-8E39-972AD35BF8A4}">
      <dgm:prSet phldrT="[Text]"/>
      <dgm:spPr/>
      <dgm:t>
        <a:bodyPr/>
        <a:lstStyle/>
        <a:p>
          <a:pPr algn="ctr"/>
          <a:r>
            <a:rPr lang="en-IN" dirty="0" smtClean="0">
              <a:solidFill>
                <a:schemeClr val="tx1"/>
              </a:solidFill>
            </a:rPr>
            <a:t>Local Development Banks</a:t>
          </a:r>
          <a:endParaRPr lang="en-IN" dirty="0">
            <a:solidFill>
              <a:schemeClr val="tx1"/>
            </a:solidFill>
          </a:endParaRPr>
        </a:p>
      </dgm:t>
    </dgm:pt>
    <dgm:pt modelId="{45C34F77-EA9F-418D-8D42-9568762159A7}" type="parTrans" cxnId="{789F0CB7-D0A9-4FB1-9B53-ADCF92ACFA4F}">
      <dgm:prSet/>
      <dgm:spPr/>
      <dgm:t>
        <a:bodyPr/>
        <a:lstStyle/>
        <a:p>
          <a:endParaRPr lang="en-IN"/>
        </a:p>
      </dgm:t>
    </dgm:pt>
    <dgm:pt modelId="{E9AF882D-34E1-45F8-B2A1-0CC193567BFF}" type="sibTrans" cxnId="{789F0CB7-D0A9-4FB1-9B53-ADCF92ACFA4F}">
      <dgm:prSet/>
      <dgm:spPr/>
      <dgm:t>
        <a:bodyPr/>
        <a:lstStyle/>
        <a:p>
          <a:endParaRPr lang="en-IN"/>
        </a:p>
      </dgm:t>
    </dgm:pt>
    <dgm:pt modelId="{410165EE-DEFE-4433-8E6D-8DAF9AF15C9F}">
      <dgm:prSet phldrT="[Text]"/>
      <dgm:spPr/>
      <dgm:t>
        <a:bodyPr/>
        <a:lstStyle/>
        <a:p>
          <a:pPr algn="l"/>
          <a:r>
            <a:rPr lang="en-IN" dirty="0" smtClean="0">
              <a:solidFill>
                <a:schemeClr val="tx1"/>
              </a:solidFill>
            </a:rPr>
            <a:t>Provides Long Term Loans to Agriculturists.</a:t>
          </a:r>
          <a:endParaRPr lang="en-IN" dirty="0">
            <a:solidFill>
              <a:schemeClr val="tx1"/>
            </a:solidFill>
          </a:endParaRPr>
        </a:p>
      </dgm:t>
    </dgm:pt>
    <dgm:pt modelId="{F6786D6E-65C1-45D6-8134-18830A53898F}" type="parTrans" cxnId="{C72D1BCE-BE97-47C7-AF24-55B52436648D}">
      <dgm:prSet/>
      <dgm:spPr/>
      <dgm:t>
        <a:bodyPr/>
        <a:lstStyle/>
        <a:p>
          <a:endParaRPr lang="en-IN"/>
        </a:p>
      </dgm:t>
    </dgm:pt>
    <dgm:pt modelId="{C621EF19-1B9D-4FE7-BD4D-EAF42AC54C6D}" type="sibTrans" cxnId="{C72D1BCE-BE97-47C7-AF24-55B52436648D}">
      <dgm:prSet/>
      <dgm:spPr/>
      <dgm:t>
        <a:bodyPr/>
        <a:lstStyle/>
        <a:p>
          <a:endParaRPr lang="en-IN"/>
        </a:p>
      </dgm:t>
    </dgm:pt>
    <dgm:pt modelId="{616C3451-EC3A-4E0D-A3CD-14AB65BCAA24}">
      <dgm:prSet phldrT="[Text]"/>
      <dgm:spPr/>
      <dgm:t>
        <a:bodyPr/>
        <a:lstStyle/>
        <a:p>
          <a:pPr algn="ctr"/>
          <a:r>
            <a:rPr lang="en-IN" dirty="0" smtClean="0">
              <a:solidFill>
                <a:schemeClr val="tx1"/>
              </a:solidFill>
            </a:rPr>
            <a:t>Loans</a:t>
          </a:r>
          <a:endParaRPr lang="en-IN" dirty="0">
            <a:solidFill>
              <a:schemeClr val="tx1"/>
            </a:solidFill>
          </a:endParaRPr>
        </a:p>
      </dgm:t>
    </dgm:pt>
    <dgm:pt modelId="{91717B3E-5F2A-4748-91C5-2154042E8988}" type="parTrans" cxnId="{ECEFFB8A-371C-4088-A7CC-B85C51CB3458}">
      <dgm:prSet/>
      <dgm:spPr/>
      <dgm:t>
        <a:bodyPr/>
        <a:lstStyle/>
        <a:p>
          <a:endParaRPr lang="en-IN"/>
        </a:p>
      </dgm:t>
    </dgm:pt>
    <dgm:pt modelId="{777D4781-F1FB-4210-A36E-176E71B45460}" type="sibTrans" cxnId="{ECEFFB8A-371C-4088-A7CC-B85C51CB3458}">
      <dgm:prSet/>
      <dgm:spPr/>
      <dgm:t>
        <a:bodyPr/>
        <a:lstStyle/>
        <a:p>
          <a:endParaRPr lang="en-IN"/>
        </a:p>
      </dgm:t>
    </dgm:pt>
    <dgm:pt modelId="{50A70D6C-C8DE-4BCE-B8AB-C11DC45AD2DD}">
      <dgm:prSet phldrT="[Text]"/>
      <dgm:spPr/>
      <dgm:t>
        <a:bodyPr/>
        <a:lstStyle/>
        <a:p>
          <a:pPr algn="l"/>
          <a:r>
            <a:rPr lang="en-IN" dirty="0" smtClean="0">
              <a:solidFill>
                <a:schemeClr val="tx1"/>
              </a:solidFill>
            </a:rPr>
            <a:t>Purchase of Tractors, Pump Sets, Electronic Motors</a:t>
          </a:r>
          <a:endParaRPr lang="en-IN" dirty="0">
            <a:solidFill>
              <a:schemeClr val="tx1"/>
            </a:solidFill>
          </a:endParaRPr>
        </a:p>
      </dgm:t>
    </dgm:pt>
    <dgm:pt modelId="{E2D295F4-C89E-4BC8-B913-F4A870A630E6}" type="parTrans" cxnId="{1AFCF652-F899-4855-B3A5-9799F3A08747}">
      <dgm:prSet/>
      <dgm:spPr/>
      <dgm:t>
        <a:bodyPr/>
        <a:lstStyle/>
        <a:p>
          <a:endParaRPr lang="en-IN"/>
        </a:p>
      </dgm:t>
    </dgm:pt>
    <dgm:pt modelId="{C8CB30DD-6024-4B0A-8460-978B6645A827}" type="sibTrans" cxnId="{1AFCF652-F899-4855-B3A5-9799F3A08747}">
      <dgm:prSet/>
      <dgm:spPr/>
      <dgm:t>
        <a:bodyPr/>
        <a:lstStyle/>
        <a:p>
          <a:endParaRPr lang="en-IN"/>
        </a:p>
      </dgm:t>
    </dgm:pt>
    <dgm:pt modelId="{CCFBAB87-09B7-4A48-A9BF-705E72831CEE}">
      <dgm:prSet phldrT="[Text]"/>
      <dgm:spPr/>
      <dgm:t>
        <a:bodyPr/>
        <a:lstStyle/>
        <a:p>
          <a:pPr algn="l"/>
          <a:r>
            <a:rPr lang="en-IN" dirty="0" smtClean="0">
              <a:solidFill>
                <a:schemeClr val="tx1"/>
              </a:solidFill>
            </a:rPr>
            <a:t>Digging &amp; Construction of Wells.</a:t>
          </a:r>
          <a:endParaRPr lang="en-IN" dirty="0">
            <a:solidFill>
              <a:schemeClr val="tx1"/>
            </a:solidFill>
          </a:endParaRPr>
        </a:p>
      </dgm:t>
    </dgm:pt>
    <dgm:pt modelId="{AC4C49AF-097F-4C88-AC21-B7BBFC7E02A9}" type="parTrans" cxnId="{06B83CE3-4A2E-48D7-9FDC-110C8AEC027B}">
      <dgm:prSet/>
      <dgm:spPr/>
      <dgm:t>
        <a:bodyPr/>
        <a:lstStyle/>
        <a:p>
          <a:endParaRPr lang="en-IN"/>
        </a:p>
      </dgm:t>
    </dgm:pt>
    <dgm:pt modelId="{BF30B2A3-4088-43A9-9729-64360D11DA40}" type="sibTrans" cxnId="{06B83CE3-4A2E-48D7-9FDC-110C8AEC027B}">
      <dgm:prSet/>
      <dgm:spPr/>
      <dgm:t>
        <a:bodyPr/>
        <a:lstStyle/>
        <a:p>
          <a:endParaRPr lang="en-IN"/>
        </a:p>
      </dgm:t>
    </dgm:pt>
    <dgm:pt modelId="{93E7C0B1-66A4-481D-BC49-67B7B661EC1A}">
      <dgm:prSet phldrT="[Text]"/>
      <dgm:spPr/>
      <dgm:t>
        <a:bodyPr/>
        <a:lstStyle/>
        <a:p>
          <a:pPr algn="l"/>
          <a:r>
            <a:rPr lang="en-IN" dirty="0" smtClean="0">
              <a:solidFill>
                <a:schemeClr val="tx1"/>
              </a:solidFill>
            </a:rPr>
            <a:t>Called as “Agriculture &amp; Rural Development Bank”</a:t>
          </a:r>
          <a:endParaRPr lang="en-IN" dirty="0">
            <a:solidFill>
              <a:schemeClr val="tx1"/>
            </a:solidFill>
          </a:endParaRPr>
        </a:p>
      </dgm:t>
    </dgm:pt>
    <dgm:pt modelId="{568EEC9C-5F4B-4EFA-A4E0-44DA1A4184BE}" type="parTrans" cxnId="{651A7F2D-F58C-477A-83A8-140BB7B91621}">
      <dgm:prSet/>
      <dgm:spPr/>
    </dgm:pt>
    <dgm:pt modelId="{4601A9FE-FE21-42AA-B26D-D840E49000E4}" type="sibTrans" cxnId="{651A7F2D-F58C-477A-83A8-140BB7B91621}">
      <dgm:prSet/>
      <dgm:spPr/>
    </dgm:pt>
    <dgm:pt modelId="{2B647188-9095-45EF-B3B2-E45E18291D7D}">
      <dgm:prSet phldrT="[Text]"/>
      <dgm:spPr/>
      <dgm:t>
        <a:bodyPr/>
        <a:lstStyle/>
        <a:p>
          <a:pPr algn="l"/>
          <a:r>
            <a:rPr lang="en-IN" dirty="0" smtClean="0">
              <a:solidFill>
                <a:schemeClr val="tx1"/>
              </a:solidFill>
            </a:rPr>
            <a:t>Purchasing Tools, Equipments, Cattle &amp; making Permanent land improvement.</a:t>
          </a:r>
          <a:endParaRPr lang="en-IN" dirty="0">
            <a:solidFill>
              <a:schemeClr val="tx1"/>
            </a:solidFill>
          </a:endParaRPr>
        </a:p>
      </dgm:t>
    </dgm:pt>
    <dgm:pt modelId="{3D01CC1F-347C-4FFE-9862-4886CA8801DA}" type="sibTrans" cxnId="{3857261C-E444-41BF-9647-E23A631A89D6}">
      <dgm:prSet/>
      <dgm:spPr/>
      <dgm:t>
        <a:bodyPr/>
        <a:lstStyle/>
        <a:p>
          <a:endParaRPr lang="en-IN"/>
        </a:p>
      </dgm:t>
    </dgm:pt>
    <dgm:pt modelId="{13267C8E-DD5C-46F7-926E-C2469BEB0F6C}" type="parTrans" cxnId="{3857261C-E444-41BF-9647-E23A631A89D6}">
      <dgm:prSet/>
      <dgm:spPr/>
      <dgm:t>
        <a:bodyPr/>
        <a:lstStyle/>
        <a:p>
          <a:endParaRPr lang="en-IN"/>
        </a:p>
      </dgm:t>
    </dgm:pt>
    <dgm:pt modelId="{EA356F0B-69BB-47E4-9B7D-9C31B3FAAD97}">
      <dgm:prSet phldrT="[Text]"/>
      <dgm:spPr/>
      <dgm:t>
        <a:bodyPr/>
        <a:lstStyle/>
        <a:p>
          <a:pPr algn="l"/>
          <a:r>
            <a:rPr lang="en-IN" dirty="0" smtClean="0">
              <a:solidFill>
                <a:schemeClr val="tx1"/>
              </a:solidFill>
            </a:rPr>
            <a:t>Fencing of Land</a:t>
          </a:r>
          <a:endParaRPr lang="en-IN" dirty="0">
            <a:solidFill>
              <a:schemeClr val="tx1"/>
            </a:solidFill>
          </a:endParaRPr>
        </a:p>
      </dgm:t>
    </dgm:pt>
    <dgm:pt modelId="{FB757B57-0A3E-4196-A2CF-1F113CB321A4}" type="parTrans" cxnId="{F1CC85A2-D46C-487A-9F2E-444BCECFC163}">
      <dgm:prSet/>
      <dgm:spPr/>
    </dgm:pt>
    <dgm:pt modelId="{8BA533B1-4597-464B-B433-C0D5418FACBF}" type="sibTrans" cxnId="{F1CC85A2-D46C-487A-9F2E-444BCECFC163}">
      <dgm:prSet/>
      <dgm:spPr/>
    </dgm:pt>
    <dgm:pt modelId="{7499952B-5875-4B29-B86A-9387726DF1C9}">
      <dgm:prSet phldrT="[Text]"/>
      <dgm:spPr/>
      <dgm:t>
        <a:bodyPr/>
        <a:lstStyle/>
        <a:p>
          <a:pPr algn="l"/>
          <a:r>
            <a:rPr lang="en-IN" dirty="0" smtClean="0">
              <a:solidFill>
                <a:schemeClr val="tx1"/>
              </a:solidFill>
            </a:rPr>
            <a:t>Redemption of Old Debts.</a:t>
          </a:r>
          <a:endParaRPr lang="en-IN" dirty="0">
            <a:solidFill>
              <a:schemeClr val="tx1"/>
            </a:solidFill>
          </a:endParaRPr>
        </a:p>
      </dgm:t>
    </dgm:pt>
    <dgm:pt modelId="{AD0E8E64-1F3D-4378-9A08-323A671FA63B}" type="parTrans" cxnId="{E7439230-C800-4450-8552-B5C088B32C88}">
      <dgm:prSet/>
      <dgm:spPr/>
    </dgm:pt>
    <dgm:pt modelId="{0A5D36BF-C1FE-4272-BA8D-811C0728AD64}" type="sibTrans" cxnId="{E7439230-C800-4450-8552-B5C088B32C88}">
      <dgm:prSet/>
      <dgm:spPr/>
    </dgm:pt>
    <dgm:pt modelId="{1544B886-FD5E-4DFC-9083-2A1E660C47B8}">
      <dgm:prSet phldrT="[Text]"/>
      <dgm:spPr/>
      <dgm:t>
        <a:bodyPr/>
        <a:lstStyle/>
        <a:p>
          <a:pPr algn="l"/>
          <a:endParaRPr lang="en-IN" dirty="0">
            <a:solidFill>
              <a:schemeClr val="tx1"/>
            </a:solidFill>
          </a:endParaRPr>
        </a:p>
      </dgm:t>
    </dgm:pt>
    <dgm:pt modelId="{733B6613-6EA5-4A99-805E-957FFA940E8B}" type="parTrans" cxnId="{75992F0E-33BF-4191-A8F7-3F04D55FE837}">
      <dgm:prSet/>
      <dgm:spPr/>
    </dgm:pt>
    <dgm:pt modelId="{B1D6E8F6-D1F0-4DFD-B28F-69F2E0858931}" type="sibTrans" cxnId="{75992F0E-33BF-4191-A8F7-3F04D55FE837}">
      <dgm:prSet/>
      <dgm:spPr/>
    </dgm:pt>
    <dgm:pt modelId="{DC1F48F9-13CB-441B-8226-2E5B59E84991}">
      <dgm:prSet phldrT="[Text]"/>
      <dgm:spPr/>
      <dgm:t>
        <a:bodyPr/>
        <a:lstStyle/>
        <a:p>
          <a:pPr algn="l"/>
          <a:r>
            <a:rPr lang="en-IN" dirty="0" smtClean="0">
              <a:solidFill>
                <a:schemeClr val="tx1"/>
              </a:solidFill>
            </a:rPr>
            <a:t>Other construction activities.</a:t>
          </a:r>
          <a:endParaRPr lang="en-IN" dirty="0">
            <a:solidFill>
              <a:schemeClr val="tx1"/>
            </a:solidFill>
          </a:endParaRPr>
        </a:p>
      </dgm:t>
    </dgm:pt>
    <dgm:pt modelId="{2EA5F81C-A4D9-4A1B-BD7A-8BD8735841BE}" type="parTrans" cxnId="{33A0E38A-1AC4-4276-A3B7-B14D19BD7457}">
      <dgm:prSet/>
      <dgm:spPr/>
    </dgm:pt>
    <dgm:pt modelId="{B21109EF-221A-433A-856A-02F3F8B9A812}" type="sibTrans" cxnId="{33A0E38A-1AC4-4276-A3B7-B14D19BD7457}">
      <dgm:prSet/>
      <dgm:spPr/>
    </dgm:pt>
    <dgm:pt modelId="{86D56E0D-D661-4DB0-89CE-1C36E8CBF2C2}" type="pres">
      <dgm:prSet presAssocID="{9278BC42-99D1-4CD9-9BF3-46DDC013191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IN"/>
        </a:p>
      </dgm:t>
    </dgm:pt>
    <dgm:pt modelId="{65452778-1004-4C5A-A554-4FA6BA43EB31}" type="pres">
      <dgm:prSet presAssocID="{7ED5BCC8-3F6E-4058-8E39-972AD35BF8A4}" presName="linNode" presStyleCnt="0"/>
      <dgm:spPr/>
    </dgm:pt>
    <dgm:pt modelId="{FF9F2D0D-3642-4E56-9D0F-1CF734B79927}" type="pres">
      <dgm:prSet presAssocID="{7ED5BCC8-3F6E-4058-8E39-972AD35BF8A4}" presName="parentShp" presStyleLbl="node1" presStyleIdx="0" presStyleCnt="2">
        <dgm:presLayoutVars>
          <dgm:bulletEnabled val="1"/>
        </dgm:presLayoutVars>
      </dgm:prSet>
      <dgm:spPr>
        <a:prstGeom prst="flowChartPredefinedProcess">
          <a:avLst/>
        </a:prstGeom>
      </dgm:spPr>
      <dgm:t>
        <a:bodyPr/>
        <a:lstStyle/>
        <a:p>
          <a:endParaRPr lang="en-IN"/>
        </a:p>
      </dgm:t>
    </dgm:pt>
    <dgm:pt modelId="{591831B0-FD44-4F80-96BE-B78A766B1570}" type="pres">
      <dgm:prSet presAssocID="{7ED5BCC8-3F6E-4058-8E39-972AD35BF8A4}" presName="childShp" presStyleLbl="bgAccFollowNode1" presStyleIdx="0" presStyleCnt="2">
        <dgm:presLayoutVars>
          <dgm:bulletEnabled val="1"/>
        </dgm:presLayoutVars>
      </dgm:prSet>
      <dgm:spPr>
        <a:prstGeom prst="flowChartPredefinedProcess">
          <a:avLst/>
        </a:prstGeom>
      </dgm:spPr>
      <dgm:t>
        <a:bodyPr/>
        <a:lstStyle/>
        <a:p>
          <a:endParaRPr lang="en-IN"/>
        </a:p>
      </dgm:t>
    </dgm:pt>
    <dgm:pt modelId="{92055CED-B9F1-45E5-8341-6D7A0A980083}" type="pres">
      <dgm:prSet presAssocID="{E9AF882D-34E1-45F8-B2A1-0CC193567BFF}" presName="spacing" presStyleCnt="0"/>
      <dgm:spPr/>
    </dgm:pt>
    <dgm:pt modelId="{0D44901E-353D-4CC9-8A1A-276DA2D7D9C1}" type="pres">
      <dgm:prSet presAssocID="{616C3451-EC3A-4E0D-A3CD-14AB65BCAA24}" presName="linNode" presStyleCnt="0"/>
      <dgm:spPr/>
    </dgm:pt>
    <dgm:pt modelId="{2254AAFC-8961-4744-9C6C-4F850CBEA98A}" type="pres">
      <dgm:prSet presAssocID="{616C3451-EC3A-4E0D-A3CD-14AB65BCAA24}" presName="parentShp" presStyleLbl="node1" presStyleIdx="1" presStyleCnt="2">
        <dgm:presLayoutVars>
          <dgm:bulletEnabled val="1"/>
        </dgm:presLayoutVars>
      </dgm:prSet>
      <dgm:spPr>
        <a:prstGeom prst="flowChartPredefinedProcess">
          <a:avLst/>
        </a:prstGeom>
      </dgm:spPr>
      <dgm:t>
        <a:bodyPr/>
        <a:lstStyle/>
        <a:p>
          <a:endParaRPr lang="en-IN"/>
        </a:p>
      </dgm:t>
    </dgm:pt>
    <dgm:pt modelId="{73C333E7-FCCF-416F-B67B-FF1CE6A1A9BE}" type="pres">
      <dgm:prSet presAssocID="{616C3451-EC3A-4E0D-A3CD-14AB65BCAA24}" presName="childShp" presStyleLbl="bgAccFollowNode1" presStyleIdx="1" presStyleCnt="2">
        <dgm:presLayoutVars>
          <dgm:bulletEnabled val="1"/>
        </dgm:presLayoutVars>
      </dgm:prSet>
      <dgm:spPr>
        <a:prstGeom prst="flowChartPredefinedProcess">
          <a:avLst/>
        </a:prstGeom>
      </dgm:spPr>
      <dgm:t>
        <a:bodyPr/>
        <a:lstStyle/>
        <a:p>
          <a:endParaRPr lang="en-IN"/>
        </a:p>
      </dgm:t>
    </dgm:pt>
  </dgm:ptLst>
  <dgm:cxnLst>
    <dgm:cxn modelId="{F1CC85A2-D46C-487A-9F2E-444BCECFC163}" srcId="{616C3451-EC3A-4E0D-A3CD-14AB65BCAA24}" destId="{EA356F0B-69BB-47E4-9B7D-9C31B3FAAD97}" srcOrd="2" destOrd="0" parTransId="{FB757B57-0A3E-4196-A2CF-1F113CB321A4}" sibTransId="{8BA533B1-4597-464B-B433-C0D5418FACBF}"/>
    <dgm:cxn modelId="{3857261C-E444-41BF-9647-E23A631A89D6}" srcId="{7ED5BCC8-3F6E-4058-8E39-972AD35BF8A4}" destId="{2B647188-9095-45EF-B3B2-E45E18291D7D}" srcOrd="1" destOrd="0" parTransId="{13267C8E-DD5C-46F7-926E-C2469BEB0F6C}" sibTransId="{3D01CC1F-347C-4FFE-9862-4886CA8801DA}"/>
    <dgm:cxn modelId="{93BD16D9-BA61-4C91-A70A-37577DCB36F5}" type="presOf" srcId="{93E7C0B1-66A4-481D-BC49-67B7B661EC1A}" destId="{591831B0-FD44-4F80-96BE-B78A766B1570}" srcOrd="0" destOrd="2" presId="urn:microsoft.com/office/officeart/2005/8/layout/vList6"/>
    <dgm:cxn modelId="{789F0CB7-D0A9-4FB1-9B53-ADCF92ACFA4F}" srcId="{9278BC42-99D1-4CD9-9BF3-46DDC013191C}" destId="{7ED5BCC8-3F6E-4058-8E39-972AD35BF8A4}" srcOrd="0" destOrd="0" parTransId="{45C34F77-EA9F-418D-8D42-9568762159A7}" sibTransId="{E9AF882D-34E1-45F8-B2A1-0CC193567BFF}"/>
    <dgm:cxn modelId="{C72D1BCE-BE97-47C7-AF24-55B52436648D}" srcId="{7ED5BCC8-3F6E-4058-8E39-972AD35BF8A4}" destId="{410165EE-DEFE-4433-8E6D-8DAF9AF15C9F}" srcOrd="0" destOrd="0" parTransId="{F6786D6E-65C1-45D6-8134-18830A53898F}" sibTransId="{C621EF19-1B9D-4FE7-BD4D-EAF42AC54C6D}"/>
    <dgm:cxn modelId="{8A661A03-8CFF-47B6-A5FA-1294006320B2}" type="presOf" srcId="{7ED5BCC8-3F6E-4058-8E39-972AD35BF8A4}" destId="{FF9F2D0D-3642-4E56-9D0F-1CF734B79927}" srcOrd="0" destOrd="0" presId="urn:microsoft.com/office/officeart/2005/8/layout/vList6"/>
    <dgm:cxn modelId="{86E75F5E-573F-4ADD-A979-4FE0E81844AE}" type="presOf" srcId="{CCFBAB87-09B7-4A48-A9BF-705E72831CEE}" destId="{73C333E7-FCCF-416F-B67B-FF1CE6A1A9BE}" srcOrd="0" destOrd="1" presId="urn:microsoft.com/office/officeart/2005/8/layout/vList6"/>
    <dgm:cxn modelId="{5EFBFADB-5F3B-4A73-9504-32D453825630}" type="presOf" srcId="{616C3451-EC3A-4E0D-A3CD-14AB65BCAA24}" destId="{2254AAFC-8961-4744-9C6C-4F850CBEA98A}" srcOrd="0" destOrd="0" presId="urn:microsoft.com/office/officeart/2005/8/layout/vList6"/>
    <dgm:cxn modelId="{06B83CE3-4A2E-48D7-9FDC-110C8AEC027B}" srcId="{616C3451-EC3A-4E0D-A3CD-14AB65BCAA24}" destId="{CCFBAB87-09B7-4A48-A9BF-705E72831CEE}" srcOrd="1" destOrd="0" parTransId="{AC4C49AF-097F-4C88-AC21-B7BBFC7E02A9}" sibTransId="{BF30B2A3-4088-43A9-9729-64360D11DA40}"/>
    <dgm:cxn modelId="{E7439230-C800-4450-8552-B5C088B32C88}" srcId="{616C3451-EC3A-4E0D-A3CD-14AB65BCAA24}" destId="{7499952B-5875-4B29-B86A-9387726DF1C9}" srcOrd="3" destOrd="0" parTransId="{AD0E8E64-1F3D-4378-9A08-323A671FA63B}" sibTransId="{0A5D36BF-C1FE-4272-BA8D-811C0728AD64}"/>
    <dgm:cxn modelId="{2D6744AB-FB4D-411A-B0B4-88CF0B5BE0CA}" type="presOf" srcId="{50A70D6C-C8DE-4BCE-B8AB-C11DC45AD2DD}" destId="{73C333E7-FCCF-416F-B67B-FF1CE6A1A9BE}" srcOrd="0" destOrd="0" presId="urn:microsoft.com/office/officeart/2005/8/layout/vList6"/>
    <dgm:cxn modelId="{4AE397AC-3A99-47DA-9A8F-08A56968BD3D}" type="presOf" srcId="{EA356F0B-69BB-47E4-9B7D-9C31B3FAAD97}" destId="{73C333E7-FCCF-416F-B67B-FF1CE6A1A9BE}" srcOrd="0" destOrd="2" presId="urn:microsoft.com/office/officeart/2005/8/layout/vList6"/>
    <dgm:cxn modelId="{B29A9225-ECC1-4A36-BB69-77BF177224E1}" type="presOf" srcId="{DC1F48F9-13CB-441B-8226-2E5B59E84991}" destId="{73C333E7-FCCF-416F-B67B-FF1CE6A1A9BE}" srcOrd="0" destOrd="4" presId="urn:microsoft.com/office/officeart/2005/8/layout/vList6"/>
    <dgm:cxn modelId="{D40535C3-4AF7-4DEE-9B98-285F54656DB8}" type="presOf" srcId="{2B647188-9095-45EF-B3B2-E45E18291D7D}" destId="{591831B0-FD44-4F80-96BE-B78A766B1570}" srcOrd="0" destOrd="1" presId="urn:microsoft.com/office/officeart/2005/8/layout/vList6"/>
    <dgm:cxn modelId="{ECEFFB8A-371C-4088-A7CC-B85C51CB3458}" srcId="{9278BC42-99D1-4CD9-9BF3-46DDC013191C}" destId="{616C3451-EC3A-4E0D-A3CD-14AB65BCAA24}" srcOrd="1" destOrd="0" parTransId="{91717B3E-5F2A-4748-91C5-2154042E8988}" sibTransId="{777D4781-F1FB-4210-A36E-176E71B45460}"/>
    <dgm:cxn modelId="{75992F0E-33BF-4191-A8F7-3F04D55FE837}" srcId="{616C3451-EC3A-4E0D-A3CD-14AB65BCAA24}" destId="{1544B886-FD5E-4DFC-9083-2A1E660C47B8}" srcOrd="5" destOrd="0" parTransId="{733B6613-6EA5-4A99-805E-957FFA940E8B}" sibTransId="{B1D6E8F6-D1F0-4DFD-B28F-69F2E0858931}"/>
    <dgm:cxn modelId="{36AC20B2-D9A7-4714-BEF7-7CD505C409FF}" type="presOf" srcId="{410165EE-DEFE-4433-8E6D-8DAF9AF15C9F}" destId="{591831B0-FD44-4F80-96BE-B78A766B1570}" srcOrd="0" destOrd="0" presId="urn:microsoft.com/office/officeart/2005/8/layout/vList6"/>
    <dgm:cxn modelId="{1AFCF652-F899-4855-B3A5-9799F3A08747}" srcId="{616C3451-EC3A-4E0D-A3CD-14AB65BCAA24}" destId="{50A70D6C-C8DE-4BCE-B8AB-C11DC45AD2DD}" srcOrd="0" destOrd="0" parTransId="{E2D295F4-C89E-4BC8-B913-F4A870A630E6}" sibTransId="{C8CB30DD-6024-4B0A-8460-978B6645A827}"/>
    <dgm:cxn modelId="{25D0B3B3-5CD6-41AB-B401-021A41C02B39}" type="presOf" srcId="{7499952B-5875-4B29-B86A-9387726DF1C9}" destId="{73C333E7-FCCF-416F-B67B-FF1CE6A1A9BE}" srcOrd="0" destOrd="3" presId="urn:microsoft.com/office/officeart/2005/8/layout/vList6"/>
    <dgm:cxn modelId="{387B8F56-5F57-4E76-B444-31CC52A37461}" type="presOf" srcId="{1544B886-FD5E-4DFC-9083-2A1E660C47B8}" destId="{73C333E7-FCCF-416F-B67B-FF1CE6A1A9BE}" srcOrd="0" destOrd="5" presId="urn:microsoft.com/office/officeart/2005/8/layout/vList6"/>
    <dgm:cxn modelId="{33A0E38A-1AC4-4276-A3B7-B14D19BD7457}" srcId="{616C3451-EC3A-4E0D-A3CD-14AB65BCAA24}" destId="{DC1F48F9-13CB-441B-8226-2E5B59E84991}" srcOrd="4" destOrd="0" parTransId="{2EA5F81C-A4D9-4A1B-BD7A-8BD8735841BE}" sibTransId="{B21109EF-221A-433A-856A-02F3F8B9A812}"/>
    <dgm:cxn modelId="{651A7F2D-F58C-477A-83A8-140BB7B91621}" srcId="{7ED5BCC8-3F6E-4058-8E39-972AD35BF8A4}" destId="{93E7C0B1-66A4-481D-BC49-67B7B661EC1A}" srcOrd="2" destOrd="0" parTransId="{568EEC9C-5F4B-4EFA-A4E0-44DA1A4184BE}" sibTransId="{4601A9FE-FE21-42AA-B26D-D840E49000E4}"/>
    <dgm:cxn modelId="{E2AD576A-9CAB-49FC-9973-52246158D42E}" type="presOf" srcId="{9278BC42-99D1-4CD9-9BF3-46DDC013191C}" destId="{86D56E0D-D661-4DB0-89CE-1C36E8CBF2C2}" srcOrd="0" destOrd="0" presId="urn:microsoft.com/office/officeart/2005/8/layout/vList6"/>
    <dgm:cxn modelId="{B4A04C84-8C07-403D-9060-5B9BC8E984AC}" type="presParOf" srcId="{86D56E0D-D661-4DB0-89CE-1C36E8CBF2C2}" destId="{65452778-1004-4C5A-A554-4FA6BA43EB31}" srcOrd="0" destOrd="0" presId="urn:microsoft.com/office/officeart/2005/8/layout/vList6"/>
    <dgm:cxn modelId="{90FED618-8588-4A6F-9AE0-57DAB2684287}" type="presParOf" srcId="{65452778-1004-4C5A-A554-4FA6BA43EB31}" destId="{FF9F2D0D-3642-4E56-9D0F-1CF734B79927}" srcOrd="0" destOrd="0" presId="urn:microsoft.com/office/officeart/2005/8/layout/vList6"/>
    <dgm:cxn modelId="{F69B02CB-1E48-4BE8-AF78-A38D485EB5F6}" type="presParOf" srcId="{65452778-1004-4C5A-A554-4FA6BA43EB31}" destId="{591831B0-FD44-4F80-96BE-B78A766B1570}" srcOrd="1" destOrd="0" presId="urn:microsoft.com/office/officeart/2005/8/layout/vList6"/>
    <dgm:cxn modelId="{DD3C7A76-18BD-45E4-86C8-D02ADC2CFB54}" type="presParOf" srcId="{86D56E0D-D661-4DB0-89CE-1C36E8CBF2C2}" destId="{92055CED-B9F1-45E5-8341-6D7A0A980083}" srcOrd="1" destOrd="0" presId="urn:microsoft.com/office/officeart/2005/8/layout/vList6"/>
    <dgm:cxn modelId="{C9A519EC-D06F-457E-9748-1D9A9D3122B9}" type="presParOf" srcId="{86D56E0D-D661-4DB0-89CE-1C36E8CBF2C2}" destId="{0D44901E-353D-4CC9-8A1A-276DA2D7D9C1}" srcOrd="2" destOrd="0" presId="urn:microsoft.com/office/officeart/2005/8/layout/vList6"/>
    <dgm:cxn modelId="{2E81C223-3914-4C0E-83DD-BD2223D50A76}" type="presParOf" srcId="{0D44901E-353D-4CC9-8A1A-276DA2D7D9C1}" destId="{2254AAFC-8961-4744-9C6C-4F850CBEA98A}" srcOrd="0" destOrd="0" presId="urn:microsoft.com/office/officeart/2005/8/layout/vList6"/>
    <dgm:cxn modelId="{D454E691-0050-45A1-ABE0-810839109BD0}" type="presParOf" srcId="{0D44901E-353D-4CC9-8A1A-276DA2D7D9C1}" destId="{73C333E7-FCCF-416F-B67B-FF1CE6A1A9B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EE19C571-D92A-4BCE-89FA-493699BDA5EE}" type="doc">
      <dgm:prSet loTypeId="urn:microsoft.com/office/officeart/2005/8/layout/vList6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IN"/>
        </a:p>
      </dgm:t>
    </dgm:pt>
    <dgm:pt modelId="{764B5CF4-0684-4861-8F02-1BEEE290E313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Local Area Bank (LAB)</a:t>
          </a:r>
          <a:endParaRPr lang="en-IN" dirty="0">
            <a:solidFill>
              <a:schemeClr val="tx1"/>
            </a:solidFill>
          </a:endParaRPr>
        </a:p>
      </dgm:t>
    </dgm:pt>
    <dgm:pt modelId="{FB9F7A16-E668-4B4A-9054-83629CD44A05}" type="parTrans" cxnId="{E6C344C6-E184-4957-96EB-C6E1822E8FEE}">
      <dgm:prSet/>
      <dgm:spPr/>
      <dgm:t>
        <a:bodyPr/>
        <a:lstStyle/>
        <a:p>
          <a:endParaRPr lang="en-IN"/>
        </a:p>
      </dgm:t>
    </dgm:pt>
    <dgm:pt modelId="{4BEBFF4A-A3F8-4BE3-8A44-4880D467B8DB}" type="sibTrans" cxnId="{E6C344C6-E184-4957-96EB-C6E1822E8FEE}">
      <dgm:prSet/>
      <dgm:spPr/>
      <dgm:t>
        <a:bodyPr/>
        <a:lstStyle/>
        <a:p>
          <a:endParaRPr lang="en-IN"/>
        </a:p>
      </dgm:t>
    </dgm:pt>
    <dgm:pt modelId="{C07212E6-C39D-4721-A75F-962325C2CCBE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Union Budget 1996-97</a:t>
          </a:r>
          <a:endParaRPr lang="en-IN" dirty="0">
            <a:solidFill>
              <a:schemeClr val="tx1"/>
            </a:solidFill>
          </a:endParaRPr>
        </a:p>
      </dgm:t>
    </dgm:pt>
    <dgm:pt modelId="{09218EE4-12E0-41D7-887F-99F8FDE7175B}" type="parTrans" cxnId="{96C19061-6770-4079-B955-7CFD06277CC2}">
      <dgm:prSet/>
      <dgm:spPr/>
      <dgm:t>
        <a:bodyPr/>
        <a:lstStyle/>
        <a:p>
          <a:endParaRPr lang="en-IN"/>
        </a:p>
      </dgm:t>
    </dgm:pt>
    <dgm:pt modelId="{6F980A03-C304-41C8-AC3A-8E945EA93727}" type="sibTrans" cxnId="{96C19061-6770-4079-B955-7CFD06277CC2}">
      <dgm:prSet/>
      <dgm:spPr/>
      <dgm:t>
        <a:bodyPr/>
        <a:lstStyle/>
        <a:p>
          <a:endParaRPr lang="en-IN"/>
        </a:p>
      </dgm:t>
    </dgm:pt>
    <dgm:pt modelId="{2E6A3B9E-B4EA-41DF-8C63-F30AB6420600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Commercial Banks in the private sector.</a:t>
          </a:r>
          <a:endParaRPr lang="en-IN" dirty="0">
            <a:solidFill>
              <a:schemeClr val="tx1"/>
            </a:solidFill>
          </a:endParaRPr>
        </a:p>
      </dgm:t>
    </dgm:pt>
    <dgm:pt modelId="{E4E137D5-156C-4BED-873A-3AE5F5475DF1}" type="parTrans" cxnId="{2988372E-AA72-4E77-8764-7ECD3AA85ACD}">
      <dgm:prSet/>
      <dgm:spPr/>
      <dgm:t>
        <a:bodyPr/>
        <a:lstStyle/>
        <a:p>
          <a:endParaRPr lang="en-IN"/>
        </a:p>
      </dgm:t>
    </dgm:pt>
    <dgm:pt modelId="{BBA0D6B6-6532-4A02-A46D-F7E46228982D}" type="sibTrans" cxnId="{2988372E-AA72-4E77-8764-7ECD3AA85ACD}">
      <dgm:prSet/>
      <dgm:spPr/>
      <dgm:t>
        <a:bodyPr/>
        <a:lstStyle/>
        <a:p>
          <a:endParaRPr lang="en-IN"/>
        </a:p>
      </dgm:t>
    </dgm:pt>
    <dgm:pt modelId="{ADB3F895-54F7-4BB5-836A-070117AAAFDA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Objectives</a:t>
          </a:r>
          <a:endParaRPr lang="en-IN" dirty="0">
            <a:solidFill>
              <a:schemeClr val="tx1"/>
            </a:solidFill>
          </a:endParaRPr>
        </a:p>
      </dgm:t>
    </dgm:pt>
    <dgm:pt modelId="{38024271-71F8-4ED3-A099-D62C983A5557}" type="parTrans" cxnId="{F9081BA7-F27C-43FE-9A7D-FD8B2FDA03D3}">
      <dgm:prSet/>
      <dgm:spPr/>
      <dgm:t>
        <a:bodyPr/>
        <a:lstStyle/>
        <a:p>
          <a:endParaRPr lang="en-IN"/>
        </a:p>
      </dgm:t>
    </dgm:pt>
    <dgm:pt modelId="{4B8FB384-5E52-488B-97E5-EC68CFACE9CE}" type="sibTrans" cxnId="{F9081BA7-F27C-43FE-9A7D-FD8B2FDA03D3}">
      <dgm:prSet/>
      <dgm:spPr/>
      <dgm:t>
        <a:bodyPr/>
        <a:lstStyle/>
        <a:p>
          <a:endParaRPr lang="en-IN"/>
        </a:p>
      </dgm:t>
    </dgm:pt>
    <dgm:pt modelId="{6AA87086-2E3E-4347-BE32-568C2E1E78BA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Providing an Institutional mechanism for promoting rural &amp; semi urban savings.</a:t>
          </a:r>
          <a:endParaRPr lang="en-IN" dirty="0">
            <a:solidFill>
              <a:schemeClr val="tx1"/>
            </a:solidFill>
          </a:endParaRPr>
        </a:p>
      </dgm:t>
    </dgm:pt>
    <dgm:pt modelId="{66B40AC8-D2A8-4715-842C-BE9FF5B663FB}" type="parTrans" cxnId="{6C8CAFEE-4226-43AE-BEC1-C72C5C2743FC}">
      <dgm:prSet/>
      <dgm:spPr/>
      <dgm:t>
        <a:bodyPr/>
        <a:lstStyle/>
        <a:p>
          <a:endParaRPr lang="en-IN"/>
        </a:p>
      </dgm:t>
    </dgm:pt>
    <dgm:pt modelId="{FF80053B-C724-4F9F-B985-A78FDFD7AF21}" type="sibTrans" cxnId="{6C8CAFEE-4226-43AE-BEC1-C72C5C2743FC}">
      <dgm:prSet/>
      <dgm:spPr/>
      <dgm:t>
        <a:bodyPr/>
        <a:lstStyle/>
        <a:p>
          <a:endParaRPr lang="en-IN"/>
        </a:p>
      </dgm:t>
    </dgm:pt>
    <dgm:pt modelId="{189FD120-B50C-4A21-A7B7-38410C431130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For providing credit for viable economic activities in the local area.</a:t>
          </a:r>
          <a:endParaRPr lang="en-IN" dirty="0">
            <a:solidFill>
              <a:schemeClr val="tx1"/>
            </a:solidFill>
          </a:endParaRPr>
        </a:p>
      </dgm:t>
    </dgm:pt>
    <dgm:pt modelId="{2E8DD6CB-8289-4056-AEE9-8333B6BF24FD}" type="parTrans" cxnId="{B13B4466-2D39-4950-A9CB-8F5238F4443D}">
      <dgm:prSet/>
      <dgm:spPr/>
      <dgm:t>
        <a:bodyPr/>
        <a:lstStyle/>
        <a:p>
          <a:endParaRPr lang="en-IN"/>
        </a:p>
      </dgm:t>
    </dgm:pt>
    <dgm:pt modelId="{17541E6F-AFC3-491B-97F9-3332D28FEDD4}" type="sibTrans" cxnId="{B13B4466-2D39-4950-A9CB-8F5238F4443D}">
      <dgm:prSet/>
      <dgm:spPr/>
      <dgm:t>
        <a:bodyPr/>
        <a:lstStyle/>
        <a:p>
          <a:endParaRPr lang="en-IN"/>
        </a:p>
      </dgm:t>
    </dgm:pt>
    <dgm:pt modelId="{394B0BA4-135B-4FCB-A5E7-EFA20914DCB2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Help RRB &amp; other Co-operative banks</a:t>
          </a:r>
          <a:endParaRPr lang="en-IN" dirty="0">
            <a:solidFill>
              <a:schemeClr val="tx1"/>
            </a:solidFill>
          </a:endParaRPr>
        </a:p>
      </dgm:t>
    </dgm:pt>
    <dgm:pt modelId="{69F4FE97-48BA-48EC-8D90-08050ABB5CE3}" type="parTrans" cxnId="{B0E5AF3F-EF32-400A-A58A-2E9C5334046A}">
      <dgm:prSet/>
      <dgm:spPr/>
      <dgm:t>
        <a:bodyPr/>
        <a:lstStyle/>
        <a:p>
          <a:endParaRPr lang="en-IN"/>
        </a:p>
      </dgm:t>
    </dgm:pt>
    <dgm:pt modelId="{15FBBEE2-8C8D-490D-852E-A8626BA94929}" type="sibTrans" cxnId="{B0E5AF3F-EF32-400A-A58A-2E9C5334046A}">
      <dgm:prSet/>
      <dgm:spPr/>
      <dgm:t>
        <a:bodyPr/>
        <a:lstStyle/>
        <a:p>
          <a:endParaRPr lang="en-IN"/>
        </a:p>
      </dgm:t>
    </dgm:pt>
    <dgm:pt modelId="{056A46AB-FEB2-4585-A23D-2C7B2E3F7279}">
      <dgm:prSet phldrT="[Text]"/>
      <dgm:spPr/>
      <dgm:t>
        <a:bodyPr/>
        <a:lstStyle/>
        <a:p>
          <a:endParaRPr lang="en-IN" dirty="0">
            <a:solidFill>
              <a:schemeClr val="tx1"/>
            </a:solidFill>
          </a:endParaRPr>
        </a:p>
      </dgm:t>
    </dgm:pt>
    <dgm:pt modelId="{CE0A9FD8-1857-46AF-9AAB-934BE26A8385}" type="parTrans" cxnId="{9D12FF56-3AE6-40A1-ADE6-96C04162EBCC}">
      <dgm:prSet/>
      <dgm:spPr/>
    </dgm:pt>
    <dgm:pt modelId="{3DCB7D0C-D6C7-44CE-ACBE-B7BF1D85DB94}" type="sibTrans" cxnId="{9D12FF56-3AE6-40A1-ADE6-96C04162EBCC}">
      <dgm:prSet/>
      <dgm:spPr/>
    </dgm:pt>
    <dgm:pt modelId="{4044618C-A694-41DF-914F-272EDE46E804}" type="pres">
      <dgm:prSet presAssocID="{EE19C571-D92A-4BCE-89FA-493699BDA5E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IN"/>
        </a:p>
      </dgm:t>
    </dgm:pt>
    <dgm:pt modelId="{DB7BFFE6-80AB-4DE0-88C2-1DF0C126DD83}" type="pres">
      <dgm:prSet presAssocID="{764B5CF4-0684-4861-8F02-1BEEE290E313}" presName="linNode" presStyleCnt="0"/>
      <dgm:spPr/>
    </dgm:pt>
    <dgm:pt modelId="{684350F0-6379-40A3-931F-F86FA850118D}" type="pres">
      <dgm:prSet presAssocID="{764B5CF4-0684-4861-8F02-1BEEE290E313}" presName="parentShp" presStyleLbl="node1" presStyleIdx="0" presStyleCnt="2">
        <dgm:presLayoutVars>
          <dgm:bulletEnabled val="1"/>
        </dgm:presLayoutVars>
      </dgm:prSet>
      <dgm:spPr>
        <a:prstGeom prst="flowChartPredefinedProcess">
          <a:avLst/>
        </a:prstGeom>
      </dgm:spPr>
      <dgm:t>
        <a:bodyPr/>
        <a:lstStyle/>
        <a:p>
          <a:endParaRPr lang="en-IN"/>
        </a:p>
      </dgm:t>
    </dgm:pt>
    <dgm:pt modelId="{7CED64D0-4B81-42B7-8387-5475D9971703}" type="pres">
      <dgm:prSet presAssocID="{764B5CF4-0684-4861-8F02-1BEEE290E313}" presName="childShp" presStyleLbl="bgAccFollowNode1" presStyleIdx="0" presStyleCnt="2">
        <dgm:presLayoutVars>
          <dgm:bulletEnabled val="1"/>
        </dgm:presLayoutVars>
      </dgm:prSet>
      <dgm:spPr>
        <a:prstGeom prst="flowChartPredefinedProcess">
          <a:avLst/>
        </a:prstGeom>
      </dgm:spPr>
      <dgm:t>
        <a:bodyPr/>
        <a:lstStyle/>
        <a:p>
          <a:endParaRPr lang="en-IN"/>
        </a:p>
      </dgm:t>
    </dgm:pt>
    <dgm:pt modelId="{6E8A7E7D-AB55-4E5E-B154-B4A03CE0D351}" type="pres">
      <dgm:prSet presAssocID="{4BEBFF4A-A3F8-4BE3-8A44-4880D467B8DB}" presName="spacing" presStyleCnt="0"/>
      <dgm:spPr/>
    </dgm:pt>
    <dgm:pt modelId="{8828AA08-1893-4D7E-8A28-F58377DB5E20}" type="pres">
      <dgm:prSet presAssocID="{ADB3F895-54F7-4BB5-836A-070117AAAFDA}" presName="linNode" presStyleCnt="0"/>
      <dgm:spPr/>
    </dgm:pt>
    <dgm:pt modelId="{3693637B-CC65-4B9C-B4A5-E0F86683BD0A}" type="pres">
      <dgm:prSet presAssocID="{ADB3F895-54F7-4BB5-836A-070117AAAFDA}" presName="parentShp" presStyleLbl="node1" presStyleIdx="1" presStyleCnt="2">
        <dgm:presLayoutVars>
          <dgm:bulletEnabled val="1"/>
        </dgm:presLayoutVars>
      </dgm:prSet>
      <dgm:spPr>
        <a:prstGeom prst="flowChartPredefinedProcess">
          <a:avLst/>
        </a:prstGeom>
      </dgm:spPr>
      <dgm:t>
        <a:bodyPr/>
        <a:lstStyle/>
        <a:p>
          <a:endParaRPr lang="en-IN"/>
        </a:p>
      </dgm:t>
    </dgm:pt>
    <dgm:pt modelId="{E15BB128-3719-4C1D-BC81-27D4FE603058}" type="pres">
      <dgm:prSet presAssocID="{ADB3F895-54F7-4BB5-836A-070117AAAFDA}" presName="childShp" presStyleLbl="bgAccFollowNode1" presStyleIdx="1" presStyleCnt="2">
        <dgm:presLayoutVars>
          <dgm:bulletEnabled val="1"/>
        </dgm:presLayoutVars>
      </dgm:prSet>
      <dgm:spPr>
        <a:prstGeom prst="flowChartPredefinedProcess">
          <a:avLst/>
        </a:prstGeom>
      </dgm:spPr>
      <dgm:t>
        <a:bodyPr/>
        <a:lstStyle/>
        <a:p>
          <a:endParaRPr lang="en-IN"/>
        </a:p>
      </dgm:t>
    </dgm:pt>
  </dgm:ptLst>
  <dgm:cxnLst>
    <dgm:cxn modelId="{65CF6837-7AC6-4AEC-AED7-87337F78D251}" type="presOf" srcId="{EE19C571-D92A-4BCE-89FA-493699BDA5EE}" destId="{4044618C-A694-41DF-914F-272EDE46E804}" srcOrd="0" destOrd="0" presId="urn:microsoft.com/office/officeart/2005/8/layout/vList6"/>
    <dgm:cxn modelId="{B13B4466-2D39-4950-A9CB-8F5238F4443D}" srcId="{ADB3F895-54F7-4BB5-836A-070117AAAFDA}" destId="{189FD120-B50C-4A21-A7B7-38410C431130}" srcOrd="1" destOrd="0" parTransId="{2E8DD6CB-8289-4056-AEE9-8333B6BF24FD}" sibTransId="{17541E6F-AFC3-491B-97F9-3332D28FEDD4}"/>
    <dgm:cxn modelId="{6C8CAFEE-4226-43AE-BEC1-C72C5C2743FC}" srcId="{ADB3F895-54F7-4BB5-836A-070117AAAFDA}" destId="{6AA87086-2E3E-4347-BE32-568C2E1E78BA}" srcOrd="0" destOrd="0" parTransId="{66B40AC8-D2A8-4715-842C-BE9FF5B663FB}" sibTransId="{FF80053B-C724-4F9F-B985-A78FDFD7AF21}"/>
    <dgm:cxn modelId="{688E5633-C1E6-4398-904D-94BA23C8B98F}" type="presOf" srcId="{2E6A3B9E-B4EA-41DF-8C63-F30AB6420600}" destId="{7CED64D0-4B81-42B7-8387-5475D9971703}" srcOrd="0" destOrd="2" presId="urn:microsoft.com/office/officeart/2005/8/layout/vList6"/>
    <dgm:cxn modelId="{86A94DC9-EAC8-41E3-8C12-CC5B5D943ABA}" type="presOf" srcId="{764B5CF4-0684-4861-8F02-1BEEE290E313}" destId="{684350F0-6379-40A3-931F-F86FA850118D}" srcOrd="0" destOrd="0" presId="urn:microsoft.com/office/officeart/2005/8/layout/vList6"/>
    <dgm:cxn modelId="{2988372E-AA72-4E77-8764-7ECD3AA85ACD}" srcId="{764B5CF4-0684-4861-8F02-1BEEE290E313}" destId="{2E6A3B9E-B4EA-41DF-8C63-F30AB6420600}" srcOrd="2" destOrd="0" parTransId="{E4E137D5-156C-4BED-873A-3AE5F5475DF1}" sibTransId="{BBA0D6B6-6532-4A02-A46D-F7E46228982D}"/>
    <dgm:cxn modelId="{0E27137F-FF9D-40F0-B1CC-44AD7AE6BB41}" type="presOf" srcId="{394B0BA4-135B-4FCB-A5E7-EFA20914DCB2}" destId="{7CED64D0-4B81-42B7-8387-5475D9971703}" srcOrd="0" destOrd="3" presId="urn:microsoft.com/office/officeart/2005/8/layout/vList6"/>
    <dgm:cxn modelId="{F9081BA7-F27C-43FE-9A7D-FD8B2FDA03D3}" srcId="{EE19C571-D92A-4BCE-89FA-493699BDA5EE}" destId="{ADB3F895-54F7-4BB5-836A-070117AAAFDA}" srcOrd="1" destOrd="0" parTransId="{38024271-71F8-4ED3-A099-D62C983A5557}" sibTransId="{4B8FB384-5E52-488B-97E5-EC68CFACE9CE}"/>
    <dgm:cxn modelId="{75FF1A64-66E5-40D7-83DC-ECDE7215302F}" type="presOf" srcId="{189FD120-B50C-4A21-A7B7-38410C431130}" destId="{E15BB128-3719-4C1D-BC81-27D4FE603058}" srcOrd="0" destOrd="1" presId="urn:microsoft.com/office/officeart/2005/8/layout/vList6"/>
    <dgm:cxn modelId="{35D30DA2-0E60-4CA9-923E-7942CCFA14B1}" type="presOf" srcId="{056A46AB-FEB2-4585-A23D-2C7B2E3F7279}" destId="{7CED64D0-4B81-42B7-8387-5475D9971703}" srcOrd="0" destOrd="0" presId="urn:microsoft.com/office/officeart/2005/8/layout/vList6"/>
    <dgm:cxn modelId="{B0E5AF3F-EF32-400A-A58A-2E9C5334046A}" srcId="{764B5CF4-0684-4861-8F02-1BEEE290E313}" destId="{394B0BA4-135B-4FCB-A5E7-EFA20914DCB2}" srcOrd="3" destOrd="0" parTransId="{69F4FE97-48BA-48EC-8D90-08050ABB5CE3}" sibTransId="{15FBBEE2-8C8D-490D-852E-A8626BA94929}"/>
    <dgm:cxn modelId="{9D12FF56-3AE6-40A1-ADE6-96C04162EBCC}" srcId="{764B5CF4-0684-4861-8F02-1BEEE290E313}" destId="{056A46AB-FEB2-4585-A23D-2C7B2E3F7279}" srcOrd="0" destOrd="0" parTransId="{CE0A9FD8-1857-46AF-9AAB-934BE26A8385}" sibTransId="{3DCB7D0C-D6C7-44CE-ACBE-B7BF1D85DB94}"/>
    <dgm:cxn modelId="{B93FAA30-ED0B-4D48-A818-CAB05F455F2E}" type="presOf" srcId="{6AA87086-2E3E-4347-BE32-568C2E1E78BA}" destId="{E15BB128-3719-4C1D-BC81-27D4FE603058}" srcOrd="0" destOrd="0" presId="urn:microsoft.com/office/officeart/2005/8/layout/vList6"/>
    <dgm:cxn modelId="{39DA8B73-0FC4-4658-BC13-4FCECCDBD7A4}" type="presOf" srcId="{C07212E6-C39D-4721-A75F-962325C2CCBE}" destId="{7CED64D0-4B81-42B7-8387-5475D9971703}" srcOrd="0" destOrd="1" presId="urn:microsoft.com/office/officeart/2005/8/layout/vList6"/>
    <dgm:cxn modelId="{96C19061-6770-4079-B955-7CFD06277CC2}" srcId="{764B5CF4-0684-4861-8F02-1BEEE290E313}" destId="{C07212E6-C39D-4721-A75F-962325C2CCBE}" srcOrd="1" destOrd="0" parTransId="{09218EE4-12E0-41D7-887F-99F8FDE7175B}" sibTransId="{6F980A03-C304-41C8-AC3A-8E945EA93727}"/>
    <dgm:cxn modelId="{E6C344C6-E184-4957-96EB-C6E1822E8FEE}" srcId="{EE19C571-D92A-4BCE-89FA-493699BDA5EE}" destId="{764B5CF4-0684-4861-8F02-1BEEE290E313}" srcOrd="0" destOrd="0" parTransId="{FB9F7A16-E668-4B4A-9054-83629CD44A05}" sibTransId="{4BEBFF4A-A3F8-4BE3-8A44-4880D467B8DB}"/>
    <dgm:cxn modelId="{26ED1E96-AA76-4B8B-BE84-290B96428AAA}" type="presOf" srcId="{ADB3F895-54F7-4BB5-836A-070117AAAFDA}" destId="{3693637B-CC65-4B9C-B4A5-E0F86683BD0A}" srcOrd="0" destOrd="0" presId="urn:microsoft.com/office/officeart/2005/8/layout/vList6"/>
    <dgm:cxn modelId="{C26FF66B-BB9E-46B6-B2B7-9C0CE46466F2}" type="presParOf" srcId="{4044618C-A694-41DF-914F-272EDE46E804}" destId="{DB7BFFE6-80AB-4DE0-88C2-1DF0C126DD83}" srcOrd="0" destOrd="0" presId="urn:microsoft.com/office/officeart/2005/8/layout/vList6"/>
    <dgm:cxn modelId="{E744925A-102A-44EC-B109-4DFF2DDB1EF9}" type="presParOf" srcId="{DB7BFFE6-80AB-4DE0-88C2-1DF0C126DD83}" destId="{684350F0-6379-40A3-931F-F86FA850118D}" srcOrd="0" destOrd="0" presId="urn:microsoft.com/office/officeart/2005/8/layout/vList6"/>
    <dgm:cxn modelId="{21F47FD6-0592-43F3-B6C7-32C5B911858F}" type="presParOf" srcId="{DB7BFFE6-80AB-4DE0-88C2-1DF0C126DD83}" destId="{7CED64D0-4B81-42B7-8387-5475D9971703}" srcOrd="1" destOrd="0" presId="urn:microsoft.com/office/officeart/2005/8/layout/vList6"/>
    <dgm:cxn modelId="{069FB4C0-8E5D-4767-A797-BAF10DFFAE29}" type="presParOf" srcId="{4044618C-A694-41DF-914F-272EDE46E804}" destId="{6E8A7E7D-AB55-4E5E-B154-B4A03CE0D351}" srcOrd="1" destOrd="0" presId="urn:microsoft.com/office/officeart/2005/8/layout/vList6"/>
    <dgm:cxn modelId="{3C7CDF48-EB25-49CB-AC69-8A8ABE38759A}" type="presParOf" srcId="{4044618C-A694-41DF-914F-272EDE46E804}" destId="{8828AA08-1893-4D7E-8A28-F58377DB5E20}" srcOrd="2" destOrd="0" presId="urn:microsoft.com/office/officeart/2005/8/layout/vList6"/>
    <dgm:cxn modelId="{DFBCD581-9068-4E59-B98F-12CAE6E60D43}" type="presParOf" srcId="{8828AA08-1893-4D7E-8A28-F58377DB5E20}" destId="{3693637B-CC65-4B9C-B4A5-E0F86683BD0A}" srcOrd="0" destOrd="0" presId="urn:microsoft.com/office/officeart/2005/8/layout/vList6"/>
    <dgm:cxn modelId="{76CD1140-BFB3-46AD-A990-314FEDCFF164}" type="presParOf" srcId="{8828AA08-1893-4D7E-8A28-F58377DB5E20}" destId="{E15BB128-3719-4C1D-BC81-27D4FE60305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7A723BA0-C820-40F2-AD6A-8EA08CD44C32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IN"/>
        </a:p>
      </dgm:t>
    </dgm:pt>
    <dgm:pt modelId="{3889BB68-42BB-458E-8290-E21BD1763FE3}">
      <dgm:prSet custT="1"/>
      <dgm:spPr/>
      <dgm:t>
        <a:bodyPr/>
        <a:lstStyle/>
        <a:p>
          <a:pPr algn="l" rtl="0"/>
          <a:r>
            <a:rPr lang="en-IN" sz="2400" smtClean="0">
              <a:solidFill>
                <a:schemeClr val="tx1"/>
              </a:solidFill>
            </a:rPr>
            <a:t>Estd. in July 1982.                                                                     (</a:t>
          </a:r>
          <a:r>
            <a:rPr lang="en-IN" sz="2400" b="0" i="0" smtClean="0">
              <a:solidFill>
                <a:schemeClr val="tx1"/>
              </a:solidFill>
            </a:rPr>
            <a:t>National Bank for Agriculture and Rural Development</a:t>
          </a:r>
          <a:r>
            <a:rPr lang="en-IN" sz="2400" smtClean="0">
              <a:solidFill>
                <a:schemeClr val="tx1"/>
              </a:solidFill>
            </a:rPr>
            <a:t> )</a:t>
          </a:r>
          <a:endParaRPr lang="en-IN" sz="2400" dirty="0">
            <a:solidFill>
              <a:schemeClr val="tx1"/>
            </a:solidFill>
          </a:endParaRPr>
        </a:p>
      </dgm:t>
    </dgm:pt>
    <dgm:pt modelId="{9AE6F251-1771-4EA8-92D4-65D73976CEFF}" type="parTrans" cxnId="{1EC0285B-4199-482E-810D-C713CF37DC11}">
      <dgm:prSet/>
      <dgm:spPr/>
      <dgm:t>
        <a:bodyPr/>
        <a:lstStyle/>
        <a:p>
          <a:endParaRPr lang="en-IN"/>
        </a:p>
      </dgm:t>
    </dgm:pt>
    <dgm:pt modelId="{CB6A52FE-BF1B-4C45-8917-B5C27D7BA9A7}" type="sibTrans" cxnId="{1EC0285B-4199-482E-810D-C713CF37DC11}">
      <dgm:prSet/>
      <dgm:spPr/>
      <dgm:t>
        <a:bodyPr/>
        <a:lstStyle/>
        <a:p>
          <a:endParaRPr lang="en-IN"/>
        </a:p>
      </dgm:t>
    </dgm:pt>
    <dgm:pt modelId="{5B71FD42-44DE-4513-9788-B3730A8FAE69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Apex Institution concerned with the policy , planning &amp; operation in the field of Agriculture &amp; other Rural Economic Activities.</a:t>
          </a:r>
          <a:endParaRPr lang="en-IN" sz="2400" dirty="0">
            <a:solidFill>
              <a:schemeClr val="tx1"/>
            </a:solidFill>
          </a:endParaRPr>
        </a:p>
      </dgm:t>
    </dgm:pt>
    <dgm:pt modelId="{C7839AB1-72AD-4361-8C1C-52A9CC69A04B}" type="parTrans" cxnId="{6F3E5195-E75C-40F3-8020-7F11E72AAF24}">
      <dgm:prSet/>
      <dgm:spPr/>
      <dgm:t>
        <a:bodyPr/>
        <a:lstStyle/>
        <a:p>
          <a:endParaRPr lang="en-IN"/>
        </a:p>
      </dgm:t>
    </dgm:pt>
    <dgm:pt modelId="{F6556312-A867-4887-878C-DEE6D9F4FF7A}" type="sibTrans" cxnId="{6F3E5195-E75C-40F3-8020-7F11E72AAF24}">
      <dgm:prSet/>
      <dgm:spPr/>
      <dgm:t>
        <a:bodyPr/>
        <a:lstStyle/>
        <a:p>
          <a:endParaRPr lang="en-IN"/>
        </a:p>
      </dgm:t>
    </dgm:pt>
    <dgm:pt modelId="{B9BA9604-C7CF-466D-9906-6C1B8D3E79DC}">
      <dgm:prSet custT="1"/>
      <dgm:spPr/>
      <dgm:t>
        <a:bodyPr/>
        <a:lstStyle/>
        <a:p>
          <a:pPr algn="l" rtl="0"/>
          <a:r>
            <a:rPr lang="en-IN" sz="2400" dirty="0" smtClean="0">
              <a:solidFill>
                <a:schemeClr val="tx1"/>
              </a:solidFill>
            </a:rPr>
            <a:t>Function :                                                                  Coordination of the activities of different agencies in the filed of Agriculture &amp; Rural Credit.</a:t>
          </a:r>
          <a:endParaRPr lang="en-IN" sz="2400" dirty="0">
            <a:solidFill>
              <a:schemeClr val="tx1"/>
            </a:solidFill>
          </a:endParaRPr>
        </a:p>
      </dgm:t>
    </dgm:pt>
    <dgm:pt modelId="{C4F187EC-0EE3-4677-A73D-376BA6E7F4FC}" type="parTrans" cxnId="{12901B04-1978-4755-B2CE-AC814B2E5F10}">
      <dgm:prSet/>
      <dgm:spPr/>
      <dgm:t>
        <a:bodyPr/>
        <a:lstStyle/>
        <a:p>
          <a:endParaRPr lang="en-IN"/>
        </a:p>
      </dgm:t>
    </dgm:pt>
    <dgm:pt modelId="{55EC6274-8748-4475-8088-7D6A35F3B855}" type="sibTrans" cxnId="{12901B04-1978-4755-B2CE-AC814B2E5F10}">
      <dgm:prSet/>
      <dgm:spPr/>
      <dgm:t>
        <a:bodyPr/>
        <a:lstStyle/>
        <a:p>
          <a:endParaRPr lang="en-IN"/>
        </a:p>
      </dgm:t>
    </dgm:pt>
    <dgm:pt modelId="{E81954F9-F8BD-466A-9AA4-380028E7348E}">
      <dgm:prSet custT="1"/>
      <dgm:spPr/>
      <dgm:t>
        <a:bodyPr/>
        <a:lstStyle/>
        <a:p>
          <a:pPr algn="l" rtl="0"/>
          <a:r>
            <a:rPr lang="en-IN" sz="2400" dirty="0" smtClean="0">
              <a:solidFill>
                <a:schemeClr val="tx1"/>
              </a:solidFill>
            </a:rPr>
            <a:t>1996-97 :                                                                         Set up the Rural Infrastructure Development Funds.</a:t>
          </a:r>
          <a:endParaRPr lang="en-IN" sz="2400" dirty="0">
            <a:solidFill>
              <a:schemeClr val="tx1"/>
            </a:solidFill>
          </a:endParaRPr>
        </a:p>
      </dgm:t>
    </dgm:pt>
    <dgm:pt modelId="{298563DC-E76C-469E-BE79-0B79856BCFC2}" type="parTrans" cxnId="{C2996244-667E-4578-B1FF-375C8F7EA64A}">
      <dgm:prSet/>
      <dgm:spPr/>
      <dgm:t>
        <a:bodyPr/>
        <a:lstStyle/>
        <a:p>
          <a:endParaRPr lang="en-IN"/>
        </a:p>
      </dgm:t>
    </dgm:pt>
    <dgm:pt modelId="{6CB63B01-56E2-4C9C-BDA1-F0F48CF371C3}" type="sibTrans" cxnId="{C2996244-667E-4578-B1FF-375C8F7EA64A}">
      <dgm:prSet/>
      <dgm:spPr/>
      <dgm:t>
        <a:bodyPr/>
        <a:lstStyle/>
        <a:p>
          <a:endParaRPr lang="en-IN"/>
        </a:p>
      </dgm:t>
    </dgm:pt>
    <dgm:pt modelId="{3D0A3599-A9E9-40E5-9A2C-60476FF154C7}" type="pres">
      <dgm:prSet presAssocID="{7A723BA0-C820-40F2-AD6A-8EA08CD44C3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76B3C14F-EB95-44F8-8556-875391F79A07}" type="pres">
      <dgm:prSet presAssocID="{3889BB68-42BB-458E-8290-E21BD1763FE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80FE323-2811-4FDC-97A5-2A74FC68BC6B}" type="pres">
      <dgm:prSet presAssocID="{CB6A52FE-BF1B-4C45-8917-B5C27D7BA9A7}" presName="spacer" presStyleCnt="0"/>
      <dgm:spPr/>
    </dgm:pt>
    <dgm:pt modelId="{A4382393-7288-4F21-B4C8-B941AD012E44}" type="pres">
      <dgm:prSet presAssocID="{5B71FD42-44DE-4513-9788-B3730A8FAE6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518EEFA-D903-4731-A4CD-DBBBDF28199A}" type="pres">
      <dgm:prSet presAssocID="{F6556312-A867-4887-878C-DEE6D9F4FF7A}" presName="spacer" presStyleCnt="0"/>
      <dgm:spPr/>
    </dgm:pt>
    <dgm:pt modelId="{C4E073A4-DF0C-4C4D-A439-611E2C4CA794}" type="pres">
      <dgm:prSet presAssocID="{B9BA9604-C7CF-466D-9906-6C1B8D3E79D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98DBAD9-8AB6-4909-BFF3-E797B6CF2A3E}" type="pres">
      <dgm:prSet presAssocID="{55EC6274-8748-4475-8088-7D6A35F3B855}" presName="spacer" presStyleCnt="0"/>
      <dgm:spPr/>
    </dgm:pt>
    <dgm:pt modelId="{D15987CD-BF0F-469F-A4FA-2B5AAD850405}" type="pres">
      <dgm:prSet presAssocID="{E81954F9-F8BD-466A-9AA4-380028E7348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12901B04-1978-4755-B2CE-AC814B2E5F10}" srcId="{7A723BA0-C820-40F2-AD6A-8EA08CD44C32}" destId="{B9BA9604-C7CF-466D-9906-6C1B8D3E79DC}" srcOrd="2" destOrd="0" parTransId="{C4F187EC-0EE3-4677-A73D-376BA6E7F4FC}" sibTransId="{55EC6274-8748-4475-8088-7D6A35F3B855}"/>
    <dgm:cxn modelId="{C2996244-667E-4578-B1FF-375C8F7EA64A}" srcId="{7A723BA0-C820-40F2-AD6A-8EA08CD44C32}" destId="{E81954F9-F8BD-466A-9AA4-380028E7348E}" srcOrd="3" destOrd="0" parTransId="{298563DC-E76C-469E-BE79-0B79856BCFC2}" sibTransId="{6CB63B01-56E2-4C9C-BDA1-F0F48CF371C3}"/>
    <dgm:cxn modelId="{62A920FD-8338-4A85-A030-E0AB91B353B5}" type="presOf" srcId="{7A723BA0-C820-40F2-AD6A-8EA08CD44C32}" destId="{3D0A3599-A9E9-40E5-9A2C-60476FF154C7}" srcOrd="0" destOrd="0" presId="urn:microsoft.com/office/officeart/2005/8/layout/vList2"/>
    <dgm:cxn modelId="{1EC0285B-4199-482E-810D-C713CF37DC11}" srcId="{7A723BA0-C820-40F2-AD6A-8EA08CD44C32}" destId="{3889BB68-42BB-458E-8290-E21BD1763FE3}" srcOrd="0" destOrd="0" parTransId="{9AE6F251-1771-4EA8-92D4-65D73976CEFF}" sibTransId="{CB6A52FE-BF1B-4C45-8917-B5C27D7BA9A7}"/>
    <dgm:cxn modelId="{1CF61429-CEA1-44C9-9217-97E2D441234B}" type="presOf" srcId="{3889BB68-42BB-458E-8290-E21BD1763FE3}" destId="{76B3C14F-EB95-44F8-8556-875391F79A07}" srcOrd="0" destOrd="0" presId="urn:microsoft.com/office/officeart/2005/8/layout/vList2"/>
    <dgm:cxn modelId="{6F3E5195-E75C-40F3-8020-7F11E72AAF24}" srcId="{7A723BA0-C820-40F2-AD6A-8EA08CD44C32}" destId="{5B71FD42-44DE-4513-9788-B3730A8FAE69}" srcOrd="1" destOrd="0" parTransId="{C7839AB1-72AD-4361-8C1C-52A9CC69A04B}" sibTransId="{F6556312-A867-4887-878C-DEE6D9F4FF7A}"/>
    <dgm:cxn modelId="{271F507D-D31F-4977-BA1A-FD7B48380C3F}" type="presOf" srcId="{B9BA9604-C7CF-466D-9906-6C1B8D3E79DC}" destId="{C4E073A4-DF0C-4C4D-A439-611E2C4CA794}" srcOrd="0" destOrd="0" presId="urn:microsoft.com/office/officeart/2005/8/layout/vList2"/>
    <dgm:cxn modelId="{926B8CC0-E7EF-4DF5-BF08-BBAEE854E65D}" type="presOf" srcId="{E81954F9-F8BD-466A-9AA4-380028E7348E}" destId="{D15987CD-BF0F-469F-A4FA-2B5AAD850405}" srcOrd="0" destOrd="0" presId="urn:microsoft.com/office/officeart/2005/8/layout/vList2"/>
    <dgm:cxn modelId="{55BCD865-2D1B-4F9D-A411-6AFA2DE2998C}" type="presOf" srcId="{5B71FD42-44DE-4513-9788-B3730A8FAE69}" destId="{A4382393-7288-4F21-B4C8-B941AD012E44}" srcOrd="0" destOrd="0" presId="urn:microsoft.com/office/officeart/2005/8/layout/vList2"/>
    <dgm:cxn modelId="{62E9FB2F-E4FF-4C8C-88B5-9DD138332126}" type="presParOf" srcId="{3D0A3599-A9E9-40E5-9A2C-60476FF154C7}" destId="{76B3C14F-EB95-44F8-8556-875391F79A07}" srcOrd="0" destOrd="0" presId="urn:microsoft.com/office/officeart/2005/8/layout/vList2"/>
    <dgm:cxn modelId="{ED72DD43-B7BE-488A-AC4B-8665A8336055}" type="presParOf" srcId="{3D0A3599-A9E9-40E5-9A2C-60476FF154C7}" destId="{B80FE323-2811-4FDC-97A5-2A74FC68BC6B}" srcOrd="1" destOrd="0" presId="urn:microsoft.com/office/officeart/2005/8/layout/vList2"/>
    <dgm:cxn modelId="{4EE8D77C-DE3E-42BA-8CA9-B17083FF2C09}" type="presParOf" srcId="{3D0A3599-A9E9-40E5-9A2C-60476FF154C7}" destId="{A4382393-7288-4F21-B4C8-B941AD012E44}" srcOrd="2" destOrd="0" presId="urn:microsoft.com/office/officeart/2005/8/layout/vList2"/>
    <dgm:cxn modelId="{664D7E91-1B36-499E-B287-03C5170F8F01}" type="presParOf" srcId="{3D0A3599-A9E9-40E5-9A2C-60476FF154C7}" destId="{7518EEFA-D903-4731-A4CD-DBBBDF28199A}" srcOrd="3" destOrd="0" presId="urn:microsoft.com/office/officeart/2005/8/layout/vList2"/>
    <dgm:cxn modelId="{BBAA44DE-8AC8-4EB8-9A30-149CCADB4F27}" type="presParOf" srcId="{3D0A3599-A9E9-40E5-9A2C-60476FF154C7}" destId="{C4E073A4-DF0C-4C4D-A439-611E2C4CA794}" srcOrd="4" destOrd="0" presId="urn:microsoft.com/office/officeart/2005/8/layout/vList2"/>
    <dgm:cxn modelId="{004A8A15-49FD-4D45-A0DA-2B1200826E18}" type="presParOf" srcId="{3D0A3599-A9E9-40E5-9A2C-60476FF154C7}" destId="{E98DBAD9-8AB6-4909-BFF3-E797B6CF2A3E}" srcOrd="5" destOrd="0" presId="urn:microsoft.com/office/officeart/2005/8/layout/vList2"/>
    <dgm:cxn modelId="{FA4E4F9C-CF0C-4FA8-8B34-2005A0C4CA2E}" type="presParOf" srcId="{3D0A3599-A9E9-40E5-9A2C-60476FF154C7}" destId="{D15987CD-BF0F-469F-A4FA-2B5AAD85040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68FD48E3-7C2C-401B-A585-9C101916238E}" type="doc">
      <dgm:prSet loTypeId="urn:microsoft.com/office/officeart/2005/8/layout/radial3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IN"/>
        </a:p>
      </dgm:t>
    </dgm:pt>
    <dgm:pt modelId="{94DCC7F5-AC47-4414-B9D7-21E06945A6A1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Features of Rural Banking</a:t>
          </a:r>
          <a:endParaRPr lang="en-IN" b="1" dirty="0">
            <a:solidFill>
              <a:schemeClr val="tx1"/>
            </a:solidFill>
          </a:endParaRPr>
        </a:p>
      </dgm:t>
    </dgm:pt>
    <dgm:pt modelId="{825FFBA3-6A04-4C6D-96E9-F1F606FDECDB}" type="parTrans" cxnId="{DC0C7384-DD60-4414-ADD4-6F937B27C213}">
      <dgm:prSet/>
      <dgm:spPr/>
      <dgm:t>
        <a:bodyPr/>
        <a:lstStyle/>
        <a:p>
          <a:endParaRPr lang="en-IN"/>
        </a:p>
      </dgm:t>
    </dgm:pt>
    <dgm:pt modelId="{193DAA34-5873-462B-AA8B-E861B705676E}" type="sibTrans" cxnId="{DC0C7384-DD60-4414-ADD4-6F937B27C213}">
      <dgm:prSet/>
      <dgm:spPr/>
      <dgm:t>
        <a:bodyPr/>
        <a:lstStyle/>
        <a:p>
          <a:endParaRPr lang="en-IN"/>
        </a:p>
      </dgm:t>
    </dgm:pt>
    <dgm:pt modelId="{C5A5EF50-4C21-4DAB-94BF-CA8A1A417107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Services to Poor</a:t>
          </a:r>
          <a:endParaRPr lang="en-IN" b="1" dirty="0">
            <a:solidFill>
              <a:schemeClr val="tx1"/>
            </a:solidFill>
          </a:endParaRPr>
        </a:p>
      </dgm:t>
    </dgm:pt>
    <dgm:pt modelId="{EAAE8C4D-1651-47FE-A046-1A9925A2E5B0}" type="parTrans" cxnId="{5F379FB5-D087-42C7-93D7-D725FC3D32FF}">
      <dgm:prSet/>
      <dgm:spPr/>
      <dgm:t>
        <a:bodyPr/>
        <a:lstStyle/>
        <a:p>
          <a:endParaRPr lang="en-IN"/>
        </a:p>
      </dgm:t>
    </dgm:pt>
    <dgm:pt modelId="{B30896CA-B7D4-4BB1-A675-7408968E05D3}" type="sibTrans" cxnId="{5F379FB5-D087-42C7-93D7-D725FC3D32FF}">
      <dgm:prSet/>
      <dgm:spPr/>
      <dgm:t>
        <a:bodyPr/>
        <a:lstStyle/>
        <a:p>
          <a:endParaRPr lang="en-IN"/>
        </a:p>
      </dgm:t>
    </dgm:pt>
    <dgm:pt modelId="{B0C0D525-17AB-4250-8147-9333EF325EB6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Purpose</a:t>
          </a:r>
          <a:endParaRPr lang="en-IN" b="1" dirty="0">
            <a:solidFill>
              <a:schemeClr val="tx1"/>
            </a:solidFill>
          </a:endParaRPr>
        </a:p>
      </dgm:t>
    </dgm:pt>
    <dgm:pt modelId="{D1173ADD-8433-498B-A0FE-823F7F860A37}" type="parTrans" cxnId="{4798F524-B728-4A96-9FC7-10487CF1267D}">
      <dgm:prSet/>
      <dgm:spPr/>
      <dgm:t>
        <a:bodyPr/>
        <a:lstStyle/>
        <a:p>
          <a:endParaRPr lang="en-IN"/>
        </a:p>
      </dgm:t>
    </dgm:pt>
    <dgm:pt modelId="{CED95A89-CD48-4EF2-B299-EF5CB0BDA266}" type="sibTrans" cxnId="{4798F524-B728-4A96-9FC7-10487CF1267D}">
      <dgm:prSet/>
      <dgm:spPr/>
      <dgm:t>
        <a:bodyPr/>
        <a:lstStyle/>
        <a:p>
          <a:endParaRPr lang="en-IN"/>
        </a:p>
      </dgm:t>
    </dgm:pt>
    <dgm:pt modelId="{7AC7B009-0200-4FEF-94F6-B3B2384067A0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Low Rate of Interest</a:t>
          </a:r>
          <a:endParaRPr lang="en-IN" b="1" dirty="0">
            <a:solidFill>
              <a:schemeClr val="tx1"/>
            </a:solidFill>
          </a:endParaRPr>
        </a:p>
      </dgm:t>
    </dgm:pt>
    <dgm:pt modelId="{AF4AA43F-A3CF-49AD-BFA5-65BB7901D1DE}" type="parTrans" cxnId="{830C5070-4D74-4763-A300-940F70B2D47F}">
      <dgm:prSet/>
      <dgm:spPr/>
      <dgm:t>
        <a:bodyPr/>
        <a:lstStyle/>
        <a:p>
          <a:endParaRPr lang="en-IN"/>
        </a:p>
      </dgm:t>
    </dgm:pt>
    <dgm:pt modelId="{0CAE2005-A699-4D9C-9A57-373BD8EA1535}" type="sibTrans" cxnId="{830C5070-4D74-4763-A300-940F70B2D47F}">
      <dgm:prSet/>
      <dgm:spPr/>
      <dgm:t>
        <a:bodyPr/>
        <a:lstStyle/>
        <a:p>
          <a:endParaRPr lang="en-IN"/>
        </a:p>
      </dgm:t>
    </dgm:pt>
    <dgm:pt modelId="{EE015F20-2CE5-41F7-BCD0-5EE5CF4D7605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Variety of Products</a:t>
          </a:r>
          <a:endParaRPr lang="en-IN" b="1" dirty="0">
            <a:solidFill>
              <a:schemeClr val="tx1"/>
            </a:solidFill>
          </a:endParaRPr>
        </a:p>
      </dgm:t>
    </dgm:pt>
    <dgm:pt modelId="{4CC16631-AF8E-4C29-BB2E-B43B198B8AE5}" type="parTrans" cxnId="{4F901A24-DC0D-4BD2-A3DF-32047CFE880B}">
      <dgm:prSet/>
      <dgm:spPr/>
      <dgm:t>
        <a:bodyPr/>
        <a:lstStyle/>
        <a:p>
          <a:endParaRPr lang="en-IN"/>
        </a:p>
      </dgm:t>
    </dgm:pt>
    <dgm:pt modelId="{A7DD6384-F137-42E9-B272-4A173529EBD9}" type="sibTrans" cxnId="{4F901A24-DC0D-4BD2-A3DF-32047CFE880B}">
      <dgm:prSet/>
      <dgm:spPr/>
      <dgm:t>
        <a:bodyPr/>
        <a:lstStyle/>
        <a:p>
          <a:endParaRPr lang="en-IN"/>
        </a:p>
      </dgm:t>
    </dgm:pt>
    <dgm:pt modelId="{F095BB72-A65C-4E59-A3E7-71DB85BD67ED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Challenges</a:t>
          </a:r>
          <a:endParaRPr lang="en-IN" b="1" dirty="0">
            <a:solidFill>
              <a:schemeClr val="tx1"/>
            </a:solidFill>
          </a:endParaRPr>
        </a:p>
      </dgm:t>
    </dgm:pt>
    <dgm:pt modelId="{6BEC7F05-3748-4469-9994-47FAF7A0CF0C}" type="parTrans" cxnId="{861FDBC9-3098-48C1-B95E-3613FC4B5E68}">
      <dgm:prSet/>
      <dgm:spPr/>
      <dgm:t>
        <a:bodyPr/>
        <a:lstStyle/>
        <a:p>
          <a:endParaRPr lang="en-IN"/>
        </a:p>
      </dgm:t>
    </dgm:pt>
    <dgm:pt modelId="{3FB5D03E-FA58-45E0-9E85-69800414EB00}" type="sibTrans" cxnId="{861FDBC9-3098-48C1-B95E-3613FC4B5E68}">
      <dgm:prSet/>
      <dgm:spPr/>
      <dgm:t>
        <a:bodyPr/>
        <a:lstStyle/>
        <a:p>
          <a:endParaRPr lang="en-IN"/>
        </a:p>
      </dgm:t>
    </dgm:pt>
    <dgm:pt modelId="{D98164F5-1012-4F82-A623-2376E03C448E}" type="pres">
      <dgm:prSet presAssocID="{68FD48E3-7C2C-401B-A585-9C101916238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590C4AA6-9D62-4AFB-8A57-2DFE4E359B75}" type="pres">
      <dgm:prSet presAssocID="{68FD48E3-7C2C-401B-A585-9C101916238E}" presName="radial" presStyleCnt="0">
        <dgm:presLayoutVars>
          <dgm:animLvl val="ctr"/>
        </dgm:presLayoutVars>
      </dgm:prSet>
      <dgm:spPr/>
    </dgm:pt>
    <dgm:pt modelId="{FA7F8C12-A9DC-4BC8-A72F-A91F51860992}" type="pres">
      <dgm:prSet presAssocID="{94DCC7F5-AC47-4414-B9D7-21E06945A6A1}" presName="centerShape" presStyleLbl="vennNode1" presStyleIdx="0" presStyleCnt="6"/>
      <dgm:spPr/>
      <dgm:t>
        <a:bodyPr/>
        <a:lstStyle/>
        <a:p>
          <a:endParaRPr lang="en-IN"/>
        </a:p>
      </dgm:t>
    </dgm:pt>
    <dgm:pt modelId="{ED147F97-E763-41EF-87F2-B1A79961099D}" type="pres">
      <dgm:prSet presAssocID="{C5A5EF50-4C21-4DAB-94BF-CA8A1A417107}" presName="node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E52EF84-2891-44AD-91A4-9E7356A11F5A}" type="pres">
      <dgm:prSet presAssocID="{B0C0D525-17AB-4250-8147-9333EF325EB6}" presName="node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FB76E17-095D-4F8E-B708-62FE4DD851A0}" type="pres">
      <dgm:prSet presAssocID="{7AC7B009-0200-4FEF-94F6-B3B2384067A0}" presName="node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294C2EC-6595-4FB8-B2D3-EB618832DACB}" type="pres">
      <dgm:prSet presAssocID="{EE015F20-2CE5-41F7-BCD0-5EE5CF4D7605}" presName="node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A9D2506-7A8D-4496-BC88-C0473A7E821A}" type="pres">
      <dgm:prSet presAssocID="{F095BB72-A65C-4E59-A3E7-71DB85BD67ED}" presName="node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4F901A24-DC0D-4BD2-A3DF-32047CFE880B}" srcId="{94DCC7F5-AC47-4414-B9D7-21E06945A6A1}" destId="{EE015F20-2CE5-41F7-BCD0-5EE5CF4D7605}" srcOrd="3" destOrd="0" parTransId="{4CC16631-AF8E-4C29-BB2E-B43B198B8AE5}" sibTransId="{A7DD6384-F137-42E9-B272-4A173529EBD9}"/>
    <dgm:cxn modelId="{95C5BD0A-49BF-4003-9D00-9BB0E80729CC}" type="presOf" srcId="{68FD48E3-7C2C-401B-A585-9C101916238E}" destId="{D98164F5-1012-4F82-A623-2376E03C448E}" srcOrd="0" destOrd="0" presId="urn:microsoft.com/office/officeart/2005/8/layout/radial3"/>
    <dgm:cxn modelId="{CA6482FF-B2AC-4552-B827-7E921F83FD59}" type="presOf" srcId="{C5A5EF50-4C21-4DAB-94BF-CA8A1A417107}" destId="{ED147F97-E763-41EF-87F2-B1A79961099D}" srcOrd="0" destOrd="0" presId="urn:microsoft.com/office/officeart/2005/8/layout/radial3"/>
    <dgm:cxn modelId="{4798F524-B728-4A96-9FC7-10487CF1267D}" srcId="{94DCC7F5-AC47-4414-B9D7-21E06945A6A1}" destId="{B0C0D525-17AB-4250-8147-9333EF325EB6}" srcOrd="1" destOrd="0" parTransId="{D1173ADD-8433-498B-A0FE-823F7F860A37}" sibTransId="{CED95A89-CD48-4EF2-B299-EF5CB0BDA266}"/>
    <dgm:cxn modelId="{079DDE15-B3E9-4ED8-8FBA-5698F9EE4107}" type="presOf" srcId="{B0C0D525-17AB-4250-8147-9333EF325EB6}" destId="{2E52EF84-2891-44AD-91A4-9E7356A11F5A}" srcOrd="0" destOrd="0" presId="urn:microsoft.com/office/officeart/2005/8/layout/radial3"/>
    <dgm:cxn modelId="{24D84135-D10D-47BF-A125-6169854FCB8C}" type="presOf" srcId="{7AC7B009-0200-4FEF-94F6-B3B2384067A0}" destId="{AFB76E17-095D-4F8E-B708-62FE4DD851A0}" srcOrd="0" destOrd="0" presId="urn:microsoft.com/office/officeart/2005/8/layout/radial3"/>
    <dgm:cxn modelId="{5F379FB5-D087-42C7-93D7-D725FC3D32FF}" srcId="{94DCC7F5-AC47-4414-B9D7-21E06945A6A1}" destId="{C5A5EF50-4C21-4DAB-94BF-CA8A1A417107}" srcOrd="0" destOrd="0" parTransId="{EAAE8C4D-1651-47FE-A046-1A9925A2E5B0}" sibTransId="{B30896CA-B7D4-4BB1-A675-7408968E05D3}"/>
    <dgm:cxn modelId="{DC0C7384-DD60-4414-ADD4-6F937B27C213}" srcId="{68FD48E3-7C2C-401B-A585-9C101916238E}" destId="{94DCC7F5-AC47-4414-B9D7-21E06945A6A1}" srcOrd="0" destOrd="0" parTransId="{825FFBA3-6A04-4C6D-96E9-F1F606FDECDB}" sibTransId="{193DAA34-5873-462B-AA8B-E861B705676E}"/>
    <dgm:cxn modelId="{C445100D-D9D4-40D8-B3EE-1C99733D4308}" type="presOf" srcId="{EE015F20-2CE5-41F7-BCD0-5EE5CF4D7605}" destId="{D294C2EC-6595-4FB8-B2D3-EB618832DACB}" srcOrd="0" destOrd="0" presId="urn:microsoft.com/office/officeart/2005/8/layout/radial3"/>
    <dgm:cxn modelId="{861FDBC9-3098-48C1-B95E-3613FC4B5E68}" srcId="{94DCC7F5-AC47-4414-B9D7-21E06945A6A1}" destId="{F095BB72-A65C-4E59-A3E7-71DB85BD67ED}" srcOrd="4" destOrd="0" parTransId="{6BEC7F05-3748-4469-9994-47FAF7A0CF0C}" sibTransId="{3FB5D03E-FA58-45E0-9E85-69800414EB00}"/>
    <dgm:cxn modelId="{830C5070-4D74-4763-A300-940F70B2D47F}" srcId="{94DCC7F5-AC47-4414-B9D7-21E06945A6A1}" destId="{7AC7B009-0200-4FEF-94F6-B3B2384067A0}" srcOrd="2" destOrd="0" parTransId="{AF4AA43F-A3CF-49AD-BFA5-65BB7901D1DE}" sibTransId="{0CAE2005-A699-4D9C-9A57-373BD8EA1535}"/>
    <dgm:cxn modelId="{04B080C7-5831-4E20-9832-E43980EA2646}" type="presOf" srcId="{F095BB72-A65C-4E59-A3E7-71DB85BD67ED}" destId="{6A9D2506-7A8D-4496-BC88-C0473A7E821A}" srcOrd="0" destOrd="0" presId="urn:microsoft.com/office/officeart/2005/8/layout/radial3"/>
    <dgm:cxn modelId="{BC098496-E147-4EAB-8460-3E064F100E07}" type="presOf" srcId="{94DCC7F5-AC47-4414-B9D7-21E06945A6A1}" destId="{FA7F8C12-A9DC-4BC8-A72F-A91F51860992}" srcOrd="0" destOrd="0" presId="urn:microsoft.com/office/officeart/2005/8/layout/radial3"/>
    <dgm:cxn modelId="{EF04742C-319D-4593-9F32-387719D1FE71}" type="presParOf" srcId="{D98164F5-1012-4F82-A623-2376E03C448E}" destId="{590C4AA6-9D62-4AFB-8A57-2DFE4E359B75}" srcOrd="0" destOrd="0" presId="urn:microsoft.com/office/officeart/2005/8/layout/radial3"/>
    <dgm:cxn modelId="{60C311FC-35E6-4004-8A7E-9D637E4ED765}" type="presParOf" srcId="{590C4AA6-9D62-4AFB-8A57-2DFE4E359B75}" destId="{FA7F8C12-A9DC-4BC8-A72F-A91F51860992}" srcOrd="0" destOrd="0" presId="urn:microsoft.com/office/officeart/2005/8/layout/radial3"/>
    <dgm:cxn modelId="{BA8C734A-D2B6-4446-B089-241CFFF8FE22}" type="presParOf" srcId="{590C4AA6-9D62-4AFB-8A57-2DFE4E359B75}" destId="{ED147F97-E763-41EF-87F2-B1A79961099D}" srcOrd="1" destOrd="0" presId="urn:microsoft.com/office/officeart/2005/8/layout/radial3"/>
    <dgm:cxn modelId="{32672B62-C9E4-4419-AE06-89E3A52E2E93}" type="presParOf" srcId="{590C4AA6-9D62-4AFB-8A57-2DFE4E359B75}" destId="{2E52EF84-2891-44AD-91A4-9E7356A11F5A}" srcOrd="2" destOrd="0" presId="urn:microsoft.com/office/officeart/2005/8/layout/radial3"/>
    <dgm:cxn modelId="{5E1ADD44-C590-4BA2-B070-3B3643E943D5}" type="presParOf" srcId="{590C4AA6-9D62-4AFB-8A57-2DFE4E359B75}" destId="{AFB76E17-095D-4F8E-B708-62FE4DD851A0}" srcOrd="3" destOrd="0" presId="urn:microsoft.com/office/officeart/2005/8/layout/radial3"/>
    <dgm:cxn modelId="{9DA4824D-7C9E-45D1-AE73-F6A51F6C4CD6}" type="presParOf" srcId="{590C4AA6-9D62-4AFB-8A57-2DFE4E359B75}" destId="{D294C2EC-6595-4FB8-B2D3-EB618832DACB}" srcOrd="4" destOrd="0" presId="urn:microsoft.com/office/officeart/2005/8/layout/radial3"/>
    <dgm:cxn modelId="{F97D10EF-7329-487A-B818-16C704CF9EAC}" type="presParOf" srcId="{590C4AA6-9D62-4AFB-8A57-2DFE4E359B75}" destId="{6A9D2506-7A8D-4496-BC88-C0473A7E821A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6.xml><?xml version="1.0" encoding="utf-8"?>
<dgm:dataModel xmlns:dgm="http://schemas.openxmlformats.org/drawingml/2006/diagram" xmlns:a="http://schemas.openxmlformats.org/drawingml/2006/main">
  <dgm:ptLst>
    <dgm:pt modelId="{732312FC-4F75-4812-A3DD-5A967AE44EE0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n-IN"/>
        </a:p>
      </dgm:t>
    </dgm:pt>
    <dgm:pt modelId="{262DA584-3218-45CA-A12F-883CE3B5359D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Deposits</a:t>
          </a:r>
          <a:endParaRPr lang="en-IN" dirty="0">
            <a:solidFill>
              <a:schemeClr val="tx1"/>
            </a:solidFill>
          </a:endParaRPr>
        </a:p>
      </dgm:t>
    </dgm:pt>
    <dgm:pt modelId="{7EB7A752-50E7-4685-9A43-5937294FA9F1}" type="parTrans" cxnId="{1387773D-3B2C-403F-96E0-ACAB2F29DFC5}">
      <dgm:prSet/>
      <dgm:spPr/>
      <dgm:t>
        <a:bodyPr/>
        <a:lstStyle/>
        <a:p>
          <a:endParaRPr lang="en-IN"/>
        </a:p>
      </dgm:t>
    </dgm:pt>
    <dgm:pt modelId="{93073297-1667-4CF7-AC98-B8C5A8114C8D}" type="sibTrans" cxnId="{1387773D-3B2C-403F-96E0-ACAB2F29DFC5}">
      <dgm:prSet/>
      <dgm:spPr/>
      <dgm:t>
        <a:bodyPr/>
        <a:lstStyle/>
        <a:p>
          <a:endParaRPr lang="en-IN"/>
        </a:p>
      </dgm:t>
    </dgm:pt>
    <dgm:pt modelId="{635A24A1-AFF2-416B-BE50-27994C5FC446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Loans &amp; Advances to Agriculture &amp; Allied Activities </a:t>
          </a:r>
          <a:endParaRPr lang="en-IN" dirty="0">
            <a:solidFill>
              <a:schemeClr val="tx1"/>
            </a:solidFill>
          </a:endParaRPr>
        </a:p>
      </dgm:t>
    </dgm:pt>
    <dgm:pt modelId="{043C05CA-AD84-4359-B853-FD7CAB5C243A}" type="parTrans" cxnId="{0D40459E-9DC4-4924-806D-AF817DD3E599}">
      <dgm:prSet/>
      <dgm:spPr/>
      <dgm:t>
        <a:bodyPr/>
        <a:lstStyle/>
        <a:p>
          <a:endParaRPr lang="en-IN"/>
        </a:p>
      </dgm:t>
    </dgm:pt>
    <dgm:pt modelId="{E87AE33B-BEF0-4463-A61D-82A74E240EA1}" type="sibTrans" cxnId="{0D40459E-9DC4-4924-806D-AF817DD3E599}">
      <dgm:prSet/>
      <dgm:spPr/>
      <dgm:t>
        <a:bodyPr/>
        <a:lstStyle/>
        <a:p>
          <a:endParaRPr lang="en-IN"/>
        </a:p>
      </dgm:t>
    </dgm:pt>
    <dgm:pt modelId="{9C5098D8-9E1B-43BA-8334-A138691ACC73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Loans &amp; Advances to MSME’s</a:t>
          </a:r>
          <a:endParaRPr lang="en-IN" dirty="0">
            <a:solidFill>
              <a:schemeClr val="tx1"/>
            </a:solidFill>
          </a:endParaRPr>
        </a:p>
      </dgm:t>
    </dgm:pt>
    <dgm:pt modelId="{91FE87E5-7674-4649-9791-D3869262CCA4}" type="parTrans" cxnId="{E5E0C3AF-A1F8-4D38-9A25-FB554B894F22}">
      <dgm:prSet/>
      <dgm:spPr/>
      <dgm:t>
        <a:bodyPr/>
        <a:lstStyle/>
        <a:p>
          <a:endParaRPr lang="en-IN"/>
        </a:p>
      </dgm:t>
    </dgm:pt>
    <dgm:pt modelId="{DADD67A6-5946-42F0-8C52-DD433522EF44}" type="sibTrans" cxnId="{E5E0C3AF-A1F8-4D38-9A25-FB554B894F22}">
      <dgm:prSet/>
      <dgm:spPr/>
      <dgm:t>
        <a:bodyPr/>
        <a:lstStyle/>
        <a:p>
          <a:endParaRPr lang="en-IN"/>
        </a:p>
      </dgm:t>
    </dgm:pt>
    <dgm:pt modelId="{2D59E80D-AC21-402A-93E4-9024FD03758F}">
      <dgm:prSet/>
      <dgm:spPr/>
      <dgm:t>
        <a:bodyPr/>
        <a:lstStyle/>
        <a:p>
          <a:pPr algn="just" rtl="0"/>
          <a:r>
            <a:rPr lang="en-IN" dirty="0" err="1" smtClean="0">
              <a:solidFill>
                <a:schemeClr val="tx1"/>
              </a:solidFill>
            </a:rPr>
            <a:t>Kisan</a:t>
          </a:r>
          <a:r>
            <a:rPr lang="en-IN" dirty="0" smtClean="0">
              <a:solidFill>
                <a:schemeClr val="tx1"/>
              </a:solidFill>
            </a:rPr>
            <a:t> Credit Card </a:t>
          </a:r>
          <a:endParaRPr lang="en-IN" dirty="0">
            <a:solidFill>
              <a:schemeClr val="tx1"/>
            </a:solidFill>
          </a:endParaRPr>
        </a:p>
      </dgm:t>
    </dgm:pt>
    <dgm:pt modelId="{7794925D-F20C-4302-B03D-202C80A0E661}" type="parTrans" cxnId="{F4ACEC57-4CCA-4CBB-B4A6-4E70519A2D20}">
      <dgm:prSet/>
      <dgm:spPr/>
      <dgm:t>
        <a:bodyPr/>
        <a:lstStyle/>
        <a:p>
          <a:endParaRPr lang="en-IN"/>
        </a:p>
      </dgm:t>
    </dgm:pt>
    <dgm:pt modelId="{1A772C35-C43B-4DAD-AE64-F2A005287950}" type="sibTrans" cxnId="{F4ACEC57-4CCA-4CBB-B4A6-4E70519A2D20}">
      <dgm:prSet/>
      <dgm:spPr/>
      <dgm:t>
        <a:bodyPr/>
        <a:lstStyle/>
        <a:p>
          <a:endParaRPr lang="en-IN"/>
        </a:p>
      </dgm:t>
    </dgm:pt>
    <dgm:pt modelId="{8C420A35-21B7-4953-BD63-2BAA968A589A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No Frills Accounts, Jan </a:t>
          </a:r>
          <a:r>
            <a:rPr lang="en-IN" dirty="0" err="1" smtClean="0">
              <a:solidFill>
                <a:schemeClr val="tx1"/>
              </a:solidFill>
            </a:rPr>
            <a:t>Dhan</a:t>
          </a:r>
          <a:r>
            <a:rPr lang="en-IN" dirty="0" smtClean="0">
              <a:solidFill>
                <a:schemeClr val="tx1"/>
              </a:solidFill>
            </a:rPr>
            <a:t> </a:t>
          </a:r>
          <a:r>
            <a:rPr lang="en-IN" dirty="0" err="1" smtClean="0">
              <a:solidFill>
                <a:schemeClr val="tx1"/>
              </a:solidFill>
            </a:rPr>
            <a:t>Yojana</a:t>
          </a:r>
          <a:r>
            <a:rPr lang="en-IN" dirty="0" smtClean="0">
              <a:solidFill>
                <a:schemeClr val="tx1"/>
              </a:solidFill>
            </a:rPr>
            <a:t> Accounts.</a:t>
          </a:r>
          <a:endParaRPr lang="en-IN" dirty="0">
            <a:solidFill>
              <a:schemeClr val="tx1"/>
            </a:solidFill>
          </a:endParaRPr>
        </a:p>
      </dgm:t>
    </dgm:pt>
    <dgm:pt modelId="{C872CAE9-EFBE-4D15-AC75-7A644ED48216}" type="parTrans" cxnId="{6D323401-E71E-48D5-92B1-F529A75E05EF}">
      <dgm:prSet/>
      <dgm:spPr/>
      <dgm:t>
        <a:bodyPr/>
        <a:lstStyle/>
        <a:p>
          <a:endParaRPr lang="en-IN"/>
        </a:p>
      </dgm:t>
    </dgm:pt>
    <dgm:pt modelId="{A8445EE2-BC74-4033-B48A-B32C662FDFDA}" type="sibTrans" cxnId="{6D323401-E71E-48D5-92B1-F529A75E05EF}">
      <dgm:prSet/>
      <dgm:spPr/>
      <dgm:t>
        <a:bodyPr/>
        <a:lstStyle/>
        <a:p>
          <a:endParaRPr lang="en-IN"/>
        </a:p>
      </dgm:t>
    </dgm:pt>
    <dgm:pt modelId="{8C88FCF2-6D5D-49A9-9CA9-281DC13F3657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Insurance Facilities</a:t>
          </a:r>
          <a:endParaRPr lang="en-IN" dirty="0">
            <a:solidFill>
              <a:schemeClr val="tx1"/>
            </a:solidFill>
          </a:endParaRPr>
        </a:p>
      </dgm:t>
    </dgm:pt>
    <dgm:pt modelId="{45536330-61D3-4100-8D1F-8932BCB28E6F}" type="parTrans" cxnId="{B7DAB93A-4DB7-4249-BBE3-9B6AAB4F9844}">
      <dgm:prSet/>
      <dgm:spPr/>
      <dgm:t>
        <a:bodyPr/>
        <a:lstStyle/>
        <a:p>
          <a:endParaRPr lang="en-IN"/>
        </a:p>
      </dgm:t>
    </dgm:pt>
    <dgm:pt modelId="{39680B6E-D973-4433-B41E-016944830CDF}" type="sibTrans" cxnId="{B7DAB93A-4DB7-4249-BBE3-9B6AAB4F9844}">
      <dgm:prSet/>
      <dgm:spPr/>
      <dgm:t>
        <a:bodyPr/>
        <a:lstStyle/>
        <a:p>
          <a:endParaRPr lang="en-IN"/>
        </a:p>
      </dgm:t>
    </dgm:pt>
    <dgm:pt modelId="{BFA00042-6F29-4CCB-9583-E3FF6370AFD0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Financial Inclusion</a:t>
          </a:r>
          <a:endParaRPr lang="en-IN" dirty="0">
            <a:solidFill>
              <a:schemeClr val="tx1"/>
            </a:solidFill>
          </a:endParaRPr>
        </a:p>
      </dgm:t>
    </dgm:pt>
    <dgm:pt modelId="{D7E09C0F-9A43-4B89-B1DB-A8BC8CB306BC}" type="parTrans" cxnId="{F418B0F7-58C8-4D83-B930-9E0838437114}">
      <dgm:prSet/>
      <dgm:spPr/>
      <dgm:t>
        <a:bodyPr/>
        <a:lstStyle/>
        <a:p>
          <a:endParaRPr lang="en-IN"/>
        </a:p>
      </dgm:t>
    </dgm:pt>
    <dgm:pt modelId="{4965370B-1031-4B90-80F5-65BB80772217}" type="sibTrans" cxnId="{F418B0F7-58C8-4D83-B930-9E0838437114}">
      <dgm:prSet/>
      <dgm:spPr/>
      <dgm:t>
        <a:bodyPr/>
        <a:lstStyle/>
        <a:p>
          <a:endParaRPr lang="en-IN"/>
        </a:p>
      </dgm:t>
    </dgm:pt>
    <dgm:pt modelId="{C129E64D-BAE3-4513-97BE-49B5FD36FAD7}" type="pres">
      <dgm:prSet presAssocID="{732312FC-4F75-4812-A3DD-5A967AE44EE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A9622261-7470-4BAB-87A6-27F162158D1E}" type="pres">
      <dgm:prSet presAssocID="{262DA584-3218-45CA-A12F-883CE3B5359D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3D66AB4-9946-47F5-8815-30CC79EB4E22}" type="pres">
      <dgm:prSet presAssocID="{93073297-1667-4CF7-AC98-B8C5A8114C8D}" presName="spacer" presStyleCnt="0"/>
      <dgm:spPr/>
    </dgm:pt>
    <dgm:pt modelId="{EE628330-BDD8-4EE0-9897-A948D544764A}" type="pres">
      <dgm:prSet presAssocID="{635A24A1-AFF2-416B-BE50-27994C5FC446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192B60B-10E0-4996-81F1-3782B0DE0108}" type="pres">
      <dgm:prSet presAssocID="{E87AE33B-BEF0-4463-A61D-82A74E240EA1}" presName="spacer" presStyleCnt="0"/>
      <dgm:spPr/>
    </dgm:pt>
    <dgm:pt modelId="{7E6A0E97-FD75-47A6-9455-FA74B5E1312C}" type="pres">
      <dgm:prSet presAssocID="{9C5098D8-9E1B-43BA-8334-A138691ACC73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C7CC050-4BE3-4C14-AF6F-37F446E30AE1}" type="pres">
      <dgm:prSet presAssocID="{DADD67A6-5946-42F0-8C52-DD433522EF44}" presName="spacer" presStyleCnt="0"/>
      <dgm:spPr/>
    </dgm:pt>
    <dgm:pt modelId="{46DAB008-4E64-446C-A21C-EFDE193DEB98}" type="pres">
      <dgm:prSet presAssocID="{2D59E80D-AC21-402A-93E4-9024FD03758F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CAED757-70EC-4DDB-A232-27A9389198CB}" type="pres">
      <dgm:prSet presAssocID="{1A772C35-C43B-4DAD-AE64-F2A005287950}" presName="spacer" presStyleCnt="0"/>
      <dgm:spPr/>
    </dgm:pt>
    <dgm:pt modelId="{87106D0E-62C1-42D9-B5C7-3EBA7B227BBA}" type="pres">
      <dgm:prSet presAssocID="{8C420A35-21B7-4953-BD63-2BAA968A589A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9638735-4943-4C52-ABA8-4C152DEACDF8}" type="pres">
      <dgm:prSet presAssocID="{A8445EE2-BC74-4033-B48A-B32C662FDFDA}" presName="spacer" presStyleCnt="0"/>
      <dgm:spPr/>
    </dgm:pt>
    <dgm:pt modelId="{D987367B-586C-4F72-9718-DE401B5E435F}" type="pres">
      <dgm:prSet presAssocID="{8C88FCF2-6D5D-49A9-9CA9-281DC13F3657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98DD5E6-3AC4-4289-8B17-7ED9EF4E1D0C}" type="pres">
      <dgm:prSet presAssocID="{39680B6E-D973-4433-B41E-016944830CDF}" presName="spacer" presStyleCnt="0"/>
      <dgm:spPr/>
    </dgm:pt>
    <dgm:pt modelId="{F843DDEE-5C99-409A-9866-1AC68401DBA1}" type="pres">
      <dgm:prSet presAssocID="{BFA00042-6F29-4CCB-9583-E3FF6370AFD0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1387773D-3B2C-403F-96E0-ACAB2F29DFC5}" srcId="{732312FC-4F75-4812-A3DD-5A967AE44EE0}" destId="{262DA584-3218-45CA-A12F-883CE3B5359D}" srcOrd="0" destOrd="0" parTransId="{7EB7A752-50E7-4685-9A43-5937294FA9F1}" sibTransId="{93073297-1667-4CF7-AC98-B8C5A8114C8D}"/>
    <dgm:cxn modelId="{6D323401-E71E-48D5-92B1-F529A75E05EF}" srcId="{732312FC-4F75-4812-A3DD-5A967AE44EE0}" destId="{8C420A35-21B7-4953-BD63-2BAA968A589A}" srcOrd="4" destOrd="0" parTransId="{C872CAE9-EFBE-4D15-AC75-7A644ED48216}" sibTransId="{A8445EE2-BC74-4033-B48A-B32C662FDFDA}"/>
    <dgm:cxn modelId="{E8BCC95C-4FD1-4044-8325-7A23A62E06FF}" type="presOf" srcId="{9C5098D8-9E1B-43BA-8334-A138691ACC73}" destId="{7E6A0E97-FD75-47A6-9455-FA74B5E1312C}" srcOrd="0" destOrd="0" presId="urn:microsoft.com/office/officeart/2005/8/layout/vList2"/>
    <dgm:cxn modelId="{F4ACEC57-4CCA-4CBB-B4A6-4E70519A2D20}" srcId="{732312FC-4F75-4812-A3DD-5A967AE44EE0}" destId="{2D59E80D-AC21-402A-93E4-9024FD03758F}" srcOrd="3" destOrd="0" parTransId="{7794925D-F20C-4302-B03D-202C80A0E661}" sibTransId="{1A772C35-C43B-4DAD-AE64-F2A005287950}"/>
    <dgm:cxn modelId="{E5E0C3AF-A1F8-4D38-9A25-FB554B894F22}" srcId="{732312FC-4F75-4812-A3DD-5A967AE44EE0}" destId="{9C5098D8-9E1B-43BA-8334-A138691ACC73}" srcOrd="2" destOrd="0" parTransId="{91FE87E5-7674-4649-9791-D3869262CCA4}" sibTransId="{DADD67A6-5946-42F0-8C52-DD433522EF44}"/>
    <dgm:cxn modelId="{533C42EA-9549-4059-B326-B8411BF6F277}" type="presOf" srcId="{732312FC-4F75-4812-A3DD-5A967AE44EE0}" destId="{C129E64D-BAE3-4513-97BE-49B5FD36FAD7}" srcOrd="0" destOrd="0" presId="urn:microsoft.com/office/officeart/2005/8/layout/vList2"/>
    <dgm:cxn modelId="{A1D9BB26-4D3F-4661-87C4-853303B1190E}" type="presOf" srcId="{262DA584-3218-45CA-A12F-883CE3B5359D}" destId="{A9622261-7470-4BAB-87A6-27F162158D1E}" srcOrd="0" destOrd="0" presId="urn:microsoft.com/office/officeart/2005/8/layout/vList2"/>
    <dgm:cxn modelId="{B7DAB93A-4DB7-4249-BBE3-9B6AAB4F9844}" srcId="{732312FC-4F75-4812-A3DD-5A967AE44EE0}" destId="{8C88FCF2-6D5D-49A9-9CA9-281DC13F3657}" srcOrd="5" destOrd="0" parTransId="{45536330-61D3-4100-8D1F-8932BCB28E6F}" sibTransId="{39680B6E-D973-4433-B41E-016944830CDF}"/>
    <dgm:cxn modelId="{6331642F-C0B0-433D-9E88-ADFEBE8C0984}" type="presOf" srcId="{BFA00042-6F29-4CCB-9583-E3FF6370AFD0}" destId="{F843DDEE-5C99-409A-9866-1AC68401DBA1}" srcOrd="0" destOrd="0" presId="urn:microsoft.com/office/officeart/2005/8/layout/vList2"/>
    <dgm:cxn modelId="{F418B0F7-58C8-4D83-B930-9E0838437114}" srcId="{732312FC-4F75-4812-A3DD-5A967AE44EE0}" destId="{BFA00042-6F29-4CCB-9583-E3FF6370AFD0}" srcOrd="6" destOrd="0" parTransId="{D7E09C0F-9A43-4B89-B1DB-A8BC8CB306BC}" sibTransId="{4965370B-1031-4B90-80F5-65BB80772217}"/>
    <dgm:cxn modelId="{86F69E29-E363-4851-BDEA-76EF843897F8}" type="presOf" srcId="{2D59E80D-AC21-402A-93E4-9024FD03758F}" destId="{46DAB008-4E64-446C-A21C-EFDE193DEB98}" srcOrd="0" destOrd="0" presId="urn:microsoft.com/office/officeart/2005/8/layout/vList2"/>
    <dgm:cxn modelId="{0D40459E-9DC4-4924-806D-AF817DD3E599}" srcId="{732312FC-4F75-4812-A3DD-5A967AE44EE0}" destId="{635A24A1-AFF2-416B-BE50-27994C5FC446}" srcOrd="1" destOrd="0" parTransId="{043C05CA-AD84-4359-B853-FD7CAB5C243A}" sibTransId="{E87AE33B-BEF0-4463-A61D-82A74E240EA1}"/>
    <dgm:cxn modelId="{D1ADBDB1-487A-479F-ACBE-FF83386A99B2}" type="presOf" srcId="{8C88FCF2-6D5D-49A9-9CA9-281DC13F3657}" destId="{D987367B-586C-4F72-9718-DE401B5E435F}" srcOrd="0" destOrd="0" presId="urn:microsoft.com/office/officeart/2005/8/layout/vList2"/>
    <dgm:cxn modelId="{D54A707B-F356-4C32-832C-E6873F7A4D82}" type="presOf" srcId="{635A24A1-AFF2-416B-BE50-27994C5FC446}" destId="{EE628330-BDD8-4EE0-9897-A948D544764A}" srcOrd="0" destOrd="0" presId="urn:microsoft.com/office/officeart/2005/8/layout/vList2"/>
    <dgm:cxn modelId="{D48B0127-3309-4354-845A-F2E93DD1FF43}" type="presOf" srcId="{8C420A35-21B7-4953-BD63-2BAA968A589A}" destId="{87106D0E-62C1-42D9-B5C7-3EBA7B227BBA}" srcOrd="0" destOrd="0" presId="urn:microsoft.com/office/officeart/2005/8/layout/vList2"/>
    <dgm:cxn modelId="{26EACC37-8ED2-47E3-B688-D8CE99E2138E}" type="presParOf" srcId="{C129E64D-BAE3-4513-97BE-49B5FD36FAD7}" destId="{A9622261-7470-4BAB-87A6-27F162158D1E}" srcOrd="0" destOrd="0" presId="urn:microsoft.com/office/officeart/2005/8/layout/vList2"/>
    <dgm:cxn modelId="{F21109C8-82E3-47D8-BA84-83CB2F58E152}" type="presParOf" srcId="{C129E64D-BAE3-4513-97BE-49B5FD36FAD7}" destId="{63D66AB4-9946-47F5-8815-30CC79EB4E22}" srcOrd="1" destOrd="0" presId="urn:microsoft.com/office/officeart/2005/8/layout/vList2"/>
    <dgm:cxn modelId="{E67F6A3D-5613-4609-9F1A-4A9AE55AAA72}" type="presParOf" srcId="{C129E64D-BAE3-4513-97BE-49B5FD36FAD7}" destId="{EE628330-BDD8-4EE0-9897-A948D544764A}" srcOrd="2" destOrd="0" presId="urn:microsoft.com/office/officeart/2005/8/layout/vList2"/>
    <dgm:cxn modelId="{9E86655D-4F68-44C0-83C8-C991CBF7A8BF}" type="presParOf" srcId="{C129E64D-BAE3-4513-97BE-49B5FD36FAD7}" destId="{B192B60B-10E0-4996-81F1-3782B0DE0108}" srcOrd="3" destOrd="0" presId="urn:microsoft.com/office/officeart/2005/8/layout/vList2"/>
    <dgm:cxn modelId="{CA0D2FC3-8E12-43BE-8BCB-924C062E650C}" type="presParOf" srcId="{C129E64D-BAE3-4513-97BE-49B5FD36FAD7}" destId="{7E6A0E97-FD75-47A6-9455-FA74B5E1312C}" srcOrd="4" destOrd="0" presId="urn:microsoft.com/office/officeart/2005/8/layout/vList2"/>
    <dgm:cxn modelId="{467AF8ED-4783-4CE0-9EBE-12C301AD73CC}" type="presParOf" srcId="{C129E64D-BAE3-4513-97BE-49B5FD36FAD7}" destId="{FC7CC050-4BE3-4C14-AF6F-37F446E30AE1}" srcOrd="5" destOrd="0" presId="urn:microsoft.com/office/officeart/2005/8/layout/vList2"/>
    <dgm:cxn modelId="{46498163-20B9-43B6-827C-726FA8F31805}" type="presParOf" srcId="{C129E64D-BAE3-4513-97BE-49B5FD36FAD7}" destId="{46DAB008-4E64-446C-A21C-EFDE193DEB98}" srcOrd="6" destOrd="0" presId="urn:microsoft.com/office/officeart/2005/8/layout/vList2"/>
    <dgm:cxn modelId="{9CE6CC05-A099-4899-8FA0-6239F62D1CD8}" type="presParOf" srcId="{C129E64D-BAE3-4513-97BE-49B5FD36FAD7}" destId="{8CAED757-70EC-4DDB-A232-27A9389198CB}" srcOrd="7" destOrd="0" presId="urn:microsoft.com/office/officeart/2005/8/layout/vList2"/>
    <dgm:cxn modelId="{B72769C3-5AF5-460D-83F3-B6E98FD6F528}" type="presParOf" srcId="{C129E64D-BAE3-4513-97BE-49B5FD36FAD7}" destId="{87106D0E-62C1-42D9-B5C7-3EBA7B227BBA}" srcOrd="8" destOrd="0" presId="urn:microsoft.com/office/officeart/2005/8/layout/vList2"/>
    <dgm:cxn modelId="{4BE3D95E-1B1E-47D5-B1B9-91FB9F5B19CF}" type="presParOf" srcId="{C129E64D-BAE3-4513-97BE-49B5FD36FAD7}" destId="{49638735-4943-4C52-ABA8-4C152DEACDF8}" srcOrd="9" destOrd="0" presId="urn:microsoft.com/office/officeart/2005/8/layout/vList2"/>
    <dgm:cxn modelId="{B940E070-2C1F-46AD-8671-AD85D4411BEC}" type="presParOf" srcId="{C129E64D-BAE3-4513-97BE-49B5FD36FAD7}" destId="{D987367B-586C-4F72-9718-DE401B5E435F}" srcOrd="10" destOrd="0" presId="urn:microsoft.com/office/officeart/2005/8/layout/vList2"/>
    <dgm:cxn modelId="{9EA83549-61DF-425F-B7A9-8F702E5D976F}" type="presParOf" srcId="{C129E64D-BAE3-4513-97BE-49B5FD36FAD7}" destId="{398DD5E6-3AC4-4289-8B17-7ED9EF4E1D0C}" srcOrd="11" destOrd="0" presId="urn:microsoft.com/office/officeart/2005/8/layout/vList2"/>
    <dgm:cxn modelId="{9AC2D045-8478-4B19-85FE-46875D495E0F}" type="presParOf" srcId="{C129E64D-BAE3-4513-97BE-49B5FD36FAD7}" destId="{F843DDEE-5C99-409A-9866-1AC68401DBA1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7.xml><?xml version="1.0" encoding="utf-8"?>
<dgm:dataModel xmlns:dgm="http://schemas.openxmlformats.org/drawingml/2006/diagram" xmlns:a="http://schemas.openxmlformats.org/drawingml/2006/main">
  <dgm:ptLst>
    <dgm:pt modelId="{DB53AB63-22C0-4980-8542-29B9BA2330FC}" type="doc">
      <dgm:prSet loTypeId="urn:microsoft.com/office/officeart/2005/8/layout/vList2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IN"/>
        </a:p>
      </dgm:t>
    </dgm:pt>
    <dgm:pt modelId="{F8330E56-8EA4-4CEC-811D-14A1C9BB83A8}">
      <dgm:prSet custT="1"/>
      <dgm:spPr/>
      <dgm:t>
        <a:bodyPr/>
        <a:lstStyle/>
        <a:p>
          <a:pPr algn="ctr" rtl="0"/>
          <a:r>
            <a:rPr lang="en-IN" sz="2800" b="1" dirty="0" smtClean="0">
              <a:solidFill>
                <a:schemeClr val="tx1"/>
              </a:solidFill>
            </a:rPr>
            <a:t>RRBs also perform a variety of different functions.</a:t>
          </a:r>
          <a:endParaRPr lang="en-IN" sz="2800" b="1" dirty="0">
            <a:solidFill>
              <a:schemeClr val="tx1"/>
            </a:solidFill>
          </a:endParaRPr>
        </a:p>
      </dgm:t>
    </dgm:pt>
    <dgm:pt modelId="{613F9172-910A-4F03-9B3D-F0FECDDFF0C6}" type="parTrans" cxnId="{092B95E0-08C0-4F91-BDAC-AF1D8039258E}">
      <dgm:prSet/>
      <dgm:spPr/>
      <dgm:t>
        <a:bodyPr/>
        <a:lstStyle/>
        <a:p>
          <a:endParaRPr lang="en-IN"/>
        </a:p>
      </dgm:t>
    </dgm:pt>
    <dgm:pt modelId="{44B86A37-1EF6-4FCE-A4A4-12E1F150D07C}" type="sibTrans" cxnId="{092B95E0-08C0-4F91-BDAC-AF1D8039258E}">
      <dgm:prSet/>
      <dgm:spPr/>
      <dgm:t>
        <a:bodyPr/>
        <a:lstStyle/>
        <a:p>
          <a:endParaRPr lang="en-IN"/>
        </a:p>
      </dgm:t>
    </dgm:pt>
    <dgm:pt modelId="{C3192A1C-EDA7-411B-86C0-9044206C8D3A}">
      <dgm:prSet custT="1"/>
      <dgm:spPr/>
      <dgm:t>
        <a:bodyPr/>
        <a:lstStyle/>
        <a:p>
          <a:pPr algn="just" rtl="0"/>
          <a:r>
            <a:rPr lang="en-IN" sz="2800" dirty="0" smtClean="0">
              <a:solidFill>
                <a:schemeClr val="tx1"/>
              </a:solidFill>
            </a:rPr>
            <a:t>1. Providing banking facilities to rural and semi-urban areas.</a:t>
          </a:r>
          <a:endParaRPr lang="en-IN" sz="2800" dirty="0">
            <a:solidFill>
              <a:schemeClr val="tx1"/>
            </a:solidFill>
          </a:endParaRPr>
        </a:p>
      </dgm:t>
    </dgm:pt>
    <dgm:pt modelId="{4455B812-F21F-4A00-A443-92EEF5C0332B}" type="parTrans" cxnId="{A6F597B9-BDCA-41EF-BFE4-54DD0A416F64}">
      <dgm:prSet/>
      <dgm:spPr/>
      <dgm:t>
        <a:bodyPr/>
        <a:lstStyle/>
        <a:p>
          <a:endParaRPr lang="en-IN"/>
        </a:p>
      </dgm:t>
    </dgm:pt>
    <dgm:pt modelId="{C191CCBF-BF95-4878-9794-E9D724A88544}" type="sibTrans" cxnId="{A6F597B9-BDCA-41EF-BFE4-54DD0A416F64}">
      <dgm:prSet/>
      <dgm:spPr/>
      <dgm:t>
        <a:bodyPr/>
        <a:lstStyle/>
        <a:p>
          <a:endParaRPr lang="en-IN"/>
        </a:p>
      </dgm:t>
    </dgm:pt>
    <dgm:pt modelId="{FB0C7A98-450F-4E63-B6B0-2779A709744D}">
      <dgm:prSet custT="1"/>
      <dgm:spPr/>
      <dgm:t>
        <a:bodyPr/>
        <a:lstStyle/>
        <a:p>
          <a:pPr algn="just" rtl="0"/>
          <a:r>
            <a:rPr lang="en-IN" sz="2800" dirty="0" smtClean="0">
              <a:solidFill>
                <a:schemeClr val="tx1"/>
              </a:solidFill>
            </a:rPr>
            <a:t>2. Carrying out government operations like disbursement of wages of MGNREGA workers, distribution of pensions etc.</a:t>
          </a:r>
          <a:endParaRPr lang="en-IN" sz="2800" dirty="0">
            <a:solidFill>
              <a:schemeClr val="tx1"/>
            </a:solidFill>
          </a:endParaRPr>
        </a:p>
      </dgm:t>
    </dgm:pt>
    <dgm:pt modelId="{E879039F-85C3-4DD2-BF58-8B26CAA4C200}" type="parTrans" cxnId="{01014866-8644-4514-AD84-A3F128FF2130}">
      <dgm:prSet/>
      <dgm:spPr/>
      <dgm:t>
        <a:bodyPr/>
        <a:lstStyle/>
        <a:p>
          <a:endParaRPr lang="en-IN"/>
        </a:p>
      </dgm:t>
    </dgm:pt>
    <dgm:pt modelId="{A59F345F-BA9F-4E36-9CBC-3E8502A27FAD}" type="sibTrans" cxnId="{01014866-8644-4514-AD84-A3F128FF2130}">
      <dgm:prSet/>
      <dgm:spPr/>
      <dgm:t>
        <a:bodyPr/>
        <a:lstStyle/>
        <a:p>
          <a:endParaRPr lang="en-IN"/>
        </a:p>
      </dgm:t>
    </dgm:pt>
    <dgm:pt modelId="{BC19DF4E-3B42-4608-BCB1-1B0A9800DF81}">
      <dgm:prSet custT="1"/>
      <dgm:spPr/>
      <dgm:t>
        <a:bodyPr/>
        <a:lstStyle/>
        <a:p>
          <a:pPr algn="just" rtl="0"/>
          <a:r>
            <a:rPr lang="en-IN" sz="2800" dirty="0" smtClean="0">
              <a:solidFill>
                <a:schemeClr val="tx1"/>
              </a:solidFill>
            </a:rPr>
            <a:t>3. Providing Para-Banking facilities like locker facilities, debit and credit cards, mobile banking, internet banking , UPI etc.</a:t>
          </a:r>
          <a:endParaRPr lang="en-IN" sz="2800" dirty="0">
            <a:solidFill>
              <a:schemeClr val="tx1"/>
            </a:solidFill>
          </a:endParaRPr>
        </a:p>
      </dgm:t>
    </dgm:pt>
    <dgm:pt modelId="{AB2A754E-0B1D-4918-BA4A-E525504C7DCF}" type="parTrans" cxnId="{CDD3815A-96E6-4406-BC37-075D0E9DE77D}">
      <dgm:prSet/>
      <dgm:spPr/>
      <dgm:t>
        <a:bodyPr/>
        <a:lstStyle/>
        <a:p>
          <a:endParaRPr lang="en-IN"/>
        </a:p>
      </dgm:t>
    </dgm:pt>
    <dgm:pt modelId="{8DF4174F-7A73-43FB-B323-03A748FF0D8F}" type="sibTrans" cxnId="{CDD3815A-96E6-4406-BC37-075D0E9DE77D}">
      <dgm:prSet/>
      <dgm:spPr/>
      <dgm:t>
        <a:bodyPr/>
        <a:lstStyle/>
        <a:p>
          <a:endParaRPr lang="en-IN"/>
        </a:p>
      </dgm:t>
    </dgm:pt>
    <dgm:pt modelId="{28255CB5-6596-4D78-B4F6-64BD48E72383}">
      <dgm:prSet custT="1"/>
      <dgm:spPr/>
      <dgm:t>
        <a:bodyPr/>
        <a:lstStyle/>
        <a:p>
          <a:pPr algn="just" rtl="0"/>
          <a:r>
            <a:rPr lang="en-IN" sz="2800" dirty="0" smtClean="0">
              <a:solidFill>
                <a:schemeClr val="tx1"/>
              </a:solidFill>
            </a:rPr>
            <a:t>4. Small financial banks.</a:t>
          </a:r>
          <a:endParaRPr lang="en-IN" sz="2800" dirty="0">
            <a:solidFill>
              <a:schemeClr val="tx1"/>
            </a:solidFill>
          </a:endParaRPr>
        </a:p>
      </dgm:t>
    </dgm:pt>
    <dgm:pt modelId="{C8D2C547-9DF1-4AAE-819B-4DFBEFB53AE0}" type="parTrans" cxnId="{48B9BF54-B33F-4D3D-BC60-EFAB69FC9625}">
      <dgm:prSet/>
      <dgm:spPr/>
      <dgm:t>
        <a:bodyPr/>
        <a:lstStyle/>
        <a:p>
          <a:endParaRPr lang="en-IN"/>
        </a:p>
      </dgm:t>
    </dgm:pt>
    <dgm:pt modelId="{312B255A-F695-449B-8619-A25646633189}" type="sibTrans" cxnId="{48B9BF54-B33F-4D3D-BC60-EFAB69FC9625}">
      <dgm:prSet/>
      <dgm:spPr/>
      <dgm:t>
        <a:bodyPr/>
        <a:lstStyle/>
        <a:p>
          <a:endParaRPr lang="en-IN"/>
        </a:p>
      </dgm:t>
    </dgm:pt>
    <dgm:pt modelId="{51B41A65-EB72-4E17-9656-4FB7F488792C}" type="pres">
      <dgm:prSet presAssocID="{DB53AB63-22C0-4980-8542-29B9BA2330F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A46D9B81-CCEA-4787-9AC6-1C96F5B1AA1F}" type="pres">
      <dgm:prSet presAssocID="{F8330E56-8EA4-4CEC-811D-14A1C9BB83A8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F5A2E34-CFED-438F-9196-9AF33F51774B}" type="pres">
      <dgm:prSet presAssocID="{44B86A37-1EF6-4FCE-A4A4-12E1F150D07C}" presName="spacer" presStyleCnt="0"/>
      <dgm:spPr/>
    </dgm:pt>
    <dgm:pt modelId="{8DA45147-673D-4B6F-8E58-25004009A9DB}" type="pres">
      <dgm:prSet presAssocID="{C3192A1C-EDA7-411B-86C0-9044206C8D3A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B82D1B3-AC4E-4E7F-8ED1-DD3BDC9D0322}" type="pres">
      <dgm:prSet presAssocID="{C191CCBF-BF95-4878-9794-E9D724A88544}" presName="spacer" presStyleCnt="0"/>
      <dgm:spPr/>
    </dgm:pt>
    <dgm:pt modelId="{11AAB867-16C4-47D0-8851-7BA1E95F9981}" type="pres">
      <dgm:prSet presAssocID="{FB0C7A98-450F-4E63-B6B0-2779A709744D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AA7E489-3814-406E-9875-D6B609ECDBA9}" type="pres">
      <dgm:prSet presAssocID="{A59F345F-BA9F-4E36-9CBC-3E8502A27FAD}" presName="spacer" presStyleCnt="0"/>
      <dgm:spPr/>
    </dgm:pt>
    <dgm:pt modelId="{0627BBBC-B5F3-41F7-A975-0C784FE1B122}" type="pres">
      <dgm:prSet presAssocID="{BC19DF4E-3B42-4608-BCB1-1B0A9800DF8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523D240-75D4-433B-94EE-D705533FEE51}" type="pres">
      <dgm:prSet presAssocID="{8DF4174F-7A73-43FB-B323-03A748FF0D8F}" presName="spacer" presStyleCnt="0"/>
      <dgm:spPr/>
    </dgm:pt>
    <dgm:pt modelId="{BFD7F2C9-F03F-4820-9DE8-0597400C7562}" type="pres">
      <dgm:prSet presAssocID="{28255CB5-6596-4D78-B4F6-64BD48E7238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87AAA484-F704-45B5-A4B4-83090A88DC2E}" type="presOf" srcId="{C3192A1C-EDA7-411B-86C0-9044206C8D3A}" destId="{8DA45147-673D-4B6F-8E58-25004009A9DB}" srcOrd="0" destOrd="0" presId="urn:microsoft.com/office/officeart/2005/8/layout/vList2"/>
    <dgm:cxn modelId="{CAB55789-9EED-4E6B-90E2-F3F139DCA9AA}" type="presOf" srcId="{DB53AB63-22C0-4980-8542-29B9BA2330FC}" destId="{51B41A65-EB72-4E17-9656-4FB7F488792C}" srcOrd="0" destOrd="0" presId="urn:microsoft.com/office/officeart/2005/8/layout/vList2"/>
    <dgm:cxn modelId="{75E7D35E-CD77-4319-962E-3D8A35AEAEC4}" type="presOf" srcId="{BC19DF4E-3B42-4608-BCB1-1B0A9800DF81}" destId="{0627BBBC-B5F3-41F7-A975-0C784FE1B122}" srcOrd="0" destOrd="0" presId="urn:microsoft.com/office/officeart/2005/8/layout/vList2"/>
    <dgm:cxn modelId="{01014866-8644-4514-AD84-A3F128FF2130}" srcId="{DB53AB63-22C0-4980-8542-29B9BA2330FC}" destId="{FB0C7A98-450F-4E63-B6B0-2779A709744D}" srcOrd="2" destOrd="0" parTransId="{E879039F-85C3-4DD2-BF58-8B26CAA4C200}" sibTransId="{A59F345F-BA9F-4E36-9CBC-3E8502A27FAD}"/>
    <dgm:cxn modelId="{48B9BF54-B33F-4D3D-BC60-EFAB69FC9625}" srcId="{DB53AB63-22C0-4980-8542-29B9BA2330FC}" destId="{28255CB5-6596-4D78-B4F6-64BD48E72383}" srcOrd="4" destOrd="0" parTransId="{C8D2C547-9DF1-4AAE-819B-4DFBEFB53AE0}" sibTransId="{312B255A-F695-449B-8619-A25646633189}"/>
    <dgm:cxn modelId="{A6F597B9-BDCA-41EF-BFE4-54DD0A416F64}" srcId="{DB53AB63-22C0-4980-8542-29B9BA2330FC}" destId="{C3192A1C-EDA7-411B-86C0-9044206C8D3A}" srcOrd="1" destOrd="0" parTransId="{4455B812-F21F-4A00-A443-92EEF5C0332B}" sibTransId="{C191CCBF-BF95-4878-9794-E9D724A88544}"/>
    <dgm:cxn modelId="{95947989-7F88-4279-9891-470A42C1C019}" type="presOf" srcId="{28255CB5-6596-4D78-B4F6-64BD48E72383}" destId="{BFD7F2C9-F03F-4820-9DE8-0597400C7562}" srcOrd="0" destOrd="0" presId="urn:microsoft.com/office/officeart/2005/8/layout/vList2"/>
    <dgm:cxn modelId="{092B95E0-08C0-4F91-BDAC-AF1D8039258E}" srcId="{DB53AB63-22C0-4980-8542-29B9BA2330FC}" destId="{F8330E56-8EA4-4CEC-811D-14A1C9BB83A8}" srcOrd="0" destOrd="0" parTransId="{613F9172-910A-4F03-9B3D-F0FECDDFF0C6}" sibTransId="{44B86A37-1EF6-4FCE-A4A4-12E1F150D07C}"/>
    <dgm:cxn modelId="{FC7AD940-AB82-4F8A-AE3E-67D37B8ABDF5}" type="presOf" srcId="{F8330E56-8EA4-4CEC-811D-14A1C9BB83A8}" destId="{A46D9B81-CCEA-4787-9AC6-1C96F5B1AA1F}" srcOrd="0" destOrd="0" presId="urn:microsoft.com/office/officeart/2005/8/layout/vList2"/>
    <dgm:cxn modelId="{402F6293-F4B1-4BD8-870D-9867462B820A}" type="presOf" srcId="{FB0C7A98-450F-4E63-B6B0-2779A709744D}" destId="{11AAB867-16C4-47D0-8851-7BA1E95F9981}" srcOrd="0" destOrd="0" presId="urn:microsoft.com/office/officeart/2005/8/layout/vList2"/>
    <dgm:cxn modelId="{CDD3815A-96E6-4406-BC37-075D0E9DE77D}" srcId="{DB53AB63-22C0-4980-8542-29B9BA2330FC}" destId="{BC19DF4E-3B42-4608-BCB1-1B0A9800DF81}" srcOrd="3" destOrd="0" parTransId="{AB2A754E-0B1D-4918-BA4A-E525504C7DCF}" sibTransId="{8DF4174F-7A73-43FB-B323-03A748FF0D8F}"/>
    <dgm:cxn modelId="{1B6CBE23-E91A-4D91-BF9D-9E4650405BCD}" type="presParOf" srcId="{51B41A65-EB72-4E17-9656-4FB7F488792C}" destId="{A46D9B81-CCEA-4787-9AC6-1C96F5B1AA1F}" srcOrd="0" destOrd="0" presId="urn:microsoft.com/office/officeart/2005/8/layout/vList2"/>
    <dgm:cxn modelId="{8850DE76-7756-4C71-8223-7E9E434BB57D}" type="presParOf" srcId="{51B41A65-EB72-4E17-9656-4FB7F488792C}" destId="{6F5A2E34-CFED-438F-9196-9AF33F51774B}" srcOrd="1" destOrd="0" presId="urn:microsoft.com/office/officeart/2005/8/layout/vList2"/>
    <dgm:cxn modelId="{5B5364C7-1014-479C-9A2D-243C604A4A75}" type="presParOf" srcId="{51B41A65-EB72-4E17-9656-4FB7F488792C}" destId="{8DA45147-673D-4B6F-8E58-25004009A9DB}" srcOrd="2" destOrd="0" presId="urn:microsoft.com/office/officeart/2005/8/layout/vList2"/>
    <dgm:cxn modelId="{D647C874-5138-4D39-BC7F-468DA5D558D9}" type="presParOf" srcId="{51B41A65-EB72-4E17-9656-4FB7F488792C}" destId="{1B82D1B3-AC4E-4E7F-8ED1-DD3BDC9D0322}" srcOrd="3" destOrd="0" presId="urn:microsoft.com/office/officeart/2005/8/layout/vList2"/>
    <dgm:cxn modelId="{7792B540-E584-4FB0-84B2-89082A337C9E}" type="presParOf" srcId="{51B41A65-EB72-4E17-9656-4FB7F488792C}" destId="{11AAB867-16C4-47D0-8851-7BA1E95F9981}" srcOrd="4" destOrd="0" presId="urn:microsoft.com/office/officeart/2005/8/layout/vList2"/>
    <dgm:cxn modelId="{4C6C1D55-2198-4B73-8C18-C7512F67D396}" type="presParOf" srcId="{51B41A65-EB72-4E17-9656-4FB7F488792C}" destId="{5AA7E489-3814-406E-9875-D6B609ECDBA9}" srcOrd="5" destOrd="0" presId="urn:microsoft.com/office/officeart/2005/8/layout/vList2"/>
    <dgm:cxn modelId="{B33045A1-7EE1-43BE-9637-C04FC5727D92}" type="presParOf" srcId="{51B41A65-EB72-4E17-9656-4FB7F488792C}" destId="{0627BBBC-B5F3-41F7-A975-0C784FE1B122}" srcOrd="6" destOrd="0" presId="urn:microsoft.com/office/officeart/2005/8/layout/vList2"/>
    <dgm:cxn modelId="{35B4D6B7-0767-45D2-848C-F9A3D3DD7C96}" type="presParOf" srcId="{51B41A65-EB72-4E17-9656-4FB7F488792C}" destId="{C523D240-75D4-433B-94EE-D705533FEE51}" srcOrd="7" destOrd="0" presId="urn:microsoft.com/office/officeart/2005/8/layout/vList2"/>
    <dgm:cxn modelId="{4AA9451E-2399-48D7-86CA-C92A327B175A}" type="presParOf" srcId="{51B41A65-EB72-4E17-9656-4FB7F488792C}" destId="{BFD7F2C9-F03F-4820-9DE8-0597400C756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8.xml><?xml version="1.0" encoding="utf-8"?>
<dgm:dataModel xmlns:dgm="http://schemas.openxmlformats.org/drawingml/2006/diagram" xmlns:a="http://schemas.openxmlformats.org/drawingml/2006/main">
  <dgm:ptLst>
    <dgm:pt modelId="{360D183B-482E-49AB-B648-59ACF14341E9}" type="doc">
      <dgm:prSet loTypeId="urn:microsoft.com/office/officeart/2005/8/layout/vList2" loCatId="list" qsTypeId="urn:microsoft.com/office/officeart/2005/8/quickstyle/simple1" qsCatId="simple" csTypeId="urn:microsoft.com/office/officeart/2005/8/colors/accent1_4" csCatId="accent1"/>
      <dgm:spPr/>
      <dgm:t>
        <a:bodyPr/>
        <a:lstStyle/>
        <a:p>
          <a:endParaRPr lang="en-IN"/>
        </a:p>
      </dgm:t>
    </dgm:pt>
    <dgm:pt modelId="{FCCACECF-35E1-4D0A-9985-1DBE6F497FE8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70% Indian resides in Village. </a:t>
          </a:r>
          <a:endParaRPr lang="en-IN" dirty="0">
            <a:solidFill>
              <a:schemeClr val="tx1"/>
            </a:solidFill>
          </a:endParaRPr>
        </a:p>
      </dgm:t>
    </dgm:pt>
    <dgm:pt modelId="{21920356-F6DF-41AD-8129-0CAD06BCF740}" type="parTrans" cxnId="{3B8E730E-B728-4B33-BF26-B5B2E5693019}">
      <dgm:prSet/>
      <dgm:spPr/>
      <dgm:t>
        <a:bodyPr/>
        <a:lstStyle/>
        <a:p>
          <a:endParaRPr lang="en-IN"/>
        </a:p>
      </dgm:t>
    </dgm:pt>
    <dgm:pt modelId="{9A7A5908-B641-427A-8B48-54FFCA0E15A8}" type="sibTrans" cxnId="{3B8E730E-B728-4B33-BF26-B5B2E5693019}">
      <dgm:prSet/>
      <dgm:spPr/>
      <dgm:t>
        <a:bodyPr/>
        <a:lstStyle/>
        <a:p>
          <a:endParaRPr lang="en-IN"/>
        </a:p>
      </dgm:t>
    </dgm:pt>
    <dgm:pt modelId="{AD84869A-E7E3-4ECD-B794-FF461979C6B6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Agriculture is primary activity.</a:t>
          </a:r>
          <a:endParaRPr lang="en-IN" dirty="0">
            <a:solidFill>
              <a:schemeClr val="tx1"/>
            </a:solidFill>
          </a:endParaRPr>
        </a:p>
      </dgm:t>
    </dgm:pt>
    <dgm:pt modelId="{E4C8EB82-5AA8-45A0-A8EA-7D8609AEBEAA}" type="parTrans" cxnId="{0CCD2D46-00B4-4938-A2C1-0D9A00A79EBD}">
      <dgm:prSet/>
      <dgm:spPr/>
      <dgm:t>
        <a:bodyPr/>
        <a:lstStyle/>
        <a:p>
          <a:endParaRPr lang="en-IN"/>
        </a:p>
      </dgm:t>
    </dgm:pt>
    <dgm:pt modelId="{340D1BFD-C9CA-47EC-96E4-68C16C1448FB}" type="sibTrans" cxnId="{0CCD2D46-00B4-4938-A2C1-0D9A00A79EBD}">
      <dgm:prSet/>
      <dgm:spPr/>
      <dgm:t>
        <a:bodyPr/>
        <a:lstStyle/>
        <a:p>
          <a:endParaRPr lang="en-IN"/>
        </a:p>
      </dgm:t>
    </dgm:pt>
    <dgm:pt modelId="{3643EB42-8526-49FD-B653-017A6875C992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Rural Economy : 50% GDP Contributor. </a:t>
          </a:r>
          <a:endParaRPr lang="en-IN" dirty="0">
            <a:solidFill>
              <a:schemeClr val="tx1"/>
            </a:solidFill>
          </a:endParaRPr>
        </a:p>
      </dgm:t>
    </dgm:pt>
    <dgm:pt modelId="{1E69AC55-AF71-4B16-B7E1-FBFF4021B469}" type="parTrans" cxnId="{12572944-7369-4276-BCA6-A7B947E6AC88}">
      <dgm:prSet/>
      <dgm:spPr/>
      <dgm:t>
        <a:bodyPr/>
        <a:lstStyle/>
        <a:p>
          <a:endParaRPr lang="en-IN"/>
        </a:p>
      </dgm:t>
    </dgm:pt>
    <dgm:pt modelId="{39B4121D-4B71-4CEF-9CCE-2352605F4684}" type="sibTrans" cxnId="{12572944-7369-4276-BCA6-A7B947E6AC88}">
      <dgm:prSet/>
      <dgm:spPr/>
      <dgm:t>
        <a:bodyPr/>
        <a:lstStyle/>
        <a:p>
          <a:endParaRPr lang="en-IN"/>
        </a:p>
      </dgm:t>
    </dgm:pt>
    <dgm:pt modelId="{691CEA2E-B601-461B-B75D-EAA521463BB3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Lots of scope for Rural banking &amp; Financial Inclusion.</a:t>
          </a:r>
          <a:endParaRPr lang="en-IN" dirty="0">
            <a:solidFill>
              <a:schemeClr val="tx1"/>
            </a:solidFill>
          </a:endParaRPr>
        </a:p>
      </dgm:t>
    </dgm:pt>
    <dgm:pt modelId="{9F44ACEA-6071-4579-ADD4-AB6789029D51}" type="parTrans" cxnId="{96D1021C-A9B1-44DB-8300-852F7328844A}">
      <dgm:prSet/>
      <dgm:spPr/>
      <dgm:t>
        <a:bodyPr/>
        <a:lstStyle/>
        <a:p>
          <a:endParaRPr lang="en-IN"/>
        </a:p>
      </dgm:t>
    </dgm:pt>
    <dgm:pt modelId="{31B01221-0729-4816-A153-9B0B56FBAA9A}" type="sibTrans" cxnId="{96D1021C-A9B1-44DB-8300-852F7328844A}">
      <dgm:prSet/>
      <dgm:spPr/>
      <dgm:t>
        <a:bodyPr/>
        <a:lstStyle/>
        <a:p>
          <a:endParaRPr lang="en-IN"/>
        </a:p>
      </dgm:t>
    </dgm:pt>
    <dgm:pt modelId="{A9249429-06C7-49BC-AEE8-F817BC893E08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Reducing dependence on Informal Sources.</a:t>
          </a:r>
          <a:endParaRPr lang="en-IN" dirty="0">
            <a:solidFill>
              <a:schemeClr val="tx1"/>
            </a:solidFill>
          </a:endParaRPr>
        </a:p>
      </dgm:t>
    </dgm:pt>
    <dgm:pt modelId="{BB886B45-4FC6-47C5-889A-76B135618D14}" type="parTrans" cxnId="{551E2930-1B7F-4ABB-A7E8-AC19CF43D9AC}">
      <dgm:prSet/>
      <dgm:spPr/>
      <dgm:t>
        <a:bodyPr/>
        <a:lstStyle/>
        <a:p>
          <a:endParaRPr lang="en-IN"/>
        </a:p>
      </dgm:t>
    </dgm:pt>
    <dgm:pt modelId="{31F60919-8D17-4FA9-958A-A16CB51897AA}" type="sibTrans" cxnId="{551E2930-1B7F-4ABB-A7E8-AC19CF43D9AC}">
      <dgm:prSet/>
      <dgm:spPr/>
      <dgm:t>
        <a:bodyPr/>
        <a:lstStyle/>
        <a:p>
          <a:endParaRPr lang="en-IN"/>
        </a:p>
      </dgm:t>
    </dgm:pt>
    <dgm:pt modelId="{16984261-7A55-4C18-AADE-A7A07750D1A0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Self Help Groups, Micro Finance.</a:t>
          </a:r>
          <a:endParaRPr lang="en-IN" dirty="0">
            <a:solidFill>
              <a:schemeClr val="tx1"/>
            </a:solidFill>
          </a:endParaRPr>
        </a:p>
      </dgm:t>
    </dgm:pt>
    <dgm:pt modelId="{7FE73425-A9EB-4A47-8528-0D9899855662}" type="parTrans" cxnId="{CDAD7474-0156-4771-84BE-8324743C8892}">
      <dgm:prSet/>
      <dgm:spPr/>
      <dgm:t>
        <a:bodyPr/>
        <a:lstStyle/>
        <a:p>
          <a:endParaRPr lang="en-IN"/>
        </a:p>
      </dgm:t>
    </dgm:pt>
    <dgm:pt modelId="{6EEA0761-FF82-443B-A7DB-27822C6EA2E5}" type="sibTrans" cxnId="{CDAD7474-0156-4771-84BE-8324743C8892}">
      <dgm:prSet/>
      <dgm:spPr/>
      <dgm:t>
        <a:bodyPr/>
        <a:lstStyle/>
        <a:p>
          <a:endParaRPr lang="en-IN"/>
        </a:p>
      </dgm:t>
    </dgm:pt>
    <dgm:pt modelId="{A415513B-25DD-4212-B215-55932874A678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“Banking with Poor.”</a:t>
          </a:r>
          <a:endParaRPr lang="en-IN" dirty="0">
            <a:solidFill>
              <a:schemeClr val="tx1"/>
            </a:solidFill>
          </a:endParaRPr>
        </a:p>
      </dgm:t>
    </dgm:pt>
    <dgm:pt modelId="{2CDE854E-B123-43B6-949D-8E2E26EEE75D}" type="parTrans" cxnId="{F3AAECD2-CA1A-4DD4-AE07-C16E7B0A9FF1}">
      <dgm:prSet/>
      <dgm:spPr/>
      <dgm:t>
        <a:bodyPr/>
        <a:lstStyle/>
        <a:p>
          <a:endParaRPr lang="en-IN"/>
        </a:p>
      </dgm:t>
    </dgm:pt>
    <dgm:pt modelId="{6A639EA1-0817-4150-BBA0-7D553F30C320}" type="sibTrans" cxnId="{F3AAECD2-CA1A-4DD4-AE07-C16E7B0A9FF1}">
      <dgm:prSet/>
      <dgm:spPr/>
      <dgm:t>
        <a:bodyPr/>
        <a:lstStyle/>
        <a:p>
          <a:endParaRPr lang="en-IN"/>
        </a:p>
      </dgm:t>
    </dgm:pt>
    <dgm:pt modelId="{B9DED012-3EAF-4679-8B69-FD591FFE03BC}" type="pres">
      <dgm:prSet presAssocID="{360D183B-482E-49AB-B648-59ACF14341E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D94F2B15-4208-4DBF-A814-52A7AD86A47E}" type="pres">
      <dgm:prSet presAssocID="{FCCACECF-35E1-4D0A-9985-1DBE6F497FE8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D404F11-6C52-4A20-9F5C-DB8E349516BE}" type="pres">
      <dgm:prSet presAssocID="{9A7A5908-B641-427A-8B48-54FFCA0E15A8}" presName="spacer" presStyleCnt="0"/>
      <dgm:spPr/>
    </dgm:pt>
    <dgm:pt modelId="{1F2F0225-0A7B-4ACE-8E00-E8D7FE49F70D}" type="pres">
      <dgm:prSet presAssocID="{AD84869A-E7E3-4ECD-B794-FF461979C6B6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FC30274-D619-4823-B51E-127BAAB91FE3}" type="pres">
      <dgm:prSet presAssocID="{340D1BFD-C9CA-47EC-96E4-68C16C1448FB}" presName="spacer" presStyleCnt="0"/>
      <dgm:spPr/>
    </dgm:pt>
    <dgm:pt modelId="{63250324-2015-4284-A2A5-2DDF3E447435}" type="pres">
      <dgm:prSet presAssocID="{3643EB42-8526-49FD-B653-017A6875C992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9EF7214-F5A9-4F2A-8622-17EC13B91C88}" type="pres">
      <dgm:prSet presAssocID="{39B4121D-4B71-4CEF-9CCE-2352605F4684}" presName="spacer" presStyleCnt="0"/>
      <dgm:spPr/>
    </dgm:pt>
    <dgm:pt modelId="{7CBE70AF-155E-4093-8C58-B45F9353F377}" type="pres">
      <dgm:prSet presAssocID="{691CEA2E-B601-461B-B75D-EAA521463BB3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04B3EB5-FFCE-4960-9B4C-E61778B9642E}" type="pres">
      <dgm:prSet presAssocID="{31B01221-0729-4816-A153-9B0B56FBAA9A}" presName="spacer" presStyleCnt="0"/>
      <dgm:spPr/>
    </dgm:pt>
    <dgm:pt modelId="{A5BC1AE9-2830-4F06-B430-3D514D8F4CFD}" type="pres">
      <dgm:prSet presAssocID="{A9249429-06C7-49BC-AEE8-F817BC893E08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6FBD144-CC6A-4A43-8020-1089EA8DC3BC}" type="pres">
      <dgm:prSet presAssocID="{31F60919-8D17-4FA9-958A-A16CB51897AA}" presName="spacer" presStyleCnt="0"/>
      <dgm:spPr/>
    </dgm:pt>
    <dgm:pt modelId="{02F7AF4F-C3AF-4120-BE9E-252048FADA95}" type="pres">
      <dgm:prSet presAssocID="{16984261-7A55-4C18-AADE-A7A07750D1A0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32E2CBE-8551-4AC6-AB04-3AF2E676764B}" type="pres">
      <dgm:prSet presAssocID="{6EEA0761-FF82-443B-A7DB-27822C6EA2E5}" presName="spacer" presStyleCnt="0"/>
      <dgm:spPr/>
    </dgm:pt>
    <dgm:pt modelId="{7DC422B0-D6C0-4F41-A0A7-1FCECD78CD5E}" type="pres">
      <dgm:prSet presAssocID="{A415513B-25DD-4212-B215-55932874A678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CDAD7474-0156-4771-84BE-8324743C8892}" srcId="{360D183B-482E-49AB-B648-59ACF14341E9}" destId="{16984261-7A55-4C18-AADE-A7A07750D1A0}" srcOrd="5" destOrd="0" parTransId="{7FE73425-A9EB-4A47-8528-0D9899855662}" sibTransId="{6EEA0761-FF82-443B-A7DB-27822C6EA2E5}"/>
    <dgm:cxn modelId="{E42DE3F5-399D-4ACE-AF59-7C5BBF5C3D20}" type="presOf" srcId="{FCCACECF-35E1-4D0A-9985-1DBE6F497FE8}" destId="{D94F2B15-4208-4DBF-A814-52A7AD86A47E}" srcOrd="0" destOrd="0" presId="urn:microsoft.com/office/officeart/2005/8/layout/vList2"/>
    <dgm:cxn modelId="{F3AAECD2-CA1A-4DD4-AE07-C16E7B0A9FF1}" srcId="{360D183B-482E-49AB-B648-59ACF14341E9}" destId="{A415513B-25DD-4212-B215-55932874A678}" srcOrd="6" destOrd="0" parTransId="{2CDE854E-B123-43B6-949D-8E2E26EEE75D}" sibTransId="{6A639EA1-0817-4150-BBA0-7D553F30C320}"/>
    <dgm:cxn modelId="{C59BF41F-3161-4276-A01D-4CA0E21794AA}" type="presOf" srcId="{3643EB42-8526-49FD-B653-017A6875C992}" destId="{63250324-2015-4284-A2A5-2DDF3E447435}" srcOrd="0" destOrd="0" presId="urn:microsoft.com/office/officeart/2005/8/layout/vList2"/>
    <dgm:cxn modelId="{62AC642F-9AC3-484C-9DA6-3144B1247FCD}" type="presOf" srcId="{AD84869A-E7E3-4ECD-B794-FF461979C6B6}" destId="{1F2F0225-0A7B-4ACE-8E00-E8D7FE49F70D}" srcOrd="0" destOrd="0" presId="urn:microsoft.com/office/officeart/2005/8/layout/vList2"/>
    <dgm:cxn modelId="{0CCD2D46-00B4-4938-A2C1-0D9A00A79EBD}" srcId="{360D183B-482E-49AB-B648-59ACF14341E9}" destId="{AD84869A-E7E3-4ECD-B794-FF461979C6B6}" srcOrd="1" destOrd="0" parTransId="{E4C8EB82-5AA8-45A0-A8EA-7D8609AEBEAA}" sibTransId="{340D1BFD-C9CA-47EC-96E4-68C16C1448FB}"/>
    <dgm:cxn modelId="{202FD562-897B-4FA9-B85D-3CC8E69C19A4}" type="presOf" srcId="{16984261-7A55-4C18-AADE-A7A07750D1A0}" destId="{02F7AF4F-C3AF-4120-BE9E-252048FADA95}" srcOrd="0" destOrd="0" presId="urn:microsoft.com/office/officeart/2005/8/layout/vList2"/>
    <dgm:cxn modelId="{96D1021C-A9B1-44DB-8300-852F7328844A}" srcId="{360D183B-482E-49AB-B648-59ACF14341E9}" destId="{691CEA2E-B601-461B-B75D-EAA521463BB3}" srcOrd="3" destOrd="0" parTransId="{9F44ACEA-6071-4579-ADD4-AB6789029D51}" sibTransId="{31B01221-0729-4816-A153-9B0B56FBAA9A}"/>
    <dgm:cxn modelId="{551E2930-1B7F-4ABB-A7E8-AC19CF43D9AC}" srcId="{360D183B-482E-49AB-B648-59ACF14341E9}" destId="{A9249429-06C7-49BC-AEE8-F817BC893E08}" srcOrd="4" destOrd="0" parTransId="{BB886B45-4FC6-47C5-889A-76B135618D14}" sibTransId="{31F60919-8D17-4FA9-958A-A16CB51897AA}"/>
    <dgm:cxn modelId="{F3993F5D-6052-445A-A630-610CB4DE05CB}" type="presOf" srcId="{691CEA2E-B601-461B-B75D-EAA521463BB3}" destId="{7CBE70AF-155E-4093-8C58-B45F9353F377}" srcOrd="0" destOrd="0" presId="urn:microsoft.com/office/officeart/2005/8/layout/vList2"/>
    <dgm:cxn modelId="{4759E0FF-B22A-40F0-BFFD-F6241E7157A3}" type="presOf" srcId="{A9249429-06C7-49BC-AEE8-F817BC893E08}" destId="{A5BC1AE9-2830-4F06-B430-3D514D8F4CFD}" srcOrd="0" destOrd="0" presId="urn:microsoft.com/office/officeart/2005/8/layout/vList2"/>
    <dgm:cxn modelId="{3B8E730E-B728-4B33-BF26-B5B2E5693019}" srcId="{360D183B-482E-49AB-B648-59ACF14341E9}" destId="{FCCACECF-35E1-4D0A-9985-1DBE6F497FE8}" srcOrd="0" destOrd="0" parTransId="{21920356-F6DF-41AD-8129-0CAD06BCF740}" sibTransId="{9A7A5908-B641-427A-8B48-54FFCA0E15A8}"/>
    <dgm:cxn modelId="{C16950A2-3187-42D9-9703-7B774A8C3641}" type="presOf" srcId="{360D183B-482E-49AB-B648-59ACF14341E9}" destId="{B9DED012-3EAF-4679-8B69-FD591FFE03BC}" srcOrd="0" destOrd="0" presId="urn:microsoft.com/office/officeart/2005/8/layout/vList2"/>
    <dgm:cxn modelId="{12572944-7369-4276-BCA6-A7B947E6AC88}" srcId="{360D183B-482E-49AB-B648-59ACF14341E9}" destId="{3643EB42-8526-49FD-B653-017A6875C992}" srcOrd="2" destOrd="0" parTransId="{1E69AC55-AF71-4B16-B7E1-FBFF4021B469}" sibTransId="{39B4121D-4B71-4CEF-9CCE-2352605F4684}"/>
    <dgm:cxn modelId="{7C534F73-F2D6-406D-AE79-7B73A4B70C2D}" type="presOf" srcId="{A415513B-25DD-4212-B215-55932874A678}" destId="{7DC422B0-D6C0-4F41-A0A7-1FCECD78CD5E}" srcOrd="0" destOrd="0" presId="urn:microsoft.com/office/officeart/2005/8/layout/vList2"/>
    <dgm:cxn modelId="{564F3C43-89B1-423F-8CA8-82685BC911ED}" type="presParOf" srcId="{B9DED012-3EAF-4679-8B69-FD591FFE03BC}" destId="{D94F2B15-4208-4DBF-A814-52A7AD86A47E}" srcOrd="0" destOrd="0" presId="urn:microsoft.com/office/officeart/2005/8/layout/vList2"/>
    <dgm:cxn modelId="{294DED7A-D0FD-4CE3-BF14-8D0A42EA16AC}" type="presParOf" srcId="{B9DED012-3EAF-4679-8B69-FD591FFE03BC}" destId="{AD404F11-6C52-4A20-9F5C-DB8E349516BE}" srcOrd="1" destOrd="0" presId="urn:microsoft.com/office/officeart/2005/8/layout/vList2"/>
    <dgm:cxn modelId="{FBF6CAE5-9461-4CBF-A5AB-19E5DB0D6B32}" type="presParOf" srcId="{B9DED012-3EAF-4679-8B69-FD591FFE03BC}" destId="{1F2F0225-0A7B-4ACE-8E00-E8D7FE49F70D}" srcOrd="2" destOrd="0" presId="urn:microsoft.com/office/officeart/2005/8/layout/vList2"/>
    <dgm:cxn modelId="{D2BB1A45-3F96-4722-8842-01E72EF3A795}" type="presParOf" srcId="{B9DED012-3EAF-4679-8B69-FD591FFE03BC}" destId="{AFC30274-D619-4823-B51E-127BAAB91FE3}" srcOrd="3" destOrd="0" presId="urn:microsoft.com/office/officeart/2005/8/layout/vList2"/>
    <dgm:cxn modelId="{0D7EE332-AD89-41AD-B7B6-CE519CFA7BF0}" type="presParOf" srcId="{B9DED012-3EAF-4679-8B69-FD591FFE03BC}" destId="{63250324-2015-4284-A2A5-2DDF3E447435}" srcOrd="4" destOrd="0" presId="urn:microsoft.com/office/officeart/2005/8/layout/vList2"/>
    <dgm:cxn modelId="{24381C71-B9AE-4B7E-A5DC-92EF2D69DE19}" type="presParOf" srcId="{B9DED012-3EAF-4679-8B69-FD591FFE03BC}" destId="{E9EF7214-F5A9-4F2A-8622-17EC13B91C88}" srcOrd="5" destOrd="0" presId="urn:microsoft.com/office/officeart/2005/8/layout/vList2"/>
    <dgm:cxn modelId="{6534B7C5-79DA-490C-8769-E9A76041B216}" type="presParOf" srcId="{B9DED012-3EAF-4679-8B69-FD591FFE03BC}" destId="{7CBE70AF-155E-4093-8C58-B45F9353F377}" srcOrd="6" destOrd="0" presId="urn:microsoft.com/office/officeart/2005/8/layout/vList2"/>
    <dgm:cxn modelId="{3EEB6F78-FF75-49B7-BC37-92D653E87A41}" type="presParOf" srcId="{B9DED012-3EAF-4679-8B69-FD591FFE03BC}" destId="{104B3EB5-FFCE-4960-9B4C-E61778B9642E}" srcOrd="7" destOrd="0" presId="urn:microsoft.com/office/officeart/2005/8/layout/vList2"/>
    <dgm:cxn modelId="{82744637-015C-4FA2-81F9-51E34202663C}" type="presParOf" srcId="{B9DED012-3EAF-4679-8B69-FD591FFE03BC}" destId="{A5BC1AE9-2830-4F06-B430-3D514D8F4CFD}" srcOrd="8" destOrd="0" presId="urn:microsoft.com/office/officeart/2005/8/layout/vList2"/>
    <dgm:cxn modelId="{DBADDDC5-00E2-4D27-97A2-07D97F4CF451}" type="presParOf" srcId="{B9DED012-3EAF-4679-8B69-FD591FFE03BC}" destId="{56FBD144-CC6A-4A43-8020-1089EA8DC3BC}" srcOrd="9" destOrd="0" presId="urn:microsoft.com/office/officeart/2005/8/layout/vList2"/>
    <dgm:cxn modelId="{174C803B-6163-4CDF-B975-366A5F958D96}" type="presParOf" srcId="{B9DED012-3EAF-4679-8B69-FD591FFE03BC}" destId="{02F7AF4F-C3AF-4120-BE9E-252048FADA95}" srcOrd="10" destOrd="0" presId="urn:microsoft.com/office/officeart/2005/8/layout/vList2"/>
    <dgm:cxn modelId="{0375F5CE-D869-4076-8D16-FFAC2255AE16}" type="presParOf" srcId="{B9DED012-3EAF-4679-8B69-FD591FFE03BC}" destId="{032E2CBE-8551-4AC6-AB04-3AF2E676764B}" srcOrd="11" destOrd="0" presId="urn:microsoft.com/office/officeart/2005/8/layout/vList2"/>
    <dgm:cxn modelId="{056AF730-1F8F-46C2-AD28-0D9ECE68F11B}" type="presParOf" srcId="{B9DED012-3EAF-4679-8B69-FD591FFE03BC}" destId="{7DC422B0-D6C0-4F41-A0A7-1FCECD78CD5E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9.xml><?xml version="1.0" encoding="utf-8"?>
<dgm:dataModel xmlns:dgm="http://schemas.openxmlformats.org/drawingml/2006/diagram" xmlns:a="http://schemas.openxmlformats.org/drawingml/2006/main">
  <dgm:ptLst>
    <dgm:pt modelId="{B4A4467E-F837-4EFA-BE0B-410A16D66661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en-IN"/>
        </a:p>
      </dgm:t>
    </dgm:pt>
    <dgm:pt modelId="{7FC09BEB-D38D-45DE-B021-47424B461C8E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To resolve &amp; settle complaints relating to the provision of banking services.</a:t>
          </a:r>
          <a:endParaRPr lang="en-IN" dirty="0">
            <a:solidFill>
              <a:schemeClr val="tx1"/>
            </a:solidFill>
          </a:endParaRPr>
        </a:p>
      </dgm:t>
    </dgm:pt>
    <dgm:pt modelId="{145A7B50-FF86-435A-ACC0-D503E2C5A10A}" type="parTrans" cxnId="{4894C04B-BD86-40D9-A21B-211BC14FEA14}">
      <dgm:prSet/>
      <dgm:spPr/>
      <dgm:t>
        <a:bodyPr/>
        <a:lstStyle/>
        <a:p>
          <a:endParaRPr lang="en-IN"/>
        </a:p>
      </dgm:t>
    </dgm:pt>
    <dgm:pt modelId="{16C136FD-F5A4-41DC-936B-FEBAEF946FCF}" type="sibTrans" cxnId="{4894C04B-BD86-40D9-A21B-211BC14FEA14}">
      <dgm:prSet/>
      <dgm:spPr/>
      <dgm:t>
        <a:bodyPr/>
        <a:lstStyle/>
        <a:p>
          <a:endParaRPr lang="en-IN"/>
        </a:p>
      </dgm:t>
    </dgm:pt>
    <dgm:pt modelId="{6204C147-109C-4B7C-A8D8-408AF8896ABE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To resolve disputes between a bank &amp;  its constituents as well as between one bank &amp; another bank through the process of Conciliation, Mediation &amp; Arbitration.</a:t>
          </a:r>
          <a:endParaRPr lang="en-IN" dirty="0">
            <a:solidFill>
              <a:schemeClr val="tx1"/>
            </a:solidFill>
          </a:endParaRPr>
        </a:p>
      </dgm:t>
    </dgm:pt>
    <dgm:pt modelId="{13BF2B63-1BC3-47BC-A866-0993F4B77B9C}" type="parTrans" cxnId="{B373F765-D4A9-4F4F-9568-CAC418040140}">
      <dgm:prSet/>
      <dgm:spPr/>
      <dgm:t>
        <a:bodyPr/>
        <a:lstStyle/>
        <a:p>
          <a:endParaRPr lang="en-IN"/>
        </a:p>
      </dgm:t>
    </dgm:pt>
    <dgm:pt modelId="{61AAF28D-E3D0-4536-A4C9-8205BAD72990}" type="sibTrans" cxnId="{B373F765-D4A9-4F4F-9568-CAC418040140}">
      <dgm:prSet/>
      <dgm:spPr/>
      <dgm:t>
        <a:bodyPr/>
        <a:lstStyle/>
        <a:p>
          <a:endParaRPr lang="en-IN"/>
        </a:p>
      </dgm:t>
    </dgm:pt>
    <dgm:pt modelId="{D4BB31B3-FC90-431B-86B6-A71A4339DAF4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To make available an expeditious &amp; cost effective grievance </a:t>
          </a:r>
          <a:r>
            <a:rPr lang="en-IN" dirty="0" err="1" smtClean="0">
              <a:solidFill>
                <a:schemeClr val="tx1"/>
              </a:solidFill>
            </a:rPr>
            <a:t>redressal</a:t>
          </a:r>
          <a:r>
            <a:rPr lang="en-IN" dirty="0" smtClean="0">
              <a:solidFill>
                <a:schemeClr val="tx1"/>
              </a:solidFill>
            </a:rPr>
            <a:t> mechanism to bank customers as well as to bankers themselves.</a:t>
          </a:r>
          <a:endParaRPr lang="en-IN" dirty="0">
            <a:solidFill>
              <a:schemeClr val="tx1"/>
            </a:solidFill>
          </a:endParaRPr>
        </a:p>
      </dgm:t>
    </dgm:pt>
    <dgm:pt modelId="{6EFC1649-A1F7-4198-BCDB-5EDF7B491C26}" type="parTrans" cxnId="{9CA45C4C-0D90-472F-8FA0-2809BD7B8C8C}">
      <dgm:prSet/>
      <dgm:spPr/>
      <dgm:t>
        <a:bodyPr/>
        <a:lstStyle/>
        <a:p>
          <a:endParaRPr lang="en-IN"/>
        </a:p>
      </dgm:t>
    </dgm:pt>
    <dgm:pt modelId="{ED14147E-57C8-44C1-999B-75DFCE35D8C7}" type="sibTrans" cxnId="{9CA45C4C-0D90-472F-8FA0-2809BD7B8C8C}">
      <dgm:prSet/>
      <dgm:spPr/>
      <dgm:t>
        <a:bodyPr/>
        <a:lstStyle/>
        <a:p>
          <a:endParaRPr lang="en-IN"/>
        </a:p>
      </dgm:t>
    </dgm:pt>
    <dgm:pt modelId="{9064ABAE-9804-4DBF-8E11-994EB6B6F95F}" type="pres">
      <dgm:prSet presAssocID="{B4A4467E-F837-4EFA-BE0B-410A16D6666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3C96D514-D5D6-416F-8911-3772DA7A527A}" type="pres">
      <dgm:prSet presAssocID="{7FC09BEB-D38D-45DE-B021-47424B461C8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38117B9-04B9-455C-965B-BB3F00C1EAC7}" type="pres">
      <dgm:prSet presAssocID="{16C136FD-F5A4-41DC-936B-FEBAEF946FCF}" presName="spacer" presStyleCnt="0"/>
      <dgm:spPr/>
    </dgm:pt>
    <dgm:pt modelId="{526F5C69-7FFF-4141-B52F-24A012175543}" type="pres">
      <dgm:prSet presAssocID="{6204C147-109C-4B7C-A8D8-408AF8896AB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8F9B06C-0E3C-4B7A-9DB5-2A3B0FCFF7FC}" type="pres">
      <dgm:prSet presAssocID="{61AAF28D-E3D0-4536-A4C9-8205BAD72990}" presName="spacer" presStyleCnt="0"/>
      <dgm:spPr/>
    </dgm:pt>
    <dgm:pt modelId="{C55BC1DF-8086-47A9-9528-A2971BD5A1B6}" type="pres">
      <dgm:prSet presAssocID="{D4BB31B3-FC90-431B-86B6-A71A4339DAF4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291EF428-0F8B-4B74-BB8D-2EA4C25A6709}" type="presOf" srcId="{7FC09BEB-D38D-45DE-B021-47424B461C8E}" destId="{3C96D514-D5D6-416F-8911-3772DA7A527A}" srcOrd="0" destOrd="0" presId="urn:microsoft.com/office/officeart/2005/8/layout/vList2"/>
    <dgm:cxn modelId="{FFCA7446-4D85-4254-890F-47AE00F50F26}" type="presOf" srcId="{D4BB31B3-FC90-431B-86B6-A71A4339DAF4}" destId="{C55BC1DF-8086-47A9-9528-A2971BD5A1B6}" srcOrd="0" destOrd="0" presId="urn:microsoft.com/office/officeart/2005/8/layout/vList2"/>
    <dgm:cxn modelId="{9CA45C4C-0D90-472F-8FA0-2809BD7B8C8C}" srcId="{B4A4467E-F837-4EFA-BE0B-410A16D66661}" destId="{D4BB31B3-FC90-431B-86B6-A71A4339DAF4}" srcOrd="2" destOrd="0" parTransId="{6EFC1649-A1F7-4198-BCDB-5EDF7B491C26}" sibTransId="{ED14147E-57C8-44C1-999B-75DFCE35D8C7}"/>
    <dgm:cxn modelId="{4894C04B-BD86-40D9-A21B-211BC14FEA14}" srcId="{B4A4467E-F837-4EFA-BE0B-410A16D66661}" destId="{7FC09BEB-D38D-45DE-B021-47424B461C8E}" srcOrd="0" destOrd="0" parTransId="{145A7B50-FF86-435A-ACC0-D503E2C5A10A}" sibTransId="{16C136FD-F5A4-41DC-936B-FEBAEF946FCF}"/>
    <dgm:cxn modelId="{FFACB539-3AEA-4D69-BD9D-29F0CD592C04}" type="presOf" srcId="{6204C147-109C-4B7C-A8D8-408AF8896ABE}" destId="{526F5C69-7FFF-4141-B52F-24A012175543}" srcOrd="0" destOrd="0" presId="urn:microsoft.com/office/officeart/2005/8/layout/vList2"/>
    <dgm:cxn modelId="{B373F765-D4A9-4F4F-9568-CAC418040140}" srcId="{B4A4467E-F837-4EFA-BE0B-410A16D66661}" destId="{6204C147-109C-4B7C-A8D8-408AF8896ABE}" srcOrd="1" destOrd="0" parTransId="{13BF2B63-1BC3-47BC-A866-0993F4B77B9C}" sibTransId="{61AAF28D-E3D0-4536-A4C9-8205BAD72990}"/>
    <dgm:cxn modelId="{0D49316B-FBF8-4845-9A81-E802952B9A4B}" type="presOf" srcId="{B4A4467E-F837-4EFA-BE0B-410A16D66661}" destId="{9064ABAE-9804-4DBF-8E11-994EB6B6F95F}" srcOrd="0" destOrd="0" presId="urn:microsoft.com/office/officeart/2005/8/layout/vList2"/>
    <dgm:cxn modelId="{DE5345F7-4349-4FBF-97D7-AA16503AE65F}" type="presParOf" srcId="{9064ABAE-9804-4DBF-8E11-994EB6B6F95F}" destId="{3C96D514-D5D6-416F-8911-3772DA7A527A}" srcOrd="0" destOrd="0" presId="urn:microsoft.com/office/officeart/2005/8/layout/vList2"/>
    <dgm:cxn modelId="{93126B14-7EED-4B24-8943-D42B681D60E9}" type="presParOf" srcId="{9064ABAE-9804-4DBF-8E11-994EB6B6F95F}" destId="{138117B9-04B9-455C-965B-BB3F00C1EAC7}" srcOrd="1" destOrd="0" presId="urn:microsoft.com/office/officeart/2005/8/layout/vList2"/>
    <dgm:cxn modelId="{CE09F6B4-18B9-489D-A340-54384CC9C03C}" type="presParOf" srcId="{9064ABAE-9804-4DBF-8E11-994EB6B6F95F}" destId="{526F5C69-7FFF-4141-B52F-24A012175543}" srcOrd="2" destOrd="0" presId="urn:microsoft.com/office/officeart/2005/8/layout/vList2"/>
    <dgm:cxn modelId="{0F649DCC-AAC7-4D84-9482-B3DC9848EFA9}" type="presParOf" srcId="{9064ABAE-9804-4DBF-8E11-994EB6B6F95F}" destId="{D8F9B06C-0E3C-4B7A-9DB5-2A3B0FCFF7FC}" srcOrd="3" destOrd="0" presId="urn:microsoft.com/office/officeart/2005/8/layout/vList2"/>
    <dgm:cxn modelId="{744C325C-5367-4386-AFF5-F6E6A20F4504}" type="presParOf" srcId="{9064ABAE-9804-4DBF-8E11-994EB6B6F95F}" destId="{C55BC1DF-8086-47A9-9528-A2971BD5A1B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F5DE55A-792E-4C96-BBAE-55BAF22E6EC3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IN"/>
        </a:p>
      </dgm:t>
    </dgm:pt>
    <dgm:pt modelId="{165F3D7C-2DF7-4B7B-9505-EF3301DC3BA9}">
      <dgm:prSet/>
      <dgm:spPr/>
      <dgm:t>
        <a:bodyPr/>
        <a:lstStyle/>
        <a:p>
          <a:pPr rtl="0"/>
          <a:r>
            <a:rPr lang="en-IN" b="0" dirty="0" smtClean="0">
              <a:solidFill>
                <a:schemeClr val="tx1">
                  <a:lumMod val="95000"/>
                  <a:lumOff val="5000"/>
                </a:schemeClr>
              </a:solidFill>
            </a:rPr>
            <a:t>Accelerating the Rate of Capital Formation</a:t>
          </a:r>
          <a:endParaRPr lang="en-IN" b="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D8309D6F-4D81-4C7F-88E2-39697928184B}" type="parTrans" cxnId="{1312E316-4E50-4B27-9FD0-7EBCB731B8C0}">
      <dgm:prSet/>
      <dgm:spPr/>
      <dgm:t>
        <a:bodyPr/>
        <a:lstStyle/>
        <a:p>
          <a:endParaRPr lang="en-IN"/>
        </a:p>
      </dgm:t>
    </dgm:pt>
    <dgm:pt modelId="{2C7856BA-DC8C-457A-8E25-EAE1E5138996}" type="sibTrans" cxnId="{1312E316-4E50-4B27-9FD0-7EBCB731B8C0}">
      <dgm:prSet/>
      <dgm:spPr/>
      <dgm:t>
        <a:bodyPr/>
        <a:lstStyle/>
        <a:p>
          <a:endParaRPr lang="en-IN"/>
        </a:p>
      </dgm:t>
    </dgm:pt>
    <dgm:pt modelId="{B8DC04D1-264B-4418-AD52-D9BAA43B676E}">
      <dgm:prSet/>
      <dgm:spPr/>
      <dgm:t>
        <a:bodyPr/>
        <a:lstStyle/>
        <a:p>
          <a:pPr rtl="0"/>
          <a:r>
            <a:rPr lang="en-IN" b="0" dirty="0" smtClean="0">
              <a:solidFill>
                <a:schemeClr val="tx1">
                  <a:lumMod val="95000"/>
                  <a:lumOff val="5000"/>
                </a:schemeClr>
              </a:solidFill>
            </a:rPr>
            <a:t>Provision of Finance and Credit</a:t>
          </a:r>
          <a:endParaRPr lang="en-IN" b="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0998BD2D-6374-4B10-A64C-7EABB571E727}" type="parTrans" cxnId="{534B0284-842A-4C57-9035-95B4FB9761FA}">
      <dgm:prSet/>
      <dgm:spPr/>
      <dgm:t>
        <a:bodyPr/>
        <a:lstStyle/>
        <a:p>
          <a:endParaRPr lang="en-IN"/>
        </a:p>
      </dgm:t>
    </dgm:pt>
    <dgm:pt modelId="{3AB04331-8368-4CCA-8E6D-D03CE39E938E}" type="sibTrans" cxnId="{534B0284-842A-4C57-9035-95B4FB9761FA}">
      <dgm:prSet/>
      <dgm:spPr/>
      <dgm:t>
        <a:bodyPr/>
        <a:lstStyle/>
        <a:p>
          <a:endParaRPr lang="en-IN"/>
        </a:p>
      </dgm:t>
    </dgm:pt>
    <dgm:pt modelId="{D692C588-6844-4758-9C59-345C2257D828}">
      <dgm:prSet/>
      <dgm:spPr/>
      <dgm:t>
        <a:bodyPr/>
        <a:lstStyle/>
        <a:p>
          <a:pPr rtl="0"/>
          <a:r>
            <a:rPr lang="en-IN" b="0" dirty="0" smtClean="0">
              <a:solidFill>
                <a:schemeClr val="tx1">
                  <a:lumMod val="95000"/>
                  <a:lumOff val="5000"/>
                </a:schemeClr>
              </a:solidFill>
            </a:rPr>
            <a:t>Developing Entrepreneurship</a:t>
          </a:r>
          <a:endParaRPr lang="en-IN" b="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D6C4C0B1-D62E-48CE-988A-A25BE6D15EBA}" type="parTrans" cxnId="{AB38F099-AA9C-423A-A9D5-4A487756BC99}">
      <dgm:prSet/>
      <dgm:spPr/>
      <dgm:t>
        <a:bodyPr/>
        <a:lstStyle/>
        <a:p>
          <a:endParaRPr lang="en-IN"/>
        </a:p>
      </dgm:t>
    </dgm:pt>
    <dgm:pt modelId="{0766F793-8AD8-489B-9F57-E9EBC7C2A2DF}" type="sibTrans" cxnId="{AB38F099-AA9C-423A-A9D5-4A487756BC99}">
      <dgm:prSet/>
      <dgm:spPr/>
      <dgm:t>
        <a:bodyPr/>
        <a:lstStyle/>
        <a:p>
          <a:endParaRPr lang="en-IN"/>
        </a:p>
      </dgm:t>
    </dgm:pt>
    <dgm:pt modelId="{2034CCBD-926B-4FA9-A5E1-F3DF4BC07627}">
      <dgm:prSet/>
      <dgm:spPr/>
      <dgm:t>
        <a:bodyPr/>
        <a:lstStyle/>
        <a:p>
          <a:pPr rtl="0"/>
          <a:r>
            <a:rPr lang="en-IN" b="0" dirty="0" smtClean="0">
              <a:solidFill>
                <a:schemeClr val="tx1">
                  <a:lumMod val="95000"/>
                  <a:lumOff val="5000"/>
                </a:schemeClr>
              </a:solidFill>
            </a:rPr>
            <a:t>Promoting Balanced Regional Development</a:t>
          </a:r>
          <a:endParaRPr lang="en-IN" b="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99D7F8C3-1BB1-4C2A-998B-326755D6E8B9}" type="parTrans" cxnId="{669C8F42-C444-4704-9E76-5A98B72468E8}">
      <dgm:prSet/>
      <dgm:spPr/>
      <dgm:t>
        <a:bodyPr/>
        <a:lstStyle/>
        <a:p>
          <a:endParaRPr lang="en-IN"/>
        </a:p>
      </dgm:t>
    </dgm:pt>
    <dgm:pt modelId="{A33E9586-4D7B-41DA-B6D9-D56C8BB2D193}" type="sibTrans" cxnId="{669C8F42-C444-4704-9E76-5A98B72468E8}">
      <dgm:prSet/>
      <dgm:spPr/>
      <dgm:t>
        <a:bodyPr/>
        <a:lstStyle/>
        <a:p>
          <a:endParaRPr lang="en-IN"/>
        </a:p>
      </dgm:t>
    </dgm:pt>
    <dgm:pt modelId="{02EF656A-984D-4972-A72E-8AA5623CD14B}">
      <dgm:prSet/>
      <dgm:spPr/>
      <dgm:t>
        <a:bodyPr/>
        <a:lstStyle/>
        <a:p>
          <a:pPr rtl="0"/>
          <a:r>
            <a:rPr lang="en-IN" b="0" dirty="0" smtClean="0">
              <a:solidFill>
                <a:schemeClr val="tx1">
                  <a:lumMod val="95000"/>
                  <a:lumOff val="5000"/>
                </a:schemeClr>
              </a:solidFill>
            </a:rPr>
            <a:t>Help to Consumers</a:t>
          </a:r>
          <a:endParaRPr lang="en-IN" b="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FA6D4FD-FE36-42DB-A2FB-D2343740EF3A}" type="parTrans" cxnId="{3DB5F141-AA6C-45C6-8274-5313587F2A03}">
      <dgm:prSet/>
      <dgm:spPr/>
      <dgm:t>
        <a:bodyPr/>
        <a:lstStyle/>
        <a:p>
          <a:endParaRPr lang="en-IN"/>
        </a:p>
      </dgm:t>
    </dgm:pt>
    <dgm:pt modelId="{370D0BBB-FEFC-4073-9C88-02A32C1D9434}" type="sibTrans" cxnId="{3DB5F141-AA6C-45C6-8274-5313587F2A03}">
      <dgm:prSet/>
      <dgm:spPr/>
      <dgm:t>
        <a:bodyPr/>
        <a:lstStyle/>
        <a:p>
          <a:endParaRPr lang="en-IN"/>
        </a:p>
      </dgm:t>
    </dgm:pt>
    <dgm:pt modelId="{FCAB061E-6FFC-4A0F-ADA6-25F0140A21C2}">
      <dgm:prSet/>
      <dgm:spPr/>
      <dgm:t>
        <a:bodyPr/>
        <a:lstStyle/>
        <a:p>
          <a:pPr rtl="0"/>
          <a:r>
            <a:rPr lang="en-IN" b="0" dirty="0" smtClean="0">
              <a:solidFill>
                <a:schemeClr val="tx1">
                  <a:lumMod val="95000"/>
                  <a:lumOff val="5000"/>
                </a:schemeClr>
              </a:solidFill>
            </a:rPr>
            <a:t>Promote Savings Habits</a:t>
          </a:r>
          <a:endParaRPr lang="en-IN" b="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4A1307A2-854A-4F27-9AEB-A58BDB540CEE}" type="parTrans" cxnId="{529BD9BF-3117-471A-81B9-71EF7A27C446}">
      <dgm:prSet/>
      <dgm:spPr/>
      <dgm:t>
        <a:bodyPr/>
        <a:lstStyle/>
        <a:p>
          <a:endParaRPr lang="en-IN"/>
        </a:p>
      </dgm:t>
    </dgm:pt>
    <dgm:pt modelId="{37FFDE06-F3B5-433A-AE6D-0620AEE404C7}" type="sibTrans" cxnId="{529BD9BF-3117-471A-81B9-71EF7A27C446}">
      <dgm:prSet/>
      <dgm:spPr/>
      <dgm:t>
        <a:bodyPr/>
        <a:lstStyle/>
        <a:p>
          <a:endParaRPr lang="en-IN"/>
        </a:p>
      </dgm:t>
    </dgm:pt>
    <dgm:pt modelId="{68D862C5-30B9-43A5-81A9-5FDA77F079EB}" type="pres">
      <dgm:prSet presAssocID="{DF5DE55A-792E-4C96-BBAE-55BAF22E6EC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16B64E03-56A7-4D76-8F3F-AB927ED6EBD3}" type="pres">
      <dgm:prSet presAssocID="{165F3D7C-2DF7-4B7B-9505-EF3301DC3BA9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079E069-8E4A-4676-9854-9C110BBC3ECE}" type="pres">
      <dgm:prSet presAssocID="{2C7856BA-DC8C-457A-8E25-EAE1E5138996}" presName="spacer" presStyleCnt="0"/>
      <dgm:spPr/>
    </dgm:pt>
    <dgm:pt modelId="{2AE5A913-FAF6-441A-9338-35B6B9034A72}" type="pres">
      <dgm:prSet presAssocID="{B8DC04D1-264B-4418-AD52-D9BAA43B676E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89602BE-5DDD-4885-A4F8-18F0CC2F3D2F}" type="pres">
      <dgm:prSet presAssocID="{3AB04331-8368-4CCA-8E6D-D03CE39E938E}" presName="spacer" presStyleCnt="0"/>
      <dgm:spPr/>
    </dgm:pt>
    <dgm:pt modelId="{9CC4CF1E-6FFA-4BC6-9A59-19027D97DB3B}" type="pres">
      <dgm:prSet presAssocID="{D692C588-6844-4758-9C59-345C2257D828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35A3FC6-100A-4BD1-B5E3-4F37514E6DDE}" type="pres">
      <dgm:prSet presAssocID="{0766F793-8AD8-489B-9F57-E9EBC7C2A2DF}" presName="spacer" presStyleCnt="0"/>
      <dgm:spPr/>
    </dgm:pt>
    <dgm:pt modelId="{BC050C9D-BC69-4CA6-9541-AD521F88FBC5}" type="pres">
      <dgm:prSet presAssocID="{2034CCBD-926B-4FA9-A5E1-F3DF4BC07627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87E15BD-1B87-4B91-B2B0-A790684B61B8}" type="pres">
      <dgm:prSet presAssocID="{A33E9586-4D7B-41DA-B6D9-D56C8BB2D193}" presName="spacer" presStyleCnt="0"/>
      <dgm:spPr/>
    </dgm:pt>
    <dgm:pt modelId="{2A7E5468-1819-4C3A-B016-6DB9E1121850}" type="pres">
      <dgm:prSet presAssocID="{02EF656A-984D-4972-A72E-8AA5623CD14B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C3765A3-1BDB-48E3-914D-88A16397F846}" type="pres">
      <dgm:prSet presAssocID="{370D0BBB-FEFC-4073-9C88-02A32C1D9434}" presName="spacer" presStyleCnt="0"/>
      <dgm:spPr/>
    </dgm:pt>
    <dgm:pt modelId="{4BEC29E3-8535-424C-841E-E2E0A727DCB3}" type="pres">
      <dgm:prSet presAssocID="{FCAB061E-6FFC-4A0F-ADA6-25F0140A21C2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F54B4127-4124-4F12-9F72-F776ACE49FC7}" type="presOf" srcId="{B8DC04D1-264B-4418-AD52-D9BAA43B676E}" destId="{2AE5A913-FAF6-441A-9338-35B6B9034A72}" srcOrd="0" destOrd="0" presId="urn:microsoft.com/office/officeart/2005/8/layout/vList2"/>
    <dgm:cxn modelId="{C714DA1F-A51C-450F-97DA-73BB23B27214}" type="presOf" srcId="{2034CCBD-926B-4FA9-A5E1-F3DF4BC07627}" destId="{BC050C9D-BC69-4CA6-9541-AD521F88FBC5}" srcOrd="0" destOrd="0" presId="urn:microsoft.com/office/officeart/2005/8/layout/vList2"/>
    <dgm:cxn modelId="{C0F6E35C-1104-497F-888A-9EF303E9EAD0}" type="presOf" srcId="{DF5DE55A-792E-4C96-BBAE-55BAF22E6EC3}" destId="{68D862C5-30B9-43A5-81A9-5FDA77F079EB}" srcOrd="0" destOrd="0" presId="urn:microsoft.com/office/officeart/2005/8/layout/vList2"/>
    <dgm:cxn modelId="{669C8F42-C444-4704-9E76-5A98B72468E8}" srcId="{DF5DE55A-792E-4C96-BBAE-55BAF22E6EC3}" destId="{2034CCBD-926B-4FA9-A5E1-F3DF4BC07627}" srcOrd="3" destOrd="0" parTransId="{99D7F8C3-1BB1-4C2A-998B-326755D6E8B9}" sibTransId="{A33E9586-4D7B-41DA-B6D9-D56C8BB2D193}"/>
    <dgm:cxn modelId="{76C52A4D-81C0-4C43-AE80-C8F5905DAF1A}" type="presOf" srcId="{165F3D7C-2DF7-4B7B-9505-EF3301DC3BA9}" destId="{16B64E03-56A7-4D76-8F3F-AB927ED6EBD3}" srcOrd="0" destOrd="0" presId="urn:microsoft.com/office/officeart/2005/8/layout/vList2"/>
    <dgm:cxn modelId="{529BD9BF-3117-471A-81B9-71EF7A27C446}" srcId="{DF5DE55A-792E-4C96-BBAE-55BAF22E6EC3}" destId="{FCAB061E-6FFC-4A0F-ADA6-25F0140A21C2}" srcOrd="5" destOrd="0" parTransId="{4A1307A2-854A-4F27-9AEB-A58BDB540CEE}" sibTransId="{37FFDE06-F3B5-433A-AE6D-0620AEE404C7}"/>
    <dgm:cxn modelId="{3726D16F-66DA-44C3-BE00-A6761360D34E}" type="presOf" srcId="{02EF656A-984D-4972-A72E-8AA5623CD14B}" destId="{2A7E5468-1819-4C3A-B016-6DB9E1121850}" srcOrd="0" destOrd="0" presId="urn:microsoft.com/office/officeart/2005/8/layout/vList2"/>
    <dgm:cxn modelId="{AB38F099-AA9C-423A-A9D5-4A487756BC99}" srcId="{DF5DE55A-792E-4C96-BBAE-55BAF22E6EC3}" destId="{D692C588-6844-4758-9C59-345C2257D828}" srcOrd="2" destOrd="0" parTransId="{D6C4C0B1-D62E-48CE-988A-A25BE6D15EBA}" sibTransId="{0766F793-8AD8-489B-9F57-E9EBC7C2A2DF}"/>
    <dgm:cxn modelId="{3DB5F141-AA6C-45C6-8274-5313587F2A03}" srcId="{DF5DE55A-792E-4C96-BBAE-55BAF22E6EC3}" destId="{02EF656A-984D-4972-A72E-8AA5623CD14B}" srcOrd="4" destOrd="0" parTransId="{8FA6D4FD-FE36-42DB-A2FB-D2343740EF3A}" sibTransId="{370D0BBB-FEFC-4073-9C88-02A32C1D9434}"/>
    <dgm:cxn modelId="{534B0284-842A-4C57-9035-95B4FB9761FA}" srcId="{DF5DE55A-792E-4C96-BBAE-55BAF22E6EC3}" destId="{B8DC04D1-264B-4418-AD52-D9BAA43B676E}" srcOrd="1" destOrd="0" parTransId="{0998BD2D-6374-4B10-A64C-7EABB571E727}" sibTransId="{3AB04331-8368-4CCA-8E6D-D03CE39E938E}"/>
    <dgm:cxn modelId="{DE90C7FB-216F-41A9-8149-2807EE5A938F}" type="presOf" srcId="{D692C588-6844-4758-9C59-345C2257D828}" destId="{9CC4CF1E-6FFA-4BC6-9A59-19027D97DB3B}" srcOrd="0" destOrd="0" presId="urn:microsoft.com/office/officeart/2005/8/layout/vList2"/>
    <dgm:cxn modelId="{1312E316-4E50-4B27-9FD0-7EBCB731B8C0}" srcId="{DF5DE55A-792E-4C96-BBAE-55BAF22E6EC3}" destId="{165F3D7C-2DF7-4B7B-9505-EF3301DC3BA9}" srcOrd="0" destOrd="0" parTransId="{D8309D6F-4D81-4C7F-88E2-39697928184B}" sibTransId="{2C7856BA-DC8C-457A-8E25-EAE1E5138996}"/>
    <dgm:cxn modelId="{9A5AA2CB-BF4E-464A-B34B-FF1C1E69189A}" type="presOf" srcId="{FCAB061E-6FFC-4A0F-ADA6-25F0140A21C2}" destId="{4BEC29E3-8535-424C-841E-E2E0A727DCB3}" srcOrd="0" destOrd="0" presId="urn:microsoft.com/office/officeart/2005/8/layout/vList2"/>
    <dgm:cxn modelId="{FB51978A-9B5E-4DFB-8063-65DCCA331B95}" type="presParOf" srcId="{68D862C5-30B9-43A5-81A9-5FDA77F079EB}" destId="{16B64E03-56A7-4D76-8F3F-AB927ED6EBD3}" srcOrd="0" destOrd="0" presId="urn:microsoft.com/office/officeart/2005/8/layout/vList2"/>
    <dgm:cxn modelId="{2B700EC5-538D-4653-964D-3AD9C3E1A4CB}" type="presParOf" srcId="{68D862C5-30B9-43A5-81A9-5FDA77F079EB}" destId="{6079E069-8E4A-4676-9854-9C110BBC3ECE}" srcOrd="1" destOrd="0" presId="urn:microsoft.com/office/officeart/2005/8/layout/vList2"/>
    <dgm:cxn modelId="{2C5A66DA-7563-45FA-9C1D-069F5056DC3B}" type="presParOf" srcId="{68D862C5-30B9-43A5-81A9-5FDA77F079EB}" destId="{2AE5A913-FAF6-441A-9338-35B6B9034A72}" srcOrd="2" destOrd="0" presId="urn:microsoft.com/office/officeart/2005/8/layout/vList2"/>
    <dgm:cxn modelId="{3B4FC933-7FA4-41B8-B565-E684CC76EEEA}" type="presParOf" srcId="{68D862C5-30B9-43A5-81A9-5FDA77F079EB}" destId="{A89602BE-5DDD-4885-A4F8-18F0CC2F3D2F}" srcOrd="3" destOrd="0" presId="urn:microsoft.com/office/officeart/2005/8/layout/vList2"/>
    <dgm:cxn modelId="{45B087A1-C3ED-4942-A992-D4C00062BD3A}" type="presParOf" srcId="{68D862C5-30B9-43A5-81A9-5FDA77F079EB}" destId="{9CC4CF1E-6FFA-4BC6-9A59-19027D97DB3B}" srcOrd="4" destOrd="0" presId="urn:microsoft.com/office/officeart/2005/8/layout/vList2"/>
    <dgm:cxn modelId="{1F25C60F-12A9-4E55-A795-8120F6BFD2D3}" type="presParOf" srcId="{68D862C5-30B9-43A5-81A9-5FDA77F079EB}" destId="{A35A3FC6-100A-4BD1-B5E3-4F37514E6DDE}" srcOrd="5" destOrd="0" presId="urn:microsoft.com/office/officeart/2005/8/layout/vList2"/>
    <dgm:cxn modelId="{761ECD3B-B747-4FB3-8FB5-D0E4817BFE3D}" type="presParOf" srcId="{68D862C5-30B9-43A5-81A9-5FDA77F079EB}" destId="{BC050C9D-BC69-4CA6-9541-AD521F88FBC5}" srcOrd="6" destOrd="0" presId="urn:microsoft.com/office/officeart/2005/8/layout/vList2"/>
    <dgm:cxn modelId="{71760D00-A82F-4C85-9AC2-626426B20C1B}" type="presParOf" srcId="{68D862C5-30B9-43A5-81A9-5FDA77F079EB}" destId="{587E15BD-1B87-4B91-B2B0-A790684B61B8}" srcOrd="7" destOrd="0" presId="urn:microsoft.com/office/officeart/2005/8/layout/vList2"/>
    <dgm:cxn modelId="{DBF0A045-EF59-41DB-8848-4A672C0CBDBB}" type="presParOf" srcId="{68D862C5-30B9-43A5-81A9-5FDA77F079EB}" destId="{2A7E5468-1819-4C3A-B016-6DB9E1121850}" srcOrd="8" destOrd="0" presId="urn:microsoft.com/office/officeart/2005/8/layout/vList2"/>
    <dgm:cxn modelId="{D9E04E35-1116-40F9-A639-B56B20383532}" type="presParOf" srcId="{68D862C5-30B9-43A5-81A9-5FDA77F079EB}" destId="{BC3765A3-1BDB-48E3-914D-88A16397F846}" srcOrd="9" destOrd="0" presId="urn:microsoft.com/office/officeart/2005/8/layout/vList2"/>
    <dgm:cxn modelId="{0382FCCB-E444-46D6-BAF1-5391B8F93559}" type="presParOf" srcId="{68D862C5-30B9-43A5-81A9-5FDA77F079EB}" destId="{4BEC29E3-8535-424C-841E-E2E0A727DCB3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0.xml><?xml version="1.0" encoding="utf-8"?>
<dgm:dataModel xmlns:dgm="http://schemas.openxmlformats.org/drawingml/2006/diagram" xmlns:a="http://schemas.openxmlformats.org/drawingml/2006/main">
  <dgm:ptLst>
    <dgm:pt modelId="{9CF4A396-579A-427E-96C3-7445A53017D4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IN"/>
        </a:p>
      </dgm:t>
    </dgm:pt>
    <dgm:pt modelId="{D74284E1-0AAD-4D45-998C-D767E5CA2CD7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To receive complaints relating to the provision of banking services.</a:t>
          </a:r>
          <a:endParaRPr lang="en-IN" sz="2400" dirty="0">
            <a:solidFill>
              <a:schemeClr val="tx1"/>
            </a:solidFill>
          </a:endParaRPr>
        </a:p>
      </dgm:t>
    </dgm:pt>
    <dgm:pt modelId="{96F7F9C1-241E-44D3-8AF6-0A7CD6C7D783}" type="parTrans" cxnId="{6A8D9035-ACA0-4096-835C-DA5452BB1101}">
      <dgm:prSet/>
      <dgm:spPr/>
      <dgm:t>
        <a:bodyPr/>
        <a:lstStyle/>
        <a:p>
          <a:endParaRPr lang="en-IN"/>
        </a:p>
      </dgm:t>
    </dgm:pt>
    <dgm:pt modelId="{776A88A6-8FA5-4852-804C-3A16BB18503A}" type="sibTrans" cxnId="{6A8D9035-ACA0-4096-835C-DA5452BB1101}">
      <dgm:prSet/>
      <dgm:spPr/>
      <dgm:t>
        <a:bodyPr/>
        <a:lstStyle/>
        <a:p>
          <a:endParaRPr lang="en-IN"/>
        </a:p>
      </dgm:t>
    </dgm:pt>
    <dgm:pt modelId="{92BC9409-69D5-49C3-AF9A-62309AD26F12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To consider such complaints &amp; facilitate their satisfaction or,      </a:t>
          </a:r>
          <a:r>
            <a:rPr lang="en-IN" sz="2400" dirty="0" err="1" smtClean="0">
              <a:solidFill>
                <a:schemeClr val="tx1"/>
              </a:solidFill>
            </a:rPr>
            <a:t>i</a:t>
          </a:r>
          <a:r>
            <a:rPr lang="en-IN" sz="2400" dirty="0" smtClean="0">
              <a:solidFill>
                <a:schemeClr val="tx1"/>
              </a:solidFill>
            </a:rPr>
            <a:t> ) Settlement by Agreement, or                                               </a:t>
          </a:r>
        </a:p>
        <a:p>
          <a:pPr algn="just" rtl="0"/>
          <a:r>
            <a:rPr lang="en-IN" sz="2400" dirty="0" smtClean="0">
              <a:solidFill>
                <a:schemeClr val="tx1"/>
              </a:solidFill>
            </a:rPr>
            <a:t>ii) Settlement by Recommendation, or </a:t>
          </a:r>
        </a:p>
        <a:p>
          <a:pPr algn="just" rtl="0"/>
          <a:r>
            <a:rPr lang="en-IN" sz="2400" dirty="0" smtClean="0">
              <a:solidFill>
                <a:schemeClr val="tx1"/>
              </a:solidFill>
            </a:rPr>
            <a:t>iii) Settlement by an Award as the case may be in accordance with the provision under the scheme.</a:t>
          </a:r>
          <a:endParaRPr lang="en-IN" sz="2400" dirty="0">
            <a:solidFill>
              <a:schemeClr val="tx1"/>
            </a:solidFill>
          </a:endParaRPr>
        </a:p>
      </dgm:t>
    </dgm:pt>
    <dgm:pt modelId="{F7EA2352-316B-45E4-BD52-7F332A6E0059}" type="parTrans" cxnId="{72FAE6F1-35BC-446C-9C1C-C0A8E7E8E9BC}">
      <dgm:prSet/>
      <dgm:spPr/>
      <dgm:t>
        <a:bodyPr/>
        <a:lstStyle/>
        <a:p>
          <a:endParaRPr lang="en-IN"/>
        </a:p>
      </dgm:t>
    </dgm:pt>
    <dgm:pt modelId="{8864A074-AED2-453C-A0B8-BAED7B3C5F65}" type="sibTrans" cxnId="{72FAE6F1-35BC-446C-9C1C-C0A8E7E8E9BC}">
      <dgm:prSet/>
      <dgm:spPr/>
      <dgm:t>
        <a:bodyPr/>
        <a:lstStyle/>
        <a:p>
          <a:endParaRPr lang="en-IN"/>
        </a:p>
      </dgm:t>
    </dgm:pt>
    <dgm:pt modelId="{54200FFC-1A23-4227-867A-7B5F8DDFA7D9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The ombudsman has all power of a Court.</a:t>
          </a:r>
          <a:endParaRPr lang="en-IN" sz="2400" dirty="0">
            <a:solidFill>
              <a:schemeClr val="tx1"/>
            </a:solidFill>
          </a:endParaRPr>
        </a:p>
      </dgm:t>
    </dgm:pt>
    <dgm:pt modelId="{A496516F-6DD0-4115-AD27-2766DB59011E}" type="parTrans" cxnId="{4B01594E-F352-45E5-B5F9-DB1A72CAD7F4}">
      <dgm:prSet/>
      <dgm:spPr/>
      <dgm:t>
        <a:bodyPr/>
        <a:lstStyle/>
        <a:p>
          <a:endParaRPr lang="en-IN"/>
        </a:p>
      </dgm:t>
    </dgm:pt>
    <dgm:pt modelId="{7252090E-D9FE-4F0E-8F80-5ED602F8D9A6}" type="sibTrans" cxnId="{4B01594E-F352-45E5-B5F9-DB1A72CAD7F4}">
      <dgm:prSet/>
      <dgm:spPr/>
      <dgm:t>
        <a:bodyPr/>
        <a:lstStyle/>
        <a:p>
          <a:endParaRPr lang="en-IN"/>
        </a:p>
      </dgm:t>
    </dgm:pt>
    <dgm:pt modelId="{BC662C66-4604-423C-AC7A-59DF2CC297AF}" type="pres">
      <dgm:prSet presAssocID="{9CF4A396-579A-427E-96C3-7445A53017D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4FEE7FC2-5BF9-43CD-9F40-EBE547EB6F10}" type="pres">
      <dgm:prSet presAssocID="{D74284E1-0AAD-4D45-998C-D767E5CA2CD7}" presName="parentText" presStyleLbl="node1" presStyleIdx="0" presStyleCnt="3" custLinFactY="-26416" custLinFactNeighborX="92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9BD0083-0A33-4957-8FDC-74EFD1C7A196}" type="pres">
      <dgm:prSet presAssocID="{776A88A6-8FA5-4852-804C-3A16BB18503A}" presName="spacer" presStyleCnt="0"/>
      <dgm:spPr/>
    </dgm:pt>
    <dgm:pt modelId="{D1803859-1C79-4181-BBA5-D530DEAD6A60}" type="pres">
      <dgm:prSet presAssocID="{92BC9409-69D5-49C3-AF9A-62309AD26F12}" presName="parentText" presStyleLbl="node1" presStyleIdx="1" presStyleCnt="3" custScaleY="14729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6609CFF-208C-401E-9EE0-33DFBF5C9D76}" type="pres">
      <dgm:prSet presAssocID="{8864A074-AED2-453C-A0B8-BAED7B3C5F65}" presName="spacer" presStyleCnt="0"/>
      <dgm:spPr/>
    </dgm:pt>
    <dgm:pt modelId="{0786ED20-6E9B-49C4-BB69-59D585B4291B}" type="pres">
      <dgm:prSet presAssocID="{54200FFC-1A23-4227-867A-7B5F8DDFA7D9}" presName="parentText" presStyleLbl="node1" presStyleIdx="2" presStyleCnt="3" custScaleY="67329" custLinFactY="23976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2890C65A-7DEF-420B-A091-0CFE628BCD09}" type="presOf" srcId="{92BC9409-69D5-49C3-AF9A-62309AD26F12}" destId="{D1803859-1C79-4181-BBA5-D530DEAD6A60}" srcOrd="0" destOrd="0" presId="urn:microsoft.com/office/officeart/2005/8/layout/vList2"/>
    <dgm:cxn modelId="{72FAE6F1-35BC-446C-9C1C-C0A8E7E8E9BC}" srcId="{9CF4A396-579A-427E-96C3-7445A53017D4}" destId="{92BC9409-69D5-49C3-AF9A-62309AD26F12}" srcOrd="1" destOrd="0" parTransId="{F7EA2352-316B-45E4-BD52-7F332A6E0059}" sibTransId="{8864A074-AED2-453C-A0B8-BAED7B3C5F65}"/>
    <dgm:cxn modelId="{D15E2A68-9AE8-4C2D-BF91-D8C0C922A9FE}" type="presOf" srcId="{9CF4A396-579A-427E-96C3-7445A53017D4}" destId="{BC662C66-4604-423C-AC7A-59DF2CC297AF}" srcOrd="0" destOrd="0" presId="urn:microsoft.com/office/officeart/2005/8/layout/vList2"/>
    <dgm:cxn modelId="{8209BC25-4C6B-4DC0-9E68-8E1EBECD0D82}" type="presOf" srcId="{54200FFC-1A23-4227-867A-7B5F8DDFA7D9}" destId="{0786ED20-6E9B-49C4-BB69-59D585B4291B}" srcOrd="0" destOrd="0" presId="urn:microsoft.com/office/officeart/2005/8/layout/vList2"/>
    <dgm:cxn modelId="{4B01594E-F352-45E5-B5F9-DB1A72CAD7F4}" srcId="{9CF4A396-579A-427E-96C3-7445A53017D4}" destId="{54200FFC-1A23-4227-867A-7B5F8DDFA7D9}" srcOrd="2" destOrd="0" parTransId="{A496516F-6DD0-4115-AD27-2766DB59011E}" sibTransId="{7252090E-D9FE-4F0E-8F80-5ED602F8D9A6}"/>
    <dgm:cxn modelId="{12B64AB1-0B3B-4717-9F56-9CD839828FBB}" type="presOf" srcId="{D74284E1-0AAD-4D45-998C-D767E5CA2CD7}" destId="{4FEE7FC2-5BF9-43CD-9F40-EBE547EB6F10}" srcOrd="0" destOrd="0" presId="urn:microsoft.com/office/officeart/2005/8/layout/vList2"/>
    <dgm:cxn modelId="{6A8D9035-ACA0-4096-835C-DA5452BB1101}" srcId="{9CF4A396-579A-427E-96C3-7445A53017D4}" destId="{D74284E1-0AAD-4D45-998C-D767E5CA2CD7}" srcOrd="0" destOrd="0" parTransId="{96F7F9C1-241E-44D3-8AF6-0A7CD6C7D783}" sibTransId="{776A88A6-8FA5-4852-804C-3A16BB18503A}"/>
    <dgm:cxn modelId="{75820DE4-72BF-4E20-A88B-20437E924097}" type="presParOf" srcId="{BC662C66-4604-423C-AC7A-59DF2CC297AF}" destId="{4FEE7FC2-5BF9-43CD-9F40-EBE547EB6F10}" srcOrd="0" destOrd="0" presId="urn:microsoft.com/office/officeart/2005/8/layout/vList2"/>
    <dgm:cxn modelId="{C2CA4D57-603C-4275-99C5-0B4765B12019}" type="presParOf" srcId="{BC662C66-4604-423C-AC7A-59DF2CC297AF}" destId="{39BD0083-0A33-4957-8FDC-74EFD1C7A196}" srcOrd="1" destOrd="0" presId="urn:microsoft.com/office/officeart/2005/8/layout/vList2"/>
    <dgm:cxn modelId="{B9CDFC9E-23B6-4242-9B5D-3447066EE0DA}" type="presParOf" srcId="{BC662C66-4604-423C-AC7A-59DF2CC297AF}" destId="{D1803859-1C79-4181-BBA5-D530DEAD6A60}" srcOrd="2" destOrd="0" presId="urn:microsoft.com/office/officeart/2005/8/layout/vList2"/>
    <dgm:cxn modelId="{F5FE1CDA-4BD2-43F8-8F59-361380B83C8F}" type="presParOf" srcId="{BC662C66-4604-423C-AC7A-59DF2CC297AF}" destId="{F6609CFF-208C-401E-9EE0-33DFBF5C9D76}" srcOrd="3" destOrd="0" presId="urn:microsoft.com/office/officeart/2005/8/layout/vList2"/>
    <dgm:cxn modelId="{AAC7B5C5-61D1-44E0-81B6-FCBEEE7D1EED}" type="presParOf" srcId="{BC662C66-4604-423C-AC7A-59DF2CC297AF}" destId="{0786ED20-6E9B-49C4-BB69-59D585B4291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1.xml><?xml version="1.0" encoding="utf-8"?>
<dgm:dataModel xmlns:dgm="http://schemas.openxmlformats.org/drawingml/2006/diagram" xmlns:a="http://schemas.openxmlformats.org/drawingml/2006/main">
  <dgm:ptLst>
    <dgm:pt modelId="{3D0777B4-FD2E-4CFF-85FF-F9FFD8302460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IN"/>
        </a:p>
      </dgm:t>
    </dgm:pt>
    <dgm:pt modelId="{85E984FE-50B4-44E9-AC58-7F1A8C0E2474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Amendment in 2002 (14</a:t>
          </a:r>
          <a:r>
            <a:rPr lang="en-IN" baseline="30000" dirty="0" smtClean="0">
              <a:solidFill>
                <a:schemeClr val="tx1"/>
              </a:solidFill>
            </a:rPr>
            <a:t>th</a:t>
          </a:r>
          <a:r>
            <a:rPr lang="en-IN" dirty="0" smtClean="0">
              <a:solidFill>
                <a:schemeClr val="tx1"/>
              </a:solidFill>
            </a:rPr>
            <a:t> June 2002) : Scheme now covers Commercial Banks, Regional Rural banks &amp; Schedule Primary Cooperative Banks.</a:t>
          </a:r>
          <a:endParaRPr lang="en-IN" dirty="0">
            <a:solidFill>
              <a:schemeClr val="tx1"/>
            </a:solidFill>
          </a:endParaRPr>
        </a:p>
      </dgm:t>
    </dgm:pt>
    <dgm:pt modelId="{A4231A3B-F099-4D0B-85F7-1D805DFFA275}" type="parTrans" cxnId="{4DFE5972-7CA6-4884-9CE3-B042EB2EE658}">
      <dgm:prSet/>
      <dgm:spPr/>
      <dgm:t>
        <a:bodyPr/>
        <a:lstStyle/>
        <a:p>
          <a:endParaRPr lang="en-IN"/>
        </a:p>
      </dgm:t>
    </dgm:pt>
    <dgm:pt modelId="{3FA33939-9130-455B-BD89-D4047D910F1B}" type="sibTrans" cxnId="{4DFE5972-7CA6-4884-9CE3-B042EB2EE658}">
      <dgm:prSet/>
      <dgm:spPr/>
      <dgm:t>
        <a:bodyPr/>
        <a:lstStyle/>
        <a:p>
          <a:endParaRPr lang="en-IN"/>
        </a:p>
      </dgm:t>
    </dgm:pt>
    <dgm:pt modelId="{5C89FA38-BAF7-47C9-A6A9-D50C2F844718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Banking Ombudsman Scheme 2006 (Dec. 28</a:t>
          </a:r>
          <a:r>
            <a:rPr lang="en-IN" baseline="30000" dirty="0" smtClean="0">
              <a:solidFill>
                <a:schemeClr val="tx1"/>
              </a:solidFill>
            </a:rPr>
            <a:t>th</a:t>
          </a:r>
          <a:r>
            <a:rPr lang="en-IN" dirty="0" smtClean="0">
              <a:solidFill>
                <a:schemeClr val="tx1"/>
              </a:solidFill>
            </a:rPr>
            <a:t> 2005)</a:t>
          </a:r>
          <a:endParaRPr lang="en-IN" dirty="0">
            <a:solidFill>
              <a:schemeClr val="tx1"/>
            </a:solidFill>
          </a:endParaRPr>
        </a:p>
      </dgm:t>
    </dgm:pt>
    <dgm:pt modelId="{D0EB23EC-0A17-4E70-ACAF-AF3D5290592E}" type="parTrans" cxnId="{45C851C8-FA88-436D-A1E8-6B46BB06DAC3}">
      <dgm:prSet/>
      <dgm:spPr/>
      <dgm:t>
        <a:bodyPr/>
        <a:lstStyle/>
        <a:p>
          <a:endParaRPr lang="en-IN"/>
        </a:p>
      </dgm:t>
    </dgm:pt>
    <dgm:pt modelId="{539144F2-20AC-40BA-9D77-9F82DF515936}" type="sibTrans" cxnId="{45C851C8-FA88-436D-A1E8-6B46BB06DAC3}">
      <dgm:prSet/>
      <dgm:spPr/>
      <dgm:t>
        <a:bodyPr/>
        <a:lstStyle/>
        <a:p>
          <a:endParaRPr lang="en-IN"/>
        </a:p>
      </dgm:t>
    </dgm:pt>
    <dgm:pt modelId="{30D604C4-BDB8-4C63-8DAB-C9387D61478D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Revised Scheme in 2009 : The scope of Banking Ombudsman Scheme has been expanded to include deficiencies arising out of interest banking.</a:t>
          </a:r>
          <a:endParaRPr lang="en-IN" dirty="0">
            <a:solidFill>
              <a:schemeClr val="tx1"/>
            </a:solidFill>
          </a:endParaRPr>
        </a:p>
      </dgm:t>
    </dgm:pt>
    <dgm:pt modelId="{15622EF0-C319-45E4-B96C-93681AC077BF}" type="parTrans" cxnId="{72AF06CF-7286-407F-BCF3-8695425DE377}">
      <dgm:prSet/>
      <dgm:spPr/>
      <dgm:t>
        <a:bodyPr/>
        <a:lstStyle/>
        <a:p>
          <a:endParaRPr lang="en-IN"/>
        </a:p>
      </dgm:t>
    </dgm:pt>
    <dgm:pt modelId="{FA997536-AC39-48D8-A45E-8B2D754B0889}" type="sibTrans" cxnId="{72AF06CF-7286-407F-BCF3-8695425DE377}">
      <dgm:prSet/>
      <dgm:spPr/>
      <dgm:t>
        <a:bodyPr/>
        <a:lstStyle/>
        <a:p>
          <a:endParaRPr lang="en-IN"/>
        </a:p>
      </dgm:t>
    </dgm:pt>
    <dgm:pt modelId="{4FA08993-7B62-49FB-9423-DE02DFF62AD4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23</a:t>
          </a:r>
          <a:r>
            <a:rPr lang="en-IN" baseline="30000" dirty="0" smtClean="0">
              <a:solidFill>
                <a:schemeClr val="tx1"/>
              </a:solidFill>
            </a:rPr>
            <a:t>rd</a:t>
          </a:r>
          <a:r>
            <a:rPr lang="en-IN" dirty="0" smtClean="0">
              <a:solidFill>
                <a:schemeClr val="tx1"/>
              </a:solidFill>
            </a:rPr>
            <a:t> Feb. 2018 : Ombudsman Scheme for NBFC launched.</a:t>
          </a:r>
          <a:endParaRPr lang="en-IN" dirty="0">
            <a:solidFill>
              <a:schemeClr val="tx1"/>
            </a:solidFill>
          </a:endParaRPr>
        </a:p>
      </dgm:t>
    </dgm:pt>
    <dgm:pt modelId="{F1BBF26C-B82C-4416-B1E6-E04C4443650E}" type="parTrans" cxnId="{1F4E4C67-6692-4140-AC2D-F8A29FD0D4E5}">
      <dgm:prSet/>
      <dgm:spPr/>
      <dgm:t>
        <a:bodyPr/>
        <a:lstStyle/>
        <a:p>
          <a:endParaRPr lang="en-IN"/>
        </a:p>
      </dgm:t>
    </dgm:pt>
    <dgm:pt modelId="{A14F7E66-0D15-4BFC-A184-CFB275EB0360}" type="sibTrans" cxnId="{1F4E4C67-6692-4140-AC2D-F8A29FD0D4E5}">
      <dgm:prSet/>
      <dgm:spPr/>
      <dgm:t>
        <a:bodyPr/>
        <a:lstStyle/>
        <a:p>
          <a:endParaRPr lang="en-IN"/>
        </a:p>
      </dgm:t>
    </dgm:pt>
    <dgm:pt modelId="{B1F5A71C-FEFA-4625-91C2-C7F93331CA0B}" type="pres">
      <dgm:prSet presAssocID="{3D0777B4-FD2E-4CFF-85FF-F9FFD830246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7133CFD3-961A-43F8-8166-3066CEA8E243}" type="pres">
      <dgm:prSet presAssocID="{85E984FE-50B4-44E9-AC58-7F1A8C0E247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B818B47-2BA0-4BBC-9CC0-0DA65B5438C8}" type="pres">
      <dgm:prSet presAssocID="{3FA33939-9130-455B-BD89-D4047D910F1B}" presName="spacer" presStyleCnt="0"/>
      <dgm:spPr/>
    </dgm:pt>
    <dgm:pt modelId="{69ED4FAB-2F73-4D48-8DE7-C8AA9DE26576}" type="pres">
      <dgm:prSet presAssocID="{5C89FA38-BAF7-47C9-A6A9-D50C2F84471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A1F2305-BC9D-4CF7-A4B3-45B1E37090B8}" type="pres">
      <dgm:prSet presAssocID="{539144F2-20AC-40BA-9D77-9F82DF515936}" presName="spacer" presStyleCnt="0"/>
      <dgm:spPr/>
    </dgm:pt>
    <dgm:pt modelId="{A1128814-D68F-419C-804F-5540935D7921}" type="pres">
      <dgm:prSet presAssocID="{30D604C4-BDB8-4C63-8DAB-C9387D61478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B12EC5F-3B27-4318-920F-45DD02AFAE90}" type="pres">
      <dgm:prSet presAssocID="{FA997536-AC39-48D8-A45E-8B2D754B0889}" presName="spacer" presStyleCnt="0"/>
      <dgm:spPr/>
    </dgm:pt>
    <dgm:pt modelId="{121EA3B4-6439-44E2-BDEE-956D96B68B36}" type="pres">
      <dgm:prSet presAssocID="{4FA08993-7B62-49FB-9423-DE02DFF62AD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1C954D58-09C1-40BA-BEAC-FBE51D208436}" type="presOf" srcId="{85E984FE-50B4-44E9-AC58-7F1A8C0E2474}" destId="{7133CFD3-961A-43F8-8166-3066CEA8E243}" srcOrd="0" destOrd="0" presId="urn:microsoft.com/office/officeart/2005/8/layout/vList2"/>
    <dgm:cxn modelId="{72AF06CF-7286-407F-BCF3-8695425DE377}" srcId="{3D0777B4-FD2E-4CFF-85FF-F9FFD8302460}" destId="{30D604C4-BDB8-4C63-8DAB-C9387D61478D}" srcOrd="2" destOrd="0" parTransId="{15622EF0-C319-45E4-B96C-93681AC077BF}" sibTransId="{FA997536-AC39-48D8-A45E-8B2D754B0889}"/>
    <dgm:cxn modelId="{69A726B0-6AD8-4B7C-BCFB-6998C0024B67}" type="presOf" srcId="{3D0777B4-FD2E-4CFF-85FF-F9FFD8302460}" destId="{B1F5A71C-FEFA-4625-91C2-C7F93331CA0B}" srcOrd="0" destOrd="0" presId="urn:microsoft.com/office/officeart/2005/8/layout/vList2"/>
    <dgm:cxn modelId="{1F4E4C67-6692-4140-AC2D-F8A29FD0D4E5}" srcId="{3D0777B4-FD2E-4CFF-85FF-F9FFD8302460}" destId="{4FA08993-7B62-49FB-9423-DE02DFF62AD4}" srcOrd="3" destOrd="0" parTransId="{F1BBF26C-B82C-4416-B1E6-E04C4443650E}" sibTransId="{A14F7E66-0D15-4BFC-A184-CFB275EB0360}"/>
    <dgm:cxn modelId="{4DFE5972-7CA6-4884-9CE3-B042EB2EE658}" srcId="{3D0777B4-FD2E-4CFF-85FF-F9FFD8302460}" destId="{85E984FE-50B4-44E9-AC58-7F1A8C0E2474}" srcOrd="0" destOrd="0" parTransId="{A4231A3B-F099-4D0B-85F7-1D805DFFA275}" sibTransId="{3FA33939-9130-455B-BD89-D4047D910F1B}"/>
    <dgm:cxn modelId="{282CFEE9-99CF-4E08-A77B-5FD7F74A9AFD}" type="presOf" srcId="{30D604C4-BDB8-4C63-8DAB-C9387D61478D}" destId="{A1128814-D68F-419C-804F-5540935D7921}" srcOrd="0" destOrd="0" presId="urn:microsoft.com/office/officeart/2005/8/layout/vList2"/>
    <dgm:cxn modelId="{45C851C8-FA88-436D-A1E8-6B46BB06DAC3}" srcId="{3D0777B4-FD2E-4CFF-85FF-F9FFD8302460}" destId="{5C89FA38-BAF7-47C9-A6A9-D50C2F844718}" srcOrd="1" destOrd="0" parTransId="{D0EB23EC-0A17-4E70-ACAF-AF3D5290592E}" sibTransId="{539144F2-20AC-40BA-9D77-9F82DF515936}"/>
    <dgm:cxn modelId="{FFB9241C-57CF-4C1F-94B7-2636FDBDB7F8}" type="presOf" srcId="{4FA08993-7B62-49FB-9423-DE02DFF62AD4}" destId="{121EA3B4-6439-44E2-BDEE-956D96B68B36}" srcOrd="0" destOrd="0" presId="urn:microsoft.com/office/officeart/2005/8/layout/vList2"/>
    <dgm:cxn modelId="{B0CC83D3-BA3A-4F05-9A4C-CC26E260397D}" type="presOf" srcId="{5C89FA38-BAF7-47C9-A6A9-D50C2F844718}" destId="{69ED4FAB-2F73-4D48-8DE7-C8AA9DE26576}" srcOrd="0" destOrd="0" presId="urn:microsoft.com/office/officeart/2005/8/layout/vList2"/>
    <dgm:cxn modelId="{9B86B905-FF9B-4EEA-B9C5-C28D025B6818}" type="presParOf" srcId="{B1F5A71C-FEFA-4625-91C2-C7F93331CA0B}" destId="{7133CFD3-961A-43F8-8166-3066CEA8E243}" srcOrd="0" destOrd="0" presId="urn:microsoft.com/office/officeart/2005/8/layout/vList2"/>
    <dgm:cxn modelId="{2C036727-7E8A-4003-80B1-2FB89F48EB6F}" type="presParOf" srcId="{B1F5A71C-FEFA-4625-91C2-C7F93331CA0B}" destId="{0B818B47-2BA0-4BBC-9CC0-0DA65B5438C8}" srcOrd="1" destOrd="0" presId="urn:microsoft.com/office/officeart/2005/8/layout/vList2"/>
    <dgm:cxn modelId="{7DB43813-8BAE-46D0-A9F8-85CF556F6268}" type="presParOf" srcId="{B1F5A71C-FEFA-4625-91C2-C7F93331CA0B}" destId="{69ED4FAB-2F73-4D48-8DE7-C8AA9DE26576}" srcOrd="2" destOrd="0" presId="urn:microsoft.com/office/officeart/2005/8/layout/vList2"/>
    <dgm:cxn modelId="{806B94FA-ECC5-4692-9886-DD0C13FD9023}" type="presParOf" srcId="{B1F5A71C-FEFA-4625-91C2-C7F93331CA0B}" destId="{3A1F2305-BC9D-4CF7-A4B3-45B1E37090B8}" srcOrd="3" destOrd="0" presId="urn:microsoft.com/office/officeart/2005/8/layout/vList2"/>
    <dgm:cxn modelId="{F452F258-C97A-481A-A5F2-9BC46FBD7B4C}" type="presParOf" srcId="{B1F5A71C-FEFA-4625-91C2-C7F93331CA0B}" destId="{A1128814-D68F-419C-804F-5540935D7921}" srcOrd="4" destOrd="0" presId="urn:microsoft.com/office/officeart/2005/8/layout/vList2"/>
    <dgm:cxn modelId="{3D2C49D7-BE6F-4794-BD62-3BF410B969A1}" type="presParOf" srcId="{B1F5A71C-FEFA-4625-91C2-C7F93331CA0B}" destId="{2B12EC5F-3B27-4318-920F-45DD02AFAE90}" srcOrd="5" destOrd="0" presId="urn:microsoft.com/office/officeart/2005/8/layout/vList2"/>
    <dgm:cxn modelId="{FBA22EA9-CF7E-43A1-9C15-48D11DD7EE0E}" type="presParOf" srcId="{B1F5A71C-FEFA-4625-91C2-C7F93331CA0B}" destId="{121EA3B4-6439-44E2-BDEE-956D96B68B3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2.xml><?xml version="1.0" encoding="utf-8"?>
<dgm:dataModel xmlns:dgm="http://schemas.openxmlformats.org/drawingml/2006/diagram" xmlns:a="http://schemas.openxmlformats.org/drawingml/2006/main">
  <dgm:ptLst>
    <dgm:pt modelId="{984289FF-C36D-4A0E-AA27-E9EC154E3583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164F55ED-F881-47D6-B11C-D707D4DADF3C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Unsolicited Credit Cards</a:t>
          </a:r>
          <a:endParaRPr lang="en-IN" sz="2400" dirty="0">
            <a:solidFill>
              <a:schemeClr val="tx1"/>
            </a:solidFill>
          </a:endParaRPr>
        </a:p>
      </dgm:t>
    </dgm:pt>
    <dgm:pt modelId="{7D109064-995C-43CD-90A7-0553D14D3ACD}" type="parTrans" cxnId="{F7F433A4-5A69-4856-8D78-AA647B2A4830}">
      <dgm:prSet/>
      <dgm:spPr/>
      <dgm:t>
        <a:bodyPr/>
        <a:lstStyle/>
        <a:p>
          <a:endParaRPr lang="en-IN"/>
        </a:p>
      </dgm:t>
    </dgm:pt>
    <dgm:pt modelId="{C16FEA55-83F9-48B9-AB3A-D85A0090CB93}" type="sibTrans" cxnId="{F7F433A4-5A69-4856-8D78-AA647B2A4830}">
      <dgm:prSet/>
      <dgm:spPr/>
      <dgm:t>
        <a:bodyPr/>
        <a:lstStyle/>
        <a:p>
          <a:endParaRPr lang="en-IN"/>
        </a:p>
      </dgm:t>
    </dgm:pt>
    <dgm:pt modelId="{F184DE09-2DD6-4C4D-A6CF-8B9EC93EB5EA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Charging of Annual Fee in spite of being offered the card free.</a:t>
          </a:r>
          <a:endParaRPr lang="en-IN" sz="2400" dirty="0">
            <a:solidFill>
              <a:schemeClr val="tx1"/>
            </a:solidFill>
          </a:endParaRPr>
        </a:p>
      </dgm:t>
    </dgm:pt>
    <dgm:pt modelId="{3D69E9C4-D35A-4370-9517-BD71D2266E15}" type="parTrans" cxnId="{68AB4C55-5332-4ADA-B015-0BF1BF76D3D3}">
      <dgm:prSet/>
      <dgm:spPr/>
      <dgm:t>
        <a:bodyPr/>
        <a:lstStyle/>
        <a:p>
          <a:endParaRPr lang="en-IN"/>
        </a:p>
      </dgm:t>
    </dgm:pt>
    <dgm:pt modelId="{964325C1-FEF3-49C7-B8CD-BCD4F868F3C5}" type="sibTrans" cxnId="{68AB4C55-5332-4ADA-B015-0BF1BF76D3D3}">
      <dgm:prSet/>
      <dgm:spPr/>
      <dgm:t>
        <a:bodyPr/>
        <a:lstStyle/>
        <a:p>
          <a:endParaRPr lang="en-IN"/>
        </a:p>
      </dgm:t>
    </dgm:pt>
    <dgm:pt modelId="{1546DD71-58F3-42DE-9154-122720C8C48F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Authorisation of loans over phone.</a:t>
          </a:r>
          <a:endParaRPr lang="en-IN" sz="2400" dirty="0">
            <a:solidFill>
              <a:schemeClr val="tx1"/>
            </a:solidFill>
          </a:endParaRPr>
        </a:p>
      </dgm:t>
    </dgm:pt>
    <dgm:pt modelId="{813FEE59-CB79-4E05-BEE2-63190A5E31FF}" type="parTrans" cxnId="{1A80B996-6CAF-4FD0-AA30-A69C92E9E17F}">
      <dgm:prSet/>
      <dgm:spPr/>
      <dgm:t>
        <a:bodyPr/>
        <a:lstStyle/>
        <a:p>
          <a:endParaRPr lang="en-IN"/>
        </a:p>
      </dgm:t>
    </dgm:pt>
    <dgm:pt modelId="{A20DA84D-1E91-408F-AD36-1AC8C6816B67}" type="sibTrans" cxnId="{1A80B996-6CAF-4FD0-AA30-A69C92E9E17F}">
      <dgm:prSet/>
      <dgm:spPr/>
      <dgm:t>
        <a:bodyPr/>
        <a:lstStyle/>
        <a:p>
          <a:endParaRPr lang="en-IN"/>
        </a:p>
      </dgm:t>
    </dgm:pt>
    <dgm:pt modelId="{200C1544-898C-41E0-9783-782F100EB675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Non settlement of Insurance Claims</a:t>
          </a:r>
          <a:endParaRPr lang="en-IN" sz="2400" dirty="0">
            <a:solidFill>
              <a:schemeClr val="tx1"/>
            </a:solidFill>
          </a:endParaRPr>
        </a:p>
      </dgm:t>
    </dgm:pt>
    <dgm:pt modelId="{18286081-7542-4D2B-853F-4086EB866941}" type="parTrans" cxnId="{6535D273-B9E5-4098-8089-FD6FD238AFA5}">
      <dgm:prSet/>
      <dgm:spPr/>
      <dgm:t>
        <a:bodyPr/>
        <a:lstStyle/>
        <a:p>
          <a:endParaRPr lang="en-IN"/>
        </a:p>
      </dgm:t>
    </dgm:pt>
    <dgm:pt modelId="{F89C8D8D-4A4E-4AE8-B7E9-D2A16B88208D}" type="sibTrans" cxnId="{6535D273-B9E5-4098-8089-FD6FD238AFA5}">
      <dgm:prSet/>
      <dgm:spPr/>
      <dgm:t>
        <a:bodyPr/>
        <a:lstStyle/>
        <a:p>
          <a:endParaRPr lang="en-IN"/>
        </a:p>
      </dgm:t>
    </dgm:pt>
    <dgm:pt modelId="{96BC0D1E-05D0-4121-ACF6-B2E7AE88F973}" type="pres">
      <dgm:prSet presAssocID="{984289FF-C36D-4A0E-AA27-E9EC154E358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59BA258C-4F13-4C6E-86FC-093832AE17C9}" type="pres">
      <dgm:prSet presAssocID="{164F55ED-F881-47D6-B11C-D707D4DADF3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35479E2-0EBC-4C47-AC71-096C07D8FB60}" type="pres">
      <dgm:prSet presAssocID="{C16FEA55-83F9-48B9-AB3A-D85A0090CB93}" presName="spacer" presStyleCnt="0"/>
      <dgm:spPr/>
    </dgm:pt>
    <dgm:pt modelId="{2810E74C-393A-409C-AB04-AA6581A8AA8D}" type="pres">
      <dgm:prSet presAssocID="{F184DE09-2DD6-4C4D-A6CF-8B9EC93EB5E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7D37AC4-3B4F-4413-9FD7-7391B643E7A4}" type="pres">
      <dgm:prSet presAssocID="{964325C1-FEF3-49C7-B8CD-BCD4F868F3C5}" presName="spacer" presStyleCnt="0"/>
      <dgm:spPr/>
    </dgm:pt>
    <dgm:pt modelId="{D0D1D9F6-3535-45ED-99BC-36945E9ADA3F}" type="pres">
      <dgm:prSet presAssocID="{1546DD71-58F3-42DE-9154-122720C8C48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F9C76EF-9D09-43C7-B279-1BA7EB36BF6F}" type="pres">
      <dgm:prSet presAssocID="{A20DA84D-1E91-408F-AD36-1AC8C6816B67}" presName="spacer" presStyleCnt="0"/>
      <dgm:spPr/>
    </dgm:pt>
    <dgm:pt modelId="{04903D83-83C6-4333-ADDA-3C837D90B262}" type="pres">
      <dgm:prSet presAssocID="{200C1544-898C-41E0-9783-782F100EB67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5C2709F4-8B41-4C8C-AC47-FDA568A94AC7}" type="presOf" srcId="{1546DD71-58F3-42DE-9154-122720C8C48F}" destId="{D0D1D9F6-3535-45ED-99BC-36945E9ADA3F}" srcOrd="0" destOrd="0" presId="urn:microsoft.com/office/officeart/2005/8/layout/vList2"/>
    <dgm:cxn modelId="{BC54B83C-B7AD-4380-94A3-D40B36D661F9}" type="presOf" srcId="{984289FF-C36D-4A0E-AA27-E9EC154E3583}" destId="{96BC0D1E-05D0-4121-ACF6-B2E7AE88F973}" srcOrd="0" destOrd="0" presId="urn:microsoft.com/office/officeart/2005/8/layout/vList2"/>
    <dgm:cxn modelId="{F7F433A4-5A69-4856-8D78-AA647B2A4830}" srcId="{984289FF-C36D-4A0E-AA27-E9EC154E3583}" destId="{164F55ED-F881-47D6-B11C-D707D4DADF3C}" srcOrd="0" destOrd="0" parTransId="{7D109064-995C-43CD-90A7-0553D14D3ACD}" sibTransId="{C16FEA55-83F9-48B9-AB3A-D85A0090CB93}"/>
    <dgm:cxn modelId="{1A80B996-6CAF-4FD0-AA30-A69C92E9E17F}" srcId="{984289FF-C36D-4A0E-AA27-E9EC154E3583}" destId="{1546DD71-58F3-42DE-9154-122720C8C48F}" srcOrd="2" destOrd="0" parTransId="{813FEE59-CB79-4E05-BEE2-63190A5E31FF}" sibTransId="{A20DA84D-1E91-408F-AD36-1AC8C6816B67}"/>
    <dgm:cxn modelId="{9D354CEE-13FB-4B4F-82AA-B23E64DA0023}" type="presOf" srcId="{164F55ED-F881-47D6-B11C-D707D4DADF3C}" destId="{59BA258C-4F13-4C6E-86FC-093832AE17C9}" srcOrd="0" destOrd="0" presId="urn:microsoft.com/office/officeart/2005/8/layout/vList2"/>
    <dgm:cxn modelId="{0CE4CB26-3D18-424C-B02A-237533F24614}" type="presOf" srcId="{F184DE09-2DD6-4C4D-A6CF-8B9EC93EB5EA}" destId="{2810E74C-393A-409C-AB04-AA6581A8AA8D}" srcOrd="0" destOrd="0" presId="urn:microsoft.com/office/officeart/2005/8/layout/vList2"/>
    <dgm:cxn modelId="{9D9892DE-5E7E-47E8-81F5-C83EB26332B3}" type="presOf" srcId="{200C1544-898C-41E0-9783-782F100EB675}" destId="{04903D83-83C6-4333-ADDA-3C837D90B262}" srcOrd="0" destOrd="0" presId="urn:microsoft.com/office/officeart/2005/8/layout/vList2"/>
    <dgm:cxn modelId="{68AB4C55-5332-4ADA-B015-0BF1BF76D3D3}" srcId="{984289FF-C36D-4A0E-AA27-E9EC154E3583}" destId="{F184DE09-2DD6-4C4D-A6CF-8B9EC93EB5EA}" srcOrd="1" destOrd="0" parTransId="{3D69E9C4-D35A-4370-9517-BD71D2266E15}" sibTransId="{964325C1-FEF3-49C7-B8CD-BCD4F868F3C5}"/>
    <dgm:cxn modelId="{6535D273-B9E5-4098-8089-FD6FD238AFA5}" srcId="{984289FF-C36D-4A0E-AA27-E9EC154E3583}" destId="{200C1544-898C-41E0-9783-782F100EB675}" srcOrd="3" destOrd="0" parTransId="{18286081-7542-4D2B-853F-4086EB866941}" sibTransId="{F89C8D8D-4A4E-4AE8-B7E9-D2A16B88208D}"/>
    <dgm:cxn modelId="{688AC54E-A192-4405-8BE9-0A902D0CB96E}" type="presParOf" srcId="{96BC0D1E-05D0-4121-ACF6-B2E7AE88F973}" destId="{59BA258C-4F13-4C6E-86FC-093832AE17C9}" srcOrd="0" destOrd="0" presId="urn:microsoft.com/office/officeart/2005/8/layout/vList2"/>
    <dgm:cxn modelId="{F4DBD712-B3C5-42F5-A95D-DEF4A12963FE}" type="presParOf" srcId="{96BC0D1E-05D0-4121-ACF6-B2E7AE88F973}" destId="{335479E2-0EBC-4C47-AC71-096C07D8FB60}" srcOrd="1" destOrd="0" presId="urn:microsoft.com/office/officeart/2005/8/layout/vList2"/>
    <dgm:cxn modelId="{E1C62CF8-2E37-45D0-B145-5ECE26670538}" type="presParOf" srcId="{96BC0D1E-05D0-4121-ACF6-B2E7AE88F973}" destId="{2810E74C-393A-409C-AB04-AA6581A8AA8D}" srcOrd="2" destOrd="0" presId="urn:microsoft.com/office/officeart/2005/8/layout/vList2"/>
    <dgm:cxn modelId="{67CBB42B-D9FB-427D-B5E2-7C732F1EE3D7}" type="presParOf" srcId="{96BC0D1E-05D0-4121-ACF6-B2E7AE88F973}" destId="{87D37AC4-3B4F-4413-9FD7-7391B643E7A4}" srcOrd="3" destOrd="0" presId="urn:microsoft.com/office/officeart/2005/8/layout/vList2"/>
    <dgm:cxn modelId="{499AA28B-2179-46D3-A97A-75FC89F89020}" type="presParOf" srcId="{96BC0D1E-05D0-4121-ACF6-B2E7AE88F973}" destId="{D0D1D9F6-3535-45ED-99BC-36945E9ADA3F}" srcOrd="4" destOrd="0" presId="urn:microsoft.com/office/officeart/2005/8/layout/vList2"/>
    <dgm:cxn modelId="{7CAB7B84-12D5-4454-8D66-0B5EC4CBDE3D}" type="presParOf" srcId="{96BC0D1E-05D0-4121-ACF6-B2E7AE88F973}" destId="{1F9C76EF-9D09-43C7-B279-1BA7EB36BF6F}" srcOrd="5" destOrd="0" presId="urn:microsoft.com/office/officeart/2005/8/layout/vList2"/>
    <dgm:cxn modelId="{EE8CEBF2-202F-413E-8119-D78DA97D62BD}" type="presParOf" srcId="{96BC0D1E-05D0-4121-ACF6-B2E7AE88F973}" destId="{04903D83-83C6-4333-ADDA-3C837D90B26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3.xml><?xml version="1.0" encoding="utf-8"?>
<dgm:dataModel xmlns:dgm="http://schemas.openxmlformats.org/drawingml/2006/diagram" xmlns:a="http://schemas.openxmlformats.org/drawingml/2006/main">
  <dgm:ptLst>
    <dgm:pt modelId="{984289FF-C36D-4A0E-AA27-E9EC154E3583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E525A0FA-E9D4-4312-AEDD-3B90E24B5F06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Dispute over wrong billing.</a:t>
          </a:r>
          <a:endParaRPr lang="en-IN" sz="2400" dirty="0">
            <a:solidFill>
              <a:schemeClr val="tx1"/>
            </a:solidFill>
          </a:endParaRPr>
        </a:p>
      </dgm:t>
    </dgm:pt>
    <dgm:pt modelId="{67CBA0D5-49D9-49B4-A2B0-30C49CFC5E09}" type="parTrans" cxnId="{F2734694-7FE7-47CB-86C0-463248CD723E}">
      <dgm:prSet/>
      <dgm:spPr/>
      <dgm:t>
        <a:bodyPr/>
        <a:lstStyle/>
        <a:p>
          <a:endParaRPr lang="en-IN"/>
        </a:p>
      </dgm:t>
    </dgm:pt>
    <dgm:pt modelId="{29BC8F4A-C5CD-4F8C-8A44-9651EE9D3C7A}" type="sibTrans" cxnId="{F2734694-7FE7-47CB-86C0-463248CD723E}">
      <dgm:prSet/>
      <dgm:spPr/>
      <dgm:t>
        <a:bodyPr/>
        <a:lstStyle/>
        <a:p>
          <a:endParaRPr lang="en-IN"/>
        </a:p>
      </dgm:t>
    </dgm:pt>
    <dgm:pt modelId="{C794FB39-CEA3-4F2A-9303-D957CC86D7A5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Abusive calls.</a:t>
          </a:r>
          <a:endParaRPr lang="en-IN" sz="2400" dirty="0">
            <a:solidFill>
              <a:schemeClr val="tx1"/>
            </a:solidFill>
          </a:endParaRPr>
        </a:p>
      </dgm:t>
    </dgm:pt>
    <dgm:pt modelId="{C915ACB6-D20B-4A12-AE0D-82C6F51BF460}" type="parTrans" cxnId="{2812FFA7-001D-4239-9DA9-DE0E739394F9}">
      <dgm:prSet/>
      <dgm:spPr/>
      <dgm:t>
        <a:bodyPr/>
        <a:lstStyle/>
        <a:p>
          <a:endParaRPr lang="en-IN"/>
        </a:p>
      </dgm:t>
    </dgm:pt>
    <dgm:pt modelId="{35CAE340-DB7A-4922-BA79-2038EC299F56}" type="sibTrans" cxnId="{2812FFA7-001D-4239-9DA9-DE0E739394F9}">
      <dgm:prSet/>
      <dgm:spPr/>
      <dgm:t>
        <a:bodyPr/>
        <a:lstStyle/>
        <a:p>
          <a:endParaRPr lang="en-IN"/>
        </a:p>
      </dgm:t>
    </dgm:pt>
    <dgm:pt modelId="{A74C625C-D983-4D22-B485-C71F09252530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Non adherence of prescribed working hours.</a:t>
          </a:r>
          <a:endParaRPr lang="en-IN" sz="2400" dirty="0">
            <a:solidFill>
              <a:schemeClr val="tx1"/>
            </a:solidFill>
          </a:endParaRPr>
        </a:p>
      </dgm:t>
    </dgm:pt>
    <dgm:pt modelId="{C879FBE3-BA66-4999-B768-84645DEABF92}" type="parTrans" cxnId="{47A4D398-3302-42E3-A580-07EAACB51B22}">
      <dgm:prSet/>
      <dgm:spPr/>
      <dgm:t>
        <a:bodyPr/>
        <a:lstStyle/>
        <a:p>
          <a:endParaRPr lang="en-IN"/>
        </a:p>
      </dgm:t>
    </dgm:pt>
    <dgm:pt modelId="{ECD16AB7-6248-4B76-8521-D96B7CE8A073}" type="sibTrans" cxnId="{47A4D398-3302-42E3-A580-07EAACB51B22}">
      <dgm:prSet/>
      <dgm:spPr/>
      <dgm:t>
        <a:bodyPr/>
        <a:lstStyle/>
        <a:p>
          <a:endParaRPr lang="en-IN"/>
        </a:p>
      </dgm:t>
    </dgm:pt>
    <dgm:pt modelId="{7E4D2189-1ECE-4F44-A2F6-0BB7F18E4A36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Delay in payment of pension / wrong pension calculation.</a:t>
          </a:r>
          <a:endParaRPr lang="en-IN" sz="2400" dirty="0">
            <a:solidFill>
              <a:schemeClr val="tx1"/>
            </a:solidFill>
          </a:endParaRPr>
        </a:p>
      </dgm:t>
    </dgm:pt>
    <dgm:pt modelId="{7AD6A52D-C8F7-4BD5-9EAC-D4BAC43DF215}" type="parTrans" cxnId="{DE144A27-A9D6-40BB-AE3B-0BAA447FB442}">
      <dgm:prSet/>
      <dgm:spPr/>
      <dgm:t>
        <a:bodyPr/>
        <a:lstStyle/>
        <a:p>
          <a:endParaRPr lang="en-IN"/>
        </a:p>
      </dgm:t>
    </dgm:pt>
    <dgm:pt modelId="{9D3696BF-9AD6-4C85-A694-33F0D85DA72D}" type="sibTrans" cxnId="{DE144A27-A9D6-40BB-AE3B-0BAA447FB442}">
      <dgm:prSet/>
      <dgm:spPr/>
      <dgm:t>
        <a:bodyPr/>
        <a:lstStyle/>
        <a:p>
          <a:endParaRPr lang="en-IN"/>
        </a:p>
      </dgm:t>
    </dgm:pt>
    <dgm:pt modelId="{F6B7B47C-70B2-4531-B10E-9DD968C34769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Refusal / delay in sanctioning educational loans, micro – small &amp; medium enterprise loans.</a:t>
          </a:r>
          <a:endParaRPr lang="en-IN" sz="2400" dirty="0">
            <a:solidFill>
              <a:schemeClr val="tx1"/>
            </a:solidFill>
          </a:endParaRPr>
        </a:p>
      </dgm:t>
    </dgm:pt>
    <dgm:pt modelId="{E278FF02-13F7-4162-B8FC-3E5AB0DADDFC}" type="parTrans" cxnId="{3E7BCBA2-E294-4EE3-A85E-C656A283CC9C}">
      <dgm:prSet/>
      <dgm:spPr/>
      <dgm:t>
        <a:bodyPr/>
        <a:lstStyle/>
        <a:p>
          <a:endParaRPr lang="en-IN"/>
        </a:p>
      </dgm:t>
    </dgm:pt>
    <dgm:pt modelId="{4F477659-1098-413C-A837-8DE9DDC49D92}" type="sibTrans" cxnId="{3E7BCBA2-E294-4EE3-A85E-C656A283CC9C}">
      <dgm:prSet/>
      <dgm:spPr/>
      <dgm:t>
        <a:bodyPr/>
        <a:lstStyle/>
        <a:p>
          <a:endParaRPr lang="en-IN"/>
        </a:p>
      </dgm:t>
    </dgm:pt>
    <dgm:pt modelId="{96BC0D1E-05D0-4121-ACF6-B2E7AE88F973}" type="pres">
      <dgm:prSet presAssocID="{984289FF-C36D-4A0E-AA27-E9EC154E358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D5C90B09-A9AB-4962-9F8A-26C65DBA23FB}" type="pres">
      <dgm:prSet presAssocID="{E525A0FA-E9D4-4312-AEDD-3B90E24B5F06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F3748D5-E0E8-4338-81AF-8BA3E8ACE816}" type="pres">
      <dgm:prSet presAssocID="{29BC8F4A-C5CD-4F8C-8A44-9651EE9D3C7A}" presName="spacer" presStyleCnt="0"/>
      <dgm:spPr/>
    </dgm:pt>
    <dgm:pt modelId="{A28DF329-ECCE-41C3-A5A2-E402C909D0B5}" type="pres">
      <dgm:prSet presAssocID="{C794FB39-CEA3-4F2A-9303-D957CC86D7A5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FC926C4-455C-49FB-BF40-9B3C33C5F67B}" type="pres">
      <dgm:prSet presAssocID="{35CAE340-DB7A-4922-BA79-2038EC299F56}" presName="spacer" presStyleCnt="0"/>
      <dgm:spPr/>
    </dgm:pt>
    <dgm:pt modelId="{30CDD88B-0FD9-47CB-9EDC-CAEE5EB97BE3}" type="pres">
      <dgm:prSet presAssocID="{A74C625C-D983-4D22-B485-C71F09252530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4973D6B-CBA3-4CA7-A62C-4AB30789629D}" type="pres">
      <dgm:prSet presAssocID="{ECD16AB7-6248-4B76-8521-D96B7CE8A073}" presName="spacer" presStyleCnt="0"/>
      <dgm:spPr/>
    </dgm:pt>
    <dgm:pt modelId="{FAEC418A-7F4C-4529-BF41-EA9F4B70A764}" type="pres">
      <dgm:prSet presAssocID="{7E4D2189-1ECE-4F44-A2F6-0BB7F18E4A36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C6DF8C8-9CC5-41CD-A294-329A632A7E0F}" type="pres">
      <dgm:prSet presAssocID="{9D3696BF-9AD6-4C85-A694-33F0D85DA72D}" presName="spacer" presStyleCnt="0"/>
      <dgm:spPr/>
    </dgm:pt>
    <dgm:pt modelId="{89432687-BAB5-4759-96F0-5B716A96A10F}" type="pres">
      <dgm:prSet presAssocID="{F6B7B47C-70B2-4531-B10E-9DD968C34769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3E7BCBA2-E294-4EE3-A85E-C656A283CC9C}" srcId="{984289FF-C36D-4A0E-AA27-E9EC154E3583}" destId="{F6B7B47C-70B2-4531-B10E-9DD968C34769}" srcOrd="4" destOrd="0" parTransId="{E278FF02-13F7-4162-B8FC-3E5AB0DADDFC}" sibTransId="{4F477659-1098-413C-A837-8DE9DDC49D92}"/>
    <dgm:cxn modelId="{D9E02EA2-D53C-4521-867E-82F31F603A8E}" type="presOf" srcId="{7E4D2189-1ECE-4F44-A2F6-0BB7F18E4A36}" destId="{FAEC418A-7F4C-4529-BF41-EA9F4B70A764}" srcOrd="0" destOrd="0" presId="urn:microsoft.com/office/officeart/2005/8/layout/vList2"/>
    <dgm:cxn modelId="{DA11CEA2-1043-4333-9A7B-BD20EDC34BE2}" type="presOf" srcId="{F6B7B47C-70B2-4531-B10E-9DD968C34769}" destId="{89432687-BAB5-4759-96F0-5B716A96A10F}" srcOrd="0" destOrd="0" presId="urn:microsoft.com/office/officeart/2005/8/layout/vList2"/>
    <dgm:cxn modelId="{2812FFA7-001D-4239-9DA9-DE0E739394F9}" srcId="{984289FF-C36D-4A0E-AA27-E9EC154E3583}" destId="{C794FB39-CEA3-4F2A-9303-D957CC86D7A5}" srcOrd="1" destOrd="0" parTransId="{C915ACB6-D20B-4A12-AE0D-82C6F51BF460}" sibTransId="{35CAE340-DB7A-4922-BA79-2038EC299F56}"/>
    <dgm:cxn modelId="{47A4D398-3302-42E3-A580-07EAACB51B22}" srcId="{984289FF-C36D-4A0E-AA27-E9EC154E3583}" destId="{A74C625C-D983-4D22-B485-C71F09252530}" srcOrd="2" destOrd="0" parTransId="{C879FBE3-BA66-4999-B768-84645DEABF92}" sibTransId="{ECD16AB7-6248-4B76-8521-D96B7CE8A073}"/>
    <dgm:cxn modelId="{F2734694-7FE7-47CB-86C0-463248CD723E}" srcId="{984289FF-C36D-4A0E-AA27-E9EC154E3583}" destId="{E525A0FA-E9D4-4312-AEDD-3B90E24B5F06}" srcOrd="0" destOrd="0" parTransId="{67CBA0D5-49D9-49B4-A2B0-30C49CFC5E09}" sibTransId="{29BC8F4A-C5CD-4F8C-8A44-9651EE9D3C7A}"/>
    <dgm:cxn modelId="{33A64E9A-738C-4C58-A2D9-15573F1CE377}" type="presOf" srcId="{E525A0FA-E9D4-4312-AEDD-3B90E24B5F06}" destId="{D5C90B09-A9AB-4962-9F8A-26C65DBA23FB}" srcOrd="0" destOrd="0" presId="urn:microsoft.com/office/officeart/2005/8/layout/vList2"/>
    <dgm:cxn modelId="{C3CC8EC3-9B9A-4E82-AE8D-F756FE7C1B7B}" type="presOf" srcId="{C794FB39-CEA3-4F2A-9303-D957CC86D7A5}" destId="{A28DF329-ECCE-41C3-A5A2-E402C909D0B5}" srcOrd="0" destOrd="0" presId="urn:microsoft.com/office/officeart/2005/8/layout/vList2"/>
    <dgm:cxn modelId="{60FB715F-5494-44A9-97F5-7AAB99EFB182}" type="presOf" srcId="{984289FF-C36D-4A0E-AA27-E9EC154E3583}" destId="{96BC0D1E-05D0-4121-ACF6-B2E7AE88F973}" srcOrd="0" destOrd="0" presId="urn:microsoft.com/office/officeart/2005/8/layout/vList2"/>
    <dgm:cxn modelId="{DE144A27-A9D6-40BB-AE3B-0BAA447FB442}" srcId="{984289FF-C36D-4A0E-AA27-E9EC154E3583}" destId="{7E4D2189-1ECE-4F44-A2F6-0BB7F18E4A36}" srcOrd="3" destOrd="0" parTransId="{7AD6A52D-C8F7-4BD5-9EAC-D4BAC43DF215}" sibTransId="{9D3696BF-9AD6-4C85-A694-33F0D85DA72D}"/>
    <dgm:cxn modelId="{61C5130B-60C0-4E71-9900-B32BBABC8823}" type="presOf" srcId="{A74C625C-D983-4D22-B485-C71F09252530}" destId="{30CDD88B-0FD9-47CB-9EDC-CAEE5EB97BE3}" srcOrd="0" destOrd="0" presId="urn:microsoft.com/office/officeart/2005/8/layout/vList2"/>
    <dgm:cxn modelId="{B59F2498-B592-4B02-8569-6DE511B2644E}" type="presParOf" srcId="{96BC0D1E-05D0-4121-ACF6-B2E7AE88F973}" destId="{D5C90B09-A9AB-4962-9F8A-26C65DBA23FB}" srcOrd="0" destOrd="0" presId="urn:microsoft.com/office/officeart/2005/8/layout/vList2"/>
    <dgm:cxn modelId="{18EC8108-57DC-428C-9C80-7689CA7F18B3}" type="presParOf" srcId="{96BC0D1E-05D0-4121-ACF6-B2E7AE88F973}" destId="{DF3748D5-E0E8-4338-81AF-8BA3E8ACE816}" srcOrd="1" destOrd="0" presId="urn:microsoft.com/office/officeart/2005/8/layout/vList2"/>
    <dgm:cxn modelId="{F6FA53E3-C1AC-486F-8851-2495A571E6ED}" type="presParOf" srcId="{96BC0D1E-05D0-4121-ACF6-B2E7AE88F973}" destId="{A28DF329-ECCE-41C3-A5A2-E402C909D0B5}" srcOrd="2" destOrd="0" presId="urn:microsoft.com/office/officeart/2005/8/layout/vList2"/>
    <dgm:cxn modelId="{56C260F5-4318-46F7-B955-3EC7AC26BA4F}" type="presParOf" srcId="{96BC0D1E-05D0-4121-ACF6-B2E7AE88F973}" destId="{0FC926C4-455C-49FB-BF40-9B3C33C5F67B}" srcOrd="3" destOrd="0" presId="urn:microsoft.com/office/officeart/2005/8/layout/vList2"/>
    <dgm:cxn modelId="{C67242FB-44BE-4A01-BA4A-311A11EB77AB}" type="presParOf" srcId="{96BC0D1E-05D0-4121-ACF6-B2E7AE88F973}" destId="{30CDD88B-0FD9-47CB-9EDC-CAEE5EB97BE3}" srcOrd="4" destOrd="0" presId="urn:microsoft.com/office/officeart/2005/8/layout/vList2"/>
    <dgm:cxn modelId="{07C42364-5868-4213-97D4-A27C609F9AD1}" type="presParOf" srcId="{96BC0D1E-05D0-4121-ACF6-B2E7AE88F973}" destId="{04973D6B-CBA3-4CA7-A62C-4AB30789629D}" srcOrd="5" destOrd="0" presId="urn:microsoft.com/office/officeart/2005/8/layout/vList2"/>
    <dgm:cxn modelId="{3FD40D6F-6E62-4945-A290-A762369858D3}" type="presParOf" srcId="{96BC0D1E-05D0-4121-ACF6-B2E7AE88F973}" destId="{FAEC418A-7F4C-4529-BF41-EA9F4B70A764}" srcOrd="6" destOrd="0" presId="urn:microsoft.com/office/officeart/2005/8/layout/vList2"/>
    <dgm:cxn modelId="{84CB3423-0F1C-4742-9A30-FE6DD0C41427}" type="presParOf" srcId="{96BC0D1E-05D0-4121-ACF6-B2E7AE88F973}" destId="{7C6DF8C8-9CC5-41CD-A294-329A632A7E0F}" srcOrd="7" destOrd="0" presId="urn:microsoft.com/office/officeart/2005/8/layout/vList2"/>
    <dgm:cxn modelId="{89864197-8E2C-442A-9FFC-2AF8F55DF2D9}" type="presParOf" srcId="{96BC0D1E-05D0-4121-ACF6-B2E7AE88F973}" destId="{89432687-BAB5-4759-96F0-5B716A96A10F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2758BD6-2F28-4972-B1A6-CD9B3E99858C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n-IN"/>
        </a:p>
      </dgm:t>
    </dgm:pt>
    <dgm:pt modelId="{3BB3878C-3978-49AE-BFCB-8562DB84A2D0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(</a:t>
          </a:r>
          <a:r>
            <a:rPr lang="en-IN" dirty="0" err="1" smtClean="0">
              <a:solidFill>
                <a:schemeClr val="tx1"/>
              </a:solidFill>
            </a:rPr>
            <a:t>i</a:t>
          </a:r>
          <a:r>
            <a:rPr lang="en-IN" dirty="0" smtClean="0">
              <a:solidFill>
                <a:schemeClr val="tx1"/>
              </a:solidFill>
            </a:rPr>
            <a:t>) They promote savings and accelerate the rate of capital formation.</a:t>
          </a:r>
          <a:endParaRPr lang="en-IN" dirty="0">
            <a:solidFill>
              <a:schemeClr val="tx1"/>
            </a:solidFill>
          </a:endParaRPr>
        </a:p>
      </dgm:t>
    </dgm:pt>
    <dgm:pt modelId="{54AD1E59-BB61-4D4F-964A-065D3307D6A3}" type="parTrans" cxnId="{C7E50957-83F9-4D9A-B2B4-907662B947EA}">
      <dgm:prSet/>
      <dgm:spPr/>
      <dgm:t>
        <a:bodyPr/>
        <a:lstStyle/>
        <a:p>
          <a:endParaRPr lang="en-IN"/>
        </a:p>
      </dgm:t>
    </dgm:pt>
    <dgm:pt modelId="{373F39BF-2F99-4CD4-B7E5-776F3F7C26A2}" type="sibTrans" cxnId="{C7E50957-83F9-4D9A-B2B4-907662B947EA}">
      <dgm:prSet/>
      <dgm:spPr/>
      <dgm:t>
        <a:bodyPr/>
        <a:lstStyle/>
        <a:p>
          <a:endParaRPr lang="en-IN"/>
        </a:p>
      </dgm:t>
    </dgm:pt>
    <dgm:pt modelId="{0AC931B5-3E81-4F30-B9A2-239C3B6C3E4D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(ii) They are source of finance and credit for trade and industry.</a:t>
          </a:r>
          <a:endParaRPr lang="en-IN" dirty="0">
            <a:solidFill>
              <a:schemeClr val="tx1"/>
            </a:solidFill>
          </a:endParaRPr>
        </a:p>
      </dgm:t>
    </dgm:pt>
    <dgm:pt modelId="{1E309A0E-B679-48FB-A577-0CF255E1FC8B}" type="parTrans" cxnId="{85588F84-B457-4AD2-B5E3-B5D18C2F950B}">
      <dgm:prSet/>
      <dgm:spPr/>
      <dgm:t>
        <a:bodyPr/>
        <a:lstStyle/>
        <a:p>
          <a:endParaRPr lang="en-IN"/>
        </a:p>
      </dgm:t>
    </dgm:pt>
    <dgm:pt modelId="{EB1DF4EA-A898-4250-8D56-5B718737F53E}" type="sibTrans" cxnId="{85588F84-B457-4AD2-B5E3-B5D18C2F950B}">
      <dgm:prSet/>
      <dgm:spPr/>
      <dgm:t>
        <a:bodyPr/>
        <a:lstStyle/>
        <a:p>
          <a:endParaRPr lang="en-IN"/>
        </a:p>
      </dgm:t>
    </dgm:pt>
    <dgm:pt modelId="{806CB7CA-61B1-4820-B7BF-D6EA2E386276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(iii) They promote balanced regional development by opening branches in backward areas.</a:t>
          </a:r>
          <a:endParaRPr lang="en-IN" dirty="0">
            <a:solidFill>
              <a:schemeClr val="tx1"/>
            </a:solidFill>
          </a:endParaRPr>
        </a:p>
      </dgm:t>
    </dgm:pt>
    <dgm:pt modelId="{6BEC9D4C-F510-4FD1-A4B7-882C388F366A}" type="parTrans" cxnId="{B6494374-2086-4BE6-9B9B-E91EA4656191}">
      <dgm:prSet/>
      <dgm:spPr/>
      <dgm:t>
        <a:bodyPr/>
        <a:lstStyle/>
        <a:p>
          <a:endParaRPr lang="en-IN"/>
        </a:p>
      </dgm:t>
    </dgm:pt>
    <dgm:pt modelId="{64EB49CF-E6C7-4A2F-87E5-49F60C0BFAA6}" type="sibTrans" cxnId="{B6494374-2086-4BE6-9B9B-E91EA4656191}">
      <dgm:prSet/>
      <dgm:spPr/>
      <dgm:t>
        <a:bodyPr/>
        <a:lstStyle/>
        <a:p>
          <a:endParaRPr lang="en-IN"/>
        </a:p>
      </dgm:t>
    </dgm:pt>
    <dgm:pt modelId="{7DB7F1B0-956A-4B25-9015-8F7941963A96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(iv) Bank credit enables entrepreneurs to innovate and invest which accelerates the process of economic development.</a:t>
          </a:r>
          <a:endParaRPr lang="en-IN" dirty="0">
            <a:solidFill>
              <a:schemeClr val="tx1"/>
            </a:solidFill>
          </a:endParaRPr>
        </a:p>
      </dgm:t>
    </dgm:pt>
    <dgm:pt modelId="{FC4F4590-0A5A-4A13-923C-9D5B23B7820D}" type="parTrans" cxnId="{1D7E401C-F805-443C-9F23-0BBFE1CB2FED}">
      <dgm:prSet/>
      <dgm:spPr/>
      <dgm:t>
        <a:bodyPr/>
        <a:lstStyle/>
        <a:p>
          <a:endParaRPr lang="en-IN"/>
        </a:p>
      </dgm:t>
    </dgm:pt>
    <dgm:pt modelId="{E22048C8-6CE2-4379-93C2-5CC9BE43C5A1}" type="sibTrans" cxnId="{1D7E401C-F805-443C-9F23-0BBFE1CB2FED}">
      <dgm:prSet/>
      <dgm:spPr/>
      <dgm:t>
        <a:bodyPr/>
        <a:lstStyle/>
        <a:p>
          <a:endParaRPr lang="en-IN"/>
        </a:p>
      </dgm:t>
    </dgm:pt>
    <dgm:pt modelId="{6B68E665-9849-4522-9D37-40E5C7C9BE09}" type="pres">
      <dgm:prSet presAssocID="{F2758BD6-2F28-4972-B1A6-CD9B3E99858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248DBD15-C152-4C2B-BC52-2D032CB3E289}" type="pres">
      <dgm:prSet presAssocID="{3BB3878C-3978-49AE-BFCB-8562DB84A2D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9E4B7D1-81F3-4CBE-9B3A-9267E4BBE4D1}" type="pres">
      <dgm:prSet presAssocID="{373F39BF-2F99-4CD4-B7E5-776F3F7C26A2}" presName="spacer" presStyleCnt="0"/>
      <dgm:spPr/>
    </dgm:pt>
    <dgm:pt modelId="{76A93A7D-9756-438F-B66C-B3F0E36DE62D}" type="pres">
      <dgm:prSet presAssocID="{0AC931B5-3E81-4F30-B9A2-239C3B6C3E4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7F64D10-DAEF-4613-ABA0-6F5E16010D01}" type="pres">
      <dgm:prSet presAssocID="{EB1DF4EA-A898-4250-8D56-5B718737F53E}" presName="spacer" presStyleCnt="0"/>
      <dgm:spPr/>
    </dgm:pt>
    <dgm:pt modelId="{B7AF894C-488B-4EF0-95F6-52BA8D1F3DB4}" type="pres">
      <dgm:prSet presAssocID="{806CB7CA-61B1-4820-B7BF-D6EA2E38627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30E2248-110B-4852-B0F3-02D71188351A}" type="pres">
      <dgm:prSet presAssocID="{64EB49CF-E6C7-4A2F-87E5-49F60C0BFAA6}" presName="spacer" presStyleCnt="0"/>
      <dgm:spPr/>
    </dgm:pt>
    <dgm:pt modelId="{430175AD-9181-4B21-8900-01C0893BE4BA}" type="pres">
      <dgm:prSet presAssocID="{7DB7F1B0-956A-4B25-9015-8F7941963A9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B6494374-2086-4BE6-9B9B-E91EA4656191}" srcId="{F2758BD6-2F28-4972-B1A6-CD9B3E99858C}" destId="{806CB7CA-61B1-4820-B7BF-D6EA2E386276}" srcOrd="2" destOrd="0" parTransId="{6BEC9D4C-F510-4FD1-A4B7-882C388F366A}" sibTransId="{64EB49CF-E6C7-4A2F-87E5-49F60C0BFAA6}"/>
    <dgm:cxn modelId="{DFC0949D-97D6-4056-B19D-A9C485F8314D}" type="presOf" srcId="{F2758BD6-2F28-4972-B1A6-CD9B3E99858C}" destId="{6B68E665-9849-4522-9D37-40E5C7C9BE09}" srcOrd="0" destOrd="0" presId="urn:microsoft.com/office/officeart/2005/8/layout/vList2"/>
    <dgm:cxn modelId="{C7E50957-83F9-4D9A-B2B4-907662B947EA}" srcId="{F2758BD6-2F28-4972-B1A6-CD9B3E99858C}" destId="{3BB3878C-3978-49AE-BFCB-8562DB84A2D0}" srcOrd="0" destOrd="0" parTransId="{54AD1E59-BB61-4D4F-964A-065D3307D6A3}" sibTransId="{373F39BF-2F99-4CD4-B7E5-776F3F7C26A2}"/>
    <dgm:cxn modelId="{6F94D1F7-EF72-4146-B09C-70F88ADF6757}" type="presOf" srcId="{0AC931B5-3E81-4F30-B9A2-239C3B6C3E4D}" destId="{76A93A7D-9756-438F-B66C-B3F0E36DE62D}" srcOrd="0" destOrd="0" presId="urn:microsoft.com/office/officeart/2005/8/layout/vList2"/>
    <dgm:cxn modelId="{23216B7A-502E-4CA2-97EC-015AD5E0A5BA}" type="presOf" srcId="{806CB7CA-61B1-4820-B7BF-D6EA2E386276}" destId="{B7AF894C-488B-4EF0-95F6-52BA8D1F3DB4}" srcOrd="0" destOrd="0" presId="urn:microsoft.com/office/officeart/2005/8/layout/vList2"/>
    <dgm:cxn modelId="{5967E625-4950-4175-8FF2-02401BB9E1FE}" type="presOf" srcId="{7DB7F1B0-956A-4B25-9015-8F7941963A96}" destId="{430175AD-9181-4B21-8900-01C0893BE4BA}" srcOrd="0" destOrd="0" presId="urn:microsoft.com/office/officeart/2005/8/layout/vList2"/>
    <dgm:cxn modelId="{45A57728-8FA2-428D-9A69-40EAC755AAB1}" type="presOf" srcId="{3BB3878C-3978-49AE-BFCB-8562DB84A2D0}" destId="{248DBD15-C152-4C2B-BC52-2D032CB3E289}" srcOrd="0" destOrd="0" presId="urn:microsoft.com/office/officeart/2005/8/layout/vList2"/>
    <dgm:cxn modelId="{1D7E401C-F805-443C-9F23-0BBFE1CB2FED}" srcId="{F2758BD6-2F28-4972-B1A6-CD9B3E99858C}" destId="{7DB7F1B0-956A-4B25-9015-8F7941963A96}" srcOrd="3" destOrd="0" parTransId="{FC4F4590-0A5A-4A13-923C-9D5B23B7820D}" sibTransId="{E22048C8-6CE2-4379-93C2-5CC9BE43C5A1}"/>
    <dgm:cxn modelId="{85588F84-B457-4AD2-B5E3-B5D18C2F950B}" srcId="{F2758BD6-2F28-4972-B1A6-CD9B3E99858C}" destId="{0AC931B5-3E81-4F30-B9A2-239C3B6C3E4D}" srcOrd="1" destOrd="0" parTransId="{1E309A0E-B679-48FB-A577-0CF255E1FC8B}" sibTransId="{EB1DF4EA-A898-4250-8D56-5B718737F53E}"/>
    <dgm:cxn modelId="{5DAA7561-1206-4E84-AA71-6144C5314DAD}" type="presParOf" srcId="{6B68E665-9849-4522-9D37-40E5C7C9BE09}" destId="{248DBD15-C152-4C2B-BC52-2D032CB3E289}" srcOrd="0" destOrd="0" presId="urn:microsoft.com/office/officeart/2005/8/layout/vList2"/>
    <dgm:cxn modelId="{03F22442-C291-4A04-828F-DFBC4936DC8C}" type="presParOf" srcId="{6B68E665-9849-4522-9D37-40E5C7C9BE09}" destId="{E9E4B7D1-81F3-4CBE-9B3A-9267E4BBE4D1}" srcOrd="1" destOrd="0" presId="urn:microsoft.com/office/officeart/2005/8/layout/vList2"/>
    <dgm:cxn modelId="{B1FED794-239D-45B4-A71B-75AC6855D1C6}" type="presParOf" srcId="{6B68E665-9849-4522-9D37-40E5C7C9BE09}" destId="{76A93A7D-9756-438F-B66C-B3F0E36DE62D}" srcOrd="2" destOrd="0" presId="urn:microsoft.com/office/officeart/2005/8/layout/vList2"/>
    <dgm:cxn modelId="{8498F5A7-8544-4BC9-9B35-3C98C7C20368}" type="presParOf" srcId="{6B68E665-9849-4522-9D37-40E5C7C9BE09}" destId="{77F64D10-DAEF-4613-ABA0-6F5E16010D01}" srcOrd="3" destOrd="0" presId="urn:microsoft.com/office/officeart/2005/8/layout/vList2"/>
    <dgm:cxn modelId="{D818A5DC-D56F-41B0-9E2E-11419A233506}" type="presParOf" srcId="{6B68E665-9849-4522-9D37-40E5C7C9BE09}" destId="{B7AF894C-488B-4EF0-95F6-52BA8D1F3DB4}" srcOrd="4" destOrd="0" presId="urn:microsoft.com/office/officeart/2005/8/layout/vList2"/>
    <dgm:cxn modelId="{14D677C9-9DC2-4D39-A5EA-64325326DBBB}" type="presParOf" srcId="{6B68E665-9849-4522-9D37-40E5C7C9BE09}" destId="{B30E2248-110B-4852-B0F3-02D71188351A}" srcOrd="5" destOrd="0" presId="urn:microsoft.com/office/officeart/2005/8/layout/vList2"/>
    <dgm:cxn modelId="{9C6AF68A-570B-43AF-ABE9-A0F5A071ADA5}" type="presParOf" srcId="{6B68E665-9849-4522-9D37-40E5C7C9BE09}" destId="{430175AD-9181-4B21-8900-01C0893BE4B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2758BD6-2F28-4972-B1A6-CD9B3E99858C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IN"/>
        </a:p>
      </dgm:t>
    </dgm:pt>
    <dgm:pt modelId="{47DE8398-8604-4BE5-A98A-090A364BCAD8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(v) They help in promoting large-scale production and growth of priority sectors such as agriculture, small-scale industry, retail trade and export.</a:t>
          </a:r>
          <a:endParaRPr lang="en-IN" dirty="0">
            <a:solidFill>
              <a:schemeClr val="tx1"/>
            </a:solidFill>
          </a:endParaRPr>
        </a:p>
      </dgm:t>
    </dgm:pt>
    <dgm:pt modelId="{9D7057B2-9ED8-414E-A059-6B2F10015561}" type="parTrans" cxnId="{CFD9A8A9-0422-465A-9CE1-D4C1E60BF964}">
      <dgm:prSet/>
      <dgm:spPr/>
      <dgm:t>
        <a:bodyPr/>
        <a:lstStyle/>
        <a:p>
          <a:endParaRPr lang="en-IN"/>
        </a:p>
      </dgm:t>
    </dgm:pt>
    <dgm:pt modelId="{48E62619-9585-4D7B-B852-C9E709021842}" type="sibTrans" cxnId="{CFD9A8A9-0422-465A-9CE1-D4C1E60BF964}">
      <dgm:prSet/>
      <dgm:spPr/>
      <dgm:t>
        <a:bodyPr/>
        <a:lstStyle/>
        <a:p>
          <a:endParaRPr lang="en-IN"/>
        </a:p>
      </dgm:t>
    </dgm:pt>
    <dgm:pt modelId="{C5B96282-A100-4B9F-9BC6-FC066E54E079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(vi) They create credit in the sense that they are able to give more loans and advances than the cash position of the depositor’s permits.</a:t>
          </a:r>
          <a:endParaRPr lang="en-IN" dirty="0">
            <a:solidFill>
              <a:schemeClr val="tx1"/>
            </a:solidFill>
          </a:endParaRPr>
        </a:p>
      </dgm:t>
    </dgm:pt>
    <dgm:pt modelId="{4F2FB83B-911E-4E5D-895D-05745A689BB0}" type="parTrans" cxnId="{425B57CE-DAF6-4FF8-8114-AE8E8DA7BE24}">
      <dgm:prSet/>
      <dgm:spPr/>
      <dgm:t>
        <a:bodyPr/>
        <a:lstStyle/>
        <a:p>
          <a:endParaRPr lang="en-IN"/>
        </a:p>
      </dgm:t>
    </dgm:pt>
    <dgm:pt modelId="{81DB2569-7DC6-4541-A904-4ABD83FEE2C7}" type="sibTrans" cxnId="{425B57CE-DAF6-4FF8-8114-AE8E8DA7BE24}">
      <dgm:prSet/>
      <dgm:spPr/>
      <dgm:t>
        <a:bodyPr/>
        <a:lstStyle/>
        <a:p>
          <a:endParaRPr lang="en-IN"/>
        </a:p>
      </dgm:t>
    </dgm:pt>
    <dgm:pt modelId="{5F9A0455-35E3-472F-B7EF-3CDEC826C14D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(vii)They help commerce and industry to expand their field of operation.</a:t>
          </a:r>
          <a:endParaRPr lang="en-IN" dirty="0">
            <a:solidFill>
              <a:schemeClr val="tx1"/>
            </a:solidFill>
          </a:endParaRPr>
        </a:p>
      </dgm:t>
    </dgm:pt>
    <dgm:pt modelId="{BFF3CC6D-D4CC-44D8-B2B7-256492F310C4}" type="parTrans" cxnId="{3A9D8CFC-B11C-4EB7-93CA-77F3C646B045}">
      <dgm:prSet/>
      <dgm:spPr/>
      <dgm:t>
        <a:bodyPr/>
        <a:lstStyle/>
        <a:p>
          <a:endParaRPr lang="en-IN"/>
        </a:p>
      </dgm:t>
    </dgm:pt>
    <dgm:pt modelId="{D7E462BA-7643-474B-926E-9B2EDC100BD1}" type="sibTrans" cxnId="{3A9D8CFC-B11C-4EB7-93CA-77F3C646B045}">
      <dgm:prSet/>
      <dgm:spPr/>
      <dgm:t>
        <a:bodyPr/>
        <a:lstStyle/>
        <a:p>
          <a:endParaRPr lang="en-IN"/>
        </a:p>
      </dgm:t>
    </dgm:pt>
    <dgm:pt modelId="{578C407D-AAC7-4DD1-B475-3ADEFD5F0E72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(viii) They make optimum utilisation of resources possible.</a:t>
          </a:r>
          <a:endParaRPr lang="en-IN" dirty="0">
            <a:solidFill>
              <a:schemeClr val="tx1"/>
            </a:solidFill>
          </a:endParaRPr>
        </a:p>
      </dgm:t>
    </dgm:pt>
    <dgm:pt modelId="{D6450AE6-7B15-4FF4-A94A-889620B7C779}" type="parTrans" cxnId="{77B2A947-849D-420E-A473-E993B7CB295D}">
      <dgm:prSet/>
      <dgm:spPr/>
      <dgm:t>
        <a:bodyPr/>
        <a:lstStyle/>
        <a:p>
          <a:endParaRPr lang="en-IN"/>
        </a:p>
      </dgm:t>
    </dgm:pt>
    <dgm:pt modelId="{3F1A0674-5F3A-4A90-B065-58916F394D5B}" type="sibTrans" cxnId="{77B2A947-849D-420E-A473-E993B7CB295D}">
      <dgm:prSet/>
      <dgm:spPr/>
      <dgm:t>
        <a:bodyPr/>
        <a:lstStyle/>
        <a:p>
          <a:endParaRPr lang="en-IN"/>
        </a:p>
      </dgm:t>
    </dgm:pt>
    <dgm:pt modelId="{6B68E665-9849-4522-9D37-40E5C7C9BE09}" type="pres">
      <dgm:prSet presAssocID="{F2758BD6-2F28-4972-B1A6-CD9B3E99858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BF59EFB9-0E12-42A5-9D0B-66C94B9389B6}" type="pres">
      <dgm:prSet presAssocID="{47DE8398-8604-4BE5-A98A-090A364BCAD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65BB306-4706-40E1-BD78-641BD2C784E3}" type="pres">
      <dgm:prSet presAssocID="{48E62619-9585-4D7B-B852-C9E709021842}" presName="spacer" presStyleCnt="0"/>
      <dgm:spPr/>
    </dgm:pt>
    <dgm:pt modelId="{9975AADA-9280-4BD8-A23F-98C29B87126B}" type="pres">
      <dgm:prSet presAssocID="{C5B96282-A100-4B9F-9BC6-FC066E54E07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48AF443-1776-4863-9BEA-A094FE8F24A7}" type="pres">
      <dgm:prSet presAssocID="{81DB2569-7DC6-4541-A904-4ABD83FEE2C7}" presName="spacer" presStyleCnt="0"/>
      <dgm:spPr/>
    </dgm:pt>
    <dgm:pt modelId="{039DDB09-0377-414D-94F0-2149E86B344E}" type="pres">
      <dgm:prSet presAssocID="{5F9A0455-35E3-472F-B7EF-3CDEC826C14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FD1165A-9C85-4B0A-947E-8926D6A49B8C}" type="pres">
      <dgm:prSet presAssocID="{D7E462BA-7643-474B-926E-9B2EDC100BD1}" presName="spacer" presStyleCnt="0"/>
      <dgm:spPr/>
    </dgm:pt>
    <dgm:pt modelId="{025BE7D6-BDB9-414B-A5B5-AEC22366C05B}" type="pres">
      <dgm:prSet presAssocID="{578C407D-AAC7-4DD1-B475-3ADEFD5F0E7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6F96A243-194F-4729-901D-574BA83373B6}" type="presOf" srcId="{47DE8398-8604-4BE5-A98A-090A364BCAD8}" destId="{BF59EFB9-0E12-42A5-9D0B-66C94B9389B6}" srcOrd="0" destOrd="0" presId="urn:microsoft.com/office/officeart/2005/8/layout/vList2"/>
    <dgm:cxn modelId="{1583F3C5-9651-4CB6-9A6E-5C8B3D3C088E}" type="presOf" srcId="{F2758BD6-2F28-4972-B1A6-CD9B3E99858C}" destId="{6B68E665-9849-4522-9D37-40E5C7C9BE09}" srcOrd="0" destOrd="0" presId="urn:microsoft.com/office/officeart/2005/8/layout/vList2"/>
    <dgm:cxn modelId="{CFD9A8A9-0422-465A-9CE1-D4C1E60BF964}" srcId="{F2758BD6-2F28-4972-B1A6-CD9B3E99858C}" destId="{47DE8398-8604-4BE5-A98A-090A364BCAD8}" srcOrd="0" destOrd="0" parTransId="{9D7057B2-9ED8-414E-A059-6B2F10015561}" sibTransId="{48E62619-9585-4D7B-B852-C9E709021842}"/>
    <dgm:cxn modelId="{53987B09-0B1A-4021-8B60-FA1535869223}" type="presOf" srcId="{5F9A0455-35E3-472F-B7EF-3CDEC826C14D}" destId="{039DDB09-0377-414D-94F0-2149E86B344E}" srcOrd="0" destOrd="0" presId="urn:microsoft.com/office/officeart/2005/8/layout/vList2"/>
    <dgm:cxn modelId="{425B57CE-DAF6-4FF8-8114-AE8E8DA7BE24}" srcId="{F2758BD6-2F28-4972-B1A6-CD9B3E99858C}" destId="{C5B96282-A100-4B9F-9BC6-FC066E54E079}" srcOrd="1" destOrd="0" parTransId="{4F2FB83B-911E-4E5D-895D-05745A689BB0}" sibTransId="{81DB2569-7DC6-4541-A904-4ABD83FEE2C7}"/>
    <dgm:cxn modelId="{77B2A947-849D-420E-A473-E993B7CB295D}" srcId="{F2758BD6-2F28-4972-B1A6-CD9B3E99858C}" destId="{578C407D-AAC7-4DD1-B475-3ADEFD5F0E72}" srcOrd="3" destOrd="0" parTransId="{D6450AE6-7B15-4FF4-A94A-889620B7C779}" sibTransId="{3F1A0674-5F3A-4A90-B065-58916F394D5B}"/>
    <dgm:cxn modelId="{1D5EABEE-A39A-47DE-9AD4-5BF812E5A6D2}" type="presOf" srcId="{C5B96282-A100-4B9F-9BC6-FC066E54E079}" destId="{9975AADA-9280-4BD8-A23F-98C29B87126B}" srcOrd="0" destOrd="0" presId="urn:microsoft.com/office/officeart/2005/8/layout/vList2"/>
    <dgm:cxn modelId="{06699CA3-7405-44CD-8644-B10B10336BF7}" type="presOf" srcId="{578C407D-AAC7-4DD1-B475-3ADEFD5F0E72}" destId="{025BE7D6-BDB9-414B-A5B5-AEC22366C05B}" srcOrd="0" destOrd="0" presId="urn:microsoft.com/office/officeart/2005/8/layout/vList2"/>
    <dgm:cxn modelId="{3A9D8CFC-B11C-4EB7-93CA-77F3C646B045}" srcId="{F2758BD6-2F28-4972-B1A6-CD9B3E99858C}" destId="{5F9A0455-35E3-472F-B7EF-3CDEC826C14D}" srcOrd="2" destOrd="0" parTransId="{BFF3CC6D-D4CC-44D8-B2B7-256492F310C4}" sibTransId="{D7E462BA-7643-474B-926E-9B2EDC100BD1}"/>
    <dgm:cxn modelId="{034C01DB-9428-44ED-AB88-0D988D39AF2E}" type="presParOf" srcId="{6B68E665-9849-4522-9D37-40E5C7C9BE09}" destId="{BF59EFB9-0E12-42A5-9D0B-66C94B9389B6}" srcOrd="0" destOrd="0" presId="urn:microsoft.com/office/officeart/2005/8/layout/vList2"/>
    <dgm:cxn modelId="{76FBF7AC-6177-47AB-A6F9-25B3F8F86ED9}" type="presParOf" srcId="{6B68E665-9849-4522-9D37-40E5C7C9BE09}" destId="{365BB306-4706-40E1-BD78-641BD2C784E3}" srcOrd="1" destOrd="0" presId="urn:microsoft.com/office/officeart/2005/8/layout/vList2"/>
    <dgm:cxn modelId="{A4FBDCF3-9BEE-470B-90AF-9114232A7BCA}" type="presParOf" srcId="{6B68E665-9849-4522-9D37-40E5C7C9BE09}" destId="{9975AADA-9280-4BD8-A23F-98C29B87126B}" srcOrd="2" destOrd="0" presId="urn:microsoft.com/office/officeart/2005/8/layout/vList2"/>
    <dgm:cxn modelId="{8B7DD8C8-277E-4CCA-BB56-69AF3D7971EE}" type="presParOf" srcId="{6B68E665-9849-4522-9D37-40E5C7C9BE09}" destId="{848AF443-1776-4863-9BEA-A094FE8F24A7}" srcOrd="3" destOrd="0" presId="urn:microsoft.com/office/officeart/2005/8/layout/vList2"/>
    <dgm:cxn modelId="{EE66F1E8-F965-4BAF-A6B3-8F2C1214BD03}" type="presParOf" srcId="{6B68E665-9849-4522-9D37-40E5C7C9BE09}" destId="{039DDB09-0377-414D-94F0-2149E86B344E}" srcOrd="4" destOrd="0" presId="urn:microsoft.com/office/officeart/2005/8/layout/vList2"/>
    <dgm:cxn modelId="{151C8FE6-55A5-4F3B-8AED-91799F7483D6}" type="presParOf" srcId="{6B68E665-9849-4522-9D37-40E5C7C9BE09}" destId="{1FD1165A-9C85-4B0A-947E-8926D6A49B8C}" srcOrd="5" destOrd="0" presId="urn:microsoft.com/office/officeart/2005/8/layout/vList2"/>
    <dgm:cxn modelId="{3149E718-CD9B-42C9-8AC8-5F1181209494}" type="presParOf" srcId="{6B68E665-9849-4522-9D37-40E5C7C9BE09}" destId="{025BE7D6-BDB9-414B-A5B5-AEC22366C05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5D89154-70B7-4086-B8EB-0B5B01545954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IN"/>
        </a:p>
      </dgm:t>
    </dgm:pt>
    <dgm:pt modelId="{0AB1B48F-82D3-4527-87D0-00D10A593EF0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Dealing in Money</a:t>
          </a:r>
          <a:endParaRPr lang="en-IN" dirty="0">
            <a:solidFill>
              <a:schemeClr val="tx1"/>
            </a:solidFill>
          </a:endParaRPr>
        </a:p>
      </dgm:t>
    </dgm:pt>
    <dgm:pt modelId="{5CFA13F0-4B49-4A1E-B6DA-E6BCA4FB76E4}" type="parTrans" cxnId="{F2B359F1-7BE8-4784-B9C7-DD014483D9D0}">
      <dgm:prSet/>
      <dgm:spPr/>
      <dgm:t>
        <a:bodyPr/>
        <a:lstStyle/>
        <a:p>
          <a:endParaRPr lang="en-IN"/>
        </a:p>
      </dgm:t>
    </dgm:pt>
    <dgm:pt modelId="{468AD9A1-6EA3-40B4-A1A0-D01BE2863B01}" type="sibTrans" cxnId="{F2B359F1-7BE8-4784-B9C7-DD014483D9D0}">
      <dgm:prSet/>
      <dgm:spPr/>
      <dgm:t>
        <a:bodyPr/>
        <a:lstStyle/>
        <a:p>
          <a:endParaRPr lang="en-IN"/>
        </a:p>
      </dgm:t>
    </dgm:pt>
    <dgm:pt modelId="{CED7C7CA-9473-4443-B5F6-5D210DC7A451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Deposits must be withdraw able</a:t>
          </a:r>
          <a:endParaRPr lang="en-IN" dirty="0">
            <a:solidFill>
              <a:schemeClr val="tx1"/>
            </a:solidFill>
          </a:endParaRPr>
        </a:p>
      </dgm:t>
    </dgm:pt>
    <dgm:pt modelId="{FAA0143F-EE0D-4A4A-A108-2BECCB31A982}" type="parTrans" cxnId="{ADE48DA7-5E7E-471A-91B3-70FE347ADC20}">
      <dgm:prSet/>
      <dgm:spPr/>
      <dgm:t>
        <a:bodyPr/>
        <a:lstStyle/>
        <a:p>
          <a:endParaRPr lang="en-IN"/>
        </a:p>
      </dgm:t>
    </dgm:pt>
    <dgm:pt modelId="{6A7DB1D0-81E0-4A1E-A850-0667720B4E8E}" type="sibTrans" cxnId="{ADE48DA7-5E7E-471A-91B3-70FE347ADC20}">
      <dgm:prSet/>
      <dgm:spPr/>
      <dgm:t>
        <a:bodyPr/>
        <a:lstStyle/>
        <a:p>
          <a:endParaRPr lang="en-IN"/>
        </a:p>
      </dgm:t>
    </dgm:pt>
    <dgm:pt modelId="{1F434A4F-5BBA-4C30-9399-994D88B40ECC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Dealing with Credit</a:t>
          </a:r>
          <a:endParaRPr lang="en-IN" dirty="0">
            <a:solidFill>
              <a:schemeClr val="tx1"/>
            </a:solidFill>
          </a:endParaRPr>
        </a:p>
      </dgm:t>
    </dgm:pt>
    <dgm:pt modelId="{F5414E7E-E5EA-4188-88F3-7E189E711708}" type="parTrans" cxnId="{96AAAC48-5E70-4D03-B468-EDC43BA5E1DF}">
      <dgm:prSet/>
      <dgm:spPr/>
      <dgm:t>
        <a:bodyPr/>
        <a:lstStyle/>
        <a:p>
          <a:endParaRPr lang="en-IN"/>
        </a:p>
      </dgm:t>
    </dgm:pt>
    <dgm:pt modelId="{48ECDE8C-3A9F-49F8-AA96-CCCD2FF2D8E4}" type="sibTrans" cxnId="{96AAAC48-5E70-4D03-B468-EDC43BA5E1DF}">
      <dgm:prSet/>
      <dgm:spPr/>
      <dgm:t>
        <a:bodyPr/>
        <a:lstStyle/>
        <a:p>
          <a:endParaRPr lang="en-IN"/>
        </a:p>
      </dgm:t>
    </dgm:pt>
    <dgm:pt modelId="{28CAFAEB-C1FF-4CAB-8F25-32CBF11B1A12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Middle man</a:t>
          </a:r>
          <a:endParaRPr lang="en-IN" dirty="0">
            <a:solidFill>
              <a:schemeClr val="tx1"/>
            </a:solidFill>
          </a:endParaRPr>
        </a:p>
      </dgm:t>
    </dgm:pt>
    <dgm:pt modelId="{BECF1CD0-68E8-4C45-A1DB-D803FE980BB1}" type="parTrans" cxnId="{09A595BE-3A1A-454A-BFDB-4000B4D2C428}">
      <dgm:prSet/>
      <dgm:spPr/>
      <dgm:t>
        <a:bodyPr/>
        <a:lstStyle/>
        <a:p>
          <a:endParaRPr lang="en-IN"/>
        </a:p>
      </dgm:t>
    </dgm:pt>
    <dgm:pt modelId="{6CAD94CF-AB64-40F4-8C39-2B7E29770940}" type="sibTrans" cxnId="{09A595BE-3A1A-454A-BFDB-4000B4D2C428}">
      <dgm:prSet/>
      <dgm:spPr/>
      <dgm:t>
        <a:bodyPr/>
        <a:lstStyle/>
        <a:p>
          <a:endParaRPr lang="en-IN"/>
        </a:p>
      </dgm:t>
    </dgm:pt>
    <dgm:pt modelId="{2E58267F-5804-4FE6-827C-1DD2C32F95D0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Commercial in Nature</a:t>
          </a:r>
          <a:endParaRPr lang="en-IN" dirty="0">
            <a:solidFill>
              <a:schemeClr val="tx1"/>
            </a:solidFill>
          </a:endParaRPr>
        </a:p>
      </dgm:t>
    </dgm:pt>
    <dgm:pt modelId="{3C73B2AA-D0C8-463A-A1B0-7DC0D6F2B160}" type="parTrans" cxnId="{F74654B4-520B-4BF9-AEB9-458DAF0AB3F5}">
      <dgm:prSet/>
      <dgm:spPr/>
      <dgm:t>
        <a:bodyPr/>
        <a:lstStyle/>
        <a:p>
          <a:endParaRPr lang="en-IN"/>
        </a:p>
      </dgm:t>
    </dgm:pt>
    <dgm:pt modelId="{B32EFC97-9A06-4233-8AC2-3C0356F5F45F}" type="sibTrans" cxnId="{F74654B4-520B-4BF9-AEB9-458DAF0AB3F5}">
      <dgm:prSet/>
      <dgm:spPr/>
      <dgm:t>
        <a:bodyPr/>
        <a:lstStyle/>
        <a:p>
          <a:endParaRPr lang="en-IN"/>
        </a:p>
      </dgm:t>
    </dgm:pt>
    <dgm:pt modelId="{D786F254-EC04-4835-A4F9-6BAB0A31353F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Risk Transformation</a:t>
          </a:r>
          <a:endParaRPr lang="en-IN" dirty="0">
            <a:solidFill>
              <a:schemeClr val="tx1"/>
            </a:solidFill>
          </a:endParaRPr>
        </a:p>
      </dgm:t>
    </dgm:pt>
    <dgm:pt modelId="{8C6835FD-0965-4331-BFF0-C59D211404A5}" type="parTrans" cxnId="{BF54C45D-D38D-47D6-BB18-025FD00B36A7}">
      <dgm:prSet/>
      <dgm:spPr/>
      <dgm:t>
        <a:bodyPr/>
        <a:lstStyle/>
        <a:p>
          <a:endParaRPr lang="en-IN"/>
        </a:p>
      </dgm:t>
    </dgm:pt>
    <dgm:pt modelId="{793C10C6-62D3-4EE5-840C-DEE0397877B7}" type="sibTrans" cxnId="{BF54C45D-D38D-47D6-BB18-025FD00B36A7}">
      <dgm:prSet/>
      <dgm:spPr/>
      <dgm:t>
        <a:bodyPr/>
        <a:lstStyle/>
        <a:p>
          <a:endParaRPr lang="en-IN"/>
        </a:p>
      </dgm:t>
    </dgm:pt>
    <dgm:pt modelId="{8DF6438D-80AE-47E8-94C1-8FB468BEBF0C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Size Transformation</a:t>
          </a:r>
          <a:endParaRPr lang="en-IN" dirty="0">
            <a:solidFill>
              <a:schemeClr val="tx1"/>
            </a:solidFill>
          </a:endParaRPr>
        </a:p>
      </dgm:t>
    </dgm:pt>
    <dgm:pt modelId="{23E708DC-E8A0-4AFA-9C72-50EFD668D632}" type="parTrans" cxnId="{7B6968C6-DF94-4146-92DF-2A6757AAE94A}">
      <dgm:prSet/>
      <dgm:spPr/>
      <dgm:t>
        <a:bodyPr/>
        <a:lstStyle/>
        <a:p>
          <a:endParaRPr lang="en-IN"/>
        </a:p>
      </dgm:t>
    </dgm:pt>
    <dgm:pt modelId="{221BED04-8BC5-49A8-AF75-AE07E46D66A8}" type="sibTrans" cxnId="{7B6968C6-DF94-4146-92DF-2A6757AAE94A}">
      <dgm:prSet/>
      <dgm:spPr/>
      <dgm:t>
        <a:bodyPr/>
        <a:lstStyle/>
        <a:p>
          <a:endParaRPr lang="en-IN"/>
        </a:p>
      </dgm:t>
    </dgm:pt>
    <dgm:pt modelId="{60F8F6CF-4E4C-4D29-BC5F-CAC7765FF5CC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Nature of Agent</a:t>
          </a:r>
          <a:endParaRPr lang="en-IN" dirty="0">
            <a:solidFill>
              <a:schemeClr val="tx1"/>
            </a:solidFill>
          </a:endParaRPr>
        </a:p>
      </dgm:t>
    </dgm:pt>
    <dgm:pt modelId="{691B0F09-2E70-4CE5-B545-3A753E3B013A}" type="parTrans" cxnId="{FEC45D38-A005-4FD8-B949-8B82D3B61183}">
      <dgm:prSet/>
      <dgm:spPr/>
      <dgm:t>
        <a:bodyPr/>
        <a:lstStyle/>
        <a:p>
          <a:endParaRPr lang="en-IN"/>
        </a:p>
      </dgm:t>
    </dgm:pt>
    <dgm:pt modelId="{C7116D26-6513-4D39-8468-A1497508E270}" type="sibTrans" cxnId="{FEC45D38-A005-4FD8-B949-8B82D3B61183}">
      <dgm:prSet/>
      <dgm:spPr/>
      <dgm:t>
        <a:bodyPr/>
        <a:lstStyle/>
        <a:p>
          <a:endParaRPr lang="en-IN"/>
        </a:p>
      </dgm:t>
    </dgm:pt>
    <dgm:pt modelId="{8F24D0F6-471B-4E8D-8BF1-A364CA54693A}" type="pres">
      <dgm:prSet presAssocID="{45D89154-70B7-4086-B8EB-0B5B0154595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5CE7D656-0C2F-40F6-98BF-F11385C92E73}" type="pres">
      <dgm:prSet presAssocID="{0AB1B48F-82D3-4527-87D0-00D10A593EF0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7D4511A-8A35-4FD9-B06C-BC9383110D9A}" type="pres">
      <dgm:prSet presAssocID="{468AD9A1-6EA3-40B4-A1A0-D01BE2863B01}" presName="spacer" presStyleCnt="0"/>
      <dgm:spPr/>
    </dgm:pt>
    <dgm:pt modelId="{07E2A8B6-ED59-4F78-9F22-49ED88AAF217}" type="pres">
      <dgm:prSet presAssocID="{CED7C7CA-9473-4443-B5F6-5D210DC7A451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BCC574F-5075-4C31-8D83-58509E125B5C}" type="pres">
      <dgm:prSet presAssocID="{6A7DB1D0-81E0-4A1E-A850-0667720B4E8E}" presName="spacer" presStyleCnt="0"/>
      <dgm:spPr/>
    </dgm:pt>
    <dgm:pt modelId="{DC4E0C99-AE5F-47D6-9F66-E730ABA904DB}" type="pres">
      <dgm:prSet presAssocID="{1F434A4F-5BBA-4C30-9399-994D88B40ECC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76B397B-6724-43F6-9190-487572376A2C}" type="pres">
      <dgm:prSet presAssocID="{48ECDE8C-3A9F-49F8-AA96-CCCD2FF2D8E4}" presName="spacer" presStyleCnt="0"/>
      <dgm:spPr/>
    </dgm:pt>
    <dgm:pt modelId="{56219E08-F912-4264-85F3-90C90F107DDC}" type="pres">
      <dgm:prSet presAssocID="{28CAFAEB-C1FF-4CAB-8F25-32CBF11B1A12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48A9BAE-3865-4313-B10C-B8D9049C9C12}" type="pres">
      <dgm:prSet presAssocID="{6CAD94CF-AB64-40F4-8C39-2B7E29770940}" presName="spacer" presStyleCnt="0"/>
      <dgm:spPr/>
    </dgm:pt>
    <dgm:pt modelId="{2E6F655F-527C-47AF-AFAD-CD0303E6FA4A}" type="pres">
      <dgm:prSet presAssocID="{2E58267F-5804-4FE6-827C-1DD2C32F95D0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F0F9D8A-FE49-4DED-846E-DA42EB0A680D}" type="pres">
      <dgm:prSet presAssocID="{B32EFC97-9A06-4233-8AC2-3C0356F5F45F}" presName="spacer" presStyleCnt="0"/>
      <dgm:spPr/>
    </dgm:pt>
    <dgm:pt modelId="{0441BEB1-AC74-4B8E-BAB0-FA81F9AF25F0}" type="pres">
      <dgm:prSet presAssocID="{D786F254-EC04-4835-A4F9-6BAB0A31353F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331E1B0-47D9-41C7-B63A-12E931F82EDA}" type="pres">
      <dgm:prSet presAssocID="{793C10C6-62D3-4EE5-840C-DEE0397877B7}" presName="spacer" presStyleCnt="0"/>
      <dgm:spPr/>
    </dgm:pt>
    <dgm:pt modelId="{F8992838-B875-45E5-8482-CACB8775743B}" type="pres">
      <dgm:prSet presAssocID="{8DF6438D-80AE-47E8-94C1-8FB468BEBF0C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F28DBB6-EE7C-459A-BA50-D50D6730D689}" type="pres">
      <dgm:prSet presAssocID="{221BED04-8BC5-49A8-AF75-AE07E46D66A8}" presName="spacer" presStyleCnt="0"/>
      <dgm:spPr/>
    </dgm:pt>
    <dgm:pt modelId="{354FF63A-C065-4F65-9D36-B6CF4A37E888}" type="pres">
      <dgm:prSet presAssocID="{60F8F6CF-4E4C-4D29-BC5F-CAC7765FF5CC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F74654B4-520B-4BF9-AEB9-458DAF0AB3F5}" srcId="{45D89154-70B7-4086-B8EB-0B5B01545954}" destId="{2E58267F-5804-4FE6-827C-1DD2C32F95D0}" srcOrd="4" destOrd="0" parTransId="{3C73B2AA-D0C8-463A-A1B0-7DC0D6F2B160}" sibTransId="{B32EFC97-9A06-4233-8AC2-3C0356F5F45F}"/>
    <dgm:cxn modelId="{ADE48DA7-5E7E-471A-91B3-70FE347ADC20}" srcId="{45D89154-70B7-4086-B8EB-0B5B01545954}" destId="{CED7C7CA-9473-4443-B5F6-5D210DC7A451}" srcOrd="1" destOrd="0" parTransId="{FAA0143F-EE0D-4A4A-A108-2BECCB31A982}" sibTransId="{6A7DB1D0-81E0-4A1E-A850-0667720B4E8E}"/>
    <dgm:cxn modelId="{FEC45D38-A005-4FD8-B949-8B82D3B61183}" srcId="{45D89154-70B7-4086-B8EB-0B5B01545954}" destId="{60F8F6CF-4E4C-4D29-BC5F-CAC7765FF5CC}" srcOrd="7" destOrd="0" parTransId="{691B0F09-2E70-4CE5-B545-3A753E3B013A}" sibTransId="{C7116D26-6513-4D39-8468-A1497508E270}"/>
    <dgm:cxn modelId="{BD4D4A1B-234F-4BD5-A263-F0F855C811C5}" type="presOf" srcId="{D786F254-EC04-4835-A4F9-6BAB0A31353F}" destId="{0441BEB1-AC74-4B8E-BAB0-FA81F9AF25F0}" srcOrd="0" destOrd="0" presId="urn:microsoft.com/office/officeart/2005/8/layout/vList2"/>
    <dgm:cxn modelId="{CBEAE899-893E-4A66-9CE8-F8DEB2649FF8}" type="presOf" srcId="{0AB1B48F-82D3-4527-87D0-00D10A593EF0}" destId="{5CE7D656-0C2F-40F6-98BF-F11385C92E73}" srcOrd="0" destOrd="0" presId="urn:microsoft.com/office/officeart/2005/8/layout/vList2"/>
    <dgm:cxn modelId="{7B6968C6-DF94-4146-92DF-2A6757AAE94A}" srcId="{45D89154-70B7-4086-B8EB-0B5B01545954}" destId="{8DF6438D-80AE-47E8-94C1-8FB468BEBF0C}" srcOrd="6" destOrd="0" parTransId="{23E708DC-E8A0-4AFA-9C72-50EFD668D632}" sibTransId="{221BED04-8BC5-49A8-AF75-AE07E46D66A8}"/>
    <dgm:cxn modelId="{0DF29D98-C9F5-4A45-8313-DDA4B01BDF8F}" type="presOf" srcId="{45D89154-70B7-4086-B8EB-0B5B01545954}" destId="{8F24D0F6-471B-4E8D-8BF1-A364CA54693A}" srcOrd="0" destOrd="0" presId="urn:microsoft.com/office/officeart/2005/8/layout/vList2"/>
    <dgm:cxn modelId="{6A526DB4-D3CC-421F-A0CC-E8C60949BBE6}" type="presOf" srcId="{CED7C7CA-9473-4443-B5F6-5D210DC7A451}" destId="{07E2A8B6-ED59-4F78-9F22-49ED88AAF217}" srcOrd="0" destOrd="0" presId="urn:microsoft.com/office/officeart/2005/8/layout/vList2"/>
    <dgm:cxn modelId="{BF54C45D-D38D-47D6-BB18-025FD00B36A7}" srcId="{45D89154-70B7-4086-B8EB-0B5B01545954}" destId="{D786F254-EC04-4835-A4F9-6BAB0A31353F}" srcOrd="5" destOrd="0" parTransId="{8C6835FD-0965-4331-BFF0-C59D211404A5}" sibTransId="{793C10C6-62D3-4EE5-840C-DEE0397877B7}"/>
    <dgm:cxn modelId="{576399ED-7442-47A7-91E1-BE228606FF58}" type="presOf" srcId="{28CAFAEB-C1FF-4CAB-8F25-32CBF11B1A12}" destId="{56219E08-F912-4264-85F3-90C90F107DDC}" srcOrd="0" destOrd="0" presId="urn:microsoft.com/office/officeart/2005/8/layout/vList2"/>
    <dgm:cxn modelId="{E8063097-8269-4BD0-A7CA-A3A2B0E18C37}" type="presOf" srcId="{60F8F6CF-4E4C-4D29-BC5F-CAC7765FF5CC}" destId="{354FF63A-C065-4F65-9D36-B6CF4A37E888}" srcOrd="0" destOrd="0" presId="urn:microsoft.com/office/officeart/2005/8/layout/vList2"/>
    <dgm:cxn modelId="{F2B359F1-7BE8-4784-B9C7-DD014483D9D0}" srcId="{45D89154-70B7-4086-B8EB-0B5B01545954}" destId="{0AB1B48F-82D3-4527-87D0-00D10A593EF0}" srcOrd="0" destOrd="0" parTransId="{5CFA13F0-4B49-4A1E-B6DA-E6BCA4FB76E4}" sibTransId="{468AD9A1-6EA3-40B4-A1A0-D01BE2863B01}"/>
    <dgm:cxn modelId="{499B42FA-8AED-4B83-A078-639C7245D71D}" type="presOf" srcId="{2E58267F-5804-4FE6-827C-1DD2C32F95D0}" destId="{2E6F655F-527C-47AF-AFAD-CD0303E6FA4A}" srcOrd="0" destOrd="0" presId="urn:microsoft.com/office/officeart/2005/8/layout/vList2"/>
    <dgm:cxn modelId="{96AAAC48-5E70-4D03-B468-EDC43BA5E1DF}" srcId="{45D89154-70B7-4086-B8EB-0B5B01545954}" destId="{1F434A4F-5BBA-4C30-9399-994D88B40ECC}" srcOrd="2" destOrd="0" parTransId="{F5414E7E-E5EA-4188-88F3-7E189E711708}" sibTransId="{48ECDE8C-3A9F-49F8-AA96-CCCD2FF2D8E4}"/>
    <dgm:cxn modelId="{7D662F9F-3908-4EEB-A2FA-DBF0D07C5B87}" type="presOf" srcId="{8DF6438D-80AE-47E8-94C1-8FB468BEBF0C}" destId="{F8992838-B875-45E5-8482-CACB8775743B}" srcOrd="0" destOrd="0" presId="urn:microsoft.com/office/officeart/2005/8/layout/vList2"/>
    <dgm:cxn modelId="{09A595BE-3A1A-454A-BFDB-4000B4D2C428}" srcId="{45D89154-70B7-4086-B8EB-0B5B01545954}" destId="{28CAFAEB-C1FF-4CAB-8F25-32CBF11B1A12}" srcOrd="3" destOrd="0" parTransId="{BECF1CD0-68E8-4C45-A1DB-D803FE980BB1}" sibTransId="{6CAD94CF-AB64-40F4-8C39-2B7E29770940}"/>
    <dgm:cxn modelId="{04B2E258-C874-43A5-8B1F-0DA933A045E7}" type="presOf" srcId="{1F434A4F-5BBA-4C30-9399-994D88B40ECC}" destId="{DC4E0C99-AE5F-47D6-9F66-E730ABA904DB}" srcOrd="0" destOrd="0" presId="urn:microsoft.com/office/officeart/2005/8/layout/vList2"/>
    <dgm:cxn modelId="{2FC6FDD3-55B2-44C3-82C9-9E1287CBCE0C}" type="presParOf" srcId="{8F24D0F6-471B-4E8D-8BF1-A364CA54693A}" destId="{5CE7D656-0C2F-40F6-98BF-F11385C92E73}" srcOrd="0" destOrd="0" presId="urn:microsoft.com/office/officeart/2005/8/layout/vList2"/>
    <dgm:cxn modelId="{8C62AD57-CF6C-441A-993D-2BC077CA43EA}" type="presParOf" srcId="{8F24D0F6-471B-4E8D-8BF1-A364CA54693A}" destId="{B7D4511A-8A35-4FD9-B06C-BC9383110D9A}" srcOrd="1" destOrd="0" presId="urn:microsoft.com/office/officeart/2005/8/layout/vList2"/>
    <dgm:cxn modelId="{12C5B022-64B0-4AA0-9045-8303A0CE786B}" type="presParOf" srcId="{8F24D0F6-471B-4E8D-8BF1-A364CA54693A}" destId="{07E2A8B6-ED59-4F78-9F22-49ED88AAF217}" srcOrd="2" destOrd="0" presId="urn:microsoft.com/office/officeart/2005/8/layout/vList2"/>
    <dgm:cxn modelId="{8610992A-7BFF-4E13-920C-FF0F28C025F2}" type="presParOf" srcId="{8F24D0F6-471B-4E8D-8BF1-A364CA54693A}" destId="{1BCC574F-5075-4C31-8D83-58509E125B5C}" srcOrd="3" destOrd="0" presId="urn:microsoft.com/office/officeart/2005/8/layout/vList2"/>
    <dgm:cxn modelId="{F1868B3C-246B-42C6-A981-20EB99525EF4}" type="presParOf" srcId="{8F24D0F6-471B-4E8D-8BF1-A364CA54693A}" destId="{DC4E0C99-AE5F-47D6-9F66-E730ABA904DB}" srcOrd="4" destOrd="0" presId="urn:microsoft.com/office/officeart/2005/8/layout/vList2"/>
    <dgm:cxn modelId="{B76762B7-48EF-414D-9DBC-AA4E82A2D74C}" type="presParOf" srcId="{8F24D0F6-471B-4E8D-8BF1-A364CA54693A}" destId="{A76B397B-6724-43F6-9190-487572376A2C}" srcOrd="5" destOrd="0" presId="urn:microsoft.com/office/officeart/2005/8/layout/vList2"/>
    <dgm:cxn modelId="{75C5BF17-C984-45EC-9D78-CEA29FF3CA19}" type="presParOf" srcId="{8F24D0F6-471B-4E8D-8BF1-A364CA54693A}" destId="{56219E08-F912-4264-85F3-90C90F107DDC}" srcOrd="6" destOrd="0" presId="urn:microsoft.com/office/officeart/2005/8/layout/vList2"/>
    <dgm:cxn modelId="{1B5B0992-B3DB-4B29-A75F-D6D11B569C50}" type="presParOf" srcId="{8F24D0F6-471B-4E8D-8BF1-A364CA54693A}" destId="{348A9BAE-3865-4313-B10C-B8D9049C9C12}" srcOrd="7" destOrd="0" presId="urn:microsoft.com/office/officeart/2005/8/layout/vList2"/>
    <dgm:cxn modelId="{F4859305-F946-457D-AA53-F029EFC8B91A}" type="presParOf" srcId="{8F24D0F6-471B-4E8D-8BF1-A364CA54693A}" destId="{2E6F655F-527C-47AF-AFAD-CD0303E6FA4A}" srcOrd="8" destOrd="0" presId="urn:microsoft.com/office/officeart/2005/8/layout/vList2"/>
    <dgm:cxn modelId="{5700F4BA-F9F7-4B59-9596-60315FAB6BC5}" type="presParOf" srcId="{8F24D0F6-471B-4E8D-8BF1-A364CA54693A}" destId="{DF0F9D8A-FE49-4DED-846E-DA42EB0A680D}" srcOrd="9" destOrd="0" presId="urn:microsoft.com/office/officeart/2005/8/layout/vList2"/>
    <dgm:cxn modelId="{4B216897-402D-4DDC-B45E-8518E047B68B}" type="presParOf" srcId="{8F24D0F6-471B-4E8D-8BF1-A364CA54693A}" destId="{0441BEB1-AC74-4B8E-BAB0-FA81F9AF25F0}" srcOrd="10" destOrd="0" presId="urn:microsoft.com/office/officeart/2005/8/layout/vList2"/>
    <dgm:cxn modelId="{03AC8431-DFA1-4A68-9A54-F6CBF96C2758}" type="presParOf" srcId="{8F24D0F6-471B-4E8D-8BF1-A364CA54693A}" destId="{2331E1B0-47D9-41C7-B63A-12E931F82EDA}" srcOrd="11" destOrd="0" presId="urn:microsoft.com/office/officeart/2005/8/layout/vList2"/>
    <dgm:cxn modelId="{98B62E49-C27F-48BC-9DA0-2784671FF590}" type="presParOf" srcId="{8F24D0F6-471B-4E8D-8BF1-A364CA54693A}" destId="{F8992838-B875-45E5-8482-CACB8775743B}" srcOrd="12" destOrd="0" presId="urn:microsoft.com/office/officeart/2005/8/layout/vList2"/>
    <dgm:cxn modelId="{24C1C3BE-6080-4AEF-8972-E29CC2770519}" type="presParOf" srcId="{8F24D0F6-471B-4E8D-8BF1-A364CA54693A}" destId="{8F28DBB6-EE7C-459A-BA50-D50D6730D689}" srcOrd="13" destOrd="0" presId="urn:microsoft.com/office/officeart/2005/8/layout/vList2"/>
    <dgm:cxn modelId="{4868236A-1EF6-4D56-87EC-31F7E684F53B}" type="presParOf" srcId="{8F24D0F6-471B-4E8D-8BF1-A364CA54693A}" destId="{354FF63A-C065-4F65-9D36-B6CF4A37E888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44EDF82-9564-4053-8CD4-308CD59247E1}" type="doc">
      <dgm:prSet loTypeId="urn:microsoft.com/office/officeart/2005/8/layout/chevron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IN"/>
        </a:p>
      </dgm:t>
    </dgm:pt>
    <dgm:pt modelId="{061F11DA-B686-4C9B-80E2-3E3C27BFB155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1786</a:t>
          </a:r>
          <a:endParaRPr lang="en-IN" b="1" dirty="0">
            <a:solidFill>
              <a:schemeClr val="tx1"/>
            </a:solidFill>
          </a:endParaRPr>
        </a:p>
      </dgm:t>
    </dgm:pt>
    <dgm:pt modelId="{4187BD1A-0B71-4113-992F-6560ABBF130D}" type="parTrans" cxnId="{287FBF7D-7AC2-478F-B6F5-D3C6B8256F3D}">
      <dgm:prSet/>
      <dgm:spPr/>
      <dgm:t>
        <a:bodyPr/>
        <a:lstStyle/>
        <a:p>
          <a:endParaRPr lang="en-IN"/>
        </a:p>
      </dgm:t>
    </dgm:pt>
    <dgm:pt modelId="{C8AD2CC6-0119-4837-8153-5055439A2707}" type="sibTrans" cxnId="{287FBF7D-7AC2-478F-B6F5-D3C6B8256F3D}">
      <dgm:prSet/>
      <dgm:spPr/>
      <dgm:t>
        <a:bodyPr/>
        <a:lstStyle/>
        <a:p>
          <a:endParaRPr lang="en-IN"/>
        </a:p>
      </dgm:t>
    </dgm:pt>
    <dgm:pt modelId="{A8FE12EA-7232-41BA-B436-32B8E29BE2A1}">
      <dgm:prSet phldrT="[Text]"/>
      <dgm:spPr/>
      <dgm:t>
        <a:bodyPr/>
        <a:lstStyle/>
        <a:p>
          <a:r>
            <a:rPr lang="en-IN" dirty="0" smtClean="0"/>
            <a:t>The General Bank of India (</a:t>
          </a:r>
          <a:r>
            <a:rPr lang="en-IN" dirty="0" err="1" smtClean="0"/>
            <a:t>Estd</a:t>
          </a:r>
          <a:r>
            <a:rPr lang="en-IN" dirty="0" smtClean="0"/>
            <a:t>.)</a:t>
          </a:r>
          <a:endParaRPr lang="en-IN" dirty="0"/>
        </a:p>
      </dgm:t>
    </dgm:pt>
    <dgm:pt modelId="{91B38165-686E-4395-9D2E-289E01E3B636}" type="parTrans" cxnId="{2992D34D-6568-4BED-A868-42CA8D9ACF57}">
      <dgm:prSet/>
      <dgm:spPr/>
      <dgm:t>
        <a:bodyPr/>
        <a:lstStyle/>
        <a:p>
          <a:endParaRPr lang="en-IN"/>
        </a:p>
      </dgm:t>
    </dgm:pt>
    <dgm:pt modelId="{CBD2B093-E66C-48A2-B778-51C552E5DEA0}" type="sibTrans" cxnId="{2992D34D-6568-4BED-A868-42CA8D9ACF57}">
      <dgm:prSet/>
      <dgm:spPr/>
      <dgm:t>
        <a:bodyPr/>
        <a:lstStyle/>
        <a:p>
          <a:endParaRPr lang="en-IN"/>
        </a:p>
      </dgm:t>
    </dgm:pt>
    <dgm:pt modelId="{CA0263D5-A83A-4FA0-A0B9-E77F2A069FF4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1806</a:t>
          </a:r>
          <a:endParaRPr lang="en-IN" b="1" dirty="0">
            <a:solidFill>
              <a:schemeClr val="tx1"/>
            </a:solidFill>
          </a:endParaRPr>
        </a:p>
      </dgm:t>
    </dgm:pt>
    <dgm:pt modelId="{7D67BE73-5DBA-444D-92F4-96E43086C7A6}" type="parTrans" cxnId="{DB1CBD73-42DC-4AFB-A9D5-D3B6E8F6CDC7}">
      <dgm:prSet/>
      <dgm:spPr/>
      <dgm:t>
        <a:bodyPr/>
        <a:lstStyle/>
        <a:p>
          <a:endParaRPr lang="en-IN"/>
        </a:p>
      </dgm:t>
    </dgm:pt>
    <dgm:pt modelId="{621E7093-FAA8-4E9D-9F39-D602860D32B6}" type="sibTrans" cxnId="{DB1CBD73-42DC-4AFB-A9D5-D3B6E8F6CDC7}">
      <dgm:prSet/>
      <dgm:spPr/>
      <dgm:t>
        <a:bodyPr/>
        <a:lstStyle/>
        <a:p>
          <a:endParaRPr lang="en-IN"/>
        </a:p>
      </dgm:t>
    </dgm:pt>
    <dgm:pt modelId="{372E138E-EC2C-4757-BCB0-B3DC2449243C}">
      <dgm:prSet phldrT="[Text]"/>
      <dgm:spPr/>
      <dgm:t>
        <a:bodyPr/>
        <a:lstStyle/>
        <a:p>
          <a:r>
            <a:rPr lang="en-IN" dirty="0" smtClean="0"/>
            <a:t>The Bank of Bengal</a:t>
          </a:r>
          <a:endParaRPr lang="en-IN" dirty="0"/>
        </a:p>
      </dgm:t>
    </dgm:pt>
    <dgm:pt modelId="{9FD3D64F-EBEC-47F4-829F-AC54F191D03D}" type="parTrans" cxnId="{5B57D5FE-86AD-4A66-9D50-3269A1D85984}">
      <dgm:prSet/>
      <dgm:spPr/>
      <dgm:t>
        <a:bodyPr/>
        <a:lstStyle/>
        <a:p>
          <a:endParaRPr lang="en-IN"/>
        </a:p>
      </dgm:t>
    </dgm:pt>
    <dgm:pt modelId="{CE2D3AE7-5E20-426A-9ECF-7B958B79A28C}" type="sibTrans" cxnId="{5B57D5FE-86AD-4A66-9D50-3269A1D85984}">
      <dgm:prSet/>
      <dgm:spPr/>
      <dgm:t>
        <a:bodyPr/>
        <a:lstStyle/>
        <a:p>
          <a:endParaRPr lang="en-IN"/>
        </a:p>
      </dgm:t>
    </dgm:pt>
    <dgm:pt modelId="{D3DB157E-1AF9-4A6C-9DF1-C806D50AC1C6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1840</a:t>
          </a:r>
        </a:p>
      </dgm:t>
    </dgm:pt>
    <dgm:pt modelId="{BA58F88C-7EDE-402D-A24B-BAAA180E0A7F}" type="parTrans" cxnId="{BAAB5452-3243-4EA0-9317-D1044AE6AB75}">
      <dgm:prSet/>
      <dgm:spPr/>
      <dgm:t>
        <a:bodyPr/>
        <a:lstStyle/>
        <a:p>
          <a:endParaRPr lang="en-IN"/>
        </a:p>
      </dgm:t>
    </dgm:pt>
    <dgm:pt modelId="{7568D346-7A3B-4903-9CA5-F93AC758A9BC}" type="sibTrans" cxnId="{BAAB5452-3243-4EA0-9317-D1044AE6AB75}">
      <dgm:prSet/>
      <dgm:spPr/>
      <dgm:t>
        <a:bodyPr/>
        <a:lstStyle/>
        <a:p>
          <a:endParaRPr lang="en-IN"/>
        </a:p>
      </dgm:t>
    </dgm:pt>
    <dgm:pt modelId="{276AAB29-0585-4895-A1C8-FCE253EA9910}">
      <dgm:prSet phldrT="[Text]"/>
      <dgm:spPr/>
      <dgm:t>
        <a:bodyPr/>
        <a:lstStyle/>
        <a:p>
          <a:r>
            <a:rPr lang="en-IN" dirty="0" smtClean="0"/>
            <a:t>The Bank of Bombay                     “Presidency Banks”</a:t>
          </a:r>
          <a:endParaRPr lang="en-IN" dirty="0"/>
        </a:p>
      </dgm:t>
    </dgm:pt>
    <dgm:pt modelId="{20C080D1-32AA-410B-8840-CA6465999EA0}" type="parTrans" cxnId="{B7A59C80-D043-44D0-8E92-43E9A449EE76}">
      <dgm:prSet/>
      <dgm:spPr/>
      <dgm:t>
        <a:bodyPr/>
        <a:lstStyle/>
        <a:p>
          <a:endParaRPr lang="en-IN"/>
        </a:p>
      </dgm:t>
    </dgm:pt>
    <dgm:pt modelId="{59BE3FBC-FE00-4E91-93C0-760FE1CB5FAE}" type="sibTrans" cxnId="{B7A59C80-D043-44D0-8E92-43E9A449EE76}">
      <dgm:prSet/>
      <dgm:spPr/>
      <dgm:t>
        <a:bodyPr/>
        <a:lstStyle/>
        <a:p>
          <a:endParaRPr lang="en-IN"/>
        </a:p>
      </dgm:t>
    </dgm:pt>
    <dgm:pt modelId="{94793186-44FA-4AE5-A793-5905A855FAF7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1846</a:t>
          </a:r>
          <a:endParaRPr lang="en-IN" b="1" dirty="0">
            <a:solidFill>
              <a:schemeClr val="tx1"/>
            </a:solidFill>
          </a:endParaRPr>
        </a:p>
      </dgm:t>
    </dgm:pt>
    <dgm:pt modelId="{815C8FCF-14E2-4E3E-867B-81832A450744}" type="parTrans" cxnId="{630A3195-F5AD-45AE-8DA5-5C3C474AF487}">
      <dgm:prSet/>
      <dgm:spPr/>
      <dgm:t>
        <a:bodyPr/>
        <a:lstStyle/>
        <a:p>
          <a:endParaRPr lang="en-IN"/>
        </a:p>
      </dgm:t>
    </dgm:pt>
    <dgm:pt modelId="{5734D908-EA58-4CCC-BA55-98204E46D17D}" type="sibTrans" cxnId="{630A3195-F5AD-45AE-8DA5-5C3C474AF487}">
      <dgm:prSet/>
      <dgm:spPr/>
      <dgm:t>
        <a:bodyPr/>
        <a:lstStyle/>
        <a:p>
          <a:endParaRPr lang="en-IN"/>
        </a:p>
      </dgm:t>
    </dgm:pt>
    <dgm:pt modelId="{7E23CCA1-089D-48CD-9B8D-BF362B68A74C}">
      <dgm:prSet phldrT="[Text]"/>
      <dgm:spPr/>
      <dgm:t>
        <a:bodyPr/>
        <a:lstStyle/>
        <a:p>
          <a:r>
            <a:rPr lang="en-IN" dirty="0" smtClean="0"/>
            <a:t>The Bank of Madras</a:t>
          </a:r>
          <a:endParaRPr lang="en-IN" dirty="0"/>
        </a:p>
      </dgm:t>
    </dgm:pt>
    <dgm:pt modelId="{30A7E882-3AA0-4FC9-A216-5A0C6E0690B1}" type="parTrans" cxnId="{AD56FD8F-CCCC-4FA8-AE45-F4944CACD1F9}">
      <dgm:prSet/>
      <dgm:spPr/>
      <dgm:t>
        <a:bodyPr/>
        <a:lstStyle/>
        <a:p>
          <a:endParaRPr lang="en-IN"/>
        </a:p>
      </dgm:t>
    </dgm:pt>
    <dgm:pt modelId="{0737668E-48B8-4F56-9486-C69881B265DF}" type="sibTrans" cxnId="{AD56FD8F-CCCC-4FA8-AE45-F4944CACD1F9}">
      <dgm:prSet/>
      <dgm:spPr/>
      <dgm:t>
        <a:bodyPr/>
        <a:lstStyle/>
        <a:p>
          <a:endParaRPr lang="en-IN"/>
        </a:p>
      </dgm:t>
    </dgm:pt>
    <dgm:pt modelId="{3717AAEC-1F2E-4564-858C-C34F12B88598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1860</a:t>
          </a:r>
          <a:endParaRPr lang="en-IN" b="1" dirty="0">
            <a:solidFill>
              <a:schemeClr val="tx1"/>
            </a:solidFill>
          </a:endParaRPr>
        </a:p>
      </dgm:t>
    </dgm:pt>
    <dgm:pt modelId="{5C66B2C3-D180-4BF9-A6CF-EE183B01A218}" type="parTrans" cxnId="{FEEB071B-63D0-4FE1-A34A-D79DF44D2F1B}">
      <dgm:prSet/>
      <dgm:spPr/>
      <dgm:t>
        <a:bodyPr/>
        <a:lstStyle/>
        <a:p>
          <a:endParaRPr lang="en-IN"/>
        </a:p>
      </dgm:t>
    </dgm:pt>
    <dgm:pt modelId="{CBA85CCE-BF22-4E3A-9CB2-58086BFA942D}" type="sibTrans" cxnId="{FEEB071B-63D0-4FE1-A34A-D79DF44D2F1B}">
      <dgm:prSet/>
      <dgm:spPr/>
      <dgm:t>
        <a:bodyPr/>
        <a:lstStyle/>
        <a:p>
          <a:endParaRPr lang="en-IN"/>
        </a:p>
      </dgm:t>
    </dgm:pt>
    <dgm:pt modelId="{24A8DE4D-8835-4F30-BC2F-0796A1E0E0BC}">
      <dgm:prSet phldrT="[Text]"/>
      <dgm:spPr/>
      <dgm:t>
        <a:bodyPr/>
        <a:lstStyle/>
        <a:p>
          <a:r>
            <a:rPr lang="en-IN" dirty="0" smtClean="0"/>
            <a:t>Concept : Limited Liability</a:t>
          </a:r>
          <a:endParaRPr lang="en-IN" dirty="0"/>
        </a:p>
      </dgm:t>
    </dgm:pt>
    <dgm:pt modelId="{6B6F7A5C-81F5-4897-B05B-A411993CFBF3}" type="parTrans" cxnId="{FDECF43A-B1BC-4F8E-9BE9-73EA2801D3CE}">
      <dgm:prSet/>
      <dgm:spPr/>
      <dgm:t>
        <a:bodyPr/>
        <a:lstStyle/>
        <a:p>
          <a:endParaRPr lang="en-IN"/>
        </a:p>
      </dgm:t>
    </dgm:pt>
    <dgm:pt modelId="{5FF9EAE6-5EEB-4E43-A6C0-338ED4E9F467}" type="sibTrans" cxnId="{FDECF43A-B1BC-4F8E-9BE9-73EA2801D3CE}">
      <dgm:prSet/>
      <dgm:spPr/>
      <dgm:t>
        <a:bodyPr/>
        <a:lstStyle/>
        <a:p>
          <a:endParaRPr lang="en-IN"/>
        </a:p>
      </dgm:t>
    </dgm:pt>
    <dgm:pt modelId="{7CEA2A8F-1084-43F2-AEA8-AB9901B6690F}">
      <dgm:prSet phldrT="[Text]"/>
      <dgm:spPr/>
      <dgm:t>
        <a:bodyPr/>
        <a:lstStyle/>
        <a:p>
          <a:r>
            <a:rPr lang="en-IN" b="1" dirty="0" err="1" smtClean="0">
              <a:solidFill>
                <a:schemeClr val="tx1"/>
              </a:solidFill>
            </a:rPr>
            <a:t>Upto</a:t>
          </a:r>
          <a:r>
            <a:rPr lang="en-IN" b="1" dirty="0" smtClean="0">
              <a:solidFill>
                <a:schemeClr val="tx1"/>
              </a:solidFill>
            </a:rPr>
            <a:t> 1900</a:t>
          </a:r>
          <a:endParaRPr lang="en-IN" b="1" dirty="0">
            <a:solidFill>
              <a:schemeClr val="tx1"/>
            </a:solidFill>
          </a:endParaRPr>
        </a:p>
      </dgm:t>
    </dgm:pt>
    <dgm:pt modelId="{F93612A6-78C6-4AA6-B0C6-42A6C6F1C927}" type="parTrans" cxnId="{5D2C313F-D395-4823-94D5-E2E0FE6E27B3}">
      <dgm:prSet/>
      <dgm:spPr/>
      <dgm:t>
        <a:bodyPr/>
        <a:lstStyle/>
        <a:p>
          <a:endParaRPr lang="en-IN"/>
        </a:p>
      </dgm:t>
    </dgm:pt>
    <dgm:pt modelId="{28692E0E-0815-4F9F-8E0D-35DD16A37C73}" type="sibTrans" cxnId="{5D2C313F-D395-4823-94D5-E2E0FE6E27B3}">
      <dgm:prSet/>
      <dgm:spPr/>
      <dgm:t>
        <a:bodyPr/>
        <a:lstStyle/>
        <a:p>
          <a:endParaRPr lang="en-IN"/>
        </a:p>
      </dgm:t>
    </dgm:pt>
    <dgm:pt modelId="{351B5DD4-D1E2-421E-8EB7-5A5835F377AE}">
      <dgm:prSet phldrT="[Text]"/>
      <dgm:spPr/>
      <dgm:t>
        <a:bodyPr/>
        <a:lstStyle/>
        <a:p>
          <a:r>
            <a:rPr lang="en-IN" dirty="0" smtClean="0"/>
            <a:t>The Punjab National Bank Ltd. &amp; Allahabad Bank Ltd.</a:t>
          </a:r>
          <a:endParaRPr lang="en-IN" dirty="0"/>
        </a:p>
      </dgm:t>
    </dgm:pt>
    <dgm:pt modelId="{2154151D-5DF5-4612-9BE9-74C189832136}" type="parTrans" cxnId="{786DD5D8-2875-407D-A64E-3FF193A887C0}">
      <dgm:prSet/>
      <dgm:spPr/>
      <dgm:t>
        <a:bodyPr/>
        <a:lstStyle/>
        <a:p>
          <a:endParaRPr lang="en-IN"/>
        </a:p>
      </dgm:t>
    </dgm:pt>
    <dgm:pt modelId="{F28DD431-1331-493F-AC0F-A6B0CC09BF5F}" type="sibTrans" cxnId="{786DD5D8-2875-407D-A64E-3FF193A887C0}">
      <dgm:prSet/>
      <dgm:spPr/>
      <dgm:t>
        <a:bodyPr/>
        <a:lstStyle/>
        <a:p>
          <a:endParaRPr lang="en-IN"/>
        </a:p>
      </dgm:t>
    </dgm:pt>
    <dgm:pt modelId="{C78A7E5A-1971-4D8F-8F6B-BA172A084C0A}">
      <dgm:prSet phldrT="[Text]"/>
      <dgm:spPr/>
      <dgm:t>
        <a:bodyPr/>
        <a:lstStyle/>
        <a:p>
          <a:r>
            <a:rPr lang="en-IN" b="1" dirty="0" smtClean="0">
              <a:solidFill>
                <a:schemeClr val="tx1"/>
              </a:solidFill>
            </a:rPr>
            <a:t>1900</a:t>
          </a:r>
          <a:endParaRPr lang="en-IN" b="1" dirty="0">
            <a:solidFill>
              <a:schemeClr val="tx1"/>
            </a:solidFill>
          </a:endParaRPr>
        </a:p>
      </dgm:t>
    </dgm:pt>
    <dgm:pt modelId="{DA4F7EBF-6986-47D0-81AE-8968659786DE}" type="parTrans" cxnId="{C130977F-941E-483D-B267-67DE592B4BC0}">
      <dgm:prSet/>
      <dgm:spPr/>
      <dgm:t>
        <a:bodyPr/>
        <a:lstStyle/>
        <a:p>
          <a:endParaRPr lang="en-IN"/>
        </a:p>
      </dgm:t>
    </dgm:pt>
    <dgm:pt modelId="{D7836E2A-40D5-4572-B74E-220056279815}" type="sibTrans" cxnId="{C130977F-941E-483D-B267-67DE592B4BC0}">
      <dgm:prSet/>
      <dgm:spPr/>
      <dgm:t>
        <a:bodyPr/>
        <a:lstStyle/>
        <a:p>
          <a:endParaRPr lang="en-IN"/>
        </a:p>
      </dgm:t>
    </dgm:pt>
    <dgm:pt modelId="{EF2C9BC2-687A-4B24-9A09-515432F2508A}">
      <dgm:prSet phldrT="[Text]" custT="1"/>
      <dgm:spPr/>
      <dgm:t>
        <a:bodyPr/>
        <a:lstStyle/>
        <a:p>
          <a:r>
            <a:rPr lang="en-IN" sz="2500" dirty="0" smtClean="0"/>
            <a:t>Total Bank : 20</a:t>
          </a:r>
          <a:endParaRPr lang="en-IN" sz="2000" dirty="0"/>
        </a:p>
      </dgm:t>
    </dgm:pt>
    <dgm:pt modelId="{BCCFE450-8234-4831-95C6-6199A29CB85C}" type="parTrans" cxnId="{0A32833B-CAB7-46A0-9FD9-AF51EEF7A4FB}">
      <dgm:prSet/>
      <dgm:spPr/>
      <dgm:t>
        <a:bodyPr/>
        <a:lstStyle/>
        <a:p>
          <a:endParaRPr lang="en-IN"/>
        </a:p>
      </dgm:t>
    </dgm:pt>
    <dgm:pt modelId="{C4E9D064-488A-4A76-8A0A-571330406E92}" type="sibTrans" cxnId="{0A32833B-CAB7-46A0-9FD9-AF51EEF7A4FB}">
      <dgm:prSet/>
      <dgm:spPr/>
      <dgm:t>
        <a:bodyPr/>
        <a:lstStyle/>
        <a:p>
          <a:endParaRPr lang="en-IN"/>
        </a:p>
      </dgm:t>
    </dgm:pt>
    <dgm:pt modelId="{6E4CFC9A-02E5-4CE0-8412-9831BCB853CF}">
      <dgm:prSet phldrT="[Text]" custT="1"/>
      <dgm:spPr/>
      <dgm:t>
        <a:bodyPr/>
        <a:lstStyle/>
        <a:p>
          <a:r>
            <a:rPr lang="en-IN" sz="2000" dirty="0" smtClean="0"/>
            <a:t>(Presidency Bank : 03, Joint Stock Banks :09 &amp; Foreign Bank : 03 )</a:t>
          </a:r>
          <a:endParaRPr lang="en-IN" sz="2000" dirty="0"/>
        </a:p>
      </dgm:t>
    </dgm:pt>
    <dgm:pt modelId="{BF36E862-96E4-49D3-94E7-F1F6EA393C6D}" type="parTrans" cxnId="{015EC374-7440-4210-9609-4B982EF8C950}">
      <dgm:prSet/>
      <dgm:spPr/>
      <dgm:t>
        <a:bodyPr/>
        <a:lstStyle/>
        <a:p>
          <a:endParaRPr lang="en-IN"/>
        </a:p>
      </dgm:t>
    </dgm:pt>
    <dgm:pt modelId="{BA3E28D6-BFD3-4C46-80E6-985BBF7286A3}" type="sibTrans" cxnId="{015EC374-7440-4210-9609-4B982EF8C950}">
      <dgm:prSet/>
      <dgm:spPr/>
      <dgm:t>
        <a:bodyPr/>
        <a:lstStyle/>
        <a:p>
          <a:endParaRPr lang="en-IN"/>
        </a:p>
      </dgm:t>
    </dgm:pt>
    <dgm:pt modelId="{FA64A0A9-2596-4DB0-8B8A-4583DEC178FA}" type="pres">
      <dgm:prSet presAssocID="{544EDF82-9564-4053-8CD4-308CD59247E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956C8D88-4B07-4D4F-A642-4552115D5E5F}" type="pres">
      <dgm:prSet presAssocID="{061F11DA-B686-4C9B-80E2-3E3C27BFB155}" presName="composite" presStyleCnt="0"/>
      <dgm:spPr/>
    </dgm:pt>
    <dgm:pt modelId="{5E8D0EB6-F745-45BE-B023-78C0C37B253E}" type="pres">
      <dgm:prSet presAssocID="{061F11DA-B686-4C9B-80E2-3E3C27BFB155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B187014-6868-4EBB-B185-FB009DD1B795}" type="pres">
      <dgm:prSet presAssocID="{061F11DA-B686-4C9B-80E2-3E3C27BFB155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F40A19D-68BA-44CD-B145-D6F8B5EB7EEC}" type="pres">
      <dgm:prSet presAssocID="{C8AD2CC6-0119-4837-8153-5055439A2707}" presName="sp" presStyleCnt="0"/>
      <dgm:spPr/>
    </dgm:pt>
    <dgm:pt modelId="{A111CD04-775E-4047-A4BE-43577722D8FC}" type="pres">
      <dgm:prSet presAssocID="{CA0263D5-A83A-4FA0-A0B9-E77F2A069FF4}" presName="composite" presStyleCnt="0"/>
      <dgm:spPr/>
    </dgm:pt>
    <dgm:pt modelId="{E471A777-43E0-4A84-8725-4ED3A8FDDCBA}" type="pres">
      <dgm:prSet presAssocID="{CA0263D5-A83A-4FA0-A0B9-E77F2A069FF4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1748558-3808-41AC-A667-141DFFCCEE0F}" type="pres">
      <dgm:prSet presAssocID="{CA0263D5-A83A-4FA0-A0B9-E77F2A069FF4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248B43F-0B70-4B54-B752-D5E1DFC66606}" type="pres">
      <dgm:prSet presAssocID="{621E7093-FAA8-4E9D-9F39-D602860D32B6}" presName="sp" presStyleCnt="0"/>
      <dgm:spPr/>
    </dgm:pt>
    <dgm:pt modelId="{A85FE210-1CF9-40DF-95A7-B9EB6BC51B43}" type="pres">
      <dgm:prSet presAssocID="{D3DB157E-1AF9-4A6C-9DF1-C806D50AC1C6}" presName="composite" presStyleCnt="0"/>
      <dgm:spPr/>
    </dgm:pt>
    <dgm:pt modelId="{A2F246F3-D485-432A-9E95-84D2F9C3259B}" type="pres">
      <dgm:prSet presAssocID="{D3DB157E-1AF9-4A6C-9DF1-C806D50AC1C6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2E0AFF8-70F8-4FDF-80CC-0A582D7050AB}" type="pres">
      <dgm:prSet presAssocID="{D3DB157E-1AF9-4A6C-9DF1-C806D50AC1C6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674284B-B868-4001-A293-7B38F42869FD}" type="pres">
      <dgm:prSet presAssocID="{7568D346-7A3B-4903-9CA5-F93AC758A9BC}" presName="sp" presStyleCnt="0"/>
      <dgm:spPr/>
    </dgm:pt>
    <dgm:pt modelId="{7377C092-665F-486E-88DD-D3E9D4902DA9}" type="pres">
      <dgm:prSet presAssocID="{94793186-44FA-4AE5-A793-5905A855FAF7}" presName="composite" presStyleCnt="0"/>
      <dgm:spPr/>
    </dgm:pt>
    <dgm:pt modelId="{45271D8C-C306-4E7C-9E1B-F0DC6C2B42B1}" type="pres">
      <dgm:prSet presAssocID="{94793186-44FA-4AE5-A793-5905A855FAF7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2244835-E516-473A-A131-AFD137FAA8FB}" type="pres">
      <dgm:prSet presAssocID="{94793186-44FA-4AE5-A793-5905A855FAF7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C7B14D6-CBB9-4414-A520-228762A60F0A}" type="pres">
      <dgm:prSet presAssocID="{5734D908-EA58-4CCC-BA55-98204E46D17D}" presName="sp" presStyleCnt="0"/>
      <dgm:spPr/>
    </dgm:pt>
    <dgm:pt modelId="{FE2B9EF4-5909-476F-B3AD-EC8AF5602D20}" type="pres">
      <dgm:prSet presAssocID="{3717AAEC-1F2E-4564-858C-C34F12B88598}" presName="composite" presStyleCnt="0"/>
      <dgm:spPr/>
    </dgm:pt>
    <dgm:pt modelId="{B10E2774-70C0-4CC5-9861-03F008DA000D}" type="pres">
      <dgm:prSet presAssocID="{3717AAEC-1F2E-4564-858C-C34F12B88598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4896794-B341-49FE-8C33-42F5C81E9C47}" type="pres">
      <dgm:prSet presAssocID="{3717AAEC-1F2E-4564-858C-C34F12B88598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A69083C-25E2-4D20-9C6E-C90FD2B7AB3E}" type="pres">
      <dgm:prSet presAssocID="{CBA85CCE-BF22-4E3A-9CB2-58086BFA942D}" presName="sp" presStyleCnt="0"/>
      <dgm:spPr/>
    </dgm:pt>
    <dgm:pt modelId="{68C87979-6997-41DC-8871-6ADB7ABE8F91}" type="pres">
      <dgm:prSet presAssocID="{7CEA2A8F-1084-43F2-AEA8-AB9901B6690F}" presName="composite" presStyleCnt="0"/>
      <dgm:spPr/>
    </dgm:pt>
    <dgm:pt modelId="{A7BB0AF2-52DC-4329-BEE3-0A3B29CB1B91}" type="pres">
      <dgm:prSet presAssocID="{7CEA2A8F-1084-43F2-AEA8-AB9901B6690F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A1C5E60-F1D3-4977-89DC-5A3FDFF6ACDE}" type="pres">
      <dgm:prSet presAssocID="{7CEA2A8F-1084-43F2-AEA8-AB9901B6690F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4041984-E41D-4071-A66A-11C7E8768842}" type="pres">
      <dgm:prSet presAssocID="{28692E0E-0815-4F9F-8E0D-35DD16A37C73}" presName="sp" presStyleCnt="0"/>
      <dgm:spPr/>
    </dgm:pt>
    <dgm:pt modelId="{8B9CC4A8-D94A-4EB5-83D6-CE7639507DA4}" type="pres">
      <dgm:prSet presAssocID="{C78A7E5A-1971-4D8F-8F6B-BA172A084C0A}" presName="composite" presStyleCnt="0"/>
      <dgm:spPr/>
    </dgm:pt>
    <dgm:pt modelId="{CFBA158F-A17C-4958-B6C8-90444E534B0D}" type="pres">
      <dgm:prSet presAssocID="{C78A7E5A-1971-4D8F-8F6B-BA172A084C0A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89DA050-B9A5-4ADC-864D-26E7A73E9C82}" type="pres">
      <dgm:prSet presAssocID="{C78A7E5A-1971-4D8F-8F6B-BA172A084C0A}" presName="descendantText" presStyleLbl="alignAcc1" presStyleIdx="6" presStyleCnt="7" custScaleY="188631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786DD5D8-2875-407D-A64E-3FF193A887C0}" srcId="{7CEA2A8F-1084-43F2-AEA8-AB9901B6690F}" destId="{351B5DD4-D1E2-421E-8EB7-5A5835F377AE}" srcOrd="0" destOrd="0" parTransId="{2154151D-5DF5-4612-9BE9-74C189832136}" sibTransId="{F28DD431-1331-493F-AC0F-A6B0CC09BF5F}"/>
    <dgm:cxn modelId="{BEC401F8-DB6C-437A-B73F-906DDB3819FB}" type="presOf" srcId="{6E4CFC9A-02E5-4CE0-8412-9831BCB853CF}" destId="{C89DA050-B9A5-4ADC-864D-26E7A73E9C82}" srcOrd="0" destOrd="1" presId="urn:microsoft.com/office/officeart/2005/8/layout/chevron2"/>
    <dgm:cxn modelId="{A3D0CDA0-8FEF-4FDF-9F1C-33F30BE0761C}" type="presOf" srcId="{544EDF82-9564-4053-8CD4-308CD59247E1}" destId="{FA64A0A9-2596-4DB0-8B8A-4583DEC178FA}" srcOrd="0" destOrd="0" presId="urn:microsoft.com/office/officeart/2005/8/layout/chevron2"/>
    <dgm:cxn modelId="{5D2C313F-D395-4823-94D5-E2E0FE6E27B3}" srcId="{544EDF82-9564-4053-8CD4-308CD59247E1}" destId="{7CEA2A8F-1084-43F2-AEA8-AB9901B6690F}" srcOrd="5" destOrd="0" parTransId="{F93612A6-78C6-4AA6-B0C6-42A6C6F1C927}" sibTransId="{28692E0E-0815-4F9F-8E0D-35DD16A37C73}"/>
    <dgm:cxn modelId="{08780D93-67A5-4A2D-8E47-F208A7D0F885}" type="presOf" srcId="{061F11DA-B686-4C9B-80E2-3E3C27BFB155}" destId="{5E8D0EB6-F745-45BE-B023-78C0C37B253E}" srcOrd="0" destOrd="0" presId="urn:microsoft.com/office/officeart/2005/8/layout/chevron2"/>
    <dgm:cxn modelId="{93200B4F-BDCF-4C8D-9418-0C6006D2052E}" type="presOf" srcId="{7E23CCA1-089D-48CD-9B8D-BF362B68A74C}" destId="{72244835-E516-473A-A131-AFD137FAA8FB}" srcOrd="0" destOrd="0" presId="urn:microsoft.com/office/officeart/2005/8/layout/chevron2"/>
    <dgm:cxn modelId="{B7A59C80-D043-44D0-8E92-43E9A449EE76}" srcId="{D3DB157E-1AF9-4A6C-9DF1-C806D50AC1C6}" destId="{276AAB29-0585-4895-A1C8-FCE253EA9910}" srcOrd="0" destOrd="0" parTransId="{20C080D1-32AA-410B-8840-CA6465999EA0}" sibTransId="{59BE3FBC-FE00-4E91-93C0-760FE1CB5FAE}"/>
    <dgm:cxn modelId="{14DB7712-D50E-4D32-A593-DE6A2F55DE10}" type="presOf" srcId="{351B5DD4-D1E2-421E-8EB7-5A5835F377AE}" destId="{9A1C5E60-F1D3-4977-89DC-5A3FDFF6ACDE}" srcOrd="0" destOrd="0" presId="urn:microsoft.com/office/officeart/2005/8/layout/chevron2"/>
    <dgm:cxn modelId="{C130977F-941E-483D-B267-67DE592B4BC0}" srcId="{544EDF82-9564-4053-8CD4-308CD59247E1}" destId="{C78A7E5A-1971-4D8F-8F6B-BA172A084C0A}" srcOrd="6" destOrd="0" parTransId="{DA4F7EBF-6986-47D0-81AE-8968659786DE}" sibTransId="{D7836E2A-40D5-4572-B74E-220056279815}"/>
    <dgm:cxn modelId="{0A32833B-CAB7-46A0-9FD9-AF51EEF7A4FB}" srcId="{C78A7E5A-1971-4D8F-8F6B-BA172A084C0A}" destId="{EF2C9BC2-687A-4B24-9A09-515432F2508A}" srcOrd="0" destOrd="0" parTransId="{BCCFE450-8234-4831-95C6-6199A29CB85C}" sibTransId="{C4E9D064-488A-4A76-8A0A-571330406E92}"/>
    <dgm:cxn modelId="{5B57D5FE-86AD-4A66-9D50-3269A1D85984}" srcId="{CA0263D5-A83A-4FA0-A0B9-E77F2A069FF4}" destId="{372E138E-EC2C-4757-BCB0-B3DC2449243C}" srcOrd="0" destOrd="0" parTransId="{9FD3D64F-EBEC-47F4-829F-AC54F191D03D}" sibTransId="{CE2D3AE7-5E20-426A-9ECF-7B958B79A28C}"/>
    <dgm:cxn modelId="{C100B9BB-6D98-442F-AB5C-AB09FB964421}" type="presOf" srcId="{EF2C9BC2-687A-4B24-9A09-515432F2508A}" destId="{C89DA050-B9A5-4ADC-864D-26E7A73E9C82}" srcOrd="0" destOrd="0" presId="urn:microsoft.com/office/officeart/2005/8/layout/chevron2"/>
    <dgm:cxn modelId="{6683C95E-C0DE-4ADA-B8AE-A9F6C50E9713}" type="presOf" srcId="{A8FE12EA-7232-41BA-B436-32B8E29BE2A1}" destId="{FB187014-6868-4EBB-B185-FB009DD1B795}" srcOrd="0" destOrd="0" presId="urn:microsoft.com/office/officeart/2005/8/layout/chevron2"/>
    <dgm:cxn modelId="{0A5A7AE9-D3DA-45DE-8E4C-84C7AE5CAC2F}" type="presOf" srcId="{D3DB157E-1AF9-4A6C-9DF1-C806D50AC1C6}" destId="{A2F246F3-D485-432A-9E95-84D2F9C3259B}" srcOrd="0" destOrd="0" presId="urn:microsoft.com/office/officeart/2005/8/layout/chevron2"/>
    <dgm:cxn modelId="{C509F0BF-C84F-41C2-9C35-A42BE48ED4B3}" type="presOf" srcId="{24A8DE4D-8835-4F30-BC2F-0796A1E0E0BC}" destId="{44896794-B341-49FE-8C33-42F5C81E9C47}" srcOrd="0" destOrd="0" presId="urn:microsoft.com/office/officeart/2005/8/layout/chevron2"/>
    <dgm:cxn modelId="{6B0F2F17-BCFC-44D1-A4E6-53BBF5A18C65}" type="presOf" srcId="{372E138E-EC2C-4757-BCB0-B3DC2449243C}" destId="{E1748558-3808-41AC-A667-141DFFCCEE0F}" srcOrd="0" destOrd="0" presId="urn:microsoft.com/office/officeart/2005/8/layout/chevron2"/>
    <dgm:cxn modelId="{BAAB5452-3243-4EA0-9317-D1044AE6AB75}" srcId="{544EDF82-9564-4053-8CD4-308CD59247E1}" destId="{D3DB157E-1AF9-4A6C-9DF1-C806D50AC1C6}" srcOrd="2" destOrd="0" parTransId="{BA58F88C-7EDE-402D-A24B-BAAA180E0A7F}" sibTransId="{7568D346-7A3B-4903-9CA5-F93AC758A9BC}"/>
    <dgm:cxn modelId="{287FBF7D-7AC2-478F-B6F5-D3C6B8256F3D}" srcId="{544EDF82-9564-4053-8CD4-308CD59247E1}" destId="{061F11DA-B686-4C9B-80E2-3E3C27BFB155}" srcOrd="0" destOrd="0" parTransId="{4187BD1A-0B71-4113-992F-6560ABBF130D}" sibTransId="{C8AD2CC6-0119-4837-8153-5055439A2707}"/>
    <dgm:cxn modelId="{630A3195-F5AD-45AE-8DA5-5C3C474AF487}" srcId="{544EDF82-9564-4053-8CD4-308CD59247E1}" destId="{94793186-44FA-4AE5-A793-5905A855FAF7}" srcOrd="3" destOrd="0" parTransId="{815C8FCF-14E2-4E3E-867B-81832A450744}" sibTransId="{5734D908-EA58-4CCC-BA55-98204E46D17D}"/>
    <dgm:cxn modelId="{FEEB071B-63D0-4FE1-A34A-D79DF44D2F1B}" srcId="{544EDF82-9564-4053-8CD4-308CD59247E1}" destId="{3717AAEC-1F2E-4564-858C-C34F12B88598}" srcOrd="4" destOrd="0" parTransId="{5C66B2C3-D180-4BF9-A6CF-EE183B01A218}" sibTransId="{CBA85CCE-BF22-4E3A-9CB2-58086BFA942D}"/>
    <dgm:cxn modelId="{2A0E7F6E-D9E7-4FFB-8FF1-40FD277678DB}" type="presOf" srcId="{276AAB29-0585-4895-A1C8-FCE253EA9910}" destId="{E2E0AFF8-70F8-4FDF-80CC-0A582D7050AB}" srcOrd="0" destOrd="0" presId="urn:microsoft.com/office/officeart/2005/8/layout/chevron2"/>
    <dgm:cxn modelId="{DB1CBD73-42DC-4AFB-A9D5-D3B6E8F6CDC7}" srcId="{544EDF82-9564-4053-8CD4-308CD59247E1}" destId="{CA0263D5-A83A-4FA0-A0B9-E77F2A069FF4}" srcOrd="1" destOrd="0" parTransId="{7D67BE73-5DBA-444D-92F4-96E43086C7A6}" sibTransId="{621E7093-FAA8-4E9D-9F39-D602860D32B6}"/>
    <dgm:cxn modelId="{FDECF43A-B1BC-4F8E-9BE9-73EA2801D3CE}" srcId="{3717AAEC-1F2E-4564-858C-C34F12B88598}" destId="{24A8DE4D-8835-4F30-BC2F-0796A1E0E0BC}" srcOrd="0" destOrd="0" parTransId="{6B6F7A5C-81F5-4897-B05B-A411993CFBF3}" sibTransId="{5FF9EAE6-5EEB-4E43-A6C0-338ED4E9F467}"/>
    <dgm:cxn modelId="{6045489E-FD1D-462C-A46A-81C0643F747E}" type="presOf" srcId="{7CEA2A8F-1084-43F2-AEA8-AB9901B6690F}" destId="{A7BB0AF2-52DC-4329-BEE3-0A3B29CB1B91}" srcOrd="0" destOrd="0" presId="urn:microsoft.com/office/officeart/2005/8/layout/chevron2"/>
    <dgm:cxn modelId="{ADA2D4F0-EB78-4B79-B875-96B12D625A32}" type="presOf" srcId="{C78A7E5A-1971-4D8F-8F6B-BA172A084C0A}" destId="{CFBA158F-A17C-4958-B6C8-90444E534B0D}" srcOrd="0" destOrd="0" presId="urn:microsoft.com/office/officeart/2005/8/layout/chevron2"/>
    <dgm:cxn modelId="{AD56FD8F-CCCC-4FA8-AE45-F4944CACD1F9}" srcId="{94793186-44FA-4AE5-A793-5905A855FAF7}" destId="{7E23CCA1-089D-48CD-9B8D-BF362B68A74C}" srcOrd="0" destOrd="0" parTransId="{30A7E882-3AA0-4FC9-A216-5A0C6E0690B1}" sibTransId="{0737668E-48B8-4F56-9486-C69881B265DF}"/>
    <dgm:cxn modelId="{A9F3C8C7-815D-4DF6-AFAF-7C018A19F555}" type="presOf" srcId="{CA0263D5-A83A-4FA0-A0B9-E77F2A069FF4}" destId="{E471A777-43E0-4A84-8725-4ED3A8FDDCBA}" srcOrd="0" destOrd="0" presId="urn:microsoft.com/office/officeart/2005/8/layout/chevron2"/>
    <dgm:cxn modelId="{015EC374-7440-4210-9609-4B982EF8C950}" srcId="{C78A7E5A-1971-4D8F-8F6B-BA172A084C0A}" destId="{6E4CFC9A-02E5-4CE0-8412-9831BCB853CF}" srcOrd="1" destOrd="0" parTransId="{BF36E862-96E4-49D3-94E7-F1F6EA393C6D}" sibTransId="{BA3E28D6-BFD3-4C46-80E6-985BBF7286A3}"/>
    <dgm:cxn modelId="{B62A9F15-53C8-4C82-AC2D-8C7BAE23BB80}" type="presOf" srcId="{3717AAEC-1F2E-4564-858C-C34F12B88598}" destId="{B10E2774-70C0-4CC5-9861-03F008DA000D}" srcOrd="0" destOrd="0" presId="urn:microsoft.com/office/officeart/2005/8/layout/chevron2"/>
    <dgm:cxn modelId="{56493B78-A78D-4610-89D6-00703B6C76E3}" type="presOf" srcId="{94793186-44FA-4AE5-A793-5905A855FAF7}" destId="{45271D8C-C306-4E7C-9E1B-F0DC6C2B42B1}" srcOrd="0" destOrd="0" presId="urn:microsoft.com/office/officeart/2005/8/layout/chevron2"/>
    <dgm:cxn modelId="{2992D34D-6568-4BED-A868-42CA8D9ACF57}" srcId="{061F11DA-B686-4C9B-80E2-3E3C27BFB155}" destId="{A8FE12EA-7232-41BA-B436-32B8E29BE2A1}" srcOrd="0" destOrd="0" parTransId="{91B38165-686E-4395-9D2E-289E01E3B636}" sibTransId="{CBD2B093-E66C-48A2-B778-51C552E5DEA0}"/>
    <dgm:cxn modelId="{55D1865F-0277-4E89-BF7E-33D3D4D8A575}" type="presParOf" srcId="{FA64A0A9-2596-4DB0-8B8A-4583DEC178FA}" destId="{956C8D88-4B07-4D4F-A642-4552115D5E5F}" srcOrd="0" destOrd="0" presId="urn:microsoft.com/office/officeart/2005/8/layout/chevron2"/>
    <dgm:cxn modelId="{27AE7A1C-6F19-4E38-8797-9CB8145EBF9C}" type="presParOf" srcId="{956C8D88-4B07-4D4F-A642-4552115D5E5F}" destId="{5E8D0EB6-F745-45BE-B023-78C0C37B253E}" srcOrd="0" destOrd="0" presId="urn:microsoft.com/office/officeart/2005/8/layout/chevron2"/>
    <dgm:cxn modelId="{1DE5AD94-E79A-4DA9-A059-2934ED16028B}" type="presParOf" srcId="{956C8D88-4B07-4D4F-A642-4552115D5E5F}" destId="{FB187014-6868-4EBB-B185-FB009DD1B795}" srcOrd="1" destOrd="0" presId="urn:microsoft.com/office/officeart/2005/8/layout/chevron2"/>
    <dgm:cxn modelId="{3ECF48A0-82A0-4A85-BFE7-5ACCC1A7C585}" type="presParOf" srcId="{FA64A0A9-2596-4DB0-8B8A-4583DEC178FA}" destId="{7F40A19D-68BA-44CD-B145-D6F8B5EB7EEC}" srcOrd="1" destOrd="0" presId="urn:microsoft.com/office/officeart/2005/8/layout/chevron2"/>
    <dgm:cxn modelId="{4C761D33-E64A-4C3C-8A94-3A87FB2F457C}" type="presParOf" srcId="{FA64A0A9-2596-4DB0-8B8A-4583DEC178FA}" destId="{A111CD04-775E-4047-A4BE-43577722D8FC}" srcOrd="2" destOrd="0" presId="urn:microsoft.com/office/officeart/2005/8/layout/chevron2"/>
    <dgm:cxn modelId="{7D26C87F-711D-4FE9-895B-F3C62DFA9DC5}" type="presParOf" srcId="{A111CD04-775E-4047-A4BE-43577722D8FC}" destId="{E471A777-43E0-4A84-8725-4ED3A8FDDCBA}" srcOrd="0" destOrd="0" presId="urn:microsoft.com/office/officeart/2005/8/layout/chevron2"/>
    <dgm:cxn modelId="{3F984060-FCAD-4CFD-AC30-5932AE0309BC}" type="presParOf" srcId="{A111CD04-775E-4047-A4BE-43577722D8FC}" destId="{E1748558-3808-41AC-A667-141DFFCCEE0F}" srcOrd="1" destOrd="0" presId="urn:microsoft.com/office/officeart/2005/8/layout/chevron2"/>
    <dgm:cxn modelId="{0928144C-AA3E-46CF-8541-DF1CC3A0F554}" type="presParOf" srcId="{FA64A0A9-2596-4DB0-8B8A-4583DEC178FA}" destId="{4248B43F-0B70-4B54-B752-D5E1DFC66606}" srcOrd="3" destOrd="0" presId="urn:microsoft.com/office/officeart/2005/8/layout/chevron2"/>
    <dgm:cxn modelId="{43887108-09F0-4F50-B492-51CD20AE1B35}" type="presParOf" srcId="{FA64A0A9-2596-4DB0-8B8A-4583DEC178FA}" destId="{A85FE210-1CF9-40DF-95A7-B9EB6BC51B43}" srcOrd="4" destOrd="0" presId="urn:microsoft.com/office/officeart/2005/8/layout/chevron2"/>
    <dgm:cxn modelId="{1AC3B51B-A404-4962-B215-E4532CFF0240}" type="presParOf" srcId="{A85FE210-1CF9-40DF-95A7-B9EB6BC51B43}" destId="{A2F246F3-D485-432A-9E95-84D2F9C3259B}" srcOrd="0" destOrd="0" presId="urn:microsoft.com/office/officeart/2005/8/layout/chevron2"/>
    <dgm:cxn modelId="{F388A99D-7DA1-4E3B-B9AD-746E361F7578}" type="presParOf" srcId="{A85FE210-1CF9-40DF-95A7-B9EB6BC51B43}" destId="{E2E0AFF8-70F8-4FDF-80CC-0A582D7050AB}" srcOrd="1" destOrd="0" presId="urn:microsoft.com/office/officeart/2005/8/layout/chevron2"/>
    <dgm:cxn modelId="{70311C09-B44E-460D-B415-76C8849B8EBF}" type="presParOf" srcId="{FA64A0A9-2596-4DB0-8B8A-4583DEC178FA}" destId="{E674284B-B868-4001-A293-7B38F42869FD}" srcOrd="5" destOrd="0" presId="urn:microsoft.com/office/officeart/2005/8/layout/chevron2"/>
    <dgm:cxn modelId="{366BB194-2C36-480B-B06A-ABE998BF5852}" type="presParOf" srcId="{FA64A0A9-2596-4DB0-8B8A-4583DEC178FA}" destId="{7377C092-665F-486E-88DD-D3E9D4902DA9}" srcOrd="6" destOrd="0" presId="urn:microsoft.com/office/officeart/2005/8/layout/chevron2"/>
    <dgm:cxn modelId="{28A12889-1FA2-4EED-9B9D-28CB8C08BAB7}" type="presParOf" srcId="{7377C092-665F-486E-88DD-D3E9D4902DA9}" destId="{45271D8C-C306-4E7C-9E1B-F0DC6C2B42B1}" srcOrd="0" destOrd="0" presId="urn:microsoft.com/office/officeart/2005/8/layout/chevron2"/>
    <dgm:cxn modelId="{FF095527-8CCA-4EC2-B887-0141D3DC5949}" type="presParOf" srcId="{7377C092-665F-486E-88DD-D3E9D4902DA9}" destId="{72244835-E516-473A-A131-AFD137FAA8FB}" srcOrd="1" destOrd="0" presId="urn:microsoft.com/office/officeart/2005/8/layout/chevron2"/>
    <dgm:cxn modelId="{210F687F-6B28-4591-A499-7460CC20D381}" type="presParOf" srcId="{FA64A0A9-2596-4DB0-8B8A-4583DEC178FA}" destId="{6C7B14D6-CBB9-4414-A520-228762A60F0A}" srcOrd="7" destOrd="0" presId="urn:microsoft.com/office/officeart/2005/8/layout/chevron2"/>
    <dgm:cxn modelId="{C8904CE2-7434-4520-A2D8-0FC3F4A1890C}" type="presParOf" srcId="{FA64A0A9-2596-4DB0-8B8A-4583DEC178FA}" destId="{FE2B9EF4-5909-476F-B3AD-EC8AF5602D20}" srcOrd="8" destOrd="0" presId="urn:microsoft.com/office/officeart/2005/8/layout/chevron2"/>
    <dgm:cxn modelId="{FB56E38D-BC92-4568-8F52-325F4C07D5D9}" type="presParOf" srcId="{FE2B9EF4-5909-476F-B3AD-EC8AF5602D20}" destId="{B10E2774-70C0-4CC5-9861-03F008DA000D}" srcOrd="0" destOrd="0" presId="urn:microsoft.com/office/officeart/2005/8/layout/chevron2"/>
    <dgm:cxn modelId="{BE40AE64-6FAB-4E9D-AC64-09D2F40240B9}" type="presParOf" srcId="{FE2B9EF4-5909-476F-B3AD-EC8AF5602D20}" destId="{44896794-B341-49FE-8C33-42F5C81E9C47}" srcOrd="1" destOrd="0" presId="urn:microsoft.com/office/officeart/2005/8/layout/chevron2"/>
    <dgm:cxn modelId="{31A7CA96-A32D-4195-8C9C-B268D326C31B}" type="presParOf" srcId="{FA64A0A9-2596-4DB0-8B8A-4583DEC178FA}" destId="{5A69083C-25E2-4D20-9C6E-C90FD2B7AB3E}" srcOrd="9" destOrd="0" presId="urn:microsoft.com/office/officeart/2005/8/layout/chevron2"/>
    <dgm:cxn modelId="{A61B4E9D-A7EB-4330-A16B-444FB907615C}" type="presParOf" srcId="{FA64A0A9-2596-4DB0-8B8A-4583DEC178FA}" destId="{68C87979-6997-41DC-8871-6ADB7ABE8F91}" srcOrd="10" destOrd="0" presId="urn:microsoft.com/office/officeart/2005/8/layout/chevron2"/>
    <dgm:cxn modelId="{574B5863-B283-4E6D-BE6D-A702D6BBA75B}" type="presParOf" srcId="{68C87979-6997-41DC-8871-6ADB7ABE8F91}" destId="{A7BB0AF2-52DC-4329-BEE3-0A3B29CB1B91}" srcOrd="0" destOrd="0" presId="urn:microsoft.com/office/officeart/2005/8/layout/chevron2"/>
    <dgm:cxn modelId="{A60A821E-A3D7-4706-B2C2-BE80AA11B845}" type="presParOf" srcId="{68C87979-6997-41DC-8871-6ADB7ABE8F91}" destId="{9A1C5E60-F1D3-4977-89DC-5A3FDFF6ACDE}" srcOrd="1" destOrd="0" presId="urn:microsoft.com/office/officeart/2005/8/layout/chevron2"/>
    <dgm:cxn modelId="{FA3D3D43-5E9E-48F2-BE05-CFBC22F94288}" type="presParOf" srcId="{FA64A0A9-2596-4DB0-8B8A-4583DEC178FA}" destId="{44041984-E41D-4071-A66A-11C7E8768842}" srcOrd="11" destOrd="0" presId="urn:microsoft.com/office/officeart/2005/8/layout/chevron2"/>
    <dgm:cxn modelId="{5A062F48-5D3F-4AD9-81F5-FE19987D3A8F}" type="presParOf" srcId="{FA64A0A9-2596-4DB0-8B8A-4583DEC178FA}" destId="{8B9CC4A8-D94A-4EB5-83D6-CE7639507DA4}" srcOrd="12" destOrd="0" presId="urn:microsoft.com/office/officeart/2005/8/layout/chevron2"/>
    <dgm:cxn modelId="{082BE92F-708D-4956-8CDB-09A45867BE49}" type="presParOf" srcId="{8B9CC4A8-D94A-4EB5-83D6-CE7639507DA4}" destId="{CFBA158F-A17C-4958-B6C8-90444E534B0D}" srcOrd="0" destOrd="0" presId="urn:microsoft.com/office/officeart/2005/8/layout/chevron2"/>
    <dgm:cxn modelId="{DB817773-D7C3-4110-A307-CDBED6818DC2}" type="presParOf" srcId="{8B9CC4A8-D94A-4EB5-83D6-CE7639507DA4}" destId="{C89DA050-B9A5-4ADC-864D-26E7A73E9C8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BC9EA60-EC5D-471C-B563-6C7ACEC82C62}">
      <dsp:nvSpPr>
        <dsp:cNvPr id="0" name=""/>
        <dsp:cNvSpPr/>
      </dsp:nvSpPr>
      <dsp:spPr>
        <a:xfrm>
          <a:off x="0" y="100485"/>
          <a:ext cx="8229600" cy="191316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700" kern="1200" dirty="0" smtClean="0"/>
            <a:t>Commercial Banks are the oldest Banking Institution in the organised sector.</a:t>
          </a:r>
          <a:endParaRPr lang="en-IN" sz="2700" kern="1200" dirty="0"/>
        </a:p>
      </dsp:txBody>
      <dsp:txXfrm>
        <a:off x="0" y="100485"/>
        <a:ext cx="8229600" cy="1913169"/>
      </dsp:txXfrm>
    </dsp:sp>
    <dsp:sp modelId="{38316BB3-4716-4600-A965-5A5D66BC438F}">
      <dsp:nvSpPr>
        <dsp:cNvPr id="0" name=""/>
        <dsp:cNvSpPr/>
      </dsp:nvSpPr>
      <dsp:spPr>
        <a:xfrm>
          <a:off x="0" y="2091415"/>
          <a:ext cx="8229600" cy="1913169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700" kern="1200" dirty="0" smtClean="0"/>
            <a:t>They constitute a large part of the Banking System in India.</a:t>
          </a:r>
          <a:endParaRPr lang="en-IN" sz="2700" kern="1200" dirty="0"/>
        </a:p>
      </dsp:txBody>
      <dsp:txXfrm>
        <a:off x="0" y="2091415"/>
        <a:ext cx="8229600" cy="1913169"/>
      </dsp:txXfrm>
    </dsp:sp>
    <dsp:sp modelId="{D7B83FF5-D4DE-4BF1-A0F4-E78022036888}">
      <dsp:nvSpPr>
        <dsp:cNvPr id="0" name=""/>
        <dsp:cNvSpPr/>
      </dsp:nvSpPr>
      <dsp:spPr>
        <a:xfrm>
          <a:off x="0" y="4082344"/>
          <a:ext cx="8229600" cy="1913169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700" kern="1200" dirty="0" smtClean="0"/>
            <a:t>They cater to the needs of Commerce, Trade, Industries, Agriculture, Small &amp; medium Business, Transport &amp; other activities with network of branches throughout the Country.</a:t>
          </a:r>
          <a:endParaRPr lang="en-IN" sz="2700" kern="1200" dirty="0"/>
        </a:p>
      </dsp:txBody>
      <dsp:txXfrm>
        <a:off x="0" y="4082344"/>
        <a:ext cx="8229600" cy="1913169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8D0EB6-F745-45BE-B023-78C0C37B253E}">
      <dsp:nvSpPr>
        <dsp:cNvPr id="0" name=""/>
        <dsp:cNvSpPr/>
      </dsp:nvSpPr>
      <dsp:spPr>
        <a:xfrm rot="5400000">
          <a:off x="-133844" y="229172"/>
          <a:ext cx="892299" cy="62460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700" b="1" kern="1200" dirty="0" smtClean="0">
              <a:solidFill>
                <a:schemeClr val="tx1"/>
              </a:solidFill>
            </a:rPr>
            <a:t>1910</a:t>
          </a:r>
          <a:endParaRPr lang="en-IN" sz="1700" b="1" kern="1200" dirty="0">
            <a:solidFill>
              <a:schemeClr val="tx1"/>
            </a:solidFill>
          </a:endParaRPr>
        </a:p>
      </dsp:txBody>
      <dsp:txXfrm rot="5400000">
        <a:off x="-133844" y="229172"/>
        <a:ext cx="892299" cy="624609"/>
      </dsp:txXfrm>
    </dsp:sp>
    <dsp:sp modelId="{FB187014-6868-4EBB-B185-FB009DD1B795}">
      <dsp:nvSpPr>
        <dsp:cNvPr id="0" name=""/>
        <dsp:cNvSpPr/>
      </dsp:nvSpPr>
      <dsp:spPr>
        <a:xfrm rot="5400000">
          <a:off x="4137107" y="-3417170"/>
          <a:ext cx="579994" cy="76049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700" kern="1200" dirty="0" err="1" smtClean="0">
              <a:solidFill>
                <a:schemeClr val="tx1"/>
              </a:solidFill>
            </a:rPr>
            <a:t>Swadeshi</a:t>
          </a:r>
          <a:r>
            <a:rPr lang="en-IN" sz="1700" kern="1200" dirty="0" smtClean="0">
              <a:solidFill>
                <a:schemeClr val="tx1"/>
              </a:solidFill>
            </a:rPr>
            <a:t> Movement : The Bank of Baroda &amp; The Central bank of India</a:t>
          </a:r>
          <a:endParaRPr lang="en-IN" sz="1700" kern="1200" dirty="0">
            <a:solidFill>
              <a:schemeClr val="tx1"/>
            </a:solidFill>
          </a:endParaRPr>
        </a:p>
      </dsp:txBody>
      <dsp:txXfrm rot="5400000">
        <a:off x="4137107" y="-3417170"/>
        <a:ext cx="579994" cy="7604990"/>
      </dsp:txXfrm>
    </dsp:sp>
    <dsp:sp modelId="{E471A777-43E0-4A84-8725-4ED3A8FDDCBA}">
      <dsp:nvSpPr>
        <dsp:cNvPr id="0" name=""/>
        <dsp:cNvSpPr/>
      </dsp:nvSpPr>
      <dsp:spPr>
        <a:xfrm rot="5400000">
          <a:off x="-133844" y="1046795"/>
          <a:ext cx="892299" cy="624609"/>
        </a:xfrm>
        <a:prstGeom prst="chevron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 w="25400" cap="flat" cmpd="sng" algn="ctr">
          <a:solidFill>
            <a:schemeClr val="accent5">
              <a:hueOff val="-1655646"/>
              <a:satOff val="6635"/>
              <a:lumOff val="14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700" b="1" kern="1200" dirty="0" smtClean="0">
              <a:solidFill>
                <a:schemeClr val="tx1"/>
              </a:solidFill>
            </a:rPr>
            <a:t>1921</a:t>
          </a:r>
          <a:endParaRPr lang="en-IN" sz="1700" b="1" kern="1200" dirty="0">
            <a:solidFill>
              <a:schemeClr val="tx1"/>
            </a:solidFill>
          </a:endParaRPr>
        </a:p>
      </dsp:txBody>
      <dsp:txXfrm rot="5400000">
        <a:off x="-133844" y="1046795"/>
        <a:ext cx="892299" cy="624609"/>
      </dsp:txXfrm>
    </dsp:sp>
    <dsp:sp modelId="{E1748558-3808-41AC-A667-141DFFCCEE0F}">
      <dsp:nvSpPr>
        <dsp:cNvPr id="0" name=""/>
        <dsp:cNvSpPr/>
      </dsp:nvSpPr>
      <dsp:spPr>
        <a:xfrm rot="5400000">
          <a:off x="4137107" y="-2599547"/>
          <a:ext cx="579994" cy="76049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655646"/>
              <a:satOff val="6635"/>
              <a:lumOff val="14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700" kern="1200" dirty="0" smtClean="0">
              <a:solidFill>
                <a:schemeClr val="tx1"/>
              </a:solidFill>
            </a:rPr>
            <a:t>3 Presidency Banks were merged to form The Imperial Bank of India.</a:t>
          </a:r>
          <a:endParaRPr lang="en-IN" sz="1700" kern="1200" dirty="0">
            <a:solidFill>
              <a:schemeClr val="tx1"/>
            </a:solidFill>
          </a:endParaRPr>
        </a:p>
      </dsp:txBody>
      <dsp:txXfrm rot="5400000">
        <a:off x="4137107" y="-2599547"/>
        <a:ext cx="579994" cy="7604990"/>
      </dsp:txXfrm>
    </dsp:sp>
    <dsp:sp modelId="{A2F246F3-D485-432A-9E95-84D2F9C3259B}">
      <dsp:nvSpPr>
        <dsp:cNvPr id="0" name=""/>
        <dsp:cNvSpPr/>
      </dsp:nvSpPr>
      <dsp:spPr>
        <a:xfrm rot="5400000">
          <a:off x="-133844" y="1864418"/>
          <a:ext cx="892299" cy="624609"/>
        </a:xfrm>
        <a:prstGeom prst="chevron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700" b="1" kern="1200" dirty="0" smtClean="0">
              <a:solidFill>
                <a:schemeClr val="tx1"/>
              </a:solidFill>
            </a:rPr>
            <a:t>- 1925</a:t>
          </a:r>
          <a:endParaRPr lang="en-IN" sz="1700" b="1" kern="1200" dirty="0">
            <a:solidFill>
              <a:schemeClr val="tx1"/>
            </a:solidFill>
          </a:endParaRPr>
        </a:p>
      </dsp:txBody>
      <dsp:txXfrm rot="5400000">
        <a:off x="-133844" y="1864418"/>
        <a:ext cx="892299" cy="624609"/>
      </dsp:txXfrm>
    </dsp:sp>
    <dsp:sp modelId="{E2E0AFF8-70F8-4FDF-80CC-0A582D7050AB}">
      <dsp:nvSpPr>
        <dsp:cNvPr id="0" name=""/>
        <dsp:cNvSpPr/>
      </dsp:nvSpPr>
      <dsp:spPr>
        <a:xfrm rot="5400000">
          <a:off x="4137107" y="-1781924"/>
          <a:ext cx="579994" cy="76049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700" kern="1200" dirty="0" smtClean="0">
              <a:solidFill>
                <a:schemeClr val="tx1"/>
              </a:solidFill>
            </a:rPr>
            <a:t>Many Banks Failed. (Investigation Initiated)</a:t>
          </a:r>
          <a:endParaRPr lang="en-IN" sz="1700" kern="1200" dirty="0">
            <a:solidFill>
              <a:schemeClr val="tx1"/>
            </a:solidFill>
          </a:endParaRPr>
        </a:p>
      </dsp:txBody>
      <dsp:txXfrm rot="5400000">
        <a:off x="4137107" y="-1781924"/>
        <a:ext cx="579994" cy="7604990"/>
      </dsp:txXfrm>
    </dsp:sp>
    <dsp:sp modelId="{45271D8C-C306-4E7C-9E1B-F0DC6C2B42B1}">
      <dsp:nvSpPr>
        <dsp:cNvPr id="0" name=""/>
        <dsp:cNvSpPr/>
      </dsp:nvSpPr>
      <dsp:spPr>
        <a:xfrm rot="5400000">
          <a:off x="-133844" y="2682041"/>
          <a:ext cx="892299" cy="624609"/>
        </a:xfrm>
        <a:prstGeom prst="chevron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700" b="1" kern="1200" dirty="0" smtClean="0">
              <a:solidFill>
                <a:schemeClr val="tx1"/>
              </a:solidFill>
            </a:rPr>
            <a:t>1947</a:t>
          </a:r>
          <a:endParaRPr lang="en-IN" sz="1700" b="1" kern="1200" dirty="0">
            <a:solidFill>
              <a:schemeClr val="tx1"/>
            </a:solidFill>
          </a:endParaRPr>
        </a:p>
      </dsp:txBody>
      <dsp:txXfrm rot="5400000">
        <a:off x="-133844" y="2682041"/>
        <a:ext cx="892299" cy="624609"/>
      </dsp:txXfrm>
    </dsp:sp>
    <dsp:sp modelId="{72244835-E516-473A-A131-AFD137FAA8FB}">
      <dsp:nvSpPr>
        <dsp:cNvPr id="0" name=""/>
        <dsp:cNvSpPr/>
      </dsp:nvSpPr>
      <dsp:spPr>
        <a:xfrm rot="5400000">
          <a:off x="4137107" y="-964301"/>
          <a:ext cx="579994" cy="76049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700" kern="1200" dirty="0" smtClean="0">
              <a:solidFill>
                <a:schemeClr val="tx1"/>
              </a:solidFill>
            </a:rPr>
            <a:t>648 Commercial Banks (97 Schedule Banks &amp; 551 Non Schedule Banks)</a:t>
          </a:r>
          <a:endParaRPr lang="en-IN" sz="1700" kern="1200" dirty="0">
            <a:solidFill>
              <a:schemeClr val="tx1"/>
            </a:solidFill>
          </a:endParaRPr>
        </a:p>
      </dsp:txBody>
      <dsp:txXfrm rot="5400000">
        <a:off x="4137107" y="-964301"/>
        <a:ext cx="579994" cy="7604990"/>
      </dsp:txXfrm>
    </dsp:sp>
    <dsp:sp modelId="{B10E2774-70C0-4CC5-9861-03F008DA000D}">
      <dsp:nvSpPr>
        <dsp:cNvPr id="0" name=""/>
        <dsp:cNvSpPr/>
      </dsp:nvSpPr>
      <dsp:spPr>
        <a:xfrm rot="5400000">
          <a:off x="-133844" y="3639045"/>
          <a:ext cx="892299" cy="624609"/>
        </a:xfrm>
        <a:prstGeom prst="chevron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700" b="1" kern="1200" dirty="0" smtClean="0">
              <a:solidFill>
                <a:schemeClr val="tx1"/>
              </a:solidFill>
            </a:rPr>
            <a:t>1955</a:t>
          </a:r>
          <a:endParaRPr lang="en-IN" sz="1700" b="1" kern="1200" dirty="0">
            <a:solidFill>
              <a:schemeClr val="tx1"/>
            </a:solidFill>
          </a:endParaRPr>
        </a:p>
      </dsp:txBody>
      <dsp:txXfrm rot="5400000">
        <a:off x="-133844" y="3639045"/>
        <a:ext cx="892299" cy="624609"/>
      </dsp:txXfrm>
    </dsp:sp>
    <dsp:sp modelId="{44896794-B341-49FE-8C33-42F5C81E9C47}">
      <dsp:nvSpPr>
        <dsp:cNvPr id="0" name=""/>
        <dsp:cNvSpPr/>
      </dsp:nvSpPr>
      <dsp:spPr>
        <a:xfrm rot="5400000">
          <a:off x="3759919" y="126307"/>
          <a:ext cx="1304407" cy="76049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700" kern="1200" dirty="0" smtClean="0">
              <a:solidFill>
                <a:schemeClr val="tx1"/>
              </a:solidFill>
            </a:rPr>
            <a:t>Recommendation of the India Rural Credit  Survey Committee (SBI Act) passed          &amp; Imperial Bank of India was renamed as State Bank of India.</a:t>
          </a:r>
          <a:endParaRPr lang="en-IN" sz="1700" kern="1200" dirty="0">
            <a:solidFill>
              <a:schemeClr val="tx1"/>
            </a:solidFill>
          </a:endParaRPr>
        </a:p>
      </dsp:txBody>
      <dsp:txXfrm rot="5400000">
        <a:off x="3759919" y="126307"/>
        <a:ext cx="1304407" cy="7604990"/>
      </dsp:txXfrm>
    </dsp:sp>
    <dsp:sp modelId="{A7BB0AF2-52DC-4329-BEE3-0A3B29CB1B91}">
      <dsp:nvSpPr>
        <dsp:cNvPr id="0" name=""/>
        <dsp:cNvSpPr/>
      </dsp:nvSpPr>
      <dsp:spPr>
        <a:xfrm rot="5400000">
          <a:off x="-133844" y="4729395"/>
          <a:ext cx="892299" cy="624609"/>
        </a:xfrm>
        <a:prstGeom prst="chevron">
          <a:avLst/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 w="25400" cap="flat" cmpd="sng" algn="ctr">
          <a:solidFill>
            <a:schemeClr val="accent5">
              <a:hueOff val="-8278230"/>
              <a:satOff val="33176"/>
              <a:lumOff val="71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700" b="1" kern="1200" dirty="0" smtClean="0">
              <a:solidFill>
                <a:schemeClr val="tx1"/>
              </a:solidFill>
            </a:rPr>
            <a:t>1959</a:t>
          </a:r>
          <a:endParaRPr lang="en-IN" sz="1700" b="1" kern="1200" dirty="0">
            <a:solidFill>
              <a:schemeClr val="tx1"/>
            </a:solidFill>
          </a:endParaRPr>
        </a:p>
      </dsp:txBody>
      <dsp:txXfrm rot="5400000">
        <a:off x="-133844" y="4729395"/>
        <a:ext cx="892299" cy="624609"/>
      </dsp:txXfrm>
    </dsp:sp>
    <dsp:sp modelId="{9A1C5E60-F1D3-4977-89DC-5A3FDFF6ACDE}">
      <dsp:nvSpPr>
        <dsp:cNvPr id="0" name=""/>
        <dsp:cNvSpPr/>
      </dsp:nvSpPr>
      <dsp:spPr>
        <a:xfrm rot="5400000">
          <a:off x="4137107" y="1083052"/>
          <a:ext cx="579994" cy="76049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8278230"/>
              <a:satOff val="33176"/>
              <a:lumOff val="71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700" kern="1200" dirty="0" smtClean="0">
              <a:solidFill>
                <a:schemeClr val="tx1"/>
              </a:solidFill>
            </a:rPr>
            <a:t>SBI (Subsidiary) Act Passed to take 8 State Associated Bank.</a:t>
          </a:r>
          <a:endParaRPr lang="en-IN" sz="1700" kern="1200" dirty="0">
            <a:solidFill>
              <a:schemeClr val="tx1"/>
            </a:solidFill>
          </a:endParaRPr>
        </a:p>
      </dsp:txBody>
      <dsp:txXfrm rot="5400000">
        <a:off x="4137107" y="1083052"/>
        <a:ext cx="579994" cy="7604990"/>
      </dsp:txXfrm>
    </dsp:sp>
    <dsp:sp modelId="{CFBA158F-A17C-4958-B6C8-90444E534B0D}">
      <dsp:nvSpPr>
        <dsp:cNvPr id="0" name=""/>
        <dsp:cNvSpPr/>
      </dsp:nvSpPr>
      <dsp:spPr>
        <a:xfrm rot="5400000">
          <a:off x="-133844" y="5547018"/>
          <a:ext cx="892299" cy="624609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700" b="1" kern="1200" dirty="0" smtClean="0">
              <a:solidFill>
                <a:schemeClr val="tx1"/>
              </a:solidFill>
            </a:rPr>
            <a:t>1968</a:t>
          </a:r>
          <a:endParaRPr lang="en-IN" sz="1700" b="1" kern="1200" dirty="0">
            <a:solidFill>
              <a:schemeClr val="tx1"/>
            </a:solidFill>
          </a:endParaRPr>
        </a:p>
      </dsp:txBody>
      <dsp:txXfrm rot="5400000">
        <a:off x="-133844" y="5547018"/>
        <a:ext cx="892299" cy="624609"/>
      </dsp:txXfrm>
    </dsp:sp>
    <dsp:sp modelId="{C89DA050-B9A5-4ADC-864D-26E7A73E9C82}">
      <dsp:nvSpPr>
        <dsp:cNvPr id="0" name=""/>
        <dsp:cNvSpPr/>
      </dsp:nvSpPr>
      <dsp:spPr>
        <a:xfrm rot="5400000">
          <a:off x="4137107" y="1900675"/>
          <a:ext cx="579994" cy="76049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700" kern="1200" dirty="0" smtClean="0">
              <a:solidFill>
                <a:schemeClr val="tx1"/>
              </a:solidFill>
            </a:rPr>
            <a:t>National Credit Control Council : Assess the demand for Bank Credit.</a:t>
          </a:r>
          <a:endParaRPr lang="en-IN" sz="1700" kern="1200" dirty="0">
            <a:solidFill>
              <a:schemeClr val="tx1"/>
            </a:solidFill>
          </a:endParaRPr>
        </a:p>
      </dsp:txBody>
      <dsp:txXfrm rot="5400000">
        <a:off x="4137107" y="1900675"/>
        <a:ext cx="579994" cy="7604990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59A692E-EA82-4308-9462-54DD46821228}">
      <dsp:nvSpPr>
        <dsp:cNvPr id="0" name=""/>
        <dsp:cNvSpPr/>
      </dsp:nvSpPr>
      <dsp:spPr>
        <a:xfrm rot="5400000">
          <a:off x="-141089" y="144972"/>
          <a:ext cx="940593" cy="65841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b="1" kern="1200" dirty="0" smtClean="0">
              <a:solidFill>
                <a:schemeClr val="tx1"/>
              </a:solidFill>
            </a:rPr>
            <a:t>1969</a:t>
          </a:r>
          <a:endParaRPr lang="en-IN" sz="1500" b="1" kern="1200" dirty="0">
            <a:solidFill>
              <a:schemeClr val="tx1"/>
            </a:solidFill>
          </a:endParaRPr>
        </a:p>
      </dsp:txBody>
      <dsp:txXfrm rot="5400000">
        <a:off x="-141089" y="144972"/>
        <a:ext cx="940593" cy="658415"/>
      </dsp:txXfrm>
    </dsp:sp>
    <dsp:sp modelId="{1289F217-432F-4274-A276-BD20AD3DDD7D}">
      <dsp:nvSpPr>
        <dsp:cNvPr id="0" name=""/>
        <dsp:cNvSpPr/>
      </dsp:nvSpPr>
      <dsp:spPr>
        <a:xfrm rot="5400000">
          <a:off x="4138314" y="-3476016"/>
          <a:ext cx="611385" cy="75711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chemeClr val="tx1"/>
              </a:solidFill>
            </a:rPr>
            <a:t>Total Banks declined to 89 (73 Schedule &amp; 16 Non </a:t>
          </a:r>
          <a:r>
            <a:rPr lang="en-IN" sz="2000" kern="1200" dirty="0" err="1" smtClean="0">
              <a:solidFill>
                <a:schemeClr val="tx1"/>
              </a:solidFill>
            </a:rPr>
            <a:t>Schdule</a:t>
          </a:r>
          <a:r>
            <a:rPr lang="en-IN" sz="2000" kern="1200" dirty="0" smtClean="0">
              <a:solidFill>
                <a:schemeClr val="tx1"/>
              </a:solidFill>
            </a:rPr>
            <a:t> )</a:t>
          </a:r>
          <a:endParaRPr lang="en-IN" sz="2000" kern="1200" dirty="0">
            <a:solidFill>
              <a:schemeClr val="tx1"/>
            </a:solidFill>
          </a:endParaRPr>
        </a:p>
      </dsp:txBody>
      <dsp:txXfrm rot="5400000">
        <a:off x="4138314" y="-3476016"/>
        <a:ext cx="611385" cy="7571184"/>
      </dsp:txXfrm>
    </dsp:sp>
    <dsp:sp modelId="{B47F923A-6424-45DD-B324-7405B0AF49AB}">
      <dsp:nvSpPr>
        <dsp:cNvPr id="0" name=""/>
        <dsp:cNvSpPr/>
      </dsp:nvSpPr>
      <dsp:spPr>
        <a:xfrm rot="5400000">
          <a:off x="-141089" y="1002912"/>
          <a:ext cx="940593" cy="658415"/>
        </a:xfrm>
        <a:prstGeom prst="chevron">
          <a:avLst/>
        </a:prstGeom>
        <a:solidFill>
          <a:schemeClr val="accent2">
            <a:hueOff val="780253"/>
            <a:satOff val="-973"/>
            <a:lumOff val="229"/>
            <a:alphaOff val="0"/>
          </a:schemeClr>
        </a:solidFill>
        <a:ln w="25400" cap="flat" cmpd="sng" algn="ctr">
          <a:solidFill>
            <a:schemeClr val="accent2">
              <a:hueOff val="780253"/>
              <a:satOff val="-973"/>
              <a:lumOff val="22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b="1" kern="1200" dirty="0" smtClean="0">
              <a:solidFill>
                <a:schemeClr val="tx1"/>
              </a:solidFill>
            </a:rPr>
            <a:t>1969</a:t>
          </a:r>
          <a:endParaRPr lang="en-IN" sz="1500" b="1" kern="1200" dirty="0">
            <a:solidFill>
              <a:schemeClr val="tx1"/>
            </a:solidFill>
          </a:endParaRPr>
        </a:p>
      </dsp:txBody>
      <dsp:txXfrm rot="5400000">
        <a:off x="-141089" y="1002912"/>
        <a:ext cx="940593" cy="658415"/>
      </dsp:txXfrm>
    </dsp:sp>
    <dsp:sp modelId="{F4BB31E0-95A9-4672-9DA5-1BB20C5C5685}">
      <dsp:nvSpPr>
        <dsp:cNvPr id="0" name=""/>
        <dsp:cNvSpPr/>
      </dsp:nvSpPr>
      <dsp:spPr>
        <a:xfrm rot="5400000">
          <a:off x="4138314" y="-2618076"/>
          <a:ext cx="611385" cy="75711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780253"/>
              <a:satOff val="-973"/>
              <a:lumOff val="22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chemeClr val="tx1"/>
              </a:solidFill>
            </a:rPr>
            <a:t>14 Banks were Nationalized</a:t>
          </a:r>
          <a:endParaRPr lang="en-IN" sz="2000" kern="1200" dirty="0">
            <a:solidFill>
              <a:schemeClr val="tx1"/>
            </a:solidFill>
          </a:endParaRPr>
        </a:p>
      </dsp:txBody>
      <dsp:txXfrm rot="5400000">
        <a:off x="4138314" y="-2618076"/>
        <a:ext cx="611385" cy="7571184"/>
      </dsp:txXfrm>
    </dsp:sp>
    <dsp:sp modelId="{E99BBBEF-319F-477F-A369-1C31660D7747}">
      <dsp:nvSpPr>
        <dsp:cNvPr id="0" name=""/>
        <dsp:cNvSpPr/>
      </dsp:nvSpPr>
      <dsp:spPr>
        <a:xfrm rot="5400000">
          <a:off x="-141089" y="1860852"/>
          <a:ext cx="940593" cy="658415"/>
        </a:xfrm>
        <a:prstGeom prst="chevron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b="1" kern="1200" dirty="0" smtClean="0">
              <a:solidFill>
                <a:schemeClr val="tx1"/>
              </a:solidFill>
            </a:rPr>
            <a:t>1980</a:t>
          </a:r>
          <a:endParaRPr lang="en-IN" sz="1500" b="1" kern="1200" dirty="0">
            <a:solidFill>
              <a:schemeClr val="tx1"/>
            </a:solidFill>
          </a:endParaRPr>
        </a:p>
      </dsp:txBody>
      <dsp:txXfrm rot="5400000">
        <a:off x="-141089" y="1860852"/>
        <a:ext cx="940593" cy="658415"/>
      </dsp:txXfrm>
    </dsp:sp>
    <dsp:sp modelId="{0A61E391-5785-4B2E-986D-94B6D0C52900}">
      <dsp:nvSpPr>
        <dsp:cNvPr id="0" name=""/>
        <dsp:cNvSpPr/>
      </dsp:nvSpPr>
      <dsp:spPr>
        <a:xfrm rot="5400000">
          <a:off x="4138314" y="-1760136"/>
          <a:ext cx="611385" cy="75711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chemeClr val="tx1"/>
              </a:solidFill>
            </a:rPr>
            <a:t>6 more Banks were Nationalised</a:t>
          </a:r>
          <a:endParaRPr lang="en-IN" sz="2000" kern="1200" dirty="0">
            <a:solidFill>
              <a:schemeClr val="tx1"/>
            </a:solidFill>
          </a:endParaRPr>
        </a:p>
      </dsp:txBody>
      <dsp:txXfrm rot="5400000">
        <a:off x="4138314" y="-1760136"/>
        <a:ext cx="611385" cy="7571184"/>
      </dsp:txXfrm>
    </dsp:sp>
    <dsp:sp modelId="{9B2F375B-6112-4857-B3B5-298C6F588A69}">
      <dsp:nvSpPr>
        <dsp:cNvPr id="0" name=""/>
        <dsp:cNvSpPr/>
      </dsp:nvSpPr>
      <dsp:spPr>
        <a:xfrm rot="5400000">
          <a:off x="-141089" y="2718792"/>
          <a:ext cx="940593" cy="658415"/>
        </a:xfrm>
        <a:prstGeom prst="chevron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b="1" kern="1200" dirty="0" smtClean="0">
              <a:solidFill>
                <a:schemeClr val="tx1"/>
              </a:solidFill>
            </a:rPr>
            <a:t>1985-86</a:t>
          </a:r>
          <a:endParaRPr lang="en-IN" sz="1500" b="1" kern="1200" dirty="0">
            <a:solidFill>
              <a:schemeClr val="tx1"/>
            </a:solidFill>
          </a:endParaRPr>
        </a:p>
      </dsp:txBody>
      <dsp:txXfrm rot="5400000">
        <a:off x="-141089" y="2718792"/>
        <a:ext cx="940593" cy="658415"/>
      </dsp:txXfrm>
    </dsp:sp>
    <dsp:sp modelId="{5A254C4B-8E72-415E-8E3C-48A29FC396D0}">
      <dsp:nvSpPr>
        <dsp:cNvPr id="0" name=""/>
        <dsp:cNvSpPr/>
      </dsp:nvSpPr>
      <dsp:spPr>
        <a:xfrm rot="5400000">
          <a:off x="4138314" y="-902196"/>
          <a:ext cx="611385" cy="75711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chemeClr val="tx1"/>
              </a:solidFill>
            </a:rPr>
            <a:t>MICR Technology &amp; Health Code System for Bank Loans Introduced.</a:t>
          </a:r>
          <a:endParaRPr lang="en-IN" sz="2000" kern="1200" dirty="0">
            <a:solidFill>
              <a:schemeClr val="tx1"/>
            </a:solidFill>
          </a:endParaRPr>
        </a:p>
      </dsp:txBody>
      <dsp:txXfrm rot="5400000">
        <a:off x="4138314" y="-902196"/>
        <a:ext cx="611385" cy="7571184"/>
      </dsp:txXfrm>
    </dsp:sp>
    <dsp:sp modelId="{AE60A0DA-BC80-486A-B6E1-C7A3377C9962}">
      <dsp:nvSpPr>
        <dsp:cNvPr id="0" name=""/>
        <dsp:cNvSpPr/>
      </dsp:nvSpPr>
      <dsp:spPr>
        <a:xfrm rot="5400000">
          <a:off x="-141089" y="3576732"/>
          <a:ext cx="940593" cy="658415"/>
        </a:xfrm>
        <a:prstGeom prst="chevron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b="1" kern="1200" dirty="0" smtClean="0">
              <a:solidFill>
                <a:schemeClr val="tx1"/>
              </a:solidFill>
            </a:rPr>
            <a:t>1991</a:t>
          </a:r>
          <a:endParaRPr lang="en-IN" sz="1500" b="1" kern="1200" dirty="0">
            <a:solidFill>
              <a:schemeClr val="tx1"/>
            </a:solidFill>
          </a:endParaRPr>
        </a:p>
      </dsp:txBody>
      <dsp:txXfrm rot="5400000">
        <a:off x="-141089" y="3576732"/>
        <a:ext cx="940593" cy="658415"/>
      </dsp:txXfrm>
    </dsp:sp>
    <dsp:sp modelId="{281D4D27-F593-4F51-AAE8-93CA8D610321}">
      <dsp:nvSpPr>
        <dsp:cNvPr id="0" name=""/>
        <dsp:cNvSpPr/>
      </dsp:nvSpPr>
      <dsp:spPr>
        <a:xfrm rot="5400000">
          <a:off x="4138314" y="-44256"/>
          <a:ext cx="611385" cy="75711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err="1" smtClean="0">
              <a:solidFill>
                <a:schemeClr val="tx1"/>
              </a:solidFill>
            </a:rPr>
            <a:t>Narasimham</a:t>
          </a:r>
          <a:r>
            <a:rPr lang="en-IN" sz="2000" kern="1200" dirty="0" smtClean="0">
              <a:solidFill>
                <a:schemeClr val="tx1"/>
              </a:solidFill>
            </a:rPr>
            <a:t> Committee Report on Financial Sector Reforms.</a:t>
          </a:r>
          <a:endParaRPr lang="en-IN" sz="2000" kern="1200" dirty="0">
            <a:solidFill>
              <a:schemeClr val="tx1"/>
            </a:solidFill>
          </a:endParaRPr>
        </a:p>
      </dsp:txBody>
      <dsp:txXfrm rot="5400000">
        <a:off x="4138314" y="-44256"/>
        <a:ext cx="611385" cy="7571184"/>
      </dsp:txXfrm>
    </dsp:sp>
    <dsp:sp modelId="{FF17C074-9882-46F3-8B6B-972E4EC8CFC6}">
      <dsp:nvSpPr>
        <dsp:cNvPr id="0" name=""/>
        <dsp:cNvSpPr/>
      </dsp:nvSpPr>
      <dsp:spPr>
        <a:xfrm rot="5400000">
          <a:off x="-141089" y="4434672"/>
          <a:ext cx="940593" cy="658415"/>
        </a:xfrm>
        <a:prstGeom prst="chevron">
          <a:avLst/>
        </a:prstGeom>
        <a:solidFill>
          <a:schemeClr val="accent2">
            <a:hueOff val="3901266"/>
            <a:satOff val="-4866"/>
            <a:lumOff val="1144"/>
            <a:alphaOff val="0"/>
          </a:schemeClr>
        </a:solidFill>
        <a:ln w="25400" cap="flat" cmpd="sng" algn="ctr">
          <a:solidFill>
            <a:schemeClr val="accent2">
              <a:hueOff val="3901266"/>
              <a:satOff val="-4866"/>
              <a:lumOff val="114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b="1" kern="1200" dirty="0" smtClean="0">
              <a:solidFill>
                <a:schemeClr val="tx1"/>
              </a:solidFill>
            </a:rPr>
            <a:t>1994-95</a:t>
          </a:r>
          <a:endParaRPr lang="en-IN" sz="1500" b="1" kern="1200" dirty="0">
            <a:solidFill>
              <a:schemeClr val="tx1"/>
            </a:solidFill>
          </a:endParaRPr>
        </a:p>
      </dsp:txBody>
      <dsp:txXfrm rot="5400000">
        <a:off x="-141089" y="4434672"/>
        <a:ext cx="940593" cy="658415"/>
      </dsp:txXfrm>
    </dsp:sp>
    <dsp:sp modelId="{4191F950-1B7F-40F0-B721-6DA4EB5A3250}">
      <dsp:nvSpPr>
        <dsp:cNvPr id="0" name=""/>
        <dsp:cNvSpPr/>
      </dsp:nvSpPr>
      <dsp:spPr>
        <a:xfrm rot="5400000">
          <a:off x="4138314" y="813683"/>
          <a:ext cx="611385" cy="75711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901266"/>
              <a:satOff val="-4866"/>
              <a:lumOff val="114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chemeClr val="tx1"/>
              </a:solidFill>
            </a:rPr>
            <a:t>Debt Recovery Tribunal was </a:t>
          </a:r>
          <a:r>
            <a:rPr lang="en-IN" sz="2000" kern="1200" dirty="0" err="1" smtClean="0">
              <a:solidFill>
                <a:schemeClr val="tx1"/>
              </a:solidFill>
            </a:rPr>
            <a:t>Estd</a:t>
          </a:r>
          <a:r>
            <a:rPr lang="en-IN" sz="2000" kern="1200" dirty="0" smtClean="0">
              <a:solidFill>
                <a:schemeClr val="tx1"/>
              </a:solidFill>
            </a:rPr>
            <a:t>.</a:t>
          </a:r>
          <a:endParaRPr lang="en-IN" sz="2000" kern="1200" dirty="0">
            <a:solidFill>
              <a:schemeClr val="tx1"/>
            </a:solidFill>
          </a:endParaRPr>
        </a:p>
      </dsp:txBody>
      <dsp:txXfrm rot="5400000">
        <a:off x="4138314" y="813683"/>
        <a:ext cx="611385" cy="7571184"/>
      </dsp:txXfrm>
    </dsp:sp>
    <dsp:sp modelId="{9407D208-E42B-4596-8FA7-2A07F82B1A9F}">
      <dsp:nvSpPr>
        <dsp:cNvPr id="0" name=""/>
        <dsp:cNvSpPr/>
      </dsp:nvSpPr>
      <dsp:spPr>
        <a:xfrm rot="5400000">
          <a:off x="-141089" y="5292612"/>
          <a:ext cx="940593" cy="658415"/>
        </a:xfrm>
        <a:prstGeom prst="chevron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b="1" kern="1200" dirty="0" smtClean="0">
              <a:solidFill>
                <a:schemeClr val="tx1"/>
              </a:solidFill>
            </a:rPr>
            <a:t>2002</a:t>
          </a:r>
          <a:endParaRPr lang="en-IN" sz="1500" b="1" kern="1200" dirty="0">
            <a:solidFill>
              <a:schemeClr val="tx1"/>
            </a:solidFill>
          </a:endParaRPr>
        </a:p>
      </dsp:txBody>
      <dsp:txXfrm rot="5400000">
        <a:off x="-141089" y="5292612"/>
        <a:ext cx="940593" cy="658415"/>
      </dsp:txXfrm>
    </dsp:sp>
    <dsp:sp modelId="{6C1716AA-433D-4514-AA78-F1878FEAB463}">
      <dsp:nvSpPr>
        <dsp:cNvPr id="0" name=""/>
        <dsp:cNvSpPr/>
      </dsp:nvSpPr>
      <dsp:spPr>
        <a:xfrm rot="5400000">
          <a:off x="4138314" y="1671623"/>
          <a:ext cx="611385" cy="75711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chemeClr val="tx1"/>
              </a:solidFill>
            </a:rPr>
            <a:t>Worldwide Revolution in ICT changes in Banking Sector.</a:t>
          </a:r>
          <a:endParaRPr lang="en-IN" sz="2000" kern="1200" dirty="0">
            <a:solidFill>
              <a:schemeClr val="tx1"/>
            </a:solidFill>
          </a:endParaRPr>
        </a:p>
      </dsp:txBody>
      <dsp:txXfrm rot="5400000">
        <a:off x="4138314" y="1671623"/>
        <a:ext cx="611385" cy="7571184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44B4FEE-D7BC-4882-BC00-313659BAD5BE}">
      <dsp:nvSpPr>
        <dsp:cNvPr id="0" name=""/>
        <dsp:cNvSpPr/>
      </dsp:nvSpPr>
      <dsp:spPr>
        <a:xfrm rot="5400000">
          <a:off x="-196087" y="222979"/>
          <a:ext cx="1307249" cy="91507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700" b="1" kern="1200" dirty="0" smtClean="0">
              <a:solidFill>
                <a:schemeClr val="tx1"/>
              </a:solidFill>
            </a:rPr>
            <a:t>2002-08</a:t>
          </a:r>
          <a:endParaRPr lang="en-IN" sz="1700" b="1" kern="1200" dirty="0">
            <a:solidFill>
              <a:schemeClr val="tx1"/>
            </a:solidFill>
          </a:endParaRPr>
        </a:p>
      </dsp:txBody>
      <dsp:txXfrm rot="5400000">
        <a:off x="-196087" y="222979"/>
        <a:ext cx="1307249" cy="915074"/>
      </dsp:txXfrm>
    </dsp:sp>
    <dsp:sp modelId="{1928B8D3-9E9F-4610-806D-E4F01F6B29CC}">
      <dsp:nvSpPr>
        <dsp:cNvPr id="0" name=""/>
        <dsp:cNvSpPr/>
      </dsp:nvSpPr>
      <dsp:spPr>
        <a:xfrm rot="5400000">
          <a:off x="4147481" y="-3205514"/>
          <a:ext cx="849711" cy="73145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chemeClr val="tx1"/>
              </a:solidFill>
            </a:rPr>
            <a:t>Modern Day Banking  &amp; Innovations :                                                     24x7 Banking, Tele banking, E-banking</a:t>
          </a:r>
          <a:endParaRPr lang="en-IN" sz="2000" kern="1200" dirty="0">
            <a:solidFill>
              <a:schemeClr val="tx1"/>
            </a:solidFill>
          </a:endParaRPr>
        </a:p>
      </dsp:txBody>
      <dsp:txXfrm rot="5400000">
        <a:off x="4147481" y="-3205514"/>
        <a:ext cx="849711" cy="7314525"/>
      </dsp:txXfrm>
    </dsp:sp>
    <dsp:sp modelId="{B30A214D-ADD3-460B-8D06-2A56C89B5094}">
      <dsp:nvSpPr>
        <dsp:cNvPr id="0" name=""/>
        <dsp:cNvSpPr/>
      </dsp:nvSpPr>
      <dsp:spPr>
        <a:xfrm rot="5400000">
          <a:off x="-196087" y="1408340"/>
          <a:ext cx="1307249" cy="915074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700" b="1" kern="1200" dirty="0" smtClean="0">
              <a:solidFill>
                <a:schemeClr val="tx1"/>
              </a:solidFill>
            </a:rPr>
            <a:t>2008</a:t>
          </a:r>
          <a:endParaRPr lang="en-IN" sz="1700" b="1" kern="1200" dirty="0">
            <a:solidFill>
              <a:schemeClr val="tx1"/>
            </a:solidFill>
          </a:endParaRPr>
        </a:p>
      </dsp:txBody>
      <dsp:txXfrm rot="5400000">
        <a:off x="-196087" y="1408340"/>
        <a:ext cx="1307249" cy="915074"/>
      </dsp:txXfrm>
    </dsp:sp>
    <dsp:sp modelId="{689E666D-69F3-4A90-BB91-0E0C9D897044}">
      <dsp:nvSpPr>
        <dsp:cNvPr id="0" name=""/>
        <dsp:cNvSpPr/>
      </dsp:nvSpPr>
      <dsp:spPr>
        <a:xfrm rot="5400000">
          <a:off x="4147481" y="-2020154"/>
          <a:ext cx="849711" cy="73145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chemeClr val="tx1"/>
              </a:solidFill>
            </a:rPr>
            <a:t>State Bank of </a:t>
          </a:r>
          <a:r>
            <a:rPr lang="en-IN" sz="2000" kern="1200" dirty="0" err="1" smtClean="0">
              <a:solidFill>
                <a:schemeClr val="tx1"/>
              </a:solidFill>
            </a:rPr>
            <a:t>Saurashtra</a:t>
          </a:r>
          <a:r>
            <a:rPr lang="en-IN" sz="2000" kern="1200" dirty="0" smtClean="0">
              <a:solidFill>
                <a:schemeClr val="tx1"/>
              </a:solidFill>
            </a:rPr>
            <a:t> got merged with</a:t>
          </a:r>
          <a:r>
            <a:rPr lang="en-IN" sz="2000" b="1" kern="1200" dirty="0" smtClean="0">
              <a:solidFill>
                <a:schemeClr val="tx1"/>
              </a:solidFill>
            </a:rPr>
            <a:t> </a:t>
          </a:r>
          <a:r>
            <a:rPr lang="en-IN" sz="2000" b="0" kern="1200" dirty="0" smtClean="0">
              <a:solidFill>
                <a:schemeClr val="tx1"/>
              </a:solidFill>
            </a:rPr>
            <a:t>SBI</a:t>
          </a:r>
          <a:endParaRPr lang="en-IN" sz="2000" b="0" kern="1200" dirty="0">
            <a:solidFill>
              <a:schemeClr val="tx1"/>
            </a:solidFill>
          </a:endParaRPr>
        </a:p>
      </dsp:txBody>
      <dsp:txXfrm rot="5400000">
        <a:off x="4147481" y="-2020154"/>
        <a:ext cx="849711" cy="7314525"/>
      </dsp:txXfrm>
    </dsp:sp>
    <dsp:sp modelId="{ED705619-59C9-41C8-B55E-D634AD89265F}">
      <dsp:nvSpPr>
        <dsp:cNvPr id="0" name=""/>
        <dsp:cNvSpPr/>
      </dsp:nvSpPr>
      <dsp:spPr>
        <a:xfrm rot="5400000">
          <a:off x="-196087" y="2593701"/>
          <a:ext cx="1307249" cy="915074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700" b="1" kern="1200" smtClean="0">
              <a:solidFill>
                <a:schemeClr val="tx1"/>
              </a:solidFill>
            </a:rPr>
            <a:t>2010</a:t>
          </a:r>
          <a:endParaRPr lang="en-IN" sz="1700" b="1" kern="1200" dirty="0">
            <a:solidFill>
              <a:schemeClr val="tx1"/>
            </a:solidFill>
          </a:endParaRPr>
        </a:p>
      </dsp:txBody>
      <dsp:txXfrm rot="5400000">
        <a:off x="-196087" y="2593701"/>
        <a:ext cx="1307249" cy="915074"/>
      </dsp:txXfrm>
    </dsp:sp>
    <dsp:sp modelId="{B97A92E6-929E-4A4F-8784-EEBB7E9D9196}">
      <dsp:nvSpPr>
        <dsp:cNvPr id="0" name=""/>
        <dsp:cNvSpPr/>
      </dsp:nvSpPr>
      <dsp:spPr>
        <a:xfrm rot="5400000">
          <a:off x="4147481" y="-834793"/>
          <a:ext cx="849711" cy="73145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chemeClr val="tx1"/>
              </a:solidFill>
            </a:rPr>
            <a:t>State Bank of Indore was merged with SBI.</a:t>
          </a:r>
          <a:endParaRPr lang="en-IN" sz="2000" kern="1200" dirty="0">
            <a:solidFill>
              <a:schemeClr val="tx1"/>
            </a:solidFill>
          </a:endParaRPr>
        </a:p>
      </dsp:txBody>
      <dsp:txXfrm rot="5400000">
        <a:off x="4147481" y="-834793"/>
        <a:ext cx="849711" cy="7314525"/>
      </dsp:txXfrm>
    </dsp:sp>
    <dsp:sp modelId="{854FFDF1-F85C-4B57-9AC8-6A8E2A94D00E}">
      <dsp:nvSpPr>
        <dsp:cNvPr id="0" name=""/>
        <dsp:cNvSpPr/>
      </dsp:nvSpPr>
      <dsp:spPr>
        <a:xfrm rot="5400000">
          <a:off x="-478832" y="4324364"/>
          <a:ext cx="1872738" cy="91507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700" b="1" kern="1200" dirty="0" smtClean="0">
              <a:solidFill>
                <a:schemeClr val="tx1"/>
              </a:solidFill>
            </a:rPr>
            <a:t>1</a:t>
          </a:r>
          <a:r>
            <a:rPr lang="en-IN" sz="1700" b="1" kern="1200" baseline="30000" dirty="0" smtClean="0">
              <a:solidFill>
                <a:schemeClr val="tx1"/>
              </a:solidFill>
            </a:rPr>
            <a:t>st</a:t>
          </a:r>
          <a:r>
            <a:rPr lang="en-IN" sz="1700" b="1" kern="1200" dirty="0" smtClean="0">
              <a:solidFill>
                <a:schemeClr val="tx1"/>
              </a:solidFill>
            </a:rPr>
            <a:t> APril2017</a:t>
          </a:r>
          <a:endParaRPr lang="en-IN" sz="1700" b="1" kern="1200" dirty="0">
            <a:solidFill>
              <a:schemeClr val="tx1"/>
            </a:solidFill>
          </a:endParaRPr>
        </a:p>
      </dsp:txBody>
      <dsp:txXfrm rot="5400000">
        <a:off x="-478832" y="4324364"/>
        <a:ext cx="1872738" cy="915074"/>
      </dsp:txXfrm>
    </dsp:sp>
    <dsp:sp modelId="{313F6AF4-76CB-4DC7-85D3-B4C8EC784275}">
      <dsp:nvSpPr>
        <dsp:cNvPr id="0" name=""/>
        <dsp:cNvSpPr/>
      </dsp:nvSpPr>
      <dsp:spPr>
        <a:xfrm rot="5400000">
          <a:off x="3602178" y="895870"/>
          <a:ext cx="1940317" cy="73145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chemeClr val="tx1"/>
              </a:solidFill>
            </a:rPr>
            <a:t>State Bank of Bikaner &amp; </a:t>
          </a:r>
          <a:r>
            <a:rPr lang="en-IN" sz="2000" kern="1200" dirty="0" err="1" smtClean="0">
              <a:solidFill>
                <a:schemeClr val="tx1"/>
              </a:solidFill>
            </a:rPr>
            <a:t>Jaipur</a:t>
          </a:r>
          <a:r>
            <a:rPr lang="en-IN" sz="2000" kern="1200" dirty="0" smtClean="0">
              <a:solidFill>
                <a:schemeClr val="tx1"/>
              </a:solidFill>
            </a:rPr>
            <a:t>, State Bank of Hyderabad , State Bank of Mysore, State Bank of Travancore,               State Bank of Patiala &amp; </a:t>
          </a:r>
          <a:r>
            <a:rPr lang="en-IN" sz="2000" kern="1200" dirty="0" err="1" smtClean="0">
              <a:solidFill>
                <a:schemeClr val="tx1"/>
              </a:solidFill>
            </a:rPr>
            <a:t>Bhartiya</a:t>
          </a:r>
          <a:r>
            <a:rPr lang="en-IN" sz="2000" kern="1200" dirty="0" smtClean="0">
              <a:solidFill>
                <a:schemeClr val="tx1"/>
              </a:solidFill>
            </a:rPr>
            <a:t> </a:t>
          </a:r>
          <a:r>
            <a:rPr lang="en-IN" sz="2000" kern="1200" dirty="0" err="1" smtClean="0">
              <a:solidFill>
                <a:schemeClr val="tx1"/>
              </a:solidFill>
            </a:rPr>
            <a:t>Mahila</a:t>
          </a:r>
          <a:r>
            <a:rPr lang="en-IN" sz="2000" kern="1200" dirty="0" smtClean="0">
              <a:solidFill>
                <a:schemeClr val="tx1"/>
              </a:solidFill>
            </a:rPr>
            <a:t> Bank was merged with SBI. </a:t>
          </a:r>
          <a:endParaRPr lang="en-IN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chemeClr val="tx1"/>
              </a:solidFill>
            </a:rPr>
            <a:t>Placed in Top 50 Bank list in World with 37 Cr.+ Customer base, 24,000+ Branches &amp; 59,000+ ATM across India.</a:t>
          </a:r>
          <a:endParaRPr lang="en-IN" sz="2000" kern="1200" dirty="0">
            <a:solidFill>
              <a:schemeClr val="tx1"/>
            </a:solidFill>
          </a:endParaRPr>
        </a:p>
      </dsp:txBody>
      <dsp:txXfrm rot="5400000">
        <a:off x="3602178" y="895870"/>
        <a:ext cx="1940317" cy="7314525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EEA766-6C7D-4E8D-9583-F916306FB5B1}">
      <dsp:nvSpPr>
        <dsp:cNvPr id="0" name=""/>
        <dsp:cNvSpPr/>
      </dsp:nvSpPr>
      <dsp:spPr>
        <a:xfrm>
          <a:off x="2698958" y="0"/>
          <a:ext cx="2831682" cy="113149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900" kern="1200" dirty="0" smtClean="0">
              <a:solidFill>
                <a:schemeClr val="tx1"/>
              </a:solidFill>
            </a:rPr>
            <a:t>The Pre-Independence Phase i.e. before 1947</a:t>
          </a:r>
          <a:endParaRPr lang="en-IN" sz="1900" kern="1200" dirty="0">
            <a:solidFill>
              <a:schemeClr val="tx1"/>
            </a:solidFill>
          </a:endParaRPr>
        </a:p>
      </dsp:txBody>
      <dsp:txXfrm>
        <a:off x="2698958" y="0"/>
        <a:ext cx="2831682" cy="1131490"/>
      </dsp:txXfrm>
    </dsp:sp>
    <dsp:sp modelId="{9E0ED6FB-27E5-4855-A2C3-B034E406172A}">
      <dsp:nvSpPr>
        <dsp:cNvPr id="0" name=""/>
        <dsp:cNvSpPr/>
      </dsp:nvSpPr>
      <dsp:spPr>
        <a:xfrm rot="5400000">
          <a:off x="3902645" y="1159778"/>
          <a:ext cx="424309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1500" kern="1200"/>
        </a:p>
      </dsp:txBody>
      <dsp:txXfrm rot="5400000">
        <a:off x="3902645" y="1159778"/>
        <a:ext cx="424309" cy="509170"/>
      </dsp:txXfrm>
    </dsp:sp>
    <dsp:sp modelId="{D84464D2-6EDE-4DD7-9B35-D93EE00B0D03}">
      <dsp:nvSpPr>
        <dsp:cNvPr id="0" name=""/>
        <dsp:cNvSpPr/>
      </dsp:nvSpPr>
      <dsp:spPr>
        <a:xfrm>
          <a:off x="3096458" y="1697236"/>
          <a:ext cx="2036683" cy="1131490"/>
        </a:xfrm>
        <a:prstGeom prst="roundRect">
          <a:avLst>
            <a:gd name="adj" fmla="val 10000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900" kern="1200" dirty="0" smtClean="0">
              <a:solidFill>
                <a:schemeClr val="tx1"/>
              </a:solidFill>
            </a:rPr>
            <a:t>Second Phase from 1947 to 1991</a:t>
          </a:r>
          <a:endParaRPr lang="en-IN" sz="1900" kern="1200" dirty="0">
            <a:solidFill>
              <a:schemeClr val="tx1"/>
            </a:solidFill>
          </a:endParaRPr>
        </a:p>
      </dsp:txBody>
      <dsp:txXfrm>
        <a:off x="3096458" y="1697236"/>
        <a:ext cx="2036683" cy="1131490"/>
      </dsp:txXfrm>
    </dsp:sp>
    <dsp:sp modelId="{7120678C-6B5A-4940-8A2E-4D7F94BB62B4}">
      <dsp:nvSpPr>
        <dsp:cNvPr id="0" name=""/>
        <dsp:cNvSpPr/>
      </dsp:nvSpPr>
      <dsp:spPr>
        <a:xfrm rot="5400000">
          <a:off x="3902645" y="2857014"/>
          <a:ext cx="424309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1500" kern="1200"/>
        </a:p>
      </dsp:txBody>
      <dsp:txXfrm rot="5400000">
        <a:off x="3902645" y="2857014"/>
        <a:ext cx="424309" cy="509170"/>
      </dsp:txXfrm>
    </dsp:sp>
    <dsp:sp modelId="{EB73CA86-7A6E-47DA-9223-77F0971DA2C6}">
      <dsp:nvSpPr>
        <dsp:cNvPr id="0" name=""/>
        <dsp:cNvSpPr/>
      </dsp:nvSpPr>
      <dsp:spPr>
        <a:xfrm>
          <a:off x="3096458" y="3394472"/>
          <a:ext cx="2036683" cy="1131490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900" kern="1200" dirty="0" smtClean="0">
              <a:solidFill>
                <a:schemeClr val="tx1"/>
              </a:solidFill>
            </a:rPr>
            <a:t>Third Phase 1991 and beyond</a:t>
          </a:r>
          <a:endParaRPr lang="en-IN" sz="1900" kern="1200" dirty="0">
            <a:solidFill>
              <a:schemeClr val="tx1"/>
            </a:solidFill>
          </a:endParaRPr>
        </a:p>
      </dsp:txBody>
      <dsp:txXfrm>
        <a:off x="3096458" y="3394472"/>
        <a:ext cx="2036683" cy="1131490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4B0A8A-D865-4C75-BED0-63A491E22B74}">
      <dsp:nvSpPr>
        <dsp:cNvPr id="0" name=""/>
        <dsp:cNvSpPr/>
      </dsp:nvSpPr>
      <dsp:spPr>
        <a:xfrm>
          <a:off x="0" y="55718"/>
          <a:ext cx="8229600" cy="172017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0" kern="1200" dirty="0" smtClean="0">
              <a:solidFill>
                <a:schemeClr val="tx1"/>
              </a:solidFill>
            </a:rPr>
            <a:t>This phase is characterized by the presence of a large number of banks (more than 600).</a:t>
          </a:r>
          <a:endParaRPr lang="en-IN" sz="2400" b="0" kern="1200" dirty="0">
            <a:solidFill>
              <a:schemeClr val="tx1"/>
            </a:solidFill>
          </a:endParaRPr>
        </a:p>
      </dsp:txBody>
      <dsp:txXfrm>
        <a:off x="0" y="55718"/>
        <a:ext cx="8229600" cy="1720174"/>
      </dsp:txXfrm>
    </dsp:sp>
    <dsp:sp modelId="{92D04B47-7AAF-4762-A920-26D8E9E4288E}">
      <dsp:nvSpPr>
        <dsp:cNvPr id="0" name=""/>
        <dsp:cNvSpPr/>
      </dsp:nvSpPr>
      <dsp:spPr>
        <a:xfrm>
          <a:off x="0" y="1845012"/>
          <a:ext cx="8229600" cy="1720174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0" kern="1200" dirty="0" smtClean="0">
              <a:solidFill>
                <a:schemeClr val="tx1"/>
              </a:solidFill>
            </a:rPr>
            <a:t>Banking system commenced in India with the foundation of Bank of Hindustan in Calcutta (now Kolkata) in 1770 which ceased to operate in 1832.</a:t>
          </a:r>
          <a:endParaRPr lang="en-IN" sz="2400" b="0" kern="1200" dirty="0">
            <a:solidFill>
              <a:schemeClr val="tx1"/>
            </a:solidFill>
          </a:endParaRPr>
        </a:p>
      </dsp:txBody>
      <dsp:txXfrm>
        <a:off x="0" y="1845012"/>
        <a:ext cx="8229600" cy="1720174"/>
      </dsp:txXfrm>
    </dsp:sp>
    <dsp:sp modelId="{51FDB6D1-D8C8-4AB1-8FDC-B2FBE06C0078}">
      <dsp:nvSpPr>
        <dsp:cNvPr id="0" name=""/>
        <dsp:cNvSpPr/>
      </dsp:nvSpPr>
      <dsp:spPr>
        <a:xfrm>
          <a:off x="0" y="3634307"/>
          <a:ext cx="8229600" cy="1720174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0" kern="1200" dirty="0" smtClean="0">
              <a:solidFill>
                <a:schemeClr val="tx1"/>
              </a:solidFill>
            </a:rPr>
            <a:t>After that many banks came but were not successful like:</a:t>
          </a:r>
          <a:br>
            <a:rPr lang="en-IN" sz="2400" b="0" kern="1200" dirty="0" smtClean="0">
              <a:solidFill>
                <a:schemeClr val="tx1"/>
              </a:solidFill>
            </a:rPr>
          </a:br>
          <a:r>
            <a:rPr lang="en-IN" sz="2400" b="0" kern="1200" dirty="0" smtClean="0">
              <a:solidFill>
                <a:schemeClr val="tx1"/>
              </a:solidFill>
            </a:rPr>
            <a:t>(1) General Bank of India (1786-1791)</a:t>
          </a:r>
          <a:br>
            <a:rPr lang="en-IN" sz="2400" b="0" kern="1200" dirty="0" smtClean="0">
              <a:solidFill>
                <a:schemeClr val="tx1"/>
              </a:solidFill>
            </a:rPr>
          </a:br>
          <a:r>
            <a:rPr lang="en-IN" sz="2400" b="0" kern="1200" dirty="0" smtClean="0">
              <a:solidFill>
                <a:schemeClr val="tx1"/>
              </a:solidFill>
            </a:rPr>
            <a:t>(2) Oudh Commercial Bank (1881-1958) – the first commercial bank of India.</a:t>
          </a:r>
          <a:endParaRPr lang="en-IN" sz="2400" b="0" kern="1200" dirty="0">
            <a:solidFill>
              <a:schemeClr val="tx1"/>
            </a:solidFill>
          </a:endParaRPr>
        </a:p>
      </dsp:txBody>
      <dsp:txXfrm>
        <a:off x="0" y="3634307"/>
        <a:ext cx="8229600" cy="1720174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A5870B-B83D-41FE-8901-A4FA31442084}">
      <dsp:nvSpPr>
        <dsp:cNvPr id="0" name=""/>
        <dsp:cNvSpPr/>
      </dsp:nvSpPr>
      <dsp:spPr>
        <a:xfrm>
          <a:off x="0" y="733"/>
          <a:ext cx="8229600" cy="315442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Whereas some are successful and continue to lead even now like:</a:t>
          </a:r>
          <a:br>
            <a:rPr lang="en-IN" sz="2400" kern="1200" dirty="0" smtClean="0">
              <a:solidFill>
                <a:schemeClr val="tx1"/>
              </a:solidFill>
            </a:rPr>
          </a:br>
          <a:r>
            <a:rPr lang="en-IN" sz="2400" kern="1200" dirty="0" smtClean="0">
              <a:solidFill>
                <a:schemeClr val="tx1"/>
              </a:solidFill>
            </a:rPr>
            <a:t>(1) Allahabad Bank (est. 1865)</a:t>
          </a:r>
          <a:br>
            <a:rPr lang="en-IN" sz="2400" kern="1200" dirty="0" smtClean="0">
              <a:solidFill>
                <a:schemeClr val="tx1"/>
              </a:solidFill>
            </a:rPr>
          </a:br>
          <a:r>
            <a:rPr lang="en-IN" sz="2400" kern="1200" dirty="0" smtClean="0">
              <a:solidFill>
                <a:schemeClr val="tx1"/>
              </a:solidFill>
            </a:rPr>
            <a:t>(2) Punjab National Bank (est. 1894, with HQ in Lahore (that time))</a:t>
          </a:r>
          <a:br>
            <a:rPr lang="en-IN" sz="2400" kern="1200" dirty="0" smtClean="0">
              <a:solidFill>
                <a:schemeClr val="tx1"/>
              </a:solidFill>
            </a:rPr>
          </a:br>
          <a:r>
            <a:rPr lang="en-IN" sz="2400" kern="1200" dirty="0" smtClean="0">
              <a:solidFill>
                <a:schemeClr val="tx1"/>
              </a:solidFill>
            </a:rPr>
            <a:t>(3) Bank of India (est. 1906)</a:t>
          </a:r>
          <a:br>
            <a:rPr lang="en-IN" sz="2400" kern="1200" dirty="0" smtClean="0">
              <a:solidFill>
                <a:schemeClr val="tx1"/>
              </a:solidFill>
            </a:rPr>
          </a:br>
          <a:r>
            <a:rPr lang="en-IN" sz="2400" kern="1200" dirty="0" smtClean="0">
              <a:solidFill>
                <a:schemeClr val="tx1"/>
              </a:solidFill>
            </a:rPr>
            <a:t>(4) Bank of Baroda (est. 1908)</a:t>
          </a:r>
          <a:br>
            <a:rPr lang="en-IN" sz="2400" kern="1200" dirty="0" smtClean="0">
              <a:solidFill>
                <a:schemeClr val="tx1"/>
              </a:solidFill>
            </a:rPr>
          </a:br>
          <a:r>
            <a:rPr lang="en-IN" sz="2400" kern="1200" dirty="0" smtClean="0">
              <a:solidFill>
                <a:schemeClr val="tx1"/>
              </a:solidFill>
            </a:rPr>
            <a:t>(5) Central Bank of India (est. 1911)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733"/>
        <a:ext cx="8229600" cy="3154429"/>
      </dsp:txXfrm>
    </dsp:sp>
    <dsp:sp modelId="{A8482B74-9D5C-41EA-8A74-D29276A3842C}">
      <dsp:nvSpPr>
        <dsp:cNvPr id="0" name=""/>
        <dsp:cNvSpPr/>
      </dsp:nvSpPr>
      <dsp:spPr>
        <a:xfrm>
          <a:off x="0" y="3169436"/>
          <a:ext cx="8229600" cy="3154429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While some others like Bank of Bengal (est. 1806), Bank of Bombay (est. 1840), Bank of Madras (est. 1843) merged into a single entity in 1921 which came to be known as Imperial Bank of India.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3169436"/>
        <a:ext cx="8229600" cy="3154429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014C1E-13C4-4825-94A7-6250CAEF3765}">
      <dsp:nvSpPr>
        <dsp:cNvPr id="0" name=""/>
        <dsp:cNvSpPr/>
      </dsp:nvSpPr>
      <dsp:spPr>
        <a:xfrm>
          <a:off x="0" y="876"/>
          <a:ext cx="8229600" cy="204745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Imperial Bank of India was later renamed in 1955 as the State Bank of India.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876"/>
        <a:ext cx="8229600" cy="2047450"/>
      </dsp:txXfrm>
    </dsp:sp>
    <dsp:sp modelId="{7DECAFF7-EBF2-4373-A99C-44A1FC0A44CE}">
      <dsp:nvSpPr>
        <dsp:cNvPr id="0" name=""/>
        <dsp:cNvSpPr/>
      </dsp:nvSpPr>
      <dsp:spPr>
        <a:xfrm>
          <a:off x="0" y="2062374"/>
          <a:ext cx="8229600" cy="2047450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In April 1935, Reserve Bank of India was formed based on the recommendation of Hilton Young Commission (set up in 1926).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2062374"/>
        <a:ext cx="8229600" cy="2047450"/>
      </dsp:txXfrm>
    </dsp:sp>
    <dsp:sp modelId="{42A8F51D-8146-479A-859D-E07531C21393}">
      <dsp:nvSpPr>
        <dsp:cNvPr id="0" name=""/>
        <dsp:cNvSpPr/>
      </dsp:nvSpPr>
      <dsp:spPr>
        <a:xfrm>
          <a:off x="0" y="4123873"/>
          <a:ext cx="8229600" cy="204745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In this time period, most of the bank were small in size and suffered from a high rate of failures. As a result, public confidence is low in these banks and deposit mobilization was also very slow. People continued to rely on the unorganized sector (moneylenders and indigenous bankers).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4123873"/>
        <a:ext cx="8229600" cy="2047450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7F2F9B-E912-45B8-90CE-C08AA176E60C}">
      <dsp:nvSpPr>
        <dsp:cNvPr id="0" name=""/>
        <dsp:cNvSpPr/>
      </dsp:nvSpPr>
      <dsp:spPr>
        <a:xfrm>
          <a:off x="0" y="574703"/>
          <a:ext cx="8229600" cy="137165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>
              <a:solidFill>
                <a:schemeClr val="tx1"/>
              </a:solidFill>
            </a:rPr>
            <a:t>Broadly the main characteristic feature of this phase is the Nationalization of the bank. </a:t>
          </a:r>
          <a:endParaRPr lang="en-IN" sz="1800" kern="1200" dirty="0">
            <a:solidFill>
              <a:schemeClr val="tx1"/>
            </a:solidFill>
          </a:endParaRPr>
        </a:p>
      </dsp:txBody>
      <dsp:txXfrm>
        <a:off x="0" y="574703"/>
        <a:ext cx="8229600" cy="1371650"/>
      </dsp:txXfrm>
    </dsp:sp>
    <dsp:sp modelId="{967287BA-7B4B-4E34-A8E0-B417FFDC6E7F}">
      <dsp:nvSpPr>
        <dsp:cNvPr id="0" name=""/>
        <dsp:cNvSpPr/>
      </dsp:nvSpPr>
      <dsp:spPr>
        <a:xfrm>
          <a:off x="0" y="2094335"/>
          <a:ext cx="8229600" cy="1722916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>
              <a:solidFill>
                <a:schemeClr val="tx1"/>
              </a:solidFill>
            </a:rPr>
            <a:t>With the view of economic planning, nationalization emerged as an effective measure. </a:t>
          </a:r>
          <a:br>
            <a:rPr lang="en-IN" sz="1800" kern="1200" dirty="0" smtClean="0">
              <a:solidFill>
                <a:schemeClr val="tx1"/>
              </a:solidFill>
            </a:rPr>
          </a:br>
          <a:r>
            <a:rPr lang="en-IN" sz="1800" kern="1200" dirty="0" smtClean="0">
              <a:solidFill>
                <a:schemeClr val="tx1"/>
              </a:solidFill>
            </a:rPr>
            <a:t>Need for nationalization in India:</a:t>
          </a:r>
          <a:br>
            <a:rPr lang="en-IN" sz="1800" kern="1200" dirty="0" smtClean="0">
              <a:solidFill>
                <a:schemeClr val="tx1"/>
              </a:solidFill>
            </a:rPr>
          </a:br>
          <a:r>
            <a:rPr lang="en-IN" sz="1800" kern="1200" dirty="0" smtClean="0">
              <a:solidFill>
                <a:schemeClr val="tx1"/>
              </a:solidFill>
            </a:rPr>
            <a:t>(a) The banks mostly catered to the needs of large industries, big business houses.</a:t>
          </a:r>
          <a:br>
            <a:rPr lang="en-IN" sz="1800" kern="1200" dirty="0" smtClean="0">
              <a:solidFill>
                <a:schemeClr val="tx1"/>
              </a:solidFill>
            </a:rPr>
          </a:br>
          <a:r>
            <a:rPr lang="en-IN" sz="1800" kern="1200" dirty="0" smtClean="0">
              <a:solidFill>
                <a:schemeClr val="tx1"/>
              </a:solidFill>
            </a:rPr>
            <a:t>(b) Sectors such as agriculture, small-scale industries and exports were lagging behind.</a:t>
          </a:r>
          <a:br>
            <a:rPr lang="en-IN" sz="1800" kern="1200" dirty="0" smtClean="0">
              <a:solidFill>
                <a:schemeClr val="tx1"/>
              </a:solidFill>
            </a:rPr>
          </a:br>
          <a:r>
            <a:rPr lang="en-IN" sz="1800" kern="1200" dirty="0" smtClean="0">
              <a:solidFill>
                <a:schemeClr val="tx1"/>
              </a:solidFill>
            </a:rPr>
            <a:t>(c) The poor masses continued to be exploited by the moneylenders.</a:t>
          </a:r>
          <a:endParaRPr lang="en-IN" sz="1800" kern="1200" dirty="0">
            <a:solidFill>
              <a:schemeClr val="tx1"/>
            </a:solidFill>
          </a:endParaRPr>
        </a:p>
      </dsp:txBody>
      <dsp:txXfrm>
        <a:off x="0" y="2094335"/>
        <a:ext cx="8229600" cy="1722916"/>
      </dsp:txXfrm>
    </dsp:sp>
    <dsp:sp modelId="{CEAACA69-6619-4F3D-9F7E-4647E90E8894}">
      <dsp:nvSpPr>
        <dsp:cNvPr id="0" name=""/>
        <dsp:cNvSpPr/>
      </dsp:nvSpPr>
      <dsp:spPr>
        <a:xfrm>
          <a:off x="0" y="3991448"/>
          <a:ext cx="8229600" cy="137165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>
              <a:solidFill>
                <a:schemeClr val="tx1"/>
              </a:solidFill>
            </a:rPr>
            <a:t>Following this, in the year 1949, 1st January the Reserve Bank of India was nationalized.</a:t>
          </a:r>
          <a:endParaRPr lang="en-IN" sz="1800" kern="1200" dirty="0">
            <a:solidFill>
              <a:schemeClr val="tx1"/>
            </a:solidFill>
          </a:endParaRPr>
        </a:p>
      </dsp:txBody>
      <dsp:txXfrm>
        <a:off x="0" y="3991448"/>
        <a:ext cx="8229600" cy="1371650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AD6370-1A1A-4478-85D1-9D899E5AD0DF}">
      <dsp:nvSpPr>
        <dsp:cNvPr id="0" name=""/>
        <dsp:cNvSpPr/>
      </dsp:nvSpPr>
      <dsp:spPr>
        <a:xfrm>
          <a:off x="0" y="3300"/>
          <a:ext cx="8229600" cy="15514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b="0" kern="1200" dirty="0" smtClean="0">
              <a:solidFill>
                <a:schemeClr val="tx1"/>
              </a:solidFill>
            </a:rPr>
            <a:t>Fourteen commercial banks were nationalized on 19th July 1969. Smt. </a:t>
          </a:r>
          <a:r>
            <a:rPr lang="en-IN" sz="1800" b="0" kern="1200" dirty="0" err="1" smtClean="0">
              <a:solidFill>
                <a:schemeClr val="tx1"/>
              </a:solidFill>
            </a:rPr>
            <a:t>Indira</a:t>
          </a:r>
          <a:r>
            <a:rPr lang="en-IN" sz="1800" b="0" kern="1200" dirty="0" smtClean="0">
              <a:solidFill>
                <a:schemeClr val="tx1"/>
              </a:solidFill>
            </a:rPr>
            <a:t> Gandhi was the Prime Minister of India, during in 1969. The following banks are nationalized:</a:t>
          </a:r>
          <a:br>
            <a:rPr lang="en-IN" sz="1800" b="0" kern="1200" dirty="0" smtClean="0">
              <a:solidFill>
                <a:schemeClr val="tx1"/>
              </a:solidFill>
            </a:rPr>
          </a:br>
          <a:r>
            <a:rPr lang="en-IN" sz="1800" b="0" kern="1200" dirty="0" smtClean="0">
              <a:solidFill>
                <a:schemeClr val="tx1"/>
              </a:solidFill>
            </a:rPr>
            <a:t>Central Bank of India, Bank of India, Punjab National Bank, Bank of Baroda, United Commercial Bank, </a:t>
          </a:r>
          <a:r>
            <a:rPr lang="en-IN" sz="1800" b="0" kern="1200" dirty="0" err="1" smtClean="0">
              <a:solidFill>
                <a:schemeClr val="tx1"/>
              </a:solidFill>
            </a:rPr>
            <a:t>Canara</a:t>
          </a:r>
          <a:r>
            <a:rPr lang="en-IN" sz="1800" b="0" kern="1200" dirty="0" smtClean="0">
              <a:solidFill>
                <a:schemeClr val="tx1"/>
              </a:solidFill>
            </a:rPr>
            <a:t> Bank, Dena Bank, United Bank, Syndicate Bank, Allahabad Bank, Indian Bank, Union Bank of India, Bank of Maharashtra , Indian Overseas Bank</a:t>
          </a:r>
          <a:endParaRPr lang="en-IN" sz="1800" b="0" kern="1200" dirty="0">
            <a:solidFill>
              <a:schemeClr val="tx1"/>
            </a:solidFill>
          </a:endParaRPr>
        </a:p>
      </dsp:txBody>
      <dsp:txXfrm>
        <a:off x="0" y="3300"/>
        <a:ext cx="8229600" cy="1551420"/>
      </dsp:txXfrm>
    </dsp:sp>
    <dsp:sp modelId="{E9426267-6687-4594-B977-C61D624FD604}">
      <dsp:nvSpPr>
        <dsp:cNvPr id="0" name=""/>
        <dsp:cNvSpPr/>
      </dsp:nvSpPr>
      <dsp:spPr>
        <a:xfrm>
          <a:off x="0" y="1592160"/>
          <a:ext cx="8229600" cy="1551420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b="0" kern="1200" dirty="0" smtClean="0">
              <a:solidFill>
                <a:schemeClr val="tx1"/>
              </a:solidFill>
            </a:rPr>
            <a:t>Six more commercial banks were nationalized in April 1980. These are mentioned below:</a:t>
          </a:r>
          <a:br>
            <a:rPr lang="en-IN" sz="1800" b="0" kern="1200" dirty="0" smtClean="0">
              <a:solidFill>
                <a:schemeClr val="tx1"/>
              </a:solidFill>
            </a:rPr>
          </a:br>
          <a:r>
            <a:rPr lang="en-IN" sz="1800" b="0" kern="1200" dirty="0" smtClean="0">
              <a:solidFill>
                <a:schemeClr val="tx1"/>
              </a:solidFill>
            </a:rPr>
            <a:t>Andhra Bank, Corporation Bank , Bank of India, Oriental Bank of Commerce , Punjab &amp; </a:t>
          </a:r>
          <a:r>
            <a:rPr lang="en-IN" sz="1800" b="0" kern="1200" dirty="0" err="1" smtClean="0">
              <a:solidFill>
                <a:schemeClr val="tx1"/>
              </a:solidFill>
            </a:rPr>
            <a:t>Sindh</a:t>
          </a:r>
          <a:r>
            <a:rPr lang="en-IN" sz="1800" b="0" kern="1200" dirty="0" smtClean="0">
              <a:solidFill>
                <a:schemeClr val="tx1"/>
              </a:solidFill>
            </a:rPr>
            <a:t> Bank, </a:t>
          </a:r>
          <a:r>
            <a:rPr lang="en-IN" sz="1800" b="0" kern="1200" dirty="0" err="1" smtClean="0">
              <a:solidFill>
                <a:schemeClr val="tx1"/>
              </a:solidFill>
            </a:rPr>
            <a:t>Vijaya</a:t>
          </a:r>
          <a:r>
            <a:rPr lang="en-IN" sz="1800" b="0" kern="1200" dirty="0" smtClean="0">
              <a:solidFill>
                <a:schemeClr val="tx1"/>
              </a:solidFill>
            </a:rPr>
            <a:t> Bank.</a:t>
          </a:r>
          <a:endParaRPr lang="en-IN" sz="1800" b="0" kern="1200" dirty="0">
            <a:solidFill>
              <a:schemeClr val="tx1"/>
            </a:solidFill>
          </a:endParaRPr>
        </a:p>
      </dsp:txBody>
      <dsp:txXfrm>
        <a:off x="0" y="1592160"/>
        <a:ext cx="8229600" cy="1551420"/>
      </dsp:txXfrm>
    </dsp:sp>
    <dsp:sp modelId="{F478B061-5D8A-43CE-9A66-A08B177A9491}">
      <dsp:nvSpPr>
        <dsp:cNvPr id="0" name=""/>
        <dsp:cNvSpPr/>
      </dsp:nvSpPr>
      <dsp:spPr>
        <a:xfrm>
          <a:off x="0" y="3181020"/>
          <a:ext cx="8229600" cy="1551420"/>
        </a:xfrm>
        <a:prstGeom prst="round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b="0" kern="1200" dirty="0" smtClean="0">
              <a:solidFill>
                <a:schemeClr val="tx1"/>
              </a:solidFill>
            </a:rPr>
            <a:t>Meanwhile, on the recommendation of the </a:t>
          </a:r>
          <a:r>
            <a:rPr lang="en-IN" sz="1800" b="0" kern="1200" dirty="0" err="1" smtClean="0">
              <a:solidFill>
                <a:schemeClr val="tx1"/>
              </a:solidFill>
            </a:rPr>
            <a:t>Narasimham</a:t>
          </a:r>
          <a:r>
            <a:rPr lang="en-IN" sz="1800" b="0" kern="1200" dirty="0" smtClean="0">
              <a:solidFill>
                <a:schemeClr val="tx1"/>
              </a:solidFill>
            </a:rPr>
            <a:t> committee, Regional Rural Banks (RRBs) were formed on Oct 2, 1975. The objective behind the formation of RRBs was to serve the large </a:t>
          </a:r>
          <a:r>
            <a:rPr lang="en-IN" sz="1800" b="0" kern="1200" dirty="0" err="1" smtClean="0">
              <a:solidFill>
                <a:schemeClr val="tx1"/>
              </a:solidFill>
            </a:rPr>
            <a:t>unserved</a:t>
          </a:r>
          <a:r>
            <a:rPr lang="en-IN" sz="1800" b="0" kern="1200" dirty="0" smtClean="0">
              <a:solidFill>
                <a:schemeClr val="tx1"/>
              </a:solidFill>
            </a:rPr>
            <a:t> population of rural areas and promoting financial inclusion.</a:t>
          </a:r>
          <a:endParaRPr lang="en-IN" sz="1800" b="0" kern="1200" dirty="0">
            <a:solidFill>
              <a:schemeClr val="tx1"/>
            </a:solidFill>
          </a:endParaRPr>
        </a:p>
      </dsp:txBody>
      <dsp:txXfrm>
        <a:off x="0" y="3181020"/>
        <a:ext cx="8229600" cy="1551420"/>
      </dsp:txXfrm>
    </dsp:sp>
    <dsp:sp modelId="{58C127ED-A2B3-4303-824C-7A3E35D0EE99}">
      <dsp:nvSpPr>
        <dsp:cNvPr id="0" name=""/>
        <dsp:cNvSpPr/>
      </dsp:nvSpPr>
      <dsp:spPr>
        <a:xfrm>
          <a:off x="0" y="4769880"/>
          <a:ext cx="8229600" cy="155142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b="0" kern="1200" dirty="0" smtClean="0">
              <a:solidFill>
                <a:schemeClr val="tx1"/>
              </a:solidFill>
            </a:rPr>
            <a:t>With a view to meet the specific requirement from the different sector (i.e. agriculture, housing, foreign trade, industry) some apex level banking institutions were also set up like:(a) NABARD (est. 1982), (b) EXIM (est. 1982)  , (c) NHB (est. 1988) , (d) SIDBI (est. 1990)</a:t>
          </a:r>
          <a:endParaRPr lang="en-IN" sz="1800" b="0" kern="1200" dirty="0">
            <a:solidFill>
              <a:schemeClr val="tx1"/>
            </a:solidFill>
          </a:endParaRPr>
        </a:p>
      </dsp:txBody>
      <dsp:txXfrm>
        <a:off x="0" y="4769880"/>
        <a:ext cx="8229600" cy="1551420"/>
      </dsp:txXfrm>
    </dsp:sp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C390D6C-3F87-41FC-B533-C5472D1F32D8}">
      <dsp:nvSpPr>
        <dsp:cNvPr id="0" name=""/>
        <dsp:cNvSpPr/>
      </dsp:nvSpPr>
      <dsp:spPr>
        <a:xfrm>
          <a:off x="0" y="11353"/>
          <a:ext cx="8229600" cy="123069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This period saw remarkable growth in the process of development of banks with the liberalization of economic policies. 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0" y="11353"/>
        <a:ext cx="8229600" cy="1230693"/>
      </dsp:txXfrm>
    </dsp:sp>
    <dsp:sp modelId="{B559F41F-8D68-4413-A2F7-96460042942F}">
      <dsp:nvSpPr>
        <dsp:cNvPr id="0" name=""/>
        <dsp:cNvSpPr/>
      </dsp:nvSpPr>
      <dsp:spPr>
        <a:xfrm>
          <a:off x="0" y="1305407"/>
          <a:ext cx="8229600" cy="1230693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Even after nationalization and the subsequent regulations that followed, a large portion of masses is untouched by the banking services.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0" y="1305407"/>
        <a:ext cx="8229600" cy="1230693"/>
      </dsp:txXfrm>
    </dsp:sp>
    <dsp:sp modelId="{0D46AA72-B32B-498C-B091-D24396D74C92}">
      <dsp:nvSpPr>
        <dsp:cNvPr id="0" name=""/>
        <dsp:cNvSpPr/>
      </dsp:nvSpPr>
      <dsp:spPr>
        <a:xfrm>
          <a:off x="0" y="2599461"/>
          <a:ext cx="8229600" cy="1230693"/>
        </a:xfrm>
        <a:prstGeom prst="round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Considering this, in 1991, the </a:t>
          </a:r>
          <a:r>
            <a:rPr lang="en-IN" sz="2200" kern="1200" dirty="0" err="1" smtClean="0">
              <a:solidFill>
                <a:schemeClr val="tx1"/>
              </a:solidFill>
            </a:rPr>
            <a:t>Narasimham</a:t>
          </a:r>
          <a:r>
            <a:rPr lang="en-IN" sz="2200" kern="1200" dirty="0" smtClean="0">
              <a:solidFill>
                <a:schemeClr val="tx1"/>
              </a:solidFill>
            </a:rPr>
            <a:t> committee gave its recommendation i.e. to allow the entry of private sector players into the banking system.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0" y="2599461"/>
        <a:ext cx="8229600" cy="1230693"/>
      </dsp:txXfrm>
    </dsp:sp>
    <dsp:sp modelId="{603C0DB3-3FC6-4F76-8E72-E4758755669E}">
      <dsp:nvSpPr>
        <dsp:cNvPr id="0" name=""/>
        <dsp:cNvSpPr/>
      </dsp:nvSpPr>
      <dsp:spPr>
        <a:xfrm>
          <a:off x="0" y="3893515"/>
          <a:ext cx="8229600" cy="1230693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Following this, RBI gave license to 10 private entities, out of which few survived the market demands, which are- ICICI, HDFC, Axis Bank, </a:t>
          </a:r>
          <a:r>
            <a:rPr lang="en-IN" sz="2200" kern="1200" dirty="0" err="1" smtClean="0">
              <a:solidFill>
                <a:schemeClr val="tx1"/>
              </a:solidFill>
            </a:rPr>
            <a:t>IndusInd</a:t>
          </a:r>
          <a:r>
            <a:rPr lang="en-IN" sz="2200" kern="1200" dirty="0" smtClean="0">
              <a:solidFill>
                <a:schemeClr val="tx1"/>
              </a:solidFill>
            </a:rPr>
            <a:t> Bank, DCB.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0" y="3893515"/>
        <a:ext cx="8229600" cy="123069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0AA859-9117-41DF-9D2D-1C0122984056}">
      <dsp:nvSpPr>
        <dsp:cNvPr id="0" name=""/>
        <dsp:cNvSpPr/>
      </dsp:nvSpPr>
      <dsp:spPr>
        <a:xfrm>
          <a:off x="0" y="53181"/>
          <a:ext cx="8229600" cy="137475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 smtClean="0"/>
            <a:t>Commercial Bank accepts deposits from the public , makes funds available to those who need them &amp; helps in the remittance of money from one place to another.</a:t>
          </a:r>
          <a:endParaRPr lang="en-IN" sz="2500" kern="1200" dirty="0"/>
        </a:p>
      </dsp:txBody>
      <dsp:txXfrm>
        <a:off x="0" y="53181"/>
        <a:ext cx="8229600" cy="1374750"/>
      </dsp:txXfrm>
    </dsp:sp>
    <dsp:sp modelId="{5124EB61-23F2-43CF-8527-81A5513D36E1}">
      <dsp:nvSpPr>
        <dsp:cNvPr id="0" name=""/>
        <dsp:cNvSpPr/>
      </dsp:nvSpPr>
      <dsp:spPr>
        <a:xfrm>
          <a:off x="0" y="1499931"/>
          <a:ext cx="8229600" cy="1374750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 smtClean="0"/>
            <a:t>Commercial Banking commands a major share in the total banking organisation.</a:t>
          </a:r>
          <a:endParaRPr lang="en-IN" sz="2500" kern="1200" dirty="0"/>
        </a:p>
      </dsp:txBody>
      <dsp:txXfrm>
        <a:off x="0" y="1499931"/>
        <a:ext cx="8229600" cy="1374750"/>
      </dsp:txXfrm>
    </dsp:sp>
    <dsp:sp modelId="{E8D6A997-02ED-4817-B1CD-D26FC7258619}">
      <dsp:nvSpPr>
        <dsp:cNvPr id="0" name=""/>
        <dsp:cNvSpPr/>
      </dsp:nvSpPr>
      <dsp:spPr>
        <a:xfrm>
          <a:off x="0" y="2946681"/>
          <a:ext cx="8229600" cy="1374750"/>
        </a:xfrm>
        <a:prstGeom prst="round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 smtClean="0"/>
            <a:t>Commercial Banks are governed by the Banking Regulation Act,1949.</a:t>
          </a:r>
          <a:endParaRPr lang="en-IN" sz="2500" kern="1200" dirty="0"/>
        </a:p>
      </dsp:txBody>
      <dsp:txXfrm>
        <a:off x="0" y="2946681"/>
        <a:ext cx="8229600" cy="1374750"/>
      </dsp:txXfrm>
    </dsp:sp>
    <dsp:sp modelId="{B618FA14-CC21-48BD-875B-49BA339FB307}">
      <dsp:nvSpPr>
        <dsp:cNvPr id="0" name=""/>
        <dsp:cNvSpPr/>
      </dsp:nvSpPr>
      <dsp:spPr>
        <a:xfrm>
          <a:off x="0" y="4393431"/>
          <a:ext cx="8229600" cy="137475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 smtClean="0"/>
            <a:t>Commercial Bank runs on commercial line that is to earn profits.</a:t>
          </a:r>
          <a:endParaRPr lang="en-IN" sz="2500" kern="1200" dirty="0"/>
        </a:p>
      </dsp:txBody>
      <dsp:txXfrm>
        <a:off x="0" y="4393431"/>
        <a:ext cx="8229600" cy="1374750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1CE4BF-80AF-4653-A67D-20ACF365723C}">
      <dsp:nvSpPr>
        <dsp:cNvPr id="0" name=""/>
        <dsp:cNvSpPr/>
      </dsp:nvSpPr>
      <dsp:spPr>
        <a:xfrm>
          <a:off x="0" y="335399"/>
          <a:ext cx="8229600" cy="14274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 smtClean="0">
              <a:solidFill>
                <a:schemeClr val="tx1"/>
              </a:solidFill>
            </a:rPr>
            <a:t>In 1998, the </a:t>
          </a:r>
          <a:r>
            <a:rPr lang="en-IN" sz="2000" kern="1200" dirty="0" err="1" smtClean="0">
              <a:solidFill>
                <a:schemeClr val="tx1"/>
              </a:solidFill>
            </a:rPr>
            <a:t>Narsimham</a:t>
          </a:r>
          <a:r>
            <a:rPr lang="en-IN" sz="2000" kern="1200" dirty="0" smtClean="0">
              <a:solidFill>
                <a:schemeClr val="tx1"/>
              </a:solidFill>
            </a:rPr>
            <a:t> committee again recommended the entry of more private players. As a result, RBI gave a license to the following </a:t>
          </a:r>
          <a:r>
            <a:rPr lang="en-IN" sz="2000" kern="1200" dirty="0" err="1" smtClean="0">
              <a:solidFill>
                <a:schemeClr val="tx1"/>
              </a:solidFill>
            </a:rPr>
            <a:t>newbies</a:t>
          </a:r>
          <a:r>
            <a:rPr lang="en-IN" sz="2000" kern="1200" dirty="0" smtClean="0">
              <a:solidFill>
                <a:schemeClr val="tx1"/>
              </a:solidFill>
            </a:rPr>
            <a:t>:</a:t>
          </a:r>
          <a:br>
            <a:rPr lang="en-IN" sz="2000" kern="1200" dirty="0" smtClean="0">
              <a:solidFill>
                <a:schemeClr val="tx1"/>
              </a:solidFill>
            </a:rPr>
          </a:br>
          <a:r>
            <a:rPr lang="en-IN" sz="2000" kern="1200" dirty="0" smtClean="0">
              <a:solidFill>
                <a:schemeClr val="tx1"/>
              </a:solidFill>
            </a:rPr>
            <a:t>(a) </a:t>
          </a:r>
          <a:r>
            <a:rPr lang="en-IN" sz="2000" kern="1200" dirty="0" err="1" smtClean="0">
              <a:solidFill>
                <a:schemeClr val="tx1"/>
              </a:solidFill>
            </a:rPr>
            <a:t>Kotak</a:t>
          </a:r>
          <a:r>
            <a:rPr lang="en-IN" sz="2000" kern="1200" dirty="0" smtClean="0">
              <a:solidFill>
                <a:schemeClr val="tx1"/>
              </a:solidFill>
            </a:rPr>
            <a:t> Mahindra Bank (2001)</a:t>
          </a:r>
          <a:br>
            <a:rPr lang="en-IN" sz="2000" kern="1200" dirty="0" smtClean="0">
              <a:solidFill>
                <a:schemeClr val="tx1"/>
              </a:solidFill>
            </a:rPr>
          </a:br>
          <a:r>
            <a:rPr lang="en-IN" sz="2000" kern="1200" dirty="0" smtClean="0">
              <a:solidFill>
                <a:schemeClr val="tx1"/>
              </a:solidFill>
            </a:rPr>
            <a:t>(b)Yes Bank (2004)</a:t>
          </a:r>
          <a:endParaRPr lang="en-IN" sz="2000" kern="1200" dirty="0">
            <a:solidFill>
              <a:schemeClr val="tx1"/>
            </a:solidFill>
          </a:endParaRPr>
        </a:p>
      </dsp:txBody>
      <dsp:txXfrm>
        <a:off x="0" y="335399"/>
        <a:ext cx="8229600" cy="1427400"/>
      </dsp:txXfrm>
    </dsp:sp>
    <dsp:sp modelId="{84BF75F1-F0DF-419E-BF8C-33C6619EEFA9}">
      <dsp:nvSpPr>
        <dsp:cNvPr id="0" name=""/>
        <dsp:cNvSpPr/>
      </dsp:nvSpPr>
      <dsp:spPr>
        <a:xfrm>
          <a:off x="0" y="1820400"/>
          <a:ext cx="8229600" cy="1427400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 smtClean="0">
              <a:solidFill>
                <a:schemeClr val="tx1"/>
              </a:solidFill>
            </a:rPr>
            <a:t>In 2013-14, the third round of bank licensing took place and in 2015, IDFC bank and </a:t>
          </a:r>
          <a:r>
            <a:rPr lang="en-IN" sz="2000" kern="1200" dirty="0" err="1" smtClean="0">
              <a:solidFill>
                <a:schemeClr val="tx1"/>
              </a:solidFill>
            </a:rPr>
            <a:t>Bandhan</a:t>
          </a:r>
          <a:r>
            <a:rPr lang="en-IN" sz="2000" kern="1200" dirty="0" smtClean="0">
              <a:solidFill>
                <a:schemeClr val="tx1"/>
              </a:solidFill>
            </a:rPr>
            <a:t> Bank emerged.</a:t>
          </a:r>
          <a:endParaRPr lang="en-IN" sz="2000" kern="1200" dirty="0">
            <a:solidFill>
              <a:schemeClr val="tx1"/>
            </a:solidFill>
          </a:endParaRPr>
        </a:p>
      </dsp:txBody>
      <dsp:txXfrm>
        <a:off x="0" y="1820400"/>
        <a:ext cx="8229600" cy="1427400"/>
      </dsp:txXfrm>
    </dsp:sp>
    <dsp:sp modelId="{6E25A4F9-5CF7-4B3A-A5F1-2D0C8AA2A6CE}">
      <dsp:nvSpPr>
        <dsp:cNvPr id="0" name=""/>
        <dsp:cNvSpPr/>
      </dsp:nvSpPr>
      <dsp:spPr>
        <a:xfrm>
          <a:off x="0" y="3276600"/>
          <a:ext cx="8229600" cy="1427400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 smtClean="0">
              <a:solidFill>
                <a:schemeClr val="tx1"/>
              </a:solidFill>
            </a:rPr>
            <a:t>In order to further financial inclusion, RBI also proposed to set up 2 new kinds of banks i.e. Payment Banks and Small Banks.</a:t>
          </a:r>
          <a:endParaRPr lang="en-IN" sz="2000" kern="1200" dirty="0">
            <a:solidFill>
              <a:schemeClr val="tx1"/>
            </a:solidFill>
          </a:endParaRPr>
        </a:p>
      </dsp:txBody>
      <dsp:txXfrm>
        <a:off x="0" y="3276600"/>
        <a:ext cx="8229600" cy="1427400"/>
      </dsp:txXfrm>
    </dsp:sp>
    <dsp:sp modelId="{A432A140-4D82-4A6A-B83C-64FC3C90092D}">
      <dsp:nvSpPr>
        <dsp:cNvPr id="0" name=""/>
        <dsp:cNvSpPr/>
      </dsp:nvSpPr>
      <dsp:spPr>
        <a:xfrm>
          <a:off x="0" y="4790400"/>
          <a:ext cx="8229600" cy="142740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 smtClean="0">
              <a:solidFill>
                <a:schemeClr val="tx1"/>
              </a:solidFill>
            </a:rPr>
            <a:t>In 2015, RBI gave in-principle licence to 11 entities to launch Payments Bank and granted 'in-principle' approval to the 10 applicants to set up Small Finance Banks. </a:t>
          </a:r>
          <a:endParaRPr lang="en-IN" sz="2000" kern="1200" dirty="0">
            <a:solidFill>
              <a:schemeClr val="tx1"/>
            </a:solidFill>
          </a:endParaRPr>
        </a:p>
      </dsp:txBody>
      <dsp:txXfrm>
        <a:off x="0" y="4790400"/>
        <a:ext cx="8229600" cy="1427400"/>
      </dsp:txXfrm>
    </dsp:sp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755078-47D6-41AE-87EA-E4898745A543}">
      <dsp:nvSpPr>
        <dsp:cNvPr id="0" name=""/>
        <dsp:cNvSpPr/>
      </dsp:nvSpPr>
      <dsp:spPr>
        <a:xfrm>
          <a:off x="0" y="83685"/>
          <a:ext cx="8229600" cy="2323035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b="1" kern="1200" dirty="0" smtClean="0">
              <a:solidFill>
                <a:schemeClr val="tx1"/>
              </a:solidFill>
            </a:rPr>
            <a:t>Primary Function:</a:t>
          </a:r>
        </a:p>
        <a:p>
          <a:pPr lvl="0" algn="just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Also called as Traditional or Core Functions.</a:t>
          </a:r>
        </a:p>
        <a:p>
          <a:pPr lvl="0" algn="just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1. Receiving Deposits</a:t>
          </a:r>
        </a:p>
        <a:p>
          <a:pPr lvl="0" algn="just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2. Lending Funds 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0" y="83685"/>
        <a:ext cx="8229600" cy="2323035"/>
      </dsp:txXfrm>
    </dsp:sp>
    <dsp:sp modelId="{9F734A4C-2519-4713-A53E-7C5A24B0BB55}">
      <dsp:nvSpPr>
        <dsp:cNvPr id="0" name=""/>
        <dsp:cNvSpPr/>
      </dsp:nvSpPr>
      <dsp:spPr>
        <a:xfrm>
          <a:off x="0" y="2470080"/>
          <a:ext cx="8229600" cy="2323035"/>
        </a:xfrm>
        <a:prstGeom prst="roundRect">
          <a:avLst/>
        </a:prstGeom>
        <a:solidFill>
          <a:schemeClr val="accent1">
            <a:shade val="50000"/>
            <a:hueOff val="361437"/>
            <a:satOff val="-7560"/>
            <a:lumOff val="420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b="1" kern="1200" dirty="0" smtClean="0">
              <a:solidFill>
                <a:schemeClr val="tx1"/>
              </a:solidFill>
            </a:rPr>
            <a:t>Secondary Function:</a:t>
          </a:r>
        </a:p>
        <a:p>
          <a:pPr lvl="0" algn="just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Commercial banks provides wide variety / range of Financial &amp; Non Financial Services.</a:t>
          </a:r>
        </a:p>
        <a:p>
          <a:pPr lvl="0" algn="just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1. Agency Functions / Services</a:t>
          </a:r>
        </a:p>
        <a:p>
          <a:pPr lvl="0" algn="just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2. General Utility Services.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0" y="2470080"/>
        <a:ext cx="8229600" cy="2323035"/>
      </dsp:txXfrm>
    </dsp:sp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9F49B7-1EFD-460E-AA3C-124DE9E05F85}">
      <dsp:nvSpPr>
        <dsp:cNvPr id="0" name=""/>
        <dsp:cNvSpPr/>
      </dsp:nvSpPr>
      <dsp:spPr>
        <a:xfrm>
          <a:off x="6158617" y="1971874"/>
          <a:ext cx="1728225" cy="13150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8525"/>
              </a:lnTo>
              <a:lnTo>
                <a:pt x="1728225" y="1228525"/>
              </a:lnTo>
              <a:lnTo>
                <a:pt x="1728225" y="131503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D07E0B-BBA3-467A-BA28-318DFEBA541B}">
      <dsp:nvSpPr>
        <dsp:cNvPr id="0" name=""/>
        <dsp:cNvSpPr/>
      </dsp:nvSpPr>
      <dsp:spPr>
        <a:xfrm>
          <a:off x="6158617" y="1971874"/>
          <a:ext cx="586802" cy="13150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8525"/>
              </a:lnTo>
              <a:lnTo>
                <a:pt x="586802" y="1228525"/>
              </a:lnTo>
              <a:lnTo>
                <a:pt x="586802" y="131503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FDFE03-2D89-4202-85A0-4909223E4396}">
      <dsp:nvSpPr>
        <dsp:cNvPr id="0" name=""/>
        <dsp:cNvSpPr/>
      </dsp:nvSpPr>
      <dsp:spPr>
        <a:xfrm>
          <a:off x="5603996" y="1971874"/>
          <a:ext cx="554620" cy="1315039"/>
        </a:xfrm>
        <a:custGeom>
          <a:avLst/>
          <a:gdLst/>
          <a:ahLst/>
          <a:cxnLst/>
          <a:rect l="0" t="0" r="0" b="0"/>
          <a:pathLst>
            <a:path>
              <a:moveTo>
                <a:pt x="554620" y="0"/>
              </a:moveTo>
              <a:lnTo>
                <a:pt x="554620" y="1228525"/>
              </a:lnTo>
              <a:lnTo>
                <a:pt x="0" y="1228525"/>
              </a:lnTo>
              <a:lnTo>
                <a:pt x="0" y="131503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77CE44-4300-4C30-8B2C-EE98DF1F6ADB}">
      <dsp:nvSpPr>
        <dsp:cNvPr id="0" name=""/>
        <dsp:cNvSpPr/>
      </dsp:nvSpPr>
      <dsp:spPr>
        <a:xfrm>
          <a:off x="4462572" y="1971874"/>
          <a:ext cx="1696044" cy="1315039"/>
        </a:xfrm>
        <a:custGeom>
          <a:avLst/>
          <a:gdLst/>
          <a:ahLst/>
          <a:cxnLst/>
          <a:rect l="0" t="0" r="0" b="0"/>
          <a:pathLst>
            <a:path>
              <a:moveTo>
                <a:pt x="1696044" y="0"/>
              </a:moveTo>
              <a:lnTo>
                <a:pt x="1696044" y="1228525"/>
              </a:lnTo>
              <a:lnTo>
                <a:pt x="0" y="1228525"/>
              </a:lnTo>
              <a:lnTo>
                <a:pt x="0" y="131503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08A003-334E-4D76-93F1-DA6BB334766A}">
      <dsp:nvSpPr>
        <dsp:cNvPr id="0" name=""/>
        <dsp:cNvSpPr/>
      </dsp:nvSpPr>
      <dsp:spPr>
        <a:xfrm>
          <a:off x="4147827" y="817389"/>
          <a:ext cx="2010789" cy="5614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4949"/>
              </a:lnTo>
              <a:lnTo>
                <a:pt x="2010789" y="474949"/>
              </a:lnTo>
              <a:lnTo>
                <a:pt x="2010789" y="56146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38759E-4339-453B-84D1-D8016FC7DA25}">
      <dsp:nvSpPr>
        <dsp:cNvPr id="0" name=""/>
        <dsp:cNvSpPr/>
      </dsp:nvSpPr>
      <dsp:spPr>
        <a:xfrm>
          <a:off x="3321149" y="3879936"/>
          <a:ext cx="644601" cy="12581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1606"/>
              </a:lnTo>
              <a:lnTo>
                <a:pt x="644601" y="1171606"/>
              </a:lnTo>
              <a:lnTo>
                <a:pt x="644601" y="125812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1F6EFF-1C85-4818-AAC6-2A093EA52E04}">
      <dsp:nvSpPr>
        <dsp:cNvPr id="0" name=""/>
        <dsp:cNvSpPr/>
      </dsp:nvSpPr>
      <dsp:spPr>
        <a:xfrm>
          <a:off x="2790996" y="3879936"/>
          <a:ext cx="530152" cy="1258121"/>
        </a:xfrm>
        <a:custGeom>
          <a:avLst/>
          <a:gdLst/>
          <a:ahLst/>
          <a:cxnLst/>
          <a:rect l="0" t="0" r="0" b="0"/>
          <a:pathLst>
            <a:path>
              <a:moveTo>
                <a:pt x="530152" y="0"/>
              </a:moveTo>
              <a:lnTo>
                <a:pt x="530152" y="1171606"/>
              </a:lnTo>
              <a:lnTo>
                <a:pt x="0" y="1171606"/>
              </a:lnTo>
              <a:lnTo>
                <a:pt x="0" y="125812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842D5C-F3C1-444E-AE85-A3279877E599}">
      <dsp:nvSpPr>
        <dsp:cNvPr id="0" name=""/>
        <dsp:cNvSpPr/>
      </dsp:nvSpPr>
      <dsp:spPr>
        <a:xfrm>
          <a:off x="2086150" y="1971880"/>
          <a:ext cx="1234999" cy="13150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8519"/>
              </a:lnTo>
              <a:lnTo>
                <a:pt x="1234999" y="1228519"/>
              </a:lnTo>
              <a:lnTo>
                <a:pt x="1234999" y="131503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F3FC3A-B380-423D-8B4E-74509AE5555C}">
      <dsp:nvSpPr>
        <dsp:cNvPr id="0" name=""/>
        <dsp:cNvSpPr/>
      </dsp:nvSpPr>
      <dsp:spPr>
        <a:xfrm>
          <a:off x="1038302" y="3879936"/>
          <a:ext cx="570711" cy="2716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092"/>
              </a:lnTo>
              <a:lnTo>
                <a:pt x="570711" y="185092"/>
              </a:lnTo>
              <a:lnTo>
                <a:pt x="570711" y="27160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0E6591-EE45-448B-8FDE-20C376465B8C}">
      <dsp:nvSpPr>
        <dsp:cNvPr id="0" name=""/>
        <dsp:cNvSpPr/>
      </dsp:nvSpPr>
      <dsp:spPr>
        <a:xfrm>
          <a:off x="467591" y="3879936"/>
          <a:ext cx="570711" cy="271606"/>
        </a:xfrm>
        <a:custGeom>
          <a:avLst/>
          <a:gdLst/>
          <a:ahLst/>
          <a:cxnLst/>
          <a:rect l="0" t="0" r="0" b="0"/>
          <a:pathLst>
            <a:path>
              <a:moveTo>
                <a:pt x="570711" y="0"/>
              </a:moveTo>
              <a:lnTo>
                <a:pt x="570711" y="185092"/>
              </a:lnTo>
              <a:lnTo>
                <a:pt x="0" y="185092"/>
              </a:lnTo>
              <a:lnTo>
                <a:pt x="0" y="27160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808C1F-6DD0-4B37-9F9C-0196706D1839}">
      <dsp:nvSpPr>
        <dsp:cNvPr id="0" name=""/>
        <dsp:cNvSpPr/>
      </dsp:nvSpPr>
      <dsp:spPr>
        <a:xfrm>
          <a:off x="1038302" y="1971880"/>
          <a:ext cx="1047847" cy="1315033"/>
        </a:xfrm>
        <a:custGeom>
          <a:avLst/>
          <a:gdLst/>
          <a:ahLst/>
          <a:cxnLst/>
          <a:rect l="0" t="0" r="0" b="0"/>
          <a:pathLst>
            <a:path>
              <a:moveTo>
                <a:pt x="1047847" y="0"/>
              </a:moveTo>
              <a:lnTo>
                <a:pt x="1047847" y="1228519"/>
              </a:lnTo>
              <a:lnTo>
                <a:pt x="0" y="1228519"/>
              </a:lnTo>
              <a:lnTo>
                <a:pt x="0" y="131503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ED1D10-A9A5-42CE-B1F2-CD36F7A686BE}">
      <dsp:nvSpPr>
        <dsp:cNvPr id="0" name=""/>
        <dsp:cNvSpPr/>
      </dsp:nvSpPr>
      <dsp:spPr>
        <a:xfrm>
          <a:off x="2086150" y="817389"/>
          <a:ext cx="2061677" cy="561469"/>
        </a:xfrm>
        <a:custGeom>
          <a:avLst/>
          <a:gdLst/>
          <a:ahLst/>
          <a:cxnLst/>
          <a:rect l="0" t="0" r="0" b="0"/>
          <a:pathLst>
            <a:path>
              <a:moveTo>
                <a:pt x="2061677" y="0"/>
              </a:moveTo>
              <a:lnTo>
                <a:pt x="2061677" y="474955"/>
              </a:lnTo>
              <a:lnTo>
                <a:pt x="0" y="474955"/>
              </a:lnTo>
              <a:lnTo>
                <a:pt x="0" y="56146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0A2256-3198-4D03-A42A-373A4902D8DE}">
      <dsp:nvSpPr>
        <dsp:cNvPr id="0" name=""/>
        <dsp:cNvSpPr/>
      </dsp:nvSpPr>
      <dsp:spPr>
        <a:xfrm>
          <a:off x="3680881" y="224368"/>
          <a:ext cx="933891" cy="5930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2493F8-8A54-4FCC-8B94-F70D7FB10E51}">
      <dsp:nvSpPr>
        <dsp:cNvPr id="0" name=""/>
        <dsp:cNvSpPr/>
      </dsp:nvSpPr>
      <dsp:spPr>
        <a:xfrm>
          <a:off x="3784647" y="322945"/>
          <a:ext cx="933891" cy="5930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dirty="0" smtClean="0"/>
            <a:t>Primary Function</a:t>
          </a:r>
          <a:endParaRPr lang="en-IN" sz="1500" kern="1200" dirty="0"/>
        </a:p>
      </dsp:txBody>
      <dsp:txXfrm>
        <a:off x="3784647" y="322945"/>
        <a:ext cx="933891" cy="593021"/>
      </dsp:txXfrm>
    </dsp:sp>
    <dsp:sp modelId="{757BC28E-0ACB-4062-B01E-7961B1332A09}">
      <dsp:nvSpPr>
        <dsp:cNvPr id="0" name=""/>
        <dsp:cNvSpPr/>
      </dsp:nvSpPr>
      <dsp:spPr>
        <a:xfrm>
          <a:off x="1619204" y="1378859"/>
          <a:ext cx="933891" cy="59302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794D83-5EA9-4FA6-864E-5682A311AC58}">
      <dsp:nvSpPr>
        <dsp:cNvPr id="0" name=""/>
        <dsp:cNvSpPr/>
      </dsp:nvSpPr>
      <dsp:spPr>
        <a:xfrm>
          <a:off x="1722970" y="1477437"/>
          <a:ext cx="933891" cy="5930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dirty="0" smtClean="0"/>
            <a:t>Receiving Deposits</a:t>
          </a:r>
          <a:endParaRPr lang="en-IN" sz="1500" kern="1200" dirty="0"/>
        </a:p>
      </dsp:txBody>
      <dsp:txXfrm>
        <a:off x="1722970" y="1477437"/>
        <a:ext cx="933891" cy="593021"/>
      </dsp:txXfrm>
    </dsp:sp>
    <dsp:sp modelId="{3D9E912E-E65B-4DC0-AF45-A8E16189465E}">
      <dsp:nvSpPr>
        <dsp:cNvPr id="0" name=""/>
        <dsp:cNvSpPr/>
      </dsp:nvSpPr>
      <dsp:spPr>
        <a:xfrm>
          <a:off x="571356" y="3286914"/>
          <a:ext cx="933891" cy="5930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6D356E-C95A-4A35-8397-12C12E67BEC5}">
      <dsp:nvSpPr>
        <dsp:cNvPr id="0" name=""/>
        <dsp:cNvSpPr/>
      </dsp:nvSpPr>
      <dsp:spPr>
        <a:xfrm>
          <a:off x="675122" y="3385492"/>
          <a:ext cx="933891" cy="5930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dirty="0" smtClean="0"/>
            <a:t>Time Deposits</a:t>
          </a:r>
          <a:endParaRPr lang="en-IN" sz="1500" kern="1200" dirty="0"/>
        </a:p>
      </dsp:txBody>
      <dsp:txXfrm>
        <a:off x="675122" y="3385492"/>
        <a:ext cx="933891" cy="593021"/>
      </dsp:txXfrm>
    </dsp:sp>
    <dsp:sp modelId="{187738F2-F40B-4BF4-BCA7-0327C1A14EF9}">
      <dsp:nvSpPr>
        <dsp:cNvPr id="0" name=""/>
        <dsp:cNvSpPr/>
      </dsp:nvSpPr>
      <dsp:spPr>
        <a:xfrm>
          <a:off x="645" y="4151542"/>
          <a:ext cx="933891" cy="59302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8AC8E4-F44D-466F-AA87-BAE39CB262DB}">
      <dsp:nvSpPr>
        <dsp:cNvPr id="0" name=""/>
        <dsp:cNvSpPr/>
      </dsp:nvSpPr>
      <dsp:spPr>
        <a:xfrm>
          <a:off x="104411" y="4250120"/>
          <a:ext cx="933891" cy="5930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dirty="0" smtClean="0"/>
            <a:t>Fixed Deposits</a:t>
          </a:r>
          <a:endParaRPr lang="en-IN" sz="1500" kern="1200" dirty="0"/>
        </a:p>
      </dsp:txBody>
      <dsp:txXfrm>
        <a:off x="104411" y="4250120"/>
        <a:ext cx="933891" cy="593021"/>
      </dsp:txXfrm>
    </dsp:sp>
    <dsp:sp modelId="{763CEEA4-47B1-458A-8A17-F7A44CA3F76D}">
      <dsp:nvSpPr>
        <dsp:cNvPr id="0" name=""/>
        <dsp:cNvSpPr/>
      </dsp:nvSpPr>
      <dsp:spPr>
        <a:xfrm>
          <a:off x="1142068" y="4151542"/>
          <a:ext cx="933891" cy="59302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652547-8CED-4D52-8D42-924222823A2F}">
      <dsp:nvSpPr>
        <dsp:cNvPr id="0" name=""/>
        <dsp:cNvSpPr/>
      </dsp:nvSpPr>
      <dsp:spPr>
        <a:xfrm>
          <a:off x="1245834" y="4250120"/>
          <a:ext cx="933891" cy="5930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dirty="0" smtClean="0"/>
            <a:t>Recurring Deposits</a:t>
          </a:r>
          <a:endParaRPr lang="en-IN" sz="1500" kern="1200" dirty="0"/>
        </a:p>
      </dsp:txBody>
      <dsp:txXfrm>
        <a:off x="1245834" y="4250120"/>
        <a:ext cx="933891" cy="593021"/>
      </dsp:txXfrm>
    </dsp:sp>
    <dsp:sp modelId="{156937B1-A70B-4125-9E83-66DC69A4EDDE}">
      <dsp:nvSpPr>
        <dsp:cNvPr id="0" name=""/>
        <dsp:cNvSpPr/>
      </dsp:nvSpPr>
      <dsp:spPr>
        <a:xfrm>
          <a:off x="2854203" y="3286914"/>
          <a:ext cx="933891" cy="5930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AB8169-8AED-4AA0-854C-C9C600D70286}">
      <dsp:nvSpPr>
        <dsp:cNvPr id="0" name=""/>
        <dsp:cNvSpPr/>
      </dsp:nvSpPr>
      <dsp:spPr>
        <a:xfrm>
          <a:off x="2957969" y="3385492"/>
          <a:ext cx="933891" cy="5930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dirty="0" smtClean="0"/>
            <a:t>Demand Deposits</a:t>
          </a:r>
          <a:endParaRPr lang="en-IN" sz="1500" kern="1200" dirty="0"/>
        </a:p>
      </dsp:txBody>
      <dsp:txXfrm>
        <a:off x="2957969" y="3385492"/>
        <a:ext cx="933891" cy="593021"/>
      </dsp:txXfrm>
    </dsp:sp>
    <dsp:sp modelId="{5D63064A-7E1B-4605-B831-D193E07D8D37}">
      <dsp:nvSpPr>
        <dsp:cNvPr id="0" name=""/>
        <dsp:cNvSpPr/>
      </dsp:nvSpPr>
      <dsp:spPr>
        <a:xfrm>
          <a:off x="2324050" y="5138057"/>
          <a:ext cx="933891" cy="59302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0A28D1-4F64-4FA5-AC79-9C61625D170F}">
      <dsp:nvSpPr>
        <dsp:cNvPr id="0" name=""/>
        <dsp:cNvSpPr/>
      </dsp:nvSpPr>
      <dsp:spPr>
        <a:xfrm>
          <a:off x="2427816" y="5236635"/>
          <a:ext cx="933891" cy="5930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dirty="0" smtClean="0"/>
            <a:t>Savings a/c</a:t>
          </a:r>
          <a:endParaRPr lang="en-IN" sz="1500" kern="1200" dirty="0"/>
        </a:p>
      </dsp:txBody>
      <dsp:txXfrm>
        <a:off x="2427816" y="5236635"/>
        <a:ext cx="933891" cy="593021"/>
      </dsp:txXfrm>
    </dsp:sp>
    <dsp:sp modelId="{E0707559-398E-483D-9211-BCF5AEA9655A}">
      <dsp:nvSpPr>
        <dsp:cNvPr id="0" name=""/>
        <dsp:cNvSpPr/>
      </dsp:nvSpPr>
      <dsp:spPr>
        <a:xfrm>
          <a:off x="3498804" y="5138057"/>
          <a:ext cx="933891" cy="59302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C226C7-C89B-4604-B314-595B1CE05A2C}">
      <dsp:nvSpPr>
        <dsp:cNvPr id="0" name=""/>
        <dsp:cNvSpPr/>
      </dsp:nvSpPr>
      <dsp:spPr>
        <a:xfrm>
          <a:off x="3602570" y="5236635"/>
          <a:ext cx="933891" cy="5930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dirty="0" smtClean="0"/>
            <a:t>Current a/c</a:t>
          </a:r>
          <a:endParaRPr lang="en-IN" sz="1500" kern="1200" dirty="0"/>
        </a:p>
      </dsp:txBody>
      <dsp:txXfrm>
        <a:off x="3602570" y="5236635"/>
        <a:ext cx="933891" cy="593021"/>
      </dsp:txXfrm>
    </dsp:sp>
    <dsp:sp modelId="{B83ABCD9-4EC9-4302-81CC-E2603BCD3DDF}">
      <dsp:nvSpPr>
        <dsp:cNvPr id="0" name=""/>
        <dsp:cNvSpPr/>
      </dsp:nvSpPr>
      <dsp:spPr>
        <a:xfrm>
          <a:off x="5691671" y="1378853"/>
          <a:ext cx="933891" cy="59302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4A851C-B7C1-403C-B7F3-ED9A93814088}">
      <dsp:nvSpPr>
        <dsp:cNvPr id="0" name=""/>
        <dsp:cNvSpPr/>
      </dsp:nvSpPr>
      <dsp:spPr>
        <a:xfrm>
          <a:off x="5795436" y="1477431"/>
          <a:ext cx="933891" cy="5930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dirty="0" smtClean="0"/>
            <a:t>Lending of Funds</a:t>
          </a:r>
          <a:endParaRPr lang="en-IN" sz="1500" kern="1200" dirty="0"/>
        </a:p>
      </dsp:txBody>
      <dsp:txXfrm>
        <a:off x="5795436" y="1477431"/>
        <a:ext cx="933891" cy="593021"/>
      </dsp:txXfrm>
    </dsp:sp>
    <dsp:sp modelId="{0117719E-6384-46FD-A66A-175E7C77A951}">
      <dsp:nvSpPr>
        <dsp:cNvPr id="0" name=""/>
        <dsp:cNvSpPr/>
      </dsp:nvSpPr>
      <dsp:spPr>
        <a:xfrm>
          <a:off x="3995627" y="3286914"/>
          <a:ext cx="933891" cy="5930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135707-C423-4D5D-B0BD-4DDFDD8299B4}">
      <dsp:nvSpPr>
        <dsp:cNvPr id="0" name=""/>
        <dsp:cNvSpPr/>
      </dsp:nvSpPr>
      <dsp:spPr>
        <a:xfrm>
          <a:off x="4099392" y="3385492"/>
          <a:ext cx="933891" cy="5930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dirty="0" smtClean="0"/>
            <a:t>Overdraft</a:t>
          </a:r>
          <a:endParaRPr lang="en-IN" sz="1500" kern="1200" dirty="0"/>
        </a:p>
      </dsp:txBody>
      <dsp:txXfrm>
        <a:off x="4099392" y="3385492"/>
        <a:ext cx="933891" cy="593021"/>
      </dsp:txXfrm>
    </dsp:sp>
    <dsp:sp modelId="{2FAC2BED-DC0D-4BF4-A919-F2A76C6D3D3A}">
      <dsp:nvSpPr>
        <dsp:cNvPr id="0" name=""/>
        <dsp:cNvSpPr/>
      </dsp:nvSpPr>
      <dsp:spPr>
        <a:xfrm>
          <a:off x="5137050" y="3286914"/>
          <a:ext cx="933891" cy="5930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8D799C-7907-459F-9762-449DB3FB4ACE}">
      <dsp:nvSpPr>
        <dsp:cNvPr id="0" name=""/>
        <dsp:cNvSpPr/>
      </dsp:nvSpPr>
      <dsp:spPr>
        <a:xfrm>
          <a:off x="5240816" y="3385492"/>
          <a:ext cx="933891" cy="5930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dirty="0" smtClean="0"/>
            <a:t>Cash Credits</a:t>
          </a:r>
          <a:endParaRPr lang="en-IN" sz="1500" kern="1200" dirty="0"/>
        </a:p>
      </dsp:txBody>
      <dsp:txXfrm>
        <a:off x="5240816" y="3385492"/>
        <a:ext cx="933891" cy="593021"/>
      </dsp:txXfrm>
    </dsp:sp>
    <dsp:sp modelId="{DCA14D19-D28A-4D99-89C1-BA5CDC6FD4E0}">
      <dsp:nvSpPr>
        <dsp:cNvPr id="0" name=""/>
        <dsp:cNvSpPr/>
      </dsp:nvSpPr>
      <dsp:spPr>
        <a:xfrm>
          <a:off x="6278473" y="3286914"/>
          <a:ext cx="933891" cy="5930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05474A-BD2F-4BF2-855B-A6C0104A9972}">
      <dsp:nvSpPr>
        <dsp:cNvPr id="0" name=""/>
        <dsp:cNvSpPr/>
      </dsp:nvSpPr>
      <dsp:spPr>
        <a:xfrm>
          <a:off x="6382239" y="3385492"/>
          <a:ext cx="933891" cy="5930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dirty="0" smtClean="0"/>
            <a:t>Loans &amp; Advances</a:t>
          </a:r>
          <a:endParaRPr lang="en-IN" sz="1500" kern="1200" dirty="0"/>
        </a:p>
      </dsp:txBody>
      <dsp:txXfrm>
        <a:off x="6382239" y="3385492"/>
        <a:ext cx="933891" cy="593021"/>
      </dsp:txXfrm>
    </dsp:sp>
    <dsp:sp modelId="{F3FF956E-6C63-46F7-8FE9-A04A2A6AAA49}">
      <dsp:nvSpPr>
        <dsp:cNvPr id="0" name=""/>
        <dsp:cNvSpPr/>
      </dsp:nvSpPr>
      <dsp:spPr>
        <a:xfrm>
          <a:off x="7419897" y="3286914"/>
          <a:ext cx="933891" cy="5930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4CFD20-55EA-47C3-A900-1B55AE24AE18}">
      <dsp:nvSpPr>
        <dsp:cNvPr id="0" name=""/>
        <dsp:cNvSpPr/>
      </dsp:nvSpPr>
      <dsp:spPr>
        <a:xfrm>
          <a:off x="7523662" y="3385492"/>
          <a:ext cx="933891" cy="5930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dirty="0" smtClean="0"/>
            <a:t>Disc. BOE</a:t>
          </a:r>
          <a:endParaRPr lang="en-IN" sz="1500" kern="1200" dirty="0"/>
        </a:p>
      </dsp:txBody>
      <dsp:txXfrm>
        <a:off x="7523662" y="3385492"/>
        <a:ext cx="933891" cy="593021"/>
      </dsp:txXfrm>
    </dsp:sp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7524B3-5127-4BCE-A296-1FDBB5EC66B5}">
      <dsp:nvSpPr>
        <dsp:cNvPr id="0" name=""/>
        <dsp:cNvSpPr/>
      </dsp:nvSpPr>
      <dsp:spPr>
        <a:xfrm>
          <a:off x="0" y="375851"/>
          <a:ext cx="6400800" cy="267856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b="1" kern="1200" dirty="0" smtClean="0">
              <a:solidFill>
                <a:schemeClr val="tx1"/>
              </a:solidFill>
            </a:rPr>
            <a:t>Overdraft</a:t>
          </a:r>
        </a:p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1. An arrangement between a banker &amp; customer.</a:t>
          </a:r>
        </a:p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2. Allow to withdraw over &amp; above credit balance in  current account.</a:t>
          </a:r>
        </a:p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3. Short term funds , repayable with interest.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0" y="375851"/>
        <a:ext cx="6400800" cy="2678568"/>
      </dsp:txXfrm>
    </dsp:sp>
    <dsp:sp modelId="{0DEB6B53-2900-4B87-BCAD-4DB908027F08}">
      <dsp:nvSpPr>
        <dsp:cNvPr id="0" name=""/>
        <dsp:cNvSpPr/>
      </dsp:nvSpPr>
      <dsp:spPr>
        <a:xfrm>
          <a:off x="0" y="3117780"/>
          <a:ext cx="6400800" cy="2678568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b="1" kern="1200" dirty="0" smtClean="0">
              <a:solidFill>
                <a:schemeClr val="tx1"/>
              </a:solidFill>
            </a:rPr>
            <a:t>Cash Credit</a:t>
          </a:r>
        </a:p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1. Short term cash loan to corporate.</a:t>
          </a:r>
        </a:p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2. Arrangement by which a banker allows customer to borrow money up to specified amount against security.</a:t>
          </a:r>
        </a:p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>
              <a:solidFill>
                <a:schemeClr val="tx1"/>
              </a:solidFill>
            </a:rPr>
            <a:t>3. Most common form of borrowings by corporate.</a:t>
          </a:r>
          <a:endParaRPr lang="en-IN" sz="2200" kern="1200" dirty="0">
            <a:solidFill>
              <a:schemeClr val="tx1"/>
            </a:solidFill>
          </a:endParaRPr>
        </a:p>
      </dsp:txBody>
      <dsp:txXfrm>
        <a:off x="0" y="3117780"/>
        <a:ext cx="6400800" cy="2678568"/>
      </dsp:txXfrm>
    </dsp:sp>
  </dsp:spTree>
</dsp:drawing>
</file>

<file path=ppt/diagrams/drawing2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7524B3-5127-4BCE-A296-1FDBB5EC66B5}">
      <dsp:nvSpPr>
        <dsp:cNvPr id="0" name=""/>
        <dsp:cNvSpPr/>
      </dsp:nvSpPr>
      <dsp:spPr>
        <a:xfrm>
          <a:off x="0" y="460"/>
          <a:ext cx="6629400" cy="308064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1" kern="1200" dirty="0" smtClean="0">
              <a:solidFill>
                <a:schemeClr val="tx1"/>
              </a:solidFill>
            </a:rPr>
            <a:t>Loan</a:t>
          </a: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0" kern="1200" dirty="0" smtClean="0">
              <a:solidFill>
                <a:schemeClr val="tx1"/>
              </a:solidFill>
            </a:rPr>
            <a:t>1. A contractual promise between the bank &amp; customer.</a:t>
          </a: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0" kern="1200" dirty="0" smtClean="0">
              <a:solidFill>
                <a:schemeClr val="tx1"/>
              </a:solidFill>
            </a:rPr>
            <a:t>2. Promise to return over a period of fixed tenure along with interest.</a:t>
          </a: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0" kern="1200" dirty="0" smtClean="0">
              <a:solidFill>
                <a:schemeClr val="tx1"/>
              </a:solidFill>
            </a:rPr>
            <a:t>3. Requires a guarantee/ security.</a:t>
          </a:r>
          <a:endParaRPr lang="en-IN" sz="2400" b="1" kern="1200" dirty="0" smtClean="0">
            <a:solidFill>
              <a:schemeClr val="tx1"/>
            </a:solidFill>
          </a:endParaRPr>
        </a:p>
      </dsp:txBody>
      <dsp:txXfrm>
        <a:off x="0" y="460"/>
        <a:ext cx="6629400" cy="3080647"/>
      </dsp:txXfrm>
    </dsp:sp>
    <dsp:sp modelId="{A97C2B9A-B4E2-488E-90D7-BC8F65841260}">
      <dsp:nvSpPr>
        <dsp:cNvPr id="0" name=""/>
        <dsp:cNvSpPr/>
      </dsp:nvSpPr>
      <dsp:spPr>
        <a:xfrm>
          <a:off x="0" y="3091092"/>
          <a:ext cx="6629400" cy="3080647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2400" b="1" kern="1200" dirty="0" smtClean="0">
            <a:solidFill>
              <a:schemeClr val="tx1"/>
            </a:solidFill>
          </a:endParaRP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1" kern="1200" dirty="0" smtClean="0">
              <a:solidFill>
                <a:schemeClr val="tx1"/>
              </a:solidFill>
            </a:rPr>
            <a:t>Discounting of Bills of Exchange</a:t>
          </a: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0" kern="1200" dirty="0" smtClean="0">
              <a:solidFill>
                <a:schemeClr val="tx1"/>
              </a:solidFill>
            </a:rPr>
            <a:t>1. Advance granted to customer by discounting BOE.</a:t>
          </a: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0" kern="1200" dirty="0" smtClean="0">
              <a:solidFill>
                <a:schemeClr val="tx1"/>
              </a:solidFill>
            </a:rPr>
            <a:t>2. Payment made after deducting interest / commission.</a:t>
          </a: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0" kern="1200" dirty="0" smtClean="0">
              <a:solidFill>
                <a:schemeClr val="tx1"/>
              </a:solidFill>
            </a:rPr>
            <a:t>3. Relay on Creditworthiness of the parties.</a:t>
          </a: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2400" b="0" kern="1200" dirty="0" smtClean="0">
            <a:solidFill>
              <a:schemeClr val="tx1"/>
            </a:solidFill>
          </a:endParaRP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1" kern="1200" dirty="0" smtClean="0">
              <a:solidFill>
                <a:schemeClr val="tx1"/>
              </a:solidFill>
            </a:rPr>
            <a:t> </a:t>
          </a:r>
        </a:p>
      </dsp:txBody>
      <dsp:txXfrm>
        <a:off x="0" y="3091092"/>
        <a:ext cx="6629400" cy="3080647"/>
      </dsp:txXfrm>
    </dsp:sp>
  </dsp:spTree>
</dsp:drawing>
</file>

<file path=ppt/diagrams/drawing2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D46FEA5-E2FD-4F7D-BD8B-2C254D9E0512}">
      <dsp:nvSpPr>
        <dsp:cNvPr id="0" name=""/>
        <dsp:cNvSpPr/>
      </dsp:nvSpPr>
      <dsp:spPr>
        <a:xfrm>
          <a:off x="0" y="3859"/>
          <a:ext cx="1092379" cy="54618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300" kern="1200" dirty="0" smtClean="0"/>
            <a:t>Agency Services</a:t>
          </a:r>
          <a:endParaRPr lang="en-IN" sz="1300" kern="1200" dirty="0"/>
        </a:p>
      </dsp:txBody>
      <dsp:txXfrm>
        <a:off x="0" y="3859"/>
        <a:ext cx="1092379" cy="546189"/>
      </dsp:txXfrm>
    </dsp:sp>
    <dsp:sp modelId="{8F663C5B-A989-4D2A-B987-6AE174A0040F}">
      <dsp:nvSpPr>
        <dsp:cNvPr id="0" name=""/>
        <dsp:cNvSpPr/>
      </dsp:nvSpPr>
      <dsp:spPr>
        <a:xfrm>
          <a:off x="109237" y="550049"/>
          <a:ext cx="1109962" cy="4850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5043"/>
              </a:lnTo>
              <a:lnTo>
                <a:pt x="1109962" y="48504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CEF882-35F3-4D98-9E2D-2C53E9D52A18}">
      <dsp:nvSpPr>
        <dsp:cNvPr id="0" name=""/>
        <dsp:cNvSpPr/>
      </dsp:nvSpPr>
      <dsp:spPr>
        <a:xfrm>
          <a:off x="1219200" y="761998"/>
          <a:ext cx="873903" cy="546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300" kern="1200" dirty="0" smtClean="0"/>
            <a:t>Payment Services</a:t>
          </a:r>
          <a:endParaRPr lang="en-IN" sz="1300" kern="1200" dirty="0"/>
        </a:p>
      </dsp:txBody>
      <dsp:txXfrm>
        <a:off x="1219200" y="761998"/>
        <a:ext cx="873903" cy="546189"/>
      </dsp:txXfrm>
    </dsp:sp>
    <dsp:sp modelId="{B19BCFBE-163D-4C75-A39D-304097FDE5D6}">
      <dsp:nvSpPr>
        <dsp:cNvPr id="0" name=""/>
        <dsp:cNvSpPr/>
      </dsp:nvSpPr>
      <dsp:spPr>
        <a:xfrm>
          <a:off x="109237" y="550049"/>
          <a:ext cx="1186166" cy="11708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0845"/>
              </a:lnTo>
              <a:lnTo>
                <a:pt x="1186166" y="117084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91DAF9-E3B0-43CF-BA49-10E39763F200}">
      <dsp:nvSpPr>
        <dsp:cNvPr id="0" name=""/>
        <dsp:cNvSpPr/>
      </dsp:nvSpPr>
      <dsp:spPr>
        <a:xfrm>
          <a:off x="1295404" y="1447800"/>
          <a:ext cx="873903" cy="546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250029"/>
              <a:satOff val="-1876"/>
              <a:lumOff val="-30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300" kern="1200" dirty="0" smtClean="0"/>
            <a:t>Fund Remittance </a:t>
          </a:r>
          <a:endParaRPr lang="en-IN" sz="1300" kern="1200" dirty="0"/>
        </a:p>
      </dsp:txBody>
      <dsp:txXfrm>
        <a:off x="1295404" y="1447800"/>
        <a:ext cx="873903" cy="546189"/>
      </dsp:txXfrm>
    </dsp:sp>
    <dsp:sp modelId="{FA4034C0-6D63-4AF3-80BE-3AFE0B9103D4}">
      <dsp:nvSpPr>
        <dsp:cNvPr id="0" name=""/>
        <dsp:cNvSpPr/>
      </dsp:nvSpPr>
      <dsp:spPr>
        <a:xfrm>
          <a:off x="109237" y="550049"/>
          <a:ext cx="1186166" cy="18566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6646"/>
              </a:lnTo>
              <a:lnTo>
                <a:pt x="1186166" y="185664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BD4C17-BE5F-47C6-9767-50F633E42CA2}">
      <dsp:nvSpPr>
        <dsp:cNvPr id="0" name=""/>
        <dsp:cNvSpPr/>
      </dsp:nvSpPr>
      <dsp:spPr>
        <a:xfrm>
          <a:off x="1295404" y="2133601"/>
          <a:ext cx="873903" cy="546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500059"/>
              <a:satOff val="-3751"/>
              <a:lumOff val="-61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300" kern="1200" dirty="0" smtClean="0"/>
            <a:t>Collection Services</a:t>
          </a:r>
          <a:endParaRPr lang="en-IN" sz="1300" kern="1200" dirty="0"/>
        </a:p>
      </dsp:txBody>
      <dsp:txXfrm>
        <a:off x="1295404" y="2133601"/>
        <a:ext cx="873903" cy="546189"/>
      </dsp:txXfrm>
    </dsp:sp>
    <dsp:sp modelId="{BBC064FA-E566-41D8-A060-8253620E294E}">
      <dsp:nvSpPr>
        <dsp:cNvPr id="0" name=""/>
        <dsp:cNvSpPr/>
      </dsp:nvSpPr>
      <dsp:spPr>
        <a:xfrm>
          <a:off x="3657599" y="76202"/>
          <a:ext cx="1092379" cy="546189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300" kern="1200" dirty="0" smtClean="0"/>
            <a:t>General Utility Services</a:t>
          </a:r>
          <a:endParaRPr lang="en-IN" sz="1300" kern="1200" dirty="0"/>
        </a:p>
      </dsp:txBody>
      <dsp:txXfrm>
        <a:off x="3657599" y="76202"/>
        <a:ext cx="1092379" cy="546189"/>
      </dsp:txXfrm>
    </dsp:sp>
    <dsp:sp modelId="{B9415ACD-B883-47C4-B2C1-A188FB7EA07F}">
      <dsp:nvSpPr>
        <dsp:cNvPr id="0" name=""/>
        <dsp:cNvSpPr/>
      </dsp:nvSpPr>
      <dsp:spPr>
        <a:xfrm>
          <a:off x="3766837" y="622392"/>
          <a:ext cx="817285" cy="337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7763"/>
              </a:lnTo>
              <a:lnTo>
                <a:pt x="817285" y="33776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604372-30BF-46F8-91D4-3AB92E65CEAC}">
      <dsp:nvSpPr>
        <dsp:cNvPr id="0" name=""/>
        <dsp:cNvSpPr/>
      </dsp:nvSpPr>
      <dsp:spPr>
        <a:xfrm>
          <a:off x="4584123" y="687061"/>
          <a:ext cx="873903" cy="546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3750088"/>
              <a:satOff val="-5627"/>
              <a:lumOff val="-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300" kern="1200" dirty="0" smtClean="0"/>
            <a:t>Safe Custody</a:t>
          </a:r>
          <a:endParaRPr lang="en-IN" sz="1300" kern="1200" dirty="0"/>
        </a:p>
      </dsp:txBody>
      <dsp:txXfrm>
        <a:off x="4584123" y="687061"/>
        <a:ext cx="873903" cy="546189"/>
      </dsp:txXfrm>
    </dsp:sp>
    <dsp:sp modelId="{CD93B828-D291-4079-AC91-EC6E62FD0207}">
      <dsp:nvSpPr>
        <dsp:cNvPr id="0" name=""/>
        <dsp:cNvSpPr/>
      </dsp:nvSpPr>
      <dsp:spPr>
        <a:xfrm>
          <a:off x="3766837" y="622392"/>
          <a:ext cx="817285" cy="1020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0501"/>
              </a:lnTo>
              <a:lnTo>
                <a:pt x="817285" y="102050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C0F509-0092-4259-ADA2-28D47074406A}">
      <dsp:nvSpPr>
        <dsp:cNvPr id="0" name=""/>
        <dsp:cNvSpPr/>
      </dsp:nvSpPr>
      <dsp:spPr>
        <a:xfrm>
          <a:off x="4584123" y="1369798"/>
          <a:ext cx="873903" cy="546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000117"/>
              <a:satOff val="-7502"/>
              <a:lumOff val="-12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300" kern="1200" dirty="0" smtClean="0"/>
            <a:t>Merchant Banking</a:t>
          </a:r>
          <a:endParaRPr lang="en-IN" sz="1300" kern="1200" dirty="0"/>
        </a:p>
      </dsp:txBody>
      <dsp:txXfrm>
        <a:off x="4584123" y="1369798"/>
        <a:ext cx="873903" cy="546189"/>
      </dsp:txXfrm>
    </dsp:sp>
    <dsp:sp modelId="{7D82FCC8-7EE8-4372-960B-BD9978B28BCB}">
      <dsp:nvSpPr>
        <dsp:cNvPr id="0" name=""/>
        <dsp:cNvSpPr/>
      </dsp:nvSpPr>
      <dsp:spPr>
        <a:xfrm>
          <a:off x="3766837" y="622392"/>
          <a:ext cx="817285" cy="17032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3238"/>
              </a:lnTo>
              <a:lnTo>
                <a:pt x="817285" y="170323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AD1BFF-E6E3-4445-90C9-013803EBDCF2}">
      <dsp:nvSpPr>
        <dsp:cNvPr id="0" name=""/>
        <dsp:cNvSpPr/>
      </dsp:nvSpPr>
      <dsp:spPr>
        <a:xfrm>
          <a:off x="4584123" y="2052536"/>
          <a:ext cx="873903" cy="546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6250147"/>
              <a:satOff val="-9378"/>
              <a:lumOff val="-15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300" kern="1200" dirty="0" smtClean="0"/>
            <a:t>Letter of Credit</a:t>
          </a:r>
          <a:endParaRPr lang="en-IN" sz="1300" kern="1200" dirty="0"/>
        </a:p>
      </dsp:txBody>
      <dsp:txXfrm>
        <a:off x="4584123" y="2052536"/>
        <a:ext cx="873903" cy="546189"/>
      </dsp:txXfrm>
    </dsp:sp>
    <dsp:sp modelId="{E765E024-D07D-473F-8BF2-DF0A448494FA}">
      <dsp:nvSpPr>
        <dsp:cNvPr id="0" name=""/>
        <dsp:cNvSpPr/>
      </dsp:nvSpPr>
      <dsp:spPr>
        <a:xfrm>
          <a:off x="3766837" y="622392"/>
          <a:ext cx="817285" cy="23859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5976"/>
              </a:lnTo>
              <a:lnTo>
                <a:pt x="817285" y="238597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1DC356-6780-4436-ADC5-1CF019D5AA5E}">
      <dsp:nvSpPr>
        <dsp:cNvPr id="0" name=""/>
        <dsp:cNvSpPr/>
      </dsp:nvSpPr>
      <dsp:spPr>
        <a:xfrm>
          <a:off x="4584123" y="2735273"/>
          <a:ext cx="873903" cy="546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7500176"/>
              <a:satOff val="-11253"/>
              <a:lumOff val="-18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300" kern="1200" dirty="0" err="1" smtClean="0"/>
            <a:t>Forex</a:t>
          </a:r>
          <a:endParaRPr lang="en-IN" sz="1300" kern="1200" dirty="0"/>
        </a:p>
      </dsp:txBody>
      <dsp:txXfrm>
        <a:off x="4584123" y="2735273"/>
        <a:ext cx="873903" cy="546189"/>
      </dsp:txXfrm>
    </dsp:sp>
    <dsp:sp modelId="{5071E236-E92A-4694-BDF2-C89B8CA731E9}">
      <dsp:nvSpPr>
        <dsp:cNvPr id="0" name=""/>
        <dsp:cNvSpPr/>
      </dsp:nvSpPr>
      <dsp:spPr>
        <a:xfrm>
          <a:off x="3766837" y="622392"/>
          <a:ext cx="817285" cy="30687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68713"/>
              </a:lnTo>
              <a:lnTo>
                <a:pt x="817285" y="306871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922AFB-A6B7-4895-B6E8-BB1CB4292A7D}">
      <dsp:nvSpPr>
        <dsp:cNvPr id="0" name=""/>
        <dsp:cNvSpPr/>
      </dsp:nvSpPr>
      <dsp:spPr>
        <a:xfrm>
          <a:off x="4584123" y="3418011"/>
          <a:ext cx="873903" cy="546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8750205"/>
              <a:satOff val="-13129"/>
              <a:lumOff val="-21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300" kern="1200" dirty="0" smtClean="0"/>
            <a:t>ATM </a:t>
          </a:r>
          <a:endParaRPr lang="en-IN" sz="1300" kern="1200" dirty="0"/>
        </a:p>
      </dsp:txBody>
      <dsp:txXfrm>
        <a:off x="4584123" y="3418011"/>
        <a:ext cx="873903" cy="546189"/>
      </dsp:txXfrm>
    </dsp:sp>
    <dsp:sp modelId="{DB0A6434-1672-4FA4-8F9B-0A9045B7420C}">
      <dsp:nvSpPr>
        <dsp:cNvPr id="0" name=""/>
        <dsp:cNvSpPr/>
      </dsp:nvSpPr>
      <dsp:spPr>
        <a:xfrm>
          <a:off x="3766837" y="622392"/>
          <a:ext cx="817285" cy="37514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51450"/>
              </a:lnTo>
              <a:lnTo>
                <a:pt x="817285" y="375145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3E4E35-FB2A-4B9B-A194-50F1F3EE10F9}">
      <dsp:nvSpPr>
        <dsp:cNvPr id="0" name=""/>
        <dsp:cNvSpPr/>
      </dsp:nvSpPr>
      <dsp:spPr>
        <a:xfrm>
          <a:off x="4584123" y="4100748"/>
          <a:ext cx="873903" cy="546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0000235"/>
              <a:satOff val="-15004"/>
              <a:lumOff val="-24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300" kern="1200" dirty="0" smtClean="0"/>
            <a:t>Plastic Cards</a:t>
          </a:r>
          <a:endParaRPr lang="en-IN" sz="1300" kern="1200" dirty="0"/>
        </a:p>
      </dsp:txBody>
      <dsp:txXfrm>
        <a:off x="4584123" y="4100748"/>
        <a:ext cx="873903" cy="546189"/>
      </dsp:txXfrm>
    </dsp:sp>
    <dsp:sp modelId="{FBBB1B3A-55A4-4396-8B1C-31B9E8BA1F60}">
      <dsp:nvSpPr>
        <dsp:cNvPr id="0" name=""/>
        <dsp:cNvSpPr/>
      </dsp:nvSpPr>
      <dsp:spPr>
        <a:xfrm>
          <a:off x="3766837" y="622392"/>
          <a:ext cx="817285" cy="4434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34188"/>
              </a:lnTo>
              <a:lnTo>
                <a:pt x="817285" y="443418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FA607F-332A-4741-8FD5-49FABD3824A8}">
      <dsp:nvSpPr>
        <dsp:cNvPr id="0" name=""/>
        <dsp:cNvSpPr/>
      </dsp:nvSpPr>
      <dsp:spPr>
        <a:xfrm>
          <a:off x="4584123" y="4783485"/>
          <a:ext cx="873903" cy="546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300" kern="1200" dirty="0" err="1" smtClean="0"/>
            <a:t>Ebanking</a:t>
          </a:r>
          <a:endParaRPr lang="en-IN" sz="1300" kern="1200" dirty="0"/>
        </a:p>
      </dsp:txBody>
      <dsp:txXfrm>
        <a:off x="4584123" y="4783485"/>
        <a:ext cx="873903" cy="546189"/>
      </dsp:txXfrm>
    </dsp:sp>
  </dsp:spTree>
</dsp:drawing>
</file>

<file path=ppt/diagrams/drawing2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6D979A-AA4B-4D24-9C55-2EADBFB48D35}">
      <dsp:nvSpPr>
        <dsp:cNvPr id="0" name=""/>
        <dsp:cNvSpPr/>
      </dsp:nvSpPr>
      <dsp:spPr>
        <a:xfrm rot="5400000">
          <a:off x="3645408" y="-195072"/>
          <a:ext cx="3901440" cy="526694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/>
            <a:t>Collection &amp; Payment of Cheques, Bills, Promissory notes.</a:t>
          </a:r>
          <a:endParaRPr lang="en-IN" sz="2600" kern="1200" dirty="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/>
            <a:t>Execution of standing orders.</a:t>
          </a:r>
          <a:endParaRPr lang="en-IN" sz="2600" kern="1200" dirty="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/>
            <a:t>Purchase &amp; Sale of Securities.</a:t>
          </a:r>
          <a:endParaRPr lang="en-IN" sz="2600" kern="1200" dirty="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/>
            <a:t>Acting as Executor, Administrator, Attorney &amp; Trustee.</a:t>
          </a:r>
          <a:endParaRPr lang="en-IN" sz="2600" kern="1200" dirty="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/>
            <a:t>Remittance of funds</a:t>
          </a:r>
          <a:endParaRPr lang="en-IN" sz="2600" kern="1200" dirty="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IN" sz="2600" kern="1200" dirty="0"/>
        </a:p>
      </dsp:txBody>
      <dsp:txXfrm rot="5400000">
        <a:off x="3645408" y="-195072"/>
        <a:ext cx="3901440" cy="5266944"/>
      </dsp:txXfrm>
    </dsp:sp>
    <dsp:sp modelId="{A7516076-22C0-436D-AC10-40C17D83427D}">
      <dsp:nvSpPr>
        <dsp:cNvPr id="0" name=""/>
        <dsp:cNvSpPr/>
      </dsp:nvSpPr>
      <dsp:spPr>
        <a:xfrm>
          <a:off x="0" y="0"/>
          <a:ext cx="2962656" cy="48768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85725" rIns="171450" bIns="85725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4500" kern="1200" dirty="0" smtClean="0"/>
            <a:t>The bank acts as an agent for customer.</a:t>
          </a:r>
          <a:endParaRPr lang="en-IN" sz="4500" kern="1200" dirty="0"/>
        </a:p>
      </dsp:txBody>
      <dsp:txXfrm>
        <a:off x="0" y="0"/>
        <a:ext cx="2962656" cy="4876800"/>
      </dsp:txXfrm>
    </dsp:sp>
  </dsp:spTree>
</dsp:drawing>
</file>

<file path=ppt/diagrams/drawing2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8473C1-72F2-42F9-AEA1-51959FDBBCE8}">
      <dsp:nvSpPr>
        <dsp:cNvPr id="0" name=""/>
        <dsp:cNvSpPr/>
      </dsp:nvSpPr>
      <dsp:spPr>
        <a:xfrm>
          <a:off x="3094" y="45024"/>
          <a:ext cx="1860500" cy="7231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b="1" kern="1200" dirty="0" smtClean="0">
              <a:solidFill>
                <a:schemeClr val="tx1"/>
              </a:solidFill>
            </a:rPr>
            <a:t>Safe Custody</a:t>
          </a:r>
          <a:endParaRPr lang="en-IN" sz="2000" b="1" kern="1200" dirty="0">
            <a:solidFill>
              <a:schemeClr val="tx1"/>
            </a:solidFill>
          </a:endParaRPr>
        </a:p>
      </dsp:txBody>
      <dsp:txXfrm>
        <a:off x="3094" y="45024"/>
        <a:ext cx="1860500" cy="723175"/>
      </dsp:txXfrm>
    </dsp:sp>
    <dsp:sp modelId="{44EED41A-12AF-4D06-B861-8E9A35A86382}">
      <dsp:nvSpPr>
        <dsp:cNvPr id="0" name=""/>
        <dsp:cNvSpPr/>
      </dsp:nvSpPr>
      <dsp:spPr>
        <a:xfrm>
          <a:off x="3094" y="768200"/>
          <a:ext cx="1860500" cy="322537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chemeClr val="tx1"/>
              </a:solidFill>
            </a:rPr>
            <a:t>Bank accepts various instruments for safe custody.</a:t>
          </a:r>
          <a:endParaRPr lang="en-IN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chemeClr val="tx1"/>
              </a:solidFill>
            </a:rPr>
            <a:t>Strong Rooms Services.</a:t>
          </a:r>
          <a:endParaRPr lang="en-IN" sz="2000" kern="1200" dirty="0">
            <a:solidFill>
              <a:schemeClr val="tx1"/>
            </a:solidFill>
          </a:endParaRPr>
        </a:p>
      </dsp:txBody>
      <dsp:txXfrm>
        <a:off x="3094" y="768200"/>
        <a:ext cx="1860500" cy="3225374"/>
      </dsp:txXfrm>
    </dsp:sp>
    <dsp:sp modelId="{1063CABE-9CEF-4FD9-901A-92573168D31F}">
      <dsp:nvSpPr>
        <dsp:cNvPr id="0" name=""/>
        <dsp:cNvSpPr/>
      </dsp:nvSpPr>
      <dsp:spPr>
        <a:xfrm>
          <a:off x="2124064" y="45024"/>
          <a:ext cx="1860500" cy="7231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b="1" kern="1200" dirty="0" smtClean="0">
              <a:solidFill>
                <a:schemeClr val="tx1"/>
              </a:solidFill>
            </a:rPr>
            <a:t>Merchant Banking</a:t>
          </a:r>
          <a:endParaRPr lang="en-IN" sz="2000" b="1" kern="1200" dirty="0">
            <a:solidFill>
              <a:schemeClr val="tx1"/>
            </a:solidFill>
          </a:endParaRPr>
        </a:p>
      </dsp:txBody>
      <dsp:txXfrm>
        <a:off x="2124064" y="45024"/>
        <a:ext cx="1860500" cy="723175"/>
      </dsp:txXfrm>
    </dsp:sp>
    <dsp:sp modelId="{9071357C-DAB9-47B5-A278-2FF99073DD27}">
      <dsp:nvSpPr>
        <dsp:cNvPr id="0" name=""/>
        <dsp:cNvSpPr/>
      </dsp:nvSpPr>
      <dsp:spPr>
        <a:xfrm>
          <a:off x="2124064" y="768200"/>
          <a:ext cx="1860500" cy="322537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chemeClr val="tx1"/>
              </a:solidFill>
            </a:rPr>
            <a:t>Offers Financial , Technical &amp; Managerial  Services</a:t>
          </a:r>
          <a:endParaRPr lang="en-IN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chemeClr val="tx1"/>
              </a:solidFill>
            </a:rPr>
            <a:t>Advisory Services</a:t>
          </a:r>
          <a:endParaRPr lang="en-IN" sz="2000" kern="1200" dirty="0">
            <a:solidFill>
              <a:schemeClr val="tx1"/>
            </a:solidFill>
          </a:endParaRPr>
        </a:p>
      </dsp:txBody>
      <dsp:txXfrm>
        <a:off x="2124064" y="768200"/>
        <a:ext cx="1860500" cy="3225374"/>
      </dsp:txXfrm>
    </dsp:sp>
    <dsp:sp modelId="{554A34D2-3EED-4535-B132-D6BCE9615FC5}">
      <dsp:nvSpPr>
        <dsp:cNvPr id="0" name=""/>
        <dsp:cNvSpPr/>
      </dsp:nvSpPr>
      <dsp:spPr>
        <a:xfrm>
          <a:off x="4245035" y="45024"/>
          <a:ext cx="1860500" cy="7231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b="1" kern="1200" dirty="0" smtClean="0">
              <a:solidFill>
                <a:schemeClr val="tx1"/>
              </a:solidFill>
            </a:rPr>
            <a:t>Letter of Credit</a:t>
          </a:r>
          <a:endParaRPr lang="en-IN" sz="2000" b="1" kern="1200" dirty="0">
            <a:solidFill>
              <a:schemeClr val="tx1"/>
            </a:solidFill>
          </a:endParaRPr>
        </a:p>
      </dsp:txBody>
      <dsp:txXfrm>
        <a:off x="4245035" y="45024"/>
        <a:ext cx="1860500" cy="723175"/>
      </dsp:txXfrm>
    </dsp:sp>
    <dsp:sp modelId="{C337871F-7861-4B5F-A849-9DB290F5AC0D}">
      <dsp:nvSpPr>
        <dsp:cNvPr id="0" name=""/>
        <dsp:cNvSpPr/>
      </dsp:nvSpPr>
      <dsp:spPr>
        <a:xfrm>
          <a:off x="4245035" y="768200"/>
          <a:ext cx="1860500" cy="322537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chemeClr val="tx1"/>
              </a:solidFill>
            </a:rPr>
            <a:t>Personal as well as commercial letter of credit.</a:t>
          </a:r>
          <a:endParaRPr lang="en-IN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chemeClr val="tx1"/>
              </a:solidFill>
            </a:rPr>
            <a:t>International Trade Services.</a:t>
          </a:r>
          <a:endParaRPr lang="en-IN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chemeClr val="tx1"/>
              </a:solidFill>
            </a:rPr>
            <a:t>Guarantee to Importer.</a:t>
          </a:r>
          <a:endParaRPr lang="en-IN" sz="2000" kern="1200" dirty="0">
            <a:solidFill>
              <a:schemeClr val="tx1"/>
            </a:solidFill>
          </a:endParaRPr>
        </a:p>
      </dsp:txBody>
      <dsp:txXfrm>
        <a:off x="4245035" y="768200"/>
        <a:ext cx="1860500" cy="3225374"/>
      </dsp:txXfrm>
    </dsp:sp>
    <dsp:sp modelId="{6C6179B7-4AEC-4F56-8905-9414CB6F73E1}">
      <dsp:nvSpPr>
        <dsp:cNvPr id="0" name=""/>
        <dsp:cNvSpPr/>
      </dsp:nvSpPr>
      <dsp:spPr>
        <a:xfrm>
          <a:off x="6366005" y="45024"/>
          <a:ext cx="1860500" cy="7231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b="1" kern="1200" dirty="0" smtClean="0">
              <a:solidFill>
                <a:schemeClr val="tx1"/>
              </a:solidFill>
            </a:rPr>
            <a:t>Foreign Exchange</a:t>
          </a:r>
          <a:endParaRPr lang="en-IN" sz="2000" b="1" kern="1200" dirty="0">
            <a:solidFill>
              <a:schemeClr val="tx1"/>
            </a:solidFill>
          </a:endParaRPr>
        </a:p>
      </dsp:txBody>
      <dsp:txXfrm>
        <a:off x="6366005" y="45024"/>
        <a:ext cx="1860500" cy="723175"/>
      </dsp:txXfrm>
    </dsp:sp>
    <dsp:sp modelId="{2FBFD3BF-BB46-4FEF-AE7B-567F21B4720B}">
      <dsp:nvSpPr>
        <dsp:cNvPr id="0" name=""/>
        <dsp:cNvSpPr/>
      </dsp:nvSpPr>
      <dsp:spPr>
        <a:xfrm>
          <a:off x="6366005" y="768200"/>
          <a:ext cx="1860500" cy="322537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chemeClr val="tx1"/>
              </a:solidFill>
            </a:rPr>
            <a:t>International Currency Service.</a:t>
          </a:r>
          <a:endParaRPr lang="en-IN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chemeClr val="tx1"/>
              </a:solidFill>
            </a:rPr>
            <a:t>Payment &amp; Collection Services.</a:t>
          </a:r>
          <a:endParaRPr lang="en-IN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chemeClr val="tx1"/>
              </a:solidFill>
            </a:rPr>
            <a:t>Cards, Cheques &amp; Remittance Services.</a:t>
          </a:r>
          <a:endParaRPr lang="en-IN" sz="2000" kern="1200" dirty="0">
            <a:solidFill>
              <a:schemeClr val="tx1"/>
            </a:solidFill>
          </a:endParaRPr>
        </a:p>
      </dsp:txBody>
      <dsp:txXfrm>
        <a:off x="6366005" y="768200"/>
        <a:ext cx="1860500" cy="3225374"/>
      </dsp:txXfrm>
    </dsp:sp>
  </dsp:spTree>
</dsp:drawing>
</file>

<file path=ppt/diagrams/drawing2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E57097-1E92-4A0C-AF41-7376DF75BD6D}">
      <dsp:nvSpPr>
        <dsp:cNvPr id="0" name=""/>
        <dsp:cNvSpPr/>
      </dsp:nvSpPr>
      <dsp:spPr>
        <a:xfrm>
          <a:off x="10599" y="0"/>
          <a:ext cx="2502561" cy="54664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1" kern="1200" dirty="0" smtClean="0">
              <a:solidFill>
                <a:schemeClr val="tx1"/>
              </a:solidFill>
            </a:rPr>
            <a:t>ATM</a:t>
          </a:r>
          <a:endParaRPr lang="en-IN" sz="2400" b="1" kern="1200" dirty="0">
            <a:solidFill>
              <a:schemeClr val="tx1"/>
            </a:solidFill>
          </a:endParaRPr>
        </a:p>
      </dsp:txBody>
      <dsp:txXfrm>
        <a:off x="10599" y="0"/>
        <a:ext cx="2502561" cy="546648"/>
      </dsp:txXfrm>
    </dsp:sp>
    <dsp:sp modelId="{8A60218D-1955-4D78-A96B-3B18D88440AA}">
      <dsp:nvSpPr>
        <dsp:cNvPr id="0" name=""/>
        <dsp:cNvSpPr/>
      </dsp:nvSpPr>
      <dsp:spPr>
        <a:xfrm>
          <a:off x="10599" y="546648"/>
          <a:ext cx="2502561" cy="4253951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 smtClean="0">
              <a:solidFill>
                <a:schemeClr val="tx1"/>
              </a:solidFill>
            </a:rPr>
            <a:t>Banking Service based on Telecommunication.</a:t>
          </a:r>
          <a:endParaRPr lang="en-IN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 smtClean="0">
              <a:solidFill>
                <a:schemeClr val="tx1"/>
              </a:solidFill>
            </a:rPr>
            <a:t>Withdrawal &amp; Deposit Services.</a:t>
          </a:r>
          <a:endParaRPr lang="en-IN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 smtClean="0">
              <a:solidFill>
                <a:schemeClr val="tx1"/>
              </a:solidFill>
            </a:rPr>
            <a:t>Add on services.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10599" y="546648"/>
        <a:ext cx="2502561" cy="4253951"/>
      </dsp:txXfrm>
    </dsp:sp>
    <dsp:sp modelId="{1E7A6D67-BC47-4D3B-918D-3014767D53EC}">
      <dsp:nvSpPr>
        <dsp:cNvPr id="0" name=""/>
        <dsp:cNvSpPr/>
      </dsp:nvSpPr>
      <dsp:spPr>
        <a:xfrm>
          <a:off x="2863519" y="0"/>
          <a:ext cx="2502561" cy="54664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1" kern="1200" dirty="0" smtClean="0">
              <a:solidFill>
                <a:schemeClr val="tx1"/>
              </a:solidFill>
            </a:rPr>
            <a:t>Plastic Cards</a:t>
          </a:r>
          <a:endParaRPr lang="en-IN" sz="2400" b="1" kern="1200" dirty="0">
            <a:solidFill>
              <a:schemeClr val="tx1"/>
            </a:solidFill>
          </a:endParaRPr>
        </a:p>
      </dsp:txBody>
      <dsp:txXfrm>
        <a:off x="2863519" y="0"/>
        <a:ext cx="2502561" cy="546648"/>
      </dsp:txXfrm>
    </dsp:sp>
    <dsp:sp modelId="{CFEA3613-F151-4183-B4F4-4E1A4D3E8957}">
      <dsp:nvSpPr>
        <dsp:cNvPr id="0" name=""/>
        <dsp:cNvSpPr/>
      </dsp:nvSpPr>
      <dsp:spPr>
        <a:xfrm>
          <a:off x="2863519" y="546648"/>
          <a:ext cx="2502561" cy="4253951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 smtClean="0">
              <a:solidFill>
                <a:schemeClr val="tx1"/>
              </a:solidFill>
            </a:rPr>
            <a:t>Debit Cards : Withdrawal from savings account based on credit available.</a:t>
          </a:r>
          <a:endParaRPr lang="en-IN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 smtClean="0">
              <a:solidFill>
                <a:schemeClr val="tx1"/>
              </a:solidFill>
            </a:rPr>
            <a:t>Credit Cards : Withdrawal based credit limit sanctioned by bank.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2863519" y="546648"/>
        <a:ext cx="2502561" cy="4253951"/>
      </dsp:txXfrm>
    </dsp:sp>
    <dsp:sp modelId="{775E8BA5-238C-4E92-9548-68A052D23089}">
      <dsp:nvSpPr>
        <dsp:cNvPr id="0" name=""/>
        <dsp:cNvSpPr/>
      </dsp:nvSpPr>
      <dsp:spPr>
        <a:xfrm>
          <a:off x="5716439" y="0"/>
          <a:ext cx="2502561" cy="54664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1" kern="1200" dirty="0" smtClean="0">
              <a:solidFill>
                <a:schemeClr val="tx1"/>
              </a:solidFill>
            </a:rPr>
            <a:t>E - Banking</a:t>
          </a:r>
          <a:endParaRPr lang="en-IN" sz="2400" b="1" kern="1200" dirty="0">
            <a:solidFill>
              <a:schemeClr val="tx1"/>
            </a:solidFill>
          </a:endParaRPr>
        </a:p>
      </dsp:txBody>
      <dsp:txXfrm>
        <a:off x="5716439" y="0"/>
        <a:ext cx="2502561" cy="546648"/>
      </dsp:txXfrm>
    </dsp:sp>
    <dsp:sp modelId="{239612A8-989B-477E-A262-07CC033BA98F}">
      <dsp:nvSpPr>
        <dsp:cNvPr id="0" name=""/>
        <dsp:cNvSpPr/>
      </dsp:nvSpPr>
      <dsp:spPr>
        <a:xfrm>
          <a:off x="5716439" y="546648"/>
          <a:ext cx="2502561" cy="4253951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 smtClean="0">
              <a:solidFill>
                <a:schemeClr val="tx1"/>
              </a:solidFill>
            </a:rPr>
            <a:t>Virtual Bank Services.</a:t>
          </a:r>
          <a:endParaRPr lang="en-IN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 smtClean="0">
              <a:solidFill>
                <a:schemeClr val="tx1"/>
              </a:solidFill>
            </a:rPr>
            <a:t>At convenience of Customer.</a:t>
          </a:r>
          <a:endParaRPr lang="en-IN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 smtClean="0">
              <a:solidFill>
                <a:schemeClr val="tx1"/>
              </a:solidFill>
            </a:rPr>
            <a:t>Various mode : </a:t>
          </a:r>
          <a:r>
            <a:rPr lang="en-IN" sz="2400" kern="1200" dirty="0" err="1" smtClean="0">
              <a:solidFill>
                <a:schemeClr val="tx1"/>
              </a:solidFill>
            </a:rPr>
            <a:t>Telebanking</a:t>
          </a:r>
          <a:r>
            <a:rPr lang="en-IN" sz="2400" kern="1200" dirty="0" smtClean="0">
              <a:solidFill>
                <a:schemeClr val="tx1"/>
              </a:solidFill>
            </a:rPr>
            <a:t>, </a:t>
          </a:r>
          <a:r>
            <a:rPr lang="en-IN" sz="2400" kern="1200" dirty="0" err="1" smtClean="0">
              <a:solidFill>
                <a:schemeClr val="tx1"/>
              </a:solidFill>
            </a:rPr>
            <a:t>Mobilebanking</a:t>
          </a:r>
          <a:r>
            <a:rPr lang="en-IN" sz="2400" kern="1200" dirty="0" smtClean="0">
              <a:solidFill>
                <a:schemeClr val="tx1"/>
              </a:solidFill>
            </a:rPr>
            <a:t>, </a:t>
          </a:r>
          <a:r>
            <a:rPr lang="en-IN" sz="2400" kern="1200" dirty="0" err="1" smtClean="0">
              <a:solidFill>
                <a:schemeClr val="tx1"/>
              </a:solidFill>
            </a:rPr>
            <a:t>Netbanking</a:t>
          </a:r>
          <a:r>
            <a:rPr lang="en-IN" sz="2400" kern="1200" dirty="0" smtClean="0">
              <a:solidFill>
                <a:schemeClr val="tx1"/>
              </a:solidFill>
            </a:rPr>
            <a:t> etc. 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5716439" y="546648"/>
        <a:ext cx="2502561" cy="4253951"/>
      </dsp:txXfrm>
    </dsp:sp>
  </dsp:spTree>
</dsp:drawing>
</file>

<file path=ppt/diagrams/drawing2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0C326B-F8AC-4C6E-AD39-18920A89781B}">
      <dsp:nvSpPr>
        <dsp:cNvPr id="0" name=""/>
        <dsp:cNvSpPr/>
      </dsp:nvSpPr>
      <dsp:spPr>
        <a:xfrm>
          <a:off x="0" y="69224"/>
          <a:ext cx="4343400" cy="623610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Lease Financing 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69224"/>
        <a:ext cx="4343400" cy="623610"/>
      </dsp:txXfrm>
    </dsp:sp>
    <dsp:sp modelId="{9A433309-1325-489B-A658-0A5AA7D7AD3C}">
      <dsp:nvSpPr>
        <dsp:cNvPr id="0" name=""/>
        <dsp:cNvSpPr/>
      </dsp:nvSpPr>
      <dsp:spPr>
        <a:xfrm>
          <a:off x="0" y="767715"/>
          <a:ext cx="4343400" cy="623610"/>
        </a:xfrm>
        <a:prstGeom prst="roundRect">
          <a:avLst/>
        </a:prstGeom>
        <a:solidFill>
          <a:schemeClr val="accent3">
            <a:shade val="50000"/>
            <a:hueOff val="76444"/>
            <a:satOff val="-1220"/>
            <a:lumOff val="11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Factoring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767715"/>
        <a:ext cx="4343400" cy="623610"/>
      </dsp:txXfrm>
    </dsp:sp>
    <dsp:sp modelId="{7A1BE22E-CB45-4CBB-AD41-84392BA25D10}">
      <dsp:nvSpPr>
        <dsp:cNvPr id="0" name=""/>
        <dsp:cNvSpPr/>
      </dsp:nvSpPr>
      <dsp:spPr>
        <a:xfrm>
          <a:off x="0" y="1466205"/>
          <a:ext cx="4343400" cy="623610"/>
        </a:xfrm>
        <a:prstGeom prst="roundRect">
          <a:avLst/>
        </a:prstGeom>
        <a:solidFill>
          <a:schemeClr val="accent3">
            <a:shade val="50000"/>
            <a:hueOff val="152889"/>
            <a:satOff val="-2439"/>
            <a:lumOff val="23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Housing Finance 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1466205"/>
        <a:ext cx="4343400" cy="623610"/>
      </dsp:txXfrm>
    </dsp:sp>
    <dsp:sp modelId="{A8C2CB1F-9EE1-4609-889F-EF0EA13185D9}">
      <dsp:nvSpPr>
        <dsp:cNvPr id="0" name=""/>
        <dsp:cNvSpPr/>
      </dsp:nvSpPr>
      <dsp:spPr>
        <a:xfrm>
          <a:off x="0" y="2164695"/>
          <a:ext cx="4343400" cy="623610"/>
        </a:xfrm>
        <a:prstGeom prst="roundRect">
          <a:avLst/>
        </a:prstGeom>
        <a:solidFill>
          <a:schemeClr val="accent3">
            <a:shade val="50000"/>
            <a:hueOff val="229333"/>
            <a:satOff val="-3659"/>
            <a:lumOff val="352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Underwriting of Securities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2164695"/>
        <a:ext cx="4343400" cy="623610"/>
      </dsp:txXfrm>
    </dsp:sp>
    <dsp:sp modelId="{ACCD9343-C07B-40A0-9A1C-F26DB6305E1F}">
      <dsp:nvSpPr>
        <dsp:cNvPr id="0" name=""/>
        <dsp:cNvSpPr/>
      </dsp:nvSpPr>
      <dsp:spPr>
        <a:xfrm>
          <a:off x="0" y="2863185"/>
          <a:ext cx="4343400" cy="623610"/>
        </a:xfrm>
        <a:prstGeom prst="roundRect">
          <a:avLst/>
        </a:prstGeom>
        <a:solidFill>
          <a:schemeClr val="accent3">
            <a:shade val="50000"/>
            <a:hueOff val="229333"/>
            <a:satOff val="-3659"/>
            <a:lumOff val="352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Gift  </a:t>
          </a:r>
          <a:r>
            <a:rPr lang="en-IN" sz="2600" kern="1200" smtClean="0">
              <a:solidFill>
                <a:schemeClr val="tx1"/>
              </a:solidFill>
            </a:rPr>
            <a:t>&amp; Travel Cheques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2863185"/>
        <a:ext cx="4343400" cy="623610"/>
      </dsp:txXfrm>
    </dsp:sp>
    <dsp:sp modelId="{01AEF24D-7BB6-41AA-82A2-6474DDDF2821}">
      <dsp:nvSpPr>
        <dsp:cNvPr id="0" name=""/>
        <dsp:cNvSpPr/>
      </dsp:nvSpPr>
      <dsp:spPr>
        <a:xfrm>
          <a:off x="0" y="3561675"/>
          <a:ext cx="4343400" cy="623610"/>
        </a:xfrm>
        <a:prstGeom prst="roundRect">
          <a:avLst/>
        </a:prstGeom>
        <a:solidFill>
          <a:schemeClr val="accent3">
            <a:shade val="50000"/>
            <a:hueOff val="152889"/>
            <a:satOff val="-2439"/>
            <a:lumOff val="23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DMAT Services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3561675"/>
        <a:ext cx="4343400" cy="623610"/>
      </dsp:txXfrm>
    </dsp:sp>
    <dsp:sp modelId="{C90BA8CC-0867-40A5-9D40-EB5B3046142E}">
      <dsp:nvSpPr>
        <dsp:cNvPr id="0" name=""/>
        <dsp:cNvSpPr/>
      </dsp:nvSpPr>
      <dsp:spPr>
        <a:xfrm>
          <a:off x="0" y="4260165"/>
          <a:ext cx="4343400" cy="623610"/>
        </a:xfrm>
        <a:prstGeom prst="roundRect">
          <a:avLst/>
        </a:prstGeom>
        <a:solidFill>
          <a:schemeClr val="accent3">
            <a:shade val="50000"/>
            <a:hueOff val="76444"/>
            <a:satOff val="-1220"/>
            <a:lumOff val="11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Insurance Products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4260165"/>
        <a:ext cx="4343400" cy="62361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4EE58B-EA28-4BB7-9D57-0439BB698E58}">
      <dsp:nvSpPr>
        <dsp:cNvPr id="0" name=""/>
        <dsp:cNvSpPr/>
      </dsp:nvSpPr>
      <dsp:spPr>
        <a:xfrm>
          <a:off x="0" y="464050"/>
          <a:ext cx="8229600" cy="260686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just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700" kern="1200" dirty="0" smtClean="0">
              <a:solidFill>
                <a:schemeClr val="tx1"/>
              </a:solidFill>
            </a:rPr>
            <a:t>Commercial banks make money by providing loans and earning interest income from those loans.</a:t>
          </a:r>
          <a:endParaRPr lang="en-IN" sz="3700" kern="1200" dirty="0">
            <a:solidFill>
              <a:schemeClr val="tx1"/>
            </a:solidFill>
          </a:endParaRPr>
        </a:p>
      </dsp:txBody>
      <dsp:txXfrm>
        <a:off x="0" y="464050"/>
        <a:ext cx="8229600" cy="2606869"/>
      </dsp:txXfrm>
    </dsp:sp>
    <dsp:sp modelId="{DC1E37AD-EA67-414F-9B05-2191B87A5AE2}">
      <dsp:nvSpPr>
        <dsp:cNvPr id="0" name=""/>
        <dsp:cNvSpPr/>
      </dsp:nvSpPr>
      <dsp:spPr>
        <a:xfrm>
          <a:off x="0" y="3177479"/>
          <a:ext cx="8229600" cy="2606869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just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700" kern="1200" dirty="0" smtClean="0">
              <a:solidFill>
                <a:schemeClr val="tx1"/>
              </a:solidFill>
            </a:rPr>
            <a:t>A growing number of commercial banks operate exclusively online, where all transactions with the commercial bank must be made electronically.</a:t>
          </a:r>
          <a:endParaRPr lang="en-IN" sz="3700" kern="1200" dirty="0">
            <a:solidFill>
              <a:schemeClr val="tx1"/>
            </a:solidFill>
          </a:endParaRPr>
        </a:p>
      </dsp:txBody>
      <dsp:txXfrm>
        <a:off x="0" y="3177479"/>
        <a:ext cx="8229600" cy="2606869"/>
      </dsp:txXfrm>
    </dsp:sp>
  </dsp:spTree>
</dsp:drawing>
</file>

<file path=ppt/diagrams/drawing3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BFD61CB-55BC-4271-BB86-BA2CB5BBD9A9}">
      <dsp:nvSpPr>
        <dsp:cNvPr id="0" name=""/>
        <dsp:cNvSpPr/>
      </dsp:nvSpPr>
      <dsp:spPr>
        <a:xfrm>
          <a:off x="0" y="142557"/>
          <a:ext cx="8229600" cy="117475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 smtClean="0">
              <a:solidFill>
                <a:schemeClr val="tx1"/>
              </a:solidFill>
            </a:rPr>
            <a:t>Retail banking provides financial services to individual people as opposed to large institutions.</a:t>
          </a:r>
          <a:endParaRPr lang="en-IN" sz="2100" kern="1200" dirty="0">
            <a:solidFill>
              <a:schemeClr val="tx1"/>
            </a:solidFill>
          </a:endParaRPr>
        </a:p>
      </dsp:txBody>
      <dsp:txXfrm>
        <a:off x="0" y="142557"/>
        <a:ext cx="8229600" cy="1174753"/>
      </dsp:txXfrm>
    </dsp:sp>
    <dsp:sp modelId="{A0AED4AC-B427-4AAE-8266-7F8F09350AC9}">
      <dsp:nvSpPr>
        <dsp:cNvPr id="0" name=""/>
        <dsp:cNvSpPr/>
      </dsp:nvSpPr>
      <dsp:spPr>
        <a:xfrm>
          <a:off x="0" y="1377790"/>
          <a:ext cx="8229600" cy="1174753"/>
        </a:xfrm>
        <a:prstGeom prst="roundRect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 smtClean="0">
              <a:solidFill>
                <a:schemeClr val="tx1"/>
              </a:solidFill>
            </a:rPr>
            <a:t>Services offered include savings and checking accounts, mortgages, personal loans, debit/credit cards, and certificates of deposit (CDs).</a:t>
          </a:r>
          <a:endParaRPr lang="en-IN" sz="2100" kern="1200" dirty="0">
            <a:solidFill>
              <a:schemeClr val="tx1"/>
            </a:solidFill>
          </a:endParaRPr>
        </a:p>
      </dsp:txBody>
      <dsp:txXfrm>
        <a:off x="0" y="1377790"/>
        <a:ext cx="8229600" cy="1174753"/>
      </dsp:txXfrm>
    </dsp:sp>
    <dsp:sp modelId="{FFF49D43-DA74-4B06-9233-54A7DE33CD33}">
      <dsp:nvSpPr>
        <dsp:cNvPr id="0" name=""/>
        <dsp:cNvSpPr/>
      </dsp:nvSpPr>
      <dsp:spPr>
        <a:xfrm>
          <a:off x="0" y="2613023"/>
          <a:ext cx="8229600" cy="1174753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 smtClean="0">
              <a:solidFill>
                <a:schemeClr val="tx1"/>
              </a:solidFill>
            </a:rPr>
            <a:t>Many financial services companies aim to be the one-stop-shop retail banking destination to their individual consumers.</a:t>
          </a:r>
          <a:endParaRPr lang="en-IN" sz="2100" kern="1200" dirty="0">
            <a:solidFill>
              <a:schemeClr val="tx1"/>
            </a:solidFill>
          </a:endParaRPr>
        </a:p>
      </dsp:txBody>
      <dsp:txXfrm>
        <a:off x="0" y="2613023"/>
        <a:ext cx="8229600" cy="1174753"/>
      </dsp:txXfrm>
    </dsp:sp>
    <dsp:sp modelId="{9CA29542-2E12-4D5E-BDC7-341C4F9FE818}">
      <dsp:nvSpPr>
        <dsp:cNvPr id="0" name=""/>
        <dsp:cNvSpPr/>
      </dsp:nvSpPr>
      <dsp:spPr>
        <a:xfrm>
          <a:off x="0" y="3848256"/>
          <a:ext cx="8229600" cy="1174753"/>
        </a:xfrm>
        <a:prstGeom prst="roundRect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 smtClean="0">
              <a:solidFill>
                <a:schemeClr val="tx1"/>
              </a:solidFill>
            </a:rPr>
            <a:t>Retail banks can be local community banks or the divisions of large commercial banks.</a:t>
          </a:r>
          <a:endParaRPr lang="en-IN" sz="2100" kern="1200" dirty="0">
            <a:solidFill>
              <a:schemeClr val="tx1"/>
            </a:solidFill>
          </a:endParaRPr>
        </a:p>
      </dsp:txBody>
      <dsp:txXfrm>
        <a:off x="0" y="3848256"/>
        <a:ext cx="8229600" cy="1174753"/>
      </dsp:txXfrm>
    </dsp:sp>
    <dsp:sp modelId="{1F28263A-3B32-4432-8975-CAFF68B9CD84}">
      <dsp:nvSpPr>
        <dsp:cNvPr id="0" name=""/>
        <dsp:cNvSpPr/>
      </dsp:nvSpPr>
      <dsp:spPr>
        <a:xfrm>
          <a:off x="0" y="5083489"/>
          <a:ext cx="8229600" cy="1174753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 smtClean="0">
              <a:solidFill>
                <a:schemeClr val="tx1"/>
              </a:solidFill>
            </a:rPr>
            <a:t>In the digital age, many  </a:t>
          </a:r>
          <a:r>
            <a:rPr lang="en-IN" sz="2100" kern="1200" dirty="0" err="1" smtClean="0">
              <a:solidFill>
                <a:schemeClr val="tx1"/>
              </a:solidFill>
            </a:rPr>
            <a:t>Fintech</a:t>
          </a:r>
          <a:r>
            <a:rPr lang="en-IN" sz="2100" kern="1200" dirty="0" smtClean="0">
              <a:solidFill>
                <a:schemeClr val="tx1"/>
              </a:solidFill>
            </a:rPr>
            <a:t> companies offer retail banking services purely through the Internet and mobile apps.</a:t>
          </a:r>
          <a:endParaRPr lang="en-IN" sz="2100" kern="1200" dirty="0">
            <a:solidFill>
              <a:schemeClr val="tx1"/>
            </a:solidFill>
          </a:endParaRPr>
        </a:p>
      </dsp:txBody>
      <dsp:txXfrm>
        <a:off x="0" y="5083489"/>
        <a:ext cx="8229600" cy="1174753"/>
      </dsp:txXfrm>
    </dsp:sp>
  </dsp:spTree>
</dsp:drawing>
</file>

<file path=ppt/diagrams/drawing3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20184B5-3A12-44E6-85AC-C7118D5ECE81}">
      <dsp:nvSpPr>
        <dsp:cNvPr id="0" name=""/>
        <dsp:cNvSpPr/>
      </dsp:nvSpPr>
      <dsp:spPr>
        <a:xfrm>
          <a:off x="152401" y="0"/>
          <a:ext cx="2990088" cy="93702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Multiple Products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152401" y="0"/>
        <a:ext cx="2990088" cy="937021"/>
      </dsp:txXfrm>
    </dsp:sp>
    <dsp:sp modelId="{C1FB4E69-EA04-4DF9-B537-9200D17EDAAE}">
      <dsp:nvSpPr>
        <dsp:cNvPr id="0" name=""/>
        <dsp:cNvSpPr/>
      </dsp:nvSpPr>
      <dsp:spPr>
        <a:xfrm>
          <a:off x="2667005" y="990598"/>
          <a:ext cx="2990088" cy="937021"/>
        </a:xfrm>
        <a:prstGeom prst="round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Multiple Delivery Channels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2667005" y="990598"/>
        <a:ext cx="2990088" cy="937021"/>
      </dsp:txXfrm>
    </dsp:sp>
    <dsp:sp modelId="{DC2E2A34-F54D-4B22-BCE6-FD1A695C8FB4}">
      <dsp:nvSpPr>
        <dsp:cNvPr id="0" name=""/>
        <dsp:cNvSpPr/>
      </dsp:nvSpPr>
      <dsp:spPr>
        <a:xfrm>
          <a:off x="5257797" y="1981198"/>
          <a:ext cx="2990088" cy="937021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Multiple Customer Groups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5257797" y="1981198"/>
        <a:ext cx="2990088" cy="937021"/>
      </dsp:txXfrm>
    </dsp:sp>
    <dsp:sp modelId="{15131731-8855-48DE-B459-8036BFCA44E8}">
      <dsp:nvSpPr>
        <dsp:cNvPr id="0" name=""/>
        <dsp:cNvSpPr/>
      </dsp:nvSpPr>
      <dsp:spPr>
        <a:xfrm>
          <a:off x="2667005" y="2955842"/>
          <a:ext cx="2990088" cy="937021"/>
        </a:xfrm>
        <a:prstGeom prst="round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Large Number of Small Customers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2667005" y="2955842"/>
        <a:ext cx="2990088" cy="937021"/>
      </dsp:txXfrm>
    </dsp:sp>
    <dsp:sp modelId="{ED8FB071-9D9B-4CBE-AEDD-D237792A23EF}">
      <dsp:nvSpPr>
        <dsp:cNvPr id="0" name=""/>
        <dsp:cNvSpPr/>
      </dsp:nvSpPr>
      <dsp:spPr>
        <a:xfrm>
          <a:off x="76214" y="3939778"/>
          <a:ext cx="2990088" cy="937021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Diverse &amp; Competitive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76214" y="3939778"/>
        <a:ext cx="2990088" cy="937021"/>
      </dsp:txXfrm>
    </dsp:sp>
  </dsp:spTree>
</dsp:drawing>
</file>

<file path=ppt/diagrams/drawing3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90591CF-F7F0-4AE8-99C1-17118B5D9134}">
      <dsp:nvSpPr>
        <dsp:cNvPr id="0" name=""/>
        <dsp:cNvSpPr/>
      </dsp:nvSpPr>
      <dsp:spPr>
        <a:xfrm>
          <a:off x="40" y="68024"/>
          <a:ext cx="3845569" cy="9792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400" kern="1200" smtClean="0">
              <a:solidFill>
                <a:schemeClr val="tx1"/>
              </a:solidFill>
            </a:rPr>
            <a:t>Importance</a:t>
          </a:r>
          <a:endParaRPr lang="en-IN" sz="3400" kern="1200" dirty="0">
            <a:solidFill>
              <a:schemeClr val="tx1"/>
            </a:solidFill>
          </a:endParaRPr>
        </a:p>
      </dsp:txBody>
      <dsp:txXfrm>
        <a:off x="40" y="68024"/>
        <a:ext cx="3845569" cy="979200"/>
      </dsp:txXfrm>
    </dsp:sp>
    <dsp:sp modelId="{B5037CFA-50CD-44DE-ABC5-26ABD0877853}">
      <dsp:nvSpPr>
        <dsp:cNvPr id="0" name=""/>
        <dsp:cNvSpPr/>
      </dsp:nvSpPr>
      <dsp:spPr>
        <a:xfrm>
          <a:off x="40" y="1047224"/>
          <a:ext cx="3845569" cy="513315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1356" tIns="181356" rIns="241808" bIns="272034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3400" kern="1200" dirty="0" smtClean="0">
              <a:solidFill>
                <a:schemeClr val="tx1"/>
              </a:solidFill>
            </a:rPr>
            <a:t>Reduction of Risk</a:t>
          </a:r>
          <a:endParaRPr lang="en-IN" sz="3400" kern="1200" dirty="0">
            <a:solidFill>
              <a:schemeClr val="tx1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3400" kern="1200" dirty="0" smtClean="0">
              <a:solidFill>
                <a:schemeClr val="tx1"/>
              </a:solidFill>
            </a:rPr>
            <a:t>Reduction of NPA</a:t>
          </a:r>
          <a:endParaRPr lang="en-IN" sz="3400" kern="1200" dirty="0">
            <a:solidFill>
              <a:schemeClr val="tx1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3400" kern="1200" dirty="0" smtClean="0">
              <a:solidFill>
                <a:schemeClr val="tx1"/>
              </a:solidFill>
            </a:rPr>
            <a:t>Consumer Oriented</a:t>
          </a:r>
          <a:endParaRPr lang="en-IN" sz="3400" kern="1200" dirty="0">
            <a:solidFill>
              <a:schemeClr val="tx1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3400" kern="1200" dirty="0" smtClean="0">
              <a:solidFill>
                <a:schemeClr val="tx1"/>
              </a:solidFill>
            </a:rPr>
            <a:t>Variety of Products</a:t>
          </a:r>
          <a:endParaRPr lang="en-IN" sz="3400" kern="1200" dirty="0">
            <a:solidFill>
              <a:schemeClr val="tx1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3400" kern="1200" dirty="0" smtClean="0">
              <a:solidFill>
                <a:schemeClr val="tx1"/>
              </a:solidFill>
            </a:rPr>
            <a:t>Better Returns</a:t>
          </a:r>
          <a:endParaRPr lang="en-IN" sz="3400" kern="1200" dirty="0">
            <a:solidFill>
              <a:schemeClr val="tx1"/>
            </a:solidFill>
          </a:endParaRPr>
        </a:p>
      </dsp:txBody>
      <dsp:txXfrm>
        <a:off x="40" y="1047224"/>
        <a:ext cx="3845569" cy="5133150"/>
      </dsp:txXfrm>
    </dsp:sp>
    <dsp:sp modelId="{D519773D-4965-4CCC-AAA3-1C1EE9AA1730}">
      <dsp:nvSpPr>
        <dsp:cNvPr id="0" name=""/>
        <dsp:cNvSpPr/>
      </dsp:nvSpPr>
      <dsp:spPr>
        <a:xfrm>
          <a:off x="4383989" y="68024"/>
          <a:ext cx="3845569" cy="979200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400" kern="1200" dirty="0" smtClean="0">
              <a:solidFill>
                <a:schemeClr val="tx1"/>
              </a:solidFill>
            </a:rPr>
            <a:t>Products offering</a:t>
          </a:r>
          <a:endParaRPr lang="en-IN" sz="3400" kern="1200" dirty="0">
            <a:solidFill>
              <a:schemeClr val="tx1"/>
            </a:solidFill>
          </a:endParaRPr>
        </a:p>
      </dsp:txBody>
      <dsp:txXfrm>
        <a:off x="4383989" y="68024"/>
        <a:ext cx="3845569" cy="979200"/>
      </dsp:txXfrm>
    </dsp:sp>
    <dsp:sp modelId="{992CE929-4A3D-4E4E-BF26-9BBB5BE5A7F4}">
      <dsp:nvSpPr>
        <dsp:cNvPr id="0" name=""/>
        <dsp:cNvSpPr/>
      </dsp:nvSpPr>
      <dsp:spPr>
        <a:xfrm>
          <a:off x="4383989" y="1047224"/>
          <a:ext cx="3845569" cy="5133150"/>
        </a:xfrm>
        <a:prstGeom prst="rect">
          <a:avLst/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1356" tIns="181356" rIns="241808" bIns="272034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3400" kern="1200" dirty="0" smtClean="0">
              <a:solidFill>
                <a:schemeClr val="tx1"/>
              </a:solidFill>
            </a:rPr>
            <a:t>Deposits</a:t>
          </a:r>
          <a:endParaRPr lang="en-IN" sz="3400" kern="1200" dirty="0">
            <a:solidFill>
              <a:schemeClr val="tx1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3400" kern="1200" dirty="0" smtClean="0">
              <a:solidFill>
                <a:schemeClr val="tx1"/>
              </a:solidFill>
            </a:rPr>
            <a:t>Loans</a:t>
          </a:r>
          <a:endParaRPr lang="en-IN" sz="3400" kern="1200" dirty="0">
            <a:solidFill>
              <a:schemeClr val="tx1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3400" kern="1200" dirty="0" smtClean="0">
              <a:solidFill>
                <a:schemeClr val="tx1"/>
              </a:solidFill>
            </a:rPr>
            <a:t>Non Financial Services</a:t>
          </a:r>
          <a:endParaRPr lang="en-IN" sz="3400" kern="1200" dirty="0">
            <a:solidFill>
              <a:schemeClr val="tx1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3400" kern="1200" dirty="0" smtClean="0">
              <a:solidFill>
                <a:schemeClr val="tx1"/>
              </a:solidFill>
            </a:rPr>
            <a:t>Utility Services</a:t>
          </a:r>
          <a:endParaRPr lang="en-IN" sz="3400" kern="1200" dirty="0">
            <a:solidFill>
              <a:schemeClr val="tx1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3400" kern="1200" dirty="0" smtClean="0">
              <a:solidFill>
                <a:schemeClr val="tx1"/>
              </a:solidFill>
            </a:rPr>
            <a:t>Technology Usage</a:t>
          </a:r>
          <a:endParaRPr lang="en-IN" sz="3400" kern="1200" dirty="0">
            <a:solidFill>
              <a:schemeClr val="tx1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3400" kern="1200" dirty="0" smtClean="0">
              <a:solidFill>
                <a:schemeClr val="tx1"/>
              </a:solidFill>
            </a:rPr>
            <a:t>Value Added Services</a:t>
          </a:r>
          <a:endParaRPr lang="en-IN" sz="3400" kern="1200" dirty="0">
            <a:solidFill>
              <a:schemeClr val="tx1"/>
            </a:solidFill>
          </a:endParaRPr>
        </a:p>
      </dsp:txBody>
      <dsp:txXfrm>
        <a:off x="4383989" y="1047224"/>
        <a:ext cx="3845569" cy="5133150"/>
      </dsp:txXfrm>
    </dsp:sp>
  </dsp:spTree>
</dsp:drawing>
</file>

<file path=ppt/diagrams/drawing3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020522-C34B-4122-A354-2A660004870F}">
      <dsp:nvSpPr>
        <dsp:cNvPr id="0" name=""/>
        <dsp:cNvSpPr/>
      </dsp:nvSpPr>
      <dsp:spPr>
        <a:xfrm>
          <a:off x="0" y="577"/>
          <a:ext cx="8229600" cy="207373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just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200" kern="1200" dirty="0" smtClean="0">
              <a:solidFill>
                <a:schemeClr val="tx1"/>
              </a:solidFill>
            </a:rPr>
            <a:t>Corporate banking is the tailor-made financial services that financial institutions offer to corporations in the context of corporate financing and raise capital.</a:t>
          </a:r>
          <a:endParaRPr lang="en-IN" sz="3200" kern="1200" dirty="0">
            <a:solidFill>
              <a:schemeClr val="tx1"/>
            </a:solidFill>
          </a:endParaRPr>
        </a:p>
      </dsp:txBody>
      <dsp:txXfrm>
        <a:off x="0" y="577"/>
        <a:ext cx="8229600" cy="2073733"/>
      </dsp:txXfrm>
    </dsp:sp>
    <dsp:sp modelId="{9E59F4C4-8C62-4C59-A23B-CB6CCC650A51}">
      <dsp:nvSpPr>
        <dsp:cNvPr id="0" name=""/>
        <dsp:cNvSpPr/>
      </dsp:nvSpPr>
      <dsp:spPr>
        <a:xfrm>
          <a:off x="0" y="2087333"/>
          <a:ext cx="8229600" cy="207373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just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200" kern="1200" dirty="0" smtClean="0">
              <a:solidFill>
                <a:schemeClr val="tx1"/>
              </a:solidFill>
            </a:rPr>
            <a:t>It is also referred as Wholesale Banking.</a:t>
          </a:r>
          <a:endParaRPr lang="en-IN" sz="3200" kern="1200" dirty="0">
            <a:solidFill>
              <a:schemeClr val="tx1"/>
            </a:solidFill>
          </a:endParaRPr>
        </a:p>
      </dsp:txBody>
      <dsp:txXfrm>
        <a:off x="0" y="2087333"/>
        <a:ext cx="8229600" cy="2073733"/>
      </dsp:txXfrm>
    </dsp:sp>
    <dsp:sp modelId="{762E3916-BB35-4AFF-9DD3-97E023610966}">
      <dsp:nvSpPr>
        <dsp:cNvPr id="0" name=""/>
        <dsp:cNvSpPr/>
      </dsp:nvSpPr>
      <dsp:spPr>
        <a:xfrm>
          <a:off x="0" y="4174088"/>
          <a:ext cx="8229600" cy="207373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just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200" kern="1200" dirty="0" smtClean="0">
              <a:solidFill>
                <a:schemeClr val="tx1"/>
              </a:solidFill>
            </a:rPr>
            <a:t>Normally supply capital for business ventures &amp; construction activities on a long term basis.</a:t>
          </a:r>
          <a:endParaRPr lang="en-IN" sz="3200" kern="1200" dirty="0">
            <a:solidFill>
              <a:schemeClr val="tx1"/>
            </a:solidFill>
          </a:endParaRPr>
        </a:p>
      </dsp:txBody>
      <dsp:txXfrm>
        <a:off x="0" y="4174088"/>
        <a:ext cx="8229600" cy="2073733"/>
      </dsp:txXfrm>
    </dsp:sp>
  </dsp:spTree>
</dsp:drawing>
</file>

<file path=ppt/diagrams/drawing3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D2C3EA-45CD-49DD-A5BE-79D49C59063E}">
      <dsp:nvSpPr>
        <dsp:cNvPr id="0" name=""/>
        <dsp:cNvSpPr/>
      </dsp:nvSpPr>
      <dsp:spPr>
        <a:xfrm>
          <a:off x="6781434" y="2478289"/>
          <a:ext cx="607725" cy="14454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8513"/>
              </a:lnTo>
              <a:lnTo>
                <a:pt x="607725" y="1318513"/>
              </a:lnTo>
              <a:lnTo>
                <a:pt x="607725" y="144548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8D341A-6ACA-484B-BBC5-034D9FECF626}">
      <dsp:nvSpPr>
        <dsp:cNvPr id="0" name=""/>
        <dsp:cNvSpPr/>
      </dsp:nvSpPr>
      <dsp:spPr>
        <a:xfrm>
          <a:off x="5713906" y="2478289"/>
          <a:ext cx="1067528" cy="1445489"/>
        </a:xfrm>
        <a:custGeom>
          <a:avLst/>
          <a:gdLst/>
          <a:ahLst/>
          <a:cxnLst/>
          <a:rect l="0" t="0" r="0" b="0"/>
          <a:pathLst>
            <a:path>
              <a:moveTo>
                <a:pt x="1067528" y="0"/>
              </a:moveTo>
              <a:lnTo>
                <a:pt x="1067528" y="1318513"/>
              </a:lnTo>
              <a:lnTo>
                <a:pt x="0" y="1318513"/>
              </a:lnTo>
              <a:lnTo>
                <a:pt x="0" y="144548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1281AF-B2EE-4DEE-9DDA-5A1345E6D54E}">
      <dsp:nvSpPr>
        <dsp:cNvPr id="0" name=""/>
        <dsp:cNvSpPr/>
      </dsp:nvSpPr>
      <dsp:spPr>
        <a:xfrm>
          <a:off x="4343028" y="954291"/>
          <a:ext cx="2438405" cy="6536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6650"/>
              </a:lnTo>
              <a:lnTo>
                <a:pt x="2438405" y="526650"/>
              </a:lnTo>
              <a:lnTo>
                <a:pt x="2438405" y="6536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8BDBFA-0A7A-424F-B04D-B03FF3C51ADF}">
      <dsp:nvSpPr>
        <dsp:cNvPr id="0" name=""/>
        <dsp:cNvSpPr/>
      </dsp:nvSpPr>
      <dsp:spPr>
        <a:xfrm>
          <a:off x="1523634" y="2478289"/>
          <a:ext cx="2362202" cy="5774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0449"/>
              </a:lnTo>
              <a:lnTo>
                <a:pt x="2362202" y="450449"/>
              </a:lnTo>
              <a:lnTo>
                <a:pt x="2362202" y="57742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A0A522-9197-4BB0-AB7C-5311EE911DE0}">
      <dsp:nvSpPr>
        <dsp:cNvPr id="0" name=""/>
        <dsp:cNvSpPr/>
      </dsp:nvSpPr>
      <dsp:spPr>
        <a:xfrm>
          <a:off x="1523634" y="2478289"/>
          <a:ext cx="762006" cy="5774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0449"/>
              </a:lnTo>
              <a:lnTo>
                <a:pt x="762006" y="450449"/>
              </a:lnTo>
              <a:lnTo>
                <a:pt x="762006" y="57742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355DD0-8A7A-4B93-B2BC-708F92F28CCF}">
      <dsp:nvSpPr>
        <dsp:cNvPr id="0" name=""/>
        <dsp:cNvSpPr/>
      </dsp:nvSpPr>
      <dsp:spPr>
        <a:xfrm>
          <a:off x="609235" y="2478289"/>
          <a:ext cx="914399" cy="577425"/>
        </a:xfrm>
        <a:custGeom>
          <a:avLst/>
          <a:gdLst/>
          <a:ahLst/>
          <a:cxnLst/>
          <a:rect l="0" t="0" r="0" b="0"/>
          <a:pathLst>
            <a:path>
              <a:moveTo>
                <a:pt x="914399" y="0"/>
              </a:moveTo>
              <a:lnTo>
                <a:pt x="914399" y="450449"/>
              </a:lnTo>
              <a:lnTo>
                <a:pt x="0" y="450449"/>
              </a:lnTo>
              <a:lnTo>
                <a:pt x="0" y="57742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C1CADA-D8C4-4FC1-9381-CA84EAA6715B}">
      <dsp:nvSpPr>
        <dsp:cNvPr id="0" name=""/>
        <dsp:cNvSpPr/>
      </dsp:nvSpPr>
      <dsp:spPr>
        <a:xfrm>
          <a:off x="1523634" y="954291"/>
          <a:ext cx="2819394" cy="653626"/>
        </a:xfrm>
        <a:custGeom>
          <a:avLst/>
          <a:gdLst/>
          <a:ahLst/>
          <a:cxnLst/>
          <a:rect l="0" t="0" r="0" b="0"/>
          <a:pathLst>
            <a:path>
              <a:moveTo>
                <a:pt x="2819394" y="0"/>
              </a:moveTo>
              <a:lnTo>
                <a:pt x="2819394" y="526650"/>
              </a:lnTo>
              <a:lnTo>
                <a:pt x="0" y="526650"/>
              </a:lnTo>
              <a:lnTo>
                <a:pt x="0" y="6536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3EFFE7-94E7-4EAB-9048-E7B2563DE985}">
      <dsp:nvSpPr>
        <dsp:cNvPr id="0" name=""/>
        <dsp:cNvSpPr/>
      </dsp:nvSpPr>
      <dsp:spPr>
        <a:xfrm>
          <a:off x="3657697" y="83921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966A0A-902C-423B-B8F3-059BB2D803B5}">
      <dsp:nvSpPr>
        <dsp:cNvPr id="0" name=""/>
        <dsp:cNvSpPr/>
      </dsp:nvSpPr>
      <dsp:spPr>
        <a:xfrm>
          <a:off x="3809993" y="228602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smtClean="0"/>
            <a:t>Corporate Banking Services</a:t>
          </a:r>
          <a:endParaRPr lang="en-IN" sz="1600" kern="1200" dirty="0"/>
        </a:p>
      </dsp:txBody>
      <dsp:txXfrm>
        <a:off x="3809993" y="228602"/>
        <a:ext cx="1370662" cy="870370"/>
      </dsp:txXfrm>
    </dsp:sp>
    <dsp:sp modelId="{E848664C-C278-41CB-AF66-B2925F9ABCB2}">
      <dsp:nvSpPr>
        <dsp:cNvPr id="0" name=""/>
        <dsp:cNvSpPr/>
      </dsp:nvSpPr>
      <dsp:spPr>
        <a:xfrm>
          <a:off x="838303" y="1607918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2A0A2E-6973-40CB-9BCD-44986558673E}">
      <dsp:nvSpPr>
        <dsp:cNvPr id="0" name=""/>
        <dsp:cNvSpPr/>
      </dsp:nvSpPr>
      <dsp:spPr>
        <a:xfrm>
          <a:off x="990598" y="1752599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smtClean="0"/>
            <a:t>Traditional Finance </a:t>
          </a:r>
          <a:endParaRPr lang="en-IN" sz="1600" kern="1200" dirty="0"/>
        </a:p>
      </dsp:txBody>
      <dsp:txXfrm>
        <a:off x="990598" y="1752599"/>
        <a:ext cx="1370662" cy="870370"/>
      </dsp:txXfrm>
    </dsp:sp>
    <dsp:sp modelId="{FF2542AB-8358-46BF-8937-6D4F6FF18E61}">
      <dsp:nvSpPr>
        <dsp:cNvPr id="0" name=""/>
        <dsp:cNvSpPr/>
      </dsp:nvSpPr>
      <dsp:spPr>
        <a:xfrm>
          <a:off x="-76096" y="3055714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5853D2-2B44-4A2F-ABE5-0D20ED356164}">
      <dsp:nvSpPr>
        <dsp:cNvPr id="0" name=""/>
        <dsp:cNvSpPr/>
      </dsp:nvSpPr>
      <dsp:spPr>
        <a:xfrm>
          <a:off x="76199" y="3200395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smtClean="0"/>
            <a:t>Term Loans</a:t>
          </a:r>
          <a:endParaRPr lang="en-IN" sz="1600" kern="1200" dirty="0"/>
        </a:p>
      </dsp:txBody>
      <dsp:txXfrm>
        <a:off x="76199" y="3200395"/>
        <a:ext cx="1370662" cy="870370"/>
      </dsp:txXfrm>
    </dsp:sp>
    <dsp:sp modelId="{A0749259-3710-47E6-906F-E4387B263C35}">
      <dsp:nvSpPr>
        <dsp:cNvPr id="0" name=""/>
        <dsp:cNvSpPr/>
      </dsp:nvSpPr>
      <dsp:spPr>
        <a:xfrm>
          <a:off x="1600309" y="3055714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A7DD3C-225A-4263-A1E1-87E03DEFA941}">
      <dsp:nvSpPr>
        <dsp:cNvPr id="0" name=""/>
        <dsp:cNvSpPr/>
      </dsp:nvSpPr>
      <dsp:spPr>
        <a:xfrm>
          <a:off x="1752605" y="3200395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smtClean="0"/>
            <a:t>Working Capital </a:t>
          </a:r>
          <a:endParaRPr lang="en-IN" sz="1600" kern="1200" dirty="0"/>
        </a:p>
      </dsp:txBody>
      <dsp:txXfrm>
        <a:off x="1752605" y="3200395"/>
        <a:ext cx="1370662" cy="870370"/>
      </dsp:txXfrm>
    </dsp:sp>
    <dsp:sp modelId="{812C3E3B-9E3A-4BE6-9351-D993206A4F09}">
      <dsp:nvSpPr>
        <dsp:cNvPr id="0" name=""/>
        <dsp:cNvSpPr/>
      </dsp:nvSpPr>
      <dsp:spPr>
        <a:xfrm>
          <a:off x="3200505" y="3055714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84ABA5-DE34-48C6-8679-1F3213FCB379}">
      <dsp:nvSpPr>
        <dsp:cNvPr id="0" name=""/>
        <dsp:cNvSpPr/>
      </dsp:nvSpPr>
      <dsp:spPr>
        <a:xfrm>
          <a:off x="3352801" y="3200395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smtClean="0"/>
            <a:t>Bank Guarantees </a:t>
          </a:r>
          <a:endParaRPr lang="en-IN" sz="1600" kern="1200" dirty="0"/>
        </a:p>
      </dsp:txBody>
      <dsp:txXfrm>
        <a:off x="3352801" y="3200395"/>
        <a:ext cx="1370662" cy="870370"/>
      </dsp:txXfrm>
    </dsp:sp>
    <dsp:sp modelId="{4DD36C8C-170B-4564-B4C1-CA4245A0D88A}">
      <dsp:nvSpPr>
        <dsp:cNvPr id="0" name=""/>
        <dsp:cNvSpPr/>
      </dsp:nvSpPr>
      <dsp:spPr>
        <a:xfrm>
          <a:off x="6096103" y="1607918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19938D-FE2A-44CD-80E9-E9E79F536CEF}">
      <dsp:nvSpPr>
        <dsp:cNvPr id="0" name=""/>
        <dsp:cNvSpPr/>
      </dsp:nvSpPr>
      <dsp:spPr>
        <a:xfrm>
          <a:off x="6248398" y="1752599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smtClean="0"/>
            <a:t>Modern Services</a:t>
          </a:r>
          <a:endParaRPr lang="en-IN" sz="1600" kern="1200" dirty="0"/>
        </a:p>
      </dsp:txBody>
      <dsp:txXfrm>
        <a:off x="6248398" y="1752599"/>
        <a:ext cx="1370662" cy="870370"/>
      </dsp:txXfrm>
    </dsp:sp>
    <dsp:sp modelId="{9C485E81-8C1A-40F3-B779-2D5D81FB6BC6}">
      <dsp:nvSpPr>
        <dsp:cNvPr id="0" name=""/>
        <dsp:cNvSpPr/>
      </dsp:nvSpPr>
      <dsp:spPr>
        <a:xfrm>
          <a:off x="5028574" y="3923779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B7DB3-B0DD-4B15-9BF1-06D347078A21}">
      <dsp:nvSpPr>
        <dsp:cNvPr id="0" name=""/>
        <dsp:cNvSpPr/>
      </dsp:nvSpPr>
      <dsp:spPr>
        <a:xfrm>
          <a:off x="5180870" y="4068460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smtClean="0"/>
            <a:t>Funding</a:t>
          </a:r>
          <a:endParaRPr lang="en-IN" sz="1600" kern="1200" dirty="0"/>
        </a:p>
      </dsp:txBody>
      <dsp:txXfrm>
        <a:off x="5180870" y="4068460"/>
        <a:ext cx="1370662" cy="870370"/>
      </dsp:txXfrm>
    </dsp:sp>
    <dsp:sp modelId="{18BB67C7-8375-485E-81BC-F67AC1FA598B}">
      <dsp:nvSpPr>
        <dsp:cNvPr id="0" name=""/>
        <dsp:cNvSpPr/>
      </dsp:nvSpPr>
      <dsp:spPr>
        <a:xfrm>
          <a:off x="6703828" y="3923779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410F70-AD47-4E93-BB14-745EF6F13062}">
      <dsp:nvSpPr>
        <dsp:cNvPr id="0" name=""/>
        <dsp:cNvSpPr/>
      </dsp:nvSpPr>
      <dsp:spPr>
        <a:xfrm>
          <a:off x="6856124" y="4068460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smtClean="0"/>
            <a:t>Non Funding</a:t>
          </a:r>
          <a:endParaRPr lang="en-IN" sz="1600" kern="1200" dirty="0"/>
        </a:p>
      </dsp:txBody>
      <dsp:txXfrm>
        <a:off x="6856124" y="4068460"/>
        <a:ext cx="1370662" cy="870370"/>
      </dsp:txXfrm>
    </dsp:sp>
  </dsp:spTree>
</dsp:drawing>
</file>

<file path=ppt/diagrams/drawing3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046397-5F54-4632-B123-81F74818E939}">
      <dsp:nvSpPr>
        <dsp:cNvPr id="0" name=""/>
        <dsp:cNvSpPr/>
      </dsp:nvSpPr>
      <dsp:spPr>
        <a:xfrm rot="16200000">
          <a:off x="-718720" y="720087"/>
          <a:ext cx="5105400" cy="3665225"/>
        </a:xfrm>
        <a:prstGeom prst="flowChartManualOperation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0" rIns="211082" bIns="0" numCol="1" spcCol="1270" anchor="t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300" b="1" kern="1200" dirty="0" smtClean="0">
              <a:solidFill>
                <a:schemeClr val="tx1"/>
              </a:solidFill>
            </a:rPr>
            <a:t>Funding Services</a:t>
          </a:r>
          <a:endParaRPr lang="en-IN" sz="3300" b="1" kern="1200" dirty="0">
            <a:solidFill>
              <a:schemeClr val="tx1"/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>
              <a:solidFill>
                <a:schemeClr val="tx1"/>
              </a:solidFill>
            </a:rPr>
            <a:t>Loan Syndication</a:t>
          </a:r>
          <a:endParaRPr lang="en-IN" sz="2600" kern="1200" dirty="0">
            <a:solidFill>
              <a:schemeClr val="tx1"/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>
              <a:solidFill>
                <a:schemeClr val="tx1"/>
              </a:solidFill>
            </a:rPr>
            <a:t>Project Finance</a:t>
          </a:r>
          <a:endParaRPr lang="en-IN" sz="2600" kern="1200" dirty="0">
            <a:solidFill>
              <a:schemeClr val="tx1"/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>
              <a:solidFill>
                <a:schemeClr val="tx1"/>
              </a:solidFill>
            </a:rPr>
            <a:t>Consortium Finance</a:t>
          </a:r>
          <a:endParaRPr lang="en-IN" sz="2600" kern="1200" dirty="0">
            <a:solidFill>
              <a:schemeClr val="tx1"/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>
              <a:solidFill>
                <a:schemeClr val="tx1"/>
              </a:solidFill>
            </a:rPr>
            <a:t>Loans, Overdrafts ,           Bill Discounting</a:t>
          </a:r>
          <a:endParaRPr lang="en-IN" sz="2600" kern="1200" dirty="0">
            <a:solidFill>
              <a:schemeClr val="tx1"/>
            </a:solidFill>
          </a:endParaRPr>
        </a:p>
      </dsp:txBody>
      <dsp:txXfrm rot="16200000">
        <a:off x="-718720" y="720087"/>
        <a:ext cx="5105400" cy="3665225"/>
      </dsp:txXfrm>
    </dsp:sp>
    <dsp:sp modelId="{898F3511-A2C2-4B81-92B4-705A30FA0CF6}">
      <dsp:nvSpPr>
        <dsp:cNvPr id="0" name=""/>
        <dsp:cNvSpPr/>
      </dsp:nvSpPr>
      <dsp:spPr>
        <a:xfrm rot="16200000">
          <a:off x="3553840" y="431006"/>
          <a:ext cx="5105400" cy="4243387"/>
        </a:xfrm>
        <a:prstGeom prst="flowChartManualOperation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0" rIns="211082" bIns="0" numCol="1" spcCol="1270" anchor="t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300" b="1" kern="1200" dirty="0" smtClean="0">
              <a:solidFill>
                <a:schemeClr val="tx1"/>
              </a:solidFill>
            </a:rPr>
            <a:t>Non Funding Services</a:t>
          </a:r>
          <a:endParaRPr lang="en-IN" sz="3300" b="1" kern="1200" dirty="0">
            <a:solidFill>
              <a:schemeClr val="tx1"/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>
              <a:solidFill>
                <a:schemeClr val="tx1"/>
              </a:solidFill>
            </a:rPr>
            <a:t>Letter of Credit</a:t>
          </a:r>
          <a:endParaRPr lang="en-IN" sz="2600" kern="1200" dirty="0">
            <a:solidFill>
              <a:schemeClr val="tx1"/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>
              <a:solidFill>
                <a:schemeClr val="tx1"/>
              </a:solidFill>
            </a:rPr>
            <a:t>Bank Guarantees </a:t>
          </a:r>
          <a:endParaRPr lang="en-IN" sz="2600" kern="1200" dirty="0">
            <a:solidFill>
              <a:schemeClr val="tx1"/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>
              <a:solidFill>
                <a:schemeClr val="tx1"/>
              </a:solidFill>
            </a:rPr>
            <a:t>Investments</a:t>
          </a:r>
          <a:endParaRPr lang="en-IN" sz="2600" kern="1200" dirty="0">
            <a:solidFill>
              <a:schemeClr val="tx1"/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>
              <a:solidFill>
                <a:schemeClr val="tx1"/>
              </a:solidFill>
            </a:rPr>
            <a:t>Risk Management</a:t>
          </a:r>
          <a:endParaRPr lang="en-IN" sz="2600" kern="1200" dirty="0">
            <a:solidFill>
              <a:schemeClr val="tx1"/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>
              <a:solidFill>
                <a:schemeClr val="tx1"/>
              </a:solidFill>
            </a:rPr>
            <a:t>Consultancy &amp;         Advisory Services</a:t>
          </a:r>
          <a:endParaRPr lang="en-IN" sz="2600" kern="1200" dirty="0">
            <a:solidFill>
              <a:schemeClr val="tx1"/>
            </a:solidFill>
          </a:endParaRPr>
        </a:p>
      </dsp:txBody>
      <dsp:txXfrm rot="16200000">
        <a:off x="3553840" y="431006"/>
        <a:ext cx="5105400" cy="4243387"/>
      </dsp:txXfrm>
    </dsp:sp>
  </dsp:spTree>
</dsp:drawing>
</file>

<file path=ppt/diagrams/drawing3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ABD920-7763-41E5-9095-9346E2105547}">
      <dsp:nvSpPr>
        <dsp:cNvPr id="0" name=""/>
        <dsp:cNvSpPr/>
      </dsp:nvSpPr>
      <dsp:spPr>
        <a:xfrm>
          <a:off x="3322756" y="1289899"/>
          <a:ext cx="1584087" cy="1584087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4F748EA-C34E-48F3-8223-FF0A853669C6}">
      <dsp:nvSpPr>
        <dsp:cNvPr id="0" name=""/>
        <dsp:cNvSpPr/>
      </dsp:nvSpPr>
      <dsp:spPr>
        <a:xfrm>
          <a:off x="3196029" y="0"/>
          <a:ext cx="1837540" cy="106360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 smtClean="0"/>
            <a:t>Credit</a:t>
          </a:r>
          <a:endParaRPr lang="en-IN" sz="2500" kern="1200" dirty="0"/>
        </a:p>
      </dsp:txBody>
      <dsp:txXfrm>
        <a:off x="3196029" y="0"/>
        <a:ext cx="1837540" cy="1063601"/>
      </dsp:txXfrm>
    </dsp:sp>
    <dsp:sp modelId="{6BAB6BA9-C514-4A5B-BD35-2CC485A1BE5F}">
      <dsp:nvSpPr>
        <dsp:cNvPr id="0" name=""/>
        <dsp:cNvSpPr/>
      </dsp:nvSpPr>
      <dsp:spPr>
        <a:xfrm>
          <a:off x="3925343" y="1727560"/>
          <a:ext cx="1584087" cy="1584087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0A67FBF-212D-484E-84E5-336527B121B7}">
      <dsp:nvSpPr>
        <dsp:cNvPr id="0" name=""/>
        <dsp:cNvSpPr/>
      </dsp:nvSpPr>
      <dsp:spPr>
        <a:xfrm>
          <a:off x="5635523" y="1403048"/>
          <a:ext cx="1647450" cy="115412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 smtClean="0"/>
            <a:t>Treasury services</a:t>
          </a:r>
          <a:endParaRPr lang="en-IN" sz="2500" kern="1200" dirty="0"/>
        </a:p>
      </dsp:txBody>
      <dsp:txXfrm>
        <a:off x="5635523" y="1403048"/>
        <a:ext cx="1647450" cy="1154120"/>
      </dsp:txXfrm>
    </dsp:sp>
    <dsp:sp modelId="{E0DCCF8F-59C6-444C-9C3C-B05403682133}">
      <dsp:nvSpPr>
        <dsp:cNvPr id="0" name=""/>
        <dsp:cNvSpPr/>
      </dsp:nvSpPr>
      <dsp:spPr>
        <a:xfrm>
          <a:off x="3695333" y="2436325"/>
          <a:ext cx="1584087" cy="1584087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0EFCBF1-B2E8-47A9-8160-A0C6A559AF81}">
      <dsp:nvSpPr>
        <dsp:cNvPr id="0" name=""/>
        <dsp:cNvSpPr/>
      </dsp:nvSpPr>
      <dsp:spPr>
        <a:xfrm>
          <a:off x="5382069" y="3371842"/>
          <a:ext cx="1647450" cy="115412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 smtClean="0"/>
            <a:t>Fixed asset requirement financing</a:t>
          </a:r>
          <a:endParaRPr lang="en-IN" sz="2500" kern="1200" dirty="0"/>
        </a:p>
      </dsp:txBody>
      <dsp:txXfrm>
        <a:off x="5382069" y="3371842"/>
        <a:ext cx="1647450" cy="1154120"/>
      </dsp:txXfrm>
    </dsp:sp>
    <dsp:sp modelId="{A9300C70-F15B-4C68-9744-E7ECE6377D90}">
      <dsp:nvSpPr>
        <dsp:cNvPr id="0" name=""/>
        <dsp:cNvSpPr/>
      </dsp:nvSpPr>
      <dsp:spPr>
        <a:xfrm>
          <a:off x="2950179" y="2436325"/>
          <a:ext cx="1584087" cy="1584087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3421A84-4C5A-4198-AB2F-E219DBE265D6}">
      <dsp:nvSpPr>
        <dsp:cNvPr id="0" name=""/>
        <dsp:cNvSpPr/>
      </dsp:nvSpPr>
      <dsp:spPr>
        <a:xfrm>
          <a:off x="1200079" y="3371842"/>
          <a:ext cx="1647450" cy="115412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 smtClean="0"/>
            <a:t>Employer services</a:t>
          </a:r>
          <a:endParaRPr lang="en-IN" sz="2500" kern="1200" dirty="0"/>
        </a:p>
      </dsp:txBody>
      <dsp:txXfrm>
        <a:off x="1200079" y="3371842"/>
        <a:ext cx="1647450" cy="1154120"/>
      </dsp:txXfrm>
    </dsp:sp>
    <dsp:sp modelId="{2BAD05E1-2E95-4E8D-B792-559B05F8CC14}">
      <dsp:nvSpPr>
        <dsp:cNvPr id="0" name=""/>
        <dsp:cNvSpPr/>
      </dsp:nvSpPr>
      <dsp:spPr>
        <a:xfrm>
          <a:off x="2720169" y="1727560"/>
          <a:ext cx="1584087" cy="1584087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D94618A-8BB5-42DC-8C1B-F8BF1CC71936}">
      <dsp:nvSpPr>
        <dsp:cNvPr id="0" name=""/>
        <dsp:cNvSpPr/>
      </dsp:nvSpPr>
      <dsp:spPr>
        <a:xfrm>
          <a:off x="946625" y="1403048"/>
          <a:ext cx="1647450" cy="115412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 smtClean="0"/>
            <a:t>Commercial services</a:t>
          </a:r>
          <a:endParaRPr lang="en-IN" sz="2500" kern="1200" dirty="0"/>
        </a:p>
      </dsp:txBody>
      <dsp:txXfrm>
        <a:off x="946625" y="1403048"/>
        <a:ext cx="1647450" cy="1154120"/>
      </dsp:txXfrm>
    </dsp:sp>
  </dsp:spTree>
</dsp:drawing>
</file>

<file path=ppt/diagrams/drawing3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E9FEC18-C88E-4B1A-B485-4E6930966CB6}">
      <dsp:nvSpPr>
        <dsp:cNvPr id="0" name=""/>
        <dsp:cNvSpPr/>
      </dsp:nvSpPr>
      <dsp:spPr>
        <a:xfrm rot="5400000">
          <a:off x="1238075" y="1029234"/>
          <a:ext cx="1605958" cy="193845"/>
        </a:xfrm>
        <a:prstGeom prst="rect">
          <a:avLst/>
        </a:prstGeom>
        <a:solidFill>
          <a:schemeClr val="accent6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D24455-0F66-4416-A408-31DF3D7E5C82}">
      <dsp:nvSpPr>
        <dsp:cNvPr id="0" name=""/>
        <dsp:cNvSpPr/>
      </dsp:nvSpPr>
      <dsp:spPr>
        <a:xfrm>
          <a:off x="1605575" y="1448"/>
          <a:ext cx="2153840" cy="1292304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Safe Accounting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1605575" y="1448"/>
        <a:ext cx="2153840" cy="1292304"/>
      </dsp:txXfrm>
    </dsp:sp>
    <dsp:sp modelId="{F7ADF6BA-0997-4159-A00D-D272E7A4DBD3}">
      <dsp:nvSpPr>
        <dsp:cNvPr id="0" name=""/>
        <dsp:cNvSpPr/>
      </dsp:nvSpPr>
      <dsp:spPr>
        <a:xfrm rot="5400000">
          <a:off x="1238075" y="2644614"/>
          <a:ext cx="1605958" cy="193845"/>
        </a:xfrm>
        <a:prstGeom prst="rect">
          <a:avLst/>
        </a:prstGeom>
        <a:solidFill>
          <a:schemeClr val="accent6">
            <a:shade val="90000"/>
            <a:hueOff val="-95434"/>
            <a:satOff val="1904"/>
            <a:lumOff val="517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65168D-8000-4655-A722-2C69A220E292}">
      <dsp:nvSpPr>
        <dsp:cNvPr id="0" name=""/>
        <dsp:cNvSpPr/>
      </dsp:nvSpPr>
      <dsp:spPr>
        <a:xfrm>
          <a:off x="1605575" y="1616829"/>
          <a:ext cx="2153840" cy="1292304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-76338"/>
            <a:satOff val="3402"/>
            <a:lumOff val="47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Professionalism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1605575" y="1616829"/>
        <a:ext cx="2153840" cy="1292304"/>
      </dsp:txXfrm>
    </dsp:sp>
    <dsp:sp modelId="{7ACD267F-8495-4190-8A2F-6D92C7A19E99}">
      <dsp:nvSpPr>
        <dsp:cNvPr id="0" name=""/>
        <dsp:cNvSpPr/>
      </dsp:nvSpPr>
      <dsp:spPr>
        <a:xfrm>
          <a:off x="2045765" y="3452304"/>
          <a:ext cx="2855186" cy="193845"/>
        </a:xfrm>
        <a:prstGeom prst="rect">
          <a:avLst/>
        </a:prstGeom>
        <a:solidFill>
          <a:schemeClr val="accent6">
            <a:shade val="90000"/>
            <a:hueOff val="-190867"/>
            <a:satOff val="3809"/>
            <a:lumOff val="1033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ADF094-F06E-4C5B-BC82-130D41AB334C}">
      <dsp:nvSpPr>
        <dsp:cNvPr id="0" name=""/>
        <dsp:cNvSpPr/>
      </dsp:nvSpPr>
      <dsp:spPr>
        <a:xfrm>
          <a:off x="1605575" y="3232209"/>
          <a:ext cx="2153840" cy="1292304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-152677"/>
            <a:satOff val="6804"/>
            <a:lumOff val="951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Managing Expansion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1605575" y="3232209"/>
        <a:ext cx="2153840" cy="1292304"/>
      </dsp:txXfrm>
    </dsp:sp>
    <dsp:sp modelId="{89977614-024D-4DE4-B694-CEE0ED84D13B}">
      <dsp:nvSpPr>
        <dsp:cNvPr id="0" name=""/>
        <dsp:cNvSpPr/>
      </dsp:nvSpPr>
      <dsp:spPr>
        <a:xfrm rot="16200000">
          <a:off x="4102683" y="2644614"/>
          <a:ext cx="1605958" cy="193845"/>
        </a:xfrm>
        <a:prstGeom prst="rect">
          <a:avLst/>
        </a:prstGeom>
        <a:solidFill>
          <a:schemeClr val="accent6">
            <a:shade val="90000"/>
            <a:hueOff val="-286301"/>
            <a:satOff val="5713"/>
            <a:lumOff val="1550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2FD000-76E4-4269-9CB3-1A46F93ACB30}">
      <dsp:nvSpPr>
        <dsp:cNvPr id="0" name=""/>
        <dsp:cNvSpPr/>
      </dsp:nvSpPr>
      <dsp:spPr>
        <a:xfrm>
          <a:off x="4470183" y="3232209"/>
          <a:ext cx="2153840" cy="1292304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-229015"/>
            <a:satOff val="10205"/>
            <a:lumOff val="1426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Loan Accessibility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4470183" y="3232209"/>
        <a:ext cx="2153840" cy="1292304"/>
      </dsp:txXfrm>
    </dsp:sp>
    <dsp:sp modelId="{714952F1-C49E-4D01-A727-F6D39DB56BCB}">
      <dsp:nvSpPr>
        <dsp:cNvPr id="0" name=""/>
        <dsp:cNvSpPr/>
      </dsp:nvSpPr>
      <dsp:spPr>
        <a:xfrm rot="16200000">
          <a:off x="4102683" y="1029234"/>
          <a:ext cx="1605958" cy="193845"/>
        </a:xfrm>
        <a:prstGeom prst="rect">
          <a:avLst/>
        </a:prstGeom>
        <a:solidFill>
          <a:schemeClr val="accent6">
            <a:shade val="90000"/>
            <a:hueOff val="-381735"/>
            <a:satOff val="7617"/>
            <a:lumOff val="2067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9F92DE-4E9B-4ECA-9B43-2C471885707E}">
      <dsp:nvSpPr>
        <dsp:cNvPr id="0" name=""/>
        <dsp:cNvSpPr/>
      </dsp:nvSpPr>
      <dsp:spPr>
        <a:xfrm>
          <a:off x="4470183" y="1616829"/>
          <a:ext cx="2153840" cy="1292304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-305354"/>
            <a:satOff val="13607"/>
            <a:lumOff val="1902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Tax Audit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4470183" y="1616829"/>
        <a:ext cx="2153840" cy="1292304"/>
      </dsp:txXfrm>
    </dsp:sp>
    <dsp:sp modelId="{30635583-6124-4B66-945C-3F0AA71A42B3}">
      <dsp:nvSpPr>
        <dsp:cNvPr id="0" name=""/>
        <dsp:cNvSpPr/>
      </dsp:nvSpPr>
      <dsp:spPr>
        <a:xfrm>
          <a:off x="4470183" y="1448"/>
          <a:ext cx="2153840" cy="1292304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-381692"/>
            <a:satOff val="17009"/>
            <a:lumOff val="237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Bills of Exchange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4470183" y="1448"/>
        <a:ext cx="2153840" cy="1292304"/>
      </dsp:txXfrm>
    </dsp:sp>
  </dsp:spTree>
</dsp:drawing>
</file>

<file path=ppt/diagrams/drawing3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49CC94-36A9-4DC6-9837-4DAF86BD629E}">
      <dsp:nvSpPr>
        <dsp:cNvPr id="0" name=""/>
        <dsp:cNvSpPr/>
      </dsp:nvSpPr>
      <dsp:spPr>
        <a:xfrm>
          <a:off x="0" y="1271"/>
          <a:ext cx="8229600" cy="117098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Regional Rural Banks (RRBs) are Indian Scheduled Commercial Banks (Government Banks) operating at regional level in different States of India.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1271"/>
        <a:ext cx="8229600" cy="1170982"/>
      </dsp:txXfrm>
    </dsp:sp>
    <dsp:sp modelId="{034CD3B5-8FAD-41EB-B186-89332BA11AB0}">
      <dsp:nvSpPr>
        <dsp:cNvPr id="0" name=""/>
        <dsp:cNvSpPr/>
      </dsp:nvSpPr>
      <dsp:spPr>
        <a:xfrm>
          <a:off x="0" y="1184896"/>
          <a:ext cx="8229600" cy="1170982"/>
        </a:xfrm>
        <a:prstGeom prst="round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They have been created with a view of serving primarily the rural areas of India with basic banking and financial services.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1184896"/>
        <a:ext cx="8229600" cy="1170982"/>
      </dsp:txXfrm>
    </dsp:sp>
    <dsp:sp modelId="{CF145F89-D43D-4794-8074-641BF92BC7D1}">
      <dsp:nvSpPr>
        <dsp:cNvPr id="0" name=""/>
        <dsp:cNvSpPr/>
      </dsp:nvSpPr>
      <dsp:spPr>
        <a:xfrm>
          <a:off x="0" y="2368521"/>
          <a:ext cx="8229600" cy="1170982"/>
        </a:xfrm>
        <a:prstGeom prst="round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RRBs may have branches set up for urban operations and their area of operation may include urban areas too.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2368521"/>
        <a:ext cx="8229600" cy="1170982"/>
      </dsp:txXfrm>
    </dsp:sp>
    <dsp:sp modelId="{94E18F46-9416-4207-9087-8E7563FA113A}">
      <dsp:nvSpPr>
        <dsp:cNvPr id="0" name=""/>
        <dsp:cNvSpPr/>
      </dsp:nvSpPr>
      <dsp:spPr>
        <a:xfrm>
          <a:off x="0" y="3552145"/>
          <a:ext cx="8229600" cy="1170982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0" i="0" kern="1200" dirty="0" smtClean="0">
              <a:solidFill>
                <a:schemeClr val="tx1"/>
              </a:solidFill>
            </a:rPr>
            <a:t>The area of operation of RRBs is limited to the area as notified by Government of India covering one or more districts in the State.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3552145"/>
        <a:ext cx="8229600" cy="1170982"/>
      </dsp:txXfrm>
    </dsp:sp>
  </dsp:spTree>
</dsp:drawing>
</file>

<file path=ppt/diagrams/drawing3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D362CA-ED69-4F56-BDCA-8D90C8B3AB57}">
      <dsp:nvSpPr>
        <dsp:cNvPr id="0" name=""/>
        <dsp:cNvSpPr/>
      </dsp:nvSpPr>
      <dsp:spPr>
        <a:xfrm>
          <a:off x="0" y="1496"/>
          <a:ext cx="8229600" cy="89006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Occupies a significant position in the structure of Indian Banking System.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1496"/>
        <a:ext cx="8229600" cy="890068"/>
      </dsp:txXfrm>
    </dsp:sp>
    <dsp:sp modelId="{7B68DBA2-20D7-4B84-B686-17DCCF8D971B}">
      <dsp:nvSpPr>
        <dsp:cNvPr id="0" name=""/>
        <dsp:cNvSpPr/>
      </dsp:nvSpPr>
      <dsp:spPr>
        <a:xfrm>
          <a:off x="0" y="904924"/>
          <a:ext cx="8229600" cy="89006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India : Agrarian Economy.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904924"/>
        <a:ext cx="8229600" cy="890068"/>
      </dsp:txXfrm>
    </dsp:sp>
    <dsp:sp modelId="{22669BE8-01D6-44C7-9385-4533F82896B9}">
      <dsp:nvSpPr>
        <dsp:cNvPr id="0" name=""/>
        <dsp:cNvSpPr/>
      </dsp:nvSpPr>
      <dsp:spPr>
        <a:xfrm>
          <a:off x="0" y="1808351"/>
          <a:ext cx="8229600" cy="89006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1970 : Financial Need of Rural India was served by Money Lenders.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1808351"/>
        <a:ext cx="8229600" cy="890068"/>
      </dsp:txXfrm>
    </dsp:sp>
    <dsp:sp modelId="{8FD945E6-F501-44C9-9CC9-04B53DFA3BFE}">
      <dsp:nvSpPr>
        <dsp:cNvPr id="0" name=""/>
        <dsp:cNvSpPr/>
      </dsp:nvSpPr>
      <dsp:spPr>
        <a:xfrm>
          <a:off x="0" y="2711779"/>
          <a:ext cx="8229600" cy="89006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SBI took initiative to develop Rural Financial Services.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2711779"/>
        <a:ext cx="8229600" cy="890068"/>
      </dsp:txXfrm>
    </dsp:sp>
    <dsp:sp modelId="{7FD97EFF-2CE0-4176-91F1-A1D57096C045}">
      <dsp:nvSpPr>
        <dsp:cNvPr id="0" name=""/>
        <dsp:cNvSpPr/>
      </dsp:nvSpPr>
      <dsp:spPr>
        <a:xfrm>
          <a:off x="0" y="3615207"/>
          <a:ext cx="8229600" cy="890068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1972 : The Banking Commission Report.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3615207"/>
        <a:ext cx="8229600" cy="890068"/>
      </dsp:txXfrm>
    </dsp:sp>
    <dsp:sp modelId="{21AB5DBC-AAAB-4A20-A8F2-49F9BC29038E}">
      <dsp:nvSpPr>
        <dsp:cNvPr id="0" name=""/>
        <dsp:cNvSpPr/>
      </dsp:nvSpPr>
      <dsp:spPr>
        <a:xfrm>
          <a:off x="0" y="4518635"/>
          <a:ext cx="8229600" cy="89006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1975 : Economic Programme.(</a:t>
          </a:r>
          <a:r>
            <a:rPr lang="en-IN" sz="2400" kern="1200" dirty="0" err="1" smtClean="0">
              <a:solidFill>
                <a:schemeClr val="tx1"/>
              </a:solidFill>
            </a:rPr>
            <a:t>Narasimhanm</a:t>
          </a:r>
          <a:r>
            <a:rPr lang="en-IN" sz="2400" kern="1200" dirty="0" smtClean="0">
              <a:solidFill>
                <a:schemeClr val="tx1"/>
              </a:solidFill>
            </a:rPr>
            <a:t> Committee)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4518635"/>
        <a:ext cx="8229600" cy="89006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288A70-8137-4A5E-B8DB-19F7B4BBAFE9}">
      <dsp:nvSpPr>
        <dsp:cNvPr id="0" name=""/>
        <dsp:cNvSpPr/>
      </dsp:nvSpPr>
      <dsp:spPr>
        <a:xfrm>
          <a:off x="5115780" y="1189193"/>
          <a:ext cx="1142988" cy="5439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692"/>
              </a:lnTo>
              <a:lnTo>
                <a:pt x="1142988" y="370692"/>
              </a:lnTo>
              <a:lnTo>
                <a:pt x="1142988" y="54395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A80AE9-F38B-4BEC-A40D-69F99C890FB6}">
      <dsp:nvSpPr>
        <dsp:cNvPr id="0" name=""/>
        <dsp:cNvSpPr/>
      </dsp:nvSpPr>
      <dsp:spPr>
        <a:xfrm>
          <a:off x="3972791" y="2920821"/>
          <a:ext cx="2285977" cy="5439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692"/>
              </a:lnTo>
              <a:lnTo>
                <a:pt x="2285977" y="370692"/>
              </a:lnTo>
              <a:lnTo>
                <a:pt x="2285977" y="54395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3633B7-B335-4F06-97D2-972D82D07051}">
      <dsp:nvSpPr>
        <dsp:cNvPr id="0" name=""/>
        <dsp:cNvSpPr/>
      </dsp:nvSpPr>
      <dsp:spPr>
        <a:xfrm>
          <a:off x="3927071" y="2920821"/>
          <a:ext cx="91440" cy="5439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395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DA9518-A3BD-48B1-8B1B-0F671AEB032E}">
      <dsp:nvSpPr>
        <dsp:cNvPr id="0" name=""/>
        <dsp:cNvSpPr/>
      </dsp:nvSpPr>
      <dsp:spPr>
        <a:xfrm>
          <a:off x="1686814" y="2920821"/>
          <a:ext cx="2285977" cy="543958"/>
        </a:xfrm>
        <a:custGeom>
          <a:avLst/>
          <a:gdLst/>
          <a:ahLst/>
          <a:cxnLst/>
          <a:rect l="0" t="0" r="0" b="0"/>
          <a:pathLst>
            <a:path>
              <a:moveTo>
                <a:pt x="2285977" y="0"/>
              </a:moveTo>
              <a:lnTo>
                <a:pt x="2285977" y="370692"/>
              </a:lnTo>
              <a:lnTo>
                <a:pt x="0" y="370692"/>
              </a:lnTo>
              <a:lnTo>
                <a:pt x="0" y="54395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1519F6-03E0-4E95-9182-E072730E327F}">
      <dsp:nvSpPr>
        <dsp:cNvPr id="0" name=""/>
        <dsp:cNvSpPr/>
      </dsp:nvSpPr>
      <dsp:spPr>
        <a:xfrm>
          <a:off x="3972791" y="1189193"/>
          <a:ext cx="1142988" cy="543958"/>
        </a:xfrm>
        <a:custGeom>
          <a:avLst/>
          <a:gdLst/>
          <a:ahLst/>
          <a:cxnLst/>
          <a:rect l="0" t="0" r="0" b="0"/>
          <a:pathLst>
            <a:path>
              <a:moveTo>
                <a:pt x="1142988" y="0"/>
              </a:moveTo>
              <a:lnTo>
                <a:pt x="1142988" y="370692"/>
              </a:lnTo>
              <a:lnTo>
                <a:pt x="0" y="370692"/>
              </a:lnTo>
              <a:lnTo>
                <a:pt x="0" y="54395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B96AD1-30D9-4096-8A62-5E430C30087C}">
      <dsp:nvSpPr>
        <dsp:cNvPr id="0" name=""/>
        <dsp:cNvSpPr/>
      </dsp:nvSpPr>
      <dsp:spPr>
        <a:xfrm>
          <a:off x="4180608" y="1524"/>
          <a:ext cx="1870345" cy="11876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27898E-5A84-4194-B00B-A8E8706D3159}">
      <dsp:nvSpPr>
        <dsp:cNvPr id="0" name=""/>
        <dsp:cNvSpPr/>
      </dsp:nvSpPr>
      <dsp:spPr>
        <a:xfrm>
          <a:off x="4388424" y="198949"/>
          <a:ext cx="1870345" cy="118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/>
            <a:t>Commercial Bank</a:t>
          </a:r>
          <a:endParaRPr lang="en-IN" sz="2200" kern="1200" dirty="0"/>
        </a:p>
      </dsp:txBody>
      <dsp:txXfrm>
        <a:off x="4388424" y="198949"/>
        <a:ext cx="1870345" cy="1187669"/>
      </dsp:txXfrm>
    </dsp:sp>
    <dsp:sp modelId="{0682BBBB-767C-4106-A4A7-066990987C79}">
      <dsp:nvSpPr>
        <dsp:cNvPr id="0" name=""/>
        <dsp:cNvSpPr/>
      </dsp:nvSpPr>
      <dsp:spPr>
        <a:xfrm>
          <a:off x="3037619" y="1733152"/>
          <a:ext cx="1870345" cy="11876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64281F-303D-449D-8B8E-2903F5FADB9E}">
      <dsp:nvSpPr>
        <dsp:cNvPr id="0" name=""/>
        <dsp:cNvSpPr/>
      </dsp:nvSpPr>
      <dsp:spPr>
        <a:xfrm>
          <a:off x="3245435" y="1930578"/>
          <a:ext cx="1870345" cy="118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/>
            <a:t>Scheduled Bank</a:t>
          </a:r>
          <a:endParaRPr lang="en-IN" sz="2200" kern="1200" dirty="0"/>
        </a:p>
      </dsp:txBody>
      <dsp:txXfrm>
        <a:off x="3245435" y="1930578"/>
        <a:ext cx="1870345" cy="1187669"/>
      </dsp:txXfrm>
    </dsp:sp>
    <dsp:sp modelId="{CFDA09E5-FF83-430A-8878-AE05FBBAC23B}">
      <dsp:nvSpPr>
        <dsp:cNvPr id="0" name=""/>
        <dsp:cNvSpPr/>
      </dsp:nvSpPr>
      <dsp:spPr>
        <a:xfrm>
          <a:off x="751641" y="3464780"/>
          <a:ext cx="1870345" cy="11876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DCD266-FDE1-4765-9B79-CBC3AD3BD951}">
      <dsp:nvSpPr>
        <dsp:cNvPr id="0" name=""/>
        <dsp:cNvSpPr/>
      </dsp:nvSpPr>
      <dsp:spPr>
        <a:xfrm>
          <a:off x="959457" y="3662206"/>
          <a:ext cx="1870345" cy="118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/>
            <a:t>Public Bank</a:t>
          </a:r>
          <a:endParaRPr lang="en-IN" sz="2200" kern="1200" dirty="0"/>
        </a:p>
      </dsp:txBody>
      <dsp:txXfrm>
        <a:off x="959457" y="3662206"/>
        <a:ext cx="1870345" cy="1187669"/>
      </dsp:txXfrm>
    </dsp:sp>
    <dsp:sp modelId="{92254C48-5E53-4BCA-8EB5-4B4E3A9F36EF}">
      <dsp:nvSpPr>
        <dsp:cNvPr id="0" name=""/>
        <dsp:cNvSpPr/>
      </dsp:nvSpPr>
      <dsp:spPr>
        <a:xfrm>
          <a:off x="3037619" y="3464780"/>
          <a:ext cx="1870345" cy="11876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2A984F-57A8-4D40-807B-684171CC5504}">
      <dsp:nvSpPr>
        <dsp:cNvPr id="0" name=""/>
        <dsp:cNvSpPr/>
      </dsp:nvSpPr>
      <dsp:spPr>
        <a:xfrm>
          <a:off x="3245435" y="3662206"/>
          <a:ext cx="1870345" cy="118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/>
            <a:t>Private Bank</a:t>
          </a:r>
          <a:endParaRPr lang="en-IN" sz="2200" kern="1200" dirty="0"/>
        </a:p>
      </dsp:txBody>
      <dsp:txXfrm>
        <a:off x="3245435" y="3662206"/>
        <a:ext cx="1870345" cy="1187669"/>
      </dsp:txXfrm>
    </dsp:sp>
    <dsp:sp modelId="{1D268A33-B7CE-4064-980E-519BB650A50C}">
      <dsp:nvSpPr>
        <dsp:cNvPr id="0" name=""/>
        <dsp:cNvSpPr/>
      </dsp:nvSpPr>
      <dsp:spPr>
        <a:xfrm>
          <a:off x="5323596" y="3464780"/>
          <a:ext cx="1870345" cy="11876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7AA4C6-80B5-4801-BA8F-5A829DB2BD0C}">
      <dsp:nvSpPr>
        <dsp:cNvPr id="0" name=""/>
        <dsp:cNvSpPr/>
      </dsp:nvSpPr>
      <dsp:spPr>
        <a:xfrm>
          <a:off x="5531413" y="3662206"/>
          <a:ext cx="1870345" cy="118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/>
            <a:t>Foreign Bank</a:t>
          </a:r>
          <a:endParaRPr lang="en-IN" sz="2200" kern="1200" dirty="0"/>
        </a:p>
      </dsp:txBody>
      <dsp:txXfrm>
        <a:off x="5531413" y="3662206"/>
        <a:ext cx="1870345" cy="1187669"/>
      </dsp:txXfrm>
    </dsp:sp>
    <dsp:sp modelId="{C796E855-956C-4134-9079-A3D08EFC6AAC}">
      <dsp:nvSpPr>
        <dsp:cNvPr id="0" name=""/>
        <dsp:cNvSpPr/>
      </dsp:nvSpPr>
      <dsp:spPr>
        <a:xfrm>
          <a:off x="5323596" y="1733152"/>
          <a:ext cx="1870345" cy="11876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AAC167-A457-4F55-9F30-1C338FD8B4E0}">
      <dsp:nvSpPr>
        <dsp:cNvPr id="0" name=""/>
        <dsp:cNvSpPr/>
      </dsp:nvSpPr>
      <dsp:spPr>
        <a:xfrm>
          <a:off x="5531413" y="1930578"/>
          <a:ext cx="1870345" cy="11876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/>
            <a:t>Non Schedule Bank</a:t>
          </a:r>
          <a:endParaRPr lang="en-IN" sz="2200" kern="1200" dirty="0"/>
        </a:p>
      </dsp:txBody>
      <dsp:txXfrm>
        <a:off x="5531413" y="1930578"/>
        <a:ext cx="1870345" cy="1187669"/>
      </dsp:txXfrm>
    </dsp:sp>
  </dsp:spTree>
</dsp:drawing>
</file>

<file path=ppt/diagrams/drawing4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1BC7DD-F157-4084-ABC6-8D4B930B9B7C}">
      <dsp:nvSpPr>
        <dsp:cNvPr id="0" name=""/>
        <dsp:cNvSpPr/>
      </dsp:nvSpPr>
      <dsp:spPr>
        <a:xfrm>
          <a:off x="0" y="108724"/>
          <a:ext cx="8229600" cy="139658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 smtClean="0">
              <a:solidFill>
                <a:schemeClr val="tx1"/>
              </a:solidFill>
            </a:rPr>
            <a:t>Regional Rural bank Act, 1976.</a:t>
          </a:r>
          <a:endParaRPr lang="en-IN" sz="2500" kern="1200" dirty="0">
            <a:solidFill>
              <a:schemeClr val="tx1"/>
            </a:solidFill>
          </a:endParaRPr>
        </a:p>
      </dsp:txBody>
      <dsp:txXfrm>
        <a:off x="0" y="108724"/>
        <a:ext cx="8229600" cy="1396587"/>
      </dsp:txXfrm>
    </dsp:sp>
    <dsp:sp modelId="{DFCE64E3-DB65-40C2-9B16-3A655492388F}">
      <dsp:nvSpPr>
        <dsp:cNvPr id="0" name=""/>
        <dsp:cNvSpPr/>
      </dsp:nvSpPr>
      <dsp:spPr>
        <a:xfrm>
          <a:off x="0" y="1577312"/>
          <a:ext cx="8229600" cy="1396587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 smtClean="0">
              <a:solidFill>
                <a:schemeClr val="tx1"/>
              </a:solidFill>
            </a:rPr>
            <a:t>New Guidelines by RBI in 2011. </a:t>
          </a:r>
          <a:endParaRPr lang="en-IN" sz="2500" kern="1200" dirty="0">
            <a:solidFill>
              <a:schemeClr val="tx1"/>
            </a:solidFill>
          </a:endParaRPr>
        </a:p>
      </dsp:txBody>
      <dsp:txXfrm>
        <a:off x="0" y="1577312"/>
        <a:ext cx="8229600" cy="1396587"/>
      </dsp:txXfrm>
    </dsp:sp>
    <dsp:sp modelId="{0E796358-D13F-4C5A-9ADE-DFF3087513D8}">
      <dsp:nvSpPr>
        <dsp:cNvPr id="0" name=""/>
        <dsp:cNvSpPr/>
      </dsp:nvSpPr>
      <dsp:spPr>
        <a:xfrm>
          <a:off x="0" y="3045900"/>
          <a:ext cx="8229600" cy="1396587"/>
        </a:xfrm>
        <a:prstGeom prst="round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 smtClean="0">
              <a:solidFill>
                <a:schemeClr val="tx1"/>
              </a:solidFill>
            </a:rPr>
            <a:t>Time Frame : By Sep. 2012, RRB services in village with population of 5000 or more.</a:t>
          </a:r>
          <a:endParaRPr lang="en-IN" sz="2500" kern="1200" dirty="0">
            <a:solidFill>
              <a:schemeClr val="tx1"/>
            </a:solidFill>
          </a:endParaRPr>
        </a:p>
      </dsp:txBody>
      <dsp:txXfrm>
        <a:off x="0" y="3045900"/>
        <a:ext cx="8229600" cy="1396587"/>
      </dsp:txXfrm>
    </dsp:sp>
    <dsp:sp modelId="{B8E86BE2-ACDB-42D4-8749-51AA3D32B4DC}">
      <dsp:nvSpPr>
        <dsp:cNvPr id="0" name=""/>
        <dsp:cNvSpPr/>
      </dsp:nvSpPr>
      <dsp:spPr>
        <a:xfrm>
          <a:off x="0" y="4514487"/>
          <a:ext cx="8229600" cy="1396587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 smtClean="0">
              <a:solidFill>
                <a:schemeClr val="tx1"/>
              </a:solidFill>
            </a:rPr>
            <a:t>Rural Finance:			                                                    Co-operative Banks , Local Development Banks, RRB ,       Local Area Banks &amp; NABARD.</a:t>
          </a:r>
          <a:endParaRPr lang="en-IN" sz="2500" kern="1200" dirty="0">
            <a:solidFill>
              <a:schemeClr val="tx1"/>
            </a:solidFill>
          </a:endParaRPr>
        </a:p>
      </dsp:txBody>
      <dsp:txXfrm>
        <a:off x="0" y="4514487"/>
        <a:ext cx="8229600" cy="1396587"/>
      </dsp:txXfrm>
    </dsp:sp>
  </dsp:spTree>
</dsp:drawing>
</file>

<file path=ppt/diagrams/drawing4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7B7177-6455-4F23-AC2A-9F2ED2645345}">
      <dsp:nvSpPr>
        <dsp:cNvPr id="0" name=""/>
        <dsp:cNvSpPr/>
      </dsp:nvSpPr>
      <dsp:spPr>
        <a:xfrm>
          <a:off x="3474720" y="772"/>
          <a:ext cx="5212080" cy="3010979"/>
        </a:xfrm>
        <a:prstGeom prst="flowChartAlternateProcess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IN" sz="2800" kern="1200" dirty="0">
            <a:solidFill>
              <a:schemeClr val="tx1"/>
            </a:solidFill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800" kern="1200" dirty="0" smtClean="0">
              <a:solidFill>
                <a:schemeClr val="tx1"/>
              </a:solidFill>
            </a:rPr>
            <a:t>Play a important role.</a:t>
          </a:r>
          <a:endParaRPr lang="en-IN" sz="2800" kern="1200" dirty="0">
            <a:solidFill>
              <a:schemeClr val="tx1"/>
            </a:solidFill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800" kern="1200" dirty="0" smtClean="0">
              <a:solidFill>
                <a:schemeClr val="tx1"/>
              </a:solidFill>
            </a:rPr>
            <a:t>70% of Rural Credit</a:t>
          </a:r>
          <a:endParaRPr lang="en-IN" sz="2800" kern="1200" dirty="0">
            <a:solidFill>
              <a:schemeClr val="tx1"/>
            </a:solidFill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800" kern="1200" dirty="0" smtClean="0">
              <a:solidFill>
                <a:schemeClr val="tx1"/>
              </a:solidFill>
            </a:rPr>
            <a:t>Short Term Credit</a:t>
          </a:r>
          <a:endParaRPr lang="en-IN" sz="2800" kern="1200" dirty="0">
            <a:solidFill>
              <a:schemeClr val="tx1"/>
            </a:solidFill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800" kern="1200" dirty="0" smtClean="0">
              <a:solidFill>
                <a:schemeClr val="tx1"/>
              </a:solidFill>
            </a:rPr>
            <a:t>Agriculturists, Small Farmers &amp; SSI</a:t>
          </a:r>
          <a:endParaRPr lang="en-IN" sz="2800" kern="1200" dirty="0">
            <a:solidFill>
              <a:schemeClr val="tx1"/>
            </a:solidFill>
          </a:endParaRPr>
        </a:p>
      </dsp:txBody>
      <dsp:txXfrm>
        <a:off x="3474720" y="772"/>
        <a:ext cx="5212080" cy="3010979"/>
      </dsp:txXfrm>
    </dsp:sp>
    <dsp:sp modelId="{41C7EE59-7066-4BCF-A19C-BC17A908BCBE}">
      <dsp:nvSpPr>
        <dsp:cNvPr id="0" name=""/>
        <dsp:cNvSpPr/>
      </dsp:nvSpPr>
      <dsp:spPr>
        <a:xfrm>
          <a:off x="0" y="772"/>
          <a:ext cx="3474720" cy="301097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4700" kern="1200" dirty="0" smtClean="0">
              <a:solidFill>
                <a:schemeClr val="tx1"/>
              </a:solidFill>
            </a:rPr>
            <a:t>Co-operative Banks</a:t>
          </a:r>
          <a:endParaRPr lang="en-IN" sz="4700" kern="1200" dirty="0">
            <a:solidFill>
              <a:schemeClr val="tx1"/>
            </a:solidFill>
          </a:endParaRPr>
        </a:p>
      </dsp:txBody>
      <dsp:txXfrm>
        <a:off x="0" y="772"/>
        <a:ext cx="3474720" cy="3010979"/>
      </dsp:txXfrm>
    </dsp:sp>
    <dsp:sp modelId="{99576C6F-F4C6-466F-A195-46F54A51E775}">
      <dsp:nvSpPr>
        <dsp:cNvPr id="0" name=""/>
        <dsp:cNvSpPr/>
      </dsp:nvSpPr>
      <dsp:spPr>
        <a:xfrm>
          <a:off x="3474720" y="3312848"/>
          <a:ext cx="5212080" cy="3010979"/>
        </a:xfrm>
        <a:prstGeom prst="flowChartAlternateProcess">
          <a:avLst/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800" kern="1200" dirty="0" err="1" smtClean="0">
              <a:solidFill>
                <a:schemeClr val="tx1"/>
              </a:solidFill>
            </a:rPr>
            <a:t>Estd</a:t>
          </a:r>
          <a:r>
            <a:rPr lang="en-IN" sz="2800" kern="1200" dirty="0" smtClean="0">
              <a:solidFill>
                <a:schemeClr val="tx1"/>
              </a:solidFill>
            </a:rPr>
            <a:t>. to promote , regulate &amp; develop Rural Economy.</a:t>
          </a:r>
          <a:endParaRPr lang="en-IN" sz="2800" kern="1200" dirty="0">
            <a:solidFill>
              <a:schemeClr val="tx1"/>
            </a:solidFill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800" kern="1200" dirty="0" smtClean="0">
              <a:solidFill>
                <a:schemeClr val="tx1"/>
              </a:solidFill>
            </a:rPr>
            <a:t>Agriculture, Trade, Commerce  &amp;Industry.</a:t>
          </a:r>
          <a:endParaRPr lang="en-IN" sz="2800" kern="1200" dirty="0">
            <a:solidFill>
              <a:schemeClr val="tx1"/>
            </a:solidFill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800" kern="1200" dirty="0" smtClean="0">
              <a:solidFill>
                <a:schemeClr val="tx1"/>
              </a:solidFill>
            </a:rPr>
            <a:t>Small &amp; Marginal Farmers, Agri. Labours &amp; Small Entrepreneurs.</a:t>
          </a:r>
          <a:endParaRPr lang="en-IN" sz="2800" kern="1200" dirty="0">
            <a:solidFill>
              <a:schemeClr val="tx1"/>
            </a:solidFill>
          </a:endParaRPr>
        </a:p>
      </dsp:txBody>
      <dsp:txXfrm>
        <a:off x="3474720" y="3312848"/>
        <a:ext cx="5212080" cy="3010979"/>
      </dsp:txXfrm>
    </dsp:sp>
    <dsp:sp modelId="{3F839E31-D1F6-471F-B21C-88BA4779F651}">
      <dsp:nvSpPr>
        <dsp:cNvPr id="0" name=""/>
        <dsp:cNvSpPr/>
      </dsp:nvSpPr>
      <dsp:spPr>
        <a:xfrm>
          <a:off x="0" y="3312848"/>
          <a:ext cx="3474720" cy="3010979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4700" kern="1200" dirty="0" smtClean="0">
              <a:solidFill>
                <a:schemeClr val="tx1"/>
              </a:solidFill>
            </a:rPr>
            <a:t>Regional Rural Banks (RRB)</a:t>
          </a:r>
          <a:endParaRPr lang="en-IN" sz="4700" kern="1200" dirty="0">
            <a:solidFill>
              <a:schemeClr val="tx1"/>
            </a:solidFill>
          </a:endParaRPr>
        </a:p>
      </dsp:txBody>
      <dsp:txXfrm>
        <a:off x="0" y="3312848"/>
        <a:ext cx="3474720" cy="3010979"/>
      </dsp:txXfrm>
    </dsp:sp>
  </dsp:spTree>
</dsp:drawing>
</file>

<file path=ppt/diagrams/drawing4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1831B0-FD44-4F80-96BE-B78A766B1570}">
      <dsp:nvSpPr>
        <dsp:cNvPr id="0" name=""/>
        <dsp:cNvSpPr/>
      </dsp:nvSpPr>
      <dsp:spPr>
        <a:xfrm>
          <a:off x="3474720" y="772"/>
          <a:ext cx="5212080" cy="3010979"/>
        </a:xfrm>
        <a:prstGeom prst="flowChartPredefinedProcess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 smtClean="0">
              <a:solidFill>
                <a:schemeClr val="tx1"/>
              </a:solidFill>
            </a:rPr>
            <a:t>Provides Long Term Loans to Agriculturists.</a:t>
          </a:r>
          <a:endParaRPr lang="en-IN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 smtClean="0">
              <a:solidFill>
                <a:schemeClr val="tx1"/>
              </a:solidFill>
            </a:rPr>
            <a:t>Purchasing Tools, Equipments, Cattle &amp; making Permanent land improvement.</a:t>
          </a:r>
          <a:endParaRPr lang="en-IN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 smtClean="0">
              <a:solidFill>
                <a:schemeClr val="tx1"/>
              </a:solidFill>
            </a:rPr>
            <a:t>Called as “Agriculture &amp; Rural Development Bank”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3474720" y="772"/>
        <a:ext cx="5212080" cy="3010979"/>
      </dsp:txXfrm>
    </dsp:sp>
    <dsp:sp modelId="{FF9F2D0D-3642-4E56-9D0F-1CF734B79927}">
      <dsp:nvSpPr>
        <dsp:cNvPr id="0" name=""/>
        <dsp:cNvSpPr/>
      </dsp:nvSpPr>
      <dsp:spPr>
        <a:xfrm>
          <a:off x="0" y="772"/>
          <a:ext cx="3474720" cy="3010979"/>
        </a:xfrm>
        <a:prstGeom prst="flowChartPredefinedProcess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300" kern="1200" dirty="0" smtClean="0">
              <a:solidFill>
                <a:schemeClr val="tx1"/>
              </a:solidFill>
            </a:rPr>
            <a:t>Local Development Banks</a:t>
          </a:r>
          <a:endParaRPr lang="en-IN" sz="3300" kern="1200" dirty="0">
            <a:solidFill>
              <a:schemeClr val="tx1"/>
            </a:solidFill>
          </a:endParaRPr>
        </a:p>
      </dsp:txBody>
      <dsp:txXfrm>
        <a:off x="0" y="772"/>
        <a:ext cx="3474720" cy="3010979"/>
      </dsp:txXfrm>
    </dsp:sp>
    <dsp:sp modelId="{73C333E7-FCCF-416F-B67B-FF1CE6A1A9BE}">
      <dsp:nvSpPr>
        <dsp:cNvPr id="0" name=""/>
        <dsp:cNvSpPr/>
      </dsp:nvSpPr>
      <dsp:spPr>
        <a:xfrm>
          <a:off x="3474720" y="3312848"/>
          <a:ext cx="5212080" cy="3010979"/>
        </a:xfrm>
        <a:prstGeom prst="flowChartPredefinedProcess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 smtClean="0">
              <a:solidFill>
                <a:schemeClr val="tx1"/>
              </a:solidFill>
            </a:rPr>
            <a:t>Purchase of Tractors, Pump Sets, Electronic Motors</a:t>
          </a:r>
          <a:endParaRPr lang="en-IN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 smtClean="0">
              <a:solidFill>
                <a:schemeClr val="tx1"/>
              </a:solidFill>
            </a:rPr>
            <a:t>Digging &amp; Construction of Wells.</a:t>
          </a:r>
          <a:endParaRPr lang="en-IN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 smtClean="0">
              <a:solidFill>
                <a:schemeClr val="tx1"/>
              </a:solidFill>
            </a:rPr>
            <a:t>Fencing of Land</a:t>
          </a:r>
          <a:endParaRPr lang="en-IN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 smtClean="0">
              <a:solidFill>
                <a:schemeClr val="tx1"/>
              </a:solidFill>
            </a:rPr>
            <a:t>Redemption of Old Debts.</a:t>
          </a:r>
          <a:endParaRPr lang="en-IN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 smtClean="0">
              <a:solidFill>
                <a:schemeClr val="tx1"/>
              </a:solidFill>
            </a:rPr>
            <a:t>Other construction activities.</a:t>
          </a:r>
          <a:endParaRPr lang="en-IN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IN" sz="2400" kern="1200" dirty="0">
            <a:solidFill>
              <a:schemeClr val="tx1"/>
            </a:solidFill>
          </a:endParaRPr>
        </a:p>
      </dsp:txBody>
      <dsp:txXfrm>
        <a:off x="3474720" y="3312848"/>
        <a:ext cx="5212080" cy="3010979"/>
      </dsp:txXfrm>
    </dsp:sp>
    <dsp:sp modelId="{2254AAFC-8961-4744-9C6C-4F850CBEA98A}">
      <dsp:nvSpPr>
        <dsp:cNvPr id="0" name=""/>
        <dsp:cNvSpPr/>
      </dsp:nvSpPr>
      <dsp:spPr>
        <a:xfrm>
          <a:off x="0" y="3312848"/>
          <a:ext cx="3474720" cy="3010979"/>
        </a:xfrm>
        <a:prstGeom prst="flowChartPredefinedProcess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300" kern="1200" dirty="0" smtClean="0">
              <a:solidFill>
                <a:schemeClr val="tx1"/>
              </a:solidFill>
            </a:rPr>
            <a:t>Loans</a:t>
          </a:r>
          <a:endParaRPr lang="en-IN" sz="3300" kern="1200" dirty="0">
            <a:solidFill>
              <a:schemeClr val="tx1"/>
            </a:solidFill>
          </a:endParaRPr>
        </a:p>
      </dsp:txBody>
      <dsp:txXfrm>
        <a:off x="0" y="3312848"/>
        <a:ext cx="3474720" cy="3010979"/>
      </dsp:txXfrm>
    </dsp:sp>
  </dsp:spTree>
</dsp:drawing>
</file>

<file path=ppt/diagrams/drawing4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ED64D0-4B81-42B7-8387-5475D9971703}">
      <dsp:nvSpPr>
        <dsp:cNvPr id="0" name=""/>
        <dsp:cNvSpPr/>
      </dsp:nvSpPr>
      <dsp:spPr>
        <a:xfrm>
          <a:off x="3291839" y="762"/>
          <a:ext cx="4937760" cy="2974702"/>
        </a:xfrm>
        <a:prstGeom prst="flowChartPredefinedProcess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IN" sz="2600" kern="1200" dirty="0">
            <a:solidFill>
              <a:schemeClr val="tx1"/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>
              <a:solidFill>
                <a:schemeClr val="tx1"/>
              </a:solidFill>
            </a:rPr>
            <a:t>Union Budget 1996-97</a:t>
          </a:r>
          <a:endParaRPr lang="en-IN" sz="2600" kern="1200" dirty="0">
            <a:solidFill>
              <a:schemeClr val="tx1"/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>
              <a:solidFill>
                <a:schemeClr val="tx1"/>
              </a:solidFill>
            </a:rPr>
            <a:t>Commercial Banks in the private sector.</a:t>
          </a:r>
          <a:endParaRPr lang="en-IN" sz="2600" kern="1200" dirty="0">
            <a:solidFill>
              <a:schemeClr val="tx1"/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>
              <a:solidFill>
                <a:schemeClr val="tx1"/>
              </a:solidFill>
            </a:rPr>
            <a:t>Help RRB &amp; other Co-operative banks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3291839" y="762"/>
        <a:ext cx="4937760" cy="2974702"/>
      </dsp:txXfrm>
    </dsp:sp>
    <dsp:sp modelId="{684350F0-6379-40A3-931F-F86FA850118D}">
      <dsp:nvSpPr>
        <dsp:cNvPr id="0" name=""/>
        <dsp:cNvSpPr/>
      </dsp:nvSpPr>
      <dsp:spPr>
        <a:xfrm>
          <a:off x="0" y="762"/>
          <a:ext cx="3291840" cy="2974702"/>
        </a:xfrm>
        <a:prstGeom prst="flowChartPredefinedProcess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4000" kern="1200" dirty="0" smtClean="0">
              <a:solidFill>
                <a:schemeClr val="tx1"/>
              </a:solidFill>
            </a:rPr>
            <a:t>Local Area Bank (LAB)</a:t>
          </a:r>
          <a:endParaRPr lang="en-IN" sz="4000" kern="1200" dirty="0">
            <a:solidFill>
              <a:schemeClr val="tx1"/>
            </a:solidFill>
          </a:endParaRPr>
        </a:p>
      </dsp:txBody>
      <dsp:txXfrm>
        <a:off x="0" y="762"/>
        <a:ext cx="3291840" cy="2974702"/>
      </dsp:txXfrm>
    </dsp:sp>
    <dsp:sp modelId="{E15BB128-3719-4C1D-BC81-27D4FE603058}">
      <dsp:nvSpPr>
        <dsp:cNvPr id="0" name=""/>
        <dsp:cNvSpPr/>
      </dsp:nvSpPr>
      <dsp:spPr>
        <a:xfrm>
          <a:off x="3291839" y="3272935"/>
          <a:ext cx="4937760" cy="2974702"/>
        </a:xfrm>
        <a:prstGeom prst="flowChartPredefinedProcess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>
              <a:solidFill>
                <a:schemeClr val="tx1"/>
              </a:solidFill>
            </a:rPr>
            <a:t>Providing an Institutional mechanism for promoting rural &amp; semi urban savings.</a:t>
          </a:r>
          <a:endParaRPr lang="en-IN" sz="2600" kern="1200" dirty="0">
            <a:solidFill>
              <a:schemeClr val="tx1"/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>
              <a:solidFill>
                <a:schemeClr val="tx1"/>
              </a:solidFill>
            </a:rPr>
            <a:t>For providing credit for viable economic activities in the local area.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3291839" y="3272935"/>
        <a:ext cx="4937760" cy="2974702"/>
      </dsp:txXfrm>
    </dsp:sp>
    <dsp:sp modelId="{3693637B-CC65-4B9C-B4A5-E0F86683BD0A}">
      <dsp:nvSpPr>
        <dsp:cNvPr id="0" name=""/>
        <dsp:cNvSpPr/>
      </dsp:nvSpPr>
      <dsp:spPr>
        <a:xfrm>
          <a:off x="0" y="3272935"/>
          <a:ext cx="3291840" cy="2974702"/>
        </a:xfrm>
        <a:prstGeom prst="flowChartPredefinedProcess">
          <a:avLst/>
        </a:prstGeom>
        <a:solidFill>
          <a:schemeClr val="accent1">
            <a:shade val="50000"/>
            <a:hueOff val="361437"/>
            <a:satOff val="-7560"/>
            <a:lumOff val="420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4000" kern="1200" dirty="0" smtClean="0">
              <a:solidFill>
                <a:schemeClr val="tx1"/>
              </a:solidFill>
            </a:rPr>
            <a:t>Objectives</a:t>
          </a:r>
          <a:endParaRPr lang="en-IN" sz="4000" kern="1200" dirty="0">
            <a:solidFill>
              <a:schemeClr val="tx1"/>
            </a:solidFill>
          </a:endParaRPr>
        </a:p>
      </dsp:txBody>
      <dsp:txXfrm>
        <a:off x="0" y="3272935"/>
        <a:ext cx="3291840" cy="2974702"/>
      </dsp:txXfrm>
    </dsp:sp>
  </dsp:spTree>
</dsp:drawing>
</file>

<file path=ppt/diagrams/drawing4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B3C14F-EB95-44F8-8556-875391F79A07}">
      <dsp:nvSpPr>
        <dsp:cNvPr id="0" name=""/>
        <dsp:cNvSpPr/>
      </dsp:nvSpPr>
      <dsp:spPr>
        <a:xfrm>
          <a:off x="0" y="257849"/>
          <a:ext cx="6553200" cy="133087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smtClean="0">
              <a:solidFill>
                <a:schemeClr val="tx1"/>
              </a:solidFill>
            </a:rPr>
            <a:t>Estd. in July 1982.                                                                     (</a:t>
          </a:r>
          <a:r>
            <a:rPr lang="en-IN" sz="2400" b="0" i="0" kern="1200" smtClean="0">
              <a:solidFill>
                <a:schemeClr val="tx1"/>
              </a:solidFill>
            </a:rPr>
            <a:t>National Bank for Agriculture and Rural Development</a:t>
          </a:r>
          <a:r>
            <a:rPr lang="en-IN" sz="2400" kern="1200" smtClean="0">
              <a:solidFill>
                <a:schemeClr val="tx1"/>
              </a:solidFill>
            </a:rPr>
            <a:t> )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257849"/>
        <a:ext cx="6553200" cy="1330875"/>
      </dsp:txXfrm>
    </dsp:sp>
    <dsp:sp modelId="{A4382393-7288-4F21-B4C8-B941AD012E44}">
      <dsp:nvSpPr>
        <dsp:cNvPr id="0" name=""/>
        <dsp:cNvSpPr/>
      </dsp:nvSpPr>
      <dsp:spPr>
        <a:xfrm>
          <a:off x="0" y="1775925"/>
          <a:ext cx="6553200" cy="1330875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Apex Institution concerned with the policy , planning &amp; operation in the field of Agriculture &amp; other Rural Economic Activities.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1775925"/>
        <a:ext cx="6553200" cy="1330875"/>
      </dsp:txXfrm>
    </dsp:sp>
    <dsp:sp modelId="{C4E073A4-DF0C-4C4D-A439-611E2C4CA794}">
      <dsp:nvSpPr>
        <dsp:cNvPr id="0" name=""/>
        <dsp:cNvSpPr/>
      </dsp:nvSpPr>
      <dsp:spPr>
        <a:xfrm>
          <a:off x="0" y="3294000"/>
          <a:ext cx="6553200" cy="1330875"/>
        </a:xfrm>
        <a:prstGeom prst="round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Function :                                                                  Coordination of the activities of different agencies in the filed of Agriculture &amp; Rural Credit.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3294000"/>
        <a:ext cx="6553200" cy="1330875"/>
      </dsp:txXfrm>
    </dsp:sp>
    <dsp:sp modelId="{D15987CD-BF0F-469F-A4FA-2B5AAD850405}">
      <dsp:nvSpPr>
        <dsp:cNvPr id="0" name=""/>
        <dsp:cNvSpPr/>
      </dsp:nvSpPr>
      <dsp:spPr>
        <a:xfrm>
          <a:off x="0" y="4812074"/>
          <a:ext cx="6553200" cy="1330875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1996-97 :                                                                         Set up the Rural Infrastructure Development Funds.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4812074"/>
        <a:ext cx="6553200" cy="1330875"/>
      </dsp:txXfrm>
    </dsp:sp>
  </dsp:spTree>
</dsp:drawing>
</file>

<file path=ppt/diagrams/drawing4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7F8C12-A9DC-4BC8-A72F-A91F51860992}">
      <dsp:nvSpPr>
        <dsp:cNvPr id="0" name=""/>
        <dsp:cNvSpPr/>
      </dsp:nvSpPr>
      <dsp:spPr>
        <a:xfrm>
          <a:off x="2638759" y="1569348"/>
          <a:ext cx="3637880" cy="363788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5300" b="1" kern="1200" dirty="0" smtClean="0">
              <a:solidFill>
                <a:schemeClr val="tx1"/>
              </a:solidFill>
            </a:rPr>
            <a:t>Features of Rural Banking</a:t>
          </a:r>
          <a:endParaRPr lang="en-IN" sz="5300" b="1" kern="1200" dirty="0">
            <a:solidFill>
              <a:schemeClr val="tx1"/>
            </a:solidFill>
          </a:endParaRPr>
        </a:p>
      </dsp:txBody>
      <dsp:txXfrm>
        <a:off x="2638759" y="1569348"/>
        <a:ext cx="3637880" cy="3637880"/>
      </dsp:txXfrm>
    </dsp:sp>
    <dsp:sp modelId="{ED147F97-E763-41EF-87F2-B1A79961099D}">
      <dsp:nvSpPr>
        <dsp:cNvPr id="0" name=""/>
        <dsp:cNvSpPr/>
      </dsp:nvSpPr>
      <dsp:spPr>
        <a:xfrm>
          <a:off x="3548229" y="112237"/>
          <a:ext cx="1818940" cy="1818940"/>
        </a:xfrm>
        <a:prstGeom prst="ellipse">
          <a:avLst/>
        </a:prstGeom>
        <a:solidFill>
          <a:schemeClr val="accent4">
            <a:alpha val="50000"/>
            <a:hueOff val="-892954"/>
            <a:satOff val="5380"/>
            <a:lumOff val="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b="1" kern="1200" dirty="0" smtClean="0">
              <a:solidFill>
                <a:schemeClr val="tx1"/>
              </a:solidFill>
            </a:rPr>
            <a:t>Services to Poor</a:t>
          </a:r>
          <a:endParaRPr lang="en-IN" sz="2100" b="1" kern="1200" dirty="0">
            <a:solidFill>
              <a:schemeClr val="tx1"/>
            </a:solidFill>
          </a:endParaRPr>
        </a:p>
      </dsp:txBody>
      <dsp:txXfrm>
        <a:off x="3548229" y="112237"/>
        <a:ext cx="1818940" cy="1818940"/>
      </dsp:txXfrm>
    </dsp:sp>
    <dsp:sp modelId="{2E52EF84-2891-44AD-91A4-9E7356A11F5A}">
      <dsp:nvSpPr>
        <dsp:cNvPr id="0" name=""/>
        <dsp:cNvSpPr/>
      </dsp:nvSpPr>
      <dsp:spPr>
        <a:xfrm>
          <a:off x="5798982" y="1747504"/>
          <a:ext cx="1818940" cy="1818940"/>
        </a:xfrm>
        <a:prstGeom prst="ellipse">
          <a:avLst/>
        </a:prstGeom>
        <a:solidFill>
          <a:schemeClr val="accent4">
            <a:alpha val="50000"/>
            <a:hueOff val="-1785908"/>
            <a:satOff val="10760"/>
            <a:lumOff val="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b="1" kern="1200" dirty="0" smtClean="0">
              <a:solidFill>
                <a:schemeClr val="tx1"/>
              </a:solidFill>
            </a:rPr>
            <a:t>Purpose</a:t>
          </a:r>
          <a:endParaRPr lang="en-IN" sz="2100" b="1" kern="1200" dirty="0">
            <a:solidFill>
              <a:schemeClr val="tx1"/>
            </a:solidFill>
          </a:endParaRPr>
        </a:p>
      </dsp:txBody>
      <dsp:txXfrm>
        <a:off x="5798982" y="1747504"/>
        <a:ext cx="1818940" cy="1818940"/>
      </dsp:txXfrm>
    </dsp:sp>
    <dsp:sp modelId="{AFB76E17-095D-4F8E-B708-62FE4DD851A0}">
      <dsp:nvSpPr>
        <dsp:cNvPr id="0" name=""/>
        <dsp:cNvSpPr/>
      </dsp:nvSpPr>
      <dsp:spPr>
        <a:xfrm>
          <a:off x="4939271" y="4393422"/>
          <a:ext cx="1818940" cy="1818940"/>
        </a:xfrm>
        <a:prstGeom prst="ellipse">
          <a:avLst/>
        </a:prstGeom>
        <a:solidFill>
          <a:schemeClr val="accent4">
            <a:alpha val="50000"/>
            <a:hueOff val="-2678862"/>
            <a:satOff val="16139"/>
            <a:lumOff val="1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b="1" kern="1200" dirty="0" smtClean="0">
              <a:solidFill>
                <a:schemeClr val="tx1"/>
              </a:solidFill>
            </a:rPr>
            <a:t>Low Rate of Interest</a:t>
          </a:r>
          <a:endParaRPr lang="en-IN" sz="2100" b="1" kern="1200" dirty="0">
            <a:solidFill>
              <a:schemeClr val="tx1"/>
            </a:solidFill>
          </a:endParaRPr>
        </a:p>
      </dsp:txBody>
      <dsp:txXfrm>
        <a:off x="4939271" y="4393422"/>
        <a:ext cx="1818940" cy="1818940"/>
      </dsp:txXfrm>
    </dsp:sp>
    <dsp:sp modelId="{D294C2EC-6595-4FB8-B2D3-EB618832DACB}">
      <dsp:nvSpPr>
        <dsp:cNvPr id="0" name=""/>
        <dsp:cNvSpPr/>
      </dsp:nvSpPr>
      <dsp:spPr>
        <a:xfrm>
          <a:off x="2157188" y="4393422"/>
          <a:ext cx="1818940" cy="1818940"/>
        </a:xfrm>
        <a:prstGeom prst="ellipse">
          <a:avLst/>
        </a:prstGeom>
        <a:solidFill>
          <a:schemeClr val="accent4">
            <a:alpha val="50000"/>
            <a:hueOff val="-3571816"/>
            <a:satOff val="21519"/>
            <a:lumOff val="1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b="1" kern="1200" dirty="0" smtClean="0">
              <a:solidFill>
                <a:schemeClr val="tx1"/>
              </a:solidFill>
            </a:rPr>
            <a:t>Variety of Products</a:t>
          </a:r>
          <a:endParaRPr lang="en-IN" sz="2100" b="1" kern="1200" dirty="0">
            <a:solidFill>
              <a:schemeClr val="tx1"/>
            </a:solidFill>
          </a:endParaRPr>
        </a:p>
      </dsp:txBody>
      <dsp:txXfrm>
        <a:off x="2157188" y="4393422"/>
        <a:ext cx="1818940" cy="1818940"/>
      </dsp:txXfrm>
    </dsp:sp>
    <dsp:sp modelId="{6A9D2506-7A8D-4496-BC88-C0473A7E821A}">
      <dsp:nvSpPr>
        <dsp:cNvPr id="0" name=""/>
        <dsp:cNvSpPr/>
      </dsp:nvSpPr>
      <dsp:spPr>
        <a:xfrm>
          <a:off x="1297477" y="1747504"/>
          <a:ext cx="1818940" cy="1818940"/>
        </a:xfrm>
        <a:prstGeom prst="ellipse">
          <a:avLst/>
        </a:prstGeom>
        <a:solidFill>
          <a:schemeClr val="accent4">
            <a:alpha val="50000"/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b="1" kern="1200" dirty="0" smtClean="0">
              <a:solidFill>
                <a:schemeClr val="tx1"/>
              </a:solidFill>
            </a:rPr>
            <a:t>Challenges</a:t>
          </a:r>
          <a:endParaRPr lang="en-IN" sz="2100" b="1" kern="1200" dirty="0">
            <a:solidFill>
              <a:schemeClr val="tx1"/>
            </a:solidFill>
          </a:endParaRPr>
        </a:p>
      </dsp:txBody>
      <dsp:txXfrm>
        <a:off x="1297477" y="1747504"/>
        <a:ext cx="1818940" cy="1818940"/>
      </dsp:txXfrm>
    </dsp:sp>
  </dsp:spTree>
</dsp:drawing>
</file>

<file path=ppt/diagrams/drawing4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622261-7470-4BAB-87A6-27F162158D1E}">
      <dsp:nvSpPr>
        <dsp:cNvPr id="0" name=""/>
        <dsp:cNvSpPr/>
      </dsp:nvSpPr>
      <dsp:spPr>
        <a:xfrm>
          <a:off x="0" y="69224"/>
          <a:ext cx="8229600" cy="62361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Deposits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69224"/>
        <a:ext cx="8229600" cy="623610"/>
      </dsp:txXfrm>
    </dsp:sp>
    <dsp:sp modelId="{EE628330-BDD8-4EE0-9897-A948D544764A}">
      <dsp:nvSpPr>
        <dsp:cNvPr id="0" name=""/>
        <dsp:cNvSpPr/>
      </dsp:nvSpPr>
      <dsp:spPr>
        <a:xfrm>
          <a:off x="0" y="767715"/>
          <a:ext cx="8229600" cy="623610"/>
        </a:xfrm>
        <a:prstGeom prst="roundRect">
          <a:avLst/>
        </a:prstGeom>
        <a:solidFill>
          <a:schemeClr val="accent4">
            <a:hueOff val="-744128"/>
            <a:satOff val="4483"/>
            <a:lumOff val="3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Loans &amp; Advances to Agriculture &amp; Allied Activities 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767715"/>
        <a:ext cx="8229600" cy="623610"/>
      </dsp:txXfrm>
    </dsp:sp>
    <dsp:sp modelId="{7E6A0E97-FD75-47A6-9455-FA74B5E1312C}">
      <dsp:nvSpPr>
        <dsp:cNvPr id="0" name=""/>
        <dsp:cNvSpPr/>
      </dsp:nvSpPr>
      <dsp:spPr>
        <a:xfrm>
          <a:off x="0" y="1466205"/>
          <a:ext cx="8229600" cy="623610"/>
        </a:xfrm>
        <a:prstGeom prst="round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Loans &amp; Advances to MSME’s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1466205"/>
        <a:ext cx="8229600" cy="623610"/>
      </dsp:txXfrm>
    </dsp:sp>
    <dsp:sp modelId="{46DAB008-4E64-446C-A21C-EFDE193DEB98}">
      <dsp:nvSpPr>
        <dsp:cNvPr id="0" name=""/>
        <dsp:cNvSpPr/>
      </dsp:nvSpPr>
      <dsp:spPr>
        <a:xfrm>
          <a:off x="0" y="2164695"/>
          <a:ext cx="8229600" cy="623610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err="1" smtClean="0">
              <a:solidFill>
                <a:schemeClr val="tx1"/>
              </a:solidFill>
            </a:rPr>
            <a:t>Kisan</a:t>
          </a:r>
          <a:r>
            <a:rPr lang="en-IN" sz="2600" kern="1200" dirty="0" smtClean="0">
              <a:solidFill>
                <a:schemeClr val="tx1"/>
              </a:solidFill>
            </a:rPr>
            <a:t> Credit Card 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2164695"/>
        <a:ext cx="8229600" cy="623610"/>
      </dsp:txXfrm>
    </dsp:sp>
    <dsp:sp modelId="{87106D0E-62C1-42D9-B5C7-3EBA7B227BBA}">
      <dsp:nvSpPr>
        <dsp:cNvPr id="0" name=""/>
        <dsp:cNvSpPr/>
      </dsp:nvSpPr>
      <dsp:spPr>
        <a:xfrm>
          <a:off x="0" y="2863185"/>
          <a:ext cx="8229600" cy="623610"/>
        </a:xfrm>
        <a:prstGeom prst="round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No Frills Accounts, Jan </a:t>
          </a:r>
          <a:r>
            <a:rPr lang="en-IN" sz="2600" kern="1200" dirty="0" err="1" smtClean="0">
              <a:solidFill>
                <a:schemeClr val="tx1"/>
              </a:solidFill>
            </a:rPr>
            <a:t>Dhan</a:t>
          </a:r>
          <a:r>
            <a:rPr lang="en-IN" sz="2600" kern="1200" dirty="0" smtClean="0">
              <a:solidFill>
                <a:schemeClr val="tx1"/>
              </a:solidFill>
            </a:rPr>
            <a:t> </a:t>
          </a:r>
          <a:r>
            <a:rPr lang="en-IN" sz="2600" kern="1200" dirty="0" err="1" smtClean="0">
              <a:solidFill>
                <a:schemeClr val="tx1"/>
              </a:solidFill>
            </a:rPr>
            <a:t>Yojana</a:t>
          </a:r>
          <a:r>
            <a:rPr lang="en-IN" sz="2600" kern="1200" dirty="0" smtClean="0">
              <a:solidFill>
                <a:schemeClr val="tx1"/>
              </a:solidFill>
            </a:rPr>
            <a:t> Accounts.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2863185"/>
        <a:ext cx="8229600" cy="623610"/>
      </dsp:txXfrm>
    </dsp:sp>
    <dsp:sp modelId="{D987367B-586C-4F72-9718-DE401B5E435F}">
      <dsp:nvSpPr>
        <dsp:cNvPr id="0" name=""/>
        <dsp:cNvSpPr/>
      </dsp:nvSpPr>
      <dsp:spPr>
        <a:xfrm>
          <a:off x="0" y="3561675"/>
          <a:ext cx="8229600" cy="623610"/>
        </a:xfrm>
        <a:prstGeom prst="roundRect">
          <a:avLst/>
        </a:prstGeom>
        <a:solidFill>
          <a:schemeClr val="accent4">
            <a:hueOff val="-3720641"/>
            <a:satOff val="22416"/>
            <a:lumOff val="179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Insurance Facilities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3561675"/>
        <a:ext cx="8229600" cy="623610"/>
      </dsp:txXfrm>
    </dsp:sp>
    <dsp:sp modelId="{F843DDEE-5C99-409A-9866-1AC68401DBA1}">
      <dsp:nvSpPr>
        <dsp:cNvPr id="0" name=""/>
        <dsp:cNvSpPr/>
      </dsp:nvSpPr>
      <dsp:spPr>
        <a:xfrm>
          <a:off x="0" y="4260165"/>
          <a:ext cx="8229600" cy="623610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Financial Inclusion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4260165"/>
        <a:ext cx="8229600" cy="623610"/>
      </dsp:txXfrm>
    </dsp:sp>
  </dsp:spTree>
</dsp:drawing>
</file>

<file path=ppt/diagrams/drawing4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6D9B81-CCEA-4787-9AC6-1C96F5B1AA1F}">
      <dsp:nvSpPr>
        <dsp:cNvPr id="0" name=""/>
        <dsp:cNvSpPr/>
      </dsp:nvSpPr>
      <dsp:spPr>
        <a:xfrm>
          <a:off x="0" y="428"/>
          <a:ext cx="8458200" cy="127054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b="1" kern="1200" dirty="0" smtClean="0">
              <a:solidFill>
                <a:schemeClr val="tx1"/>
              </a:solidFill>
            </a:rPr>
            <a:t>RRBs also perform a variety of different functions.</a:t>
          </a:r>
          <a:endParaRPr lang="en-IN" sz="2800" b="1" kern="1200" dirty="0">
            <a:solidFill>
              <a:schemeClr val="tx1"/>
            </a:solidFill>
          </a:endParaRPr>
        </a:p>
      </dsp:txBody>
      <dsp:txXfrm>
        <a:off x="0" y="428"/>
        <a:ext cx="8458200" cy="1270549"/>
      </dsp:txXfrm>
    </dsp:sp>
    <dsp:sp modelId="{8DA45147-673D-4B6F-8E58-25004009A9DB}">
      <dsp:nvSpPr>
        <dsp:cNvPr id="0" name=""/>
        <dsp:cNvSpPr/>
      </dsp:nvSpPr>
      <dsp:spPr>
        <a:xfrm>
          <a:off x="0" y="1282776"/>
          <a:ext cx="8458200" cy="1270549"/>
        </a:xfrm>
        <a:prstGeom prst="round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>
              <a:solidFill>
                <a:schemeClr val="tx1"/>
              </a:solidFill>
            </a:rPr>
            <a:t>1. Providing banking facilities to rural and semi-urban areas.</a:t>
          </a:r>
          <a:endParaRPr lang="en-IN" sz="2800" kern="1200" dirty="0">
            <a:solidFill>
              <a:schemeClr val="tx1"/>
            </a:solidFill>
          </a:endParaRPr>
        </a:p>
      </dsp:txBody>
      <dsp:txXfrm>
        <a:off x="0" y="1282776"/>
        <a:ext cx="8458200" cy="1270549"/>
      </dsp:txXfrm>
    </dsp:sp>
    <dsp:sp modelId="{11AAB867-16C4-47D0-8851-7BA1E95F9981}">
      <dsp:nvSpPr>
        <dsp:cNvPr id="0" name=""/>
        <dsp:cNvSpPr/>
      </dsp:nvSpPr>
      <dsp:spPr>
        <a:xfrm>
          <a:off x="0" y="2565125"/>
          <a:ext cx="8458200" cy="1270549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>
              <a:solidFill>
                <a:schemeClr val="tx1"/>
              </a:solidFill>
            </a:rPr>
            <a:t>2. Carrying out government operations like disbursement of wages of MGNREGA workers, distribution of pensions etc.</a:t>
          </a:r>
          <a:endParaRPr lang="en-IN" sz="2800" kern="1200" dirty="0">
            <a:solidFill>
              <a:schemeClr val="tx1"/>
            </a:solidFill>
          </a:endParaRPr>
        </a:p>
      </dsp:txBody>
      <dsp:txXfrm>
        <a:off x="0" y="2565125"/>
        <a:ext cx="8458200" cy="1270549"/>
      </dsp:txXfrm>
    </dsp:sp>
    <dsp:sp modelId="{0627BBBC-B5F3-41F7-A975-0C784FE1B122}">
      <dsp:nvSpPr>
        <dsp:cNvPr id="0" name=""/>
        <dsp:cNvSpPr/>
      </dsp:nvSpPr>
      <dsp:spPr>
        <a:xfrm>
          <a:off x="0" y="3847473"/>
          <a:ext cx="8458200" cy="1270549"/>
        </a:xfrm>
        <a:prstGeom prst="round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>
              <a:solidFill>
                <a:schemeClr val="tx1"/>
              </a:solidFill>
            </a:rPr>
            <a:t>3. Providing Para-Banking facilities like locker facilities, debit and credit cards, mobile banking, internet banking , UPI etc.</a:t>
          </a:r>
          <a:endParaRPr lang="en-IN" sz="2800" kern="1200" dirty="0">
            <a:solidFill>
              <a:schemeClr val="tx1"/>
            </a:solidFill>
          </a:endParaRPr>
        </a:p>
      </dsp:txBody>
      <dsp:txXfrm>
        <a:off x="0" y="3847473"/>
        <a:ext cx="8458200" cy="1270549"/>
      </dsp:txXfrm>
    </dsp:sp>
    <dsp:sp modelId="{BFD7F2C9-F03F-4820-9DE8-0597400C7562}">
      <dsp:nvSpPr>
        <dsp:cNvPr id="0" name=""/>
        <dsp:cNvSpPr/>
      </dsp:nvSpPr>
      <dsp:spPr>
        <a:xfrm>
          <a:off x="0" y="5129821"/>
          <a:ext cx="8458200" cy="1270549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>
              <a:solidFill>
                <a:schemeClr val="tx1"/>
              </a:solidFill>
            </a:rPr>
            <a:t>4. Small financial banks.</a:t>
          </a:r>
          <a:endParaRPr lang="en-IN" sz="2800" kern="1200" dirty="0">
            <a:solidFill>
              <a:schemeClr val="tx1"/>
            </a:solidFill>
          </a:endParaRPr>
        </a:p>
      </dsp:txBody>
      <dsp:txXfrm>
        <a:off x="0" y="5129821"/>
        <a:ext cx="8458200" cy="1270549"/>
      </dsp:txXfrm>
    </dsp:sp>
  </dsp:spTree>
</dsp:drawing>
</file>

<file path=ppt/diagrams/drawing4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4F2B15-4208-4DBF-A814-52A7AD86A47E}">
      <dsp:nvSpPr>
        <dsp:cNvPr id="0" name=""/>
        <dsp:cNvSpPr/>
      </dsp:nvSpPr>
      <dsp:spPr>
        <a:xfrm>
          <a:off x="0" y="31124"/>
          <a:ext cx="8382000" cy="623610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70% Indian resides in Village. 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31124"/>
        <a:ext cx="8382000" cy="623610"/>
      </dsp:txXfrm>
    </dsp:sp>
    <dsp:sp modelId="{1F2F0225-0A7B-4ACE-8E00-E8D7FE49F70D}">
      <dsp:nvSpPr>
        <dsp:cNvPr id="0" name=""/>
        <dsp:cNvSpPr/>
      </dsp:nvSpPr>
      <dsp:spPr>
        <a:xfrm>
          <a:off x="0" y="729615"/>
          <a:ext cx="8382000" cy="623610"/>
        </a:xfrm>
        <a:prstGeom prst="roundRect">
          <a:avLst/>
        </a:prstGeom>
        <a:solidFill>
          <a:schemeClr val="accent1">
            <a:shade val="50000"/>
            <a:hueOff val="103268"/>
            <a:satOff val="-2160"/>
            <a:lumOff val="120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Agriculture is primary activity.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729615"/>
        <a:ext cx="8382000" cy="623610"/>
      </dsp:txXfrm>
    </dsp:sp>
    <dsp:sp modelId="{63250324-2015-4284-A2A5-2DDF3E447435}">
      <dsp:nvSpPr>
        <dsp:cNvPr id="0" name=""/>
        <dsp:cNvSpPr/>
      </dsp:nvSpPr>
      <dsp:spPr>
        <a:xfrm>
          <a:off x="0" y="1428105"/>
          <a:ext cx="8382000" cy="623610"/>
        </a:xfrm>
        <a:prstGeom prst="roundRect">
          <a:avLst/>
        </a:prstGeom>
        <a:solidFill>
          <a:schemeClr val="accent1">
            <a:shade val="50000"/>
            <a:hueOff val="206536"/>
            <a:satOff val="-4320"/>
            <a:lumOff val="240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Rural Economy : 50% GDP Contributor. 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1428105"/>
        <a:ext cx="8382000" cy="623610"/>
      </dsp:txXfrm>
    </dsp:sp>
    <dsp:sp modelId="{7CBE70AF-155E-4093-8C58-B45F9353F377}">
      <dsp:nvSpPr>
        <dsp:cNvPr id="0" name=""/>
        <dsp:cNvSpPr/>
      </dsp:nvSpPr>
      <dsp:spPr>
        <a:xfrm>
          <a:off x="0" y="2126595"/>
          <a:ext cx="8382000" cy="623610"/>
        </a:xfrm>
        <a:prstGeom prst="roundRect">
          <a:avLst/>
        </a:prstGeom>
        <a:solidFill>
          <a:schemeClr val="accent1">
            <a:shade val="50000"/>
            <a:hueOff val="309803"/>
            <a:satOff val="-6480"/>
            <a:lumOff val="360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Lots of scope for Rural banking &amp; Financial Inclusion.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2126595"/>
        <a:ext cx="8382000" cy="623610"/>
      </dsp:txXfrm>
    </dsp:sp>
    <dsp:sp modelId="{A5BC1AE9-2830-4F06-B430-3D514D8F4CFD}">
      <dsp:nvSpPr>
        <dsp:cNvPr id="0" name=""/>
        <dsp:cNvSpPr/>
      </dsp:nvSpPr>
      <dsp:spPr>
        <a:xfrm>
          <a:off x="0" y="2825085"/>
          <a:ext cx="8382000" cy="623610"/>
        </a:xfrm>
        <a:prstGeom prst="roundRect">
          <a:avLst/>
        </a:prstGeom>
        <a:solidFill>
          <a:schemeClr val="accent1">
            <a:shade val="50000"/>
            <a:hueOff val="309803"/>
            <a:satOff val="-6480"/>
            <a:lumOff val="360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Reducing dependence on Informal Sources.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2825085"/>
        <a:ext cx="8382000" cy="623610"/>
      </dsp:txXfrm>
    </dsp:sp>
    <dsp:sp modelId="{02F7AF4F-C3AF-4120-BE9E-252048FADA95}">
      <dsp:nvSpPr>
        <dsp:cNvPr id="0" name=""/>
        <dsp:cNvSpPr/>
      </dsp:nvSpPr>
      <dsp:spPr>
        <a:xfrm>
          <a:off x="0" y="3523575"/>
          <a:ext cx="8382000" cy="623610"/>
        </a:xfrm>
        <a:prstGeom prst="roundRect">
          <a:avLst/>
        </a:prstGeom>
        <a:solidFill>
          <a:schemeClr val="accent1">
            <a:shade val="50000"/>
            <a:hueOff val="206536"/>
            <a:satOff val="-4320"/>
            <a:lumOff val="240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Self Help Groups, Micro Finance.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3523575"/>
        <a:ext cx="8382000" cy="623610"/>
      </dsp:txXfrm>
    </dsp:sp>
    <dsp:sp modelId="{7DC422B0-D6C0-4F41-A0A7-1FCECD78CD5E}">
      <dsp:nvSpPr>
        <dsp:cNvPr id="0" name=""/>
        <dsp:cNvSpPr/>
      </dsp:nvSpPr>
      <dsp:spPr>
        <a:xfrm>
          <a:off x="0" y="4222065"/>
          <a:ext cx="8382000" cy="623610"/>
        </a:xfrm>
        <a:prstGeom prst="roundRect">
          <a:avLst/>
        </a:prstGeom>
        <a:solidFill>
          <a:schemeClr val="accent1">
            <a:shade val="50000"/>
            <a:hueOff val="103268"/>
            <a:satOff val="-2160"/>
            <a:lumOff val="120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“Banking with Poor.”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4222065"/>
        <a:ext cx="8382000" cy="623610"/>
      </dsp:txXfrm>
    </dsp:sp>
  </dsp:spTree>
</dsp:drawing>
</file>

<file path=ppt/diagrams/drawing4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96D514-D5D6-416F-8911-3772DA7A527A}">
      <dsp:nvSpPr>
        <dsp:cNvPr id="0" name=""/>
        <dsp:cNvSpPr/>
      </dsp:nvSpPr>
      <dsp:spPr>
        <a:xfrm>
          <a:off x="0" y="46353"/>
          <a:ext cx="8229600" cy="156633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>
              <a:solidFill>
                <a:schemeClr val="tx1"/>
              </a:solidFill>
            </a:rPr>
            <a:t>To resolve &amp; settle complaints relating to the provision of banking services.</a:t>
          </a:r>
          <a:endParaRPr lang="en-IN" sz="2800" kern="1200" dirty="0">
            <a:solidFill>
              <a:schemeClr val="tx1"/>
            </a:solidFill>
          </a:endParaRPr>
        </a:p>
      </dsp:txBody>
      <dsp:txXfrm>
        <a:off x="0" y="46353"/>
        <a:ext cx="8229600" cy="1566337"/>
      </dsp:txXfrm>
    </dsp:sp>
    <dsp:sp modelId="{526F5C69-7FFF-4141-B52F-24A012175543}">
      <dsp:nvSpPr>
        <dsp:cNvPr id="0" name=""/>
        <dsp:cNvSpPr/>
      </dsp:nvSpPr>
      <dsp:spPr>
        <a:xfrm>
          <a:off x="0" y="1693331"/>
          <a:ext cx="8229600" cy="1566337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>
              <a:solidFill>
                <a:schemeClr val="tx1"/>
              </a:solidFill>
            </a:rPr>
            <a:t>To resolve disputes between a bank &amp;  its constituents as well as between one bank &amp; another bank through the process of Conciliation, Mediation &amp; Arbitration.</a:t>
          </a:r>
          <a:endParaRPr lang="en-IN" sz="2800" kern="1200" dirty="0">
            <a:solidFill>
              <a:schemeClr val="tx1"/>
            </a:solidFill>
          </a:endParaRPr>
        </a:p>
      </dsp:txBody>
      <dsp:txXfrm>
        <a:off x="0" y="1693331"/>
        <a:ext cx="8229600" cy="1566337"/>
      </dsp:txXfrm>
    </dsp:sp>
    <dsp:sp modelId="{C55BC1DF-8086-47A9-9528-A2971BD5A1B6}">
      <dsp:nvSpPr>
        <dsp:cNvPr id="0" name=""/>
        <dsp:cNvSpPr/>
      </dsp:nvSpPr>
      <dsp:spPr>
        <a:xfrm>
          <a:off x="0" y="3340308"/>
          <a:ext cx="8229600" cy="1566337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>
              <a:solidFill>
                <a:schemeClr val="tx1"/>
              </a:solidFill>
            </a:rPr>
            <a:t>To make available an expeditious &amp; cost effective grievance </a:t>
          </a:r>
          <a:r>
            <a:rPr lang="en-IN" sz="2800" kern="1200" dirty="0" err="1" smtClean="0">
              <a:solidFill>
                <a:schemeClr val="tx1"/>
              </a:solidFill>
            </a:rPr>
            <a:t>redressal</a:t>
          </a:r>
          <a:r>
            <a:rPr lang="en-IN" sz="2800" kern="1200" dirty="0" smtClean="0">
              <a:solidFill>
                <a:schemeClr val="tx1"/>
              </a:solidFill>
            </a:rPr>
            <a:t> mechanism to bank customers as well as to bankers themselves.</a:t>
          </a:r>
          <a:endParaRPr lang="en-IN" sz="2800" kern="1200" dirty="0">
            <a:solidFill>
              <a:schemeClr val="tx1"/>
            </a:solidFill>
          </a:endParaRPr>
        </a:p>
      </dsp:txBody>
      <dsp:txXfrm>
        <a:off x="0" y="3340308"/>
        <a:ext cx="8229600" cy="156633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B64E03-56A7-4D76-8F3F-AB927ED6EBD3}">
      <dsp:nvSpPr>
        <dsp:cNvPr id="0" name=""/>
        <dsp:cNvSpPr/>
      </dsp:nvSpPr>
      <dsp:spPr>
        <a:xfrm>
          <a:off x="0" y="60794"/>
          <a:ext cx="8229600" cy="74353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100" b="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Accelerating the Rate of Capital Formation</a:t>
          </a:r>
          <a:endParaRPr lang="en-IN" sz="3100" b="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0" y="60794"/>
        <a:ext cx="8229600" cy="743535"/>
      </dsp:txXfrm>
    </dsp:sp>
    <dsp:sp modelId="{2AE5A913-FAF6-441A-9338-35B6B9034A72}">
      <dsp:nvSpPr>
        <dsp:cNvPr id="0" name=""/>
        <dsp:cNvSpPr/>
      </dsp:nvSpPr>
      <dsp:spPr>
        <a:xfrm>
          <a:off x="0" y="893609"/>
          <a:ext cx="8229600" cy="743535"/>
        </a:xfrm>
        <a:prstGeom prst="roundRect">
          <a:avLst/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100" b="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Provision of Finance and Credit</a:t>
          </a:r>
          <a:endParaRPr lang="en-IN" sz="3100" b="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0" y="893609"/>
        <a:ext cx="8229600" cy="743535"/>
      </dsp:txXfrm>
    </dsp:sp>
    <dsp:sp modelId="{9CC4CF1E-6FFA-4BC6-9A59-19027D97DB3B}">
      <dsp:nvSpPr>
        <dsp:cNvPr id="0" name=""/>
        <dsp:cNvSpPr/>
      </dsp:nvSpPr>
      <dsp:spPr>
        <a:xfrm>
          <a:off x="0" y="1726424"/>
          <a:ext cx="8229600" cy="743535"/>
        </a:xfrm>
        <a:prstGeom prst="roundRect">
          <a:avLst/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100" b="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Developing Entrepreneurship</a:t>
          </a:r>
          <a:endParaRPr lang="en-IN" sz="3100" b="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0" y="1726424"/>
        <a:ext cx="8229600" cy="743535"/>
      </dsp:txXfrm>
    </dsp:sp>
    <dsp:sp modelId="{BC050C9D-BC69-4CA6-9541-AD521F88FBC5}">
      <dsp:nvSpPr>
        <dsp:cNvPr id="0" name=""/>
        <dsp:cNvSpPr/>
      </dsp:nvSpPr>
      <dsp:spPr>
        <a:xfrm>
          <a:off x="0" y="2559239"/>
          <a:ext cx="8229600" cy="743535"/>
        </a:xfrm>
        <a:prstGeom prst="roundRect">
          <a:avLst/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100" b="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Promoting Balanced Regional Development</a:t>
          </a:r>
          <a:endParaRPr lang="en-IN" sz="3100" b="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0" y="2559239"/>
        <a:ext cx="8229600" cy="743535"/>
      </dsp:txXfrm>
    </dsp:sp>
    <dsp:sp modelId="{2A7E5468-1819-4C3A-B016-6DB9E1121850}">
      <dsp:nvSpPr>
        <dsp:cNvPr id="0" name=""/>
        <dsp:cNvSpPr/>
      </dsp:nvSpPr>
      <dsp:spPr>
        <a:xfrm>
          <a:off x="0" y="3392055"/>
          <a:ext cx="8229600" cy="743535"/>
        </a:xfrm>
        <a:prstGeom prst="roundRect">
          <a:avLst/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100" b="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Help to Consumers</a:t>
          </a:r>
          <a:endParaRPr lang="en-IN" sz="3100" b="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0" y="3392055"/>
        <a:ext cx="8229600" cy="743535"/>
      </dsp:txXfrm>
    </dsp:sp>
    <dsp:sp modelId="{4BEC29E3-8535-424C-841E-E2E0A727DCB3}">
      <dsp:nvSpPr>
        <dsp:cNvPr id="0" name=""/>
        <dsp:cNvSpPr/>
      </dsp:nvSpPr>
      <dsp:spPr>
        <a:xfrm>
          <a:off x="0" y="4224870"/>
          <a:ext cx="8229600" cy="743535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100" b="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Promote Savings Habits</a:t>
          </a:r>
          <a:endParaRPr lang="en-IN" sz="3100" b="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0" y="4224870"/>
        <a:ext cx="8229600" cy="743535"/>
      </dsp:txXfrm>
    </dsp:sp>
  </dsp:spTree>
</dsp:drawing>
</file>

<file path=ppt/diagrams/drawing5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EE7FC2-5BF9-43CD-9F40-EBE547EB6F10}">
      <dsp:nvSpPr>
        <dsp:cNvPr id="0" name=""/>
        <dsp:cNvSpPr/>
      </dsp:nvSpPr>
      <dsp:spPr>
        <a:xfrm>
          <a:off x="0" y="0"/>
          <a:ext cx="8229600" cy="161537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To receive complaints relating to the provision of banking services.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0"/>
        <a:ext cx="8229600" cy="1615375"/>
      </dsp:txXfrm>
    </dsp:sp>
    <dsp:sp modelId="{D1803859-1C79-4181-BBA5-D530DEAD6A60}">
      <dsp:nvSpPr>
        <dsp:cNvPr id="0" name=""/>
        <dsp:cNvSpPr/>
      </dsp:nvSpPr>
      <dsp:spPr>
        <a:xfrm>
          <a:off x="0" y="1626919"/>
          <a:ext cx="8229600" cy="2379319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To consider such complaints &amp; facilitate their satisfaction or,      </a:t>
          </a:r>
          <a:r>
            <a:rPr lang="en-IN" sz="2400" kern="1200" dirty="0" err="1" smtClean="0">
              <a:solidFill>
                <a:schemeClr val="tx1"/>
              </a:solidFill>
            </a:rPr>
            <a:t>i</a:t>
          </a:r>
          <a:r>
            <a:rPr lang="en-IN" sz="2400" kern="1200" dirty="0" smtClean="0">
              <a:solidFill>
                <a:schemeClr val="tx1"/>
              </a:solidFill>
            </a:rPr>
            <a:t> ) Settlement by Agreement, or                                               </a:t>
          </a:r>
        </a:p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ii) Settlement by Recommendation, or </a:t>
          </a:r>
        </a:p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iii) Settlement by an Award as the case may be in accordance with the provision under the scheme.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1626919"/>
        <a:ext cx="8229600" cy="2379319"/>
      </dsp:txXfrm>
    </dsp:sp>
    <dsp:sp modelId="{0786ED20-6E9B-49C4-BB69-59D585B4291B}">
      <dsp:nvSpPr>
        <dsp:cNvPr id="0" name=""/>
        <dsp:cNvSpPr/>
      </dsp:nvSpPr>
      <dsp:spPr>
        <a:xfrm>
          <a:off x="0" y="4017783"/>
          <a:ext cx="8229600" cy="1087616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The ombudsman has all power of a Court.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4017783"/>
        <a:ext cx="8229600" cy="1087616"/>
      </dsp:txXfrm>
    </dsp:sp>
  </dsp:spTree>
</dsp:drawing>
</file>

<file path=ppt/diagrams/drawing5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33CFD3-961A-43F8-8166-3066CEA8E243}">
      <dsp:nvSpPr>
        <dsp:cNvPr id="0" name=""/>
        <dsp:cNvSpPr/>
      </dsp:nvSpPr>
      <dsp:spPr>
        <a:xfrm>
          <a:off x="0" y="38099"/>
          <a:ext cx="8229600" cy="14297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Amendment in 2002 (14</a:t>
          </a:r>
          <a:r>
            <a:rPr lang="en-IN" sz="2600" kern="1200" baseline="30000" dirty="0" smtClean="0">
              <a:solidFill>
                <a:schemeClr val="tx1"/>
              </a:solidFill>
            </a:rPr>
            <a:t>th</a:t>
          </a:r>
          <a:r>
            <a:rPr lang="en-IN" sz="2600" kern="1200" dirty="0" smtClean="0">
              <a:solidFill>
                <a:schemeClr val="tx1"/>
              </a:solidFill>
            </a:rPr>
            <a:t> June 2002) : Scheme now covers Commercial Banks, Regional Rural banks &amp; Schedule Primary Cooperative Banks.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38099"/>
        <a:ext cx="8229600" cy="1429740"/>
      </dsp:txXfrm>
    </dsp:sp>
    <dsp:sp modelId="{69ED4FAB-2F73-4D48-8DE7-C8AA9DE26576}">
      <dsp:nvSpPr>
        <dsp:cNvPr id="0" name=""/>
        <dsp:cNvSpPr/>
      </dsp:nvSpPr>
      <dsp:spPr>
        <a:xfrm>
          <a:off x="0" y="1542719"/>
          <a:ext cx="8229600" cy="1429740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Banking Ombudsman Scheme 2006 (Dec. 28</a:t>
          </a:r>
          <a:r>
            <a:rPr lang="en-IN" sz="2600" kern="1200" baseline="30000" dirty="0" smtClean="0">
              <a:solidFill>
                <a:schemeClr val="tx1"/>
              </a:solidFill>
            </a:rPr>
            <a:t>th</a:t>
          </a:r>
          <a:r>
            <a:rPr lang="en-IN" sz="2600" kern="1200" dirty="0" smtClean="0">
              <a:solidFill>
                <a:schemeClr val="tx1"/>
              </a:solidFill>
            </a:rPr>
            <a:t> 2005)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1542719"/>
        <a:ext cx="8229600" cy="1429740"/>
      </dsp:txXfrm>
    </dsp:sp>
    <dsp:sp modelId="{A1128814-D68F-419C-804F-5540935D7921}">
      <dsp:nvSpPr>
        <dsp:cNvPr id="0" name=""/>
        <dsp:cNvSpPr/>
      </dsp:nvSpPr>
      <dsp:spPr>
        <a:xfrm>
          <a:off x="0" y="3047339"/>
          <a:ext cx="8229600" cy="1429740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Revised Scheme in 2009 : The scope of Banking Ombudsman Scheme has been expanded to include deficiencies arising out of interest banking.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3047339"/>
        <a:ext cx="8229600" cy="1429740"/>
      </dsp:txXfrm>
    </dsp:sp>
    <dsp:sp modelId="{121EA3B4-6439-44E2-BDEE-956D96B68B36}">
      <dsp:nvSpPr>
        <dsp:cNvPr id="0" name=""/>
        <dsp:cNvSpPr/>
      </dsp:nvSpPr>
      <dsp:spPr>
        <a:xfrm>
          <a:off x="0" y="4551960"/>
          <a:ext cx="8229600" cy="142974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23</a:t>
          </a:r>
          <a:r>
            <a:rPr lang="en-IN" sz="2600" kern="1200" baseline="30000" dirty="0" smtClean="0">
              <a:solidFill>
                <a:schemeClr val="tx1"/>
              </a:solidFill>
            </a:rPr>
            <a:t>rd</a:t>
          </a:r>
          <a:r>
            <a:rPr lang="en-IN" sz="2600" kern="1200" dirty="0" smtClean="0">
              <a:solidFill>
                <a:schemeClr val="tx1"/>
              </a:solidFill>
            </a:rPr>
            <a:t> Feb. 2018 : Ombudsman Scheme for NBFC launched.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4551960"/>
        <a:ext cx="8229600" cy="1429740"/>
      </dsp:txXfrm>
    </dsp:sp>
  </dsp:spTree>
</dsp:drawing>
</file>

<file path=ppt/diagrams/drawing5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BA258C-4F13-4C6E-86FC-093832AE17C9}">
      <dsp:nvSpPr>
        <dsp:cNvPr id="0" name=""/>
        <dsp:cNvSpPr/>
      </dsp:nvSpPr>
      <dsp:spPr>
        <a:xfrm>
          <a:off x="0" y="12660"/>
          <a:ext cx="8229600" cy="11044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Unsolicited Credit Cards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12660"/>
        <a:ext cx="8229600" cy="1104480"/>
      </dsp:txXfrm>
    </dsp:sp>
    <dsp:sp modelId="{2810E74C-393A-409C-AB04-AA6581A8AA8D}">
      <dsp:nvSpPr>
        <dsp:cNvPr id="0" name=""/>
        <dsp:cNvSpPr/>
      </dsp:nvSpPr>
      <dsp:spPr>
        <a:xfrm>
          <a:off x="0" y="1287060"/>
          <a:ext cx="8229600" cy="11044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Charging of Annual Fee in spite of being offered the card free.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1287060"/>
        <a:ext cx="8229600" cy="1104480"/>
      </dsp:txXfrm>
    </dsp:sp>
    <dsp:sp modelId="{D0D1D9F6-3535-45ED-99BC-36945E9ADA3F}">
      <dsp:nvSpPr>
        <dsp:cNvPr id="0" name=""/>
        <dsp:cNvSpPr/>
      </dsp:nvSpPr>
      <dsp:spPr>
        <a:xfrm>
          <a:off x="0" y="2561460"/>
          <a:ext cx="8229600" cy="11044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Authorisation of loans over phone.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2561460"/>
        <a:ext cx="8229600" cy="1104480"/>
      </dsp:txXfrm>
    </dsp:sp>
    <dsp:sp modelId="{04903D83-83C6-4333-ADDA-3C837D90B262}">
      <dsp:nvSpPr>
        <dsp:cNvPr id="0" name=""/>
        <dsp:cNvSpPr/>
      </dsp:nvSpPr>
      <dsp:spPr>
        <a:xfrm>
          <a:off x="0" y="3835860"/>
          <a:ext cx="8229600" cy="11044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Non settlement of Insurance Claims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3835860"/>
        <a:ext cx="8229600" cy="1104480"/>
      </dsp:txXfrm>
    </dsp:sp>
  </dsp:spTree>
</dsp:drawing>
</file>

<file path=ppt/diagrams/drawing5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5C90B09-A9AB-4962-9F8A-26C65DBA23FB}">
      <dsp:nvSpPr>
        <dsp:cNvPr id="0" name=""/>
        <dsp:cNvSpPr/>
      </dsp:nvSpPr>
      <dsp:spPr>
        <a:xfrm>
          <a:off x="0" y="284"/>
          <a:ext cx="8229600" cy="95823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Dispute over wrong billing.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284"/>
        <a:ext cx="8229600" cy="958230"/>
      </dsp:txXfrm>
    </dsp:sp>
    <dsp:sp modelId="{A28DF329-ECCE-41C3-A5A2-E402C909D0B5}">
      <dsp:nvSpPr>
        <dsp:cNvPr id="0" name=""/>
        <dsp:cNvSpPr/>
      </dsp:nvSpPr>
      <dsp:spPr>
        <a:xfrm>
          <a:off x="0" y="998834"/>
          <a:ext cx="8229600" cy="95823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Abusive calls.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998834"/>
        <a:ext cx="8229600" cy="958230"/>
      </dsp:txXfrm>
    </dsp:sp>
    <dsp:sp modelId="{30CDD88B-0FD9-47CB-9EDC-CAEE5EB97BE3}">
      <dsp:nvSpPr>
        <dsp:cNvPr id="0" name=""/>
        <dsp:cNvSpPr/>
      </dsp:nvSpPr>
      <dsp:spPr>
        <a:xfrm>
          <a:off x="0" y="1997384"/>
          <a:ext cx="8229600" cy="95823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Non adherence of prescribed working hours.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1997384"/>
        <a:ext cx="8229600" cy="958230"/>
      </dsp:txXfrm>
    </dsp:sp>
    <dsp:sp modelId="{FAEC418A-7F4C-4529-BF41-EA9F4B70A764}">
      <dsp:nvSpPr>
        <dsp:cNvPr id="0" name=""/>
        <dsp:cNvSpPr/>
      </dsp:nvSpPr>
      <dsp:spPr>
        <a:xfrm>
          <a:off x="0" y="2995935"/>
          <a:ext cx="8229600" cy="95823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Delay in payment of pension / wrong pension calculation.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2995935"/>
        <a:ext cx="8229600" cy="958230"/>
      </dsp:txXfrm>
    </dsp:sp>
    <dsp:sp modelId="{89432687-BAB5-4759-96F0-5B716A96A10F}">
      <dsp:nvSpPr>
        <dsp:cNvPr id="0" name=""/>
        <dsp:cNvSpPr/>
      </dsp:nvSpPr>
      <dsp:spPr>
        <a:xfrm>
          <a:off x="0" y="3994485"/>
          <a:ext cx="8229600" cy="95823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Refusal / delay in sanctioning educational loans, micro – small &amp; medium enterprise loans.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3994485"/>
        <a:ext cx="8229600" cy="95823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48DBD15-C152-4C2B-BC52-2D032CB3E289}">
      <dsp:nvSpPr>
        <dsp:cNvPr id="0" name=""/>
        <dsp:cNvSpPr/>
      </dsp:nvSpPr>
      <dsp:spPr>
        <a:xfrm>
          <a:off x="0" y="26767"/>
          <a:ext cx="8229600" cy="145445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(</a:t>
          </a:r>
          <a:r>
            <a:rPr lang="en-IN" sz="2600" kern="1200" dirty="0" err="1" smtClean="0">
              <a:solidFill>
                <a:schemeClr val="tx1"/>
              </a:solidFill>
            </a:rPr>
            <a:t>i</a:t>
          </a:r>
          <a:r>
            <a:rPr lang="en-IN" sz="2600" kern="1200" dirty="0" smtClean="0">
              <a:solidFill>
                <a:schemeClr val="tx1"/>
              </a:solidFill>
            </a:rPr>
            <a:t>) They promote savings and accelerate the rate of capital formation.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26767"/>
        <a:ext cx="8229600" cy="1454456"/>
      </dsp:txXfrm>
    </dsp:sp>
    <dsp:sp modelId="{76A93A7D-9756-438F-B66C-B3F0E36DE62D}">
      <dsp:nvSpPr>
        <dsp:cNvPr id="0" name=""/>
        <dsp:cNvSpPr/>
      </dsp:nvSpPr>
      <dsp:spPr>
        <a:xfrm>
          <a:off x="0" y="1556103"/>
          <a:ext cx="8229600" cy="1454456"/>
        </a:xfrm>
        <a:prstGeom prst="round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(ii) They are source of finance and credit for trade and industry.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1556103"/>
        <a:ext cx="8229600" cy="1454456"/>
      </dsp:txXfrm>
    </dsp:sp>
    <dsp:sp modelId="{B7AF894C-488B-4EF0-95F6-52BA8D1F3DB4}">
      <dsp:nvSpPr>
        <dsp:cNvPr id="0" name=""/>
        <dsp:cNvSpPr/>
      </dsp:nvSpPr>
      <dsp:spPr>
        <a:xfrm>
          <a:off x="0" y="3085440"/>
          <a:ext cx="8229600" cy="1454456"/>
        </a:xfrm>
        <a:prstGeom prst="round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(iii) They promote balanced regional development by opening branches in backward areas.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3085440"/>
        <a:ext cx="8229600" cy="1454456"/>
      </dsp:txXfrm>
    </dsp:sp>
    <dsp:sp modelId="{430175AD-9181-4B21-8900-01C0893BE4BA}">
      <dsp:nvSpPr>
        <dsp:cNvPr id="0" name=""/>
        <dsp:cNvSpPr/>
      </dsp:nvSpPr>
      <dsp:spPr>
        <a:xfrm>
          <a:off x="0" y="4614776"/>
          <a:ext cx="8229600" cy="1454456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(iv) Bank credit enables entrepreneurs to innovate and invest which accelerates the process of economic development.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4614776"/>
        <a:ext cx="8229600" cy="145445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59EFB9-0E12-42A5-9D0B-66C94B9389B6}">
      <dsp:nvSpPr>
        <dsp:cNvPr id="0" name=""/>
        <dsp:cNvSpPr/>
      </dsp:nvSpPr>
      <dsp:spPr>
        <a:xfrm>
          <a:off x="0" y="0"/>
          <a:ext cx="8229600" cy="126477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(v) They help in promoting large-scale production and growth of priority sectors such as agriculture, small-scale industry, retail trade and export.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0" y="0"/>
        <a:ext cx="8229600" cy="1264770"/>
      </dsp:txXfrm>
    </dsp:sp>
    <dsp:sp modelId="{9975AADA-9280-4BD8-A23F-98C29B87126B}">
      <dsp:nvSpPr>
        <dsp:cNvPr id="0" name=""/>
        <dsp:cNvSpPr/>
      </dsp:nvSpPr>
      <dsp:spPr>
        <a:xfrm>
          <a:off x="0" y="1331010"/>
          <a:ext cx="8229600" cy="1264770"/>
        </a:xfrm>
        <a:prstGeom prst="round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(vi) They create credit in the sense that they are able to give more loans and advances than the cash position of the depositor’s permits.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0" y="1331010"/>
        <a:ext cx="8229600" cy="1264770"/>
      </dsp:txXfrm>
    </dsp:sp>
    <dsp:sp modelId="{039DDB09-0377-414D-94F0-2149E86B344E}">
      <dsp:nvSpPr>
        <dsp:cNvPr id="0" name=""/>
        <dsp:cNvSpPr/>
      </dsp:nvSpPr>
      <dsp:spPr>
        <a:xfrm>
          <a:off x="0" y="2662020"/>
          <a:ext cx="8229600" cy="1264770"/>
        </a:xfrm>
        <a:prstGeom prst="round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(vii)They help commerce and industry to expand their field of operation.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0" y="2662020"/>
        <a:ext cx="8229600" cy="1264770"/>
      </dsp:txXfrm>
    </dsp:sp>
    <dsp:sp modelId="{025BE7D6-BDB9-414B-A5B5-AEC22366C05B}">
      <dsp:nvSpPr>
        <dsp:cNvPr id="0" name=""/>
        <dsp:cNvSpPr/>
      </dsp:nvSpPr>
      <dsp:spPr>
        <a:xfrm>
          <a:off x="0" y="3993030"/>
          <a:ext cx="8229600" cy="1264770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(viii) They make optimum utilisation of resources possible.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0" y="3993030"/>
        <a:ext cx="8229600" cy="126477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E7D656-0C2F-40F6-98BF-F11385C92E73}">
      <dsp:nvSpPr>
        <dsp:cNvPr id="0" name=""/>
        <dsp:cNvSpPr/>
      </dsp:nvSpPr>
      <dsp:spPr>
        <a:xfrm>
          <a:off x="0" y="76139"/>
          <a:ext cx="8229600" cy="55165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Dealing in Money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0" y="76139"/>
        <a:ext cx="8229600" cy="551655"/>
      </dsp:txXfrm>
    </dsp:sp>
    <dsp:sp modelId="{07E2A8B6-ED59-4F78-9F22-49ED88AAF217}">
      <dsp:nvSpPr>
        <dsp:cNvPr id="0" name=""/>
        <dsp:cNvSpPr/>
      </dsp:nvSpPr>
      <dsp:spPr>
        <a:xfrm>
          <a:off x="0" y="694034"/>
          <a:ext cx="8229600" cy="551655"/>
        </a:xfrm>
        <a:prstGeom prst="roundRect">
          <a:avLst/>
        </a:prstGeom>
        <a:solidFill>
          <a:schemeClr val="accent5">
            <a:hueOff val="-1419125"/>
            <a:satOff val="5687"/>
            <a:lumOff val="123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Deposits must be withdraw able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0" y="694034"/>
        <a:ext cx="8229600" cy="551655"/>
      </dsp:txXfrm>
    </dsp:sp>
    <dsp:sp modelId="{DC4E0C99-AE5F-47D6-9F66-E730ABA904DB}">
      <dsp:nvSpPr>
        <dsp:cNvPr id="0" name=""/>
        <dsp:cNvSpPr/>
      </dsp:nvSpPr>
      <dsp:spPr>
        <a:xfrm>
          <a:off x="0" y="1311929"/>
          <a:ext cx="8229600" cy="551655"/>
        </a:xfrm>
        <a:prstGeom prst="roundRect">
          <a:avLst/>
        </a:prstGeom>
        <a:solidFill>
          <a:schemeClr val="accent5">
            <a:hueOff val="-2838251"/>
            <a:satOff val="11375"/>
            <a:lumOff val="246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Dealing with Credit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0" y="1311929"/>
        <a:ext cx="8229600" cy="551655"/>
      </dsp:txXfrm>
    </dsp:sp>
    <dsp:sp modelId="{56219E08-F912-4264-85F3-90C90F107DDC}">
      <dsp:nvSpPr>
        <dsp:cNvPr id="0" name=""/>
        <dsp:cNvSpPr/>
      </dsp:nvSpPr>
      <dsp:spPr>
        <a:xfrm>
          <a:off x="0" y="1929824"/>
          <a:ext cx="8229600" cy="551655"/>
        </a:xfrm>
        <a:prstGeom prst="roundRect">
          <a:avLst/>
        </a:prstGeom>
        <a:solidFill>
          <a:schemeClr val="accent5">
            <a:hueOff val="-4257376"/>
            <a:satOff val="17062"/>
            <a:lumOff val="36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Middle man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0" y="1929824"/>
        <a:ext cx="8229600" cy="551655"/>
      </dsp:txXfrm>
    </dsp:sp>
    <dsp:sp modelId="{2E6F655F-527C-47AF-AFAD-CD0303E6FA4A}">
      <dsp:nvSpPr>
        <dsp:cNvPr id="0" name=""/>
        <dsp:cNvSpPr/>
      </dsp:nvSpPr>
      <dsp:spPr>
        <a:xfrm>
          <a:off x="0" y="2547720"/>
          <a:ext cx="8229600" cy="551655"/>
        </a:xfrm>
        <a:prstGeom prst="roundRect">
          <a:avLst/>
        </a:prstGeom>
        <a:solidFill>
          <a:schemeClr val="accent5">
            <a:hueOff val="-5676501"/>
            <a:satOff val="22749"/>
            <a:lumOff val="49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Commercial in Nature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0" y="2547720"/>
        <a:ext cx="8229600" cy="551655"/>
      </dsp:txXfrm>
    </dsp:sp>
    <dsp:sp modelId="{0441BEB1-AC74-4B8E-BAB0-FA81F9AF25F0}">
      <dsp:nvSpPr>
        <dsp:cNvPr id="0" name=""/>
        <dsp:cNvSpPr/>
      </dsp:nvSpPr>
      <dsp:spPr>
        <a:xfrm>
          <a:off x="0" y="3165615"/>
          <a:ext cx="8229600" cy="551655"/>
        </a:xfrm>
        <a:prstGeom prst="roundRect">
          <a:avLst/>
        </a:prstGeom>
        <a:solidFill>
          <a:schemeClr val="accent5">
            <a:hueOff val="-7095626"/>
            <a:satOff val="28436"/>
            <a:lumOff val="61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Risk Transformation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0" y="3165615"/>
        <a:ext cx="8229600" cy="551655"/>
      </dsp:txXfrm>
    </dsp:sp>
    <dsp:sp modelId="{F8992838-B875-45E5-8482-CACB8775743B}">
      <dsp:nvSpPr>
        <dsp:cNvPr id="0" name=""/>
        <dsp:cNvSpPr/>
      </dsp:nvSpPr>
      <dsp:spPr>
        <a:xfrm>
          <a:off x="0" y="3783510"/>
          <a:ext cx="8229600" cy="551655"/>
        </a:xfrm>
        <a:prstGeom prst="roundRect">
          <a:avLst/>
        </a:prstGeom>
        <a:solidFill>
          <a:schemeClr val="accent5">
            <a:hueOff val="-8514751"/>
            <a:satOff val="34124"/>
            <a:lumOff val="739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Size Transformation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0" y="3783510"/>
        <a:ext cx="8229600" cy="551655"/>
      </dsp:txXfrm>
    </dsp:sp>
    <dsp:sp modelId="{354FF63A-C065-4F65-9D36-B6CF4A37E888}">
      <dsp:nvSpPr>
        <dsp:cNvPr id="0" name=""/>
        <dsp:cNvSpPr/>
      </dsp:nvSpPr>
      <dsp:spPr>
        <a:xfrm>
          <a:off x="0" y="4401405"/>
          <a:ext cx="8229600" cy="551655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300" kern="1200" dirty="0" smtClean="0">
              <a:solidFill>
                <a:schemeClr val="tx1"/>
              </a:solidFill>
            </a:rPr>
            <a:t>Nature of Agent</a:t>
          </a:r>
          <a:endParaRPr lang="en-IN" sz="2300" kern="1200" dirty="0">
            <a:solidFill>
              <a:schemeClr val="tx1"/>
            </a:solidFill>
          </a:endParaRPr>
        </a:p>
      </dsp:txBody>
      <dsp:txXfrm>
        <a:off x="0" y="4401405"/>
        <a:ext cx="8229600" cy="551655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8D0EB6-F745-45BE-B023-78C0C37B253E}">
      <dsp:nvSpPr>
        <dsp:cNvPr id="0" name=""/>
        <dsp:cNvSpPr/>
      </dsp:nvSpPr>
      <dsp:spPr>
        <a:xfrm rot="5400000">
          <a:off x="-120739" y="131745"/>
          <a:ext cx="804931" cy="56345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000" b="1" kern="1200" dirty="0" smtClean="0">
              <a:solidFill>
                <a:schemeClr val="tx1"/>
              </a:solidFill>
            </a:rPr>
            <a:t>1786</a:t>
          </a:r>
          <a:endParaRPr lang="en-IN" sz="1000" b="1" kern="1200" dirty="0">
            <a:solidFill>
              <a:schemeClr val="tx1"/>
            </a:solidFill>
          </a:endParaRPr>
        </a:p>
      </dsp:txBody>
      <dsp:txXfrm rot="5400000">
        <a:off x="-120739" y="131745"/>
        <a:ext cx="804931" cy="563451"/>
      </dsp:txXfrm>
    </dsp:sp>
    <dsp:sp modelId="{FB187014-6868-4EBB-B185-FB009DD1B795}">
      <dsp:nvSpPr>
        <dsp:cNvPr id="0" name=""/>
        <dsp:cNvSpPr/>
      </dsp:nvSpPr>
      <dsp:spPr>
        <a:xfrm rot="5400000">
          <a:off x="4173023" y="-3598565"/>
          <a:ext cx="523205" cy="77423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/>
            <a:t>The General Bank of India (</a:t>
          </a:r>
          <a:r>
            <a:rPr lang="en-IN" sz="2600" kern="1200" dirty="0" err="1" smtClean="0"/>
            <a:t>Estd</a:t>
          </a:r>
          <a:r>
            <a:rPr lang="en-IN" sz="2600" kern="1200" dirty="0" smtClean="0"/>
            <a:t>.)</a:t>
          </a:r>
          <a:endParaRPr lang="en-IN" sz="2600" kern="1200" dirty="0"/>
        </a:p>
      </dsp:txBody>
      <dsp:txXfrm rot="5400000">
        <a:off x="4173023" y="-3598565"/>
        <a:ext cx="523205" cy="7742348"/>
      </dsp:txXfrm>
    </dsp:sp>
    <dsp:sp modelId="{E471A777-43E0-4A84-8725-4ED3A8FDDCBA}">
      <dsp:nvSpPr>
        <dsp:cNvPr id="0" name=""/>
        <dsp:cNvSpPr/>
      </dsp:nvSpPr>
      <dsp:spPr>
        <a:xfrm rot="5400000">
          <a:off x="-120739" y="856977"/>
          <a:ext cx="804931" cy="563451"/>
        </a:xfrm>
        <a:prstGeom prst="chevron">
          <a:avLst/>
        </a:prstGeom>
        <a:solidFill>
          <a:schemeClr val="accent4">
            <a:hueOff val="-744128"/>
            <a:satOff val="4483"/>
            <a:lumOff val="359"/>
            <a:alphaOff val="0"/>
          </a:schemeClr>
        </a:solidFill>
        <a:ln w="25400" cap="flat" cmpd="sng" algn="ctr">
          <a:solidFill>
            <a:schemeClr val="accent4">
              <a:hueOff val="-744128"/>
              <a:satOff val="4483"/>
              <a:lumOff val="3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000" b="1" kern="1200" dirty="0" smtClean="0">
              <a:solidFill>
                <a:schemeClr val="tx1"/>
              </a:solidFill>
            </a:rPr>
            <a:t>1806</a:t>
          </a:r>
          <a:endParaRPr lang="en-IN" sz="1000" b="1" kern="1200" dirty="0">
            <a:solidFill>
              <a:schemeClr val="tx1"/>
            </a:solidFill>
          </a:endParaRPr>
        </a:p>
      </dsp:txBody>
      <dsp:txXfrm rot="5400000">
        <a:off x="-120739" y="856977"/>
        <a:ext cx="804931" cy="563451"/>
      </dsp:txXfrm>
    </dsp:sp>
    <dsp:sp modelId="{E1748558-3808-41AC-A667-141DFFCCEE0F}">
      <dsp:nvSpPr>
        <dsp:cNvPr id="0" name=""/>
        <dsp:cNvSpPr/>
      </dsp:nvSpPr>
      <dsp:spPr>
        <a:xfrm rot="5400000">
          <a:off x="4173023" y="-2873333"/>
          <a:ext cx="523205" cy="77423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744128"/>
              <a:satOff val="4483"/>
              <a:lumOff val="3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/>
            <a:t>The Bank of Bengal</a:t>
          </a:r>
          <a:endParaRPr lang="en-IN" sz="2600" kern="1200" dirty="0"/>
        </a:p>
      </dsp:txBody>
      <dsp:txXfrm rot="5400000">
        <a:off x="4173023" y="-2873333"/>
        <a:ext cx="523205" cy="7742348"/>
      </dsp:txXfrm>
    </dsp:sp>
    <dsp:sp modelId="{A2F246F3-D485-432A-9E95-84D2F9C3259B}">
      <dsp:nvSpPr>
        <dsp:cNvPr id="0" name=""/>
        <dsp:cNvSpPr/>
      </dsp:nvSpPr>
      <dsp:spPr>
        <a:xfrm rot="5400000">
          <a:off x="-120739" y="1582210"/>
          <a:ext cx="804931" cy="563451"/>
        </a:xfrm>
        <a:prstGeom prst="chevron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000" b="1" kern="1200" dirty="0" smtClean="0">
              <a:solidFill>
                <a:schemeClr val="tx1"/>
              </a:solidFill>
            </a:rPr>
            <a:t>1840</a:t>
          </a:r>
        </a:p>
      </dsp:txBody>
      <dsp:txXfrm rot="5400000">
        <a:off x="-120739" y="1582210"/>
        <a:ext cx="804931" cy="563451"/>
      </dsp:txXfrm>
    </dsp:sp>
    <dsp:sp modelId="{E2E0AFF8-70F8-4FDF-80CC-0A582D7050AB}">
      <dsp:nvSpPr>
        <dsp:cNvPr id="0" name=""/>
        <dsp:cNvSpPr/>
      </dsp:nvSpPr>
      <dsp:spPr>
        <a:xfrm rot="5400000">
          <a:off x="4173023" y="-2148100"/>
          <a:ext cx="523205" cy="77423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/>
            <a:t>The Bank of Bombay                     “Presidency Banks”</a:t>
          </a:r>
          <a:endParaRPr lang="en-IN" sz="2600" kern="1200" dirty="0"/>
        </a:p>
      </dsp:txBody>
      <dsp:txXfrm rot="5400000">
        <a:off x="4173023" y="-2148100"/>
        <a:ext cx="523205" cy="7742348"/>
      </dsp:txXfrm>
    </dsp:sp>
    <dsp:sp modelId="{45271D8C-C306-4E7C-9E1B-F0DC6C2B42B1}">
      <dsp:nvSpPr>
        <dsp:cNvPr id="0" name=""/>
        <dsp:cNvSpPr/>
      </dsp:nvSpPr>
      <dsp:spPr>
        <a:xfrm rot="5400000">
          <a:off x="-120739" y="2307443"/>
          <a:ext cx="804931" cy="563451"/>
        </a:xfrm>
        <a:prstGeom prst="chevron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000" b="1" kern="1200" dirty="0" smtClean="0">
              <a:solidFill>
                <a:schemeClr val="tx1"/>
              </a:solidFill>
            </a:rPr>
            <a:t>1846</a:t>
          </a:r>
          <a:endParaRPr lang="en-IN" sz="1000" b="1" kern="1200" dirty="0">
            <a:solidFill>
              <a:schemeClr val="tx1"/>
            </a:solidFill>
          </a:endParaRPr>
        </a:p>
      </dsp:txBody>
      <dsp:txXfrm rot="5400000">
        <a:off x="-120739" y="2307443"/>
        <a:ext cx="804931" cy="563451"/>
      </dsp:txXfrm>
    </dsp:sp>
    <dsp:sp modelId="{72244835-E516-473A-A131-AFD137FAA8FB}">
      <dsp:nvSpPr>
        <dsp:cNvPr id="0" name=""/>
        <dsp:cNvSpPr/>
      </dsp:nvSpPr>
      <dsp:spPr>
        <a:xfrm rot="5400000">
          <a:off x="4173023" y="-1422867"/>
          <a:ext cx="523205" cy="77423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/>
            <a:t>The Bank of Madras</a:t>
          </a:r>
          <a:endParaRPr lang="en-IN" sz="2600" kern="1200" dirty="0"/>
        </a:p>
      </dsp:txBody>
      <dsp:txXfrm rot="5400000">
        <a:off x="4173023" y="-1422867"/>
        <a:ext cx="523205" cy="7742348"/>
      </dsp:txXfrm>
    </dsp:sp>
    <dsp:sp modelId="{B10E2774-70C0-4CC5-9861-03F008DA000D}">
      <dsp:nvSpPr>
        <dsp:cNvPr id="0" name=""/>
        <dsp:cNvSpPr/>
      </dsp:nvSpPr>
      <dsp:spPr>
        <a:xfrm rot="5400000">
          <a:off x="-120739" y="3032676"/>
          <a:ext cx="804931" cy="563451"/>
        </a:xfrm>
        <a:prstGeom prst="chevron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000" b="1" kern="1200" dirty="0" smtClean="0">
              <a:solidFill>
                <a:schemeClr val="tx1"/>
              </a:solidFill>
            </a:rPr>
            <a:t>1860</a:t>
          </a:r>
          <a:endParaRPr lang="en-IN" sz="1000" b="1" kern="1200" dirty="0">
            <a:solidFill>
              <a:schemeClr val="tx1"/>
            </a:solidFill>
          </a:endParaRPr>
        </a:p>
      </dsp:txBody>
      <dsp:txXfrm rot="5400000">
        <a:off x="-120739" y="3032676"/>
        <a:ext cx="804931" cy="563451"/>
      </dsp:txXfrm>
    </dsp:sp>
    <dsp:sp modelId="{44896794-B341-49FE-8C33-42F5C81E9C47}">
      <dsp:nvSpPr>
        <dsp:cNvPr id="0" name=""/>
        <dsp:cNvSpPr/>
      </dsp:nvSpPr>
      <dsp:spPr>
        <a:xfrm rot="5400000">
          <a:off x="4173023" y="-697634"/>
          <a:ext cx="523205" cy="77423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/>
            <a:t>Concept : Limited Liability</a:t>
          </a:r>
          <a:endParaRPr lang="en-IN" sz="2600" kern="1200" dirty="0"/>
        </a:p>
      </dsp:txBody>
      <dsp:txXfrm rot="5400000">
        <a:off x="4173023" y="-697634"/>
        <a:ext cx="523205" cy="7742348"/>
      </dsp:txXfrm>
    </dsp:sp>
    <dsp:sp modelId="{A7BB0AF2-52DC-4329-BEE3-0A3B29CB1B91}">
      <dsp:nvSpPr>
        <dsp:cNvPr id="0" name=""/>
        <dsp:cNvSpPr/>
      </dsp:nvSpPr>
      <dsp:spPr>
        <a:xfrm rot="5400000">
          <a:off x="-120739" y="3757908"/>
          <a:ext cx="804931" cy="563451"/>
        </a:xfrm>
        <a:prstGeom prst="chevron">
          <a:avLst/>
        </a:prstGeom>
        <a:solidFill>
          <a:schemeClr val="accent4">
            <a:hueOff val="-3720641"/>
            <a:satOff val="22416"/>
            <a:lumOff val="1797"/>
            <a:alphaOff val="0"/>
          </a:schemeClr>
        </a:solidFill>
        <a:ln w="25400" cap="flat" cmpd="sng" algn="ctr">
          <a:solidFill>
            <a:schemeClr val="accent4">
              <a:hueOff val="-3720641"/>
              <a:satOff val="22416"/>
              <a:lumOff val="179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000" b="1" kern="1200" dirty="0" err="1" smtClean="0">
              <a:solidFill>
                <a:schemeClr val="tx1"/>
              </a:solidFill>
            </a:rPr>
            <a:t>Upto</a:t>
          </a:r>
          <a:r>
            <a:rPr lang="en-IN" sz="1000" b="1" kern="1200" dirty="0" smtClean="0">
              <a:solidFill>
                <a:schemeClr val="tx1"/>
              </a:solidFill>
            </a:rPr>
            <a:t> 1900</a:t>
          </a:r>
          <a:endParaRPr lang="en-IN" sz="1000" b="1" kern="1200" dirty="0">
            <a:solidFill>
              <a:schemeClr val="tx1"/>
            </a:solidFill>
          </a:endParaRPr>
        </a:p>
      </dsp:txBody>
      <dsp:txXfrm rot="5400000">
        <a:off x="-120739" y="3757908"/>
        <a:ext cx="804931" cy="563451"/>
      </dsp:txXfrm>
    </dsp:sp>
    <dsp:sp modelId="{9A1C5E60-F1D3-4977-89DC-5A3FDFF6ACDE}">
      <dsp:nvSpPr>
        <dsp:cNvPr id="0" name=""/>
        <dsp:cNvSpPr/>
      </dsp:nvSpPr>
      <dsp:spPr>
        <a:xfrm rot="5400000">
          <a:off x="4173023" y="27597"/>
          <a:ext cx="523205" cy="77423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720641"/>
              <a:satOff val="22416"/>
              <a:lumOff val="179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/>
            <a:t>The Punjab National Bank Ltd. &amp; Allahabad Bank Ltd.</a:t>
          </a:r>
          <a:endParaRPr lang="en-IN" sz="2600" kern="1200" dirty="0"/>
        </a:p>
      </dsp:txBody>
      <dsp:txXfrm rot="5400000">
        <a:off x="4173023" y="27597"/>
        <a:ext cx="523205" cy="7742348"/>
      </dsp:txXfrm>
    </dsp:sp>
    <dsp:sp modelId="{CFBA158F-A17C-4958-B6C8-90444E534B0D}">
      <dsp:nvSpPr>
        <dsp:cNvPr id="0" name=""/>
        <dsp:cNvSpPr/>
      </dsp:nvSpPr>
      <dsp:spPr>
        <a:xfrm rot="5400000">
          <a:off x="-120739" y="4715002"/>
          <a:ext cx="804931" cy="563451"/>
        </a:xfrm>
        <a:prstGeom prst="chevron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000" b="1" kern="1200" dirty="0" smtClean="0">
              <a:solidFill>
                <a:schemeClr val="tx1"/>
              </a:solidFill>
            </a:rPr>
            <a:t>1900</a:t>
          </a:r>
          <a:endParaRPr lang="en-IN" sz="1000" b="1" kern="1200" dirty="0">
            <a:solidFill>
              <a:schemeClr val="tx1"/>
            </a:solidFill>
          </a:endParaRPr>
        </a:p>
      </dsp:txBody>
      <dsp:txXfrm rot="5400000">
        <a:off x="-120739" y="4715002"/>
        <a:ext cx="804931" cy="563451"/>
      </dsp:txXfrm>
    </dsp:sp>
    <dsp:sp modelId="{C89DA050-B9A5-4ADC-864D-26E7A73E9C82}">
      <dsp:nvSpPr>
        <dsp:cNvPr id="0" name=""/>
        <dsp:cNvSpPr/>
      </dsp:nvSpPr>
      <dsp:spPr>
        <a:xfrm rot="5400000">
          <a:off x="3941162" y="984691"/>
          <a:ext cx="986927" cy="77423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500" kern="1200" dirty="0" smtClean="0"/>
            <a:t>Total Bank : 20</a:t>
          </a:r>
          <a:endParaRPr lang="en-IN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/>
            <a:t>(Presidency Bank : 03, Joint Stock Banks :09 &amp; Foreign Bank : 03 )</a:t>
          </a:r>
          <a:endParaRPr lang="en-IN" sz="2000" kern="1200" dirty="0"/>
        </a:p>
      </dsp:txBody>
      <dsp:txXfrm rot="5400000">
        <a:off x="3941162" y="984691"/>
        <a:ext cx="986927" cy="77423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23.xml"/><Relationship Id="rId7" Type="http://schemas.openxmlformats.org/officeDocument/2006/relationships/image" Target="../media/image6.jpe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24.xml"/><Relationship Id="rId7" Type="http://schemas.openxmlformats.org/officeDocument/2006/relationships/image" Target="../media/image8.png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Layout" Target="../diagrams/layout25.xml"/><Relationship Id="rId7" Type="http://schemas.openxmlformats.org/officeDocument/2006/relationships/image" Target="../media/image11.pn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diagramLayout" Target="../diagrams/layout27.xml"/><Relationship Id="rId7" Type="http://schemas.openxmlformats.org/officeDocument/2006/relationships/image" Target="../media/image13.jpeg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10" Type="http://schemas.openxmlformats.org/officeDocument/2006/relationships/image" Target="../media/image16.jpeg"/><Relationship Id="rId4" Type="http://schemas.openxmlformats.org/officeDocument/2006/relationships/diagramQuickStyle" Target="../diagrams/quickStyle27.xml"/><Relationship Id="rId9" Type="http://schemas.openxmlformats.org/officeDocument/2006/relationships/image" Target="../media/image15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diagramLayout" Target="../diagrams/layout28.xml"/><Relationship Id="rId7" Type="http://schemas.openxmlformats.org/officeDocument/2006/relationships/image" Target="../media/image17.png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Relationship Id="rId9" Type="http://schemas.openxmlformats.org/officeDocument/2006/relationships/image" Target="../media/image1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7" Type="http://schemas.openxmlformats.org/officeDocument/2006/relationships/image" Target="../media/image4.png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ttps://corporatefinanceinstitute.com/resources/knowledge/finance/corporate-bankin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6.xml"/><Relationship Id="rId7" Type="http://schemas.openxmlformats.org/officeDocument/2006/relationships/hyperlink" Target="https://corporatefinanceinstitute.com/resources/knowledge/finance/corporate-banking/" TargetMode="External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6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7.xml"/><Relationship Id="rId7" Type="http://schemas.openxmlformats.org/officeDocument/2006/relationships/hyperlink" Target="https://www.ilearnlot.com/corporate-banking-meaning-characteristics-importance-and-advantages/61014/" TargetMode="External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7.xml"/><Relationship Id="rId5" Type="http://schemas.openxmlformats.org/officeDocument/2006/relationships/diagramColors" Target="../diagrams/colors37.xml"/><Relationship Id="rId4" Type="http://schemas.openxmlformats.org/officeDocument/2006/relationships/diagramQuickStyle" Target="../diagrams/quickStyle3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8.xml"/><Relationship Id="rId2" Type="http://schemas.openxmlformats.org/officeDocument/2006/relationships/diagramData" Target="../diagrams/data3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8.xml"/><Relationship Id="rId5" Type="http://schemas.openxmlformats.org/officeDocument/2006/relationships/diagramColors" Target="../diagrams/colors38.xml"/><Relationship Id="rId4" Type="http://schemas.openxmlformats.org/officeDocument/2006/relationships/diagramQuickStyle" Target="../diagrams/quickStyle3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9.xml"/><Relationship Id="rId2" Type="http://schemas.openxmlformats.org/officeDocument/2006/relationships/diagramData" Target="../diagrams/data3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9.xml"/><Relationship Id="rId5" Type="http://schemas.openxmlformats.org/officeDocument/2006/relationships/diagramColors" Target="../diagrams/colors39.xml"/><Relationship Id="rId4" Type="http://schemas.openxmlformats.org/officeDocument/2006/relationships/diagramQuickStyle" Target="../diagrams/quickStyle39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0.xml"/><Relationship Id="rId2" Type="http://schemas.openxmlformats.org/officeDocument/2006/relationships/diagramData" Target="../diagrams/data4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0.xml"/><Relationship Id="rId5" Type="http://schemas.openxmlformats.org/officeDocument/2006/relationships/diagramColors" Target="../diagrams/colors40.xml"/><Relationship Id="rId4" Type="http://schemas.openxmlformats.org/officeDocument/2006/relationships/diagramQuickStyle" Target="../diagrams/quickStyle40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1.xml"/><Relationship Id="rId2" Type="http://schemas.openxmlformats.org/officeDocument/2006/relationships/diagramData" Target="../diagrams/data4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1.xml"/><Relationship Id="rId5" Type="http://schemas.openxmlformats.org/officeDocument/2006/relationships/diagramColors" Target="../diagrams/colors41.xml"/><Relationship Id="rId4" Type="http://schemas.openxmlformats.org/officeDocument/2006/relationships/diagramQuickStyle" Target="../diagrams/quickStyle4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2.xml"/><Relationship Id="rId2" Type="http://schemas.openxmlformats.org/officeDocument/2006/relationships/diagramData" Target="../diagrams/data4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2.xml"/><Relationship Id="rId5" Type="http://schemas.openxmlformats.org/officeDocument/2006/relationships/diagramColors" Target="../diagrams/colors42.xml"/><Relationship Id="rId4" Type="http://schemas.openxmlformats.org/officeDocument/2006/relationships/diagramQuickStyle" Target="../diagrams/quickStyle4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3.xml"/><Relationship Id="rId2" Type="http://schemas.openxmlformats.org/officeDocument/2006/relationships/diagramData" Target="../diagrams/data4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3.xml"/><Relationship Id="rId5" Type="http://schemas.openxmlformats.org/officeDocument/2006/relationships/diagramColors" Target="../diagrams/colors43.xml"/><Relationship Id="rId4" Type="http://schemas.openxmlformats.org/officeDocument/2006/relationships/diagramQuickStyle" Target="../diagrams/quickStyle4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4.xml"/><Relationship Id="rId7" Type="http://schemas.openxmlformats.org/officeDocument/2006/relationships/image" Target="../media/image24.jpeg"/><Relationship Id="rId2" Type="http://schemas.openxmlformats.org/officeDocument/2006/relationships/diagramData" Target="../diagrams/data4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4.xml"/><Relationship Id="rId5" Type="http://schemas.openxmlformats.org/officeDocument/2006/relationships/diagramColors" Target="../diagrams/colors44.xml"/><Relationship Id="rId4" Type="http://schemas.openxmlformats.org/officeDocument/2006/relationships/diagramQuickStyle" Target="../diagrams/quickStyle4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5.xml"/><Relationship Id="rId2" Type="http://schemas.openxmlformats.org/officeDocument/2006/relationships/diagramData" Target="../diagrams/data4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5.xml"/><Relationship Id="rId5" Type="http://schemas.openxmlformats.org/officeDocument/2006/relationships/diagramColors" Target="../diagrams/colors45.xml"/><Relationship Id="rId4" Type="http://schemas.openxmlformats.org/officeDocument/2006/relationships/diagramQuickStyle" Target="../diagrams/quickStyle4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6.xml"/><Relationship Id="rId2" Type="http://schemas.openxmlformats.org/officeDocument/2006/relationships/diagramData" Target="../diagrams/data4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6.xml"/><Relationship Id="rId5" Type="http://schemas.openxmlformats.org/officeDocument/2006/relationships/diagramColors" Target="../diagrams/colors46.xml"/><Relationship Id="rId4" Type="http://schemas.openxmlformats.org/officeDocument/2006/relationships/diagramQuickStyle" Target="../diagrams/quickStyle4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7.xml"/><Relationship Id="rId2" Type="http://schemas.openxmlformats.org/officeDocument/2006/relationships/diagramData" Target="../diagrams/data4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7.xml"/><Relationship Id="rId5" Type="http://schemas.openxmlformats.org/officeDocument/2006/relationships/diagramColors" Target="../diagrams/colors47.xml"/><Relationship Id="rId4" Type="http://schemas.openxmlformats.org/officeDocument/2006/relationships/diagramQuickStyle" Target="../diagrams/quickStyle4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8.xml"/><Relationship Id="rId2" Type="http://schemas.openxmlformats.org/officeDocument/2006/relationships/diagramData" Target="../diagrams/data4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8.xml"/><Relationship Id="rId5" Type="http://schemas.openxmlformats.org/officeDocument/2006/relationships/diagramColors" Target="../diagrams/colors48.xml"/><Relationship Id="rId4" Type="http://schemas.openxmlformats.org/officeDocument/2006/relationships/diagramQuickStyle" Target="../diagrams/quickStyle48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9.xml"/><Relationship Id="rId2" Type="http://schemas.openxmlformats.org/officeDocument/2006/relationships/diagramData" Target="../diagrams/data4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9.xml"/><Relationship Id="rId5" Type="http://schemas.openxmlformats.org/officeDocument/2006/relationships/diagramColors" Target="../diagrams/colors49.xml"/><Relationship Id="rId4" Type="http://schemas.openxmlformats.org/officeDocument/2006/relationships/diagramQuickStyle" Target="../diagrams/quickStyle49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0.xml"/><Relationship Id="rId2" Type="http://schemas.openxmlformats.org/officeDocument/2006/relationships/diagramData" Target="../diagrams/data5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0.xml"/><Relationship Id="rId5" Type="http://schemas.openxmlformats.org/officeDocument/2006/relationships/diagramColors" Target="../diagrams/colors50.xml"/><Relationship Id="rId4" Type="http://schemas.openxmlformats.org/officeDocument/2006/relationships/diagramQuickStyle" Target="../diagrams/quickStyle5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1.xml"/><Relationship Id="rId2" Type="http://schemas.openxmlformats.org/officeDocument/2006/relationships/diagramData" Target="../diagrams/data5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1.xml"/><Relationship Id="rId5" Type="http://schemas.openxmlformats.org/officeDocument/2006/relationships/diagramColors" Target="../diagrams/colors51.xml"/><Relationship Id="rId4" Type="http://schemas.openxmlformats.org/officeDocument/2006/relationships/diagramQuickStyle" Target="../diagrams/quickStyle51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2.xml"/><Relationship Id="rId2" Type="http://schemas.openxmlformats.org/officeDocument/2006/relationships/diagramData" Target="../diagrams/data5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2.xml"/><Relationship Id="rId5" Type="http://schemas.openxmlformats.org/officeDocument/2006/relationships/diagramColors" Target="../diagrams/colors52.xml"/><Relationship Id="rId4" Type="http://schemas.openxmlformats.org/officeDocument/2006/relationships/diagramQuickStyle" Target="../diagrams/quickStyle5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3.xml"/><Relationship Id="rId2" Type="http://schemas.openxmlformats.org/officeDocument/2006/relationships/diagramData" Target="../diagrams/data5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3.xml"/><Relationship Id="rId5" Type="http://schemas.openxmlformats.org/officeDocument/2006/relationships/diagramColors" Target="../diagrams/colors53.xml"/><Relationship Id="rId4" Type="http://schemas.openxmlformats.org/officeDocument/2006/relationships/diagramQuickStyle" Target="../diagrams/quickStyle5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5ld2x94RuH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876800"/>
            <a:ext cx="7772400" cy="1470025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Commercial Banking &amp; Customer Banker Relationship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" name="Picture 3" descr="cb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0"/>
            <a:ext cx="6096000" cy="4566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IN" b="1" dirty="0" smtClean="0"/>
              <a:t>Significance of Commercial Banks: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762000"/>
          <a:ext cx="82296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48DBD15-C152-4C2B-BC52-2D032CB3E2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248DBD15-C152-4C2B-BC52-2D032CB3E2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248DBD15-C152-4C2B-BC52-2D032CB3E2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A93A7D-9756-438F-B66C-B3F0E36DE6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76A93A7D-9756-438F-B66C-B3F0E36DE6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76A93A7D-9756-438F-B66C-B3F0E36DE6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7AF894C-488B-4EF0-95F6-52BA8D1F3D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B7AF894C-488B-4EF0-95F6-52BA8D1F3D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B7AF894C-488B-4EF0-95F6-52BA8D1F3D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0175AD-9181-4B21-8900-01C0893BE4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430175AD-9181-4B21-8900-01C0893BE4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430175AD-9181-4B21-8900-01C0893BE4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smtClean="0"/>
              <a:t>Significance of Commercial Banks: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295400"/>
          <a:ext cx="8229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F59EFB9-0E12-42A5-9D0B-66C94B9389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BF59EFB9-0E12-42A5-9D0B-66C94B9389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BF59EFB9-0E12-42A5-9D0B-66C94B9389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75AADA-9280-4BD8-A23F-98C29B8712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9975AADA-9280-4BD8-A23F-98C29B8712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9975AADA-9280-4BD8-A23F-98C29B8712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39DDB09-0377-414D-94F0-2149E86B34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039DDB09-0377-414D-94F0-2149E86B34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039DDB09-0377-414D-94F0-2149E86B34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25BE7D6-BDB9-414B-A5B5-AEC22366C0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025BE7D6-BDB9-414B-A5B5-AEC22366C0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025BE7D6-BDB9-414B-A5B5-AEC22366C0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Features of Banking</a:t>
            </a:r>
            <a:endParaRPr lang="en-IN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IN" sz="3600" dirty="0" smtClean="0"/>
              <a:t>Evaluation of Commercial Banking in India.</a:t>
            </a:r>
            <a:endParaRPr lang="en-IN" sz="3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3058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ight Brace 6"/>
          <p:cNvSpPr/>
          <p:nvPr/>
        </p:nvSpPr>
        <p:spPr>
          <a:xfrm>
            <a:off x="4343400" y="2209800"/>
            <a:ext cx="533400" cy="1447800"/>
          </a:xfrm>
          <a:prstGeom prst="rightBrace">
            <a:avLst/>
          </a:prstGeom>
          <a:ln w="57150"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E8D0EB6-F745-45BE-B023-78C0C37B25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5E8D0EB6-F745-45BE-B023-78C0C37B25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5E8D0EB6-F745-45BE-B023-78C0C37B25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B187014-6868-4EBB-B185-FB009DD1B7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FB187014-6868-4EBB-B185-FB009DD1B7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FB187014-6868-4EBB-B185-FB009DD1B7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471A777-43E0-4A84-8725-4ED3A8FDDC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E471A777-43E0-4A84-8725-4ED3A8FDDC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dgm id="{E471A777-43E0-4A84-8725-4ED3A8FDDC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1748558-3808-41AC-A667-141DFFCCEE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dgm id="{E1748558-3808-41AC-A667-141DFFCCEE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dgm id="{E1748558-3808-41AC-A667-141DFFCCEE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2F246F3-D485-432A-9E95-84D2F9C325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dgm id="{A2F246F3-D485-432A-9E95-84D2F9C325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dgm id="{A2F246F3-D485-432A-9E95-84D2F9C325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2E0AFF8-70F8-4FDF-80CC-0A582D7050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dgm id="{E2E0AFF8-70F8-4FDF-80CC-0A582D7050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E2E0AFF8-70F8-4FDF-80CC-0A582D7050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5271D8C-C306-4E7C-9E1B-F0DC6C2B42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dgm id="{45271D8C-C306-4E7C-9E1B-F0DC6C2B42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graphicEl>
                                              <a:dgm id="{45271D8C-C306-4E7C-9E1B-F0DC6C2B42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2244835-E516-473A-A131-AFD137FAA8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graphicEl>
                                              <a:dgm id="{72244835-E516-473A-A131-AFD137FAA8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graphicEl>
                                              <a:dgm id="{72244835-E516-473A-A131-AFD137FAA8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10E2774-70C0-4CC5-9861-03F008DA00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graphicEl>
                                              <a:dgm id="{B10E2774-70C0-4CC5-9861-03F008DA00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graphicEl>
                                              <a:dgm id="{B10E2774-70C0-4CC5-9861-03F008DA00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4896794-B341-49FE-8C33-42F5C81E9C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graphicEl>
                                              <a:dgm id="{44896794-B341-49FE-8C33-42F5C81E9C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graphicEl>
                                              <a:dgm id="{44896794-B341-49FE-8C33-42F5C81E9C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7BB0AF2-52DC-4329-BEE3-0A3B29CB1B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graphicEl>
                                              <a:dgm id="{A7BB0AF2-52DC-4329-BEE3-0A3B29CB1B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graphicEl>
                                              <a:dgm id="{A7BB0AF2-52DC-4329-BEE3-0A3B29CB1B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A1C5E60-F1D3-4977-89DC-5A3FDFF6AC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graphicEl>
                                              <a:dgm id="{9A1C5E60-F1D3-4977-89DC-5A3FDFF6AC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graphicEl>
                                              <a:dgm id="{9A1C5E60-F1D3-4977-89DC-5A3FDFF6AC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FBA158F-A17C-4958-B6C8-90444E534B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>
                                            <p:graphicEl>
                                              <a:dgm id="{CFBA158F-A17C-4958-B6C8-90444E534B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>
                                            <p:graphicEl>
                                              <a:dgm id="{CFBA158F-A17C-4958-B6C8-90444E534B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89DA050-B9A5-4ADC-864D-26E7A73E9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">
                                            <p:graphicEl>
                                              <a:dgm id="{C89DA050-B9A5-4ADC-864D-26E7A73E9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>
                                            <p:graphicEl>
                                              <a:dgm id="{C89DA050-B9A5-4ADC-864D-26E7A73E9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one"/>
        </p:bldSub>
      </p:bldGraphic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endParaRPr lang="en-IN" sz="3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82296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E8D0EB6-F745-45BE-B023-78C0C37B25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5E8D0EB6-F745-45BE-B023-78C0C37B25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5E8D0EB6-F745-45BE-B023-78C0C37B25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B187014-6868-4EBB-B185-FB009DD1B7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FB187014-6868-4EBB-B185-FB009DD1B7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FB187014-6868-4EBB-B185-FB009DD1B7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471A777-43E0-4A84-8725-4ED3A8FDDC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E471A777-43E0-4A84-8725-4ED3A8FDDC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dgm id="{E471A777-43E0-4A84-8725-4ED3A8FDDC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1748558-3808-41AC-A667-141DFFCCEE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dgm id="{E1748558-3808-41AC-A667-141DFFCCEE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dgm id="{E1748558-3808-41AC-A667-141DFFCCEE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2F246F3-D485-432A-9E95-84D2F9C325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dgm id="{A2F246F3-D485-432A-9E95-84D2F9C325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dgm id="{A2F246F3-D485-432A-9E95-84D2F9C325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2E0AFF8-70F8-4FDF-80CC-0A582D7050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dgm id="{E2E0AFF8-70F8-4FDF-80CC-0A582D7050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E2E0AFF8-70F8-4FDF-80CC-0A582D7050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5271D8C-C306-4E7C-9E1B-F0DC6C2B42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dgm id="{45271D8C-C306-4E7C-9E1B-F0DC6C2B42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graphicEl>
                                              <a:dgm id="{45271D8C-C306-4E7C-9E1B-F0DC6C2B42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2244835-E516-473A-A131-AFD137FAA8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graphicEl>
                                              <a:dgm id="{72244835-E516-473A-A131-AFD137FAA8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graphicEl>
                                              <a:dgm id="{72244835-E516-473A-A131-AFD137FAA8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10E2774-70C0-4CC5-9861-03F008DA00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graphicEl>
                                              <a:dgm id="{B10E2774-70C0-4CC5-9861-03F008DA00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graphicEl>
                                              <a:dgm id="{B10E2774-70C0-4CC5-9861-03F008DA00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4896794-B341-49FE-8C33-42F5C81E9C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graphicEl>
                                              <a:dgm id="{44896794-B341-49FE-8C33-42F5C81E9C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graphicEl>
                                              <a:dgm id="{44896794-B341-49FE-8C33-42F5C81E9C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7BB0AF2-52DC-4329-BEE3-0A3B29CB1B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graphicEl>
                                              <a:dgm id="{A7BB0AF2-52DC-4329-BEE3-0A3B29CB1B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graphicEl>
                                              <a:dgm id="{A7BB0AF2-52DC-4329-BEE3-0A3B29CB1B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A1C5E60-F1D3-4977-89DC-5A3FDFF6AC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graphicEl>
                                              <a:dgm id="{9A1C5E60-F1D3-4977-89DC-5A3FDFF6AC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graphicEl>
                                              <a:dgm id="{9A1C5E60-F1D3-4977-89DC-5A3FDFF6AC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FBA158F-A17C-4958-B6C8-90444E534B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graphicEl>
                                              <a:dgm id="{CFBA158F-A17C-4958-B6C8-90444E534B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graphicEl>
                                              <a:dgm id="{CFBA158F-A17C-4958-B6C8-90444E534B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89DA050-B9A5-4ADC-864D-26E7A73E9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>
                                            <p:graphicEl>
                                              <a:dgm id="{C89DA050-B9A5-4ADC-864D-26E7A73E9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>
                                            <p:graphicEl>
                                              <a:dgm id="{C89DA050-B9A5-4ADC-864D-26E7A73E9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81000"/>
          <a:ext cx="82296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9A692E-EA82-4308-9462-54DD468212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159A692E-EA82-4308-9462-54DD468212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159A692E-EA82-4308-9462-54DD468212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89F217-432F-4274-A276-BD20AD3DDD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1289F217-432F-4274-A276-BD20AD3DDD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1289F217-432F-4274-A276-BD20AD3DDD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7F923A-6424-45DD-B324-7405B0AF49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B47F923A-6424-45DD-B324-7405B0AF49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B47F923A-6424-45DD-B324-7405B0AF49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4BB31E0-95A9-4672-9DA5-1BB20C5C56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F4BB31E0-95A9-4672-9DA5-1BB20C5C56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F4BB31E0-95A9-4672-9DA5-1BB20C5C56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9BBBEF-319F-477F-A369-1C31660D77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E99BBBEF-319F-477F-A369-1C31660D77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E99BBBEF-319F-477F-A369-1C31660D77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61E391-5785-4B2E-986D-94B6D0C529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0A61E391-5785-4B2E-986D-94B6D0C529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0A61E391-5785-4B2E-986D-94B6D0C529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2F375B-6112-4857-B3B5-298C6F588A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9B2F375B-6112-4857-B3B5-298C6F588A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9B2F375B-6112-4857-B3B5-298C6F588A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A254C4B-8E72-415E-8E3C-48A29FC396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5A254C4B-8E72-415E-8E3C-48A29FC396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5A254C4B-8E72-415E-8E3C-48A29FC396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E60A0DA-BC80-486A-B6E1-C7A3377C99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graphicEl>
                                              <a:dgm id="{AE60A0DA-BC80-486A-B6E1-C7A3377C99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dgm id="{AE60A0DA-BC80-486A-B6E1-C7A3377C99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1D4D27-F593-4F51-AAE8-93CA8D6103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dgm id="{281D4D27-F593-4F51-AAE8-93CA8D6103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graphicEl>
                                              <a:dgm id="{281D4D27-F593-4F51-AAE8-93CA8D6103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17C074-9882-46F3-8B6B-972E4EC8CF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FF17C074-9882-46F3-8B6B-972E4EC8CF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FF17C074-9882-46F3-8B6B-972E4EC8CF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91F950-1B7F-40F0-B721-6DA4EB5A32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graphicEl>
                                              <a:dgm id="{4191F950-1B7F-40F0-B721-6DA4EB5A32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graphicEl>
                                              <a:dgm id="{4191F950-1B7F-40F0-B721-6DA4EB5A32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407D208-E42B-4596-8FA7-2A07F82B1A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graphicEl>
                                              <a:dgm id="{9407D208-E42B-4596-8FA7-2A07F82B1A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graphicEl>
                                              <a:dgm id="{9407D208-E42B-4596-8FA7-2A07F82B1A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1716AA-433D-4514-AA78-F1878FEAB4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graphicEl>
                                              <a:dgm id="{6C1716AA-433D-4514-AA78-F1878FEAB4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graphicEl>
                                              <a:dgm id="{6C1716AA-433D-4514-AA78-F1878FEAB4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81000"/>
          <a:ext cx="8229600" cy="5745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4B4FEE-D7BC-4882-BC00-313659BAD5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B44B4FEE-D7BC-4882-BC00-313659BAD5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B44B4FEE-D7BC-4882-BC00-313659BAD5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928B8D3-9E9F-4610-806D-E4F01F6B29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1928B8D3-9E9F-4610-806D-E4F01F6B29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1928B8D3-9E9F-4610-806D-E4F01F6B29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0A214D-ADD3-460B-8D06-2A56C89B50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B30A214D-ADD3-460B-8D06-2A56C89B50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B30A214D-ADD3-460B-8D06-2A56C89B50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9E666D-69F3-4A90-BB91-0E0C9D8970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689E666D-69F3-4A90-BB91-0E0C9D8970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689E666D-69F3-4A90-BB91-0E0C9D8970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D705619-59C9-41C8-B55E-D634AD8926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ED705619-59C9-41C8-B55E-D634AD8926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ED705619-59C9-41C8-B55E-D634AD8926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7A92E6-929E-4A4F-8784-EEBB7E9D91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B97A92E6-929E-4A4F-8784-EEBB7E9D91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B97A92E6-929E-4A4F-8784-EEBB7E9D91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4FFDF1-F85C-4B57-9AC8-6A8E2A94D0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854FFDF1-F85C-4B57-9AC8-6A8E2A94D0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854FFDF1-F85C-4B57-9AC8-6A8E2A94D0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3F6AF4-76CB-4DC7-85D3-B4C8EC7842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313F6AF4-76CB-4DC7-85D3-B4C8EC7842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313F6AF4-76CB-4DC7-85D3-B4C8EC7842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IN" b="1" dirty="0" smtClean="0"/>
              <a:t>Phases of Indian Banking System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EEA766-6C7D-4E8D-9583-F916306FB5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E1EEA766-6C7D-4E8D-9583-F916306FB5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E1EEA766-6C7D-4E8D-9583-F916306FB5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0ED6FB-27E5-4855-A2C3-B034E40617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9E0ED6FB-27E5-4855-A2C3-B034E40617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9E0ED6FB-27E5-4855-A2C3-B034E40617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84464D2-6EDE-4DD7-9B35-D93EE00B0D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D84464D2-6EDE-4DD7-9B35-D93EE00B0D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D84464D2-6EDE-4DD7-9B35-D93EE00B0D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20678C-6B5A-4940-8A2E-4D7F94BB62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7120678C-6B5A-4940-8A2E-4D7F94BB62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7120678C-6B5A-4940-8A2E-4D7F94BB62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B73CA86-7A6E-47DA-9223-77F0971DA2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EB73CA86-7A6E-47DA-9223-77F0971DA2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EB73CA86-7A6E-47DA-9223-77F0971DA2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IN" sz="3200" dirty="0" smtClean="0"/>
              <a:t>The Pre-Independence Phase i.e. before 1947</a:t>
            </a:r>
            <a:endParaRPr lang="en-IN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82296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F4B0A8A-D865-4C75-BED0-63A491E22B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EF4B0A8A-D865-4C75-BED0-63A491E22B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EF4B0A8A-D865-4C75-BED0-63A491E22B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D04B47-7AAF-4762-A920-26D8E9E428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92D04B47-7AAF-4762-A920-26D8E9E428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92D04B47-7AAF-4762-A920-26D8E9E428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FDB6D1-D8C8-4AB1-8FDC-B2FBE06C00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51FDB6D1-D8C8-4AB1-8FDC-B2FBE06C00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51FDB6D1-D8C8-4AB1-8FDC-B2FBE06C00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28600"/>
          <a:ext cx="8229600" cy="632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A5870B-B83D-41FE-8901-A4FA314420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4FA5870B-B83D-41FE-8901-A4FA314420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4FA5870B-B83D-41FE-8901-A4FA314420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482B74-9D5C-41EA-8A74-D29276A384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A8482B74-9D5C-41EA-8A74-D29276A384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A8482B74-9D5C-41EA-8A74-D29276A384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Commercial Bank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dirty="0" smtClean="0"/>
              <a:t>“A Bank collects money from those who have it to spare or who are saving it out of their income &amp; it lends this money to those who require it.” – </a:t>
            </a:r>
            <a:r>
              <a:rPr lang="en-IN" dirty="0" err="1" smtClean="0"/>
              <a:t>Crowther</a:t>
            </a:r>
            <a:endParaRPr lang="en-IN" dirty="0" smtClean="0"/>
          </a:p>
          <a:p>
            <a:pPr algn="just"/>
            <a:r>
              <a:rPr lang="en-IN" dirty="0" smtClean="0"/>
              <a:t>“A bank organized chiefly to handle the everyday financial transactions of businesses.”</a:t>
            </a:r>
          </a:p>
          <a:p>
            <a:pPr algn="just"/>
            <a:r>
              <a:rPr lang="en-IN" dirty="0" smtClean="0"/>
              <a:t>“An institution of the keeping, lending and exchanging, etc. of money.” - Dictionary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81000"/>
          <a:ext cx="82296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014C1E-13C4-4825-94A7-6250CAEF37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48014C1E-13C4-4825-94A7-6250CAEF37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48014C1E-13C4-4825-94A7-6250CAEF37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ECAFF7-EBF2-4373-A99C-44A1FC0A44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7DECAFF7-EBF2-4373-A99C-44A1FC0A44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7DECAFF7-EBF2-4373-A99C-44A1FC0A44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A8F51D-8146-479A-859D-E07531C213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42A8F51D-8146-479A-859D-E07531C213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42A8F51D-8146-479A-859D-E07531C213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IN" dirty="0" smtClean="0"/>
              <a:t>Second Phase from 1947 to 1991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990600"/>
          <a:ext cx="82296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7F2F9B-E912-45B8-90CE-C08AA176E6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F17F2F9B-E912-45B8-90CE-C08AA176E6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F17F2F9B-E912-45B8-90CE-C08AA176E6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7287BA-7B4B-4E34-A8E0-B417FFDC6E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967287BA-7B4B-4E34-A8E0-B417FFDC6E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967287BA-7B4B-4E34-A8E0-B417FFDC6E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AACA69-6619-4F3D-9F7E-4647E90E88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CEAACA69-6619-4F3D-9F7E-4647E90E88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CEAACA69-6619-4F3D-9F7E-4647E90E88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8229600" cy="632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9AD6370-1A1A-4478-85D1-9D899E5AD0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19AD6370-1A1A-4478-85D1-9D899E5AD0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19AD6370-1A1A-4478-85D1-9D899E5AD0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426267-6687-4594-B977-C61D624FD6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E9426267-6687-4594-B977-C61D624FD6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E9426267-6687-4594-B977-C61D624FD6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478B061-5D8A-43CE-9A66-A08B177A94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F478B061-5D8A-43CE-9A66-A08B177A94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F478B061-5D8A-43CE-9A66-A08B177A94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C127ED-A2B3-4303-824C-7A3E35D0EE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58C127ED-A2B3-4303-824C-7A3E35D0EE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58C127ED-A2B3-4303-824C-7A3E35D0EE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IN" dirty="0" smtClean="0"/>
              <a:t>Third Phase 1991 and beyond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990600"/>
          <a:ext cx="8229600" cy="513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390D6C-3F87-41FC-B533-C5472D1F32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1C390D6C-3F87-41FC-B533-C5472D1F32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1C390D6C-3F87-41FC-B533-C5472D1F32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59F41F-8D68-4413-A2F7-9646004294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B559F41F-8D68-4413-A2F7-9646004294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B559F41F-8D68-4413-A2F7-9646004294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46AA72-B32B-498C-B091-D24396D74C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0D46AA72-B32B-498C-B091-D24396D74C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0D46AA72-B32B-498C-B091-D24396D74C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3C0DB3-3FC6-4F76-8E72-E475875566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603C0DB3-3FC6-4F76-8E72-E475875566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603C0DB3-3FC6-4F76-8E72-E475875566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8229600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1CE4BF-80AF-4653-A67D-20ACF36572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041CE4BF-80AF-4653-A67D-20ACF36572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041CE4BF-80AF-4653-A67D-20ACF36572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BF75F1-F0DF-419E-BF8C-33C6619EE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84BF75F1-F0DF-419E-BF8C-33C6619EE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84BF75F1-F0DF-419E-BF8C-33C6619EE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25A4F9-5CF7-4B3A-A5F1-2D0C8AA2A6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6E25A4F9-5CF7-4B3A-A5F1-2D0C8AA2A6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6E25A4F9-5CF7-4B3A-A5F1-2D0C8AA2A6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32A140-4D82-4A6A-B83C-64FC3C9009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A432A140-4D82-4A6A-B83C-64FC3C9009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A432A140-4D82-4A6A-B83C-64FC3C9009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Functions of Commercial Banks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755078-47D6-41AE-87EA-E4898745A5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BE755078-47D6-41AE-87EA-E4898745A5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BE755078-47D6-41AE-87EA-E4898745A5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F734A4C-2519-4713-A53E-7C5A24B0BB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9F734A4C-2519-4713-A53E-7C5A24B0BB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9F734A4C-2519-4713-A53E-7C5A24B0BB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84582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0110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953250" y="4772025"/>
            <a:ext cx="2190750" cy="2085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0A2256-3198-4D03-A42A-373A4902D8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A00A2256-3198-4D03-A42A-373A4902D8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A00A2256-3198-4D03-A42A-373A4902D8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D2493F8-8A54-4FCC-8B94-F70D7FB10E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1D2493F8-8A54-4FCC-8B94-F70D7FB10E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1D2493F8-8A54-4FCC-8B94-F70D7FB10E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3ED1D10-A9A5-42CE-B1F2-CD36F7A686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E3ED1D10-A9A5-42CE-B1F2-CD36F7A686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E3ED1D10-A9A5-42CE-B1F2-CD36F7A686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7BC28E-0ACB-4062-B01E-7961B1332A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757BC28E-0ACB-4062-B01E-7961B1332A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757BC28E-0ACB-4062-B01E-7961B1332A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794D83-5EA9-4FA6-864E-5682A311AC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FE794D83-5EA9-4FA6-864E-5682A311AC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FE794D83-5EA9-4FA6-864E-5682A311AC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808C1F-6DD0-4B37-9F9C-0196706D1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1E808C1F-6DD0-4B37-9F9C-0196706D1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1E808C1F-6DD0-4B37-9F9C-0196706D1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9E912E-E65B-4DC0-AF45-A8E1618946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graphicEl>
                                              <a:dgm id="{3D9E912E-E65B-4DC0-AF45-A8E1618946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graphicEl>
                                              <a:dgm id="{3D9E912E-E65B-4DC0-AF45-A8E1618946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6D356E-C95A-4A35-8397-12C12E67BE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graphicEl>
                                              <a:dgm id="{F16D356E-C95A-4A35-8397-12C12E67BE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dgm id="{F16D356E-C95A-4A35-8397-12C12E67BE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0E6591-EE45-448B-8FDE-20C376465B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graphicEl>
                                              <a:dgm id="{8B0E6591-EE45-448B-8FDE-20C376465B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graphicEl>
                                              <a:dgm id="{8B0E6591-EE45-448B-8FDE-20C376465B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87738F2-F40B-4BF4-BCA7-0327C1A14E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187738F2-F40B-4BF4-BCA7-0327C1A14E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187738F2-F40B-4BF4-BCA7-0327C1A14E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8AC8E4-F44D-466F-AA87-BAE39CB262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B38AC8E4-F44D-466F-AA87-BAE39CB262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B38AC8E4-F44D-466F-AA87-BAE39CB262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F3FC3A-B380-423D-8B4E-74509AE555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graphicEl>
                                              <a:dgm id="{A4F3FC3A-B380-423D-8B4E-74509AE555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graphicEl>
                                              <a:dgm id="{A4F3FC3A-B380-423D-8B4E-74509AE555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3CEEA4-47B1-458A-8A17-F7A44CA3F7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graphicEl>
                                              <a:dgm id="{763CEEA4-47B1-458A-8A17-F7A44CA3F7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graphicEl>
                                              <a:dgm id="{763CEEA4-47B1-458A-8A17-F7A44CA3F7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652547-8CED-4D52-8D42-924222823A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C2652547-8CED-4D52-8D42-924222823A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C2652547-8CED-4D52-8D42-924222823A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842D5C-F3C1-444E-AE85-A3279877E5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graphicEl>
                                              <a:dgm id="{7B842D5C-F3C1-444E-AE85-A3279877E5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graphicEl>
                                              <a:dgm id="{7B842D5C-F3C1-444E-AE85-A3279877E5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6937B1-A70B-4125-9E83-66DC69A4ED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>
                                            <p:graphicEl>
                                              <a:dgm id="{156937B1-A70B-4125-9E83-66DC69A4ED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graphicEl>
                                              <a:dgm id="{156937B1-A70B-4125-9E83-66DC69A4ED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AB8169-8AED-4AA0-854C-C9C600D702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">
                                            <p:graphicEl>
                                              <a:dgm id="{12AB8169-8AED-4AA0-854C-C9C600D702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">
                                            <p:graphicEl>
                                              <a:dgm id="{12AB8169-8AED-4AA0-854C-C9C600D702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41F6EFF-1C85-4818-AAC6-2A093EA52E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">
                                            <p:graphicEl>
                                              <a:dgm id="{241F6EFF-1C85-4818-AAC6-2A093EA52E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">
                                            <p:graphicEl>
                                              <a:dgm id="{241F6EFF-1C85-4818-AAC6-2A093EA52E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D63064A-7E1B-4605-B831-D193E07D8D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graphicEl>
                                              <a:dgm id="{5D63064A-7E1B-4605-B831-D193E07D8D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graphicEl>
                                              <a:dgm id="{5D63064A-7E1B-4605-B831-D193E07D8D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C0A28D1-4F64-4FA5-AC79-9C61625D17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>
                                            <p:graphicEl>
                                              <a:dgm id="{CC0A28D1-4F64-4FA5-AC79-9C61625D17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>
                                            <p:graphicEl>
                                              <a:dgm id="{CC0A28D1-4F64-4FA5-AC79-9C61625D17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38759E-4339-453B-84D1-D8016FC7DA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">
                                            <p:graphicEl>
                                              <a:dgm id="{3638759E-4339-453B-84D1-D8016FC7DA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">
                                            <p:graphicEl>
                                              <a:dgm id="{3638759E-4339-453B-84D1-D8016FC7DA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707559-398E-483D-9211-BCF5AEA965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">
                                            <p:graphicEl>
                                              <a:dgm id="{E0707559-398E-483D-9211-BCF5AEA965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">
                                            <p:graphicEl>
                                              <a:dgm id="{E0707559-398E-483D-9211-BCF5AEA965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BC226C7-C89B-4604-B314-595B1CE05A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">
                                            <p:graphicEl>
                                              <a:dgm id="{5BC226C7-C89B-4604-B314-595B1CE05A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">
                                            <p:graphicEl>
                                              <a:dgm id="{5BC226C7-C89B-4604-B314-595B1CE05A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808A003-334E-4D76-93F1-DA6BB33476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">
                                            <p:graphicEl>
                                              <a:dgm id="{0808A003-334E-4D76-93F1-DA6BB33476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">
                                            <p:graphicEl>
                                              <a:dgm id="{0808A003-334E-4D76-93F1-DA6BB33476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3ABCD9-4EC9-4302-81CC-E2603BCD3D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">
                                            <p:graphicEl>
                                              <a:dgm id="{B83ABCD9-4EC9-4302-81CC-E2603BCD3D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">
                                            <p:graphicEl>
                                              <a:dgm id="{B83ABCD9-4EC9-4302-81CC-E2603BCD3D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4A851C-B7C1-403C-B7F3-ED9A938140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">
                                            <p:graphicEl>
                                              <a:dgm id="{B94A851C-B7C1-403C-B7F3-ED9A938140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">
                                            <p:graphicEl>
                                              <a:dgm id="{B94A851C-B7C1-403C-B7F3-ED9A938140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F77CE44-4300-4C30-8B2C-EE98DF1F6A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">
                                            <p:graphicEl>
                                              <a:dgm id="{BF77CE44-4300-4C30-8B2C-EE98DF1F6A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">
                                            <p:graphicEl>
                                              <a:dgm id="{BF77CE44-4300-4C30-8B2C-EE98DF1F6A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117719E-6384-46FD-A66A-175E7C77A9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">
                                            <p:graphicEl>
                                              <a:dgm id="{0117719E-6384-46FD-A66A-175E7C77A9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">
                                            <p:graphicEl>
                                              <a:dgm id="{0117719E-6384-46FD-A66A-175E7C77A9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3135707-C423-4D5D-B0BD-4DDFDD8299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">
                                            <p:graphicEl>
                                              <a:dgm id="{E3135707-C423-4D5D-B0BD-4DDFDD8299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">
                                            <p:graphicEl>
                                              <a:dgm id="{E3135707-C423-4D5D-B0BD-4DDFDD8299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FDFE03-2D89-4202-85A0-4909223E43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">
                                            <p:graphicEl>
                                              <a:dgm id="{A9FDFE03-2D89-4202-85A0-4909223E43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">
                                            <p:graphicEl>
                                              <a:dgm id="{A9FDFE03-2D89-4202-85A0-4909223E43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AC2BED-DC0D-4BF4-A919-F2A76C6D3D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">
                                            <p:graphicEl>
                                              <a:dgm id="{2FAC2BED-DC0D-4BF4-A919-F2A76C6D3D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">
                                            <p:graphicEl>
                                              <a:dgm id="{2FAC2BED-DC0D-4BF4-A919-F2A76C6D3D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8D799C-7907-459F-9762-449DB3FB4A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">
                                            <p:graphicEl>
                                              <a:dgm id="{B28D799C-7907-459F-9762-449DB3FB4A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">
                                            <p:graphicEl>
                                              <a:dgm id="{B28D799C-7907-459F-9762-449DB3FB4A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D07E0B-BBA3-467A-BA28-318DFEBA54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4">
                                            <p:graphicEl>
                                              <a:dgm id="{10D07E0B-BBA3-467A-BA28-318DFEBA54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">
                                            <p:graphicEl>
                                              <a:dgm id="{10D07E0B-BBA3-467A-BA28-318DFEBA54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A14D19-D28A-4D99-89C1-BA5CDC6FD4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4">
                                            <p:graphicEl>
                                              <a:dgm id="{DCA14D19-D28A-4D99-89C1-BA5CDC6FD4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4">
                                            <p:graphicEl>
                                              <a:dgm id="{DCA14D19-D28A-4D99-89C1-BA5CDC6FD4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105474A-BD2F-4BF2-855B-A6C0104A99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4">
                                            <p:graphicEl>
                                              <a:dgm id="{9105474A-BD2F-4BF2-855B-A6C0104A99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4">
                                            <p:graphicEl>
                                              <a:dgm id="{9105474A-BD2F-4BF2-855B-A6C0104A99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9F49B7-1EFD-460E-AA3C-124DE9E05F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">
                                            <p:graphicEl>
                                              <a:dgm id="{479F49B7-1EFD-460E-AA3C-124DE9E05F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">
                                            <p:graphicEl>
                                              <a:dgm id="{479F49B7-1EFD-460E-AA3C-124DE9E05F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3FF956E-6C63-46F7-8FE9-A04A2A6AAA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">
                                            <p:graphicEl>
                                              <a:dgm id="{F3FF956E-6C63-46F7-8FE9-A04A2A6AAA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">
                                            <p:graphicEl>
                                              <a:dgm id="{F3FF956E-6C63-46F7-8FE9-A04A2A6AAA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4CFD20-55EA-47C3-A900-1B55AE24AE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4">
                                            <p:graphicEl>
                                              <a:dgm id="{A54CFD20-55EA-47C3-A900-1B55AE24AE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4">
                                            <p:graphicEl>
                                              <a:dgm id="{A54CFD20-55EA-47C3-A900-1B55AE24AE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Receiving Deposits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IN" dirty="0" smtClean="0"/>
              <a:t>One of the basic functions of a commercial banks.</a:t>
            </a:r>
          </a:p>
          <a:p>
            <a:pPr algn="just"/>
            <a:r>
              <a:rPr lang="en-IN" dirty="0" smtClean="0"/>
              <a:t>Receives deposits from individuals, households , corporate &amp; non corporate customers, Government &amp; other agency.</a:t>
            </a:r>
          </a:p>
          <a:p>
            <a:pPr algn="just"/>
            <a:r>
              <a:rPr lang="en-IN" dirty="0" smtClean="0"/>
              <a:t>It mobilises savings in the country for productive purpose.</a:t>
            </a:r>
          </a:p>
          <a:p>
            <a:pPr algn="just"/>
            <a:r>
              <a:rPr lang="en-IN" dirty="0" smtClean="0"/>
              <a:t>Offers variety of deposits to suits the requirement of customers needs.</a:t>
            </a:r>
            <a:endParaRPr lang="en-IN" dirty="0"/>
          </a:p>
        </p:txBody>
      </p:sp>
      <p:pic>
        <p:nvPicPr>
          <p:cNvPr id="4" name="Picture 3" descr="001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0875" y="1"/>
            <a:ext cx="2143125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1A. Time Deposits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r>
              <a:rPr lang="en-IN" b="1" dirty="0" smtClean="0"/>
              <a:t>Fixed Deposits: 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    Deposits by customers for a specified time period.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    Period : 7 days to 10 years.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    Fixed Rate of Interest </a:t>
            </a:r>
          </a:p>
          <a:p>
            <a:r>
              <a:rPr lang="en-IN" b="1" dirty="0" smtClean="0"/>
              <a:t>Recurring Deposits :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    It is combination of savings + fixed deposits.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    A fixed amount is invested on monthly basis for fixed</a:t>
            </a:r>
          </a:p>
          <a:p>
            <a:pPr>
              <a:buNone/>
            </a:pPr>
            <a:r>
              <a:rPr lang="en-IN" dirty="0" smtClean="0"/>
              <a:t>        period of time.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    Period : 6 months to 120 months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    Preferred by salaried person or individuals with </a:t>
            </a:r>
          </a:p>
          <a:p>
            <a:pPr>
              <a:buNone/>
            </a:pPr>
            <a:r>
              <a:rPr lang="en-IN" dirty="0" smtClean="0"/>
              <a:t>         regular income.</a:t>
            </a:r>
            <a:endParaRPr lang="en-IN" dirty="0"/>
          </a:p>
        </p:txBody>
      </p:sp>
      <p:pic>
        <p:nvPicPr>
          <p:cNvPr id="4" name="Picture 3" descr="001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0875" y="1"/>
            <a:ext cx="2143125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1B. Demand Deposits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7500" lnSpcReduction="20000"/>
          </a:bodyPr>
          <a:lstStyle/>
          <a:p>
            <a:r>
              <a:rPr lang="en-IN" b="1" dirty="0" smtClean="0"/>
              <a:t>Savings Bank Account: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Intended for small scale savers.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Minimum Balance Requirements.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Minor Accounts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High Liquidity &amp; Safety.</a:t>
            </a:r>
          </a:p>
          <a:p>
            <a:pPr>
              <a:buNone/>
            </a:pPr>
            <a:endParaRPr lang="en-IN" dirty="0" smtClean="0"/>
          </a:p>
          <a:p>
            <a:r>
              <a:rPr lang="en-IN" b="1" dirty="0" smtClean="0"/>
              <a:t>Current Account: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 Primarily for Businessmen, Firm, Companies.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Withdrawal at any time.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Transactions by help of Cheques.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No Interest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Facility : Overdraft, Transfer of Funds &amp; Utility services.</a:t>
            </a:r>
            <a:endParaRPr lang="en-IN" dirty="0"/>
          </a:p>
        </p:txBody>
      </p:sp>
      <p:pic>
        <p:nvPicPr>
          <p:cNvPr id="4" name="Picture 3" descr="001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0875" y="1"/>
            <a:ext cx="2143125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81000"/>
          <a:ext cx="82296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C9EA60-EC5D-471C-B563-6C7ACEC82C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4BC9EA60-EC5D-471C-B563-6C7ACEC82C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4BC9EA60-EC5D-471C-B563-6C7ACEC82C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8316BB3-4716-4600-A965-5A5D66BC43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38316BB3-4716-4600-A965-5A5D66BC43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38316BB3-4716-4600-A965-5A5D66BC43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B83FF5-D4DE-4BF1-A0F4-E780220368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D7B83FF5-D4DE-4BF1-A0F4-E780220368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D7B83FF5-D4DE-4BF1-A0F4-E780220368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2. Lending of Funds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n-IN" dirty="0" smtClean="0"/>
          </a:p>
          <a:p>
            <a:pPr algn="just"/>
            <a:r>
              <a:rPr lang="en-IN" dirty="0" smtClean="0"/>
              <a:t>Main business of commercial bank is to lend money.</a:t>
            </a:r>
          </a:p>
          <a:p>
            <a:pPr algn="just"/>
            <a:r>
              <a:rPr lang="en-IN" dirty="0" smtClean="0"/>
              <a:t>Bank earn income in the form of interest through granting loans &amp; advances of various kinds.</a:t>
            </a:r>
            <a:endParaRPr lang="en-IN" dirty="0"/>
          </a:p>
        </p:txBody>
      </p:sp>
      <p:pic>
        <p:nvPicPr>
          <p:cNvPr id="4" name="Picture 3" descr="001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0875" y="1"/>
            <a:ext cx="2143125" cy="1524000"/>
          </a:xfrm>
          <a:prstGeom prst="rect">
            <a:avLst/>
          </a:prstGeom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5200" y="4714875"/>
            <a:ext cx="2143125" cy="2143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0" y="304800"/>
          <a:ext cx="64008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images (1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763150">
            <a:off x="-357187" y="357189"/>
            <a:ext cx="2800350" cy="2085975"/>
          </a:xfrm>
          <a:prstGeom prst="rect">
            <a:avLst/>
          </a:prstGeom>
        </p:spPr>
      </p:pic>
      <p:pic>
        <p:nvPicPr>
          <p:cNvPr id="6" name="Picture 5" descr="Cash-or-credit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3276600"/>
            <a:ext cx="2286000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7524B3-5127-4BCE-A296-1FDBB5EC66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FC7524B3-5127-4BCE-A296-1FDBB5EC66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FC7524B3-5127-4BCE-A296-1FDBB5EC66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EB6B53-2900-4B87-BCAD-4DB908027F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0DEB6B53-2900-4B87-BCAD-4DB908027F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0DEB6B53-2900-4B87-BCAD-4DB908027F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66294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Yahoo-loansconsolidation_icon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086600" y="304800"/>
            <a:ext cx="2057400" cy="2971800"/>
          </a:xfrm>
          <a:prstGeom prst="rect">
            <a:avLst/>
          </a:prstGeom>
        </p:spPr>
      </p:pic>
      <p:pic>
        <p:nvPicPr>
          <p:cNvPr id="6" name="Picture 5" descr="download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086601" y="3352800"/>
            <a:ext cx="2057400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7524B3-5127-4BCE-A296-1FDBB5EC66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FC7524B3-5127-4BCE-A296-1FDBB5EC66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FC7524B3-5127-4BCE-A296-1FDBB5EC66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7C2B9A-B4E2-488E-90D7-BC8F65841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A97C2B9A-B4E2-488E-90D7-BC8F65841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A97C2B9A-B4E2-488E-90D7-BC8F65841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Ban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1826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IN" dirty="0" smtClean="0"/>
              <a:t>      Secondary Function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295400"/>
          <a:ext cx="84582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images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029201"/>
            <a:ext cx="2819400" cy="1828800"/>
          </a:xfrm>
          <a:prstGeom prst="rect">
            <a:avLst/>
          </a:prstGeom>
        </p:spPr>
      </p:pic>
      <p:pic>
        <p:nvPicPr>
          <p:cNvPr id="7" name="Picture 6" descr="[UNSET]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93754" y="0"/>
            <a:ext cx="2550245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46FEA5-E2FD-4F7D-BD8B-2C254D9E05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0D46FEA5-E2FD-4F7D-BD8B-2C254D9E05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0D46FEA5-E2FD-4F7D-BD8B-2C254D9E05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F663C5B-A989-4D2A-B987-6AE174A004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8F663C5B-A989-4D2A-B987-6AE174A004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8F663C5B-A989-4D2A-B987-6AE174A004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CEF882-35F3-4D98-9E2D-2C53E9D52A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C1CEF882-35F3-4D98-9E2D-2C53E9D52A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C1CEF882-35F3-4D98-9E2D-2C53E9D52A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9BCFBE-163D-4C75-A39D-304097FDE5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B19BCFBE-163D-4C75-A39D-304097FDE5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B19BCFBE-163D-4C75-A39D-304097FDE5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C91DAF9-E3B0-43CF-BA49-10E39763F2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BC91DAF9-E3B0-43CF-BA49-10E39763F2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BC91DAF9-E3B0-43CF-BA49-10E39763F2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4034C0-6D63-4AF3-80BE-3AFE0B9103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FA4034C0-6D63-4AF3-80BE-3AFE0B9103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FA4034C0-6D63-4AF3-80BE-3AFE0B9103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7BD4C17-BE5F-47C6-9767-50F633E42C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37BD4C17-BE5F-47C6-9767-50F633E42C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37BD4C17-BE5F-47C6-9767-50F633E42C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C064FA-E566-41D8-A060-8253620E29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BBC064FA-E566-41D8-A060-8253620E29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BBC064FA-E566-41D8-A060-8253620E29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415ACD-B883-47C4-B2C1-A188FB7EA0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B9415ACD-B883-47C4-B2C1-A188FB7EA0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B9415ACD-B883-47C4-B2C1-A188FB7EA0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604372-30BF-46F8-91D4-3AB92E65C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84604372-30BF-46F8-91D4-3AB92E65C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84604372-30BF-46F8-91D4-3AB92E65C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D93B828-D291-4079-AC91-EC6E62FD02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graphicEl>
                                              <a:dgm id="{CD93B828-D291-4079-AC91-EC6E62FD02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graphicEl>
                                              <a:dgm id="{CD93B828-D291-4079-AC91-EC6E62FD02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3C0F509-0092-4259-ADA2-28D4707440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graphicEl>
                                              <a:dgm id="{13C0F509-0092-4259-ADA2-28D4707440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graphicEl>
                                              <a:dgm id="{13C0F509-0092-4259-ADA2-28D4707440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82FCC8-7EE8-4372-960B-BD9978B28B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graphicEl>
                                              <a:dgm id="{7D82FCC8-7EE8-4372-960B-BD9978B28B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graphicEl>
                                              <a:dgm id="{7D82FCC8-7EE8-4372-960B-BD9978B28B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AD1BFF-E6E3-4445-90C9-013803EBDC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graphicEl>
                                              <a:dgm id="{A8AD1BFF-E6E3-4445-90C9-013803EBDC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graphicEl>
                                              <a:dgm id="{A8AD1BFF-E6E3-4445-90C9-013803EBDC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765E024-D07D-473F-8BF2-DF0A448494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graphicEl>
                                              <a:dgm id="{E765E024-D07D-473F-8BF2-DF0A448494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graphicEl>
                                              <a:dgm id="{E765E024-D07D-473F-8BF2-DF0A448494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41DC356-6780-4436-ADC5-1CF019D5AA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>
                                            <p:graphicEl>
                                              <a:dgm id="{941DC356-6780-4436-ADC5-1CF019D5AA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>
                                            <p:graphicEl>
                                              <a:dgm id="{941DC356-6780-4436-ADC5-1CF019D5AA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71E236-E92A-4694-BDF2-C89B8CA731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">
                                            <p:graphicEl>
                                              <a:dgm id="{5071E236-E92A-4694-BDF2-C89B8CA731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">
                                            <p:graphicEl>
                                              <a:dgm id="{5071E236-E92A-4694-BDF2-C89B8CA731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922AFB-A6B7-4895-B6E8-BB1CB4292A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">
                                            <p:graphicEl>
                                              <a:dgm id="{C1922AFB-A6B7-4895-B6E8-BB1CB4292A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">
                                            <p:graphicEl>
                                              <a:dgm id="{C1922AFB-A6B7-4895-B6E8-BB1CB4292A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B0A6434-1672-4FA4-8F9B-0A9045B742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">
                                            <p:graphicEl>
                                              <a:dgm id="{DB0A6434-1672-4FA4-8F9B-0A9045B742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">
                                            <p:graphicEl>
                                              <a:dgm id="{DB0A6434-1672-4FA4-8F9B-0A9045B742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3E4E35-FB2A-4B9B-A194-50F1F3EE10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">
                                            <p:graphicEl>
                                              <a:dgm id="{4E3E4E35-FB2A-4B9B-A194-50F1F3EE10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">
                                            <p:graphicEl>
                                              <a:dgm id="{4E3E4E35-FB2A-4B9B-A194-50F1F3EE10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BB1B3A-55A4-4396-8B1C-31B9E8BA1F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">
                                            <p:graphicEl>
                                              <a:dgm id="{FBBB1B3A-55A4-4396-8B1C-31B9E8BA1F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">
                                            <p:graphicEl>
                                              <a:dgm id="{FBBB1B3A-55A4-4396-8B1C-31B9E8BA1F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6FA607F-332A-4741-8FD5-49FABD3824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">
                                            <p:graphicEl>
                                              <a:dgm id="{06FA607F-332A-4741-8FD5-49FABD3824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">
                                            <p:graphicEl>
                                              <a:dgm id="{06FA607F-332A-4741-8FD5-49FABD3824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Agency Functions</a:t>
            </a:r>
            <a:endParaRPr lang="en-IN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7516076-22C0-436D-AC10-40C17D8342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graphicEl>
                                              <a:dgm id="{A7516076-22C0-436D-AC10-40C17D8342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graphicEl>
                                              <a:dgm id="{A7516076-22C0-436D-AC10-40C17D8342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E6D979A-AA4B-4D24-9C55-2EADBFB48D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graphicEl>
                                              <a:dgm id="{2E6D979A-AA4B-4D24-9C55-2EADBFB48D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graphicEl>
                                              <a:dgm id="{2E6D979A-AA4B-4D24-9C55-2EADBFB48D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General Utility Functions</a:t>
            </a:r>
            <a:endParaRPr lang="en-IN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2438400"/>
          <a:ext cx="8229600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download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7200" y="762001"/>
            <a:ext cx="1828800" cy="1676400"/>
          </a:xfrm>
          <a:prstGeom prst="rect">
            <a:avLst/>
          </a:prstGeom>
        </p:spPr>
      </p:pic>
      <p:pic>
        <p:nvPicPr>
          <p:cNvPr id="7" name="Picture 6" descr="download (2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24400" y="914400"/>
            <a:ext cx="1823403" cy="1524000"/>
          </a:xfrm>
          <a:prstGeom prst="rect">
            <a:avLst/>
          </a:prstGeom>
        </p:spPr>
      </p:pic>
      <p:pic>
        <p:nvPicPr>
          <p:cNvPr id="8" name="Picture 7" descr="currency-exchange-foreign-money-coin-dollar-euro-yen-flat-color-line-icon-vector-pound-symbol-sign-illustration-design-17548323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858000" y="762000"/>
            <a:ext cx="1752600" cy="1676400"/>
          </a:xfrm>
          <a:prstGeom prst="rect">
            <a:avLst/>
          </a:prstGeom>
        </p:spPr>
      </p:pic>
      <p:pic>
        <p:nvPicPr>
          <p:cNvPr id="9" name="Picture 8" descr="download (1)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743200" y="914400"/>
            <a:ext cx="1419225" cy="1419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38473C1-72F2-42F9-AEA1-51959FDBBC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B38473C1-72F2-42F9-AEA1-51959FDBBC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B38473C1-72F2-42F9-AEA1-51959FDBBC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4EED41A-12AF-4D06-B861-8E9A35A863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44EED41A-12AF-4D06-B861-8E9A35A863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44EED41A-12AF-4D06-B861-8E9A35A863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063CABE-9CEF-4FD9-901A-92573168D3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1063CABE-9CEF-4FD9-901A-92573168D3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dgm id="{1063CABE-9CEF-4FD9-901A-92573168D3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071357C-DAB9-47B5-A278-2FF99073DD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dgm id="{9071357C-DAB9-47B5-A278-2FF99073DD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dgm id="{9071357C-DAB9-47B5-A278-2FF99073DD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54A34D2-3EED-4535-B132-D6BCE9615F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dgm id="{554A34D2-3EED-4535-B132-D6BCE9615F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dgm id="{554A34D2-3EED-4535-B132-D6BCE9615F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337871F-7861-4B5F-A849-9DB290F5AC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dgm id="{C337871F-7861-4B5F-A849-9DB290F5AC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C337871F-7861-4B5F-A849-9DB290F5AC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C6179B7-4AEC-4F56-8905-9414CB6F73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dgm id="{6C6179B7-4AEC-4F56-8905-9414CB6F73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graphicEl>
                                              <a:dgm id="{6C6179B7-4AEC-4F56-8905-9414CB6F73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FBFD3BF-BB46-4FEF-AE7B-567F21B472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graphicEl>
                                              <a:dgm id="{2FBFD3BF-BB46-4FEF-AE7B-567F21B472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graphicEl>
                                              <a:dgm id="{2FBFD3BF-BB46-4FEF-AE7B-567F21B472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05000"/>
          <a:ext cx="82296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cash-atm@2x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9600" y="228600"/>
            <a:ext cx="1600023" cy="1676400"/>
          </a:xfrm>
          <a:prstGeom prst="rect">
            <a:avLst/>
          </a:prstGeom>
        </p:spPr>
      </p:pic>
      <p:pic>
        <p:nvPicPr>
          <p:cNvPr id="6" name="Picture 5" descr="kisspng-credit-card-debit-card-plastic-product-5b6628a1389151.237054431533421729231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429000" y="304800"/>
            <a:ext cx="2286000" cy="1371600"/>
          </a:xfrm>
          <a:prstGeom prst="rect">
            <a:avLst/>
          </a:prstGeom>
        </p:spPr>
      </p:pic>
      <p:pic>
        <p:nvPicPr>
          <p:cNvPr id="7" name="Picture 6" descr="online-banking-concept-vector-331204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629400" y="152400"/>
            <a:ext cx="1597378" cy="1725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E57097-1E92-4A0C-AF41-7376DF75BD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FCE57097-1E92-4A0C-AF41-7376DF75BD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FCE57097-1E92-4A0C-AF41-7376DF75BD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60218D-1955-4D78-A96B-3B18D88440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8A60218D-1955-4D78-A96B-3B18D88440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8A60218D-1955-4D78-A96B-3B18D88440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7A6D67-BC47-4D3B-918D-3014767D53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1E7A6D67-BC47-4D3B-918D-3014767D53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1E7A6D67-BC47-4D3B-918D-3014767D53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EA3613-F151-4183-B4F4-4E1A4D3E89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CFEA3613-F151-4183-B4F4-4E1A4D3E89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CFEA3613-F151-4183-B4F4-4E1A4D3E89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75E8BA5-238C-4E92-9548-68A052D230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775E8BA5-238C-4E92-9548-68A052D230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775E8BA5-238C-4E92-9548-68A052D230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9612A8-989B-477E-A262-07CC033BA9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239612A8-989B-477E-A262-07CC033BA9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239612A8-989B-477E-A262-07CC033BA9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Other Services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43434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00110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800600" y="1524000"/>
            <a:ext cx="3890963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70C326B-F8AC-4C6E-AD39-18920A8978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E70C326B-F8AC-4C6E-AD39-18920A8978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E70C326B-F8AC-4C6E-AD39-18920A8978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A433309-1325-489B-A658-0A5AA7D7AD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9A433309-1325-489B-A658-0A5AA7D7AD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9A433309-1325-489B-A658-0A5AA7D7AD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1BE22E-CB45-4CBB-AD41-84392BA25D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7A1BE22E-CB45-4CBB-AD41-84392BA25D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7A1BE22E-CB45-4CBB-AD41-84392BA25D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C2CB1F-9EE1-4609-889F-EF0EA13185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A8C2CB1F-9EE1-4609-889F-EF0EA13185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A8C2CB1F-9EE1-4609-889F-EF0EA13185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CCD9343-C07B-40A0-9A1C-F26DB6305E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ACCD9343-C07B-40A0-9A1C-F26DB6305E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ACCD9343-C07B-40A0-9A1C-F26DB6305E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1AEF24D-7BB6-41AA-82A2-6474DDDF28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01AEF24D-7BB6-41AA-82A2-6474DDDF28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01AEF24D-7BB6-41AA-82A2-6474DDDF28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0BA8CC-0867-40A5-9D40-EB5B304614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C90BA8CC-0867-40A5-9D40-EB5B304614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C90BA8CC-0867-40A5-9D40-EB5B304614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what-is-retail-bank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815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8229600" cy="5821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0AA859-9117-41DF-9D2D-1C01229840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EA0AA859-9117-41DF-9D2D-1C01229840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EA0AA859-9117-41DF-9D2D-1C01229840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24EB61-23F2-43CF-8527-81A5513D36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5124EB61-23F2-43CF-8527-81A5513D36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5124EB61-23F2-43CF-8527-81A5513D36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D6A997-02ED-4817-B1CD-D26FC72586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8D6A997-02ED-4817-B1CD-D26FC72586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8D6A997-02ED-4817-B1CD-D26FC72586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18FA14-CC21-48BD-875B-49BA339FB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618FA14-CC21-48BD-875B-49BA339FB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618FA14-CC21-48BD-875B-49BA339FB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Retail Banking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algn="just"/>
            <a:r>
              <a:rPr lang="en-IN" dirty="0" smtClean="0"/>
              <a:t>Retail banking, also known as Consumer banking, refers to the offering of banking services to retail customers instead of institutional customers, such as companies, corporations and/or financial institutions.</a:t>
            </a:r>
          </a:p>
          <a:p>
            <a:pPr algn="just">
              <a:buNone/>
            </a:pPr>
            <a:endParaRPr lang="en-IN" dirty="0" smtClean="0"/>
          </a:p>
          <a:p>
            <a:pPr algn="just"/>
            <a:r>
              <a:rPr lang="en-IN" dirty="0" smtClean="0"/>
              <a:t>A banking in which all necessities of general public are coordinated to satisfy the customers.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82296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FD61CB-55BC-4271-BB86-BA2CB5BBD9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8BFD61CB-55BC-4271-BB86-BA2CB5BBD9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8BFD61CB-55BC-4271-BB86-BA2CB5BBD9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AED4AC-B427-4AAE-8266-7F8F09350A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A0AED4AC-B427-4AAE-8266-7F8F09350A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A0AED4AC-B427-4AAE-8266-7F8F09350A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F49D43-DA74-4B06-9233-54A7DE33CD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FFF49D43-DA74-4B06-9233-54A7DE33CD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FFF49D43-DA74-4B06-9233-54A7DE33CD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CA29542-2E12-4D5E-BDC7-341C4F9FE8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9CA29542-2E12-4D5E-BDC7-341C4F9FE8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9CA29542-2E12-4D5E-BDC7-341C4F9FE8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28263A-3B32-4432-8975-CAFF68B9CD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1F28263A-3B32-4432-8975-CAFF68B9CD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1F28263A-3B32-4432-8975-CAFF68B9CD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Features of Retail Banking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600200"/>
          <a:ext cx="83058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20184B5-3A12-44E6-85AC-C7118D5EC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D20184B5-3A12-44E6-85AC-C7118D5EC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D20184B5-3A12-44E6-85AC-C7118D5EC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FB4E69-EA04-4DF9-B537-9200D17EDA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C1FB4E69-EA04-4DF9-B537-9200D17EDA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C1FB4E69-EA04-4DF9-B537-9200D17EDA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2E2A34-F54D-4B22-BCE6-FD1A695C8F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DC2E2A34-F54D-4B22-BCE6-FD1A695C8F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DC2E2A34-F54D-4B22-BCE6-FD1A695C8F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131731-8855-48DE-B459-8036BFCA44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15131731-8855-48DE-B459-8036BFCA44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15131731-8855-48DE-B459-8036BFCA44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D8FB071-9D9B-4CBE-AEDD-D237792A23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ED8FB071-9D9B-4CBE-AEDD-D237792A23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ED8FB071-9D9B-4CBE-AEDD-D237792A23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228600"/>
          <a:ext cx="82296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90591CF-F7F0-4AE8-99C1-17118B5D91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390591CF-F7F0-4AE8-99C1-17118B5D91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390591CF-F7F0-4AE8-99C1-17118B5D91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5037CFA-50CD-44DE-ABC5-26ABD08778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B5037CFA-50CD-44DE-ABC5-26ABD08778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B5037CFA-50CD-44DE-ABC5-26ABD08778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519773D-4965-4CCC-AAA3-1C1EE9AA17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D519773D-4965-4CCC-AAA3-1C1EE9AA17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dgm id="{D519773D-4965-4CCC-AAA3-1C1EE9AA17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92CE929-4A3D-4E4E-BF26-9BBB5BE5A7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dgm id="{992CE929-4A3D-4E4E-BF26-9BBB5BE5A7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dgm id="{992CE929-4A3D-4E4E-BF26-9BBB5BE5A7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Corporate Banking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dirty="0" smtClean="0"/>
              <a:t>Corporate banking refers to the aspect of banking that deals with corporate customers.</a:t>
            </a:r>
          </a:p>
          <a:p>
            <a:pPr algn="just"/>
            <a:endParaRPr lang="en-IN" dirty="0" smtClean="0"/>
          </a:p>
          <a:p>
            <a:pPr algn="just"/>
            <a:r>
              <a:rPr lang="en-IN" dirty="0" smtClean="0"/>
              <a:t>Corporate banking is a subset of business banking that involves a range of banking services that are offered only to corporate. The services include the provision of credit, cash management facilities, etc.</a:t>
            </a:r>
            <a:endParaRPr lang="en-IN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533400"/>
            <a:ext cx="7246245" cy="54403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81000"/>
          <a:ext cx="82296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Features of Corporate Banking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N" dirty="0" smtClean="0"/>
              <a:t>Services to Corporate</a:t>
            </a:r>
          </a:p>
          <a:p>
            <a:endParaRPr lang="en-IN" dirty="0" smtClean="0"/>
          </a:p>
          <a:p>
            <a:r>
              <a:rPr lang="en-IN" dirty="0" smtClean="0"/>
              <a:t>Products Offered</a:t>
            </a:r>
          </a:p>
          <a:p>
            <a:endParaRPr lang="en-IN" dirty="0" smtClean="0"/>
          </a:p>
          <a:p>
            <a:r>
              <a:rPr lang="en-IN" dirty="0" smtClean="0"/>
              <a:t>Different Services</a:t>
            </a:r>
          </a:p>
          <a:p>
            <a:endParaRPr lang="en-IN" dirty="0" smtClean="0"/>
          </a:p>
          <a:p>
            <a:r>
              <a:rPr lang="en-IN" dirty="0" smtClean="0"/>
              <a:t>Banking Services to Smaller Group</a:t>
            </a:r>
          </a:p>
          <a:p>
            <a:endParaRPr lang="en-IN" dirty="0" smtClean="0"/>
          </a:p>
          <a:p>
            <a:r>
              <a:rPr lang="en-IN" dirty="0" smtClean="0"/>
              <a:t>Industrial Purpose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IN" b="1" dirty="0" smtClean="0"/>
              <a:t>Characteristics of Corporate Banking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N" dirty="0" smtClean="0"/>
              <a:t>Clientele</a:t>
            </a:r>
          </a:p>
          <a:p>
            <a:endParaRPr lang="en-IN" dirty="0" smtClean="0"/>
          </a:p>
          <a:p>
            <a:r>
              <a:rPr lang="en-IN" dirty="0" smtClean="0"/>
              <a:t>Authority</a:t>
            </a:r>
          </a:p>
          <a:p>
            <a:endParaRPr lang="en-IN" dirty="0" smtClean="0"/>
          </a:p>
          <a:p>
            <a:r>
              <a:rPr lang="en-IN" dirty="0" smtClean="0"/>
              <a:t>Liability</a:t>
            </a:r>
          </a:p>
          <a:p>
            <a:endParaRPr lang="en-IN" dirty="0" smtClean="0"/>
          </a:p>
          <a:p>
            <a:r>
              <a:rPr lang="en-IN" dirty="0" smtClean="0"/>
              <a:t>Credit rating</a:t>
            </a:r>
          </a:p>
          <a:p>
            <a:endParaRPr lang="en-IN" dirty="0" smtClean="0"/>
          </a:p>
          <a:p>
            <a:r>
              <a:rPr lang="en-IN" dirty="0" smtClean="0"/>
              <a:t>Bankers</a:t>
            </a:r>
          </a:p>
          <a:p>
            <a:pPr>
              <a:buNone/>
            </a:pPr>
            <a:endParaRPr lang="en-IN" dirty="0"/>
          </a:p>
        </p:txBody>
      </p:sp>
      <p:sp>
        <p:nvSpPr>
          <p:cNvPr id="4" name="Rectangle 3"/>
          <p:cNvSpPr/>
          <p:nvPr/>
        </p:nvSpPr>
        <p:spPr>
          <a:xfrm>
            <a:off x="304800" y="5715000"/>
            <a:ext cx="838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>
                <a:hlinkClick r:id="rId2"/>
              </a:rPr>
              <a:t>SOURCE : https://corporatefinanceinstitute.com/resources/knowledge/finance/corporate-banking/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81000"/>
          <a:ext cx="82296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4EE58B-EA28-4BB7-9D57-0439BB698E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234EE58B-EA28-4BB7-9D57-0439BB698E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234EE58B-EA28-4BB7-9D57-0439BB698E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1E37AD-EA67-414F-9B05-2191B87A5A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DC1E37AD-EA67-414F-9B05-2191B87A5A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DC1E37AD-EA67-414F-9B05-2191B87A5A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8229600" cy="632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Modern Services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IN" b="1" dirty="0" smtClean="0"/>
              <a:t>Corporate Banking Services</a:t>
            </a:r>
            <a:endParaRPr lang="en-IN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304800" y="617220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>
                <a:hlinkClick r:id="rId7"/>
              </a:rPr>
              <a:t>SOURCE : https://corporatefinanceinstitute.com/resources/knowledge/finance/corporate-banking/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2ABD920-7763-41E5-9095-9346E21055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72ABD920-7763-41E5-9095-9346E21055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72ABD920-7763-41E5-9095-9346E21055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4F748EA-C34E-48F3-8223-FF0A853669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graphicEl>
                                              <a:dgm id="{14F748EA-C34E-48F3-8223-FF0A853669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graphicEl>
                                              <a:dgm id="{14F748EA-C34E-48F3-8223-FF0A853669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BAB6BA9-C514-4A5B-BD35-2CC485A1BE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graphicEl>
                                              <a:dgm id="{6BAB6BA9-C514-4A5B-BD35-2CC485A1BE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6BAB6BA9-C514-4A5B-BD35-2CC485A1BE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0A67FBF-212D-484E-84E5-336527B121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graphicEl>
                                              <a:dgm id="{C0A67FBF-212D-484E-84E5-336527B121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graphicEl>
                                              <a:dgm id="{C0A67FBF-212D-484E-84E5-336527B121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0DCCF8F-59C6-444C-9C3C-B054036821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graphicEl>
                                              <a:dgm id="{E0DCCF8F-59C6-444C-9C3C-B054036821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graphicEl>
                                              <a:dgm id="{E0DCCF8F-59C6-444C-9C3C-B054036821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0EFCBF1-B2E8-47A9-8160-A0C6A559AF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dgm id="{A0EFCBF1-B2E8-47A9-8160-A0C6A559AF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dgm id="{A0EFCBF1-B2E8-47A9-8160-A0C6A559AF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9300C70-F15B-4C68-9744-E7ECE6377D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dgm id="{A9300C70-F15B-4C68-9744-E7ECE6377D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A9300C70-F15B-4C68-9744-E7ECE6377D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3421A84-4C5A-4198-AB2F-E219DBE265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graphicEl>
                                              <a:dgm id="{E3421A84-4C5A-4198-AB2F-E219DBE265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graphicEl>
                                              <a:dgm id="{E3421A84-4C5A-4198-AB2F-E219DBE265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BAD05E1-2E95-4E8D-B792-559B05F8CC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graphicEl>
                                              <a:dgm id="{2BAD05E1-2E95-4E8D-B792-559B05F8CC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graphicEl>
                                              <a:dgm id="{2BAD05E1-2E95-4E8D-B792-559B05F8CC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D94618A-8BB5-42DC-8C1B-F8BF1CC719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graphicEl>
                                              <a:dgm id="{FD94618A-8BB5-42DC-8C1B-F8BF1CC719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graphicEl>
                                              <a:dgm id="{FD94618A-8BB5-42DC-8C1B-F8BF1CC719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IN" sz="3200" b="1" dirty="0" smtClean="0"/>
              <a:t>Need and Importance of Corporate Banking</a:t>
            </a:r>
            <a:endParaRPr lang="en-IN" sz="32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304800" y="6019800"/>
            <a:ext cx="853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>
                <a:hlinkClick r:id="rId7"/>
              </a:rPr>
              <a:t>SOURCE: https://www.ilearnlot.com/corporate-banking-meaning-characteristics-importance-and-advantages/61014/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DD24455-0F66-4416-A408-31DF3D7E5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EDD24455-0F66-4416-A408-31DF3D7E5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EDD24455-0F66-4416-A408-31DF3D7E5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E9FEC18-C88E-4B1A-B485-4E6930966C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CE9FEC18-C88E-4B1A-B485-4E6930966C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CE9FEC18-C88E-4B1A-B485-4E6930966C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765168D-8000-4655-A722-2C69A220E2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graphicEl>
                                              <a:dgm id="{7765168D-8000-4655-A722-2C69A220E2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7765168D-8000-4655-A722-2C69A220E2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7ADF6BA-0997-4159-A00D-D272E7A4DB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graphicEl>
                                              <a:dgm id="{F7ADF6BA-0997-4159-A00D-D272E7A4DB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graphicEl>
                                              <a:dgm id="{F7ADF6BA-0997-4159-A00D-D272E7A4DB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CADF094-F06E-4C5B-BC82-130D41AB33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graphicEl>
                                              <a:dgm id="{4CADF094-F06E-4C5B-BC82-130D41AB33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graphicEl>
                                              <a:dgm id="{4CADF094-F06E-4C5B-BC82-130D41AB33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ACD267F-8495-4190-8A2F-6D92C7A19E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graphicEl>
                                              <a:dgm id="{7ACD267F-8495-4190-8A2F-6D92C7A19E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graphicEl>
                                              <a:dgm id="{7ACD267F-8495-4190-8A2F-6D92C7A19E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F2FD000-76E4-4269-9CB3-1A46F93ACB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dgm id="{6F2FD000-76E4-4269-9CB3-1A46F93ACB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6F2FD000-76E4-4269-9CB3-1A46F93ACB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9977614-024D-4DE4-B694-CEE0ED84D1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dgm id="{89977614-024D-4DE4-B694-CEE0ED84D1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graphicEl>
                                              <a:dgm id="{89977614-024D-4DE4-B694-CEE0ED84D1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19F92DE-4E9B-4ECA-9B43-2C47188570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graphicEl>
                                              <a:dgm id="{319F92DE-4E9B-4ECA-9B43-2C47188570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graphicEl>
                                              <a:dgm id="{319F92DE-4E9B-4ECA-9B43-2C47188570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14952F1-C49E-4D01-A727-F6D39DB56B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graphicEl>
                                              <a:dgm id="{714952F1-C49E-4D01-A727-F6D39DB56B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graphicEl>
                                              <a:dgm id="{714952F1-C49E-4D01-A727-F6D39DB56B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0635583-6124-4B66-945C-3F0AA71A42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graphicEl>
                                              <a:dgm id="{30635583-6124-4B66-945C-3F0AA71A42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graphicEl>
                                              <a:dgm id="{30635583-6124-4B66-945C-3F0AA71A42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Wholesale-vs-Retail-Bankin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457200"/>
            <a:ext cx="8610600" cy="57618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Rural Banking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Overview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2296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82296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228600"/>
          <a:ext cx="8686800" cy="632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C7EE59-7066-4BCF-A19C-BC17A908BC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41C7EE59-7066-4BCF-A19C-BC17A908BC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839E31-D1F6-471F-B21C-88BA4779F6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3F839E31-D1F6-471F-B21C-88BA4779F6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7B7177-6455-4F23-AC2A-9F2ED26453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147B7177-6455-4F23-AC2A-9F2ED26453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576C6F-F4C6-466F-A195-46F54A51E7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99576C6F-F4C6-466F-A195-46F54A51E7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228600"/>
          <a:ext cx="8686800" cy="632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9F2D0D-3642-4E56-9D0F-1CF734B799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FF9F2D0D-3642-4E56-9D0F-1CF734B799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254AAFC-8961-4744-9C6C-4F850CBEA9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graphicEl>
                                              <a:dgm id="{2254AAFC-8961-4744-9C6C-4F850CBEA9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1831B0-FD44-4F80-96BE-B78A766B15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591831B0-FD44-4F80-96BE-B78A766B15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3C333E7-FCCF-416F-B67B-FF1CE6A1A9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73C333E7-FCCF-416F-B67B-FF1CE6A1A9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AtOnc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Types of Commercial Banks</a:t>
            </a:r>
            <a:endParaRPr lang="en-IN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685800" y="1397000"/>
          <a:ext cx="8153400" cy="485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4114800"/>
            <a:ext cx="1371600" cy="2438400"/>
          </a:xfrm>
        </p:spPr>
        <p:txBody>
          <a:bodyPr/>
          <a:lstStyle/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1B96AD1-30D9-4096-8A62-5E430C3008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21B96AD1-30D9-4096-8A62-5E430C3008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21B96AD1-30D9-4096-8A62-5E430C3008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327898E-5A84-4194-B00B-A8E8706D31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graphicEl>
                                              <a:dgm id="{2327898E-5A84-4194-B00B-A8E8706D31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graphicEl>
                                              <a:dgm id="{2327898E-5A84-4194-B00B-A8E8706D31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21519F6-03E0-4E95-9182-E072730E32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graphicEl>
                                              <a:dgm id="{821519F6-03E0-4E95-9182-E072730E32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graphicEl>
                                              <a:dgm id="{821519F6-03E0-4E95-9182-E072730E32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682BBBB-767C-4106-A4A7-066990987C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graphicEl>
                                              <a:dgm id="{0682BBBB-767C-4106-A4A7-066990987C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graphicEl>
                                              <a:dgm id="{0682BBBB-767C-4106-A4A7-066990987C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264281F-303D-449D-8B8E-2903F5FADB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8264281F-303D-449D-8B8E-2903F5FADB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8264281F-303D-449D-8B8E-2903F5FADB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FDA9518-A3BD-48B1-8B1B-0F671AEB0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6FDA9518-A3BD-48B1-8B1B-0F671AEB0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6FDA9518-A3BD-48B1-8B1B-0F671AEB0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FDA09E5-FF83-430A-8878-AE05FBBAC2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graphicEl>
                                              <a:dgm id="{CFDA09E5-FF83-430A-8878-AE05FBBAC2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graphicEl>
                                              <a:dgm id="{CFDA09E5-FF83-430A-8878-AE05FBBAC2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EDCD266-FDE1-4765-9B79-CBC3AD3BD9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graphicEl>
                                              <a:dgm id="{9EDCD266-FDE1-4765-9B79-CBC3AD3BD9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graphicEl>
                                              <a:dgm id="{9EDCD266-FDE1-4765-9B79-CBC3AD3BD9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C3633B7-B335-4F06-97D2-972D82D070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graphicEl>
                                              <a:dgm id="{CC3633B7-B335-4F06-97D2-972D82D070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graphicEl>
                                              <a:dgm id="{CC3633B7-B335-4F06-97D2-972D82D070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2254C48-5E53-4BCA-8EB5-4B4E3A9F36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graphicEl>
                                              <a:dgm id="{92254C48-5E53-4BCA-8EB5-4B4E3A9F36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graphicEl>
                                              <a:dgm id="{92254C48-5E53-4BCA-8EB5-4B4E3A9F36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E2A984F-57A8-4D40-807B-684171CC55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graphicEl>
                                              <a:dgm id="{9E2A984F-57A8-4D40-807B-684171CC55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graphicEl>
                                              <a:dgm id="{9E2A984F-57A8-4D40-807B-684171CC55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EA80AE9-F38B-4BEC-A40D-69F99C890F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graphicEl>
                                              <a:dgm id="{AEA80AE9-F38B-4BEC-A40D-69F99C890F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graphicEl>
                                              <a:dgm id="{AEA80AE9-F38B-4BEC-A40D-69F99C890F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D268A33-B7CE-4064-980E-519BB650A5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graphicEl>
                                              <a:dgm id="{1D268A33-B7CE-4064-980E-519BB650A5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graphicEl>
                                              <a:dgm id="{1D268A33-B7CE-4064-980E-519BB650A5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27AA4C6-80B5-4801-BA8F-5A829DB2BD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graphicEl>
                                              <a:dgm id="{A27AA4C6-80B5-4801-BA8F-5A829DB2BD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graphicEl>
                                              <a:dgm id="{A27AA4C6-80B5-4801-BA8F-5A829DB2BD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F288A70-8137-4A5E-B8DB-19F7B4BBAF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graphicEl>
                                              <a:dgm id="{2F288A70-8137-4A5E-B8DB-19F7B4BBAF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graphicEl>
                                              <a:dgm id="{2F288A70-8137-4A5E-B8DB-19F7B4BBAF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796E855-956C-4134-9079-A3D08EFC6A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">
                                            <p:graphicEl>
                                              <a:dgm id="{C796E855-956C-4134-9079-A3D08EFC6A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">
                                            <p:graphicEl>
                                              <a:dgm id="{C796E855-956C-4134-9079-A3D08EFC6A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BAAC167-A457-4F55-9F30-1C338FD8B4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">
                                            <p:graphicEl>
                                              <a:dgm id="{3BAAC167-A457-4F55-9F30-1C338FD8B4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">
                                            <p:graphicEl>
                                              <a:dgm id="{3BAAC167-A457-4F55-9F30-1C338FD8B4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82296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84350F0-6379-40A3-931F-F86FA85011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684350F0-6379-40A3-931F-F86FA85011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693637B-CC65-4B9C-B4A5-E0F86683B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graphicEl>
                                              <a:dgm id="{3693637B-CC65-4B9C-B4A5-E0F86683BD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CED64D0-4B81-42B7-8387-5475D99717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graphicEl>
                                              <a:dgm id="{7CED64D0-4B81-42B7-8387-5475D99717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15BB128-3719-4C1D-BC81-27D4FE6030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graphicEl>
                                              <a:dgm id="{E15BB128-3719-4C1D-BC81-27D4FE6030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AtOnce"/>
        </p:bldSub>
      </p:bldGraphic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33600" y="228600"/>
          <a:ext cx="65532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2057400" cy="6858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5" name="Picture 4" descr="nabard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2078182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B3C14F-EB95-44F8-8556-875391F79A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76B3C14F-EB95-44F8-8556-875391F79A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382393-7288-4F21-B4C8-B941AD012E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A4382393-7288-4F21-B4C8-B941AD012E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E073A4-DF0C-4C4D-A439-611E2C4CA7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C4E073A4-DF0C-4C4D-A439-611E2C4CA7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15987CD-BF0F-469F-A4FA-2B5AAD8504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D15987CD-BF0F-469F-A4FA-2B5AAD8504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304800"/>
          <a:ext cx="8915400" cy="632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7F8C12-A9DC-4BC8-A72F-A91F518609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FA7F8C12-A9DC-4BC8-A72F-A91F518609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D147F97-E763-41EF-87F2-B1A7996109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ED147F97-E763-41EF-87F2-B1A7996109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E52EF84-2891-44AD-91A4-9E7356A11F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2E52EF84-2891-44AD-91A4-9E7356A11F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B76E17-095D-4F8E-B708-62FE4DD85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AFB76E17-095D-4F8E-B708-62FE4DD851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294C2EC-6595-4FB8-B2D3-EB618832DA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D294C2EC-6595-4FB8-B2D3-EB618832DA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9D2506-7A8D-4496-BC88-C0473A7E82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dgm id="{6A9D2506-7A8D-4496-BC88-C0473A7E82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Products &amp; Services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622261-7470-4BAB-87A6-27F162158D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A9622261-7470-4BAB-87A6-27F162158D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628330-BDD8-4EE0-9897-A948D54476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EE628330-BDD8-4EE0-9897-A948D54476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6A0E97-FD75-47A6-9455-FA74B5E131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7E6A0E97-FD75-47A6-9455-FA74B5E131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DAB008-4E64-446C-A21C-EFDE193DEB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46DAB008-4E64-446C-A21C-EFDE193DEB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106D0E-62C1-42D9-B5C7-3EBA7B227B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87106D0E-62C1-42D9-B5C7-3EBA7B227B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87367B-586C-4F72-9718-DE401B5E43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dgm id="{D987367B-586C-4F72-9718-DE401B5E43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843DDEE-5C99-409A-9866-1AC68401DB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F843DDEE-5C99-409A-9866-1AC68401DB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t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228600"/>
          <a:ext cx="84582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Significance of Rural Banking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3820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457200"/>
            <a:ext cx="8153400" cy="5943600"/>
          </a:xfrm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Banking Ombudsman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algn="just"/>
            <a:r>
              <a:rPr lang="en-IN" dirty="0" smtClean="0"/>
              <a:t>RBI has introduced a Scheme of Ombudsman from June 14</a:t>
            </a:r>
            <a:r>
              <a:rPr lang="en-IN" baseline="30000" dirty="0" smtClean="0"/>
              <a:t>th</a:t>
            </a:r>
            <a:r>
              <a:rPr lang="en-IN" dirty="0" smtClean="0"/>
              <a:t>, 1995 to protect the interest of the customers as well as to redress their grievances.</a:t>
            </a:r>
          </a:p>
          <a:p>
            <a:pPr algn="just"/>
            <a:r>
              <a:rPr lang="en-IN" dirty="0" smtClean="0"/>
              <a:t>It is one of the Landmark Event in the History of Indian Banking.</a:t>
            </a:r>
            <a:endParaRPr lang="en-IN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Objectives of the Scheme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96D514-D5D6-416F-8911-3772DA7A52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3C96D514-D5D6-416F-8911-3772DA7A52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26F5C69-7FFF-4141-B52F-24A0121755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526F5C69-7FFF-4141-B52F-24A0121755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55BC1DF-8086-47A9-9528-A2971BD5A1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C55BC1DF-8086-47A9-9528-A2971BD5A1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General Power &amp; Duties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EE7FC2-5BF9-43CD-9F40-EBE547EB6F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4FEE7FC2-5BF9-43CD-9F40-EBE547EB6F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1803859-1C79-4181-BBA5-D530DEAD6A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D1803859-1C79-4181-BBA5-D530DEAD6A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86ED20-6E9B-49C4-BB69-59D585B429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0786ED20-6E9B-49C4-BB69-59D585B429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91809"/>
            <a:ext cx="8839200" cy="5766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752600" y="3810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002060"/>
                </a:solidFill>
                <a:latin typeface="Copperplate Gothic Bold" pitchFamily="34" charset="0"/>
              </a:rPr>
              <a:t>SCHEDULED BANKS </a:t>
            </a:r>
            <a:endParaRPr lang="en-US" b="1" u="sng" dirty="0">
              <a:solidFill>
                <a:srgbClr val="002060"/>
              </a:solidFill>
              <a:latin typeface="Copperplate Gothic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38800" y="3810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002060"/>
                </a:solidFill>
                <a:latin typeface="Copperplate Gothic Bold" pitchFamily="34" charset="0"/>
              </a:rPr>
              <a:t>NON - SCHEDULED BANKS </a:t>
            </a:r>
            <a:endParaRPr lang="en-US" b="1" u="sng" dirty="0">
              <a:solidFill>
                <a:srgbClr val="002060"/>
              </a:solidFill>
              <a:latin typeface="Copperplate Gothic Bold" pitchFamily="34" charset="0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Specific Powers &amp; Duties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IN" dirty="0" smtClean="0"/>
              <a:t>Claims in respect of unauthorised , fraudulent withdrawals from deposit accounts.</a:t>
            </a:r>
          </a:p>
          <a:p>
            <a:pPr algn="just">
              <a:lnSpc>
                <a:spcPct val="150000"/>
              </a:lnSpc>
            </a:pPr>
            <a:r>
              <a:rPr lang="en-IN" dirty="0" smtClean="0"/>
              <a:t>Complaints relating to deposits.</a:t>
            </a:r>
          </a:p>
          <a:p>
            <a:pPr algn="just">
              <a:lnSpc>
                <a:spcPct val="150000"/>
              </a:lnSpc>
            </a:pPr>
            <a:r>
              <a:rPr lang="en-IN" dirty="0" smtClean="0"/>
              <a:t>Complaints from Indian Exporters regarding delay in receipt of export proceeds, handling of export bills, collection of bills etc.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Specific Powers &amp; Duties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n-IN" dirty="0" smtClean="0"/>
              <a:t>Non payment or delayed payment of Cheques, Drafts, Bills, etc.</a:t>
            </a:r>
          </a:p>
          <a:p>
            <a:pPr algn="just">
              <a:lnSpc>
                <a:spcPct val="150000"/>
              </a:lnSpc>
            </a:pPr>
            <a:r>
              <a:rPr lang="en-IN" dirty="0" smtClean="0"/>
              <a:t>Non issue of drafts to customers as well as to outsiders.</a:t>
            </a:r>
          </a:p>
          <a:p>
            <a:pPr algn="just">
              <a:lnSpc>
                <a:spcPct val="150000"/>
              </a:lnSpc>
            </a:pPr>
            <a:r>
              <a:rPr lang="en-IN" dirty="0" smtClean="0"/>
              <a:t>Non adherence to prescribed working hours by branches.</a:t>
            </a:r>
          </a:p>
          <a:p>
            <a:pPr algn="just">
              <a:lnSpc>
                <a:spcPct val="150000"/>
              </a:lnSpc>
            </a:pPr>
            <a:r>
              <a:rPr lang="en-IN" dirty="0" smtClean="0"/>
              <a:t>Failure to honour guarantee or Letter of Credit commitments by the bankers.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" name="Content Placeholder 3" descr="imag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533400" y="1143000"/>
            <a:ext cx="9677400" cy="4267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82296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Nature of Complaints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BA258C-4F13-4C6E-86FC-093832AE17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59BA258C-4F13-4C6E-86FC-093832AE17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59BA258C-4F13-4C6E-86FC-093832AE17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10E74C-393A-409C-AB04-AA6581A8AA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2810E74C-393A-409C-AB04-AA6581A8AA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2810E74C-393A-409C-AB04-AA6581A8AA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0D1D9F6-3535-45ED-99BC-36945E9ADA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D0D1D9F6-3535-45ED-99BC-36945E9ADA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D0D1D9F6-3535-45ED-99BC-36945E9ADA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903D83-83C6-4333-ADDA-3C837D90B2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04903D83-83C6-4333-ADDA-3C837D90B2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04903D83-83C6-4333-ADDA-3C837D90B2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Nature of Complaints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C90B09-A9AB-4962-9F8A-26C65DBA23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D5C90B09-A9AB-4962-9F8A-26C65DBA23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D5C90B09-A9AB-4962-9F8A-26C65DBA23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8DF329-ECCE-41C3-A5A2-E402C909D0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A28DF329-ECCE-41C3-A5A2-E402C909D0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A28DF329-ECCE-41C3-A5A2-E402C909D0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CDD88B-0FD9-47CB-9EDC-CAEE5EB97B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30CDD88B-0FD9-47CB-9EDC-CAEE5EB97B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30CDD88B-0FD9-47CB-9EDC-CAEE5EB97B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EC418A-7F4C-4529-BF41-EA9F4B70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FAEC418A-7F4C-4529-BF41-EA9F4B70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FAEC418A-7F4C-4529-BF41-EA9F4B70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432687-BAB5-4759-96F0-5B716A96A1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89432687-BAB5-4759-96F0-5B716A96A1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89432687-BAB5-4759-96F0-5B716A96A1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24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IN" b="1" dirty="0" smtClean="0"/>
              <a:t>TRUE OR FALSE</a:t>
            </a:r>
          </a:p>
          <a:p>
            <a:r>
              <a:rPr lang="en-IN" dirty="0" smtClean="0"/>
              <a:t>1. Banking Ombudsman scheme introduced by SBI.</a:t>
            </a:r>
          </a:p>
          <a:p>
            <a:r>
              <a:rPr lang="en-IN" dirty="0" smtClean="0"/>
              <a:t>2. Dispute over wrong billing can be part of ombudsman.</a:t>
            </a:r>
          </a:p>
          <a:p>
            <a:r>
              <a:rPr lang="en-IN" dirty="0" smtClean="0"/>
              <a:t>3. NABARD directly gives loans to rural customers.</a:t>
            </a:r>
          </a:p>
          <a:p>
            <a:r>
              <a:rPr lang="en-IN" dirty="0" smtClean="0"/>
              <a:t>4. Overdraft facility is given to savings account.</a:t>
            </a:r>
          </a:p>
          <a:p>
            <a:r>
              <a:rPr lang="en-IN" dirty="0" smtClean="0"/>
              <a:t>5. RBI appoint person as Banking Ombudsman.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IN" b="1" dirty="0" smtClean="0"/>
              <a:t>Importance of Commercial Banks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>
                <a:hlinkClick r:id="rId2"/>
              </a:rPr>
              <a:t>https://www.youtube.com/watch?v=5ld2x94RuH0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3168</Words>
  <Application>Microsoft Office PowerPoint</Application>
  <PresentationFormat>On-screen Show (4:3)</PresentationFormat>
  <Paragraphs>470</Paragraphs>
  <Slides>76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77" baseType="lpstr">
      <vt:lpstr>Office Theme</vt:lpstr>
      <vt:lpstr>Commercial Banking &amp; Customer Banker Relationship</vt:lpstr>
      <vt:lpstr>Commercial Bank</vt:lpstr>
      <vt:lpstr>Slide 3</vt:lpstr>
      <vt:lpstr>Slide 4</vt:lpstr>
      <vt:lpstr>Slide 5</vt:lpstr>
      <vt:lpstr>Types of Commercial Banks</vt:lpstr>
      <vt:lpstr>Slide 7</vt:lpstr>
      <vt:lpstr>Importance of Commercial Banks</vt:lpstr>
      <vt:lpstr>Slide 9</vt:lpstr>
      <vt:lpstr>Significance of Commercial Banks:</vt:lpstr>
      <vt:lpstr>Significance of Commercial Banks:</vt:lpstr>
      <vt:lpstr>Features of Banking</vt:lpstr>
      <vt:lpstr>Evaluation of Commercial Banking in India.</vt:lpstr>
      <vt:lpstr>Slide 14</vt:lpstr>
      <vt:lpstr>Slide 15</vt:lpstr>
      <vt:lpstr>Slide 16</vt:lpstr>
      <vt:lpstr>Phases of Indian Banking System</vt:lpstr>
      <vt:lpstr>The Pre-Independence Phase i.e. before 1947</vt:lpstr>
      <vt:lpstr>Slide 19</vt:lpstr>
      <vt:lpstr>Slide 20</vt:lpstr>
      <vt:lpstr>Second Phase from 1947 to 1991</vt:lpstr>
      <vt:lpstr>Slide 22</vt:lpstr>
      <vt:lpstr>Third Phase 1991 and beyond</vt:lpstr>
      <vt:lpstr>Slide 24</vt:lpstr>
      <vt:lpstr>Functions of Commercial Banks</vt:lpstr>
      <vt:lpstr>Slide 26</vt:lpstr>
      <vt:lpstr>Receiving Deposits</vt:lpstr>
      <vt:lpstr>1A. Time Deposits</vt:lpstr>
      <vt:lpstr>1B. Demand Deposits</vt:lpstr>
      <vt:lpstr>2. Lending of Funds</vt:lpstr>
      <vt:lpstr>Slide 31</vt:lpstr>
      <vt:lpstr>Slide 32</vt:lpstr>
      <vt:lpstr>Slide 33</vt:lpstr>
      <vt:lpstr>      Secondary Function</vt:lpstr>
      <vt:lpstr>Agency Functions</vt:lpstr>
      <vt:lpstr>General Utility Functions</vt:lpstr>
      <vt:lpstr>Slide 37</vt:lpstr>
      <vt:lpstr>Other Services</vt:lpstr>
      <vt:lpstr>Slide 39</vt:lpstr>
      <vt:lpstr>Retail Banking</vt:lpstr>
      <vt:lpstr>Slide 41</vt:lpstr>
      <vt:lpstr>Features of Retail Banking</vt:lpstr>
      <vt:lpstr>Slide 43</vt:lpstr>
      <vt:lpstr>Slide 44</vt:lpstr>
      <vt:lpstr>Corporate Banking</vt:lpstr>
      <vt:lpstr>Slide 46</vt:lpstr>
      <vt:lpstr>Slide 47</vt:lpstr>
      <vt:lpstr>Features of Corporate Banking</vt:lpstr>
      <vt:lpstr>Characteristics of Corporate Banking</vt:lpstr>
      <vt:lpstr>Slide 50</vt:lpstr>
      <vt:lpstr>Modern Services</vt:lpstr>
      <vt:lpstr>Corporate Banking Services</vt:lpstr>
      <vt:lpstr>Need and Importance of Corporate Banking</vt:lpstr>
      <vt:lpstr>Slide 54</vt:lpstr>
      <vt:lpstr>Rural Banking</vt:lpstr>
      <vt:lpstr>Overview</vt:lpstr>
      <vt:lpstr>Slide 57</vt:lpstr>
      <vt:lpstr>Slide 58</vt:lpstr>
      <vt:lpstr>Slide 59</vt:lpstr>
      <vt:lpstr>Slide 60</vt:lpstr>
      <vt:lpstr>Slide 61</vt:lpstr>
      <vt:lpstr>Slide 62</vt:lpstr>
      <vt:lpstr>Products &amp; Services</vt:lpstr>
      <vt:lpstr>t</vt:lpstr>
      <vt:lpstr>Significance of Rural Banking</vt:lpstr>
      <vt:lpstr>Slide 66</vt:lpstr>
      <vt:lpstr>Banking Ombudsman</vt:lpstr>
      <vt:lpstr>Objectives of the Scheme</vt:lpstr>
      <vt:lpstr>General Power &amp; Duties</vt:lpstr>
      <vt:lpstr>Specific Powers &amp; Duties</vt:lpstr>
      <vt:lpstr>Specific Powers &amp; Duties</vt:lpstr>
      <vt:lpstr>Slide 72</vt:lpstr>
      <vt:lpstr>Slide 73</vt:lpstr>
      <vt:lpstr>Nature of Complaints</vt:lpstr>
      <vt:lpstr>Nature of Complaints</vt:lpstr>
      <vt:lpstr>Slide 76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Commercial banking &amp; Customer Banker Relationship</dc:title>
  <dc:creator>VIMALKUMAR MISTRY</dc:creator>
  <cp:lastModifiedBy>VIMALKUMAR MISTRY</cp:lastModifiedBy>
  <cp:revision>350</cp:revision>
  <dcterms:created xsi:type="dcterms:W3CDTF">2006-08-16T00:00:00Z</dcterms:created>
  <dcterms:modified xsi:type="dcterms:W3CDTF">2021-03-01T07:41:53Z</dcterms:modified>
</cp:coreProperties>
</file>