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722890BB-039D-454E-9ACB-0475C2190502}" type="datetimeFigureOut">
              <a:rPr lang="en-IN" smtClean="0"/>
              <a:t>10-09-2020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CD2CB5ED-FEBD-4919-91FA-35D500BF331B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890BB-039D-454E-9ACB-0475C2190502}" type="datetimeFigureOut">
              <a:rPr lang="en-IN" smtClean="0"/>
              <a:t>10-09-2020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CB5ED-FEBD-4919-91FA-35D500BF331B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890BB-039D-454E-9ACB-0475C2190502}" type="datetimeFigureOut">
              <a:rPr lang="en-IN" smtClean="0"/>
              <a:t>10-09-2020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CB5ED-FEBD-4919-91FA-35D500BF331B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890BB-039D-454E-9ACB-0475C2190502}" type="datetimeFigureOut">
              <a:rPr lang="en-IN" smtClean="0"/>
              <a:t>10-09-2020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CB5ED-FEBD-4919-91FA-35D500BF331B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890BB-039D-454E-9ACB-0475C2190502}" type="datetimeFigureOut">
              <a:rPr lang="en-IN" smtClean="0"/>
              <a:t>10-09-2020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CB5ED-FEBD-4919-91FA-35D500BF331B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890BB-039D-454E-9ACB-0475C2190502}" type="datetimeFigureOut">
              <a:rPr lang="en-IN" smtClean="0"/>
              <a:t>10-09-2020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CB5ED-FEBD-4919-91FA-35D500BF331B}" type="slidenum">
              <a:rPr lang="en-IN" smtClean="0"/>
              <a:t>‹#›</a:t>
            </a:fld>
            <a:endParaRPr lang="en-IN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890BB-039D-454E-9ACB-0475C2190502}" type="datetimeFigureOut">
              <a:rPr lang="en-IN" smtClean="0"/>
              <a:t>10-09-2020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CB5ED-FEBD-4919-91FA-35D500BF331B}" type="slidenum">
              <a:rPr lang="en-IN" smtClean="0"/>
              <a:t>‹#›</a:t>
            </a:fld>
            <a:endParaRPr lang="en-IN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890BB-039D-454E-9ACB-0475C2190502}" type="datetimeFigureOut">
              <a:rPr lang="en-IN" smtClean="0"/>
              <a:t>10-09-2020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CB5ED-FEBD-4919-91FA-35D500BF331B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890BB-039D-454E-9ACB-0475C2190502}" type="datetimeFigureOut">
              <a:rPr lang="en-IN" smtClean="0"/>
              <a:t>10-09-2020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CB5ED-FEBD-4919-91FA-35D500BF331B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722890BB-039D-454E-9ACB-0475C2190502}" type="datetimeFigureOut">
              <a:rPr lang="en-IN" smtClean="0"/>
              <a:t>10-09-2020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CD2CB5ED-FEBD-4919-91FA-35D500BF331B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722890BB-039D-454E-9ACB-0475C2190502}" type="datetimeFigureOut">
              <a:rPr lang="en-IN" smtClean="0"/>
              <a:t>10-09-2020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CD2CB5ED-FEBD-4919-91FA-35D500BF331B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722890BB-039D-454E-9ACB-0475C2190502}" type="datetimeFigureOut">
              <a:rPr lang="en-IN" smtClean="0"/>
              <a:t>10-09-2020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CD2CB5ED-FEBD-4919-91FA-35D500BF331B}" type="slidenum">
              <a:rPr lang="en-IN" smtClean="0"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484784"/>
            <a:ext cx="5723468" cy="2138241"/>
          </a:xfrm>
        </p:spPr>
        <p:txBody>
          <a:bodyPr>
            <a:normAutofit fontScale="90000"/>
          </a:bodyPr>
          <a:lstStyle/>
          <a:p>
            <a:r>
              <a:rPr lang="en-IN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SECURITY ANALYSIS &amp; PORTFOLIO MANAGEMENT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IN" sz="4400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MODULE </a:t>
            </a:r>
            <a:r>
              <a:rPr lang="en-IN" sz="44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en-IN" sz="4400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6922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1171258"/>
          </a:xfrm>
        </p:spPr>
        <p:txBody>
          <a:bodyPr>
            <a:normAutofit fontScale="90000"/>
          </a:bodyPr>
          <a:lstStyle/>
          <a:p>
            <a:r>
              <a:rPr lang="en-IN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PORTFOLIO </a:t>
            </a:r>
            <a:r>
              <a:rPr lang="en-IN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EVALUATION-MEASURING RETURN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988840"/>
            <a:ext cx="7128792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47065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836712"/>
            <a:ext cx="6984775" cy="5256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8281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908720"/>
            <a:ext cx="7128792" cy="5040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38219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980728"/>
            <a:ext cx="7056784" cy="4896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1536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764704"/>
            <a:ext cx="7200799" cy="5256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7802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PORTFOLIO REVISION-MEANING</a:t>
            </a:r>
            <a:endParaRPr lang="en-IN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060848"/>
            <a:ext cx="7200800" cy="4135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8841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PORTFOLIO REVISION-NEEDS </a:t>
            </a:r>
            <a:endParaRPr lang="en-IN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132856"/>
            <a:ext cx="7560840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2057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PORTFOLIO REVISION- CONSTRAINTS</a:t>
            </a:r>
            <a:endParaRPr lang="en-IN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060848"/>
            <a:ext cx="6336704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933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PORTFOLIO REVISION- STRATEGIES</a:t>
            </a:r>
            <a:endParaRPr lang="en-IN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060848"/>
            <a:ext cx="7200800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93528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836712"/>
            <a:ext cx="7056783" cy="51125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23033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836713"/>
            <a:ext cx="6912767" cy="4873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8466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PORTFOLIO EVALUATION-MEANING</a:t>
            </a:r>
            <a:endParaRPr lang="en-IN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132856"/>
            <a:ext cx="7272808" cy="38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8517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PORTFOLIO </a:t>
            </a:r>
            <a:r>
              <a:rPr lang="en-IN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EVALUATION-NEED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060848"/>
            <a:ext cx="7200800" cy="38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4081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ushpin">
  <a:themeElements>
    <a:clrScheme name="Pushpin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Pushpin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ushpi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73</TotalTime>
  <Words>24</Words>
  <Application>Microsoft Office PowerPoint</Application>
  <PresentationFormat>On-screen Show (4:3)</PresentationFormat>
  <Paragraphs>9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Pushpin</vt:lpstr>
      <vt:lpstr>SECURITY ANALYSIS &amp; PORTFOLIO MANAGEMENT</vt:lpstr>
      <vt:lpstr>PORTFOLIO REVISION-MEANING</vt:lpstr>
      <vt:lpstr>PORTFOLIO REVISION-NEEDS </vt:lpstr>
      <vt:lpstr>PORTFOLIO REVISION- CONSTRAINTS</vt:lpstr>
      <vt:lpstr>PORTFOLIO REVISION- STRATEGIES</vt:lpstr>
      <vt:lpstr>PowerPoint Presentation</vt:lpstr>
      <vt:lpstr>PowerPoint Presentation</vt:lpstr>
      <vt:lpstr>PORTFOLIO EVALUATION-MEANING</vt:lpstr>
      <vt:lpstr>PORTFOLIO EVALUATION-NEED</vt:lpstr>
      <vt:lpstr>PORTFOLIO EVALUATION-MEASURING RETURN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SECURITY ANALYSIS &amp; PORTFOLIO MANAGEMENT</dc:title>
  <dc:creator>Windows User</dc:creator>
  <cp:lastModifiedBy>Dell</cp:lastModifiedBy>
  <cp:revision>7</cp:revision>
  <dcterms:created xsi:type="dcterms:W3CDTF">2020-06-20T09:21:29Z</dcterms:created>
  <dcterms:modified xsi:type="dcterms:W3CDTF">2020-09-10T00:49:57Z</dcterms:modified>
</cp:coreProperties>
</file>