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66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4588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4925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3891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598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566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373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701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2317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286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7963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122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203E018-4A6C-4954-8927-2DFCE2DD475A}" type="datetimeFigureOut">
              <a:rPr lang="en-IN" smtClean="0"/>
              <a:t>08-05-2021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379FBC8-6ED7-47E4-A5D1-6B4BF6AA64D0}" type="slidenum">
              <a:rPr lang="en-IN" smtClean="0"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0206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8ECA9-CE03-46FE-B9C5-B95D1CE4FB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TV Broadcasting In India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D1ACC3-0489-4AE4-AC26-EB01A97266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Divya Narang </a:t>
            </a:r>
            <a:r>
              <a:rPr lang="en-IN" dirty="0" err="1"/>
              <a:t>tinna</a:t>
            </a:r>
            <a:endParaRPr lang="en-IN" dirty="0"/>
          </a:p>
          <a:p>
            <a:r>
              <a:rPr lang="en-IN" dirty="0" err="1"/>
              <a:t>Ap,TCSC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61900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14C0A-81AF-4C99-B594-A4202B6F6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TV Broadcasting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CE18A-CAB0-4227-848F-5749F6C16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Experiments in TV Broadcasting started in 1920s</a:t>
            </a:r>
          </a:p>
          <a:p>
            <a:r>
              <a:rPr lang="en-IN" dirty="0"/>
              <a:t>Mechanical Scanning disc was used</a:t>
            </a:r>
          </a:p>
          <a:p>
            <a:r>
              <a:rPr lang="en-IN" dirty="0"/>
              <a:t>Quality of the picture was not good</a:t>
            </a:r>
          </a:p>
          <a:p>
            <a:r>
              <a:rPr lang="en-IN" dirty="0"/>
              <a:t>1923- iconoscope, the electric television tube was invented</a:t>
            </a:r>
          </a:p>
          <a:p>
            <a:r>
              <a:rPr lang="en-IN" dirty="0"/>
              <a:t>1930- NBC set up a TV station in NY</a:t>
            </a:r>
          </a:p>
          <a:p>
            <a:r>
              <a:rPr lang="en-IN" dirty="0"/>
              <a:t>BBC set up a TV station in London</a:t>
            </a:r>
          </a:p>
          <a:p>
            <a:r>
              <a:rPr lang="en-IN" dirty="0"/>
              <a:t>Germany and France too established TV stations around the same time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0051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A1619-3939-4303-AED7-453000873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World History of TV Broadcasting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65CEA9-E27D-4CD4-8A5A-C95F05D3CF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1936- Berlin Olympics was covered</a:t>
            </a:r>
          </a:p>
          <a:p>
            <a:r>
              <a:rPr lang="en-IN" dirty="0"/>
              <a:t>1948- 4 stations in the US</a:t>
            </a:r>
          </a:p>
          <a:p>
            <a:r>
              <a:rPr lang="en-IN" dirty="0"/>
              <a:t>1970- More sophisticated transmission techniques were invented</a:t>
            </a:r>
          </a:p>
          <a:p>
            <a:r>
              <a:rPr lang="en-IN" dirty="0"/>
              <a:t>In India, first broadcast took place on 15</a:t>
            </a:r>
            <a:r>
              <a:rPr lang="en-IN" baseline="30000" dirty="0"/>
              <a:t>th</a:t>
            </a:r>
            <a:r>
              <a:rPr lang="en-IN" dirty="0"/>
              <a:t> Sep, 1959</a:t>
            </a:r>
          </a:p>
          <a:p>
            <a:r>
              <a:rPr lang="en-IN" dirty="0"/>
              <a:t>Philips India gave us a transmitter at a reduced rate</a:t>
            </a:r>
          </a:p>
          <a:p>
            <a:r>
              <a:rPr lang="en-IN" dirty="0"/>
              <a:t>UNESCO gave a grant of 20000 dollars</a:t>
            </a:r>
          </a:p>
          <a:p>
            <a:r>
              <a:rPr lang="en-IN" dirty="0"/>
              <a:t>US gave us some TV sets</a:t>
            </a:r>
          </a:p>
          <a:p>
            <a:r>
              <a:rPr lang="en-IN" dirty="0"/>
              <a:t>Range of first transmission was 40 km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34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34C30-4D9A-4CD8-9815-47165A196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TV Broadcasting in India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31B55-C1B7-48D2-94C5-0B07B1F28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Duration- 20 minutes</a:t>
            </a:r>
          </a:p>
          <a:p>
            <a:r>
              <a:rPr lang="en-IN" dirty="0"/>
              <a:t>Twice a week</a:t>
            </a:r>
          </a:p>
          <a:p>
            <a:r>
              <a:rPr lang="en-IN" dirty="0"/>
              <a:t>Entertainment and information programs were introduced in 1965</a:t>
            </a:r>
          </a:p>
          <a:p>
            <a:r>
              <a:rPr lang="en-IN" dirty="0"/>
              <a:t>1970-Duration of the programs increased to 3 hrs</a:t>
            </a:r>
          </a:p>
          <a:p>
            <a:r>
              <a:rPr lang="en-IN" dirty="0"/>
              <a:t>1967- Krishi Darshan for farmers</a:t>
            </a:r>
          </a:p>
          <a:p>
            <a:r>
              <a:rPr lang="en-IN" dirty="0"/>
              <a:t>Second station started in Bombay in 1972 on 2</a:t>
            </a:r>
            <a:r>
              <a:rPr lang="en-IN" baseline="30000" dirty="0"/>
              <a:t>nd</a:t>
            </a:r>
            <a:r>
              <a:rPr lang="en-IN" dirty="0"/>
              <a:t> Oct, 1972</a:t>
            </a:r>
          </a:p>
          <a:p>
            <a:r>
              <a:rPr lang="en-IN" dirty="0"/>
              <a:t>3</a:t>
            </a:r>
            <a:r>
              <a:rPr lang="en-IN" baseline="30000" dirty="0"/>
              <a:t>rd</a:t>
            </a:r>
            <a:r>
              <a:rPr lang="en-IN" dirty="0"/>
              <a:t> Station-Srinagar on 26</a:t>
            </a:r>
            <a:r>
              <a:rPr lang="en-IN" baseline="30000" dirty="0"/>
              <a:t>th</a:t>
            </a:r>
            <a:r>
              <a:rPr lang="en-IN" dirty="0"/>
              <a:t> Jan, 1973</a:t>
            </a:r>
          </a:p>
          <a:p>
            <a:r>
              <a:rPr lang="en-IN" dirty="0"/>
              <a:t>1976- Commercials started on TV</a:t>
            </a:r>
          </a:p>
          <a:p>
            <a:r>
              <a:rPr lang="en-IN" dirty="0"/>
              <a:t>1976-Separation of AIR and DD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05576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E3807-2433-4AC1-B921-085445682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Organization Structure of 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8C7B4-A3D9-4D5A-A0A0-684F4E90C1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1.</a:t>
            </a:r>
            <a:r>
              <a:rPr lang="en-IN" b="1" dirty="0"/>
              <a:t>AIR</a:t>
            </a:r>
            <a:r>
              <a:rPr lang="en-IN" dirty="0"/>
              <a:t>-Headed by Director General</a:t>
            </a:r>
          </a:p>
          <a:p>
            <a:r>
              <a:rPr lang="en-IN" dirty="0"/>
              <a:t>Assisted by Deputy Director Generals and Chief Engineers</a:t>
            </a:r>
          </a:p>
          <a:p>
            <a:r>
              <a:rPr lang="en-IN" dirty="0"/>
              <a:t>Different Units to perform various functions</a:t>
            </a:r>
          </a:p>
          <a:p>
            <a:r>
              <a:rPr lang="en-IN" dirty="0"/>
              <a:t>National Service</a:t>
            </a:r>
          </a:p>
          <a:p>
            <a:r>
              <a:rPr lang="en-IN" dirty="0"/>
              <a:t>Regional Service</a:t>
            </a:r>
          </a:p>
          <a:p>
            <a:r>
              <a:rPr lang="en-IN" dirty="0" err="1"/>
              <a:t>Vividhbharti</a:t>
            </a:r>
            <a:endParaRPr lang="en-IN" dirty="0"/>
          </a:p>
          <a:p>
            <a:r>
              <a:rPr lang="en-IN" dirty="0"/>
              <a:t>External Service Unit</a:t>
            </a:r>
          </a:p>
          <a:p>
            <a:r>
              <a:rPr lang="en-IN" dirty="0"/>
              <a:t>Audience Research Unit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51839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3FAB-0E70-4A6F-84B8-437381DC3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Organization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82C78-8DF4-4F53-B47D-9F63371BF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One of the largest broadcasting organizations in the world</a:t>
            </a:r>
          </a:p>
          <a:p>
            <a:r>
              <a:rPr lang="en-US" dirty="0">
                <a:solidFill>
                  <a:srgbClr val="333333"/>
                </a:solidFill>
                <a:latin typeface="Helvetica Neue"/>
              </a:rPr>
              <a:t>I</a:t>
            </a:r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n terms of the number of languages of broadcast</a:t>
            </a:r>
          </a:p>
          <a:p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470 Broadcasting centers located across the country</a:t>
            </a:r>
          </a:p>
          <a:p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AIR originates programming in 23 languages and 179 dialects</a:t>
            </a:r>
          </a:p>
          <a:p>
            <a:r>
              <a:rPr lang="en-IN" dirty="0"/>
              <a:t>AIR covers 99.19% of the population</a:t>
            </a:r>
          </a:p>
          <a:p>
            <a:r>
              <a:rPr lang="en-IN" dirty="0"/>
              <a:t>Covers 92% of area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68535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14D71-03C8-47EE-AC0C-4971082E3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Organization Structure of DD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3F31E-9534-4D2C-91D4-6E0AA93D5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/>
              <a:t>2. </a:t>
            </a:r>
            <a:r>
              <a:rPr lang="en-IN" b="1" dirty="0" err="1"/>
              <a:t>Doordarshan</a:t>
            </a:r>
            <a:r>
              <a:rPr lang="en-IN" dirty="0"/>
              <a:t>- First broadcast on 15 Sep, 1959</a:t>
            </a:r>
          </a:p>
          <a:p>
            <a:r>
              <a:rPr lang="en-IN" dirty="0"/>
              <a:t>Headed by DG</a:t>
            </a:r>
          </a:p>
          <a:p>
            <a:r>
              <a:rPr lang="en-IN" dirty="0"/>
              <a:t>Assisted by ADGs</a:t>
            </a:r>
          </a:p>
          <a:p>
            <a:r>
              <a:rPr lang="en-IN" dirty="0"/>
              <a:t>Programs based on education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2675DEB-31CB-469A-9F3B-6D502FF9E225}"/>
              </a:ext>
            </a:extLst>
          </p:cNvPr>
          <p:cNvSpPr/>
          <p:nvPr/>
        </p:nvSpPr>
        <p:spPr>
          <a:xfrm>
            <a:off x="1775534" y="4350058"/>
            <a:ext cx="2938509" cy="14381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Syllabus Based</a:t>
            </a:r>
          </a:p>
          <a:p>
            <a:pPr algn="ctr"/>
            <a:r>
              <a:rPr lang="en-IN" dirty="0"/>
              <a:t>UGC and IGNOU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C926BDA-6ACA-43B6-BBCA-C63C961ED730}"/>
              </a:ext>
            </a:extLst>
          </p:cNvPr>
          <p:cNvSpPr/>
          <p:nvPr/>
        </p:nvSpPr>
        <p:spPr>
          <a:xfrm>
            <a:off x="6667129" y="4350058"/>
            <a:ext cx="3045041" cy="15003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Enrichment Programs</a:t>
            </a:r>
          </a:p>
          <a:p>
            <a:pPr algn="ctr"/>
            <a:r>
              <a:rPr lang="en-IN" dirty="0"/>
              <a:t>Related to family planning etc.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29E306-BD6F-4A42-8A33-CAFEB1F252D5}"/>
              </a:ext>
            </a:extLst>
          </p:cNvPr>
          <p:cNvCxnSpPr/>
          <p:nvPr/>
        </p:nvCxnSpPr>
        <p:spPr>
          <a:xfrm>
            <a:off x="3244788" y="3710866"/>
            <a:ext cx="84338" cy="639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ACD9ACD-7A66-4572-B704-82A090E09D93}"/>
              </a:ext>
            </a:extLst>
          </p:cNvPr>
          <p:cNvCxnSpPr/>
          <p:nvPr/>
        </p:nvCxnSpPr>
        <p:spPr>
          <a:xfrm>
            <a:off x="3244788" y="3710866"/>
            <a:ext cx="3866226" cy="541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663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BD994-5DAE-4A6A-B19B-2E16F980A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IN" dirty="0"/>
            </a:br>
            <a:r>
              <a:rPr lang="en-IN" dirty="0"/>
              <a:t>Organization Structure</a:t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132E3-0BEB-4A36-8948-BAFC08C76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err="1"/>
              <a:t>Loksabha</a:t>
            </a:r>
            <a:r>
              <a:rPr lang="en-IN" dirty="0"/>
              <a:t> and </a:t>
            </a:r>
            <a:r>
              <a:rPr lang="en-IN" dirty="0" err="1"/>
              <a:t>Rajyasabha</a:t>
            </a:r>
            <a:r>
              <a:rPr lang="en-IN" dirty="0"/>
              <a:t> TV</a:t>
            </a:r>
          </a:p>
          <a:p>
            <a:r>
              <a:rPr lang="en-IN" dirty="0"/>
              <a:t>36 satellite channels</a:t>
            </a:r>
          </a:p>
          <a:p>
            <a:r>
              <a:rPr lang="en-IN" dirty="0"/>
              <a:t>66 Studio Centres all over the country</a:t>
            </a:r>
          </a:p>
          <a:p>
            <a:r>
              <a:rPr lang="en-IN" dirty="0"/>
              <a:t>17 major studios in state capitals </a:t>
            </a:r>
          </a:p>
          <a:p>
            <a:r>
              <a:rPr lang="en-IN" dirty="0"/>
              <a:t>49 in other cities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7023576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</TotalTime>
  <Words>345</Words>
  <Application>Microsoft Office PowerPoint</Application>
  <PresentationFormat>Widescreen</PresentationFormat>
  <Paragraphs>65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Helvetica Neue</vt:lpstr>
      <vt:lpstr>Retrospect</vt:lpstr>
      <vt:lpstr>TV Broadcasting In India</vt:lpstr>
      <vt:lpstr>History of TV Broadcasting </vt:lpstr>
      <vt:lpstr>World History of TV Broadcasting </vt:lpstr>
      <vt:lpstr>History of TV Broadcasting in India</vt:lpstr>
      <vt:lpstr>Organization Structure of AIR</vt:lpstr>
      <vt:lpstr>Organization Structure</vt:lpstr>
      <vt:lpstr>Organization Structure of DD</vt:lpstr>
      <vt:lpstr> Organization Structure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 Broadcasting In India</dc:title>
  <dc:creator>Nilit Tinna</dc:creator>
  <cp:lastModifiedBy>Nilit</cp:lastModifiedBy>
  <cp:revision>8</cp:revision>
  <dcterms:created xsi:type="dcterms:W3CDTF">2020-12-01T15:02:04Z</dcterms:created>
  <dcterms:modified xsi:type="dcterms:W3CDTF">2021-05-08T11:01:55Z</dcterms:modified>
</cp:coreProperties>
</file>